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502" r:id="rId3"/>
    <p:sldId id="395" r:id="rId4"/>
    <p:sldId id="522" r:id="rId5"/>
    <p:sldId id="509" r:id="rId6"/>
    <p:sldId id="504" r:id="rId7"/>
    <p:sldId id="505" r:id="rId8"/>
    <p:sldId id="396" r:id="rId9"/>
    <p:sldId id="507" r:id="rId10"/>
    <p:sldId id="508" r:id="rId11"/>
    <p:sldId id="503" r:id="rId12"/>
    <p:sldId id="510" r:id="rId13"/>
    <p:sldId id="511" r:id="rId14"/>
    <p:sldId id="397" r:id="rId15"/>
    <p:sldId id="512" r:id="rId16"/>
    <p:sldId id="513" r:id="rId17"/>
    <p:sldId id="514" r:id="rId18"/>
    <p:sldId id="515" r:id="rId19"/>
    <p:sldId id="398" r:id="rId20"/>
    <p:sldId id="516" r:id="rId21"/>
    <p:sldId id="517" r:id="rId22"/>
    <p:sldId id="519" r:id="rId23"/>
    <p:sldId id="520" r:id="rId24"/>
    <p:sldId id="521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2C0"/>
    <a:srgbClr val="FBF9F2"/>
    <a:srgbClr val="CCE3D9"/>
    <a:srgbClr val="F5F7F2"/>
    <a:srgbClr val="E0837C"/>
    <a:srgbClr val="ECD5D1"/>
    <a:srgbClr val="27444D"/>
    <a:srgbClr val="787777"/>
    <a:srgbClr val="262626"/>
    <a:srgbClr val="034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90" d="100"/>
          <a:sy n="90" d="100"/>
        </p:scale>
        <p:origin x="534" y="90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2019/8/22 Thursday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239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5562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12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65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66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7768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5235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086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300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8483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5313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9998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695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5455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87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903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08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003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95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5EC72E-327B-47BB-BB5A-1A8E15147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615032" y="4379740"/>
            <a:ext cx="1872207" cy="9386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68EE5A4-7021-4AAF-A969-359C283A80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H="1">
            <a:off x="7768403" y="-469302"/>
            <a:ext cx="1872207" cy="9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3E8C59-908D-4152-95D4-24D84883918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3EE92FF-26E4-4553-82E9-941F0BA0F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53584" b="82586"/>
          <a:stretch/>
        </p:blipFill>
        <p:spPr>
          <a:xfrm rot="16200000">
            <a:off x="6727348" y="1147444"/>
            <a:ext cx="3564096" cy="12692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D0E47A-EBAA-4DD9-A332-C3B6A13B9D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8312" r="-31909" b="26070"/>
          <a:stretch/>
        </p:blipFill>
        <p:spPr>
          <a:xfrm>
            <a:off x="-1" y="-244801"/>
            <a:ext cx="3347865" cy="5388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12" Type="http://schemas.openxmlformats.org/officeDocument/2006/relationships/hyperlink" Target="https://www.freeppt7.com/" TargetMode="External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11" Type="http://schemas.openxmlformats.org/officeDocument/2006/relationships/image" Target="../media/image4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10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jpeg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47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20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10" Type="http://schemas.openxmlformats.org/officeDocument/2006/relationships/hyperlink" Target="https://www.freeppt7.com/" TargetMode="External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BC5EC1-CF4D-4044-BC89-A2E4D2820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1" y="51470"/>
            <a:ext cx="5184578" cy="4921124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F7C1534-051F-4F18-AC70-F8EB4D4ED50D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id="{D014DFF2-7859-4D96-B800-A56F2BE8C8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524797" y="-1532706"/>
            <a:ext cx="487363" cy="4873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3EDDCE2-1ACB-4C97-9F38-5581CFDB814A}"/>
              </a:ext>
            </a:extLst>
          </p:cNvPr>
          <p:cNvSpPr/>
          <p:nvPr/>
        </p:nvSpPr>
        <p:spPr>
          <a:xfrm>
            <a:off x="1835696" y="2497641"/>
            <a:ext cx="6409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Watercolor wind simple universal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FBAEB6-560E-4CC8-B73D-85D6C3BCF7E8}"/>
              </a:ext>
            </a:extLst>
          </p:cNvPr>
          <p:cNvSpPr/>
          <p:nvPr/>
        </p:nvSpPr>
        <p:spPr>
          <a:xfrm>
            <a:off x="2798673" y="1733594"/>
            <a:ext cx="375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rgbClr val="FBF9F2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3600" spc="300" dirty="0">
              <a:solidFill>
                <a:srgbClr val="FBF9F2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8F92AF6-90FA-472B-95D1-9A18E7B43F2E}"/>
              </a:ext>
            </a:extLst>
          </p:cNvPr>
          <p:cNvSpPr/>
          <p:nvPr/>
        </p:nvSpPr>
        <p:spPr>
          <a:xfrm>
            <a:off x="3018797" y="3459457"/>
            <a:ext cx="4001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pc="3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Reporter:</a:t>
            </a:r>
            <a:r>
              <a:rPr lang="en-US" altLang="zh-CN" sz="1400" spc="3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      </a:t>
            </a:r>
            <a:r>
              <a:rPr lang="zh-CN" altLang="en-US" sz="1400" spc="3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Reporting time:</a:t>
            </a:r>
            <a:r>
              <a:rPr lang="en-US" altLang="zh-CN" sz="1400" spc="3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 </a:t>
            </a:r>
            <a:endParaRPr lang="zh-CN" altLang="en-US" sz="1400" spc="3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319C258-D658-4041-9528-1103223D5848}"/>
              </a:ext>
            </a:extLst>
          </p:cNvPr>
          <p:cNvCxnSpPr/>
          <p:nvPr/>
        </p:nvCxnSpPr>
        <p:spPr>
          <a:xfrm>
            <a:off x="3419872" y="2427734"/>
            <a:ext cx="1944216" cy="0"/>
          </a:xfrm>
          <a:prstGeom prst="line">
            <a:avLst/>
          </a:prstGeom>
          <a:ln>
            <a:solidFill>
              <a:srgbClr val="FBF9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1A5F0F3-7156-436E-80EC-E5D3E55557E3}"/>
              </a:ext>
            </a:extLst>
          </p:cNvPr>
          <p:cNvCxnSpPr/>
          <p:nvPr/>
        </p:nvCxnSpPr>
        <p:spPr>
          <a:xfrm>
            <a:off x="3419872" y="3363838"/>
            <a:ext cx="1944216" cy="0"/>
          </a:xfrm>
          <a:prstGeom prst="line">
            <a:avLst/>
          </a:prstGeom>
          <a:ln>
            <a:solidFill>
              <a:srgbClr val="FBF9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483D9AC-A828-48DB-9FE2-7BA492309DB2}"/>
              </a:ext>
            </a:extLst>
          </p:cNvPr>
          <p:cNvGrpSpPr/>
          <p:nvPr/>
        </p:nvGrpSpPr>
        <p:grpSpPr>
          <a:xfrm>
            <a:off x="-491439" y="-260941"/>
            <a:ext cx="10104001" cy="5713607"/>
            <a:chOff x="-491439" y="-260941"/>
            <a:chExt cx="10104001" cy="571360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0FACAF4-5054-49F4-92A9-594E28B4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91439" y="0"/>
              <a:ext cx="1616629" cy="51435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80D074C-5040-41DE-B6BD-BFE3A3E0D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32876" y="-244801"/>
              <a:ext cx="1579686" cy="5552855"/>
            </a:xfrm>
            <a:prstGeom prst="rect">
              <a:avLst/>
            </a:prstGeom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E1BC40D-900A-4E2E-87CF-6B6478EDF9D2}"/>
                </a:ext>
              </a:extLst>
            </p:cNvPr>
            <p:cNvGrpSpPr/>
            <p:nvPr/>
          </p:nvGrpSpPr>
          <p:grpSpPr>
            <a:xfrm>
              <a:off x="926466" y="-260941"/>
              <a:ext cx="7319144" cy="1020974"/>
              <a:chOff x="926466" y="-260941"/>
              <a:chExt cx="7319144" cy="102097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CCB39035-1B81-4107-82F4-D8DF7020A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4EDFD091-A9D2-4442-B254-6A4A86B49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359F317-F8A6-4FA8-8E6D-598F908AB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00B6D87-46A9-4B78-A61E-1705DB79C2F3}"/>
                </a:ext>
              </a:extLst>
            </p:cNvPr>
            <p:cNvGrpSpPr/>
            <p:nvPr/>
          </p:nvGrpSpPr>
          <p:grpSpPr>
            <a:xfrm flipH="1" flipV="1">
              <a:off x="926466" y="4431692"/>
              <a:ext cx="7319144" cy="1020974"/>
              <a:chOff x="926466" y="-260941"/>
              <a:chExt cx="7319144" cy="1020974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6778F87-F1C0-4623-855F-44AD727F7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EE488D2F-3BDA-4E10-9963-55F063DB4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E7960D69-21A1-44D7-93A3-073BBEE23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</p:grpSp>
      <p:sp>
        <p:nvSpPr>
          <p:cNvPr id="3" name="文本框 2">
            <a:hlinkClick r:id="rId12"/>
            <a:extLst>
              <a:ext uri="{FF2B5EF4-FFF2-40B4-BE49-F238E27FC236}">
                <a16:creationId xmlns:a16="http://schemas.microsoft.com/office/drawing/2014/main" id="{404B0915-D467-4493-A3BB-AA432AE1EAEF}"/>
              </a:ext>
            </a:extLst>
          </p:cNvPr>
          <p:cNvSpPr txBox="1"/>
          <p:nvPr/>
        </p:nvSpPr>
        <p:spPr>
          <a:xfrm>
            <a:off x="3455876" y="3122994"/>
            <a:ext cx="19442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https://www.freeppt7.com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8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8">
            <a:extLst>
              <a:ext uri="{FF2B5EF4-FFF2-40B4-BE49-F238E27FC236}">
                <a16:creationId xmlns:a16="http://schemas.microsoft.com/office/drawing/2014/main" id="{293B505E-7BD4-41EF-A8BF-3273A95D17F8}"/>
              </a:ext>
            </a:extLst>
          </p:cNvPr>
          <p:cNvSpPr/>
          <p:nvPr/>
        </p:nvSpPr>
        <p:spPr>
          <a:xfrm>
            <a:off x="6086005" y="1659678"/>
            <a:ext cx="366820" cy="36682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Oval 20">
            <a:extLst>
              <a:ext uri="{FF2B5EF4-FFF2-40B4-BE49-F238E27FC236}">
                <a16:creationId xmlns:a16="http://schemas.microsoft.com/office/drawing/2014/main" id="{1BDEBC3C-607B-4AFA-BE2B-39D8B03C2309}"/>
              </a:ext>
            </a:extLst>
          </p:cNvPr>
          <p:cNvSpPr/>
          <p:nvPr/>
        </p:nvSpPr>
        <p:spPr>
          <a:xfrm>
            <a:off x="6086005" y="2295736"/>
            <a:ext cx="366820" cy="36682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77697F43-BAC8-48EE-9636-1F5A8E436CF7}"/>
              </a:ext>
            </a:extLst>
          </p:cNvPr>
          <p:cNvSpPr/>
          <p:nvPr/>
        </p:nvSpPr>
        <p:spPr>
          <a:xfrm>
            <a:off x="6086005" y="2931794"/>
            <a:ext cx="366820" cy="36682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BA847000-6157-4D99-9112-4F27918A3654}"/>
              </a:ext>
            </a:extLst>
          </p:cNvPr>
          <p:cNvSpPr/>
          <p:nvPr/>
        </p:nvSpPr>
        <p:spPr>
          <a:xfrm>
            <a:off x="6086005" y="3561776"/>
            <a:ext cx="366820" cy="36682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869479F4-1FF8-4AF8-B8C9-4AFA5BA589AD}"/>
              </a:ext>
            </a:extLst>
          </p:cNvPr>
          <p:cNvSpPr>
            <a:spLocks/>
          </p:cNvSpPr>
          <p:nvPr/>
        </p:nvSpPr>
        <p:spPr bwMode="auto">
          <a:xfrm>
            <a:off x="4090055" y="1249218"/>
            <a:ext cx="237414" cy="210840"/>
          </a:xfrm>
          <a:custGeom>
            <a:avLst/>
            <a:gdLst>
              <a:gd name="connsiteX0" fmla="*/ 316552 w 316552"/>
              <a:gd name="connsiteY0" fmla="*/ 0 h 281120"/>
              <a:gd name="connsiteX1" fmla="*/ 316552 w 316552"/>
              <a:gd name="connsiteY1" fmla="*/ 192515 h 281120"/>
              <a:gd name="connsiteX2" fmla="*/ 227947 w 316552"/>
              <a:gd name="connsiteY2" fmla="*/ 281120 h 281120"/>
              <a:gd name="connsiteX3" fmla="*/ 0 w 316552"/>
              <a:gd name="connsiteY3" fmla="*/ 281120 h 281120"/>
              <a:gd name="connsiteX4" fmla="*/ 19113 w 316552"/>
              <a:gd name="connsiteY4" fmla="*/ 249462 h 281120"/>
              <a:gd name="connsiteX5" fmla="*/ 249552 w 316552"/>
              <a:gd name="connsiteY5" fmla="*/ 35358 h 2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552" h="281120">
                <a:moveTo>
                  <a:pt x="316552" y="0"/>
                </a:moveTo>
                <a:lnTo>
                  <a:pt x="316552" y="192515"/>
                </a:lnTo>
                <a:cubicBezTo>
                  <a:pt x="316552" y="241450"/>
                  <a:pt x="276882" y="281120"/>
                  <a:pt x="227947" y="281120"/>
                </a:cubicBezTo>
                <a:lnTo>
                  <a:pt x="0" y="281120"/>
                </a:lnTo>
                <a:lnTo>
                  <a:pt x="19113" y="249462"/>
                </a:lnTo>
                <a:cubicBezTo>
                  <a:pt x="73615" y="171527"/>
                  <a:pt x="149288" y="97174"/>
                  <a:pt x="249552" y="35358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Freeform: Shape 35">
            <a:extLst>
              <a:ext uri="{FF2B5EF4-FFF2-40B4-BE49-F238E27FC236}">
                <a16:creationId xmlns:a16="http://schemas.microsoft.com/office/drawing/2014/main" id="{C18D9EE1-7C85-46A1-BF36-CA760F7C676B}"/>
              </a:ext>
            </a:extLst>
          </p:cNvPr>
          <p:cNvSpPr>
            <a:spLocks/>
          </p:cNvSpPr>
          <p:nvPr/>
        </p:nvSpPr>
        <p:spPr bwMode="auto">
          <a:xfrm>
            <a:off x="4364305" y="1158908"/>
            <a:ext cx="685800" cy="301150"/>
          </a:xfrm>
          <a:custGeom>
            <a:avLst/>
            <a:gdLst>
              <a:gd name="connsiteX0" fmla="*/ 427078 w 914400"/>
              <a:gd name="connsiteY0" fmla="*/ 566 h 401534"/>
              <a:gd name="connsiteX1" fmla="*/ 808302 w 914400"/>
              <a:gd name="connsiteY1" fmla="*/ 38979 h 401534"/>
              <a:gd name="connsiteX2" fmla="*/ 914400 w 914400"/>
              <a:gd name="connsiteY2" fmla="*/ 70331 h 401534"/>
              <a:gd name="connsiteX3" fmla="*/ 914400 w 914400"/>
              <a:gd name="connsiteY3" fmla="*/ 312929 h 401534"/>
              <a:gd name="connsiteX4" fmla="*/ 825795 w 914400"/>
              <a:gd name="connsiteY4" fmla="*/ 401534 h 401534"/>
              <a:gd name="connsiteX5" fmla="*/ 88605 w 914400"/>
              <a:gd name="connsiteY5" fmla="*/ 401534 h 401534"/>
              <a:gd name="connsiteX6" fmla="*/ 0 w 914400"/>
              <a:gd name="connsiteY6" fmla="*/ 312929 h 401534"/>
              <a:gd name="connsiteX7" fmla="*/ 0 w 914400"/>
              <a:gd name="connsiteY7" fmla="*/ 95656 h 401534"/>
              <a:gd name="connsiteX8" fmla="*/ 118215 w 914400"/>
              <a:gd name="connsiteY8" fmla="*/ 51509 h 401534"/>
              <a:gd name="connsiteX9" fmla="*/ 261871 w 914400"/>
              <a:gd name="connsiteY9" fmla="*/ 16890 h 401534"/>
              <a:gd name="connsiteX10" fmla="*/ 427078 w 914400"/>
              <a:gd name="connsiteY10" fmla="*/ 566 h 40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401534">
                <a:moveTo>
                  <a:pt x="427078" y="566"/>
                </a:moveTo>
                <a:cubicBezTo>
                  <a:pt x="544840" y="-2847"/>
                  <a:pt x="675871" y="9105"/>
                  <a:pt x="808302" y="38979"/>
                </a:cubicBezTo>
                <a:lnTo>
                  <a:pt x="914400" y="70331"/>
                </a:lnTo>
                <a:lnTo>
                  <a:pt x="914400" y="312929"/>
                </a:lnTo>
                <a:cubicBezTo>
                  <a:pt x="914400" y="361864"/>
                  <a:pt x="874730" y="401534"/>
                  <a:pt x="825795" y="401534"/>
                </a:cubicBezTo>
                <a:lnTo>
                  <a:pt x="88605" y="401534"/>
                </a:lnTo>
                <a:cubicBezTo>
                  <a:pt x="39670" y="401534"/>
                  <a:pt x="0" y="361864"/>
                  <a:pt x="0" y="312929"/>
                </a:cubicBezTo>
                <a:lnTo>
                  <a:pt x="0" y="95656"/>
                </a:lnTo>
                <a:lnTo>
                  <a:pt x="118215" y="51509"/>
                </a:lnTo>
                <a:cubicBezTo>
                  <a:pt x="163072" y="37803"/>
                  <a:pt x="210915" y="26152"/>
                  <a:pt x="261871" y="16890"/>
                </a:cubicBezTo>
                <a:cubicBezTo>
                  <a:pt x="312633" y="7820"/>
                  <a:pt x="368197" y="2273"/>
                  <a:pt x="427078" y="566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Freeform: Shape 36">
            <a:extLst>
              <a:ext uri="{FF2B5EF4-FFF2-40B4-BE49-F238E27FC236}">
                <a16:creationId xmlns:a16="http://schemas.microsoft.com/office/drawing/2014/main" id="{5A4BF1FB-9A9F-4AF4-BFF9-EBCC1F21A71E}"/>
              </a:ext>
            </a:extLst>
          </p:cNvPr>
          <p:cNvSpPr>
            <a:spLocks/>
          </p:cNvSpPr>
          <p:nvPr/>
        </p:nvSpPr>
        <p:spPr bwMode="auto">
          <a:xfrm>
            <a:off x="5086942" y="1222541"/>
            <a:ext cx="385513" cy="237517"/>
          </a:xfrm>
          <a:custGeom>
            <a:avLst/>
            <a:gdLst>
              <a:gd name="connsiteX0" fmla="*/ 0 w 514017"/>
              <a:gd name="connsiteY0" fmla="*/ 0 h 316690"/>
              <a:gd name="connsiteX1" fmla="*/ 42999 w 514017"/>
              <a:gd name="connsiteY1" fmla="*/ 12706 h 316690"/>
              <a:gd name="connsiteX2" fmla="*/ 489289 w 514017"/>
              <a:gd name="connsiteY2" fmla="*/ 289332 h 316690"/>
              <a:gd name="connsiteX3" fmla="*/ 514017 w 514017"/>
              <a:gd name="connsiteY3" fmla="*/ 316690 h 316690"/>
              <a:gd name="connsiteX4" fmla="*/ 88605 w 514017"/>
              <a:gd name="connsiteY4" fmla="*/ 316690 h 316690"/>
              <a:gd name="connsiteX5" fmla="*/ 0 w 514017"/>
              <a:gd name="connsiteY5" fmla="*/ 228085 h 3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017" h="316690">
                <a:moveTo>
                  <a:pt x="0" y="0"/>
                </a:moveTo>
                <a:lnTo>
                  <a:pt x="42999" y="12706"/>
                </a:lnTo>
                <a:cubicBezTo>
                  <a:pt x="206578" y="73250"/>
                  <a:pt x="363069" y="163794"/>
                  <a:pt x="489289" y="289332"/>
                </a:cubicBezTo>
                <a:lnTo>
                  <a:pt x="514017" y="316690"/>
                </a:lnTo>
                <a:lnTo>
                  <a:pt x="88605" y="316690"/>
                </a:lnTo>
                <a:cubicBezTo>
                  <a:pt x="39670" y="316690"/>
                  <a:pt x="0" y="277020"/>
                  <a:pt x="0" y="228085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Freeform: Shape 37">
            <a:extLst>
              <a:ext uri="{FF2B5EF4-FFF2-40B4-BE49-F238E27FC236}">
                <a16:creationId xmlns:a16="http://schemas.microsoft.com/office/drawing/2014/main" id="{51730654-4B7B-4728-AA5C-4227AA2AB826}"/>
              </a:ext>
            </a:extLst>
          </p:cNvPr>
          <p:cNvSpPr>
            <a:spLocks/>
          </p:cNvSpPr>
          <p:nvPr/>
        </p:nvSpPr>
        <p:spPr bwMode="auto">
          <a:xfrm>
            <a:off x="3810504" y="1503918"/>
            <a:ext cx="516965" cy="685800"/>
          </a:xfrm>
          <a:custGeom>
            <a:avLst/>
            <a:gdLst>
              <a:gd name="connsiteX0" fmla="*/ 339377 w 689287"/>
              <a:gd name="connsiteY0" fmla="*/ 0 h 914400"/>
              <a:gd name="connsiteX1" fmla="*/ 600682 w 689287"/>
              <a:gd name="connsiteY1" fmla="*/ 0 h 914400"/>
              <a:gd name="connsiteX2" fmla="*/ 689287 w 689287"/>
              <a:gd name="connsiteY2" fmla="*/ 88605 h 914400"/>
              <a:gd name="connsiteX3" fmla="*/ 689287 w 689287"/>
              <a:gd name="connsiteY3" fmla="*/ 825795 h 914400"/>
              <a:gd name="connsiteX4" fmla="*/ 600682 w 689287"/>
              <a:gd name="connsiteY4" fmla="*/ 914400 h 914400"/>
              <a:gd name="connsiteX5" fmla="*/ 0 w 689287"/>
              <a:gd name="connsiteY5" fmla="*/ 914400 h 914400"/>
              <a:gd name="connsiteX6" fmla="*/ 63002 w 689287"/>
              <a:gd name="connsiteY6" fmla="*/ 853619 h 914400"/>
              <a:gd name="connsiteX7" fmla="*/ 104693 w 689287"/>
              <a:gd name="connsiteY7" fmla="*/ 665283 h 914400"/>
              <a:gd name="connsiteX8" fmla="*/ 310059 w 689287"/>
              <a:gd name="connsiteY8" fmla="*/ 67855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87" h="914400">
                <a:moveTo>
                  <a:pt x="339377" y="0"/>
                </a:moveTo>
                <a:lnTo>
                  <a:pt x="600682" y="0"/>
                </a:lnTo>
                <a:cubicBezTo>
                  <a:pt x="649617" y="0"/>
                  <a:pt x="689287" y="39670"/>
                  <a:pt x="689287" y="88605"/>
                </a:cubicBezTo>
                <a:lnTo>
                  <a:pt x="689287" y="825795"/>
                </a:lnTo>
                <a:cubicBezTo>
                  <a:pt x="689287" y="874730"/>
                  <a:pt x="649617" y="914400"/>
                  <a:pt x="600682" y="914400"/>
                </a:cubicBezTo>
                <a:lnTo>
                  <a:pt x="0" y="914400"/>
                </a:lnTo>
                <a:lnTo>
                  <a:pt x="63002" y="853619"/>
                </a:lnTo>
                <a:cubicBezTo>
                  <a:pt x="135575" y="799588"/>
                  <a:pt x="112413" y="728576"/>
                  <a:pt x="104693" y="665283"/>
                </a:cubicBezTo>
                <a:cubicBezTo>
                  <a:pt x="95428" y="577289"/>
                  <a:pt x="256015" y="154304"/>
                  <a:pt x="310059" y="67855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Freeform: Shape 38">
            <a:extLst>
              <a:ext uri="{FF2B5EF4-FFF2-40B4-BE49-F238E27FC236}">
                <a16:creationId xmlns:a16="http://schemas.microsoft.com/office/drawing/2014/main" id="{DEA376E3-622F-4B93-B01E-B3528D3D36A5}"/>
              </a:ext>
            </a:extLst>
          </p:cNvPr>
          <p:cNvSpPr>
            <a:spLocks/>
          </p:cNvSpPr>
          <p:nvPr/>
        </p:nvSpPr>
        <p:spPr bwMode="auto">
          <a:xfrm>
            <a:off x="3652041" y="2233577"/>
            <a:ext cx="675428" cy="685800"/>
          </a:xfrm>
          <a:custGeom>
            <a:avLst/>
            <a:gdLst>
              <a:gd name="connsiteX0" fmla="*/ 155420 w 900571"/>
              <a:gd name="connsiteY0" fmla="*/ 0 h 914400"/>
              <a:gd name="connsiteX1" fmla="*/ 811966 w 900571"/>
              <a:gd name="connsiteY1" fmla="*/ 0 h 914400"/>
              <a:gd name="connsiteX2" fmla="*/ 900571 w 900571"/>
              <a:gd name="connsiteY2" fmla="*/ 88605 h 914400"/>
              <a:gd name="connsiteX3" fmla="*/ 900571 w 900571"/>
              <a:gd name="connsiteY3" fmla="*/ 825795 h 914400"/>
              <a:gd name="connsiteX4" fmla="*/ 811966 w 900571"/>
              <a:gd name="connsiteY4" fmla="*/ 914400 h 914400"/>
              <a:gd name="connsiteX5" fmla="*/ 185787 w 900571"/>
              <a:gd name="connsiteY5" fmla="*/ 914400 h 914400"/>
              <a:gd name="connsiteX6" fmla="*/ 196743 w 900571"/>
              <a:gd name="connsiteY6" fmla="*/ 883930 h 914400"/>
              <a:gd name="connsiteX7" fmla="*/ 220243 w 900571"/>
              <a:gd name="connsiteY7" fmla="*/ 831684 h 914400"/>
              <a:gd name="connsiteX8" fmla="*/ 167743 w 900571"/>
              <a:gd name="connsiteY8" fmla="*/ 737516 h 914400"/>
              <a:gd name="connsiteX9" fmla="*/ 197081 w 900571"/>
              <a:gd name="connsiteY9" fmla="*/ 623279 h 914400"/>
              <a:gd name="connsiteX10" fmla="*/ 122964 w 900571"/>
              <a:gd name="connsiteY10" fmla="*/ 544548 h 914400"/>
              <a:gd name="connsiteX11" fmla="*/ 170831 w 900571"/>
              <a:gd name="connsiteY11" fmla="*/ 402524 h 914400"/>
              <a:gd name="connsiteX12" fmla="*/ 28774 w 900571"/>
              <a:gd name="connsiteY12" fmla="*/ 285200 h 914400"/>
              <a:gd name="connsiteX13" fmla="*/ 87450 w 900571"/>
              <a:gd name="connsiteY13" fmla="*/ 81426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0571" h="914400">
                <a:moveTo>
                  <a:pt x="155420" y="0"/>
                </a:moveTo>
                <a:lnTo>
                  <a:pt x="811966" y="0"/>
                </a:lnTo>
                <a:cubicBezTo>
                  <a:pt x="860901" y="0"/>
                  <a:pt x="900571" y="39670"/>
                  <a:pt x="900571" y="88605"/>
                </a:cubicBezTo>
                <a:lnTo>
                  <a:pt x="900571" y="825795"/>
                </a:lnTo>
                <a:cubicBezTo>
                  <a:pt x="900571" y="874730"/>
                  <a:pt x="860901" y="914400"/>
                  <a:pt x="811966" y="914400"/>
                </a:cubicBezTo>
                <a:lnTo>
                  <a:pt x="185787" y="914400"/>
                </a:lnTo>
                <a:lnTo>
                  <a:pt x="196743" y="883930"/>
                </a:lnTo>
                <a:cubicBezTo>
                  <a:pt x="206732" y="861690"/>
                  <a:pt x="215996" y="843648"/>
                  <a:pt x="220243" y="831684"/>
                </a:cubicBezTo>
                <a:cubicBezTo>
                  <a:pt x="238772" y="783828"/>
                  <a:pt x="200169" y="774565"/>
                  <a:pt x="167743" y="737516"/>
                </a:cubicBezTo>
                <a:cubicBezTo>
                  <a:pt x="136861" y="698922"/>
                  <a:pt x="197081" y="623279"/>
                  <a:pt x="197081" y="623279"/>
                </a:cubicBezTo>
                <a:cubicBezTo>
                  <a:pt x="197081" y="623279"/>
                  <a:pt x="150758" y="620191"/>
                  <a:pt x="122964" y="544548"/>
                </a:cubicBezTo>
                <a:cubicBezTo>
                  <a:pt x="95170" y="470449"/>
                  <a:pt x="160023" y="467361"/>
                  <a:pt x="170831" y="402524"/>
                </a:cubicBezTo>
                <a:cubicBezTo>
                  <a:pt x="181640" y="336143"/>
                  <a:pt x="96714" y="360843"/>
                  <a:pt x="28774" y="285200"/>
                </a:cubicBezTo>
                <a:cubicBezTo>
                  <a:pt x="-40711" y="211100"/>
                  <a:pt x="30318" y="147807"/>
                  <a:pt x="87450" y="81426"/>
                </a:cubicBez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Freeform: Shape 39">
            <a:extLst>
              <a:ext uri="{FF2B5EF4-FFF2-40B4-BE49-F238E27FC236}">
                <a16:creationId xmlns:a16="http://schemas.microsoft.com/office/drawing/2014/main" id="{4A33E7FB-3F4B-4929-B870-ADA064B52207}"/>
              </a:ext>
            </a:extLst>
          </p:cNvPr>
          <p:cNvSpPr>
            <a:spLocks/>
          </p:cNvSpPr>
          <p:nvPr/>
        </p:nvSpPr>
        <p:spPr bwMode="auto">
          <a:xfrm>
            <a:off x="5086942" y="2233577"/>
            <a:ext cx="553732" cy="685800"/>
          </a:xfrm>
          <a:custGeom>
            <a:avLst/>
            <a:gdLst>
              <a:gd name="connsiteX0" fmla="*/ 88605 w 738309"/>
              <a:gd name="connsiteY0" fmla="*/ 0 h 914400"/>
              <a:gd name="connsiteX1" fmla="*/ 738309 w 738309"/>
              <a:gd name="connsiteY1" fmla="*/ 0 h 914400"/>
              <a:gd name="connsiteX2" fmla="*/ 699744 w 738309"/>
              <a:gd name="connsiteY2" fmla="*/ 116947 h 914400"/>
              <a:gd name="connsiteX3" fmla="*/ 495035 w 738309"/>
              <a:gd name="connsiteY3" fmla="*/ 456555 h 914400"/>
              <a:gd name="connsiteX4" fmla="*/ 236422 w 738309"/>
              <a:gd name="connsiteY4" fmla="*/ 874884 h 914400"/>
              <a:gd name="connsiteX5" fmla="*/ 227850 w 738309"/>
              <a:gd name="connsiteY5" fmla="*/ 914400 h 914400"/>
              <a:gd name="connsiteX6" fmla="*/ 88605 w 738309"/>
              <a:gd name="connsiteY6" fmla="*/ 914400 h 914400"/>
              <a:gd name="connsiteX7" fmla="*/ 0 w 738309"/>
              <a:gd name="connsiteY7" fmla="*/ 825795 h 914400"/>
              <a:gd name="connsiteX8" fmla="*/ 0 w 738309"/>
              <a:gd name="connsiteY8" fmla="*/ 88605 h 914400"/>
              <a:gd name="connsiteX9" fmla="*/ 88605 w 738309"/>
              <a:gd name="connsiteY9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309" h="914400">
                <a:moveTo>
                  <a:pt x="88605" y="0"/>
                </a:moveTo>
                <a:lnTo>
                  <a:pt x="738309" y="0"/>
                </a:lnTo>
                <a:lnTo>
                  <a:pt x="699744" y="116947"/>
                </a:lnTo>
                <a:cubicBezTo>
                  <a:pt x="640302" y="264287"/>
                  <a:pt x="561046" y="382455"/>
                  <a:pt x="495035" y="456555"/>
                </a:cubicBezTo>
                <a:cubicBezTo>
                  <a:pt x="363015" y="603596"/>
                  <a:pt x="279633" y="715035"/>
                  <a:pt x="236422" y="874884"/>
                </a:cubicBezTo>
                <a:lnTo>
                  <a:pt x="227850" y="914400"/>
                </a:lnTo>
                <a:lnTo>
                  <a:pt x="88605" y="914400"/>
                </a:lnTo>
                <a:cubicBezTo>
                  <a:pt x="39670" y="914400"/>
                  <a:pt x="0" y="874730"/>
                  <a:pt x="0" y="825795"/>
                </a:cubicBezTo>
                <a:lnTo>
                  <a:pt x="0" y="88605"/>
                </a:lnTo>
                <a:cubicBezTo>
                  <a:pt x="0" y="39670"/>
                  <a:pt x="39670" y="0"/>
                  <a:pt x="88605" y="0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Freeform: Shape 40">
            <a:extLst>
              <a:ext uri="{FF2B5EF4-FFF2-40B4-BE49-F238E27FC236}">
                <a16:creationId xmlns:a16="http://schemas.microsoft.com/office/drawing/2014/main" id="{72030DD4-954A-4739-9F9F-25EEFF78DD52}"/>
              </a:ext>
            </a:extLst>
          </p:cNvPr>
          <p:cNvSpPr>
            <a:spLocks/>
          </p:cNvSpPr>
          <p:nvPr/>
        </p:nvSpPr>
        <p:spPr bwMode="auto">
          <a:xfrm>
            <a:off x="3772510" y="2963236"/>
            <a:ext cx="554959" cy="528721"/>
          </a:xfrm>
          <a:custGeom>
            <a:avLst/>
            <a:gdLst>
              <a:gd name="connsiteX0" fmla="*/ 6341 w 739946"/>
              <a:gd name="connsiteY0" fmla="*/ 0 h 704961"/>
              <a:gd name="connsiteX1" fmla="*/ 651341 w 739946"/>
              <a:gd name="connsiteY1" fmla="*/ 0 h 704961"/>
              <a:gd name="connsiteX2" fmla="*/ 739946 w 739946"/>
              <a:gd name="connsiteY2" fmla="*/ 88605 h 704961"/>
              <a:gd name="connsiteX3" fmla="*/ 739946 w 739946"/>
              <a:gd name="connsiteY3" fmla="*/ 704961 h 704961"/>
              <a:gd name="connsiteX4" fmla="*/ 736900 w 739946"/>
              <a:gd name="connsiteY4" fmla="*/ 679110 h 704961"/>
              <a:gd name="connsiteX5" fmla="*/ 732846 w 739946"/>
              <a:gd name="connsiteY5" fmla="*/ 582819 h 704961"/>
              <a:gd name="connsiteX6" fmla="*/ 627847 w 739946"/>
              <a:gd name="connsiteY6" fmla="*/ 325014 h 704961"/>
              <a:gd name="connsiteX7" fmla="*/ 501231 w 739946"/>
              <a:gd name="connsiteY7" fmla="*/ 252459 h 704961"/>
              <a:gd name="connsiteX8" fmla="*/ 42632 w 739946"/>
              <a:gd name="connsiteY8" fmla="*/ 173728 h 704961"/>
              <a:gd name="connsiteX9" fmla="*/ 779 w 739946"/>
              <a:gd name="connsiteY9" fmla="*/ 33109 h 70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946" h="704961">
                <a:moveTo>
                  <a:pt x="6341" y="0"/>
                </a:moveTo>
                <a:lnTo>
                  <a:pt x="651341" y="0"/>
                </a:lnTo>
                <a:cubicBezTo>
                  <a:pt x="700276" y="0"/>
                  <a:pt x="739946" y="39670"/>
                  <a:pt x="739946" y="88605"/>
                </a:cubicBezTo>
                <a:lnTo>
                  <a:pt x="739946" y="704961"/>
                </a:lnTo>
                <a:lnTo>
                  <a:pt x="736900" y="679110"/>
                </a:lnTo>
                <a:cubicBezTo>
                  <a:pt x="734777" y="644569"/>
                  <a:pt x="735935" y="614466"/>
                  <a:pt x="732846" y="582819"/>
                </a:cubicBezTo>
                <a:cubicBezTo>
                  <a:pt x="725126" y="521069"/>
                  <a:pt x="643288" y="446970"/>
                  <a:pt x="627847" y="325014"/>
                </a:cubicBezTo>
                <a:cubicBezTo>
                  <a:pt x="613951" y="203059"/>
                  <a:pt x="572260" y="235477"/>
                  <a:pt x="501231" y="252459"/>
                </a:cubicBezTo>
                <a:cubicBezTo>
                  <a:pt x="430202" y="269440"/>
                  <a:pt x="138367" y="294140"/>
                  <a:pt x="42632" y="173728"/>
                </a:cubicBezTo>
                <a:cubicBezTo>
                  <a:pt x="6153" y="127995"/>
                  <a:pt x="-2967" y="79005"/>
                  <a:pt x="779" y="33109"/>
                </a:cubicBez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Freeform: Shape 41">
            <a:extLst>
              <a:ext uri="{FF2B5EF4-FFF2-40B4-BE49-F238E27FC236}">
                <a16:creationId xmlns:a16="http://schemas.microsoft.com/office/drawing/2014/main" id="{6D94FE63-9F57-4122-BA8C-69E0468A22D8}"/>
              </a:ext>
            </a:extLst>
          </p:cNvPr>
          <p:cNvSpPr>
            <a:spLocks/>
          </p:cNvSpPr>
          <p:nvPr/>
        </p:nvSpPr>
        <p:spPr bwMode="auto">
          <a:xfrm>
            <a:off x="5086942" y="2963236"/>
            <a:ext cx="405838" cy="685800"/>
          </a:xfrm>
          <a:custGeom>
            <a:avLst/>
            <a:gdLst>
              <a:gd name="connsiteX0" fmla="*/ 88605 w 541118"/>
              <a:gd name="connsiteY0" fmla="*/ 0 h 914400"/>
              <a:gd name="connsiteX1" fmla="*/ 216420 w 541118"/>
              <a:gd name="connsiteY1" fmla="*/ 0 h 914400"/>
              <a:gd name="connsiteX2" fmla="*/ 206288 w 541118"/>
              <a:gd name="connsiteY2" fmla="*/ 81103 h 914400"/>
              <a:gd name="connsiteX3" fmla="*/ 481138 w 541118"/>
              <a:gd name="connsiteY3" fmla="*/ 802030 h 914400"/>
              <a:gd name="connsiteX4" fmla="*/ 541118 w 541118"/>
              <a:gd name="connsiteY4" fmla="*/ 914400 h 914400"/>
              <a:gd name="connsiteX5" fmla="*/ 88605 w 541118"/>
              <a:gd name="connsiteY5" fmla="*/ 914400 h 914400"/>
              <a:gd name="connsiteX6" fmla="*/ 0 w 541118"/>
              <a:gd name="connsiteY6" fmla="*/ 825795 h 914400"/>
              <a:gd name="connsiteX7" fmla="*/ 0 w 541118"/>
              <a:gd name="connsiteY7" fmla="*/ 88605 h 914400"/>
              <a:gd name="connsiteX8" fmla="*/ 88605 w 541118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118" h="914400">
                <a:moveTo>
                  <a:pt x="88605" y="0"/>
                </a:moveTo>
                <a:lnTo>
                  <a:pt x="216420" y="0"/>
                </a:lnTo>
                <a:lnTo>
                  <a:pt x="206288" y="81103"/>
                </a:lnTo>
                <a:cubicBezTo>
                  <a:pt x="184671" y="320383"/>
                  <a:pt x="360698" y="578188"/>
                  <a:pt x="481138" y="802030"/>
                </a:cubicBezTo>
                <a:lnTo>
                  <a:pt x="541118" y="914400"/>
                </a:lnTo>
                <a:lnTo>
                  <a:pt x="88605" y="914400"/>
                </a:lnTo>
                <a:cubicBezTo>
                  <a:pt x="39670" y="914400"/>
                  <a:pt x="0" y="874730"/>
                  <a:pt x="0" y="825795"/>
                </a:cubicBezTo>
                <a:lnTo>
                  <a:pt x="0" y="88605"/>
                </a:lnTo>
                <a:cubicBezTo>
                  <a:pt x="0" y="39670"/>
                  <a:pt x="39670" y="0"/>
                  <a:pt x="88605" y="0"/>
                </a:cubicBezTo>
                <a:close/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Freeform: Shape 42">
            <a:extLst>
              <a:ext uri="{FF2B5EF4-FFF2-40B4-BE49-F238E27FC236}">
                <a16:creationId xmlns:a16="http://schemas.microsoft.com/office/drawing/2014/main" id="{20C0DCEA-E7DE-437A-988E-0917A42DDA43}"/>
              </a:ext>
            </a:extLst>
          </p:cNvPr>
          <p:cNvSpPr>
            <a:spLocks/>
          </p:cNvSpPr>
          <p:nvPr/>
        </p:nvSpPr>
        <p:spPr bwMode="auto">
          <a:xfrm>
            <a:off x="3994408" y="3712431"/>
            <a:ext cx="333061" cy="574798"/>
          </a:xfrm>
          <a:custGeom>
            <a:avLst/>
            <a:gdLst>
              <a:gd name="connsiteX0" fmla="*/ 418194 w 444081"/>
              <a:gd name="connsiteY0" fmla="*/ 0 h 766398"/>
              <a:gd name="connsiteX1" fmla="*/ 437118 w 444081"/>
              <a:gd name="connsiteY1" fmla="*/ 28069 h 766398"/>
              <a:gd name="connsiteX2" fmla="*/ 444081 w 444081"/>
              <a:gd name="connsiteY2" fmla="*/ 62558 h 766398"/>
              <a:gd name="connsiteX3" fmla="*/ 444081 w 444081"/>
              <a:gd name="connsiteY3" fmla="*/ 766398 h 766398"/>
              <a:gd name="connsiteX4" fmla="*/ 404441 w 444081"/>
              <a:gd name="connsiteY4" fmla="*/ 766398 h 766398"/>
              <a:gd name="connsiteX5" fmla="*/ 0 w 444081"/>
              <a:gd name="connsiteY5" fmla="*/ 766398 h 766398"/>
              <a:gd name="connsiteX6" fmla="*/ 416257 w 444081"/>
              <a:gd name="connsiteY6" fmla="*/ 5503 h 76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81" h="766398">
                <a:moveTo>
                  <a:pt x="418194" y="0"/>
                </a:moveTo>
                <a:lnTo>
                  <a:pt x="437118" y="28069"/>
                </a:lnTo>
                <a:cubicBezTo>
                  <a:pt x="441602" y="38670"/>
                  <a:pt x="444081" y="50325"/>
                  <a:pt x="444081" y="62558"/>
                </a:cubicBezTo>
                <a:lnTo>
                  <a:pt x="444081" y="766398"/>
                </a:lnTo>
                <a:lnTo>
                  <a:pt x="404441" y="766398"/>
                </a:lnTo>
                <a:cubicBezTo>
                  <a:pt x="278228" y="766398"/>
                  <a:pt x="143602" y="766398"/>
                  <a:pt x="0" y="766398"/>
                </a:cubicBezTo>
                <a:cubicBezTo>
                  <a:pt x="104227" y="497787"/>
                  <a:pt x="319630" y="226571"/>
                  <a:pt x="416257" y="5503"/>
                </a:cubicBezTo>
                <a:close/>
              </a:path>
            </a:pathLst>
          </a:cu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Freeform: Shape 43">
            <a:extLst>
              <a:ext uri="{FF2B5EF4-FFF2-40B4-BE49-F238E27FC236}">
                <a16:creationId xmlns:a16="http://schemas.microsoft.com/office/drawing/2014/main" id="{0B1CB603-FBF5-45ED-A38B-2CFAF919E204}"/>
              </a:ext>
            </a:extLst>
          </p:cNvPr>
          <p:cNvSpPr>
            <a:spLocks/>
          </p:cNvSpPr>
          <p:nvPr/>
        </p:nvSpPr>
        <p:spPr bwMode="auto">
          <a:xfrm>
            <a:off x="5086942" y="3692895"/>
            <a:ext cx="630685" cy="594334"/>
          </a:xfrm>
          <a:custGeom>
            <a:avLst/>
            <a:gdLst>
              <a:gd name="connsiteX0" fmla="*/ 88605 w 840914"/>
              <a:gd name="connsiteY0" fmla="*/ 0 h 792445"/>
              <a:gd name="connsiteX1" fmla="*/ 572304 w 840914"/>
              <a:gd name="connsiteY1" fmla="*/ 0 h 792445"/>
              <a:gd name="connsiteX2" fmla="*/ 621980 w 840914"/>
              <a:gd name="connsiteY2" fmla="*/ 96224 h 792445"/>
              <a:gd name="connsiteX3" fmla="*/ 840914 w 840914"/>
              <a:gd name="connsiteY3" fmla="*/ 792445 h 792445"/>
              <a:gd name="connsiteX4" fmla="*/ 94298 w 840914"/>
              <a:gd name="connsiteY4" fmla="*/ 792445 h 792445"/>
              <a:gd name="connsiteX5" fmla="*/ 0 w 840914"/>
              <a:gd name="connsiteY5" fmla="*/ 792445 h 792445"/>
              <a:gd name="connsiteX6" fmla="*/ 0 w 840914"/>
              <a:gd name="connsiteY6" fmla="*/ 88605 h 792445"/>
              <a:gd name="connsiteX7" fmla="*/ 88605 w 840914"/>
              <a:gd name="connsiteY7" fmla="*/ 0 h 7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914" h="792445">
                <a:moveTo>
                  <a:pt x="88605" y="0"/>
                </a:moveTo>
                <a:lnTo>
                  <a:pt x="572304" y="0"/>
                </a:lnTo>
                <a:lnTo>
                  <a:pt x="621980" y="96224"/>
                </a:lnTo>
                <a:cubicBezTo>
                  <a:pt x="707374" y="268297"/>
                  <a:pt x="795556" y="487556"/>
                  <a:pt x="840914" y="792445"/>
                </a:cubicBezTo>
                <a:cubicBezTo>
                  <a:pt x="840914" y="792445"/>
                  <a:pt x="840914" y="792445"/>
                  <a:pt x="94298" y="792445"/>
                </a:cubicBezTo>
                <a:lnTo>
                  <a:pt x="0" y="792445"/>
                </a:lnTo>
                <a:lnTo>
                  <a:pt x="0" y="88605"/>
                </a:lnTo>
                <a:cubicBezTo>
                  <a:pt x="0" y="39670"/>
                  <a:pt x="39670" y="0"/>
                  <a:pt x="88605" y="0"/>
                </a:cubicBezTo>
                <a:close/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Freeform: Shape 44">
            <a:extLst>
              <a:ext uri="{FF2B5EF4-FFF2-40B4-BE49-F238E27FC236}">
                <a16:creationId xmlns:a16="http://schemas.microsoft.com/office/drawing/2014/main" id="{769BC9C6-7B0A-4DD4-9DAE-0B9D9D32042E}"/>
              </a:ext>
            </a:extLst>
          </p:cNvPr>
          <p:cNvSpPr>
            <a:spLocks/>
          </p:cNvSpPr>
          <p:nvPr/>
        </p:nvSpPr>
        <p:spPr bwMode="auto">
          <a:xfrm>
            <a:off x="4364305" y="3692895"/>
            <a:ext cx="685800" cy="594334"/>
          </a:xfrm>
          <a:custGeom>
            <a:avLst/>
            <a:gdLst>
              <a:gd name="connsiteX0" fmla="*/ 88605 w 914400"/>
              <a:gd name="connsiteY0" fmla="*/ 0 h 792445"/>
              <a:gd name="connsiteX1" fmla="*/ 825795 w 914400"/>
              <a:gd name="connsiteY1" fmla="*/ 0 h 792445"/>
              <a:gd name="connsiteX2" fmla="*/ 914400 w 914400"/>
              <a:gd name="connsiteY2" fmla="*/ 88605 h 792445"/>
              <a:gd name="connsiteX3" fmla="*/ 914400 w 914400"/>
              <a:gd name="connsiteY3" fmla="*/ 792445 h 792445"/>
              <a:gd name="connsiteX4" fmla="*/ 835119 w 914400"/>
              <a:gd name="connsiteY4" fmla="*/ 792445 h 792445"/>
              <a:gd name="connsiteX5" fmla="*/ 94323 w 914400"/>
              <a:gd name="connsiteY5" fmla="*/ 792445 h 792445"/>
              <a:gd name="connsiteX6" fmla="*/ 0 w 914400"/>
              <a:gd name="connsiteY6" fmla="*/ 792445 h 792445"/>
              <a:gd name="connsiteX7" fmla="*/ 0 w 914400"/>
              <a:gd name="connsiteY7" fmla="*/ 88605 h 792445"/>
              <a:gd name="connsiteX8" fmla="*/ 88605 w 914400"/>
              <a:gd name="connsiteY8" fmla="*/ 0 h 7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792445">
                <a:moveTo>
                  <a:pt x="88605" y="0"/>
                </a:moveTo>
                <a:lnTo>
                  <a:pt x="825795" y="0"/>
                </a:lnTo>
                <a:cubicBezTo>
                  <a:pt x="874730" y="0"/>
                  <a:pt x="914400" y="39670"/>
                  <a:pt x="914400" y="88605"/>
                </a:cubicBezTo>
                <a:lnTo>
                  <a:pt x="914400" y="792445"/>
                </a:lnTo>
                <a:lnTo>
                  <a:pt x="835119" y="792445"/>
                </a:lnTo>
                <a:cubicBezTo>
                  <a:pt x="633179" y="792445"/>
                  <a:pt x="389169" y="792445"/>
                  <a:pt x="94323" y="792445"/>
                </a:cubicBezTo>
                <a:lnTo>
                  <a:pt x="0" y="792445"/>
                </a:lnTo>
                <a:lnTo>
                  <a:pt x="0" y="88605"/>
                </a:lnTo>
                <a:cubicBezTo>
                  <a:pt x="0" y="39670"/>
                  <a:pt x="39670" y="0"/>
                  <a:pt x="88605" y="0"/>
                </a:cubicBez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1" name="组合 60"/>
          <p:cNvGrpSpPr/>
          <p:nvPr/>
        </p:nvGrpSpPr>
        <p:grpSpPr>
          <a:xfrm>
            <a:off x="4364305" y="1503918"/>
            <a:ext cx="685800" cy="685800"/>
            <a:chOff x="4364305" y="1503918"/>
            <a:chExt cx="685800" cy="685800"/>
          </a:xfr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5587991-8E01-4A45-B478-D8D2C60ED389}"/>
                </a:ext>
              </a:extLst>
            </p:cNvPr>
            <p:cNvSpPr/>
            <p:nvPr/>
          </p:nvSpPr>
          <p:spPr>
            <a:xfrm>
              <a:off x="4364305" y="1503918"/>
              <a:ext cx="685800" cy="685800"/>
            </a:xfrm>
            <a:custGeom>
              <a:avLst/>
              <a:gdLst>
                <a:gd name="connsiteX0" fmla="*/ 88605 w 914400"/>
                <a:gd name="connsiteY0" fmla="*/ 0 h 914400"/>
                <a:gd name="connsiteX1" fmla="*/ 825795 w 914400"/>
                <a:gd name="connsiteY1" fmla="*/ 0 h 914400"/>
                <a:gd name="connsiteX2" fmla="*/ 914400 w 914400"/>
                <a:gd name="connsiteY2" fmla="*/ 88605 h 914400"/>
                <a:gd name="connsiteX3" fmla="*/ 914400 w 914400"/>
                <a:gd name="connsiteY3" fmla="*/ 825795 h 914400"/>
                <a:gd name="connsiteX4" fmla="*/ 825795 w 914400"/>
                <a:gd name="connsiteY4" fmla="*/ 914400 h 914400"/>
                <a:gd name="connsiteX5" fmla="*/ 88605 w 914400"/>
                <a:gd name="connsiteY5" fmla="*/ 914400 h 914400"/>
                <a:gd name="connsiteX6" fmla="*/ 0 w 914400"/>
                <a:gd name="connsiteY6" fmla="*/ 825795 h 914400"/>
                <a:gd name="connsiteX7" fmla="*/ 0 w 914400"/>
                <a:gd name="connsiteY7" fmla="*/ 88605 h 914400"/>
                <a:gd name="connsiteX8" fmla="*/ 88605 w 914400"/>
                <a:gd name="connsiteY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914400">
                  <a:moveTo>
                    <a:pt x="88605" y="0"/>
                  </a:moveTo>
                  <a:lnTo>
                    <a:pt x="825795" y="0"/>
                  </a:lnTo>
                  <a:cubicBezTo>
                    <a:pt x="874730" y="0"/>
                    <a:pt x="914400" y="39670"/>
                    <a:pt x="914400" y="88605"/>
                  </a:cubicBezTo>
                  <a:lnTo>
                    <a:pt x="914400" y="825795"/>
                  </a:lnTo>
                  <a:cubicBezTo>
                    <a:pt x="914400" y="874730"/>
                    <a:pt x="874730" y="914400"/>
                    <a:pt x="825795" y="914400"/>
                  </a:cubicBezTo>
                  <a:lnTo>
                    <a:pt x="88605" y="914400"/>
                  </a:lnTo>
                  <a:cubicBezTo>
                    <a:pt x="39670" y="914400"/>
                    <a:pt x="0" y="874730"/>
                    <a:pt x="0" y="825795"/>
                  </a:cubicBezTo>
                  <a:lnTo>
                    <a:pt x="0" y="88605"/>
                  </a:lnTo>
                  <a:cubicBezTo>
                    <a:pt x="0" y="39670"/>
                    <a:pt x="39670" y="0"/>
                    <a:pt x="886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2F8618A8-5C66-43CD-9DA6-B88588D21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912" y="1725855"/>
              <a:ext cx="226614" cy="226614"/>
            </a:xfrm>
            <a:custGeom>
              <a:avLst/>
              <a:gdLst>
                <a:gd name="T0" fmla="*/ 180 w 206"/>
                <a:gd name="T1" fmla="*/ 77 h 206"/>
                <a:gd name="T2" fmla="*/ 175 w 206"/>
                <a:gd name="T3" fmla="*/ 67 h 206"/>
                <a:gd name="T4" fmla="*/ 189 w 206"/>
                <a:gd name="T5" fmla="*/ 53 h 206"/>
                <a:gd name="T6" fmla="*/ 162 w 206"/>
                <a:gd name="T7" fmla="*/ 17 h 206"/>
                <a:gd name="T8" fmla="*/ 139 w 206"/>
                <a:gd name="T9" fmla="*/ 30 h 206"/>
                <a:gd name="T10" fmla="*/ 129 w 206"/>
                <a:gd name="T11" fmla="*/ 27 h 206"/>
                <a:gd name="T12" fmla="*/ 129 w 206"/>
                <a:gd name="T13" fmla="*/ 6 h 206"/>
                <a:gd name="T14" fmla="*/ 84 w 206"/>
                <a:gd name="T15" fmla="*/ 0 h 206"/>
                <a:gd name="T16" fmla="*/ 77 w 206"/>
                <a:gd name="T17" fmla="*/ 26 h 206"/>
                <a:gd name="T18" fmla="*/ 67 w 206"/>
                <a:gd name="T19" fmla="*/ 31 h 206"/>
                <a:gd name="T20" fmla="*/ 53 w 206"/>
                <a:gd name="T21" fmla="*/ 17 h 206"/>
                <a:gd name="T22" fmla="*/ 17 w 206"/>
                <a:gd name="T23" fmla="*/ 44 h 206"/>
                <a:gd name="T24" fmla="*/ 30 w 206"/>
                <a:gd name="T25" fmla="*/ 67 h 206"/>
                <a:gd name="T26" fmla="*/ 27 w 206"/>
                <a:gd name="T27" fmla="*/ 77 h 206"/>
                <a:gd name="T28" fmla="*/ 6 w 206"/>
                <a:gd name="T29" fmla="*/ 77 h 206"/>
                <a:gd name="T30" fmla="*/ 0 w 206"/>
                <a:gd name="T31" fmla="*/ 122 h 206"/>
                <a:gd name="T32" fmla="*/ 26 w 206"/>
                <a:gd name="T33" fmla="*/ 129 h 206"/>
                <a:gd name="T34" fmla="*/ 31 w 206"/>
                <a:gd name="T35" fmla="*/ 139 h 206"/>
                <a:gd name="T36" fmla="*/ 17 w 206"/>
                <a:gd name="T37" fmla="*/ 153 h 206"/>
                <a:gd name="T38" fmla="*/ 44 w 206"/>
                <a:gd name="T39" fmla="*/ 189 h 206"/>
                <a:gd name="T40" fmla="*/ 67 w 206"/>
                <a:gd name="T41" fmla="*/ 176 h 206"/>
                <a:gd name="T42" fmla="*/ 77 w 206"/>
                <a:gd name="T43" fmla="*/ 179 h 206"/>
                <a:gd name="T44" fmla="*/ 77 w 206"/>
                <a:gd name="T45" fmla="*/ 200 h 206"/>
                <a:gd name="T46" fmla="*/ 122 w 206"/>
                <a:gd name="T47" fmla="*/ 206 h 206"/>
                <a:gd name="T48" fmla="*/ 129 w 206"/>
                <a:gd name="T49" fmla="*/ 180 h 206"/>
                <a:gd name="T50" fmla="*/ 139 w 206"/>
                <a:gd name="T51" fmla="*/ 175 h 206"/>
                <a:gd name="T52" fmla="*/ 153 w 206"/>
                <a:gd name="T53" fmla="*/ 189 h 206"/>
                <a:gd name="T54" fmla="*/ 189 w 206"/>
                <a:gd name="T55" fmla="*/ 162 h 206"/>
                <a:gd name="T56" fmla="*/ 176 w 206"/>
                <a:gd name="T57" fmla="*/ 139 h 206"/>
                <a:gd name="T58" fmla="*/ 179 w 206"/>
                <a:gd name="T59" fmla="*/ 129 h 206"/>
                <a:gd name="T60" fmla="*/ 200 w 206"/>
                <a:gd name="T61" fmla="*/ 129 h 206"/>
                <a:gd name="T62" fmla="*/ 206 w 206"/>
                <a:gd name="T63" fmla="*/ 84 h 206"/>
                <a:gd name="T64" fmla="*/ 200 w 206"/>
                <a:gd name="T65" fmla="*/ 77 h 206"/>
                <a:gd name="T66" fmla="*/ 45 w 206"/>
                <a:gd name="T67" fmla="*/ 103 h 206"/>
                <a:gd name="T68" fmla="*/ 161 w 206"/>
                <a:gd name="T69" fmla="*/ 103 h 206"/>
                <a:gd name="T70" fmla="*/ 103 w 206"/>
                <a:gd name="T71" fmla="*/ 161 h 206"/>
                <a:gd name="T72" fmla="*/ 73 w 206"/>
                <a:gd name="T73" fmla="*/ 91 h 206"/>
                <a:gd name="T74" fmla="*/ 91 w 206"/>
                <a:gd name="T75" fmla="*/ 73 h 206"/>
                <a:gd name="T76" fmla="*/ 115 w 206"/>
                <a:gd name="T77" fmla="*/ 73 h 206"/>
                <a:gd name="T78" fmla="*/ 133 w 206"/>
                <a:gd name="T79" fmla="*/ 91 h 206"/>
                <a:gd name="T80" fmla="*/ 133 w 206"/>
                <a:gd name="T81" fmla="*/ 115 h 206"/>
                <a:gd name="T82" fmla="*/ 115 w 206"/>
                <a:gd name="T83" fmla="*/ 133 h 206"/>
                <a:gd name="T84" fmla="*/ 91 w 206"/>
                <a:gd name="T85" fmla="*/ 133 h 206"/>
                <a:gd name="T86" fmla="*/ 73 w 206"/>
                <a:gd name="T87" fmla="*/ 115 h 206"/>
                <a:gd name="T88" fmla="*/ 71 w 206"/>
                <a:gd name="T89" fmla="*/ 103 h 206"/>
                <a:gd name="T90" fmla="*/ 71 w 206"/>
                <a:gd name="T91" fmla="*/ 10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6" h="206">
                  <a:moveTo>
                    <a:pt x="200" y="77"/>
                  </a:moveTo>
                  <a:cubicBezTo>
                    <a:pt x="180" y="77"/>
                    <a:pt x="180" y="77"/>
                    <a:pt x="180" y="77"/>
                  </a:cubicBezTo>
                  <a:cubicBezTo>
                    <a:pt x="180" y="77"/>
                    <a:pt x="180" y="77"/>
                    <a:pt x="179" y="77"/>
                  </a:cubicBezTo>
                  <a:cubicBezTo>
                    <a:pt x="178" y="74"/>
                    <a:pt x="177" y="70"/>
                    <a:pt x="175" y="67"/>
                  </a:cubicBezTo>
                  <a:cubicBezTo>
                    <a:pt x="175" y="67"/>
                    <a:pt x="176" y="67"/>
                    <a:pt x="176" y="67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92" y="50"/>
                    <a:pt x="192" y="46"/>
                    <a:pt x="189" y="44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0" y="14"/>
                    <a:pt x="156" y="14"/>
                    <a:pt x="153" y="17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30"/>
                    <a:pt x="139" y="31"/>
                    <a:pt x="139" y="31"/>
                  </a:cubicBezTo>
                  <a:cubicBezTo>
                    <a:pt x="136" y="29"/>
                    <a:pt x="132" y="28"/>
                    <a:pt x="129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3"/>
                    <a:pt x="126" y="0"/>
                    <a:pt x="12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0" y="0"/>
                    <a:pt x="77" y="3"/>
                    <a:pt x="77" y="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6"/>
                    <a:pt x="77" y="27"/>
                  </a:cubicBezTo>
                  <a:cubicBezTo>
                    <a:pt x="74" y="28"/>
                    <a:pt x="70" y="29"/>
                    <a:pt x="67" y="31"/>
                  </a:cubicBezTo>
                  <a:cubicBezTo>
                    <a:pt x="67" y="31"/>
                    <a:pt x="67" y="30"/>
                    <a:pt x="67" y="30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0" y="14"/>
                    <a:pt x="46" y="14"/>
                    <a:pt x="44" y="17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4" y="46"/>
                    <a:pt x="14" y="50"/>
                    <a:pt x="17" y="53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1" y="67"/>
                    <a:pt x="31" y="67"/>
                  </a:cubicBezTo>
                  <a:cubicBezTo>
                    <a:pt x="29" y="70"/>
                    <a:pt x="28" y="74"/>
                    <a:pt x="27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3" y="77"/>
                    <a:pt x="0" y="80"/>
                    <a:pt x="0" y="8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6"/>
                    <a:pt x="3" y="129"/>
                    <a:pt x="6" y="129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6" y="129"/>
                    <a:pt x="26" y="129"/>
                    <a:pt x="27" y="129"/>
                  </a:cubicBezTo>
                  <a:cubicBezTo>
                    <a:pt x="28" y="132"/>
                    <a:pt x="29" y="136"/>
                    <a:pt x="31" y="139"/>
                  </a:cubicBezTo>
                  <a:cubicBezTo>
                    <a:pt x="31" y="139"/>
                    <a:pt x="30" y="139"/>
                    <a:pt x="30" y="139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4" y="156"/>
                    <a:pt x="14" y="160"/>
                    <a:pt x="17" y="162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6" y="192"/>
                    <a:pt x="50" y="192"/>
                    <a:pt x="53" y="189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7" y="176"/>
                    <a:pt x="67" y="175"/>
                    <a:pt x="67" y="175"/>
                  </a:cubicBezTo>
                  <a:cubicBezTo>
                    <a:pt x="70" y="177"/>
                    <a:pt x="74" y="178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203"/>
                    <a:pt x="80" y="206"/>
                    <a:pt x="84" y="206"/>
                  </a:cubicBezTo>
                  <a:cubicBezTo>
                    <a:pt x="122" y="206"/>
                    <a:pt x="122" y="206"/>
                    <a:pt x="122" y="206"/>
                  </a:cubicBezTo>
                  <a:cubicBezTo>
                    <a:pt x="126" y="206"/>
                    <a:pt x="129" y="203"/>
                    <a:pt x="129" y="20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129" y="180"/>
                    <a:pt x="129" y="180"/>
                    <a:pt x="129" y="179"/>
                  </a:cubicBezTo>
                  <a:cubicBezTo>
                    <a:pt x="132" y="178"/>
                    <a:pt x="136" y="177"/>
                    <a:pt x="139" y="175"/>
                  </a:cubicBezTo>
                  <a:cubicBezTo>
                    <a:pt x="139" y="175"/>
                    <a:pt x="139" y="176"/>
                    <a:pt x="139" y="176"/>
                  </a:cubicBezTo>
                  <a:cubicBezTo>
                    <a:pt x="153" y="189"/>
                    <a:pt x="153" y="189"/>
                    <a:pt x="153" y="189"/>
                  </a:cubicBezTo>
                  <a:cubicBezTo>
                    <a:pt x="156" y="192"/>
                    <a:pt x="160" y="192"/>
                    <a:pt x="162" y="189"/>
                  </a:cubicBezTo>
                  <a:cubicBezTo>
                    <a:pt x="189" y="162"/>
                    <a:pt x="189" y="162"/>
                    <a:pt x="189" y="162"/>
                  </a:cubicBezTo>
                  <a:cubicBezTo>
                    <a:pt x="192" y="160"/>
                    <a:pt x="192" y="156"/>
                    <a:pt x="189" y="153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76" y="139"/>
                    <a:pt x="175" y="139"/>
                    <a:pt x="175" y="139"/>
                  </a:cubicBezTo>
                  <a:cubicBezTo>
                    <a:pt x="177" y="136"/>
                    <a:pt x="178" y="132"/>
                    <a:pt x="179" y="129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3" y="129"/>
                    <a:pt x="206" y="126"/>
                    <a:pt x="206" y="122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6" y="80"/>
                    <a:pt x="203" y="77"/>
                    <a:pt x="200" y="77"/>
                  </a:cubicBezTo>
                  <a:cubicBezTo>
                    <a:pt x="200" y="77"/>
                    <a:pt x="200" y="77"/>
                    <a:pt x="200" y="77"/>
                  </a:cubicBezTo>
                  <a:close/>
                  <a:moveTo>
                    <a:pt x="103" y="161"/>
                  </a:moveTo>
                  <a:cubicBezTo>
                    <a:pt x="71" y="161"/>
                    <a:pt x="45" y="135"/>
                    <a:pt x="45" y="103"/>
                  </a:cubicBezTo>
                  <a:cubicBezTo>
                    <a:pt x="45" y="71"/>
                    <a:pt x="71" y="45"/>
                    <a:pt x="103" y="45"/>
                  </a:cubicBezTo>
                  <a:cubicBezTo>
                    <a:pt x="135" y="45"/>
                    <a:pt x="161" y="71"/>
                    <a:pt x="161" y="103"/>
                  </a:cubicBezTo>
                  <a:cubicBezTo>
                    <a:pt x="161" y="135"/>
                    <a:pt x="135" y="161"/>
                    <a:pt x="103" y="161"/>
                  </a:cubicBezTo>
                  <a:cubicBezTo>
                    <a:pt x="103" y="161"/>
                    <a:pt x="103" y="161"/>
                    <a:pt x="103" y="161"/>
                  </a:cubicBezTo>
                  <a:close/>
                  <a:moveTo>
                    <a:pt x="71" y="103"/>
                  </a:moveTo>
                  <a:cubicBezTo>
                    <a:pt x="71" y="99"/>
                    <a:pt x="72" y="95"/>
                    <a:pt x="73" y="91"/>
                  </a:cubicBezTo>
                  <a:cubicBezTo>
                    <a:pt x="75" y="87"/>
                    <a:pt x="77" y="83"/>
                    <a:pt x="80" y="80"/>
                  </a:cubicBezTo>
                  <a:cubicBezTo>
                    <a:pt x="83" y="77"/>
                    <a:pt x="87" y="75"/>
                    <a:pt x="91" y="73"/>
                  </a:cubicBezTo>
                  <a:cubicBezTo>
                    <a:pt x="95" y="72"/>
                    <a:pt x="99" y="71"/>
                    <a:pt x="103" y="71"/>
                  </a:cubicBezTo>
                  <a:cubicBezTo>
                    <a:pt x="107" y="71"/>
                    <a:pt x="111" y="72"/>
                    <a:pt x="115" y="73"/>
                  </a:cubicBezTo>
                  <a:cubicBezTo>
                    <a:pt x="119" y="75"/>
                    <a:pt x="123" y="77"/>
                    <a:pt x="126" y="80"/>
                  </a:cubicBezTo>
                  <a:cubicBezTo>
                    <a:pt x="129" y="83"/>
                    <a:pt x="131" y="87"/>
                    <a:pt x="133" y="91"/>
                  </a:cubicBezTo>
                  <a:cubicBezTo>
                    <a:pt x="134" y="95"/>
                    <a:pt x="135" y="99"/>
                    <a:pt x="135" y="103"/>
                  </a:cubicBezTo>
                  <a:cubicBezTo>
                    <a:pt x="135" y="107"/>
                    <a:pt x="134" y="111"/>
                    <a:pt x="133" y="115"/>
                  </a:cubicBezTo>
                  <a:cubicBezTo>
                    <a:pt x="131" y="119"/>
                    <a:pt x="129" y="123"/>
                    <a:pt x="126" y="126"/>
                  </a:cubicBezTo>
                  <a:cubicBezTo>
                    <a:pt x="123" y="129"/>
                    <a:pt x="119" y="131"/>
                    <a:pt x="115" y="133"/>
                  </a:cubicBezTo>
                  <a:cubicBezTo>
                    <a:pt x="111" y="134"/>
                    <a:pt x="107" y="135"/>
                    <a:pt x="103" y="135"/>
                  </a:cubicBezTo>
                  <a:cubicBezTo>
                    <a:pt x="99" y="135"/>
                    <a:pt x="95" y="134"/>
                    <a:pt x="91" y="133"/>
                  </a:cubicBezTo>
                  <a:cubicBezTo>
                    <a:pt x="87" y="131"/>
                    <a:pt x="83" y="129"/>
                    <a:pt x="80" y="126"/>
                  </a:cubicBezTo>
                  <a:cubicBezTo>
                    <a:pt x="77" y="123"/>
                    <a:pt x="75" y="119"/>
                    <a:pt x="73" y="115"/>
                  </a:cubicBezTo>
                  <a:cubicBezTo>
                    <a:pt x="72" y="111"/>
                    <a:pt x="71" y="107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3"/>
                  </a:moveTo>
                  <a:cubicBezTo>
                    <a:pt x="71" y="103"/>
                    <a:pt x="71" y="103"/>
                    <a:pt x="71" y="103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364305" y="2233577"/>
            <a:ext cx="685800" cy="685800"/>
            <a:chOff x="4364305" y="2233577"/>
            <a:chExt cx="685800" cy="685800"/>
          </a:xfrm>
        </p:grpSpPr>
        <p:sp>
          <p:nvSpPr>
            <p:cNvPr id="39" name="Rectangle: Rounded Corners 32">
              <a:extLst>
                <a:ext uri="{FF2B5EF4-FFF2-40B4-BE49-F238E27FC236}">
                  <a16:creationId xmlns:a16="http://schemas.microsoft.com/office/drawing/2014/main" id="{9A98F8D2-0561-4539-B5A3-0777A329B66B}"/>
                </a:ext>
              </a:extLst>
            </p:cNvPr>
            <p:cNvSpPr/>
            <p:nvPr/>
          </p:nvSpPr>
          <p:spPr>
            <a:xfrm>
              <a:off x="4364305" y="2233577"/>
              <a:ext cx="685800" cy="685800"/>
            </a:xfrm>
            <a:prstGeom prst="roundRect">
              <a:avLst>
                <a:gd name="adj" fmla="val 9690"/>
              </a:avLst>
            </a:pr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EDA50932-02FF-45DC-BCAB-A0C05CF03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953" y="2460449"/>
              <a:ext cx="190435" cy="217365"/>
            </a:xfrm>
            <a:custGeom>
              <a:avLst/>
              <a:gdLst>
                <a:gd name="T0" fmla="*/ 121 w 188"/>
                <a:gd name="T1" fmla="*/ 201 h 215"/>
                <a:gd name="T2" fmla="*/ 27 w 188"/>
                <a:gd name="T3" fmla="*/ 201 h 215"/>
                <a:gd name="T4" fmla="*/ 13 w 188"/>
                <a:gd name="T5" fmla="*/ 188 h 215"/>
                <a:gd name="T6" fmla="*/ 13 w 188"/>
                <a:gd name="T7" fmla="*/ 67 h 215"/>
                <a:gd name="T8" fmla="*/ 27 w 188"/>
                <a:gd name="T9" fmla="*/ 54 h 215"/>
                <a:gd name="T10" fmla="*/ 27 w 188"/>
                <a:gd name="T11" fmla="*/ 40 h 215"/>
                <a:gd name="T12" fmla="*/ 0 w 188"/>
                <a:gd name="T13" fmla="*/ 67 h 215"/>
                <a:gd name="T14" fmla="*/ 0 w 188"/>
                <a:gd name="T15" fmla="*/ 188 h 215"/>
                <a:gd name="T16" fmla="*/ 27 w 188"/>
                <a:gd name="T17" fmla="*/ 215 h 215"/>
                <a:gd name="T18" fmla="*/ 121 w 188"/>
                <a:gd name="T19" fmla="*/ 215 h 215"/>
                <a:gd name="T20" fmla="*/ 148 w 188"/>
                <a:gd name="T21" fmla="*/ 188 h 215"/>
                <a:gd name="T22" fmla="*/ 134 w 188"/>
                <a:gd name="T23" fmla="*/ 188 h 215"/>
                <a:gd name="T24" fmla="*/ 121 w 188"/>
                <a:gd name="T25" fmla="*/ 201 h 215"/>
                <a:gd name="T26" fmla="*/ 134 w 188"/>
                <a:gd name="T27" fmla="*/ 0 h 215"/>
                <a:gd name="T28" fmla="*/ 67 w 188"/>
                <a:gd name="T29" fmla="*/ 0 h 215"/>
                <a:gd name="T30" fmla="*/ 40 w 188"/>
                <a:gd name="T31" fmla="*/ 27 h 215"/>
                <a:gd name="T32" fmla="*/ 40 w 188"/>
                <a:gd name="T33" fmla="*/ 148 h 215"/>
                <a:gd name="T34" fmla="*/ 67 w 188"/>
                <a:gd name="T35" fmla="*/ 175 h 215"/>
                <a:gd name="T36" fmla="*/ 161 w 188"/>
                <a:gd name="T37" fmla="*/ 175 h 215"/>
                <a:gd name="T38" fmla="*/ 188 w 188"/>
                <a:gd name="T39" fmla="*/ 148 h 215"/>
                <a:gd name="T40" fmla="*/ 188 w 188"/>
                <a:gd name="T41" fmla="*/ 54 h 215"/>
                <a:gd name="T42" fmla="*/ 134 w 188"/>
                <a:gd name="T43" fmla="*/ 0 h 215"/>
                <a:gd name="T44" fmla="*/ 114 w 188"/>
                <a:gd name="T45" fmla="*/ 161 h 215"/>
                <a:gd name="T46" fmla="*/ 60 w 188"/>
                <a:gd name="T47" fmla="*/ 161 h 215"/>
                <a:gd name="T48" fmla="*/ 54 w 188"/>
                <a:gd name="T49" fmla="*/ 154 h 215"/>
                <a:gd name="T50" fmla="*/ 60 w 188"/>
                <a:gd name="T51" fmla="*/ 148 h 215"/>
                <a:gd name="T52" fmla="*/ 114 w 188"/>
                <a:gd name="T53" fmla="*/ 148 h 215"/>
                <a:gd name="T54" fmla="*/ 121 w 188"/>
                <a:gd name="T55" fmla="*/ 154 h 215"/>
                <a:gd name="T56" fmla="*/ 114 w 188"/>
                <a:gd name="T57" fmla="*/ 161 h 215"/>
                <a:gd name="T58" fmla="*/ 154 w 188"/>
                <a:gd name="T59" fmla="*/ 134 h 215"/>
                <a:gd name="T60" fmla="*/ 60 w 188"/>
                <a:gd name="T61" fmla="*/ 134 h 215"/>
                <a:gd name="T62" fmla="*/ 54 w 188"/>
                <a:gd name="T63" fmla="*/ 128 h 215"/>
                <a:gd name="T64" fmla="*/ 60 w 188"/>
                <a:gd name="T65" fmla="*/ 121 h 215"/>
                <a:gd name="T66" fmla="*/ 154 w 188"/>
                <a:gd name="T67" fmla="*/ 121 h 215"/>
                <a:gd name="T68" fmla="*/ 161 w 188"/>
                <a:gd name="T69" fmla="*/ 128 h 215"/>
                <a:gd name="T70" fmla="*/ 154 w 188"/>
                <a:gd name="T71" fmla="*/ 134 h 215"/>
                <a:gd name="T72" fmla="*/ 154 w 188"/>
                <a:gd name="T73" fmla="*/ 107 h 215"/>
                <a:gd name="T74" fmla="*/ 60 w 188"/>
                <a:gd name="T75" fmla="*/ 107 h 215"/>
                <a:gd name="T76" fmla="*/ 54 w 188"/>
                <a:gd name="T77" fmla="*/ 101 h 215"/>
                <a:gd name="T78" fmla="*/ 60 w 188"/>
                <a:gd name="T79" fmla="*/ 94 h 215"/>
                <a:gd name="T80" fmla="*/ 154 w 188"/>
                <a:gd name="T81" fmla="*/ 94 h 215"/>
                <a:gd name="T82" fmla="*/ 161 w 188"/>
                <a:gd name="T83" fmla="*/ 101 h 215"/>
                <a:gd name="T84" fmla="*/ 154 w 188"/>
                <a:gd name="T85" fmla="*/ 107 h 215"/>
                <a:gd name="T86" fmla="*/ 134 w 188"/>
                <a:gd name="T87" fmla="*/ 54 h 215"/>
                <a:gd name="T88" fmla="*/ 134 w 188"/>
                <a:gd name="T89" fmla="*/ 20 h 215"/>
                <a:gd name="T90" fmla="*/ 168 w 188"/>
                <a:gd name="T91" fmla="*/ 54 h 215"/>
                <a:gd name="T92" fmla="*/ 134 w 188"/>
                <a:gd name="T93" fmla="*/ 54 h 215"/>
                <a:gd name="T94" fmla="*/ 134 w 188"/>
                <a:gd name="T95" fmla="*/ 54 h 215"/>
                <a:gd name="T96" fmla="*/ 134 w 188"/>
                <a:gd name="T97" fmla="*/ 5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215">
                  <a:moveTo>
                    <a:pt x="121" y="201"/>
                  </a:moveTo>
                  <a:cubicBezTo>
                    <a:pt x="27" y="201"/>
                    <a:pt x="27" y="201"/>
                    <a:pt x="27" y="201"/>
                  </a:cubicBezTo>
                  <a:cubicBezTo>
                    <a:pt x="20" y="201"/>
                    <a:pt x="13" y="196"/>
                    <a:pt x="13" y="18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59"/>
                    <a:pt x="20" y="54"/>
                    <a:pt x="27" y="54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2" y="40"/>
                    <a:pt x="0" y="52"/>
                    <a:pt x="0" y="6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121" y="215"/>
                    <a:pt x="121" y="215"/>
                    <a:pt x="121" y="215"/>
                  </a:cubicBezTo>
                  <a:cubicBezTo>
                    <a:pt x="136" y="215"/>
                    <a:pt x="148" y="203"/>
                    <a:pt x="148" y="188"/>
                  </a:cubicBezTo>
                  <a:cubicBezTo>
                    <a:pt x="134" y="188"/>
                    <a:pt x="134" y="188"/>
                    <a:pt x="134" y="188"/>
                  </a:cubicBezTo>
                  <a:cubicBezTo>
                    <a:pt x="134" y="195"/>
                    <a:pt x="128" y="201"/>
                    <a:pt x="121" y="201"/>
                  </a:cubicBezTo>
                  <a:close/>
                  <a:moveTo>
                    <a:pt x="134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52" y="0"/>
                    <a:pt x="40" y="12"/>
                    <a:pt x="40" y="27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0" y="162"/>
                    <a:pt x="52" y="175"/>
                    <a:pt x="67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76" y="175"/>
                    <a:pt x="188" y="162"/>
                    <a:pt x="188" y="148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34" y="0"/>
                    <a:pt x="134" y="0"/>
                    <a:pt x="134" y="0"/>
                  </a:cubicBezTo>
                  <a:close/>
                  <a:moveTo>
                    <a:pt x="114" y="161"/>
                  </a:moveTo>
                  <a:cubicBezTo>
                    <a:pt x="60" y="161"/>
                    <a:pt x="60" y="161"/>
                    <a:pt x="60" y="161"/>
                  </a:cubicBezTo>
                  <a:cubicBezTo>
                    <a:pt x="56" y="161"/>
                    <a:pt x="54" y="158"/>
                    <a:pt x="54" y="154"/>
                  </a:cubicBezTo>
                  <a:cubicBezTo>
                    <a:pt x="54" y="150"/>
                    <a:pt x="56" y="148"/>
                    <a:pt x="60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8" y="148"/>
                    <a:pt x="121" y="150"/>
                    <a:pt x="121" y="154"/>
                  </a:cubicBezTo>
                  <a:cubicBezTo>
                    <a:pt x="121" y="158"/>
                    <a:pt x="118" y="161"/>
                    <a:pt x="114" y="161"/>
                  </a:cubicBezTo>
                  <a:close/>
                  <a:moveTo>
                    <a:pt x="154" y="134"/>
                  </a:moveTo>
                  <a:cubicBezTo>
                    <a:pt x="60" y="134"/>
                    <a:pt x="60" y="134"/>
                    <a:pt x="60" y="134"/>
                  </a:cubicBezTo>
                  <a:cubicBezTo>
                    <a:pt x="56" y="134"/>
                    <a:pt x="54" y="132"/>
                    <a:pt x="54" y="128"/>
                  </a:cubicBezTo>
                  <a:cubicBezTo>
                    <a:pt x="54" y="124"/>
                    <a:pt x="56" y="121"/>
                    <a:pt x="60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8" y="121"/>
                    <a:pt x="161" y="124"/>
                    <a:pt x="161" y="128"/>
                  </a:cubicBezTo>
                  <a:cubicBezTo>
                    <a:pt x="161" y="132"/>
                    <a:pt x="158" y="134"/>
                    <a:pt x="154" y="134"/>
                  </a:cubicBezTo>
                  <a:close/>
                  <a:moveTo>
                    <a:pt x="154" y="107"/>
                  </a:moveTo>
                  <a:cubicBezTo>
                    <a:pt x="60" y="107"/>
                    <a:pt x="60" y="107"/>
                    <a:pt x="60" y="107"/>
                  </a:cubicBezTo>
                  <a:cubicBezTo>
                    <a:pt x="56" y="107"/>
                    <a:pt x="54" y="105"/>
                    <a:pt x="54" y="101"/>
                  </a:cubicBezTo>
                  <a:cubicBezTo>
                    <a:pt x="54" y="97"/>
                    <a:pt x="56" y="94"/>
                    <a:pt x="60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8" y="94"/>
                    <a:pt x="161" y="97"/>
                    <a:pt x="161" y="101"/>
                  </a:cubicBezTo>
                  <a:cubicBezTo>
                    <a:pt x="161" y="105"/>
                    <a:pt x="158" y="107"/>
                    <a:pt x="154" y="107"/>
                  </a:cubicBezTo>
                  <a:close/>
                  <a:moveTo>
                    <a:pt x="134" y="54"/>
                  </a:moveTo>
                  <a:cubicBezTo>
                    <a:pt x="134" y="20"/>
                    <a:pt x="134" y="20"/>
                    <a:pt x="134" y="20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34" y="54"/>
                    <a:pt x="134" y="54"/>
                    <a:pt x="134" y="54"/>
                  </a:cubicBezTo>
                  <a:close/>
                  <a:moveTo>
                    <a:pt x="134" y="54"/>
                  </a:moveTo>
                  <a:cubicBezTo>
                    <a:pt x="134" y="54"/>
                    <a:pt x="134" y="54"/>
                    <a:pt x="134" y="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364305" y="2963236"/>
            <a:ext cx="685800" cy="685800"/>
            <a:chOff x="4364305" y="2963236"/>
            <a:chExt cx="685800" cy="685800"/>
          </a:xfrm>
        </p:grpSpPr>
        <p:sp>
          <p:nvSpPr>
            <p:cNvPr id="40" name="Rectangle: Rounded Corners 33">
              <a:extLst>
                <a:ext uri="{FF2B5EF4-FFF2-40B4-BE49-F238E27FC236}">
                  <a16:creationId xmlns:a16="http://schemas.microsoft.com/office/drawing/2014/main" id="{4456F796-C745-4AC9-B09C-19BF77E11E34}"/>
                </a:ext>
              </a:extLst>
            </p:cNvPr>
            <p:cNvSpPr/>
            <p:nvPr/>
          </p:nvSpPr>
          <p:spPr>
            <a:xfrm>
              <a:off x="4364305" y="2963236"/>
              <a:ext cx="685800" cy="685800"/>
            </a:xfrm>
            <a:prstGeom prst="roundRect">
              <a:avLst>
                <a:gd name="adj" fmla="val 9690"/>
              </a:avLst>
            </a:pr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4A8F08F-55E4-4331-BCA5-E1316DC4C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653" y="3194448"/>
              <a:ext cx="220265" cy="220266"/>
            </a:xfrm>
            <a:custGeom>
              <a:avLst/>
              <a:gdLst>
                <a:gd name="T0" fmla="*/ 31 w 158"/>
                <a:gd name="T1" fmla="*/ 20 h 158"/>
                <a:gd name="T2" fmla="*/ 16 w 158"/>
                <a:gd name="T3" fmla="*/ 35 h 158"/>
                <a:gd name="T4" fmla="*/ 16 w 158"/>
                <a:gd name="T5" fmla="*/ 127 h 158"/>
                <a:gd name="T6" fmla="*/ 31 w 158"/>
                <a:gd name="T7" fmla="*/ 142 h 158"/>
                <a:gd name="T8" fmla="*/ 123 w 158"/>
                <a:gd name="T9" fmla="*/ 142 h 158"/>
                <a:gd name="T10" fmla="*/ 138 w 158"/>
                <a:gd name="T11" fmla="*/ 127 h 158"/>
                <a:gd name="T12" fmla="*/ 138 w 158"/>
                <a:gd name="T13" fmla="*/ 67 h 158"/>
                <a:gd name="T14" fmla="*/ 153 w 158"/>
                <a:gd name="T15" fmla="*/ 52 h 158"/>
                <a:gd name="T16" fmla="*/ 153 w 158"/>
                <a:gd name="T17" fmla="*/ 132 h 158"/>
                <a:gd name="T18" fmla="*/ 128 w 158"/>
                <a:gd name="T19" fmla="*/ 158 h 158"/>
                <a:gd name="T20" fmla="*/ 25 w 158"/>
                <a:gd name="T21" fmla="*/ 158 h 158"/>
                <a:gd name="T22" fmla="*/ 0 w 158"/>
                <a:gd name="T23" fmla="*/ 132 h 158"/>
                <a:gd name="T24" fmla="*/ 0 w 158"/>
                <a:gd name="T25" fmla="*/ 31 h 158"/>
                <a:gd name="T26" fmla="*/ 25 w 158"/>
                <a:gd name="T27" fmla="*/ 4 h 158"/>
                <a:gd name="T28" fmla="*/ 106 w 158"/>
                <a:gd name="T29" fmla="*/ 4 h 158"/>
                <a:gd name="T30" fmla="*/ 91 w 158"/>
                <a:gd name="T31" fmla="*/ 20 h 158"/>
                <a:gd name="T32" fmla="*/ 31 w 158"/>
                <a:gd name="T33" fmla="*/ 20 h 158"/>
                <a:gd name="T34" fmla="*/ 31 w 158"/>
                <a:gd name="T35" fmla="*/ 20 h 158"/>
                <a:gd name="T36" fmla="*/ 87 w 158"/>
                <a:gd name="T37" fmla="*/ 95 h 158"/>
                <a:gd name="T38" fmla="*/ 53 w 158"/>
                <a:gd name="T39" fmla="*/ 104 h 158"/>
                <a:gd name="T40" fmla="*/ 63 w 158"/>
                <a:gd name="T41" fmla="*/ 70 h 158"/>
                <a:gd name="T42" fmla="*/ 87 w 158"/>
                <a:gd name="T43" fmla="*/ 95 h 158"/>
                <a:gd name="T44" fmla="*/ 87 w 158"/>
                <a:gd name="T45" fmla="*/ 95 h 158"/>
                <a:gd name="T46" fmla="*/ 90 w 158"/>
                <a:gd name="T47" fmla="*/ 91 h 158"/>
                <a:gd name="T48" fmla="*/ 66 w 158"/>
                <a:gd name="T49" fmla="*/ 67 h 158"/>
                <a:gd name="T50" fmla="*/ 119 w 158"/>
                <a:gd name="T51" fmla="*/ 14 h 158"/>
                <a:gd name="T52" fmla="*/ 144 w 158"/>
                <a:gd name="T53" fmla="*/ 38 h 158"/>
                <a:gd name="T54" fmla="*/ 90 w 158"/>
                <a:gd name="T55" fmla="*/ 91 h 158"/>
                <a:gd name="T56" fmla="*/ 90 w 158"/>
                <a:gd name="T57" fmla="*/ 91 h 158"/>
                <a:gd name="T58" fmla="*/ 155 w 158"/>
                <a:gd name="T59" fmla="*/ 27 h 158"/>
                <a:gd name="T60" fmla="*/ 147 w 158"/>
                <a:gd name="T61" fmla="*/ 34 h 158"/>
                <a:gd name="T62" fmla="*/ 123 w 158"/>
                <a:gd name="T63" fmla="*/ 10 h 158"/>
                <a:gd name="T64" fmla="*/ 130 w 158"/>
                <a:gd name="T65" fmla="*/ 3 h 158"/>
                <a:gd name="T66" fmla="*/ 140 w 158"/>
                <a:gd name="T67" fmla="*/ 3 h 158"/>
                <a:gd name="T68" fmla="*/ 155 w 158"/>
                <a:gd name="T69" fmla="*/ 18 h 158"/>
                <a:gd name="T70" fmla="*/ 155 w 158"/>
                <a:gd name="T71" fmla="*/ 27 h 158"/>
                <a:gd name="T72" fmla="*/ 155 w 158"/>
                <a:gd name="T73" fmla="*/ 27 h 158"/>
                <a:gd name="T74" fmla="*/ 155 w 158"/>
                <a:gd name="T75" fmla="*/ 27 h 158"/>
                <a:gd name="T76" fmla="*/ 155 w 158"/>
                <a:gd name="T77" fmla="*/ 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158">
                  <a:moveTo>
                    <a:pt x="31" y="20"/>
                  </a:moveTo>
                  <a:cubicBezTo>
                    <a:pt x="23" y="20"/>
                    <a:pt x="16" y="27"/>
                    <a:pt x="16" y="35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35"/>
                    <a:pt x="23" y="142"/>
                    <a:pt x="31" y="142"/>
                  </a:cubicBezTo>
                  <a:cubicBezTo>
                    <a:pt x="123" y="142"/>
                    <a:pt x="123" y="142"/>
                    <a:pt x="123" y="142"/>
                  </a:cubicBezTo>
                  <a:cubicBezTo>
                    <a:pt x="131" y="142"/>
                    <a:pt x="138" y="135"/>
                    <a:pt x="138" y="12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53" y="146"/>
                    <a:pt x="142" y="158"/>
                    <a:pt x="128" y="158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11" y="158"/>
                    <a:pt x="0" y="146"/>
                    <a:pt x="0" y="1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7"/>
                    <a:pt x="11" y="4"/>
                    <a:pt x="25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87" y="95"/>
                  </a:moveTo>
                  <a:cubicBezTo>
                    <a:pt x="53" y="104"/>
                    <a:pt x="53" y="104"/>
                    <a:pt x="53" y="104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5"/>
                    <a:pt x="87" y="95"/>
                    <a:pt x="87" y="95"/>
                  </a:cubicBezTo>
                  <a:close/>
                  <a:moveTo>
                    <a:pt x="90" y="91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lose/>
                  <a:moveTo>
                    <a:pt x="155" y="27"/>
                  </a:moveTo>
                  <a:cubicBezTo>
                    <a:pt x="147" y="34"/>
                    <a:pt x="147" y="34"/>
                    <a:pt x="147" y="34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3" y="0"/>
                    <a:pt x="137" y="0"/>
                    <a:pt x="140" y="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8" y="20"/>
                    <a:pt x="157" y="25"/>
                    <a:pt x="155" y="27"/>
                  </a:cubicBezTo>
                  <a:cubicBezTo>
                    <a:pt x="155" y="27"/>
                    <a:pt x="155" y="27"/>
                    <a:pt x="155" y="27"/>
                  </a:cubicBezTo>
                  <a:close/>
                  <a:moveTo>
                    <a:pt x="155" y="27"/>
                  </a:moveTo>
                  <a:cubicBezTo>
                    <a:pt x="155" y="27"/>
                    <a:pt x="155" y="27"/>
                    <a:pt x="155" y="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086942" y="1503918"/>
            <a:ext cx="591094" cy="685800"/>
            <a:chOff x="5086942" y="1503918"/>
            <a:chExt cx="591094" cy="685800"/>
          </a:xfr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8" name="Freeform: Shape 31">
              <a:extLst>
                <a:ext uri="{FF2B5EF4-FFF2-40B4-BE49-F238E27FC236}">
                  <a16:creationId xmlns:a16="http://schemas.microsoft.com/office/drawing/2014/main" id="{2A94C361-7A13-4CF7-916C-555D998664AB}"/>
                </a:ext>
              </a:extLst>
            </p:cNvPr>
            <p:cNvSpPr/>
            <p:nvPr/>
          </p:nvSpPr>
          <p:spPr>
            <a:xfrm>
              <a:off x="5086942" y="1503918"/>
              <a:ext cx="591094" cy="685800"/>
            </a:xfrm>
            <a:custGeom>
              <a:avLst/>
              <a:gdLst>
                <a:gd name="connsiteX0" fmla="*/ 88605 w 788126"/>
                <a:gd name="connsiteY0" fmla="*/ 0 h 914400"/>
                <a:gd name="connsiteX1" fmla="*/ 565723 w 788126"/>
                <a:gd name="connsiteY1" fmla="*/ 0 h 914400"/>
                <a:gd name="connsiteX2" fmla="*/ 624739 w 788126"/>
                <a:gd name="connsiteY2" fmla="*/ 81926 h 914400"/>
                <a:gd name="connsiteX3" fmla="*/ 678784 w 788126"/>
                <a:gd name="connsiteY3" fmla="*/ 179004 h 914400"/>
                <a:gd name="connsiteX4" fmla="*/ 782414 w 788126"/>
                <a:gd name="connsiteY4" fmla="*/ 760666 h 914400"/>
                <a:gd name="connsiteX5" fmla="*/ 754759 w 788126"/>
                <a:gd name="connsiteY5" fmla="*/ 914400 h 914400"/>
                <a:gd name="connsiteX6" fmla="*/ 88605 w 788126"/>
                <a:gd name="connsiteY6" fmla="*/ 914400 h 914400"/>
                <a:gd name="connsiteX7" fmla="*/ 0 w 788126"/>
                <a:gd name="connsiteY7" fmla="*/ 825795 h 914400"/>
                <a:gd name="connsiteX8" fmla="*/ 0 w 788126"/>
                <a:gd name="connsiteY8" fmla="*/ 88605 h 914400"/>
                <a:gd name="connsiteX9" fmla="*/ 88605 w 788126"/>
                <a:gd name="connsiteY9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126" h="914400">
                  <a:moveTo>
                    <a:pt x="88605" y="0"/>
                  </a:moveTo>
                  <a:lnTo>
                    <a:pt x="565723" y="0"/>
                  </a:lnTo>
                  <a:lnTo>
                    <a:pt x="624739" y="81926"/>
                  </a:lnTo>
                  <a:cubicBezTo>
                    <a:pt x="644397" y="112792"/>
                    <a:pt x="662474" y="145138"/>
                    <a:pt x="678784" y="179004"/>
                  </a:cubicBezTo>
                  <a:cubicBezTo>
                    <a:pt x="777220" y="382199"/>
                    <a:pt x="800744" y="581052"/>
                    <a:pt x="782414" y="760666"/>
                  </a:cubicBezTo>
                  <a:lnTo>
                    <a:pt x="754759" y="914400"/>
                  </a:lnTo>
                  <a:lnTo>
                    <a:pt x="88605" y="914400"/>
                  </a:lnTo>
                  <a:cubicBezTo>
                    <a:pt x="39670" y="914400"/>
                    <a:pt x="0" y="874730"/>
                    <a:pt x="0" y="825795"/>
                  </a:cubicBezTo>
                  <a:lnTo>
                    <a:pt x="0" y="88605"/>
                  </a:lnTo>
                  <a:cubicBezTo>
                    <a:pt x="0" y="39670"/>
                    <a:pt x="39670" y="0"/>
                    <a:pt x="886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5" name="Group 48">
              <a:extLst>
                <a:ext uri="{FF2B5EF4-FFF2-40B4-BE49-F238E27FC236}">
                  <a16:creationId xmlns:a16="http://schemas.microsoft.com/office/drawing/2014/main" id="{F49B90BA-D680-48B3-A924-F07769E04C78}"/>
                </a:ext>
              </a:extLst>
            </p:cNvPr>
            <p:cNvGrpSpPr/>
            <p:nvPr/>
          </p:nvGrpSpPr>
          <p:grpSpPr>
            <a:xfrm>
              <a:off x="5298025" y="1762126"/>
              <a:ext cx="170260" cy="172640"/>
              <a:chOff x="6742113" y="2349501"/>
              <a:chExt cx="227013" cy="230187"/>
            </a:xfrm>
            <a:grpFill/>
          </p:grpSpPr>
          <p:sp>
            <p:nvSpPr>
              <p:cNvPr id="56" name="Freeform: Shape 49">
                <a:extLst>
                  <a:ext uri="{FF2B5EF4-FFF2-40B4-BE49-F238E27FC236}">
                    <a16:creationId xmlns:a16="http://schemas.microsoft.com/office/drawing/2014/main" id="{69F7398D-6AE8-4D56-B1D6-D5ADF30EC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2113" y="2349501"/>
                <a:ext cx="106363" cy="107950"/>
              </a:xfrm>
              <a:custGeom>
                <a:avLst/>
                <a:gdLst>
                  <a:gd name="T0" fmla="*/ 82 w 103"/>
                  <a:gd name="T1" fmla="*/ 104 h 104"/>
                  <a:gd name="T2" fmla="*/ 20 w 103"/>
                  <a:gd name="T3" fmla="*/ 104 h 104"/>
                  <a:gd name="T4" fmla="*/ 0 w 103"/>
                  <a:gd name="T5" fmla="*/ 83 h 104"/>
                  <a:gd name="T6" fmla="*/ 0 w 103"/>
                  <a:gd name="T7" fmla="*/ 21 h 104"/>
                  <a:gd name="T8" fmla="*/ 20 w 103"/>
                  <a:gd name="T9" fmla="*/ 0 h 104"/>
                  <a:gd name="T10" fmla="*/ 82 w 103"/>
                  <a:gd name="T11" fmla="*/ 0 h 104"/>
                  <a:gd name="T12" fmla="*/ 103 w 103"/>
                  <a:gd name="T13" fmla="*/ 21 h 104"/>
                  <a:gd name="T14" fmla="*/ 103 w 103"/>
                  <a:gd name="T15" fmla="*/ 83 h 104"/>
                  <a:gd name="T16" fmla="*/ 82 w 103"/>
                  <a:gd name="T17" fmla="*/ 104 h 104"/>
                  <a:gd name="T18" fmla="*/ 82 w 103"/>
                  <a:gd name="T19" fmla="*/ 104 h 104"/>
                  <a:gd name="T20" fmla="*/ 82 w 103"/>
                  <a:gd name="T2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04">
                    <a:moveTo>
                      <a:pt x="82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9" y="104"/>
                      <a:pt x="0" y="94"/>
                      <a:pt x="0" y="8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93" y="0"/>
                      <a:pt x="103" y="10"/>
                      <a:pt x="103" y="21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94"/>
                      <a:pt x="93" y="104"/>
                      <a:pt x="82" y="104"/>
                    </a:cubicBezTo>
                    <a:close/>
                    <a:moveTo>
                      <a:pt x="82" y="104"/>
                    </a:moveTo>
                    <a:cubicBezTo>
                      <a:pt x="82" y="104"/>
                      <a:pt x="82" y="104"/>
                      <a:pt x="82" y="104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50">
                <a:extLst>
                  <a:ext uri="{FF2B5EF4-FFF2-40B4-BE49-F238E27FC236}">
                    <a16:creationId xmlns:a16="http://schemas.microsoft.com/office/drawing/2014/main" id="{77C1DF1A-7439-4FD3-A19F-A3CB1E01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2113" y="2471738"/>
                <a:ext cx="106363" cy="107950"/>
              </a:xfrm>
              <a:custGeom>
                <a:avLst/>
                <a:gdLst>
                  <a:gd name="T0" fmla="*/ 82 w 103"/>
                  <a:gd name="T1" fmla="*/ 103 h 103"/>
                  <a:gd name="T2" fmla="*/ 20 w 103"/>
                  <a:gd name="T3" fmla="*/ 103 h 103"/>
                  <a:gd name="T4" fmla="*/ 0 w 103"/>
                  <a:gd name="T5" fmla="*/ 82 h 103"/>
                  <a:gd name="T6" fmla="*/ 0 w 103"/>
                  <a:gd name="T7" fmla="*/ 20 h 103"/>
                  <a:gd name="T8" fmla="*/ 20 w 103"/>
                  <a:gd name="T9" fmla="*/ 0 h 103"/>
                  <a:gd name="T10" fmla="*/ 82 w 103"/>
                  <a:gd name="T11" fmla="*/ 0 h 103"/>
                  <a:gd name="T12" fmla="*/ 103 w 103"/>
                  <a:gd name="T13" fmla="*/ 20 h 103"/>
                  <a:gd name="T14" fmla="*/ 103 w 103"/>
                  <a:gd name="T15" fmla="*/ 81 h 103"/>
                  <a:gd name="T16" fmla="*/ 82 w 103"/>
                  <a:gd name="T17" fmla="*/ 103 h 103"/>
                  <a:gd name="T18" fmla="*/ 82 w 103"/>
                  <a:gd name="T19" fmla="*/ 103 h 103"/>
                  <a:gd name="T20" fmla="*/ 82 w 103"/>
                  <a:gd name="T2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03">
                    <a:moveTo>
                      <a:pt x="82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9" y="103"/>
                      <a:pt x="0" y="93"/>
                      <a:pt x="0" y="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93" y="0"/>
                      <a:pt x="103" y="9"/>
                      <a:pt x="103" y="20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93"/>
                      <a:pt x="93" y="103"/>
                      <a:pt x="82" y="103"/>
                    </a:cubicBezTo>
                    <a:close/>
                    <a:moveTo>
                      <a:pt x="82" y="103"/>
                    </a:moveTo>
                    <a:cubicBezTo>
                      <a:pt x="82" y="103"/>
                      <a:pt x="82" y="103"/>
                      <a:pt x="82" y="103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51">
                <a:extLst>
                  <a:ext uri="{FF2B5EF4-FFF2-40B4-BE49-F238E27FC236}">
                    <a16:creationId xmlns:a16="http://schemas.microsoft.com/office/drawing/2014/main" id="{54EE0BA6-3BC4-4930-A4CA-10CC75747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2763" y="2473325"/>
                <a:ext cx="106363" cy="106362"/>
              </a:xfrm>
              <a:custGeom>
                <a:avLst/>
                <a:gdLst>
                  <a:gd name="T0" fmla="*/ 52 w 103"/>
                  <a:gd name="T1" fmla="*/ 102 h 102"/>
                  <a:gd name="T2" fmla="*/ 52 w 103"/>
                  <a:gd name="T3" fmla="*/ 102 h 102"/>
                  <a:gd name="T4" fmla="*/ 0 w 103"/>
                  <a:gd name="T5" fmla="*/ 51 h 102"/>
                  <a:gd name="T6" fmla="*/ 0 w 103"/>
                  <a:gd name="T7" fmla="*/ 51 h 102"/>
                  <a:gd name="T8" fmla="*/ 51 w 103"/>
                  <a:gd name="T9" fmla="*/ 0 h 102"/>
                  <a:gd name="T10" fmla="*/ 51 w 103"/>
                  <a:gd name="T11" fmla="*/ 0 h 102"/>
                  <a:gd name="T12" fmla="*/ 102 w 103"/>
                  <a:gd name="T13" fmla="*/ 51 h 102"/>
                  <a:gd name="T14" fmla="*/ 102 w 103"/>
                  <a:gd name="T15" fmla="*/ 51 h 102"/>
                  <a:gd name="T16" fmla="*/ 52 w 103"/>
                  <a:gd name="T17" fmla="*/ 102 h 102"/>
                  <a:gd name="T18" fmla="*/ 52 w 103"/>
                  <a:gd name="T19" fmla="*/ 102 h 102"/>
                  <a:gd name="T20" fmla="*/ 52 w 103"/>
                  <a:gd name="T2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02">
                    <a:moveTo>
                      <a:pt x="52" y="102"/>
                    </a:moveTo>
                    <a:cubicBezTo>
                      <a:pt x="52" y="102"/>
                      <a:pt x="52" y="102"/>
                      <a:pt x="52" y="102"/>
                    </a:cubicBezTo>
                    <a:cubicBezTo>
                      <a:pt x="23" y="102"/>
                      <a:pt x="0" y="79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0" y="0"/>
                      <a:pt x="102" y="23"/>
                      <a:pt x="102" y="51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3" y="79"/>
                      <a:pt x="80" y="102"/>
                      <a:pt x="52" y="102"/>
                    </a:cubicBezTo>
                    <a:close/>
                    <a:moveTo>
                      <a:pt x="52" y="102"/>
                    </a:moveTo>
                    <a:cubicBezTo>
                      <a:pt x="52" y="102"/>
                      <a:pt x="52" y="102"/>
                      <a:pt x="52" y="102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52">
                <a:extLst>
                  <a:ext uri="{FF2B5EF4-FFF2-40B4-BE49-F238E27FC236}">
                    <a16:creationId xmlns:a16="http://schemas.microsoft.com/office/drawing/2014/main" id="{2883A930-D473-4ECD-A558-C9A1B3421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2763" y="2349501"/>
                <a:ext cx="106363" cy="107950"/>
              </a:xfrm>
              <a:custGeom>
                <a:avLst/>
                <a:gdLst>
                  <a:gd name="T0" fmla="*/ 83 w 103"/>
                  <a:gd name="T1" fmla="*/ 104 h 104"/>
                  <a:gd name="T2" fmla="*/ 21 w 103"/>
                  <a:gd name="T3" fmla="*/ 104 h 104"/>
                  <a:gd name="T4" fmla="*/ 0 w 103"/>
                  <a:gd name="T5" fmla="*/ 83 h 104"/>
                  <a:gd name="T6" fmla="*/ 0 w 103"/>
                  <a:gd name="T7" fmla="*/ 21 h 104"/>
                  <a:gd name="T8" fmla="*/ 21 w 103"/>
                  <a:gd name="T9" fmla="*/ 0 h 104"/>
                  <a:gd name="T10" fmla="*/ 81 w 103"/>
                  <a:gd name="T11" fmla="*/ 0 h 104"/>
                  <a:gd name="T12" fmla="*/ 103 w 103"/>
                  <a:gd name="T13" fmla="*/ 21 h 104"/>
                  <a:gd name="T14" fmla="*/ 103 w 103"/>
                  <a:gd name="T15" fmla="*/ 83 h 104"/>
                  <a:gd name="T16" fmla="*/ 83 w 103"/>
                  <a:gd name="T17" fmla="*/ 104 h 104"/>
                  <a:gd name="T18" fmla="*/ 83 w 103"/>
                  <a:gd name="T19" fmla="*/ 104 h 104"/>
                  <a:gd name="T20" fmla="*/ 83 w 103"/>
                  <a:gd name="T2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04">
                    <a:moveTo>
                      <a:pt x="83" y="104"/>
                    </a:moveTo>
                    <a:cubicBezTo>
                      <a:pt x="21" y="104"/>
                      <a:pt x="21" y="104"/>
                      <a:pt x="21" y="104"/>
                    </a:cubicBezTo>
                    <a:cubicBezTo>
                      <a:pt x="10" y="104"/>
                      <a:pt x="0" y="94"/>
                      <a:pt x="0" y="8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4" y="0"/>
                      <a:pt x="103" y="10"/>
                      <a:pt x="103" y="21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94"/>
                      <a:pt x="94" y="104"/>
                      <a:pt x="83" y="104"/>
                    </a:cubicBezTo>
                    <a:close/>
                    <a:moveTo>
                      <a:pt x="83" y="104"/>
                    </a:moveTo>
                    <a:cubicBezTo>
                      <a:pt x="83" y="104"/>
                      <a:pt x="83" y="104"/>
                      <a:pt x="83" y="104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9" name="Oval 53">
            <a:extLst>
              <a:ext uri="{FF2B5EF4-FFF2-40B4-BE49-F238E27FC236}">
                <a16:creationId xmlns:a16="http://schemas.microsoft.com/office/drawing/2014/main" id="{775F8C96-E61B-4307-AFC8-56FB5ED8202A}"/>
              </a:ext>
            </a:extLst>
          </p:cNvPr>
          <p:cNvSpPr/>
          <p:nvPr/>
        </p:nvSpPr>
        <p:spPr>
          <a:xfrm>
            <a:off x="2855555" y="1659678"/>
            <a:ext cx="366820" cy="36682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Oval 54">
            <a:extLst>
              <a:ext uri="{FF2B5EF4-FFF2-40B4-BE49-F238E27FC236}">
                <a16:creationId xmlns:a16="http://schemas.microsoft.com/office/drawing/2014/main" id="{DA17EA9E-7D5F-4AD4-BD63-E31547512D26}"/>
              </a:ext>
            </a:extLst>
          </p:cNvPr>
          <p:cNvSpPr/>
          <p:nvPr/>
        </p:nvSpPr>
        <p:spPr>
          <a:xfrm>
            <a:off x="2855555" y="2295736"/>
            <a:ext cx="366820" cy="36682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Oval 55">
            <a:extLst>
              <a:ext uri="{FF2B5EF4-FFF2-40B4-BE49-F238E27FC236}">
                <a16:creationId xmlns:a16="http://schemas.microsoft.com/office/drawing/2014/main" id="{52AF7B2C-96D6-4E27-A996-96E1330E7699}"/>
              </a:ext>
            </a:extLst>
          </p:cNvPr>
          <p:cNvSpPr/>
          <p:nvPr/>
        </p:nvSpPr>
        <p:spPr>
          <a:xfrm>
            <a:off x="2855555" y="2931794"/>
            <a:ext cx="366820" cy="36682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Oval 56">
            <a:extLst>
              <a:ext uri="{FF2B5EF4-FFF2-40B4-BE49-F238E27FC236}">
                <a16:creationId xmlns:a16="http://schemas.microsoft.com/office/drawing/2014/main" id="{61937DC1-DD7A-4CBA-91EF-F10285DA6155}"/>
              </a:ext>
            </a:extLst>
          </p:cNvPr>
          <p:cNvSpPr/>
          <p:nvPr/>
        </p:nvSpPr>
        <p:spPr>
          <a:xfrm>
            <a:off x="2855555" y="3561776"/>
            <a:ext cx="366820" cy="36682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F4183CDA-F848-42B4-8AA6-440A4DFB14AF}"/>
              </a:ext>
            </a:extLst>
          </p:cNvPr>
          <p:cNvGrpSpPr/>
          <p:nvPr/>
        </p:nvGrpSpPr>
        <p:grpSpPr>
          <a:xfrm>
            <a:off x="539751" y="1673577"/>
            <a:ext cx="2048600" cy="467435"/>
            <a:chOff x="956026" y="2646023"/>
            <a:chExt cx="2495107" cy="623247"/>
          </a:xfrm>
        </p:grpSpPr>
        <p:sp>
          <p:nvSpPr>
            <p:cNvPr id="35" name="TextBox 71">
              <a:extLst>
                <a:ext uri="{FF2B5EF4-FFF2-40B4-BE49-F238E27FC236}">
                  <a16:creationId xmlns:a16="http://schemas.microsoft.com/office/drawing/2014/main" id="{F27F0C14-455B-426D-B9A6-785CBABEA766}"/>
                </a:ext>
              </a:extLst>
            </p:cNvPr>
            <p:cNvSpPr txBox="1"/>
            <p:nvPr/>
          </p:nvSpPr>
          <p:spPr>
            <a:xfrm>
              <a:off x="956026" y="2853772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  <p:sp>
          <p:nvSpPr>
            <p:cNvPr id="36" name="Rectangle 72">
              <a:extLst>
                <a:ext uri="{FF2B5EF4-FFF2-40B4-BE49-F238E27FC236}">
                  <a16:creationId xmlns:a16="http://schemas.microsoft.com/office/drawing/2014/main" id="{7CCD62A7-0837-4016-BA74-44C36067E90A}"/>
                </a:ext>
              </a:extLst>
            </p:cNvPr>
            <p:cNvSpPr/>
            <p:nvPr/>
          </p:nvSpPr>
          <p:spPr>
            <a:xfrm>
              <a:off x="956026" y="2646023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900" b="1" dirty="0">
                  <a:solidFill>
                    <a:schemeClr val="accent2">
                      <a:lumMod val="100000"/>
                    </a:schemeClr>
                  </a:solidFill>
                </a:rPr>
                <a:t>Title text presets </a:t>
              </a: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8F9135E5-2F07-46EE-95B9-2AFE42690386}"/>
              </a:ext>
            </a:extLst>
          </p:cNvPr>
          <p:cNvGrpSpPr/>
          <p:nvPr/>
        </p:nvGrpSpPr>
        <p:grpSpPr>
          <a:xfrm>
            <a:off x="539751" y="2333435"/>
            <a:ext cx="2048600" cy="467435"/>
            <a:chOff x="956026" y="3519230"/>
            <a:chExt cx="2495107" cy="623247"/>
          </a:xfrm>
        </p:grpSpPr>
        <p:sp>
          <p:nvSpPr>
            <p:cNvPr id="33" name="TextBox 73">
              <a:extLst>
                <a:ext uri="{FF2B5EF4-FFF2-40B4-BE49-F238E27FC236}">
                  <a16:creationId xmlns:a16="http://schemas.microsoft.com/office/drawing/2014/main" id="{2B271EB1-20B9-47AE-8D37-40445E807784}"/>
                </a:ext>
              </a:extLst>
            </p:cNvPr>
            <p:cNvSpPr txBox="1"/>
            <p:nvPr/>
          </p:nvSpPr>
          <p:spPr>
            <a:xfrm>
              <a:off x="956026" y="3726979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  <p:sp>
          <p:nvSpPr>
            <p:cNvPr id="34" name="Rectangle 74">
              <a:extLst>
                <a:ext uri="{FF2B5EF4-FFF2-40B4-BE49-F238E27FC236}">
                  <a16:creationId xmlns:a16="http://schemas.microsoft.com/office/drawing/2014/main" id="{03ECBDC0-E9A2-43FD-82F8-1C5D3CFF1CA6}"/>
                </a:ext>
              </a:extLst>
            </p:cNvPr>
            <p:cNvSpPr/>
            <p:nvPr/>
          </p:nvSpPr>
          <p:spPr>
            <a:xfrm>
              <a:off x="956026" y="3519230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900" b="1">
                  <a:solidFill>
                    <a:schemeClr val="accent3">
                      <a:lumMod val="100000"/>
                    </a:schemeClr>
                  </a:solidFill>
                </a:rPr>
                <a:t>Title text presets </a:t>
              </a:r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2F9014D6-2388-4D0B-B8D8-CF993487D750}"/>
              </a:ext>
            </a:extLst>
          </p:cNvPr>
          <p:cNvGrpSpPr/>
          <p:nvPr/>
        </p:nvGrpSpPr>
        <p:grpSpPr>
          <a:xfrm>
            <a:off x="533632" y="2983388"/>
            <a:ext cx="2054718" cy="467435"/>
            <a:chOff x="956026" y="4392437"/>
            <a:chExt cx="2495107" cy="623247"/>
          </a:xfrm>
        </p:grpSpPr>
        <p:sp>
          <p:nvSpPr>
            <p:cNvPr id="31" name="TextBox 75">
              <a:extLst>
                <a:ext uri="{FF2B5EF4-FFF2-40B4-BE49-F238E27FC236}">
                  <a16:creationId xmlns:a16="http://schemas.microsoft.com/office/drawing/2014/main" id="{1DF96ADF-261C-42F9-B68E-67D67EFB8ADA}"/>
                </a:ext>
              </a:extLst>
            </p:cNvPr>
            <p:cNvSpPr txBox="1"/>
            <p:nvPr/>
          </p:nvSpPr>
          <p:spPr>
            <a:xfrm>
              <a:off x="956026" y="4600186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  <p:sp>
          <p:nvSpPr>
            <p:cNvPr id="32" name="Rectangle 76">
              <a:extLst>
                <a:ext uri="{FF2B5EF4-FFF2-40B4-BE49-F238E27FC236}">
                  <a16:creationId xmlns:a16="http://schemas.microsoft.com/office/drawing/2014/main" id="{AD566F5D-B14F-438E-8860-57AA106A96F1}"/>
                </a:ext>
              </a:extLst>
            </p:cNvPr>
            <p:cNvSpPr/>
            <p:nvPr/>
          </p:nvSpPr>
          <p:spPr>
            <a:xfrm>
              <a:off x="956026" y="4392437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900" b="1">
                  <a:solidFill>
                    <a:schemeClr val="accent4">
                      <a:lumMod val="100000"/>
                    </a:schemeClr>
                  </a:solidFill>
                </a:rPr>
                <a:t>Title text presets </a:t>
              </a:r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CEBC99A1-8AAE-4F7A-A750-38AA4F8FF030}"/>
              </a:ext>
            </a:extLst>
          </p:cNvPr>
          <p:cNvGrpSpPr/>
          <p:nvPr/>
        </p:nvGrpSpPr>
        <p:grpSpPr>
          <a:xfrm>
            <a:off x="539751" y="3610960"/>
            <a:ext cx="2048600" cy="467435"/>
            <a:chOff x="956026" y="5265644"/>
            <a:chExt cx="2495107" cy="623247"/>
          </a:xfrm>
        </p:grpSpPr>
        <p:sp>
          <p:nvSpPr>
            <p:cNvPr id="29" name="TextBox 77">
              <a:extLst>
                <a:ext uri="{FF2B5EF4-FFF2-40B4-BE49-F238E27FC236}">
                  <a16:creationId xmlns:a16="http://schemas.microsoft.com/office/drawing/2014/main" id="{5684E953-F1B3-4390-9092-26F2D1759B41}"/>
                </a:ext>
              </a:extLst>
            </p:cNvPr>
            <p:cNvSpPr txBox="1"/>
            <p:nvPr/>
          </p:nvSpPr>
          <p:spPr>
            <a:xfrm>
              <a:off x="956026" y="5473393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  <p:sp>
          <p:nvSpPr>
            <p:cNvPr id="30" name="Rectangle 78">
              <a:extLst>
                <a:ext uri="{FF2B5EF4-FFF2-40B4-BE49-F238E27FC236}">
                  <a16:creationId xmlns:a16="http://schemas.microsoft.com/office/drawing/2014/main" id="{A73F9926-83A7-4F0C-BB82-13C3564CFAB2}"/>
                </a:ext>
              </a:extLst>
            </p:cNvPr>
            <p:cNvSpPr/>
            <p:nvPr/>
          </p:nvSpPr>
          <p:spPr>
            <a:xfrm>
              <a:off x="956026" y="5265644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900" b="1">
                  <a:solidFill>
                    <a:schemeClr val="accent5">
                      <a:lumMod val="100000"/>
                    </a:schemeClr>
                  </a:solidFill>
                </a:rPr>
                <a:t>Title text presets </a:t>
              </a:r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FB4E5F86-075C-4BE7-9A1F-EA7CEB00393B}"/>
              </a:ext>
            </a:extLst>
          </p:cNvPr>
          <p:cNvGrpSpPr/>
          <p:nvPr/>
        </p:nvGrpSpPr>
        <p:grpSpPr>
          <a:xfrm>
            <a:off x="6735232" y="1673577"/>
            <a:ext cx="1871330" cy="467435"/>
            <a:chOff x="8980309" y="2646023"/>
            <a:chExt cx="2495107" cy="623247"/>
          </a:xfrm>
        </p:grpSpPr>
        <p:sp>
          <p:nvSpPr>
            <p:cNvPr id="27" name="TextBox 81">
              <a:extLst>
                <a:ext uri="{FF2B5EF4-FFF2-40B4-BE49-F238E27FC236}">
                  <a16:creationId xmlns:a16="http://schemas.microsoft.com/office/drawing/2014/main" id="{9EEC9E8B-BCF4-48D0-831E-0EB29D8A300B}"/>
                </a:ext>
              </a:extLst>
            </p:cNvPr>
            <p:cNvSpPr txBox="1"/>
            <p:nvPr/>
          </p:nvSpPr>
          <p:spPr>
            <a:xfrm>
              <a:off x="8980309" y="2853772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  <p:sp>
          <p:nvSpPr>
            <p:cNvPr id="28" name="Rectangle 82">
              <a:extLst>
                <a:ext uri="{FF2B5EF4-FFF2-40B4-BE49-F238E27FC236}">
                  <a16:creationId xmlns:a16="http://schemas.microsoft.com/office/drawing/2014/main" id="{6DCCFAA7-4A40-42A4-B1B0-AF4F7DE6E4D8}"/>
                </a:ext>
              </a:extLst>
            </p:cNvPr>
            <p:cNvSpPr/>
            <p:nvPr/>
          </p:nvSpPr>
          <p:spPr>
            <a:xfrm>
              <a:off x="8980309" y="2646023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900" b="1">
                  <a:solidFill>
                    <a:schemeClr val="accent2">
                      <a:lumMod val="100000"/>
                    </a:schemeClr>
                  </a:solidFill>
                </a:rPr>
                <a:t>Title text presets </a:t>
              </a:r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25157CC7-A492-4781-B63C-76017DB2B554}"/>
              </a:ext>
            </a:extLst>
          </p:cNvPr>
          <p:cNvGrpSpPr/>
          <p:nvPr/>
        </p:nvGrpSpPr>
        <p:grpSpPr>
          <a:xfrm>
            <a:off x="6735232" y="2328483"/>
            <a:ext cx="1871330" cy="467435"/>
            <a:chOff x="8980309" y="3519230"/>
            <a:chExt cx="2495107" cy="623247"/>
          </a:xfrm>
        </p:grpSpPr>
        <p:sp>
          <p:nvSpPr>
            <p:cNvPr id="25" name="TextBox 83">
              <a:extLst>
                <a:ext uri="{FF2B5EF4-FFF2-40B4-BE49-F238E27FC236}">
                  <a16:creationId xmlns:a16="http://schemas.microsoft.com/office/drawing/2014/main" id="{86572492-3E6E-4690-BE0D-294708FC34A1}"/>
                </a:ext>
              </a:extLst>
            </p:cNvPr>
            <p:cNvSpPr txBox="1"/>
            <p:nvPr/>
          </p:nvSpPr>
          <p:spPr>
            <a:xfrm>
              <a:off x="8980309" y="3726979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  <p:sp>
          <p:nvSpPr>
            <p:cNvPr id="26" name="Rectangle 84">
              <a:extLst>
                <a:ext uri="{FF2B5EF4-FFF2-40B4-BE49-F238E27FC236}">
                  <a16:creationId xmlns:a16="http://schemas.microsoft.com/office/drawing/2014/main" id="{ECAFBEAF-BF88-462A-B3D0-A8A7BAB8860E}"/>
                </a:ext>
              </a:extLst>
            </p:cNvPr>
            <p:cNvSpPr/>
            <p:nvPr/>
          </p:nvSpPr>
          <p:spPr>
            <a:xfrm>
              <a:off x="8980309" y="3519230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900" b="1">
                  <a:solidFill>
                    <a:schemeClr val="accent3">
                      <a:lumMod val="100000"/>
                    </a:schemeClr>
                  </a:solidFill>
                </a:rPr>
                <a:t>Title text presets </a:t>
              </a: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3B931910-4E03-4A0C-8AD3-D6AD8EEEB2F4}"/>
              </a:ext>
            </a:extLst>
          </p:cNvPr>
          <p:cNvGrpSpPr/>
          <p:nvPr/>
        </p:nvGrpSpPr>
        <p:grpSpPr>
          <a:xfrm>
            <a:off x="6735232" y="2983388"/>
            <a:ext cx="1871330" cy="467435"/>
            <a:chOff x="8980309" y="4392437"/>
            <a:chExt cx="2495107" cy="623247"/>
          </a:xfrm>
        </p:grpSpPr>
        <p:sp>
          <p:nvSpPr>
            <p:cNvPr id="23" name="TextBox 85">
              <a:extLst>
                <a:ext uri="{FF2B5EF4-FFF2-40B4-BE49-F238E27FC236}">
                  <a16:creationId xmlns:a16="http://schemas.microsoft.com/office/drawing/2014/main" id="{DB3FC7C7-71FB-4897-A456-A445BD777DFF}"/>
                </a:ext>
              </a:extLst>
            </p:cNvPr>
            <p:cNvSpPr txBox="1"/>
            <p:nvPr/>
          </p:nvSpPr>
          <p:spPr>
            <a:xfrm>
              <a:off x="8980309" y="4600186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95D713A3-02B4-4EE6-96BC-2EE3079728D9}"/>
                </a:ext>
              </a:extLst>
            </p:cNvPr>
            <p:cNvSpPr/>
            <p:nvPr/>
          </p:nvSpPr>
          <p:spPr>
            <a:xfrm>
              <a:off x="8980309" y="4392437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900" b="1">
                  <a:solidFill>
                    <a:schemeClr val="accent4">
                      <a:lumMod val="100000"/>
                    </a:schemeClr>
                  </a:solidFill>
                </a:rPr>
                <a:t>Title text presets </a:t>
              </a:r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F0B82265-88E7-4BC7-98F6-356341FF2F78}"/>
              </a:ext>
            </a:extLst>
          </p:cNvPr>
          <p:cNvGrpSpPr/>
          <p:nvPr/>
        </p:nvGrpSpPr>
        <p:grpSpPr>
          <a:xfrm>
            <a:off x="6735232" y="3610960"/>
            <a:ext cx="1871330" cy="461559"/>
            <a:chOff x="8980309" y="5273479"/>
            <a:chExt cx="2495107" cy="615412"/>
          </a:xfrm>
        </p:grpSpPr>
        <p:sp>
          <p:nvSpPr>
            <p:cNvPr id="21" name="TextBox 87">
              <a:extLst>
                <a:ext uri="{FF2B5EF4-FFF2-40B4-BE49-F238E27FC236}">
                  <a16:creationId xmlns:a16="http://schemas.microsoft.com/office/drawing/2014/main" id="{6AA82EE3-7753-4EE7-AEB4-AEF30D90C5F2}"/>
                </a:ext>
              </a:extLst>
            </p:cNvPr>
            <p:cNvSpPr txBox="1"/>
            <p:nvPr/>
          </p:nvSpPr>
          <p:spPr>
            <a:xfrm>
              <a:off x="8980309" y="5473393"/>
              <a:ext cx="2495107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900" dirty="0">
                  <a:solidFill>
                    <a:sysClr val="windowText" lastClr="000000"/>
                  </a:solidFill>
                </a:rPr>
              </a:br>
              <a:r>
                <a:rPr lang="zh-CN" altLang="en-US" sz="900" dirty="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  <p:sp>
          <p:nvSpPr>
            <p:cNvPr id="22" name="Rectangle 88">
              <a:extLst>
                <a:ext uri="{FF2B5EF4-FFF2-40B4-BE49-F238E27FC236}">
                  <a16:creationId xmlns:a16="http://schemas.microsoft.com/office/drawing/2014/main" id="{D10D93EA-0AF5-4E0A-9776-356F353C6A9F}"/>
                </a:ext>
              </a:extLst>
            </p:cNvPr>
            <p:cNvSpPr/>
            <p:nvPr/>
          </p:nvSpPr>
          <p:spPr>
            <a:xfrm>
              <a:off x="8980309" y="5273479"/>
              <a:ext cx="2495107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900" b="1">
                  <a:solidFill>
                    <a:schemeClr val="accent5">
                      <a:lumMod val="100000"/>
                    </a:schemeClr>
                  </a:solidFill>
                </a:rPr>
                <a:t>Title text presets </a:t>
              </a: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C027874B-7FFD-4B5E-AA63-45C8BFA43A0B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57565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4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36F97C3D-5EB5-4D4A-AD4A-7F0732B11653}"/>
              </a:ext>
            </a:extLst>
          </p:cNvPr>
          <p:cNvGrpSpPr/>
          <p:nvPr/>
        </p:nvGrpSpPr>
        <p:grpSpPr>
          <a:xfrm>
            <a:off x="5416068" y="1682949"/>
            <a:ext cx="1606154" cy="1777603"/>
            <a:chOff x="8173151" y="2370344"/>
            <a:chExt cx="2141538" cy="237013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2" name="任意多边形 20">
              <a:extLst>
                <a:ext uri="{FF2B5EF4-FFF2-40B4-BE49-F238E27FC236}">
                  <a16:creationId xmlns:a16="http://schemas.microsoft.com/office/drawing/2014/main" id="{0F42B75F-D771-4ABB-94D9-0E1B2F622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3151" y="2875169"/>
              <a:ext cx="2141538" cy="1865312"/>
            </a:xfrm>
            <a:custGeom>
              <a:avLst/>
              <a:gdLst>
                <a:gd name="T0" fmla="*/ 1161 w 2323"/>
                <a:gd name="T1" fmla="*/ 2021 h 2022"/>
                <a:gd name="T2" fmla="*/ 1161 w 2323"/>
                <a:gd name="T3" fmla="*/ 2021 h 2022"/>
                <a:gd name="T4" fmla="*/ 415 w 2323"/>
                <a:gd name="T5" fmla="*/ 718 h 2022"/>
                <a:gd name="T6" fmla="*/ 1916 w 2323"/>
                <a:gd name="T7" fmla="*/ 718 h 2022"/>
                <a:gd name="T8" fmla="*/ 1161 w 2323"/>
                <a:gd name="T9" fmla="*/ 2021 h 2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3" h="2022">
                  <a:moveTo>
                    <a:pt x="1161" y="2021"/>
                  </a:moveTo>
                  <a:lnTo>
                    <a:pt x="1161" y="2021"/>
                  </a:lnTo>
                  <a:cubicBezTo>
                    <a:pt x="340" y="2021"/>
                    <a:pt x="0" y="1435"/>
                    <a:pt x="415" y="718"/>
                  </a:cubicBezTo>
                  <a:cubicBezTo>
                    <a:pt x="821" y="0"/>
                    <a:pt x="1501" y="0"/>
                    <a:pt x="1916" y="718"/>
                  </a:cubicBezTo>
                  <a:cubicBezTo>
                    <a:pt x="2322" y="1435"/>
                    <a:pt x="1992" y="2021"/>
                    <a:pt x="1161" y="202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 21">
              <a:extLst>
                <a:ext uri="{FF2B5EF4-FFF2-40B4-BE49-F238E27FC236}">
                  <a16:creationId xmlns:a16="http://schemas.microsoft.com/office/drawing/2014/main" id="{D27AE0F9-FA19-46FC-881B-7C77FC313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2601" y="2370344"/>
              <a:ext cx="784225" cy="577851"/>
            </a:xfrm>
            <a:custGeom>
              <a:avLst/>
              <a:gdLst>
                <a:gd name="T0" fmla="*/ 784 w 851"/>
                <a:gd name="T1" fmla="*/ 104 h 624"/>
                <a:gd name="T2" fmla="*/ 784 w 851"/>
                <a:gd name="T3" fmla="*/ 104 h 624"/>
                <a:gd name="T4" fmla="*/ 680 w 851"/>
                <a:gd name="T5" fmla="*/ 141 h 624"/>
                <a:gd name="T6" fmla="*/ 604 w 851"/>
                <a:gd name="T7" fmla="*/ 123 h 624"/>
                <a:gd name="T8" fmla="*/ 576 w 851"/>
                <a:gd name="T9" fmla="*/ 66 h 624"/>
                <a:gd name="T10" fmla="*/ 529 w 851"/>
                <a:gd name="T11" fmla="*/ 0 h 624"/>
                <a:gd name="T12" fmla="*/ 481 w 851"/>
                <a:gd name="T13" fmla="*/ 66 h 624"/>
                <a:gd name="T14" fmla="*/ 453 w 851"/>
                <a:gd name="T15" fmla="*/ 123 h 624"/>
                <a:gd name="T16" fmla="*/ 387 w 851"/>
                <a:gd name="T17" fmla="*/ 132 h 624"/>
                <a:gd name="T18" fmla="*/ 387 w 851"/>
                <a:gd name="T19" fmla="*/ 123 h 624"/>
                <a:gd name="T20" fmla="*/ 321 w 851"/>
                <a:gd name="T21" fmla="*/ 75 h 624"/>
                <a:gd name="T22" fmla="*/ 264 w 851"/>
                <a:gd name="T23" fmla="*/ 132 h 624"/>
                <a:gd name="T24" fmla="*/ 255 w 851"/>
                <a:gd name="T25" fmla="*/ 161 h 624"/>
                <a:gd name="T26" fmla="*/ 179 w 851"/>
                <a:gd name="T27" fmla="*/ 161 h 624"/>
                <a:gd name="T28" fmla="*/ 179 w 851"/>
                <a:gd name="T29" fmla="*/ 161 h 624"/>
                <a:gd name="T30" fmla="*/ 66 w 851"/>
                <a:gd name="T31" fmla="*/ 104 h 624"/>
                <a:gd name="T32" fmla="*/ 66 w 851"/>
                <a:gd name="T33" fmla="*/ 104 h 624"/>
                <a:gd name="T34" fmla="*/ 19 w 851"/>
                <a:gd name="T35" fmla="*/ 170 h 624"/>
                <a:gd name="T36" fmla="*/ 142 w 851"/>
                <a:gd name="T37" fmla="*/ 557 h 624"/>
                <a:gd name="T38" fmla="*/ 236 w 851"/>
                <a:gd name="T39" fmla="*/ 623 h 624"/>
                <a:gd name="T40" fmla="*/ 614 w 851"/>
                <a:gd name="T41" fmla="*/ 623 h 624"/>
                <a:gd name="T42" fmla="*/ 708 w 851"/>
                <a:gd name="T43" fmla="*/ 557 h 624"/>
                <a:gd name="T44" fmla="*/ 840 w 851"/>
                <a:gd name="T45" fmla="*/ 170 h 624"/>
                <a:gd name="T46" fmla="*/ 793 w 851"/>
                <a:gd name="T47" fmla="*/ 104 h 624"/>
                <a:gd name="T48" fmla="*/ 784 w 851"/>
                <a:gd name="T49" fmla="*/ 10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1" h="624">
                  <a:moveTo>
                    <a:pt x="784" y="104"/>
                  </a:moveTo>
                  <a:lnTo>
                    <a:pt x="784" y="104"/>
                  </a:lnTo>
                  <a:cubicBezTo>
                    <a:pt x="746" y="104"/>
                    <a:pt x="699" y="123"/>
                    <a:pt x="680" y="141"/>
                  </a:cubicBezTo>
                  <a:cubicBezTo>
                    <a:pt x="652" y="170"/>
                    <a:pt x="623" y="151"/>
                    <a:pt x="604" y="123"/>
                  </a:cubicBezTo>
                  <a:cubicBezTo>
                    <a:pt x="576" y="66"/>
                    <a:pt x="576" y="66"/>
                    <a:pt x="576" y="66"/>
                  </a:cubicBezTo>
                  <a:cubicBezTo>
                    <a:pt x="566" y="28"/>
                    <a:pt x="538" y="0"/>
                    <a:pt x="529" y="0"/>
                  </a:cubicBezTo>
                  <a:cubicBezTo>
                    <a:pt x="519" y="0"/>
                    <a:pt x="501" y="28"/>
                    <a:pt x="481" y="66"/>
                  </a:cubicBezTo>
                  <a:cubicBezTo>
                    <a:pt x="453" y="123"/>
                    <a:pt x="453" y="123"/>
                    <a:pt x="453" y="123"/>
                  </a:cubicBezTo>
                  <a:cubicBezTo>
                    <a:pt x="444" y="151"/>
                    <a:pt x="406" y="161"/>
                    <a:pt x="387" y="132"/>
                  </a:cubicBezTo>
                  <a:cubicBezTo>
                    <a:pt x="387" y="123"/>
                    <a:pt x="387" y="123"/>
                    <a:pt x="387" y="123"/>
                  </a:cubicBezTo>
                  <a:cubicBezTo>
                    <a:pt x="359" y="94"/>
                    <a:pt x="330" y="75"/>
                    <a:pt x="321" y="75"/>
                  </a:cubicBezTo>
                  <a:cubicBezTo>
                    <a:pt x="312" y="75"/>
                    <a:pt x="283" y="94"/>
                    <a:pt x="264" y="132"/>
                  </a:cubicBezTo>
                  <a:cubicBezTo>
                    <a:pt x="255" y="161"/>
                    <a:pt x="255" y="161"/>
                    <a:pt x="255" y="161"/>
                  </a:cubicBezTo>
                  <a:cubicBezTo>
                    <a:pt x="236" y="189"/>
                    <a:pt x="198" y="189"/>
                    <a:pt x="179" y="161"/>
                  </a:cubicBezTo>
                  <a:lnTo>
                    <a:pt x="179" y="161"/>
                  </a:lnTo>
                  <a:cubicBezTo>
                    <a:pt x="151" y="132"/>
                    <a:pt x="104" y="104"/>
                    <a:pt x="66" y="104"/>
                  </a:cubicBezTo>
                  <a:lnTo>
                    <a:pt x="66" y="104"/>
                  </a:lnTo>
                  <a:cubicBezTo>
                    <a:pt x="28" y="104"/>
                    <a:pt x="0" y="132"/>
                    <a:pt x="19" y="170"/>
                  </a:cubicBezTo>
                  <a:cubicBezTo>
                    <a:pt x="142" y="557"/>
                    <a:pt x="142" y="557"/>
                    <a:pt x="142" y="557"/>
                  </a:cubicBezTo>
                  <a:cubicBezTo>
                    <a:pt x="161" y="595"/>
                    <a:pt x="198" y="623"/>
                    <a:pt x="236" y="623"/>
                  </a:cubicBezTo>
                  <a:cubicBezTo>
                    <a:pt x="614" y="623"/>
                    <a:pt x="614" y="623"/>
                    <a:pt x="614" y="623"/>
                  </a:cubicBezTo>
                  <a:cubicBezTo>
                    <a:pt x="652" y="623"/>
                    <a:pt x="699" y="595"/>
                    <a:pt x="708" y="557"/>
                  </a:cubicBezTo>
                  <a:cubicBezTo>
                    <a:pt x="840" y="170"/>
                    <a:pt x="840" y="170"/>
                    <a:pt x="840" y="170"/>
                  </a:cubicBezTo>
                  <a:cubicBezTo>
                    <a:pt x="850" y="132"/>
                    <a:pt x="831" y="104"/>
                    <a:pt x="793" y="104"/>
                  </a:cubicBezTo>
                  <a:lnTo>
                    <a:pt x="784" y="1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 22">
              <a:extLst>
                <a:ext uri="{FF2B5EF4-FFF2-40B4-BE49-F238E27FC236}">
                  <a16:creationId xmlns:a16="http://schemas.microsoft.com/office/drawing/2014/main" id="{8E4E2CBD-FDB8-4E17-88B5-D860741BF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546" y="2927730"/>
              <a:ext cx="609355" cy="166602"/>
            </a:xfrm>
            <a:custGeom>
              <a:avLst/>
              <a:gdLst>
                <a:gd name="T0" fmla="*/ 85525363 w 662"/>
                <a:gd name="T1" fmla="*/ 12421131 h 180"/>
                <a:gd name="T2" fmla="*/ 85525363 w 662"/>
                <a:gd name="T3" fmla="*/ 12421131 h 180"/>
                <a:gd name="T4" fmla="*/ 72198637 w 662"/>
                <a:gd name="T5" fmla="*/ 23404200 h 180"/>
                <a:gd name="T6" fmla="*/ 14750081 w 662"/>
                <a:gd name="T7" fmla="*/ 23404200 h 180"/>
                <a:gd name="T8" fmla="*/ 0 w 662"/>
                <a:gd name="T9" fmla="*/ 12421131 h 180"/>
                <a:gd name="T10" fmla="*/ 14750081 w 662"/>
                <a:gd name="T11" fmla="*/ 0 h 180"/>
                <a:gd name="T12" fmla="*/ 72198637 w 662"/>
                <a:gd name="T13" fmla="*/ 0 h 180"/>
                <a:gd name="T14" fmla="*/ 85525363 w 662"/>
                <a:gd name="T15" fmla="*/ 12421131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2" h="180">
                  <a:moveTo>
                    <a:pt x="661" y="95"/>
                  </a:moveTo>
                  <a:lnTo>
                    <a:pt x="661" y="95"/>
                  </a:lnTo>
                  <a:cubicBezTo>
                    <a:pt x="661" y="142"/>
                    <a:pt x="614" y="179"/>
                    <a:pt x="558" y="179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57" y="179"/>
                    <a:pt x="0" y="142"/>
                    <a:pt x="0" y="95"/>
                  </a:cubicBezTo>
                  <a:cubicBezTo>
                    <a:pt x="0" y="47"/>
                    <a:pt x="57" y="0"/>
                    <a:pt x="114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614" y="0"/>
                    <a:pt x="661" y="47"/>
                    <a:pt x="661" y="95"/>
                  </a:cubicBezTo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 27">
              <a:extLst>
                <a:ext uri="{FF2B5EF4-FFF2-40B4-BE49-F238E27FC236}">
                  <a16:creationId xmlns:a16="http://schemas.microsoft.com/office/drawing/2014/main" id="{1682FAD9-6DF4-4A61-BB04-4C7B3196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622" y="3540540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2FFC717-4104-45F1-93C5-EBA698D2F1C7}"/>
              </a:ext>
            </a:extLst>
          </p:cNvPr>
          <p:cNvGrpSpPr/>
          <p:nvPr/>
        </p:nvGrpSpPr>
        <p:grpSpPr>
          <a:xfrm>
            <a:off x="3417654" y="1609130"/>
            <a:ext cx="1743075" cy="1925240"/>
            <a:chOff x="5423601" y="2387806"/>
            <a:chExt cx="2324100" cy="256698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8" name="任意多边形 17">
              <a:extLst>
                <a:ext uri="{FF2B5EF4-FFF2-40B4-BE49-F238E27FC236}">
                  <a16:creationId xmlns:a16="http://schemas.microsoft.com/office/drawing/2014/main" id="{A3D17DCC-3F7B-46B8-B0CE-7D6193C1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601" y="2943431"/>
              <a:ext cx="2324100" cy="2011362"/>
            </a:xfrm>
            <a:custGeom>
              <a:avLst/>
              <a:gdLst>
                <a:gd name="T0" fmla="*/ 1256 w 2521"/>
                <a:gd name="T1" fmla="*/ 2181 h 2182"/>
                <a:gd name="T2" fmla="*/ 1256 w 2521"/>
                <a:gd name="T3" fmla="*/ 2181 h 2182"/>
                <a:gd name="T4" fmla="*/ 444 w 2521"/>
                <a:gd name="T5" fmla="*/ 774 h 2182"/>
                <a:gd name="T6" fmla="*/ 2077 w 2521"/>
                <a:gd name="T7" fmla="*/ 774 h 2182"/>
                <a:gd name="T8" fmla="*/ 1256 w 2521"/>
                <a:gd name="T9" fmla="*/ 2181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1" h="2182">
                  <a:moveTo>
                    <a:pt x="1256" y="2181"/>
                  </a:moveTo>
                  <a:lnTo>
                    <a:pt x="1256" y="2181"/>
                  </a:lnTo>
                  <a:cubicBezTo>
                    <a:pt x="359" y="2181"/>
                    <a:pt x="0" y="1548"/>
                    <a:pt x="444" y="774"/>
                  </a:cubicBezTo>
                  <a:cubicBezTo>
                    <a:pt x="897" y="0"/>
                    <a:pt x="1624" y="0"/>
                    <a:pt x="2077" y="774"/>
                  </a:cubicBezTo>
                  <a:cubicBezTo>
                    <a:pt x="2520" y="1548"/>
                    <a:pt x="2153" y="2181"/>
                    <a:pt x="1256" y="21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 18">
              <a:extLst>
                <a:ext uri="{FF2B5EF4-FFF2-40B4-BE49-F238E27FC236}">
                  <a16:creationId xmlns:a16="http://schemas.microsoft.com/office/drawing/2014/main" id="{F1A7F097-2848-47F4-ACEB-39C597D06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376" y="2387806"/>
              <a:ext cx="844550" cy="625476"/>
            </a:xfrm>
            <a:custGeom>
              <a:avLst/>
              <a:gdLst>
                <a:gd name="T0" fmla="*/ 850 w 916"/>
                <a:gd name="T1" fmla="*/ 113 h 681"/>
                <a:gd name="T2" fmla="*/ 850 w 916"/>
                <a:gd name="T3" fmla="*/ 113 h 681"/>
                <a:gd name="T4" fmla="*/ 727 w 916"/>
                <a:gd name="T5" fmla="*/ 160 h 681"/>
                <a:gd name="T6" fmla="*/ 651 w 916"/>
                <a:gd name="T7" fmla="*/ 132 h 681"/>
                <a:gd name="T8" fmla="*/ 623 w 916"/>
                <a:gd name="T9" fmla="*/ 75 h 681"/>
                <a:gd name="T10" fmla="*/ 566 w 916"/>
                <a:gd name="T11" fmla="*/ 0 h 681"/>
                <a:gd name="T12" fmla="*/ 519 w 916"/>
                <a:gd name="T13" fmla="*/ 75 h 681"/>
                <a:gd name="T14" fmla="*/ 491 w 916"/>
                <a:gd name="T15" fmla="*/ 132 h 681"/>
                <a:gd name="T16" fmla="*/ 415 w 916"/>
                <a:gd name="T17" fmla="*/ 142 h 681"/>
                <a:gd name="T18" fmla="*/ 406 w 916"/>
                <a:gd name="T19" fmla="*/ 142 h 681"/>
                <a:gd name="T20" fmla="*/ 340 w 916"/>
                <a:gd name="T21" fmla="*/ 75 h 681"/>
                <a:gd name="T22" fmla="*/ 283 w 916"/>
                <a:gd name="T23" fmla="*/ 142 h 681"/>
                <a:gd name="T24" fmla="*/ 264 w 916"/>
                <a:gd name="T25" fmla="*/ 170 h 681"/>
                <a:gd name="T26" fmla="*/ 189 w 916"/>
                <a:gd name="T27" fmla="*/ 179 h 681"/>
                <a:gd name="T28" fmla="*/ 189 w 916"/>
                <a:gd name="T29" fmla="*/ 179 h 681"/>
                <a:gd name="T30" fmla="*/ 66 w 916"/>
                <a:gd name="T31" fmla="*/ 113 h 681"/>
                <a:gd name="T32" fmla="*/ 57 w 916"/>
                <a:gd name="T33" fmla="*/ 113 h 681"/>
                <a:gd name="T34" fmla="*/ 9 w 916"/>
                <a:gd name="T35" fmla="*/ 189 h 681"/>
                <a:gd name="T36" fmla="*/ 151 w 916"/>
                <a:gd name="T37" fmla="*/ 613 h 681"/>
                <a:gd name="T38" fmla="*/ 245 w 916"/>
                <a:gd name="T39" fmla="*/ 680 h 681"/>
                <a:gd name="T40" fmla="*/ 661 w 916"/>
                <a:gd name="T41" fmla="*/ 680 h 681"/>
                <a:gd name="T42" fmla="*/ 764 w 916"/>
                <a:gd name="T43" fmla="*/ 613 h 681"/>
                <a:gd name="T44" fmla="*/ 906 w 916"/>
                <a:gd name="T45" fmla="*/ 189 h 681"/>
                <a:gd name="T46" fmla="*/ 850 w 916"/>
                <a:gd name="T47" fmla="*/ 11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6" h="681">
                  <a:moveTo>
                    <a:pt x="850" y="113"/>
                  </a:moveTo>
                  <a:lnTo>
                    <a:pt x="850" y="113"/>
                  </a:lnTo>
                  <a:cubicBezTo>
                    <a:pt x="802" y="113"/>
                    <a:pt x="755" y="132"/>
                    <a:pt x="727" y="160"/>
                  </a:cubicBezTo>
                  <a:cubicBezTo>
                    <a:pt x="699" y="179"/>
                    <a:pt x="670" y="170"/>
                    <a:pt x="651" y="132"/>
                  </a:cubicBezTo>
                  <a:cubicBezTo>
                    <a:pt x="623" y="75"/>
                    <a:pt x="623" y="75"/>
                    <a:pt x="623" y="75"/>
                  </a:cubicBezTo>
                  <a:cubicBezTo>
                    <a:pt x="604" y="38"/>
                    <a:pt x="585" y="0"/>
                    <a:pt x="566" y="0"/>
                  </a:cubicBezTo>
                  <a:cubicBezTo>
                    <a:pt x="557" y="0"/>
                    <a:pt x="538" y="38"/>
                    <a:pt x="519" y="75"/>
                  </a:cubicBezTo>
                  <a:cubicBezTo>
                    <a:pt x="491" y="132"/>
                    <a:pt x="491" y="132"/>
                    <a:pt x="491" y="132"/>
                  </a:cubicBezTo>
                  <a:cubicBezTo>
                    <a:pt x="472" y="170"/>
                    <a:pt x="434" y="170"/>
                    <a:pt x="415" y="142"/>
                  </a:cubicBezTo>
                  <a:cubicBezTo>
                    <a:pt x="406" y="142"/>
                    <a:pt x="406" y="142"/>
                    <a:pt x="406" y="142"/>
                  </a:cubicBezTo>
                  <a:cubicBezTo>
                    <a:pt x="387" y="104"/>
                    <a:pt x="359" y="75"/>
                    <a:pt x="340" y="75"/>
                  </a:cubicBezTo>
                  <a:cubicBezTo>
                    <a:pt x="330" y="75"/>
                    <a:pt x="302" y="113"/>
                    <a:pt x="283" y="142"/>
                  </a:cubicBezTo>
                  <a:cubicBezTo>
                    <a:pt x="264" y="170"/>
                    <a:pt x="264" y="170"/>
                    <a:pt x="264" y="170"/>
                  </a:cubicBezTo>
                  <a:cubicBezTo>
                    <a:pt x="245" y="207"/>
                    <a:pt x="208" y="207"/>
                    <a:pt x="189" y="179"/>
                  </a:cubicBezTo>
                  <a:lnTo>
                    <a:pt x="189" y="179"/>
                  </a:lnTo>
                  <a:cubicBezTo>
                    <a:pt x="160" y="142"/>
                    <a:pt x="104" y="113"/>
                    <a:pt x="66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19" y="113"/>
                    <a:pt x="0" y="151"/>
                    <a:pt x="9" y="189"/>
                  </a:cubicBezTo>
                  <a:cubicBezTo>
                    <a:pt x="151" y="613"/>
                    <a:pt x="151" y="613"/>
                    <a:pt x="151" y="613"/>
                  </a:cubicBezTo>
                  <a:cubicBezTo>
                    <a:pt x="160" y="651"/>
                    <a:pt x="208" y="680"/>
                    <a:pt x="245" y="680"/>
                  </a:cubicBezTo>
                  <a:cubicBezTo>
                    <a:pt x="661" y="680"/>
                    <a:pt x="661" y="680"/>
                    <a:pt x="661" y="680"/>
                  </a:cubicBezTo>
                  <a:cubicBezTo>
                    <a:pt x="708" y="680"/>
                    <a:pt x="746" y="651"/>
                    <a:pt x="764" y="613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915" y="151"/>
                    <a:pt x="897" y="113"/>
                    <a:pt x="850" y="1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 19">
              <a:extLst>
                <a:ext uri="{FF2B5EF4-FFF2-40B4-BE49-F238E27FC236}">
                  <a16:creationId xmlns:a16="http://schemas.microsoft.com/office/drawing/2014/main" id="{95555031-5F5C-4DDD-AE03-B1D9472DA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324" y="2996808"/>
              <a:ext cx="662164" cy="174732"/>
            </a:xfrm>
            <a:custGeom>
              <a:avLst/>
              <a:gdLst>
                <a:gd name="T0" fmla="*/ 92996688 w 719"/>
                <a:gd name="T1" fmla="*/ 12262909 h 190"/>
                <a:gd name="T2" fmla="*/ 92996688 w 719"/>
                <a:gd name="T3" fmla="*/ 12262909 h 190"/>
                <a:gd name="T4" fmla="*/ 78360619 w 719"/>
                <a:gd name="T5" fmla="*/ 24396478 h 190"/>
                <a:gd name="T6" fmla="*/ 15931318 w 719"/>
                <a:gd name="T7" fmla="*/ 24396478 h 190"/>
                <a:gd name="T8" fmla="*/ 0 w 719"/>
                <a:gd name="T9" fmla="*/ 12262909 h 190"/>
                <a:gd name="T10" fmla="*/ 15931318 w 719"/>
                <a:gd name="T11" fmla="*/ 0 h 190"/>
                <a:gd name="T12" fmla="*/ 78360619 w 719"/>
                <a:gd name="T13" fmla="*/ 0 h 190"/>
                <a:gd name="T14" fmla="*/ 92996688 w 719"/>
                <a:gd name="T15" fmla="*/ 12262909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9" h="190">
                  <a:moveTo>
                    <a:pt x="718" y="95"/>
                  </a:moveTo>
                  <a:lnTo>
                    <a:pt x="718" y="95"/>
                  </a:lnTo>
                  <a:cubicBezTo>
                    <a:pt x="718" y="152"/>
                    <a:pt x="670" y="189"/>
                    <a:pt x="605" y="189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57" y="189"/>
                    <a:pt x="0" y="152"/>
                    <a:pt x="0" y="95"/>
                  </a:cubicBezTo>
                  <a:cubicBezTo>
                    <a:pt x="0" y="48"/>
                    <a:pt x="57" y="0"/>
                    <a:pt x="123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70" y="0"/>
                    <a:pt x="718" y="48"/>
                    <a:pt x="718" y="95"/>
                  </a:cubicBezTo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 28">
              <a:extLst>
                <a:ext uri="{FF2B5EF4-FFF2-40B4-BE49-F238E27FC236}">
                  <a16:creationId xmlns:a16="http://schemas.microsoft.com/office/drawing/2014/main" id="{80670D9D-2550-4DC3-8F7B-ACFD7E2AB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101" y="3651456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4DD2EBA-E42A-4919-A6D6-B6EE8960B671}"/>
              </a:ext>
            </a:extLst>
          </p:cNvPr>
          <p:cNvGrpSpPr/>
          <p:nvPr/>
        </p:nvGrpSpPr>
        <p:grpSpPr>
          <a:xfrm>
            <a:off x="4247792" y="1422797"/>
            <a:ext cx="2081213" cy="2297906"/>
            <a:chOff x="6565014" y="2273506"/>
            <a:chExt cx="2774950" cy="3063875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4" name="任意多边形 23">
              <a:extLst>
                <a:ext uri="{FF2B5EF4-FFF2-40B4-BE49-F238E27FC236}">
                  <a16:creationId xmlns:a16="http://schemas.microsoft.com/office/drawing/2014/main" id="{C8A10F30-CC67-4B39-AF14-FC49620F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014" y="2935493"/>
              <a:ext cx="2774950" cy="2401888"/>
            </a:xfrm>
            <a:custGeom>
              <a:avLst/>
              <a:gdLst>
                <a:gd name="T0" fmla="*/ 1500 w 3012"/>
                <a:gd name="T1" fmla="*/ 2605 h 2606"/>
                <a:gd name="T2" fmla="*/ 1500 w 3012"/>
                <a:gd name="T3" fmla="*/ 2605 h 2606"/>
                <a:gd name="T4" fmla="*/ 538 w 3012"/>
                <a:gd name="T5" fmla="*/ 925 h 2606"/>
                <a:gd name="T6" fmla="*/ 2473 w 3012"/>
                <a:gd name="T7" fmla="*/ 925 h 2606"/>
                <a:gd name="T8" fmla="*/ 1500 w 3012"/>
                <a:gd name="T9" fmla="*/ 2605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2" h="2606">
                  <a:moveTo>
                    <a:pt x="1500" y="2605"/>
                  </a:moveTo>
                  <a:lnTo>
                    <a:pt x="1500" y="2605"/>
                  </a:lnTo>
                  <a:cubicBezTo>
                    <a:pt x="434" y="2605"/>
                    <a:pt x="0" y="1850"/>
                    <a:pt x="538" y="925"/>
                  </a:cubicBezTo>
                  <a:cubicBezTo>
                    <a:pt x="1066" y="0"/>
                    <a:pt x="1944" y="0"/>
                    <a:pt x="2473" y="925"/>
                  </a:cubicBezTo>
                  <a:cubicBezTo>
                    <a:pt x="3011" y="1850"/>
                    <a:pt x="2576" y="2605"/>
                    <a:pt x="1500" y="26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 24">
              <a:extLst>
                <a:ext uri="{FF2B5EF4-FFF2-40B4-BE49-F238E27FC236}">
                  <a16:creationId xmlns:a16="http://schemas.microsoft.com/office/drawing/2014/main" id="{CAFA7935-A374-4E0B-A4FB-AFC4F3C4E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900" y="2273506"/>
              <a:ext cx="1016001" cy="747714"/>
            </a:xfrm>
            <a:custGeom>
              <a:avLst/>
              <a:gdLst>
                <a:gd name="T0" fmla="*/ 1018 w 1104"/>
                <a:gd name="T1" fmla="*/ 142 h 813"/>
                <a:gd name="T2" fmla="*/ 1018 w 1104"/>
                <a:gd name="T3" fmla="*/ 142 h 813"/>
                <a:gd name="T4" fmla="*/ 877 w 1104"/>
                <a:gd name="T5" fmla="*/ 189 h 813"/>
                <a:gd name="T6" fmla="*/ 782 w 1104"/>
                <a:gd name="T7" fmla="*/ 151 h 813"/>
                <a:gd name="T8" fmla="*/ 745 w 1104"/>
                <a:gd name="T9" fmla="*/ 85 h 813"/>
                <a:gd name="T10" fmla="*/ 688 w 1104"/>
                <a:gd name="T11" fmla="*/ 0 h 813"/>
                <a:gd name="T12" fmla="*/ 622 w 1104"/>
                <a:gd name="T13" fmla="*/ 85 h 813"/>
                <a:gd name="T14" fmla="*/ 584 w 1104"/>
                <a:gd name="T15" fmla="*/ 151 h 813"/>
                <a:gd name="T16" fmla="*/ 499 w 1104"/>
                <a:gd name="T17" fmla="*/ 161 h 813"/>
                <a:gd name="T18" fmla="*/ 499 w 1104"/>
                <a:gd name="T19" fmla="*/ 161 h 813"/>
                <a:gd name="T20" fmla="*/ 414 w 1104"/>
                <a:gd name="T21" fmla="*/ 94 h 813"/>
                <a:gd name="T22" fmla="*/ 348 w 1104"/>
                <a:gd name="T23" fmla="*/ 170 h 813"/>
                <a:gd name="T24" fmla="*/ 329 w 1104"/>
                <a:gd name="T25" fmla="*/ 198 h 813"/>
                <a:gd name="T26" fmla="*/ 225 w 1104"/>
                <a:gd name="T27" fmla="*/ 208 h 813"/>
                <a:gd name="T28" fmla="*/ 225 w 1104"/>
                <a:gd name="T29" fmla="*/ 208 h 813"/>
                <a:gd name="T30" fmla="*/ 84 w 1104"/>
                <a:gd name="T31" fmla="*/ 142 h 813"/>
                <a:gd name="T32" fmla="*/ 75 w 1104"/>
                <a:gd name="T33" fmla="*/ 142 h 813"/>
                <a:gd name="T34" fmla="*/ 18 w 1104"/>
                <a:gd name="T35" fmla="*/ 227 h 813"/>
                <a:gd name="T36" fmla="*/ 187 w 1104"/>
                <a:gd name="T37" fmla="*/ 727 h 813"/>
                <a:gd name="T38" fmla="*/ 301 w 1104"/>
                <a:gd name="T39" fmla="*/ 812 h 813"/>
                <a:gd name="T40" fmla="*/ 801 w 1104"/>
                <a:gd name="T41" fmla="*/ 812 h 813"/>
                <a:gd name="T42" fmla="*/ 914 w 1104"/>
                <a:gd name="T43" fmla="*/ 727 h 813"/>
                <a:gd name="T44" fmla="*/ 1084 w 1104"/>
                <a:gd name="T45" fmla="*/ 227 h 813"/>
                <a:gd name="T46" fmla="*/ 1018 w 1104"/>
                <a:gd name="T47" fmla="*/ 14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4" h="813">
                  <a:moveTo>
                    <a:pt x="1018" y="142"/>
                  </a:moveTo>
                  <a:lnTo>
                    <a:pt x="1018" y="142"/>
                  </a:lnTo>
                  <a:cubicBezTo>
                    <a:pt x="971" y="142"/>
                    <a:pt x="905" y="161"/>
                    <a:pt x="877" y="189"/>
                  </a:cubicBezTo>
                  <a:cubicBezTo>
                    <a:pt x="848" y="217"/>
                    <a:pt x="801" y="198"/>
                    <a:pt x="782" y="151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26" y="38"/>
                    <a:pt x="697" y="0"/>
                    <a:pt x="688" y="0"/>
                  </a:cubicBezTo>
                  <a:cubicBezTo>
                    <a:pt x="669" y="0"/>
                    <a:pt x="641" y="38"/>
                    <a:pt x="622" y="85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65" y="198"/>
                    <a:pt x="527" y="208"/>
                    <a:pt x="499" y="161"/>
                  </a:cubicBezTo>
                  <a:lnTo>
                    <a:pt x="499" y="161"/>
                  </a:lnTo>
                  <a:cubicBezTo>
                    <a:pt x="461" y="123"/>
                    <a:pt x="433" y="94"/>
                    <a:pt x="414" y="94"/>
                  </a:cubicBezTo>
                  <a:cubicBezTo>
                    <a:pt x="405" y="94"/>
                    <a:pt x="367" y="123"/>
                    <a:pt x="348" y="170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01" y="245"/>
                    <a:pt x="254" y="245"/>
                    <a:pt x="225" y="208"/>
                  </a:cubicBezTo>
                  <a:lnTo>
                    <a:pt x="225" y="208"/>
                  </a:lnTo>
                  <a:cubicBezTo>
                    <a:pt x="197" y="170"/>
                    <a:pt x="131" y="142"/>
                    <a:pt x="84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28" y="142"/>
                    <a:pt x="0" y="179"/>
                    <a:pt x="18" y="2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97" y="774"/>
                    <a:pt x="254" y="812"/>
                    <a:pt x="301" y="812"/>
                  </a:cubicBezTo>
                  <a:cubicBezTo>
                    <a:pt x="801" y="812"/>
                    <a:pt x="801" y="812"/>
                    <a:pt x="801" y="812"/>
                  </a:cubicBezTo>
                  <a:cubicBezTo>
                    <a:pt x="848" y="812"/>
                    <a:pt x="896" y="774"/>
                    <a:pt x="914" y="727"/>
                  </a:cubicBezTo>
                  <a:cubicBezTo>
                    <a:pt x="1084" y="227"/>
                    <a:pt x="1084" y="227"/>
                    <a:pt x="1084" y="227"/>
                  </a:cubicBezTo>
                  <a:cubicBezTo>
                    <a:pt x="1103" y="179"/>
                    <a:pt x="1075" y="142"/>
                    <a:pt x="1018" y="14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 25">
              <a:extLst>
                <a:ext uri="{FF2B5EF4-FFF2-40B4-BE49-F238E27FC236}">
                  <a16:creationId xmlns:a16="http://schemas.microsoft.com/office/drawing/2014/main" id="{AA64A3B1-9375-43D1-8B4A-4440AC54B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342" y="2996808"/>
              <a:ext cx="792163" cy="211302"/>
            </a:xfrm>
            <a:custGeom>
              <a:avLst/>
              <a:gdLst>
                <a:gd name="T0" fmla="*/ 111299777 w 860"/>
                <a:gd name="T1" fmla="*/ 14944084 h 228"/>
                <a:gd name="T2" fmla="*/ 111299777 w 860"/>
                <a:gd name="T3" fmla="*/ 14944084 h 228"/>
                <a:gd name="T4" fmla="*/ 93030521 w 860"/>
                <a:gd name="T5" fmla="*/ 29757103 h 228"/>
                <a:gd name="T6" fmla="*/ 18398841 w 860"/>
                <a:gd name="T7" fmla="*/ 29757103 h 228"/>
                <a:gd name="T8" fmla="*/ 0 w 860"/>
                <a:gd name="T9" fmla="*/ 14944084 h 228"/>
                <a:gd name="T10" fmla="*/ 18398841 w 860"/>
                <a:gd name="T11" fmla="*/ 0 h 228"/>
                <a:gd name="T12" fmla="*/ 93030521 w 860"/>
                <a:gd name="T13" fmla="*/ 0 h 228"/>
                <a:gd name="T14" fmla="*/ 111299777 w 860"/>
                <a:gd name="T15" fmla="*/ 14944084 h 2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28">
                  <a:moveTo>
                    <a:pt x="859" y="114"/>
                  </a:moveTo>
                  <a:lnTo>
                    <a:pt x="859" y="114"/>
                  </a:lnTo>
                  <a:cubicBezTo>
                    <a:pt x="859" y="180"/>
                    <a:pt x="793" y="227"/>
                    <a:pt x="718" y="227"/>
                  </a:cubicBezTo>
                  <a:cubicBezTo>
                    <a:pt x="142" y="227"/>
                    <a:pt x="142" y="227"/>
                    <a:pt x="142" y="227"/>
                  </a:cubicBezTo>
                  <a:cubicBezTo>
                    <a:pt x="66" y="227"/>
                    <a:pt x="0" y="180"/>
                    <a:pt x="0" y="114"/>
                  </a:cubicBezTo>
                  <a:cubicBezTo>
                    <a:pt x="0" y="57"/>
                    <a:pt x="66" y="0"/>
                    <a:pt x="142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93" y="0"/>
                    <a:pt x="859" y="57"/>
                    <a:pt x="859" y="114"/>
                  </a:cubicBezTo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 26">
              <a:extLst>
                <a:ext uri="{FF2B5EF4-FFF2-40B4-BE49-F238E27FC236}">
                  <a16:creationId xmlns:a16="http://schemas.microsoft.com/office/drawing/2014/main" id="{BEF22206-E3A6-4E6A-BA04-CF74DA21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8" y="3862172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DC935E9-A90F-4F8F-9CE4-32E7A3C59516}"/>
              </a:ext>
            </a:extLst>
          </p:cNvPr>
          <p:cNvGrpSpPr/>
          <p:nvPr/>
        </p:nvGrpSpPr>
        <p:grpSpPr>
          <a:xfrm>
            <a:off x="6109286" y="1422797"/>
            <a:ext cx="2081213" cy="2297906"/>
            <a:chOff x="6565014" y="2273506"/>
            <a:chExt cx="2774950" cy="3063875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0" name="任意多边形 32">
              <a:extLst>
                <a:ext uri="{FF2B5EF4-FFF2-40B4-BE49-F238E27FC236}">
                  <a16:creationId xmlns:a16="http://schemas.microsoft.com/office/drawing/2014/main" id="{CDC8B70F-DE1D-441A-96F0-68ED91BD2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014" y="2935493"/>
              <a:ext cx="2774950" cy="2401888"/>
            </a:xfrm>
            <a:custGeom>
              <a:avLst/>
              <a:gdLst>
                <a:gd name="T0" fmla="*/ 1500 w 3012"/>
                <a:gd name="T1" fmla="*/ 2605 h 2606"/>
                <a:gd name="T2" fmla="*/ 1500 w 3012"/>
                <a:gd name="T3" fmla="*/ 2605 h 2606"/>
                <a:gd name="T4" fmla="*/ 538 w 3012"/>
                <a:gd name="T5" fmla="*/ 925 h 2606"/>
                <a:gd name="T6" fmla="*/ 2473 w 3012"/>
                <a:gd name="T7" fmla="*/ 925 h 2606"/>
                <a:gd name="T8" fmla="*/ 1500 w 3012"/>
                <a:gd name="T9" fmla="*/ 2605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2" h="2606">
                  <a:moveTo>
                    <a:pt x="1500" y="2605"/>
                  </a:moveTo>
                  <a:lnTo>
                    <a:pt x="1500" y="2605"/>
                  </a:lnTo>
                  <a:cubicBezTo>
                    <a:pt x="434" y="2605"/>
                    <a:pt x="0" y="1850"/>
                    <a:pt x="538" y="925"/>
                  </a:cubicBezTo>
                  <a:cubicBezTo>
                    <a:pt x="1066" y="0"/>
                    <a:pt x="1944" y="0"/>
                    <a:pt x="2473" y="925"/>
                  </a:cubicBezTo>
                  <a:cubicBezTo>
                    <a:pt x="3011" y="1850"/>
                    <a:pt x="2576" y="2605"/>
                    <a:pt x="1500" y="26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33">
              <a:extLst>
                <a:ext uri="{FF2B5EF4-FFF2-40B4-BE49-F238E27FC236}">
                  <a16:creationId xmlns:a16="http://schemas.microsoft.com/office/drawing/2014/main" id="{E1ADE335-E7D8-4BFE-90FA-C007C6102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900" y="2273506"/>
              <a:ext cx="1016001" cy="747714"/>
            </a:xfrm>
            <a:custGeom>
              <a:avLst/>
              <a:gdLst>
                <a:gd name="T0" fmla="*/ 1018 w 1104"/>
                <a:gd name="T1" fmla="*/ 142 h 813"/>
                <a:gd name="T2" fmla="*/ 1018 w 1104"/>
                <a:gd name="T3" fmla="*/ 142 h 813"/>
                <a:gd name="T4" fmla="*/ 877 w 1104"/>
                <a:gd name="T5" fmla="*/ 189 h 813"/>
                <a:gd name="T6" fmla="*/ 782 w 1104"/>
                <a:gd name="T7" fmla="*/ 151 h 813"/>
                <a:gd name="T8" fmla="*/ 745 w 1104"/>
                <a:gd name="T9" fmla="*/ 85 h 813"/>
                <a:gd name="T10" fmla="*/ 688 w 1104"/>
                <a:gd name="T11" fmla="*/ 0 h 813"/>
                <a:gd name="T12" fmla="*/ 622 w 1104"/>
                <a:gd name="T13" fmla="*/ 85 h 813"/>
                <a:gd name="T14" fmla="*/ 584 w 1104"/>
                <a:gd name="T15" fmla="*/ 151 h 813"/>
                <a:gd name="T16" fmla="*/ 499 w 1104"/>
                <a:gd name="T17" fmla="*/ 161 h 813"/>
                <a:gd name="T18" fmla="*/ 499 w 1104"/>
                <a:gd name="T19" fmla="*/ 161 h 813"/>
                <a:gd name="T20" fmla="*/ 414 w 1104"/>
                <a:gd name="T21" fmla="*/ 94 h 813"/>
                <a:gd name="T22" fmla="*/ 348 w 1104"/>
                <a:gd name="T23" fmla="*/ 170 h 813"/>
                <a:gd name="T24" fmla="*/ 329 w 1104"/>
                <a:gd name="T25" fmla="*/ 198 h 813"/>
                <a:gd name="T26" fmla="*/ 225 w 1104"/>
                <a:gd name="T27" fmla="*/ 208 h 813"/>
                <a:gd name="T28" fmla="*/ 225 w 1104"/>
                <a:gd name="T29" fmla="*/ 208 h 813"/>
                <a:gd name="T30" fmla="*/ 84 w 1104"/>
                <a:gd name="T31" fmla="*/ 142 h 813"/>
                <a:gd name="T32" fmla="*/ 75 w 1104"/>
                <a:gd name="T33" fmla="*/ 142 h 813"/>
                <a:gd name="T34" fmla="*/ 18 w 1104"/>
                <a:gd name="T35" fmla="*/ 227 h 813"/>
                <a:gd name="T36" fmla="*/ 187 w 1104"/>
                <a:gd name="T37" fmla="*/ 727 h 813"/>
                <a:gd name="T38" fmla="*/ 301 w 1104"/>
                <a:gd name="T39" fmla="*/ 812 h 813"/>
                <a:gd name="T40" fmla="*/ 801 w 1104"/>
                <a:gd name="T41" fmla="*/ 812 h 813"/>
                <a:gd name="T42" fmla="*/ 914 w 1104"/>
                <a:gd name="T43" fmla="*/ 727 h 813"/>
                <a:gd name="T44" fmla="*/ 1084 w 1104"/>
                <a:gd name="T45" fmla="*/ 227 h 813"/>
                <a:gd name="T46" fmla="*/ 1018 w 1104"/>
                <a:gd name="T47" fmla="*/ 14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4" h="813">
                  <a:moveTo>
                    <a:pt x="1018" y="142"/>
                  </a:moveTo>
                  <a:lnTo>
                    <a:pt x="1018" y="142"/>
                  </a:lnTo>
                  <a:cubicBezTo>
                    <a:pt x="971" y="142"/>
                    <a:pt x="905" y="161"/>
                    <a:pt x="877" y="189"/>
                  </a:cubicBezTo>
                  <a:cubicBezTo>
                    <a:pt x="848" y="217"/>
                    <a:pt x="801" y="198"/>
                    <a:pt x="782" y="151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26" y="38"/>
                    <a:pt x="697" y="0"/>
                    <a:pt x="688" y="0"/>
                  </a:cubicBezTo>
                  <a:cubicBezTo>
                    <a:pt x="669" y="0"/>
                    <a:pt x="641" y="38"/>
                    <a:pt x="622" y="85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65" y="198"/>
                    <a:pt x="527" y="208"/>
                    <a:pt x="499" y="161"/>
                  </a:cubicBezTo>
                  <a:lnTo>
                    <a:pt x="499" y="161"/>
                  </a:lnTo>
                  <a:cubicBezTo>
                    <a:pt x="461" y="123"/>
                    <a:pt x="433" y="94"/>
                    <a:pt x="414" y="94"/>
                  </a:cubicBezTo>
                  <a:cubicBezTo>
                    <a:pt x="405" y="94"/>
                    <a:pt x="367" y="123"/>
                    <a:pt x="348" y="170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01" y="245"/>
                    <a:pt x="254" y="245"/>
                    <a:pt x="225" y="208"/>
                  </a:cubicBezTo>
                  <a:lnTo>
                    <a:pt x="225" y="208"/>
                  </a:lnTo>
                  <a:cubicBezTo>
                    <a:pt x="197" y="170"/>
                    <a:pt x="131" y="142"/>
                    <a:pt x="84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28" y="142"/>
                    <a:pt x="0" y="179"/>
                    <a:pt x="18" y="227"/>
                  </a:cubicBezTo>
                  <a:cubicBezTo>
                    <a:pt x="187" y="727"/>
                    <a:pt x="187" y="727"/>
                    <a:pt x="187" y="727"/>
                  </a:cubicBezTo>
                  <a:cubicBezTo>
                    <a:pt x="197" y="774"/>
                    <a:pt x="254" y="812"/>
                    <a:pt x="301" y="812"/>
                  </a:cubicBezTo>
                  <a:cubicBezTo>
                    <a:pt x="801" y="812"/>
                    <a:pt x="801" y="812"/>
                    <a:pt x="801" y="812"/>
                  </a:cubicBezTo>
                  <a:cubicBezTo>
                    <a:pt x="848" y="812"/>
                    <a:pt x="896" y="774"/>
                    <a:pt x="914" y="727"/>
                  </a:cubicBezTo>
                  <a:cubicBezTo>
                    <a:pt x="1084" y="227"/>
                    <a:pt x="1084" y="227"/>
                    <a:pt x="1084" y="227"/>
                  </a:cubicBezTo>
                  <a:cubicBezTo>
                    <a:pt x="1103" y="179"/>
                    <a:pt x="1075" y="142"/>
                    <a:pt x="1018" y="14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 34">
              <a:extLst>
                <a:ext uri="{FF2B5EF4-FFF2-40B4-BE49-F238E27FC236}">
                  <a16:creationId xmlns:a16="http://schemas.microsoft.com/office/drawing/2014/main" id="{CFFB2BF0-CEB4-488E-9BAA-9AFCE29B2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342" y="2996808"/>
              <a:ext cx="792163" cy="211302"/>
            </a:xfrm>
            <a:custGeom>
              <a:avLst/>
              <a:gdLst>
                <a:gd name="T0" fmla="*/ 111299777 w 860"/>
                <a:gd name="T1" fmla="*/ 14944084 h 228"/>
                <a:gd name="T2" fmla="*/ 111299777 w 860"/>
                <a:gd name="T3" fmla="*/ 14944084 h 228"/>
                <a:gd name="T4" fmla="*/ 93030521 w 860"/>
                <a:gd name="T5" fmla="*/ 29757103 h 228"/>
                <a:gd name="T6" fmla="*/ 18398841 w 860"/>
                <a:gd name="T7" fmla="*/ 29757103 h 228"/>
                <a:gd name="T8" fmla="*/ 0 w 860"/>
                <a:gd name="T9" fmla="*/ 14944084 h 228"/>
                <a:gd name="T10" fmla="*/ 18398841 w 860"/>
                <a:gd name="T11" fmla="*/ 0 h 228"/>
                <a:gd name="T12" fmla="*/ 93030521 w 860"/>
                <a:gd name="T13" fmla="*/ 0 h 228"/>
                <a:gd name="T14" fmla="*/ 111299777 w 860"/>
                <a:gd name="T15" fmla="*/ 14944084 h 2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28">
                  <a:moveTo>
                    <a:pt x="859" y="114"/>
                  </a:moveTo>
                  <a:lnTo>
                    <a:pt x="859" y="114"/>
                  </a:lnTo>
                  <a:cubicBezTo>
                    <a:pt x="859" y="180"/>
                    <a:pt x="793" y="227"/>
                    <a:pt x="718" y="227"/>
                  </a:cubicBezTo>
                  <a:cubicBezTo>
                    <a:pt x="142" y="227"/>
                    <a:pt x="142" y="227"/>
                    <a:pt x="142" y="227"/>
                  </a:cubicBezTo>
                  <a:cubicBezTo>
                    <a:pt x="66" y="227"/>
                    <a:pt x="0" y="180"/>
                    <a:pt x="0" y="114"/>
                  </a:cubicBezTo>
                  <a:cubicBezTo>
                    <a:pt x="0" y="57"/>
                    <a:pt x="66" y="0"/>
                    <a:pt x="142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93" y="0"/>
                    <a:pt x="859" y="57"/>
                    <a:pt x="859" y="114"/>
                  </a:cubicBezTo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 35">
              <a:extLst>
                <a:ext uri="{FF2B5EF4-FFF2-40B4-BE49-F238E27FC236}">
                  <a16:creationId xmlns:a16="http://schemas.microsoft.com/office/drawing/2014/main" id="{9ED3CEE4-801A-4E4C-899E-A9C465C6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8" y="3862172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B0EF76F-52BE-4CC9-A93A-E8CE1017E7F3}"/>
              </a:ext>
            </a:extLst>
          </p:cNvPr>
          <p:cNvGrpSpPr/>
          <p:nvPr/>
        </p:nvGrpSpPr>
        <p:grpSpPr>
          <a:xfrm>
            <a:off x="953503" y="1873665"/>
            <a:ext cx="2460047" cy="627084"/>
            <a:chOff x="1877312" y="2649235"/>
            <a:chExt cx="3280063" cy="83611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06004BA-D190-4524-BEFA-76B1C24AF8A6}"/>
                </a:ext>
              </a:extLst>
            </p:cNvPr>
            <p:cNvGrpSpPr/>
            <p:nvPr/>
          </p:nvGrpSpPr>
          <p:grpSpPr>
            <a:xfrm>
              <a:off x="2510516" y="2649235"/>
              <a:ext cx="2646859" cy="836112"/>
              <a:chOff x="2591258" y="3352018"/>
              <a:chExt cx="2646859" cy="836112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84095EF-BE4A-4E31-AFDB-C33C0CD04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021" y="363073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  <p:sp>
            <p:nvSpPr>
              <p:cNvPr id="25" name="文本框 16">
                <a:extLst>
                  <a:ext uri="{FF2B5EF4-FFF2-40B4-BE49-F238E27FC236}">
                    <a16:creationId xmlns:a16="http://schemas.microsoft.com/office/drawing/2014/main" id="{B9D7A112-F13E-43B1-A927-EB0C8BD58B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</p:grp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A5CBDD32-92AD-4DA1-B905-6CFCCD0F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312" y="2712621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A1D724-98C8-4353-901C-D8A842D6F14A}"/>
              </a:ext>
            </a:extLst>
          </p:cNvPr>
          <p:cNvGrpSpPr/>
          <p:nvPr/>
        </p:nvGrpSpPr>
        <p:grpSpPr>
          <a:xfrm>
            <a:off x="953503" y="2642752"/>
            <a:ext cx="2456475" cy="627084"/>
            <a:chOff x="1877312" y="3827715"/>
            <a:chExt cx="3275300" cy="83611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3D2AA27-95C7-448C-859A-A6CD2E8C8C72}"/>
                </a:ext>
              </a:extLst>
            </p:cNvPr>
            <p:cNvGrpSpPr/>
            <p:nvPr/>
          </p:nvGrpSpPr>
          <p:grpSpPr>
            <a:xfrm>
              <a:off x="2510516" y="3827715"/>
              <a:ext cx="2642096" cy="836112"/>
              <a:chOff x="2591258" y="4501269"/>
              <a:chExt cx="2642096" cy="836112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D5C5077-CA54-4EDA-9D62-F0410674E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4779982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This section is displayed as a text layout</a:t>
                </a:r>
                <a:br>
                  <a:rPr lang="zh-CN" altLang="en-US" sz="1000"/>
                </a:br>
                <a:r>
                  <a:rPr lang="zh-CN" altLang="en-US" sz="1000"/>
                  <a:t> (Theme font is recommended)</a:t>
                </a:r>
              </a:p>
            </p:txBody>
          </p:sp>
          <p:sp>
            <p:nvSpPr>
              <p:cNvPr id="21" name="文本框 14">
                <a:extLst>
                  <a:ext uri="{FF2B5EF4-FFF2-40B4-BE49-F238E27FC236}">
                    <a16:creationId xmlns:a16="http://schemas.microsoft.com/office/drawing/2014/main" id="{8A629152-09F9-438A-9F45-FB0800C86B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3"/>
                    </a:solidFill>
                  </a:rPr>
                  <a:t>Title text presets</a:t>
                </a:r>
              </a:p>
            </p:txBody>
          </p:sp>
        </p:grpSp>
        <p:sp>
          <p:nvSpPr>
            <p:cNvPr id="19" name="任意多边形 8">
              <a:extLst>
                <a:ext uri="{FF2B5EF4-FFF2-40B4-BE49-F238E27FC236}">
                  <a16:creationId xmlns:a16="http://schemas.microsoft.com/office/drawing/2014/main" id="{CF9A0F11-4C6F-4A75-B1E7-4A6B221F9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312" y="3910136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B4CD707-CF2C-4AEC-AFF6-5346FA0AD71C}"/>
              </a:ext>
            </a:extLst>
          </p:cNvPr>
          <p:cNvGrpSpPr/>
          <p:nvPr/>
        </p:nvGrpSpPr>
        <p:grpSpPr>
          <a:xfrm>
            <a:off x="953503" y="1104577"/>
            <a:ext cx="2456475" cy="627084"/>
            <a:chOff x="1877312" y="1470755"/>
            <a:chExt cx="3275300" cy="83611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84289F7-E1ED-4C8E-80FF-DD544A3B2A15}"/>
                </a:ext>
              </a:extLst>
            </p:cNvPr>
            <p:cNvGrpSpPr/>
            <p:nvPr/>
          </p:nvGrpSpPr>
          <p:grpSpPr>
            <a:xfrm>
              <a:off x="2510516" y="1470755"/>
              <a:ext cx="2642096" cy="836112"/>
              <a:chOff x="2591258" y="2102656"/>
              <a:chExt cx="2642096" cy="836112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3783A-A084-4F32-894E-A61636602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This section is displayed as a text layout</a:t>
                </a:r>
                <a:br>
                  <a:rPr lang="zh-CN" altLang="en-US" sz="1000"/>
                </a:br>
                <a:r>
                  <a:rPr lang="zh-CN" altLang="en-US" sz="1000"/>
                  <a:t> (Theme font is recommended)</a:t>
                </a:r>
              </a:p>
            </p:txBody>
          </p:sp>
          <p:sp>
            <p:nvSpPr>
              <p:cNvPr id="17" name="文本框 12">
                <a:extLst>
                  <a:ext uri="{FF2B5EF4-FFF2-40B4-BE49-F238E27FC236}">
                    <a16:creationId xmlns:a16="http://schemas.microsoft.com/office/drawing/2014/main" id="{F6F52296-80E8-4861-A1B1-0B0DE6739D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</p:grpSp>
        <p:sp>
          <p:nvSpPr>
            <p:cNvPr id="15" name="任意多边形 10">
              <a:extLst>
                <a:ext uri="{FF2B5EF4-FFF2-40B4-BE49-F238E27FC236}">
                  <a16:creationId xmlns:a16="http://schemas.microsoft.com/office/drawing/2014/main" id="{5A3B2B46-2238-4803-823A-53BBEFEB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312" y="1515106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29AF48D-6C88-41B4-AC4C-FE3DA9387513}"/>
              </a:ext>
            </a:extLst>
          </p:cNvPr>
          <p:cNvGrpSpPr/>
          <p:nvPr/>
        </p:nvGrpSpPr>
        <p:grpSpPr>
          <a:xfrm>
            <a:off x="953503" y="3411839"/>
            <a:ext cx="2456475" cy="627084"/>
            <a:chOff x="1877312" y="5006196"/>
            <a:chExt cx="3275300" cy="836112"/>
          </a:xfrm>
        </p:grpSpPr>
        <p:sp>
          <p:nvSpPr>
            <p:cNvPr id="10" name="任意多边形 43">
              <a:extLst>
                <a:ext uri="{FF2B5EF4-FFF2-40B4-BE49-F238E27FC236}">
                  <a16:creationId xmlns:a16="http://schemas.microsoft.com/office/drawing/2014/main" id="{116848D2-6E47-4287-8CD6-F308B54A4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312" y="5109137"/>
              <a:ext cx="633204" cy="630230"/>
            </a:xfrm>
            <a:custGeom>
              <a:avLst/>
              <a:gdLst>
                <a:gd name="connsiteX0" fmla="*/ 246198 w 338138"/>
                <a:gd name="connsiteY0" fmla="*/ 182563 h 336550"/>
                <a:gd name="connsiteX1" fmla="*/ 184151 w 338138"/>
                <a:gd name="connsiteY1" fmla="*/ 244609 h 336550"/>
                <a:gd name="connsiteX2" fmla="*/ 184151 w 338138"/>
                <a:gd name="connsiteY2" fmla="*/ 307976 h 336550"/>
                <a:gd name="connsiteX3" fmla="*/ 309564 w 338138"/>
                <a:gd name="connsiteY3" fmla="*/ 182563 h 336550"/>
                <a:gd name="connsiteX4" fmla="*/ 246198 w 338138"/>
                <a:gd name="connsiteY4" fmla="*/ 182563 h 336550"/>
                <a:gd name="connsiteX5" fmla="*/ 30163 w 338138"/>
                <a:gd name="connsiteY5" fmla="*/ 182562 h 336550"/>
                <a:gd name="connsiteX6" fmla="*/ 155576 w 338138"/>
                <a:gd name="connsiteY6" fmla="*/ 307975 h 336550"/>
                <a:gd name="connsiteX7" fmla="*/ 155576 w 338138"/>
                <a:gd name="connsiteY7" fmla="*/ 244608 h 336550"/>
                <a:gd name="connsiteX8" fmla="*/ 93529 w 338138"/>
                <a:gd name="connsiteY8" fmla="*/ 182562 h 336550"/>
                <a:gd name="connsiteX9" fmla="*/ 30163 w 338138"/>
                <a:gd name="connsiteY9" fmla="*/ 182562 h 336550"/>
                <a:gd name="connsiteX10" fmla="*/ 169069 w 338138"/>
                <a:gd name="connsiteY10" fmla="*/ 119062 h 336550"/>
                <a:gd name="connsiteX11" fmla="*/ 120650 w 338138"/>
                <a:gd name="connsiteY11" fmla="*/ 167481 h 336550"/>
                <a:gd name="connsiteX12" fmla="*/ 169069 w 338138"/>
                <a:gd name="connsiteY12" fmla="*/ 215900 h 336550"/>
                <a:gd name="connsiteX13" fmla="*/ 217488 w 338138"/>
                <a:gd name="connsiteY13" fmla="*/ 167481 h 336550"/>
                <a:gd name="connsiteX14" fmla="*/ 169069 w 338138"/>
                <a:gd name="connsiteY14" fmla="*/ 119062 h 336550"/>
                <a:gd name="connsiteX15" fmla="*/ 184150 w 338138"/>
                <a:gd name="connsiteY15" fmla="*/ 28575 h 336550"/>
                <a:gd name="connsiteX16" fmla="*/ 184150 w 338138"/>
                <a:gd name="connsiteY16" fmla="*/ 91942 h 336550"/>
                <a:gd name="connsiteX17" fmla="*/ 246197 w 338138"/>
                <a:gd name="connsiteY17" fmla="*/ 153988 h 336550"/>
                <a:gd name="connsiteX18" fmla="*/ 309563 w 338138"/>
                <a:gd name="connsiteY18" fmla="*/ 153988 h 336550"/>
                <a:gd name="connsiteX19" fmla="*/ 184150 w 338138"/>
                <a:gd name="connsiteY19" fmla="*/ 28575 h 336550"/>
                <a:gd name="connsiteX20" fmla="*/ 155576 w 338138"/>
                <a:gd name="connsiteY20" fmla="*/ 28575 h 336550"/>
                <a:gd name="connsiteX21" fmla="*/ 30163 w 338138"/>
                <a:gd name="connsiteY21" fmla="*/ 153988 h 336550"/>
                <a:gd name="connsiteX22" fmla="*/ 93529 w 338138"/>
                <a:gd name="connsiteY22" fmla="*/ 153988 h 336550"/>
                <a:gd name="connsiteX23" fmla="*/ 155576 w 338138"/>
                <a:gd name="connsiteY23" fmla="*/ 91942 h 336550"/>
                <a:gd name="connsiteX24" fmla="*/ 155576 w 338138"/>
                <a:gd name="connsiteY24" fmla="*/ 28575 h 336550"/>
                <a:gd name="connsiteX25" fmla="*/ 169069 w 338138"/>
                <a:gd name="connsiteY25" fmla="*/ 0 h 336550"/>
                <a:gd name="connsiteX26" fmla="*/ 338138 w 338138"/>
                <a:gd name="connsiteY26" fmla="*/ 168275 h 336550"/>
                <a:gd name="connsiteX27" fmla="*/ 169069 w 338138"/>
                <a:gd name="connsiteY27" fmla="*/ 336550 h 336550"/>
                <a:gd name="connsiteX28" fmla="*/ 0 w 338138"/>
                <a:gd name="connsiteY28" fmla="*/ 168275 h 336550"/>
                <a:gd name="connsiteX29" fmla="*/ 169069 w 338138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138" h="336550">
                  <a:moveTo>
                    <a:pt x="246198" y="182563"/>
                  </a:moveTo>
                  <a:cubicBezTo>
                    <a:pt x="239597" y="212926"/>
                    <a:pt x="214514" y="238009"/>
                    <a:pt x="184151" y="244609"/>
                  </a:cubicBezTo>
                  <a:cubicBezTo>
                    <a:pt x="184151" y="244609"/>
                    <a:pt x="184151" y="244609"/>
                    <a:pt x="184151" y="307976"/>
                  </a:cubicBezTo>
                  <a:cubicBezTo>
                    <a:pt x="250158" y="301375"/>
                    <a:pt x="302964" y="248570"/>
                    <a:pt x="309564" y="182563"/>
                  </a:cubicBezTo>
                  <a:cubicBezTo>
                    <a:pt x="309564" y="182563"/>
                    <a:pt x="309564" y="182563"/>
                    <a:pt x="246198" y="182563"/>
                  </a:cubicBezTo>
                  <a:close/>
                  <a:moveTo>
                    <a:pt x="30163" y="182562"/>
                  </a:moveTo>
                  <a:cubicBezTo>
                    <a:pt x="36763" y="248569"/>
                    <a:pt x="89569" y="301374"/>
                    <a:pt x="155576" y="307975"/>
                  </a:cubicBezTo>
                  <a:lnTo>
                    <a:pt x="155576" y="244608"/>
                  </a:lnTo>
                  <a:cubicBezTo>
                    <a:pt x="125213" y="238008"/>
                    <a:pt x="100130" y="212925"/>
                    <a:pt x="93529" y="182562"/>
                  </a:cubicBezTo>
                  <a:cubicBezTo>
                    <a:pt x="93529" y="182562"/>
                    <a:pt x="93529" y="182562"/>
                    <a:pt x="30163" y="182562"/>
                  </a:cubicBezTo>
                  <a:close/>
                  <a:moveTo>
                    <a:pt x="169069" y="119062"/>
                  </a:moveTo>
                  <a:cubicBezTo>
                    <a:pt x="142328" y="119062"/>
                    <a:pt x="120650" y="140740"/>
                    <a:pt x="120650" y="167481"/>
                  </a:cubicBezTo>
                  <a:cubicBezTo>
                    <a:pt x="120650" y="194222"/>
                    <a:pt x="142328" y="215900"/>
                    <a:pt x="169069" y="215900"/>
                  </a:cubicBezTo>
                  <a:cubicBezTo>
                    <a:pt x="195810" y="215900"/>
                    <a:pt x="217488" y="194222"/>
                    <a:pt x="217488" y="167481"/>
                  </a:cubicBezTo>
                  <a:cubicBezTo>
                    <a:pt x="217488" y="140740"/>
                    <a:pt x="195810" y="119062"/>
                    <a:pt x="169069" y="119062"/>
                  </a:cubicBezTo>
                  <a:close/>
                  <a:moveTo>
                    <a:pt x="184150" y="28575"/>
                  </a:moveTo>
                  <a:lnTo>
                    <a:pt x="184150" y="91942"/>
                  </a:lnTo>
                  <a:cubicBezTo>
                    <a:pt x="214513" y="98542"/>
                    <a:pt x="239596" y="123625"/>
                    <a:pt x="246197" y="153988"/>
                  </a:cubicBezTo>
                  <a:cubicBezTo>
                    <a:pt x="246197" y="153988"/>
                    <a:pt x="246197" y="153988"/>
                    <a:pt x="309563" y="153988"/>
                  </a:cubicBezTo>
                  <a:cubicBezTo>
                    <a:pt x="302963" y="87981"/>
                    <a:pt x="250157" y="35176"/>
                    <a:pt x="184150" y="28575"/>
                  </a:cubicBezTo>
                  <a:close/>
                  <a:moveTo>
                    <a:pt x="155576" y="28575"/>
                  </a:moveTo>
                  <a:cubicBezTo>
                    <a:pt x="89569" y="35176"/>
                    <a:pt x="36763" y="87981"/>
                    <a:pt x="30163" y="153988"/>
                  </a:cubicBezTo>
                  <a:cubicBezTo>
                    <a:pt x="30163" y="153988"/>
                    <a:pt x="30163" y="153988"/>
                    <a:pt x="93529" y="153988"/>
                  </a:cubicBezTo>
                  <a:cubicBezTo>
                    <a:pt x="100130" y="123625"/>
                    <a:pt x="125213" y="98542"/>
                    <a:pt x="155576" y="91942"/>
                  </a:cubicBezTo>
                  <a:cubicBezTo>
                    <a:pt x="155576" y="91942"/>
                    <a:pt x="155576" y="91942"/>
                    <a:pt x="155576" y="2857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05DFFB2-862C-4CCA-9DFA-59F4CC1BD48C}"/>
                </a:ext>
              </a:extLst>
            </p:cNvPr>
            <p:cNvGrpSpPr/>
            <p:nvPr/>
          </p:nvGrpSpPr>
          <p:grpSpPr>
            <a:xfrm>
              <a:off x="2510516" y="5006196"/>
              <a:ext cx="2642096" cy="836112"/>
              <a:chOff x="2591258" y="4501269"/>
              <a:chExt cx="2642096" cy="836112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AADEBFC-2F60-4196-A8A8-2C08BDD95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4779982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This section is displayed as a text layout</a:t>
                </a:r>
                <a:br>
                  <a:rPr lang="zh-CN" altLang="en-US" sz="1000"/>
                </a:br>
                <a:r>
                  <a:rPr lang="zh-CN" altLang="en-US" sz="1000"/>
                  <a:t> (Theme font is recommended)</a:t>
                </a:r>
              </a:p>
            </p:txBody>
          </p:sp>
          <p:sp>
            <p:nvSpPr>
              <p:cNvPr id="13" name="文本框 40">
                <a:extLst>
                  <a:ext uri="{FF2B5EF4-FFF2-40B4-BE49-F238E27FC236}">
                    <a16:creationId xmlns:a16="http://schemas.microsoft.com/office/drawing/2014/main" id="{1FD799FF-B858-4D16-9488-B093AA2582E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Title text presets</a:t>
                </a:r>
                <a:endParaRPr lang="zh-CN" altLang="en-US" b="1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339CC9E2-0DE1-4344-9FB8-2E2E51F19FDA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49189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51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id="{97E689BE-EE23-411D-AB11-90E53BC87DA8}"/>
              </a:ext>
            </a:extLst>
          </p:cNvPr>
          <p:cNvGrpSpPr/>
          <p:nvPr/>
        </p:nvGrpSpPr>
        <p:grpSpPr>
          <a:xfrm>
            <a:off x="4544930" y="2274717"/>
            <a:ext cx="849370" cy="688234"/>
            <a:chOff x="4919663" y="1693863"/>
            <a:chExt cx="1389062" cy="1125540"/>
          </a:xfrm>
        </p:grpSpPr>
        <p:sp>
          <p:nvSpPr>
            <p:cNvPr id="47" name="Freeform: Shape 30">
              <a:extLst>
                <a:ext uri="{FF2B5EF4-FFF2-40B4-BE49-F238E27FC236}">
                  <a16:creationId xmlns:a16="http://schemas.microsoft.com/office/drawing/2014/main" id="{B9199D6D-0419-4340-B22D-C2DDF296D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2076451"/>
              <a:ext cx="996950" cy="742950"/>
            </a:xfrm>
            <a:custGeom>
              <a:avLst/>
              <a:gdLst>
                <a:gd name="T0" fmla="*/ 0 w 423"/>
                <a:gd name="T1" fmla="*/ 229 h 315"/>
                <a:gd name="T2" fmla="*/ 0 w 423"/>
                <a:gd name="T3" fmla="*/ 13 h 315"/>
                <a:gd name="T4" fmla="*/ 423 w 423"/>
                <a:gd name="T5" fmla="*/ 100 h 315"/>
                <a:gd name="T6" fmla="*/ 423 w 423"/>
                <a:gd name="T7" fmla="*/ 315 h 315"/>
                <a:gd name="T8" fmla="*/ 0 w 423"/>
                <a:gd name="T9" fmla="*/ 22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315">
                  <a:moveTo>
                    <a:pt x="0" y="229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244" y="0"/>
                    <a:pt x="423" y="100"/>
                  </a:cubicBezTo>
                  <a:cubicBezTo>
                    <a:pt x="423" y="315"/>
                    <a:pt x="423" y="315"/>
                    <a:pt x="423" y="315"/>
                  </a:cubicBezTo>
                  <a:cubicBezTo>
                    <a:pt x="423" y="315"/>
                    <a:pt x="255" y="219"/>
                    <a:pt x="0" y="2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1">
              <a:extLst>
                <a:ext uri="{FF2B5EF4-FFF2-40B4-BE49-F238E27FC236}">
                  <a16:creationId xmlns:a16="http://schemas.microsoft.com/office/drawing/2014/main" id="{C59D1070-1365-4E4A-8C7B-490E8650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1693863"/>
              <a:ext cx="1384300" cy="617538"/>
            </a:xfrm>
            <a:custGeom>
              <a:avLst/>
              <a:gdLst>
                <a:gd name="T0" fmla="*/ 0 w 587"/>
                <a:gd name="T1" fmla="*/ 175 h 262"/>
                <a:gd name="T2" fmla="*/ 0 w 587"/>
                <a:gd name="T3" fmla="*/ 0 h 262"/>
                <a:gd name="T4" fmla="*/ 587 w 587"/>
                <a:gd name="T5" fmla="*/ 104 h 262"/>
                <a:gd name="T6" fmla="*/ 423 w 587"/>
                <a:gd name="T7" fmla="*/ 262 h 262"/>
                <a:gd name="T8" fmla="*/ 0 w 587"/>
                <a:gd name="T9" fmla="*/ 17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262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7" y="7"/>
                    <a:pt x="587" y="104"/>
                  </a:cubicBezTo>
                  <a:cubicBezTo>
                    <a:pt x="423" y="262"/>
                    <a:pt x="423" y="262"/>
                    <a:pt x="423" y="262"/>
                  </a:cubicBezTo>
                  <a:cubicBezTo>
                    <a:pt x="423" y="262"/>
                    <a:pt x="269" y="168"/>
                    <a:pt x="0" y="17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224E3C9D-39DE-4A45-8386-FDBB82D4F563}"/>
                </a:ext>
              </a:extLst>
            </p:cNvPr>
            <p:cNvSpPr/>
            <p:nvPr/>
          </p:nvSpPr>
          <p:spPr>
            <a:xfrm rot="16200000" flipH="1">
              <a:off x="5672930" y="2183608"/>
              <a:ext cx="879479" cy="392111"/>
            </a:xfrm>
            <a:custGeom>
              <a:avLst/>
              <a:gdLst>
                <a:gd name="connsiteX0" fmla="*/ 0 w 660404"/>
                <a:gd name="connsiteY0" fmla="*/ 388936 h 388936"/>
                <a:gd name="connsiteX1" fmla="*/ 156453 w 660404"/>
                <a:gd name="connsiteY1" fmla="*/ 0 h 388936"/>
                <a:gd name="connsiteX2" fmla="*/ 660404 w 660404"/>
                <a:gd name="connsiteY2" fmla="*/ 0 h 388936"/>
                <a:gd name="connsiteX3" fmla="*/ 503951 w 660404"/>
                <a:gd name="connsiteY3" fmla="*/ 388936 h 388936"/>
                <a:gd name="connsiteX4" fmla="*/ 0 w 660404"/>
                <a:gd name="connsiteY4" fmla="*/ 388936 h 388936"/>
                <a:gd name="connsiteX0" fmla="*/ 0 w 879479"/>
                <a:gd name="connsiteY0" fmla="*/ 392111 h 392111"/>
                <a:gd name="connsiteX1" fmla="*/ 375528 w 879479"/>
                <a:gd name="connsiteY1" fmla="*/ 0 h 392111"/>
                <a:gd name="connsiteX2" fmla="*/ 879479 w 879479"/>
                <a:gd name="connsiteY2" fmla="*/ 0 h 392111"/>
                <a:gd name="connsiteX3" fmla="*/ 723026 w 879479"/>
                <a:gd name="connsiteY3" fmla="*/ 388936 h 392111"/>
                <a:gd name="connsiteX4" fmla="*/ 0 w 879479"/>
                <a:gd name="connsiteY4" fmla="*/ 392111 h 392111"/>
                <a:gd name="connsiteX0" fmla="*/ 0 w 879479"/>
                <a:gd name="connsiteY0" fmla="*/ 392111 h 392111"/>
                <a:gd name="connsiteX1" fmla="*/ 375528 w 879479"/>
                <a:gd name="connsiteY1" fmla="*/ 0 h 392111"/>
                <a:gd name="connsiteX2" fmla="*/ 879479 w 879479"/>
                <a:gd name="connsiteY2" fmla="*/ 0 h 392111"/>
                <a:gd name="connsiteX3" fmla="*/ 564276 w 879479"/>
                <a:gd name="connsiteY3" fmla="*/ 382586 h 392111"/>
                <a:gd name="connsiteX4" fmla="*/ 0 w 879479"/>
                <a:gd name="connsiteY4" fmla="*/ 392111 h 39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479" h="392111">
                  <a:moveTo>
                    <a:pt x="0" y="392111"/>
                  </a:moveTo>
                  <a:lnTo>
                    <a:pt x="375528" y="0"/>
                  </a:lnTo>
                  <a:lnTo>
                    <a:pt x="879479" y="0"/>
                  </a:lnTo>
                  <a:lnTo>
                    <a:pt x="564276" y="382586"/>
                  </a:lnTo>
                  <a:lnTo>
                    <a:pt x="0" y="3921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9064CD41-CFDD-4D8E-B941-FF5D32D6AA28}"/>
              </a:ext>
            </a:extLst>
          </p:cNvPr>
          <p:cNvGrpSpPr/>
          <p:nvPr/>
        </p:nvGrpSpPr>
        <p:grpSpPr>
          <a:xfrm>
            <a:off x="4791491" y="2384408"/>
            <a:ext cx="1523042" cy="1493922"/>
            <a:chOff x="5322888" y="1873251"/>
            <a:chExt cx="2490788" cy="2443162"/>
          </a:xfrm>
        </p:grpSpPr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6F79C3B7-92A2-45AE-AD76-F0092FF21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8" y="1873251"/>
              <a:ext cx="2490788" cy="1639888"/>
            </a:xfrm>
            <a:custGeom>
              <a:avLst/>
              <a:gdLst>
                <a:gd name="T0" fmla="*/ 250 w 1057"/>
                <a:gd name="T1" fmla="*/ 101 h 695"/>
                <a:gd name="T2" fmla="*/ 473 w 1057"/>
                <a:gd name="T3" fmla="*/ 0 h 695"/>
                <a:gd name="T4" fmla="*/ 529 w 1057"/>
                <a:gd name="T5" fmla="*/ 613 h 695"/>
                <a:gd name="T6" fmla="*/ 598 w 1057"/>
                <a:gd name="T7" fmla="*/ 652 h 695"/>
                <a:gd name="T8" fmla="*/ 0 w 1057"/>
                <a:gd name="T9" fmla="*/ 695 h 695"/>
                <a:gd name="T10" fmla="*/ 196 w 1057"/>
                <a:gd name="T11" fmla="*/ 444 h 695"/>
                <a:gd name="T12" fmla="*/ 270 w 1057"/>
                <a:gd name="T13" fmla="*/ 483 h 695"/>
                <a:gd name="T14" fmla="*/ 250 w 1057"/>
                <a:gd name="T15" fmla="*/ 101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7" h="695">
                  <a:moveTo>
                    <a:pt x="250" y="101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73" y="0"/>
                    <a:pt x="1057" y="250"/>
                    <a:pt x="529" y="613"/>
                  </a:cubicBezTo>
                  <a:cubicBezTo>
                    <a:pt x="598" y="652"/>
                    <a:pt x="598" y="652"/>
                    <a:pt x="598" y="652"/>
                  </a:cubicBezTo>
                  <a:cubicBezTo>
                    <a:pt x="0" y="695"/>
                    <a:pt x="0" y="695"/>
                    <a:pt x="0" y="695"/>
                  </a:cubicBezTo>
                  <a:cubicBezTo>
                    <a:pt x="196" y="444"/>
                    <a:pt x="196" y="444"/>
                    <a:pt x="196" y="444"/>
                  </a:cubicBezTo>
                  <a:cubicBezTo>
                    <a:pt x="270" y="483"/>
                    <a:pt x="270" y="483"/>
                    <a:pt x="270" y="483"/>
                  </a:cubicBezTo>
                  <a:cubicBezTo>
                    <a:pt x="270" y="483"/>
                    <a:pt x="594" y="291"/>
                    <a:pt x="250" y="1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682192C2-F55E-40F8-A4A2-C69E1BCFB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1" y="2111376"/>
              <a:ext cx="719138" cy="812800"/>
            </a:xfrm>
            <a:custGeom>
              <a:avLst/>
              <a:gdLst>
                <a:gd name="T0" fmla="*/ 71 w 305"/>
                <a:gd name="T1" fmla="*/ 344 h 344"/>
                <a:gd name="T2" fmla="*/ 2 w 305"/>
                <a:gd name="T3" fmla="*/ 300 h 344"/>
                <a:gd name="T4" fmla="*/ 0 w 305"/>
                <a:gd name="T5" fmla="*/ 0 h 344"/>
                <a:gd name="T6" fmla="*/ 71 w 305"/>
                <a:gd name="T7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344">
                  <a:moveTo>
                    <a:pt x="71" y="344"/>
                  </a:moveTo>
                  <a:cubicBezTo>
                    <a:pt x="71" y="344"/>
                    <a:pt x="60" y="327"/>
                    <a:pt x="2" y="3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5" y="139"/>
                    <a:pt x="71" y="3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9B544BE0-ED0D-4944-9675-140EDAB1C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2662238"/>
              <a:ext cx="527050" cy="1322388"/>
            </a:xfrm>
            <a:custGeom>
              <a:avLst/>
              <a:gdLst>
                <a:gd name="T0" fmla="*/ 69 w 224"/>
                <a:gd name="T1" fmla="*/ 317 h 561"/>
                <a:gd name="T2" fmla="*/ 0 w 224"/>
                <a:gd name="T3" fmla="*/ 279 h 561"/>
                <a:gd name="T4" fmla="*/ 220 w 224"/>
                <a:gd name="T5" fmla="*/ 0 h 561"/>
                <a:gd name="T6" fmla="*/ 214 w 224"/>
                <a:gd name="T7" fmla="*/ 285 h 561"/>
                <a:gd name="T8" fmla="*/ 66 w 224"/>
                <a:gd name="T9" fmla="*/ 561 h 561"/>
                <a:gd name="T10" fmla="*/ 69 w 224"/>
                <a:gd name="T11" fmla="*/ 317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561">
                  <a:moveTo>
                    <a:pt x="69" y="317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202" y="151"/>
                    <a:pt x="220" y="0"/>
                  </a:cubicBezTo>
                  <a:cubicBezTo>
                    <a:pt x="220" y="0"/>
                    <a:pt x="224" y="182"/>
                    <a:pt x="214" y="285"/>
                  </a:cubicBezTo>
                  <a:cubicBezTo>
                    <a:pt x="200" y="427"/>
                    <a:pt x="118" y="532"/>
                    <a:pt x="66" y="561"/>
                  </a:cubicBezTo>
                  <a:lnTo>
                    <a:pt x="69" y="31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2B12EE4D-9E68-462E-AEFF-461B013C1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8" y="3411538"/>
              <a:ext cx="1409700" cy="904875"/>
            </a:xfrm>
            <a:custGeom>
              <a:avLst/>
              <a:gdLst>
                <a:gd name="T0" fmla="*/ 0 w 888"/>
                <a:gd name="T1" fmla="*/ 64 h 570"/>
                <a:gd name="T2" fmla="*/ 888 w 888"/>
                <a:gd name="T3" fmla="*/ 0 h 570"/>
                <a:gd name="T4" fmla="*/ 888 w 888"/>
                <a:gd name="T5" fmla="*/ 503 h 570"/>
                <a:gd name="T6" fmla="*/ 16 w 888"/>
                <a:gd name="T7" fmla="*/ 570 h 570"/>
                <a:gd name="T8" fmla="*/ 0 w 888"/>
                <a:gd name="T9" fmla="*/ 6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70">
                  <a:moveTo>
                    <a:pt x="0" y="64"/>
                  </a:moveTo>
                  <a:lnTo>
                    <a:pt x="888" y="0"/>
                  </a:lnTo>
                  <a:lnTo>
                    <a:pt x="888" y="503"/>
                  </a:lnTo>
                  <a:lnTo>
                    <a:pt x="16" y="57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80">
            <a:extLst>
              <a:ext uri="{FF2B5EF4-FFF2-40B4-BE49-F238E27FC236}">
                <a16:creationId xmlns:a16="http://schemas.microsoft.com/office/drawing/2014/main" id="{063BAC47-A4A2-4A42-8F3A-6148078C2ED3}"/>
              </a:ext>
            </a:extLst>
          </p:cNvPr>
          <p:cNvGrpSpPr/>
          <p:nvPr/>
        </p:nvGrpSpPr>
        <p:grpSpPr>
          <a:xfrm>
            <a:off x="3577608" y="2346549"/>
            <a:ext cx="968295" cy="618342"/>
            <a:chOff x="3058972" y="2082641"/>
            <a:chExt cx="1291060" cy="824456"/>
          </a:xfrm>
        </p:grpSpPr>
        <p:sp>
          <p:nvSpPr>
            <p:cNvPr id="40" name="Freeform: Shape 38">
              <a:extLst>
                <a:ext uri="{FF2B5EF4-FFF2-40B4-BE49-F238E27FC236}">
                  <a16:creationId xmlns:a16="http://schemas.microsoft.com/office/drawing/2014/main" id="{95E102F4-9385-4B96-B2CD-BE0F2699B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164" y="2421742"/>
              <a:ext cx="820573" cy="485355"/>
            </a:xfrm>
            <a:custGeom>
              <a:avLst/>
              <a:gdLst>
                <a:gd name="T0" fmla="*/ 2 w 427"/>
                <a:gd name="T1" fmla="*/ 252 h 252"/>
                <a:gd name="T2" fmla="*/ 0 w 427"/>
                <a:gd name="T3" fmla="*/ 91 h 252"/>
                <a:gd name="T4" fmla="*/ 427 w 427"/>
                <a:gd name="T5" fmla="*/ 6 h 252"/>
                <a:gd name="T6" fmla="*/ 427 w 427"/>
                <a:gd name="T7" fmla="*/ 165 h 252"/>
                <a:gd name="T8" fmla="*/ 2 w 427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52">
                  <a:moveTo>
                    <a:pt x="2" y="252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156" y="0"/>
                    <a:pt x="427" y="6"/>
                  </a:cubicBezTo>
                  <a:cubicBezTo>
                    <a:pt x="427" y="165"/>
                    <a:pt x="427" y="165"/>
                    <a:pt x="427" y="165"/>
                  </a:cubicBezTo>
                  <a:cubicBezTo>
                    <a:pt x="427" y="165"/>
                    <a:pt x="189" y="154"/>
                    <a:pt x="2" y="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9">
              <a:extLst>
                <a:ext uri="{FF2B5EF4-FFF2-40B4-BE49-F238E27FC236}">
                  <a16:creationId xmlns:a16="http://schemas.microsoft.com/office/drawing/2014/main" id="{19A27E32-96DB-4AE6-96C7-23FF3B401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696" y="2082641"/>
              <a:ext cx="1281336" cy="513829"/>
            </a:xfrm>
            <a:custGeom>
              <a:avLst/>
              <a:gdLst>
                <a:gd name="T0" fmla="*/ 667 w 667"/>
                <a:gd name="T1" fmla="*/ 182 h 267"/>
                <a:gd name="T2" fmla="*/ 666 w 667"/>
                <a:gd name="T3" fmla="*/ 5 h 267"/>
                <a:gd name="T4" fmla="*/ 0 w 667"/>
                <a:gd name="T5" fmla="*/ 149 h 267"/>
                <a:gd name="T6" fmla="*/ 241 w 667"/>
                <a:gd name="T7" fmla="*/ 267 h 267"/>
                <a:gd name="T8" fmla="*/ 667 w 667"/>
                <a:gd name="T9" fmla="*/ 18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267">
                  <a:moveTo>
                    <a:pt x="667" y="182"/>
                  </a:moveTo>
                  <a:cubicBezTo>
                    <a:pt x="666" y="5"/>
                    <a:pt x="666" y="5"/>
                    <a:pt x="666" y="5"/>
                  </a:cubicBezTo>
                  <a:cubicBezTo>
                    <a:pt x="666" y="5"/>
                    <a:pt x="265" y="0"/>
                    <a:pt x="0" y="149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1" y="267"/>
                    <a:pt x="394" y="176"/>
                    <a:pt x="667" y="1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0">
              <a:extLst>
                <a:ext uri="{FF2B5EF4-FFF2-40B4-BE49-F238E27FC236}">
                  <a16:creationId xmlns:a16="http://schemas.microsoft.com/office/drawing/2014/main" id="{D4E8CCC8-1C9F-4259-804C-D663F4898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972" y="2368029"/>
              <a:ext cx="475038" cy="538404"/>
            </a:xfrm>
            <a:custGeom>
              <a:avLst/>
              <a:gdLst>
                <a:gd name="T0" fmla="*/ 1 w 361"/>
                <a:gd name="T1" fmla="*/ 0 h 263"/>
                <a:gd name="T2" fmla="*/ 358 w 361"/>
                <a:gd name="T3" fmla="*/ 175 h 263"/>
                <a:gd name="T4" fmla="*/ 361 w 361"/>
                <a:gd name="T5" fmla="*/ 263 h 263"/>
                <a:gd name="T6" fmla="*/ 0 w 361"/>
                <a:gd name="T7" fmla="*/ 79 h 263"/>
                <a:gd name="T8" fmla="*/ 1 w 361"/>
                <a:gd name="T9" fmla="*/ 0 h 263"/>
                <a:gd name="connsiteX0" fmla="*/ 28 w 10042"/>
                <a:gd name="connsiteY0" fmla="*/ 0 h 15646"/>
                <a:gd name="connsiteX1" fmla="*/ 9917 w 10042"/>
                <a:gd name="connsiteY1" fmla="*/ 6654 h 15646"/>
                <a:gd name="connsiteX2" fmla="*/ 10042 w 10042"/>
                <a:gd name="connsiteY2" fmla="*/ 15646 h 15646"/>
                <a:gd name="connsiteX3" fmla="*/ 0 w 10042"/>
                <a:gd name="connsiteY3" fmla="*/ 3004 h 15646"/>
                <a:gd name="connsiteX4" fmla="*/ 28 w 10042"/>
                <a:gd name="connsiteY4" fmla="*/ 0 h 15646"/>
                <a:gd name="connsiteX0" fmla="*/ 153 w 10167"/>
                <a:gd name="connsiteY0" fmla="*/ 0 h 15646"/>
                <a:gd name="connsiteX1" fmla="*/ 10042 w 10167"/>
                <a:gd name="connsiteY1" fmla="*/ 6654 h 15646"/>
                <a:gd name="connsiteX2" fmla="*/ 10167 w 10167"/>
                <a:gd name="connsiteY2" fmla="*/ 15646 h 15646"/>
                <a:gd name="connsiteX3" fmla="*/ 0 w 10167"/>
                <a:gd name="connsiteY3" fmla="*/ 10361 h 15646"/>
                <a:gd name="connsiteX4" fmla="*/ 153 w 10167"/>
                <a:gd name="connsiteY4" fmla="*/ 0 h 15646"/>
                <a:gd name="connsiteX0" fmla="*/ 153 w 10167"/>
                <a:gd name="connsiteY0" fmla="*/ 0 h 15646"/>
                <a:gd name="connsiteX1" fmla="*/ 10042 w 10167"/>
                <a:gd name="connsiteY1" fmla="*/ 6654 h 15646"/>
                <a:gd name="connsiteX2" fmla="*/ 10167 w 10167"/>
                <a:gd name="connsiteY2" fmla="*/ 15646 h 15646"/>
                <a:gd name="connsiteX3" fmla="*/ 0 w 10167"/>
                <a:gd name="connsiteY3" fmla="*/ 9049 h 15646"/>
                <a:gd name="connsiteX4" fmla="*/ 153 w 10167"/>
                <a:gd name="connsiteY4" fmla="*/ 0 h 15646"/>
                <a:gd name="connsiteX0" fmla="*/ 153 w 10167"/>
                <a:gd name="connsiteY0" fmla="*/ 0 h 14391"/>
                <a:gd name="connsiteX1" fmla="*/ 10042 w 10167"/>
                <a:gd name="connsiteY1" fmla="*/ 6654 h 14391"/>
                <a:gd name="connsiteX2" fmla="*/ 10167 w 10167"/>
                <a:gd name="connsiteY2" fmla="*/ 14391 h 14391"/>
                <a:gd name="connsiteX3" fmla="*/ 0 w 10167"/>
                <a:gd name="connsiteY3" fmla="*/ 9049 h 14391"/>
                <a:gd name="connsiteX4" fmla="*/ 153 w 10167"/>
                <a:gd name="connsiteY4" fmla="*/ 0 h 14391"/>
                <a:gd name="connsiteX0" fmla="*/ 153 w 10167"/>
                <a:gd name="connsiteY0" fmla="*/ 0 h 15817"/>
                <a:gd name="connsiteX1" fmla="*/ 10042 w 10167"/>
                <a:gd name="connsiteY1" fmla="*/ 6654 h 15817"/>
                <a:gd name="connsiteX2" fmla="*/ 10167 w 10167"/>
                <a:gd name="connsiteY2" fmla="*/ 15817 h 15817"/>
                <a:gd name="connsiteX3" fmla="*/ 0 w 10167"/>
                <a:gd name="connsiteY3" fmla="*/ 9049 h 15817"/>
                <a:gd name="connsiteX4" fmla="*/ 153 w 10167"/>
                <a:gd name="connsiteY4" fmla="*/ 0 h 1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" h="15817">
                  <a:moveTo>
                    <a:pt x="153" y="0"/>
                  </a:moveTo>
                  <a:lnTo>
                    <a:pt x="10042" y="6654"/>
                  </a:lnTo>
                  <a:cubicBezTo>
                    <a:pt x="10084" y="9651"/>
                    <a:pt x="10125" y="12820"/>
                    <a:pt x="10167" y="15817"/>
                  </a:cubicBezTo>
                  <a:lnTo>
                    <a:pt x="0" y="9049"/>
                  </a:lnTo>
                  <a:cubicBezTo>
                    <a:pt x="9" y="8048"/>
                    <a:pt x="144" y="1001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E98293B6-3DC4-4E19-813F-7E91146CDF01}"/>
              </a:ext>
            </a:extLst>
          </p:cNvPr>
          <p:cNvGrpSpPr/>
          <p:nvPr/>
        </p:nvGrpSpPr>
        <p:grpSpPr>
          <a:xfrm>
            <a:off x="3179145" y="2638738"/>
            <a:ext cx="753271" cy="576602"/>
            <a:chOff x="2686051" y="2289176"/>
            <a:chExt cx="1231900" cy="942975"/>
          </a:xfrm>
        </p:grpSpPr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5CBD7D69-5720-4284-8FFE-0AA8DDE72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1" y="3079751"/>
              <a:ext cx="8048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43">
              <a:extLst>
                <a:ext uri="{FF2B5EF4-FFF2-40B4-BE49-F238E27FC236}">
                  <a16:creationId xmlns:a16="http://schemas.microsoft.com/office/drawing/2014/main" id="{AE7C4542-946C-4C40-924A-98DF4888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2581276"/>
              <a:ext cx="427038" cy="650875"/>
            </a:xfrm>
            <a:custGeom>
              <a:avLst/>
              <a:gdLst>
                <a:gd name="T0" fmla="*/ 0 w 181"/>
                <a:gd name="T1" fmla="*/ 211 h 276"/>
                <a:gd name="T2" fmla="*/ 181 w 181"/>
                <a:gd name="T3" fmla="*/ 0 h 276"/>
                <a:gd name="T4" fmla="*/ 181 w 181"/>
                <a:gd name="T5" fmla="*/ 102 h 276"/>
                <a:gd name="T6" fmla="*/ 0 w 181"/>
                <a:gd name="T7" fmla="*/ 276 h 276"/>
                <a:gd name="T8" fmla="*/ 0 w 181"/>
                <a:gd name="T9" fmla="*/ 21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6">
                  <a:moveTo>
                    <a:pt x="0" y="211"/>
                  </a:moveTo>
                  <a:cubicBezTo>
                    <a:pt x="0" y="211"/>
                    <a:pt x="7" y="70"/>
                    <a:pt x="181" y="0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79" y="138"/>
                    <a:pt x="0" y="276"/>
                  </a:cubicBezTo>
                  <a:lnTo>
                    <a:pt x="0" y="21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1CCA86F0-31A3-407D-97E6-A6A9F113C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1" y="2289176"/>
              <a:ext cx="1231900" cy="790575"/>
            </a:xfrm>
            <a:custGeom>
              <a:avLst/>
              <a:gdLst>
                <a:gd name="T0" fmla="*/ 522 w 522"/>
                <a:gd name="T1" fmla="*/ 124 h 335"/>
                <a:gd name="T2" fmla="*/ 279 w 522"/>
                <a:gd name="T3" fmla="*/ 0 h 335"/>
                <a:gd name="T4" fmla="*/ 0 w 522"/>
                <a:gd name="T5" fmla="*/ 335 h 335"/>
                <a:gd name="T6" fmla="*/ 341 w 522"/>
                <a:gd name="T7" fmla="*/ 335 h 335"/>
                <a:gd name="T8" fmla="*/ 522 w 522"/>
                <a:gd name="T9" fmla="*/ 1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335">
                  <a:moveTo>
                    <a:pt x="522" y="124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279" y="0"/>
                    <a:pt x="12" y="115"/>
                    <a:pt x="0" y="335"/>
                  </a:cubicBezTo>
                  <a:cubicBezTo>
                    <a:pt x="341" y="335"/>
                    <a:pt x="341" y="335"/>
                    <a:pt x="341" y="335"/>
                  </a:cubicBezTo>
                  <a:cubicBezTo>
                    <a:pt x="341" y="335"/>
                    <a:pt x="352" y="193"/>
                    <a:pt x="522" y="12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0CC1A8CE-0305-4E3D-B180-0DA892BA78FD}"/>
              </a:ext>
            </a:extLst>
          </p:cNvPr>
          <p:cNvGrpSpPr/>
          <p:nvPr/>
        </p:nvGrpSpPr>
        <p:grpSpPr>
          <a:xfrm>
            <a:off x="3110224" y="3215336"/>
            <a:ext cx="819279" cy="565924"/>
            <a:chOff x="2573338" y="3232151"/>
            <a:chExt cx="1339851" cy="925513"/>
          </a:xfrm>
        </p:grpSpPr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5840802B-2D6C-4B54-929C-318011681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3740151"/>
              <a:ext cx="573088" cy="417513"/>
            </a:xfrm>
            <a:custGeom>
              <a:avLst/>
              <a:gdLst>
                <a:gd name="T0" fmla="*/ 0 w 361"/>
                <a:gd name="T1" fmla="*/ 183 h 263"/>
                <a:gd name="T2" fmla="*/ 0 w 361"/>
                <a:gd name="T3" fmla="*/ 263 h 263"/>
                <a:gd name="T4" fmla="*/ 361 w 361"/>
                <a:gd name="T5" fmla="*/ 82 h 263"/>
                <a:gd name="T6" fmla="*/ 356 w 361"/>
                <a:gd name="T7" fmla="*/ 0 h 263"/>
                <a:gd name="T8" fmla="*/ 0 w 361"/>
                <a:gd name="T9" fmla="*/ 18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263">
                  <a:moveTo>
                    <a:pt x="0" y="183"/>
                  </a:moveTo>
                  <a:lnTo>
                    <a:pt x="0" y="263"/>
                  </a:lnTo>
                  <a:lnTo>
                    <a:pt x="361" y="82"/>
                  </a:lnTo>
                  <a:lnTo>
                    <a:pt x="356" y="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:a16="http://schemas.microsoft.com/office/drawing/2014/main" id="{110D8654-07BF-473F-A700-7750C0BCA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1" y="3232151"/>
              <a:ext cx="1219200" cy="798513"/>
            </a:xfrm>
            <a:custGeom>
              <a:avLst/>
              <a:gdLst>
                <a:gd name="T0" fmla="*/ 517 w 517"/>
                <a:gd name="T1" fmla="*/ 215 h 338"/>
                <a:gd name="T2" fmla="*/ 341 w 517"/>
                <a:gd name="T3" fmla="*/ 0 h 338"/>
                <a:gd name="T4" fmla="*/ 0 w 517"/>
                <a:gd name="T5" fmla="*/ 0 h 338"/>
                <a:gd name="T6" fmla="*/ 277 w 517"/>
                <a:gd name="T7" fmla="*/ 338 h 338"/>
                <a:gd name="T8" fmla="*/ 517 w 517"/>
                <a:gd name="T9" fmla="*/ 21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338">
                  <a:moveTo>
                    <a:pt x="517" y="215"/>
                  </a:moveTo>
                  <a:cubicBezTo>
                    <a:pt x="517" y="215"/>
                    <a:pt x="342" y="141"/>
                    <a:pt x="3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8" y="173"/>
                    <a:pt x="277" y="338"/>
                  </a:cubicBezTo>
                  <a:lnTo>
                    <a:pt x="517" y="2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:a16="http://schemas.microsoft.com/office/drawing/2014/main" id="{AA88FCAB-2C99-425C-AA35-6DBCE495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3232151"/>
              <a:ext cx="766763" cy="925513"/>
            </a:xfrm>
            <a:custGeom>
              <a:avLst/>
              <a:gdLst>
                <a:gd name="T0" fmla="*/ 325 w 325"/>
                <a:gd name="T1" fmla="*/ 392 h 392"/>
                <a:gd name="T2" fmla="*/ 325 w 325"/>
                <a:gd name="T3" fmla="*/ 338 h 392"/>
                <a:gd name="T4" fmla="*/ 48 w 325"/>
                <a:gd name="T5" fmla="*/ 0 h 392"/>
                <a:gd name="T6" fmla="*/ 325 w 325"/>
                <a:gd name="T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392">
                  <a:moveTo>
                    <a:pt x="325" y="392"/>
                  </a:moveTo>
                  <a:cubicBezTo>
                    <a:pt x="325" y="338"/>
                    <a:pt x="325" y="338"/>
                    <a:pt x="325" y="338"/>
                  </a:cubicBezTo>
                  <a:cubicBezTo>
                    <a:pt x="325" y="338"/>
                    <a:pt x="103" y="205"/>
                    <a:pt x="48" y="0"/>
                  </a:cubicBezTo>
                  <a:cubicBezTo>
                    <a:pt x="48" y="0"/>
                    <a:pt x="0" y="215"/>
                    <a:pt x="325" y="3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Freeform: Shape 56">
            <a:extLst>
              <a:ext uri="{FF2B5EF4-FFF2-40B4-BE49-F238E27FC236}">
                <a16:creationId xmlns:a16="http://schemas.microsoft.com/office/drawing/2014/main" id="{1C844D3D-A073-4EB4-B06A-6003DC38E77F}"/>
              </a:ext>
            </a:extLst>
          </p:cNvPr>
          <p:cNvSpPr/>
          <p:nvPr/>
        </p:nvSpPr>
        <p:spPr>
          <a:xfrm>
            <a:off x="3346531" y="3097924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/>
              <a:t>20%</a:t>
            </a:r>
          </a:p>
        </p:txBody>
      </p:sp>
      <p:sp>
        <p:nvSpPr>
          <p:cNvPr id="10" name="Freeform: Shape 57">
            <a:extLst>
              <a:ext uri="{FF2B5EF4-FFF2-40B4-BE49-F238E27FC236}">
                <a16:creationId xmlns:a16="http://schemas.microsoft.com/office/drawing/2014/main" id="{F259CFCF-7691-4FC5-8C20-3A0FE36EB654}"/>
              </a:ext>
            </a:extLst>
          </p:cNvPr>
          <p:cNvSpPr/>
          <p:nvPr/>
        </p:nvSpPr>
        <p:spPr>
          <a:xfrm>
            <a:off x="3369887" y="2512468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/>
              <a:t>40%</a:t>
            </a:r>
          </a:p>
        </p:txBody>
      </p:sp>
      <p:sp>
        <p:nvSpPr>
          <p:cNvPr id="11" name="Freeform: Shape 58">
            <a:extLst>
              <a:ext uri="{FF2B5EF4-FFF2-40B4-BE49-F238E27FC236}">
                <a16:creationId xmlns:a16="http://schemas.microsoft.com/office/drawing/2014/main" id="{991BBC31-7F02-4ED5-AC3A-3BD70BF2F993}"/>
              </a:ext>
            </a:extLst>
          </p:cNvPr>
          <p:cNvSpPr/>
          <p:nvPr/>
        </p:nvSpPr>
        <p:spPr>
          <a:xfrm>
            <a:off x="3974638" y="2107962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/>
              <a:t>60%</a:t>
            </a:r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1BB1C5FC-88DE-4C2A-8A91-11547479C062}"/>
              </a:ext>
            </a:extLst>
          </p:cNvPr>
          <p:cNvSpPr/>
          <p:nvPr/>
        </p:nvSpPr>
        <p:spPr>
          <a:xfrm>
            <a:off x="4760915" y="2017480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/>
              <a:t>80%</a:t>
            </a:r>
          </a:p>
        </p:txBody>
      </p:sp>
      <p:sp>
        <p:nvSpPr>
          <p:cNvPr id="13" name="Freeform: Shape 60">
            <a:extLst>
              <a:ext uri="{FF2B5EF4-FFF2-40B4-BE49-F238E27FC236}">
                <a16:creationId xmlns:a16="http://schemas.microsoft.com/office/drawing/2014/main" id="{551DEC9C-8862-414D-94AB-A0CE60582F80}"/>
              </a:ext>
            </a:extLst>
          </p:cNvPr>
          <p:cNvSpPr/>
          <p:nvPr/>
        </p:nvSpPr>
        <p:spPr>
          <a:xfrm>
            <a:off x="5277700" y="2634297"/>
            <a:ext cx="364016" cy="439407"/>
          </a:xfrm>
          <a:custGeom>
            <a:avLst/>
            <a:gdLst>
              <a:gd name="connsiteX0" fmla="*/ 242678 w 485355"/>
              <a:gd name="connsiteY0" fmla="*/ 0 h 585876"/>
              <a:gd name="connsiteX1" fmla="*/ 414277 w 485355"/>
              <a:gd name="connsiteY1" fmla="*/ 71078 h 585876"/>
              <a:gd name="connsiteX2" fmla="*/ 414276 w 485355"/>
              <a:gd name="connsiteY2" fmla="*/ 71079 h 585876"/>
              <a:gd name="connsiteX3" fmla="*/ 414276 w 485355"/>
              <a:gd name="connsiteY3" fmla="*/ 414278 h 585876"/>
              <a:gd name="connsiteX4" fmla="*/ 242678 w 485355"/>
              <a:gd name="connsiteY4" fmla="*/ 585876 h 585876"/>
              <a:gd name="connsiteX5" fmla="*/ 71078 w 485355"/>
              <a:gd name="connsiteY5" fmla="*/ 414277 h 585876"/>
              <a:gd name="connsiteX6" fmla="*/ 71078 w 485355"/>
              <a:gd name="connsiteY6" fmla="*/ 71078 h 585876"/>
              <a:gd name="connsiteX7" fmla="*/ 242678 w 485355"/>
              <a:gd name="connsiteY7" fmla="*/ 0 h 5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55" h="585876">
                <a:moveTo>
                  <a:pt x="242678" y="0"/>
                </a:moveTo>
                <a:cubicBezTo>
                  <a:pt x="304784" y="0"/>
                  <a:pt x="366891" y="23693"/>
                  <a:pt x="414277" y="71078"/>
                </a:cubicBezTo>
                <a:lnTo>
                  <a:pt x="414276" y="71079"/>
                </a:lnTo>
                <a:cubicBezTo>
                  <a:pt x="509048" y="165851"/>
                  <a:pt x="509048" y="319506"/>
                  <a:pt x="414276" y="414278"/>
                </a:cubicBezTo>
                <a:lnTo>
                  <a:pt x="242678" y="585876"/>
                </a:lnTo>
                <a:lnTo>
                  <a:pt x="71078" y="414277"/>
                </a:lnTo>
                <a:cubicBezTo>
                  <a:pt x="-23693" y="319506"/>
                  <a:pt x="-23693" y="165850"/>
                  <a:pt x="71078" y="71078"/>
                </a:cubicBezTo>
                <a:cubicBezTo>
                  <a:pt x="118464" y="23693"/>
                  <a:pt x="180571" y="0"/>
                  <a:pt x="242678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anchor="ctr">
            <a:normAutofit/>
          </a:bodyPr>
          <a:lstStyle/>
          <a:p>
            <a:pPr algn="ctr"/>
            <a:r>
              <a:rPr lang="en-US" sz="1100" b="1" dirty="0"/>
              <a:t>100%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138183" y="2866850"/>
            <a:ext cx="2344139" cy="672432"/>
            <a:chOff x="6138183" y="2866850"/>
            <a:chExt cx="2344139" cy="672432"/>
          </a:xfrm>
        </p:grpSpPr>
        <p:sp>
          <p:nvSpPr>
            <p:cNvPr id="18" name="Freeform: Shape 53">
              <a:extLst>
                <a:ext uri="{FF2B5EF4-FFF2-40B4-BE49-F238E27FC236}">
                  <a16:creationId xmlns:a16="http://schemas.microsoft.com/office/drawing/2014/main" id="{459E58CE-ACDC-4503-A651-E163BAB89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183" y="2866850"/>
              <a:ext cx="381617" cy="381617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56BF02B1-A6F4-4B2C-A3CB-5411BC3986D7}"/>
                </a:ext>
              </a:extLst>
            </p:cNvPr>
            <p:cNvGrpSpPr/>
            <p:nvPr/>
          </p:nvGrpSpPr>
          <p:grpSpPr>
            <a:xfrm>
              <a:off x="6519800" y="2889679"/>
              <a:ext cx="1962522" cy="649603"/>
              <a:chOff x="8991886" y="3852905"/>
              <a:chExt cx="2616696" cy="866137"/>
            </a:xfrm>
          </p:grpSpPr>
          <p:sp>
            <p:nvSpPr>
              <p:cNvPr id="32" name="TextBox 54">
                <a:extLst>
                  <a:ext uri="{FF2B5EF4-FFF2-40B4-BE49-F238E27FC236}">
                    <a16:creationId xmlns:a16="http://schemas.microsoft.com/office/drawing/2014/main" id="{45583086-22B0-401A-833A-C3B220C50E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991886" y="385290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33" name="TextBox 55">
                <a:extLst>
                  <a:ext uri="{FF2B5EF4-FFF2-40B4-BE49-F238E27FC236}">
                    <a16:creationId xmlns:a16="http://schemas.microsoft.com/office/drawing/2014/main" id="{C275F2BC-3297-404E-AF4F-F390E9B29D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991886" y="4162863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 layout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(Theme font is recommended)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274418" y="1840680"/>
            <a:ext cx="2344140" cy="684416"/>
            <a:chOff x="5274418" y="1840680"/>
            <a:chExt cx="2344140" cy="684416"/>
          </a:xfrm>
        </p:grpSpPr>
        <p:sp>
          <p:nvSpPr>
            <p:cNvPr id="14" name="Freeform: Shape 49">
              <a:extLst>
                <a:ext uri="{FF2B5EF4-FFF2-40B4-BE49-F238E27FC236}">
                  <a16:creationId xmlns:a16="http://schemas.microsoft.com/office/drawing/2014/main" id="{167DF31C-6AD0-446B-AC0E-40FBE26A2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418" y="1840680"/>
              <a:ext cx="381617" cy="38161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30B1E60-F099-4AFC-8562-4B4BA3C4F81C}"/>
                </a:ext>
              </a:extLst>
            </p:cNvPr>
            <p:cNvGrpSpPr/>
            <p:nvPr/>
          </p:nvGrpSpPr>
          <p:grpSpPr>
            <a:xfrm>
              <a:off x="5656036" y="1875493"/>
              <a:ext cx="1962522" cy="649603"/>
              <a:chOff x="7870014" y="2500658"/>
              <a:chExt cx="2616696" cy="866137"/>
            </a:xfrm>
          </p:grpSpPr>
          <p:sp>
            <p:nvSpPr>
              <p:cNvPr id="30" name="TextBox 72">
                <a:extLst>
                  <a:ext uri="{FF2B5EF4-FFF2-40B4-BE49-F238E27FC236}">
                    <a16:creationId xmlns:a16="http://schemas.microsoft.com/office/drawing/2014/main" id="{08A723DA-91DA-4DDE-B6A9-000AEC137B5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70014" y="250065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31" name="TextBox 73">
                <a:extLst>
                  <a:ext uri="{FF2B5EF4-FFF2-40B4-BE49-F238E27FC236}">
                    <a16:creationId xmlns:a16="http://schemas.microsoft.com/office/drawing/2014/main" id="{6ECA19D8-61C7-4309-BC30-050EF58FA0F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70014" y="2810616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 layout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(Theme font is recommended)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61679" y="3282508"/>
            <a:ext cx="2344139" cy="649603"/>
            <a:chOff x="661679" y="3282508"/>
            <a:chExt cx="2344139" cy="649603"/>
          </a:xfrm>
        </p:grpSpPr>
        <p:sp>
          <p:nvSpPr>
            <p:cNvPr id="16" name="Freeform: Shape 51">
              <a:extLst>
                <a:ext uri="{FF2B5EF4-FFF2-40B4-BE49-F238E27FC236}">
                  <a16:creationId xmlns:a16="http://schemas.microsoft.com/office/drawing/2014/main" id="{DA1025E1-3540-40C8-AF56-88B31A857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201" y="3335152"/>
              <a:ext cx="381617" cy="38161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9F6052A9-0FCC-4A0A-B13B-6669B49796E1}"/>
                </a:ext>
              </a:extLst>
            </p:cNvPr>
            <p:cNvGrpSpPr/>
            <p:nvPr/>
          </p:nvGrpSpPr>
          <p:grpSpPr>
            <a:xfrm>
              <a:off x="661679" y="3282508"/>
              <a:ext cx="1962522" cy="649603"/>
              <a:chOff x="1275792" y="4376678"/>
              <a:chExt cx="2616696" cy="866137"/>
            </a:xfrm>
          </p:grpSpPr>
          <p:sp>
            <p:nvSpPr>
              <p:cNvPr id="28" name="TextBox 74">
                <a:extLst>
                  <a:ext uri="{FF2B5EF4-FFF2-40B4-BE49-F238E27FC236}">
                    <a16:creationId xmlns:a16="http://schemas.microsoft.com/office/drawing/2014/main" id="{648600E1-4FA2-46B6-B048-58799B1ABE2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33512" y="437667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29" name="TextBox 79">
                <a:extLst>
                  <a:ext uri="{FF2B5EF4-FFF2-40B4-BE49-F238E27FC236}">
                    <a16:creationId xmlns:a16="http://schemas.microsoft.com/office/drawing/2014/main" id="{E81D9BC5-5372-448B-9861-7413868B35A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75792" y="4686636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 layout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(Theme font is recommended)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845681" y="2384408"/>
            <a:ext cx="2344139" cy="698692"/>
            <a:chOff x="845681" y="2384408"/>
            <a:chExt cx="2344139" cy="698692"/>
          </a:xfrm>
        </p:grpSpPr>
        <p:sp>
          <p:nvSpPr>
            <p:cNvPr id="17" name="Freeform: Shape 52">
              <a:extLst>
                <a:ext uri="{FF2B5EF4-FFF2-40B4-BE49-F238E27FC236}">
                  <a16:creationId xmlns:a16="http://schemas.microsoft.com/office/drawing/2014/main" id="{6A04E636-23EB-4A28-8EAB-00BC561E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03" y="2384408"/>
              <a:ext cx="381617" cy="38161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3">
              <a:extLst>
                <a:ext uri="{FF2B5EF4-FFF2-40B4-BE49-F238E27FC236}">
                  <a16:creationId xmlns:a16="http://schemas.microsoft.com/office/drawing/2014/main" id="{C411798C-F67B-48DB-AECA-98965A83D148}"/>
                </a:ext>
              </a:extLst>
            </p:cNvPr>
            <p:cNvGrpSpPr/>
            <p:nvPr/>
          </p:nvGrpSpPr>
          <p:grpSpPr>
            <a:xfrm>
              <a:off x="845681" y="2433497"/>
              <a:ext cx="1962522" cy="649603"/>
              <a:chOff x="1561217" y="3244663"/>
              <a:chExt cx="2616696" cy="866137"/>
            </a:xfrm>
          </p:grpSpPr>
          <p:sp>
            <p:nvSpPr>
              <p:cNvPr id="26" name="TextBox 81">
                <a:extLst>
                  <a:ext uri="{FF2B5EF4-FFF2-40B4-BE49-F238E27FC236}">
                    <a16:creationId xmlns:a16="http://schemas.microsoft.com/office/drawing/2014/main" id="{68E4DC16-AABC-4218-98D1-8C45237A458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18937" y="3244663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27" name="TextBox 82">
                <a:extLst>
                  <a:ext uri="{FF2B5EF4-FFF2-40B4-BE49-F238E27FC236}">
                    <a16:creationId xmlns:a16="http://schemas.microsoft.com/office/drawing/2014/main" id="{7C7C13FA-C186-4708-BE3F-8CF16E074F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1217" y="3554621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 layout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(Theme font is recommended)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615086" y="1617903"/>
            <a:ext cx="2344139" cy="712442"/>
            <a:chOff x="1615086" y="1617903"/>
            <a:chExt cx="2344139" cy="712442"/>
          </a:xfrm>
        </p:grpSpPr>
        <p:sp>
          <p:nvSpPr>
            <p:cNvPr id="15" name="Freeform: Shape 50">
              <a:extLst>
                <a:ext uri="{FF2B5EF4-FFF2-40B4-BE49-F238E27FC236}">
                  <a16:creationId xmlns:a16="http://schemas.microsoft.com/office/drawing/2014/main" id="{2BE659E6-6347-4625-BFCC-AD0EF6628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608" y="1617903"/>
              <a:ext cx="381617" cy="38161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ED8022F-E89A-4A9B-ADE0-7FB93A67817F}"/>
                </a:ext>
              </a:extLst>
            </p:cNvPr>
            <p:cNvGrpSpPr/>
            <p:nvPr/>
          </p:nvGrpSpPr>
          <p:grpSpPr>
            <a:xfrm>
              <a:off x="1615086" y="1680742"/>
              <a:ext cx="1962522" cy="649603"/>
              <a:chOff x="2635006" y="2240990"/>
              <a:chExt cx="2616696" cy="866137"/>
            </a:xfrm>
          </p:grpSpPr>
          <p:sp>
            <p:nvSpPr>
              <p:cNvPr id="24" name="TextBox 83">
                <a:extLst>
                  <a:ext uri="{FF2B5EF4-FFF2-40B4-BE49-F238E27FC236}">
                    <a16:creationId xmlns:a16="http://schemas.microsoft.com/office/drawing/2014/main" id="{0C6FC1F4-DC98-42D4-85C8-95596200E6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92726" y="224099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3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25" name="TextBox 84">
                <a:extLst>
                  <a:ext uri="{FF2B5EF4-FFF2-40B4-BE49-F238E27FC236}">
                    <a16:creationId xmlns:a16="http://schemas.microsoft.com/office/drawing/2014/main" id="{6904B714-E5F3-4ABC-8CD0-2AD8006A7A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35006" y="2550948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This section is displayed as a text layout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 (Theme font is recommended)</a:t>
                </a:r>
              </a:p>
            </p:txBody>
          </p:sp>
        </p:grp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0F6962D6-674B-4CF3-9F49-C3972BEBC58E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72591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727F265-1AE9-4622-8372-68D6363CDB2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461397" y="2288195"/>
            <a:ext cx="1518740" cy="1363673"/>
            <a:chOff x="-1" y="0"/>
            <a:chExt cx="3700808" cy="3322170"/>
          </a:xfrm>
        </p:grpSpPr>
        <p:sp>
          <p:nvSpPr>
            <p:cNvPr id="31" name="Freeform: Shape 29">
              <a:extLst>
                <a:ext uri="{FF2B5EF4-FFF2-40B4-BE49-F238E27FC236}">
                  <a16:creationId xmlns:a16="http://schemas.microsoft.com/office/drawing/2014/main" id="{1596A568-46A0-4A40-9EFC-8E06C5DC7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0">
              <a:extLst>
                <a:ext uri="{FF2B5EF4-FFF2-40B4-BE49-F238E27FC236}">
                  <a16:creationId xmlns:a16="http://schemas.microsoft.com/office/drawing/2014/main" id="{A51B1E1D-36D7-4097-A5DA-E585B51C4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1">
              <a:extLst>
                <a:ext uri="{FF2B5EF4-FFF2-40B4-BE49-F238E27FC236}">
                  <a16:creationId xmlns:a16="http://schemas.microsoft.com/office/drawing/2014/main" id="{8AB60428-A642-4A85-B167-EBFF57E7010D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600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3B08DBC2-3D17-4E63-87DE-9CB9232657F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43560" y="2288195"/>
            <a:ext cx="1518740" cy="1363672"/>
            <a:chOff x="-1" y="0"/>
            <a:chExt cx="3700808" cy="3322170"/>
          </a:xfrm>
          <a:solidFill>
            <a:schemeClr val="accent2"/>
          </a:solidFill>
        </p:grpSpPr>
        <p:sp>
          <p:nvSpPr>
            <p:cNvPr id="28" name="Freeform: Shape 26">
              <a:extLst>
                <a:ext uri="{FF2B5EF4-FFF2-40B4-BE49-F238E27FC236}">
                  <a16:creationId xmlns:a16="http://schemas.microsoft.com/office/drawing/2014/main" id="{B8B2AAE5-E68D-4670-8FBF-245251C9F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id="{C4F09987-2C1E-4662-A8FC-33F0FC368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8">
              <a:extLst>
                <a:ext uri="{FF2B5EF4-FFF2-40B4-BE49-F238E27FC236}">
                  <a16:creationId xmlns:a16="http://schemas.microsoft.com/office/drawing/2014/main" id="{CAE91432-7C93-4993-B52F-D20A6454080F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D67664C1-A1DD-4B9F-8B7E-D794225E592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825070" y="2288195"/>
            <a:ext cx="1518740" cy="1363672"/>
            <a:chOff x="-1" y="0"/>
            <a:chExt cx="3700808" cy="3322170"/>
          </a:xfrm>
        </p:grpSpPr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600FA005-2F60-4FC2-8107-3F8DADC7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id="{0B8CF9F5-2252-4F14-BE14-B90C617D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003C5985-4861-40ED-A305-65F6766C6090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5AA54DDA-9672-43DB-A641-61168F85D62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506906" y="2288521"/>
            <a:ext cx="1518740" cy="1363021"/>
            <a:chOff x="-1" y="0"/>
            <a:chExt cx="3700808" cy="3322170"/>
          </a:xfrm>
        </p:grpSpPr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7BE483CC-1F0B-4FAD-8B96-66D3A5DB8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887082B0-AB22-48CC-8B11-B858A6A41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D3088B8A-B5EB-4A12-917C-B1885D29D314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94D65BD7-14D4-4D93-B123-055FE7BBD60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88743" y="2288195"/>
            <a:ext cx="1518740" cy="1363673"/>
            <a:chOff x="-1" y="0"/>
            <a:chExt cx="3700808" cy="3322170"/>
          </a:xfrm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6B14E546-E967-48ED-BB6F-A4F45053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A97E3674-78CF-49BB-8C6C-BC3513CA2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1D139C2E-8910-4DB7-885B-000EB8D83241}"/>
                </a:ext>
              </a:extLst>
            </p:cNvPr>
            <p:cNvSpPr>
              <a:spLocks/>
            </p:cNvSpPr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9F4AF622-69BD-4B79-B3F2-9E18FA3D7EAA}"/>
              </a:ext>
            </a:extLst>
          </p:cNvPr>
          <p:cNvSpPr>
            <a:spLocks/>
          </p:cNvSpPr>
          <p:nvPr/>
        </p:nvSpPr>
        <p:spPr bwMode="auto">
          <a:xfrm>
            <a:off x="539354" y="2750136"/>
            <a:ext cx="1710292" cy="5831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10000"/>
          </a:bodyPr>
          <a:lstStyle/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solidFill>
                  <a:srgbClr val="53585F"/>
                </a:solidFill>
              </a:rPr>
              <a:t>This section is displayed as a text layout place (theme font is recommended)</a:t>
            </a:r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A4A5A49A-10CA-41C4-9819-BAD4D56934A3}"/>
              </a:ext>
            </a:extLst>
          </p:cNvPr>
          <p:cNvSpPr>
            <a:spLocks/>
          </p:cNvSpPr>
          <p:nvPr/>
        </p:nvSpPr>
        <p:spPr bwMode="auto">
          <a:xfrm>
            <a:off x="1130301" y="2522097"/>
            <a:ext cx="1121952" cy="2124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r">
              <a:buSzTx/>
              <a:buFontTx/>
              <a:buNone/>
            </a:pPr>
            <a:r>
              <a:rPr lang="zh-CN" altLang="en-US" sz="1600" b="1">
                <a:solidFill>
                  <a:srgbClr val="53585F"/>
                </a:solidFill>
              </a:rPr>
              <a:t>Title text presets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61C21A5A-DFCF-4A08-BE66-B35FB987A0C1}"/>
              </a:ext>
            </a:extLst>
          </p:cNvPr>
          <p:cNvSpPr>
            <a:spLocks/>
          </p:cNvSpPr>
          <p:nvPr/>
        </p:nvSpPr>
        <p:spPr bwMode="auto">
          <a:xfrm>
            <a:off x="6919233" y="2813987"/>
            <a:ext cx="1815842" cy="603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solidFill>
                  <a:srgbClr val="53585F"/>
                </a:solidFill>
              </a:rPr>
              <a:t>This section is displayed as a text layout place (theme font is recommended)</a:t>
            </a: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6A067D36-026B-4CB2-B7FD-2553B00FACDB}"/>
              </a:ext>
            </a:extLst>
          </p:cNvPr>
          <p:cNvSpPr>
            <a:spLocks/>
          </p:cNvSpPr>
          <p:nvPr/>
        </p:nvSpPr>
        <p:spPr bwMode="auto">
          <a:xfrm>
            <a:off x="6916627" y="2585948"/>
            <a:ext cx="1155180" cy="2124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l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</a:rPr>
              <a:t>Title text presets</a:t>
            </a: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C9EB3905-7AAC-4542-A123-2BE2A360F37D}"/>
              </a:ext>
            </a:extLst>
          </p:cNvPr>
          <p:cNvSpPr>
            <a:spLocks/>
          </p:cNvSpPr>
          <p:nvPr/>
        </p:nvSpPr>
        <p:spPr bwMode="auto">
          <a:xfrm>
            <a:off x="1847647" y="1355841"/>
            <a:ext cx="1710293" cy="5831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92500" lnSpcReduction="10000"/>
          </a:bodyPr>
          <a:lstStyle/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solidFill>
                  <a:srgbClr val="53585F"/>
                </a:solidFill>
              </a:rPr>
              <a:t>This section is displayed as a text layout place (theme font is recommended)</a:t>
            </a:r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686A8EF9-1123-40FD-8A30-E7CE839E05CC}"/>
              </a:ext>
            </a:extLst>
          </p:cNvPr>
          <p:cNvSpPr>
            <a:spLocks/>
          </p:cNvSpPr>
          <p:nvPr/>
        </p:nvSpPr>
        <p:spPr bwMode="auto">
          <a:xfrm>
            <a:off x="2439244" y="1127802"/>
            <a:ext cx="1121952" cy="2117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r">
              <a:buSzTx/>
              <a:buFontTx/>
              <a:buNone/>
            </a:pPr>
            <a:r>
              <a:rPr lang="zh-CN" altLang="en-US" sz="1600" b="1">
                <a:solidFill>
                  <a:srgbClr val="53585F"/>
                </a:solidFill>
              </a:rPr>
              <a:t>Title text presets</a:t>
            </a:r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9540E69B-DD3F-4BBA-91D4-874B7D70DCE6}"/>
              </a:ext>
            </a:extLst>
          </p:cNvPr>
          <p:cNvSpPr>
            <a:spLocks/>
          </p:cNvSpPr>
          <p:nvPr/>
        </p:nvSpPr>
        <p:spPr bwMode="auto">
          <a:xfrm>
            <a:off x="5268882" y="1334992"/>
            <a:ext cx="1815842" cy="603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200" dirty="0">
                <a:solidFill>
                  <a:srgbClr val="53585F"/>
                </a:solidFill>
              </a:rPr>
              <a:t>This section is displayed as a text layout place (theme font is recommended)</a:t>
            </a:r>
          </a:p>
        </p:txBody>
      </p: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B39C6611-B74E-4595-BE7C-D222367FF236}"/>
              </a:ext>
            </a:extLst>
          </p:cNvPr>
          <p:cNvSpPr>
            <a:spLocks/>
          </p:cNvSpPr>
          <p:nvPr/>
        </p:nvSpPr>
        <p:spPr bwMode="auto">
          <a:xfrm>
            <a:off x="5266276" y="1106953"/>
            <a:ext cx="1155181" cy="2117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l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</a:rPr>
              <a:t>Title text presets</a:t>
            </a:r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5A8445C5-443D-4C1A-8785-572B4730D75C}"/>
              </a:ext>
            </a:extLst>
          </p:cNvPr>
          <p:cNvSpPr>
            <a:spLocks/>
          </p:cNvSpPr>
          <p:nvPr/>
        </p:nvSpPr>
        <p:spPr bwMode="auto">
          <a:xfrm>
            <a:off x="3574540" y="4191343"/>
            <a:ext cx="1942892" cy="3961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solidFill>
                  <a:srgbClr val="53585F"/>
                </a:solidFill>
              </a:rPr>
              <a:t>This section is displayed as a text layout place (theme font is recommended)</a:t>
            </a:r>
          </a:p>
        </p:txBody>
      </p:sp>
      <p:sp>
        <p:nvSpPr>
          <p:cNvPr id="18" name="Freeform: Shape 16">
            <a:extLst>
              <a:ext uri="{FF2B5EF4-FFF2-40B4-BE49-F238E27FC236}">
                <a16:creationId xmlns:a16="http://schemas.microsoft.com/office/drawing/2014/main" id="{949CC9A3-9DFB-4D5D-8298-4C51C7D00521}"/>
              </a:ext>
            </a:extLst>
          </p:cNvPr>
          <p:cNvSpPr>
            <a:spLocks/>
          </p:cNvSpPr>
          <p:nvPr/>
        </p:nvSpPr>
        <p:spPr bwMode="auto">
          <a:xfrm>
            <a:off x="3985336" y="3895176"/>
            <a:ext cx="1121300" cy="211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 b="1">
                <a:solidFill>
                  <a:srgbClr val="53585F"/>
                </a:solidFill>
              </a:rPr>
              <a:t>Title text presets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7B71433-61B2-4782-A6E0-AE40AC1996BB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49189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0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E264FB7-A246-4C14-85E8-2B9C4CFEE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1" y="51470"/>
            <a:ext cx="5184578" cy="492112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2CC56275-1560-4505-A41A-16FFADD62FB1}"/>
              </a:ext>
            </a:extLst>
          </p:cNvPr>
          <p:cNvGrpSpPr/>
          <p:nvPr/>
        </p:nvGrpSpPr>
        <p:grpSpPr>
          <a:xfrm>
            <a:off x="-491439" y="-260941"/>
            <a:ext cx="10104001" cy="5713607"/>
            <a:chOff x="-491439" y="-260941"/>
            <a:chExt cx="10104001" cy="571360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A9DF0BF-F1F1-47DB-938C-D9039DCBB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91439" y="0"/>
              <a:ext cx="1616629" cy="51435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EAF8E1E-4834-4D3F-8F5C-6F3E2139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2876" y="-244801"/>
              <a:ext cx="1579686" cy="5552855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F680C31-0CF2-4447-938C-5625E853BFB7}"/>
                </a:ext>
              </a:extLst>
            </p:cNvPr>
            <p:cNvGrpSpPr/>
            <p:nvPr/>
          </p:nvGrpSpPr>
          <p:grpSpPr>
            <a:xfrm>
              <a:off x="926466" y="-260941"/>
              <a:ext cx="7319144" cy="1020974"/>
              <a:chOff x="926466" y="-260941"/>
              <a:chExt cx="7319144" cy="102097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0493679D-4B5E-42DE-912E-DA3D6327C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5FDCB11B-6776-4ADB-A7A0-228FD6E93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2B6190D5-2FF1-40EE-A694-57200CE14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E3C723D-9AE3-4997-8804-0E0650E1ABB5}"/>
                </a:ext>
              </a:extLst>
            </p:cNvPr>
            <p:cNvGrpSpPr/>
            <p:nvPr/>
          </p:nvGrpSpPr>
          <p:grpSpPr>
            <a:xfrm flipH="1" flipV="1">
              <a:off x="926466" y="4431692"/>
              <a:ext cx="7319144" cy="1020974"/>
              <a:chOff x="926466" y="-260941"/>
              <a:chExt cx="7319144" cy="1020974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A64ED58F-DC6E-49D9-8C99-624F2BBB8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1992B310-B5D0-463E-BFCF-20647975E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7C17E671-3741-43DF-98A7-EC77D479F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BE685E7-A223-4263-8D6D-628408D2059C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325DD4-2EE9-4F9F-A46E-D41F1BC0CA3F}"/>
              </a:ext>
            </a:extLst>
          </p:cNvPr>
          <p:cNvSpPr/>
          <p:nvPr/>
        </p:nvSpPr>
        <p:spPr>
          <a:xfrm>
            <a:off x="2798673" y="2480578"/>
            <a:ext cx="3673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Title text presets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621E515-CF48-49D5-9216-364A4B53C288}"/>
              </a:ext>
            </a:extLst>
          </p:cNvPr>
          <p:cNvSpPr/>
          <p:nvPr/>
        </p:nvSpPr>
        <p:spPr>
          <a:xfrm>
            <a:off x="4134922" y="1737284"/>
            <a:ext cx="941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3600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0">
            <a:extLst>
              <a:ext uri="{FF2B5EF4-FFF2-40B4-BE49-F238E27FC236}">
                <a16:creationId xmlns:a16="http://schemas.microsoft.com/office/drawing/2014/main" id="{D28215A5-41C2-48B7-BB90-57508C2AA506}"/>
              </a:ext>
            </a:extLst>
          </p:cNvPr>
          <p:cNvGrpSpPr/>
          <p:nvPr/>
        </p:nvGrpSpPr>
        <p:grpSpPr>
          <a:xfrm>
            <a:off x="1015047" y="2522422"/>
            <a:ext cx="1655513" cy="574693"/>
            <a:chOff x="609599" y="3139323"/>
            <a:chExt cx="2407615" cy="835777"/>
          </a:xfrm>
        </p:grpSpPr>
        <p:sp>
          <p:nvSpPr>
            <p:cNvPr id="22" name="TextBox 44">
              <a:extLst>
                <a:ext uri="{FF2B5EF4-FFF2-40B4-BE49-F238E27FC236}">
                  <a16:creationId xmlns:a16="http://schemas.microsoft.com/office/drawing/2014/main" id="{4A55D8A4-4532-4BF3-8516-833CE7669334}"/>
                </a:ext>
              </a:extLst>
            </p:cNvPr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  <p:sp>
          <p:nvSpPr>
            <p:cNvPr id="23" name="Rectangle 45">
              <a:extLst>
                <a:ext uri="{FF2B5EF4-FFF2-40B4-BE49-F238E27FC236}">
                  <a16:creationId xmlns:a16="http://schemas.microsoft.com/office/drawing/2014/main" id="{28E1D082-6776-4BD8-8219-E90AF690DF9E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Title text presets</a:t>
              </a:r>
            </a:p>
          </p:txBody>
        </p: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2C6D9CD6-2084-4411-A7B5-6C73603583F8}"/>
              </a:ext>
            </a:extLst>
          </p:cNvPr>
          <p:cNvGrpSpPr/>
          <p:nvPr/>
        </p:nvGrpSpPr>
        <p:grpSpPr>
          <a:xfrm>
            <a:off x="6439256" y="2522422"/>
            <a:ext cx="1689698" cy="574693"/>
            <a:chOff x="9029821" y="3139323"/>
            <a:chExt cx="2457329" cy="835777"/>
          </a:xfrm>
        </p:grpSpPr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id="{37A3E3F3-328D-4892-A198-BCEACD57000B}"/>
                </a:ext>
              </a:extLst>
            </p:cNvPr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/>
                <a:t>This section is displayed as a text layout</a:t>
              </a:r>
              <a:br>
                <a:rPr lang="zh-CN" altLang="en-US" sz="1000" dirty="0"/>
              </a:br>
              <a:r>
                <a:rPr lang="zh-CN" altLang="en-US" sz="1000" dirty="0"/>
                <a:t>(Theme font is recommended)</a:t>
              </a:r>
            </a:p>
          </p:txBody>
        </p:sp>
        <p:sp>
          <p:nvSpPr>
            <p:cNvPr id="21" name="Rectangle 43">
              <a:extLst>
                <a:ext uri="{FF2B5EF4-FFF2-40B4-BE49-F238E27FC236}">
                  <a16:creationId xmlns:a16="http://schemas.microsoft.com/office/drawing/2014/main" id="{AC5C35B2-5E2D-4123-984D-1E0642B3D224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Title text presets</a:t>
              </a:r>
            </a:p>
          </p:txBody>
        </p: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1A6F4052-91EF-4089-A13B-6822496320CF}"/>
              </a:ext>
            </a:extLst>
          </p:cNvPr>
          <p:cNvGrpSpPr/>
          <p:nvPr/>
        </p:nvGrpSpPr>
        <p:grpSpPr>
          <a:xfrm>
            <a:off x="2008685" y="3481170"/>
            <a:ext cx="1655513" cy="574693"/>
            <a:chOff x="609599" y="3139323"/>
            <a:chExt cx="2407615" cy="835777"/>
          </a:xfrm>
        </p:grpSpPr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63FA10FC-6B3D-4BF1-9926-AD5DD2582BF4}"/>
                </a:ext>
              </a:extLst>
            </p:cNvPr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9041AE24-CCBA-4862-89C2-C1AE61317E70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Title text presets</a:t>
              </a: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AF94122C-47CF-41FE-A2B9-112F30ABBEA6}"/>
              </a:ext>
            </a:extLst>
          </p:cNvPr>
          <p:cNvGrpSpPr/>
          <p:nvPr/>
        </p:nvGrpSpPr>
        <p:grpSpPr>
          <a:xfrm>
            <a:off x="5402055" y="3481170"/>
            <a:ext cx="1689698" cy="574693"/>
            <a:chOff x="9029821" y="3139323"/>
            <a:chExt cx="2457329" cy="835777"/>
          </a:xfrm>
        </p:grpSpPr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63D5C2F1-1053-49C4-B751-968C1A64F43F}"/>
                </a:ext>
              </a:extLst>
            </p:cNvPr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  <p:sp>
          <p:nvSpPr>
            <p:cNvPr id="17" name="Rectangle 39">
              <a:extLst>
                <a:ext uri="{FF2B5EF4-FFF2-40B4-BE49-F238E27FC236}">
                  <a16:creationId xmlns:a16="http://schemas.microsoft.com/office/drawing/2014/main" id="{B1AC8F4A-D49E-46B0-B70D-D0F3EDD5CAC0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Title text presets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92125" y="1542335"/>
            <a:ext cx="1264255" cy="2513528"/>
            <a:chOff x="4492125" y="1542335"/>
            <a:chExt cx="1264255" cy="2513528"/>
          </a:xfrm>
        </p:grpSpPr>
        <p:sp>
          <p:nvSpPr>
            <p:cNvPr id="5" name="Freeform: Shape 27">
              <a:extLst>
                <a:ext uri="{FF2B5EF4-FFF2-40B4-BE49-F238E27FC236}">
                  <a16:creationId xmlns:a16="http://schemas.microsoft.com/office/drawing/2014/main" id="{50B4F95D-5BF1-400B-A7AF-7A9501406D74}"/>
                </a:ext>
              </a:extLst>
            </p:cNvPr>
            <p:cNvSpPr/>
            <p:nvPr/>
          </p:nvSpPr>
          <p:spPr>
            <a:xfrm>
              <a:off x="4492125" y="1542335"/>
              <a:ext cx="1264255" cy="2513528"/>
            </a:xfrm>
            <a:custGeom>
              <a:avLst/>
              <a:gdLst>
                <a:gd name="connsiteX0" fmla="*/ 1838608 w 1838608"/>
                <a:gd name="connsiteY0" fmla="*/ 0 h 3655426"/>
                <a:gd name="connsiteX1" fmla="*/ 1838608 w 1838608"/>
                <a:gd name="connsiteY1" fmla="*/ 2065278 h 3655426"/>
                <a:gd name="connsiteX2" fmla="*/ 0 w 1838608"/>
                <a:gd name="connsiteY2" fmla="*/ 3655426 h 3655426"/>
                <a:gd name="connsiteX3" fmla="*/ 0 w 1838608"/>
                <a:gd name="connsiteY3" fmla="*/ 1590148 h 36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608" h="3655426">
                  <a:moveTo>
                    <a:pt x="1838608" y="0"/>
                  </a:moveTo>
                  <a:lnTo>
                    <a:pt x="1838608" y="2065278"/>
                  </a:lnTo>
                  <a:lnTo>
                    <a:pt x="0" y="3655426"/>
                  </a:lnTo>
                  <a:lnTo>
                    <a:pt x="0" y="1590148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34">
              <a:extLst>
                <a:ext uri="{FF2B5EF4-FFF2-40B4-BE49-F238E27FC236}">
                  <a16:creationId xmlns:a16="http://schemas.microsoft.com/office/drawing/2014/main" id="{578A213B-F89C-45B8-9365-BC0CB660C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115" y="2667964"/>
              <a:ext cx="386276" cy="32643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81513" y="1848484"/>
            <a:ext cx="910271" cy="2207379"/>
            <a:chOff x="3581513" y="1848484"/>
            <a:chExt cx="910271" cy="2207379"/>
          </a:xfrm>
        </p:grpSpPr>
        <p:sp>
          <p:nvSpPr>
            <p:cNvPr id="7" name="Freeform: Shape 29">
              <a:extLst>
                <a:ext uri="{FF2B5EF4-FFF2-40B4-BE49-F238E27FC236}">
                  <a16:creationId xmlns:a16="http://schemas.microsoft.com/office/drawing/2014/main" id="{DF437EB1-9FB7-47BA-AD49-FC9B184E2CED}"/>
                </a:ext>
              </a:extLst>
            </p:cNvPr>
            <p:cNvSpPr/>
            <p:nvPr/>
          </p:nvSpPr>
          <p:spPr>
            <a:xfrm>
              <a:off x="3581513" y="1848484"/>
              <a:ext cx="910271" cy="2207379"/>
            </a:xfrm>
            <a:custGeom>
              <a:avLst/>
              <a:gdLst>
                <a:gd name="connsiteX0" fmla="*/ 0 w 1323808"/>
                <a:gd name="connsiteY0" fmla="*/ 0 h 3210193"/>
                <a:gd name="connsiteX1" fmla="*/ 1323808 w 1323808"/>
                <a:gd name="connsiteY1" fmla="*/ 1144915 h 3210193"/>
                <a:gd name="connsiteX2" fmla="*/ 1323808 w 1323808"/>
                <a:gd name="connsiteY2" fmla="*/ 3210193 h 3210193"/>
                <a:gd name="connsiteX3" fmla="*/ 0 w 1323808"/>
                <a:gd name="connsiteY3" fmla="*/ 2065278 h 321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08" h="3210193">
                  <a:moveTo>
                    <a:pt x="0" y="0"/>
                  </a:moveTo>
                  <a:lnTo>
                    <a:pt x="1323808" y="1144915"/>
                  </a:lnTo>
                  <a:lnTo>
                    <a:pt x="1323808" y="3210193"/>
                  </a:lnTo>
                  <a:lnTo>
                    <a:pt x="0" y="2065278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Freeform: Shape 35">
              <a:extLst>
                <a:ext uri="{FF2B5EF4-FFF2-40B4-BE49-F238E27FC236}">
                  <a16:creationId xmlns:a16="http://schemas.microsoft.com/office/drawing/2014/main" id="{8BC40EDE-2570-4FD2-9BBB-B5FBE3F7DA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15452" y="2726295"/>
              <a:ext cx="449278" cy="37967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70901" y="1698113"/>
            <a:ext cx="910953" cy="1570488"/>
            <a:chOff x="2670901" y="1698113"/>
            <a:chExt cx="910953" cy="1570488"/>
          </a:xfrm>
        </p:grpSpPr>
        <p:sp>
          <p:nvSpPr>
            <p:cNvPr id="4" name="Freeform: Shape 26">
              <a:extLst>
                <a:ext uri="{FF2B5EF4-FFF2-40B4-BE49-F238E27FC236}">
                  <a16:creationId xmlns:a16="http://schemas.microsoft.com/office/drawing/2014/main" id="{E249D061-D6E2-4F1C-B2E4-465F044D4968}"/>
                </a:ext>
              </a:extLst>
            </p:cNvPr>
            <p:cNvSpPr/>
            <p:nvPr/>
          </p:nvSpPr>
          <p:spPr>
            <a:xfrm>
              <a:off x="2670901" y="1698113"/>
              <a:ext cx="910953" cy="1570488"/>
            </a:xfrm>
            <a:custGeom>
              <a:avLst/>
              <a:gdLst>
                <a:gd name="connsiteX0" fmla="*/ 724612 w 1324800"/>
                <a:gd name="connsiteY0" fmla="*/ 2055 h 2283962"/>
                <a:gd name="connsiteX1" fmla="*/ 1291987 w 1324800"/>
                <a:gd name="connsiteY1" fmla="*/ 190305 h 2283962"/>
                <a:gd name="connsiteX2" fmla="*/ 1324800 w 1324800"/>
                <a:gd name="connsiteY2" fmla="*/ 218684 h 2283962"/>
                <a:gd name="connsiteX3" fmla="*/ 1324800 w 1324800"/>
                <a:gd name="connsiteY3" fmla="*/ 2283962 h 2283962"/>
                <a:gd name="connsiteX4" fmla="*/ 270136 w 1324800"/>
                <a:gd name="connsiteY4" fmla="*/ 1371820 h 2283962"/>
                <a:gd name="connsiteX5" fmla="*/ 190304 w 1324800"/>
                <a:gd name="connsiteY5" fmla="*/ 270137 h 2283962"/>
                <a:gd name="connsiteX6" fmla="*/ 724612 w 1324800"/>
                <a:gd name="connsiteY6" fmla="*/ 2055 h 228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800" h="2283962">
                  <a:moveTo>
                    <a:pt x="724612" y="2055"/>
                  </a:moveTo>
                  <a:cubicBezTo>
                    <a:pt x="923977" y="-12392"/>
                    <a:pt x="1128854" y="49217"/>
                    <a:pt x="1291987" y="190305"/>
                  </a:cubicBezTo>
                  <a:lnTo>
                    <a:pt x="1324800" y="218684"/>
                  </a:lnTo>
                  <a:lnTo>
                    <a:pt x="1324800" y="2283962"/>
                  </a:lnTo>
                  <a:lnTo>
                    <a:pt x="270136" y="1371820"/>
                  </a:lnTo>
                  <a:cubicBezTo>
                    <a:pt x="-56130" y="1089643"/>
                    <a:pt x="-91872" y="596403"/>
                    <a:pt x="190304" y="270137"/>
                  </a:cubicBezTo>
                  <a:cubicBezTo>
                    <a:pt x="331392" y="107004"/>
                    <a:pt x="525247" y="16502"/>
                    <a:pt x="724612" y="2055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6">
              <a:extLst>
                <a:ext uri="{FF2B5EF4-FFF2-40B4-BE49-F238E27FC236}">
                  <a16:creationId xmlns:a16="http://schemas.microsoft.com/office/drawing/2014/main" id="{92CB19E9-CC65-4378-99C6-87B9365A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025" y="2124663"/>
              <a:ext cx="429518" cy="36297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54273" y="1087638"/>
            <a:ext cx="1263201" cy="1875135"/>
            <a:chOff x="5754273" y="1087638"/>
            <a:chExt cx="1263201" cy="1875135"/>
          </a:xfrm>
        </p:grpSpPr>
        <p:sp>
          <p:nvSpPr>
            <p:cNvPr id="6" name="Freeform: Shape 28">
              <a:extLst>
                <a:ext uri="{FF2B5EF4-FFF2-40B4-BE49-F238E27FC236}">
                  <a16:creationId xmlns:a16="http://schemas.microsoft.com/office/drawing/2014/main" id="{7BAB015A-5376-4368-856A-E8EB1F407C3C}"/>
                </a:ext>
              </a:extLst>
            </p:cNvPr>
            <p:cNvSpPr/>
            <p:nvPr/>
          </p:nvSpPr>
          <p:spPr>
            <a:xfrm>
              <a:off x="5754273" y="1087638"/>
              <a:ext cx="1263201" cy="1875135"/>
            </a:xfrm>
            <a:custGeom>
              <a:avLst/>
              <a:gdLst>
                <a:gd name="connsiteX0" fmla="*/ 1112463 w 1837075"/>
                <a:gd name="connsiteY0" fmla="*/ 2055 h 2727011"/>
                <a:gd name="connsiteX1" fmla="*/ 1646771 w 1837075"/>
                <a:gd name="connsiteY1" fmla="*/ 270137 h 2727011"/>
                <a:gd name="connsiteX2" fmla="*/ 1566939 w 1837075"/>
                <a:gd name="connsiteY2" fmla="*/ 1371820 h 2727011"/>
                <a:gd name="connsiteX3" fmla="*/ 0 w 1837075"/>
                <a:gd name="connsiteY3" fmla="*/ 2727011 h 2727011"/>
                <a:gd name="connsiteX4" fmla="*/ 0 w 1837075"/>
                <a:gd name="connsiteY4" fmla="*/ 661733 h 2727011"/>
                <a:gd name="connsiteX5" fmla="*/ 545088 w 1837075"/>
                <a:gd name="connsiteY5" fmla="*/ 190305 h 2727011"/>
                <a:gd name="connsiteX6" fmla="*/ 1112463 w 1837075"/>
                <a:gd name="connsiteY6" fmla="*/ 2055 h 272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075" h="2727011">
                  <a:moveTo>
                    <a:pt x="1112463" y="2055"/>
                  </a:moveTo>
                  <a:cubicBezTo>
                    <a:pt x="1311828" y="16502"/>
                    <a:pt x="1505683" y="107004"/>
                    <a:pt x="1646771" y="270137"/>
                  </a:cubicBezTo>
                  <a:cubicBezTo>
                    <a:pt x="1928947" y="596403"/>
                    <a:pt x="1893205" y="1089644"/>
                    <a:pt x="1566939" y="1371820"/>
                  </a:cubicBezTo>
                  <a:lnTo>
                    <a:pt x="0" y="2727011"/>
                  </a:lnTo>
                  <a:lnTo>
                    <a:pt x="0" y="661733"/>
                  </a:lnTo>
                  <a:lnTo>
                    <a:pt x="545088" y="190305"/>
                  </a:lnTo>
                  <a:cubicBezTo>
                    <a:pt x="708221" y="49217"/>
                    <a:pt x="913097" y="-12392"/>
                    <a:pt x="1112463" y="2055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7">
              <a:extLst>
                <a:ext uri="{FF2B5EF4-FFF2-40B4-BE49-F238E27FC236}">
                  <a16:creationId xmlns:a16="http://schemas.microsoft.com/office/drawing/2014/main" id="{B80F298E-0636-4118-B139-A30576D5E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614" y="1550616"/>
              <a:ext cx="457911" cy="386967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C323160-197C-43E1-8A61-45387A888617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63591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99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9">
            <a:extLst>
              <a:ext uri="{FF2B5EF4-FFF2-40B4-BE49-F238E27FC236}">
                <a16:creationId xmlns:a16="http://schemas.microsoft.com/office/drawing/2014/main" id="{D3BDB424-2E6E-4F4F-A0A5-116459AF1A22}"/>
              </a:ext>
            </a:extLst>
          </p:cNvPr>
          <p:cNvSpPr/>
          <p:nvPr/>
        </p:nvSpPr>
        <p:spPr bwMode="auto">
          <a:xfrm>
            <a:off x="794938" y="1265093"/>
            <a:ext cx="1832894" cy="1832894"/>
          </a:xfrm>
          <a:prstGeom prst="ellipse">
            <a:avLst/>
          </a:prstGeom>
          <a:solidFill>
            <a:srgbClr val="ACC2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C6E3ABA5-3050-4C06-B70D-C20D6278B8D1}"/>
              </a:ext>
            </a:extLst>
          </p:cNvPr>
          <p:cNvGrpSpPr/>
          <p:nvPr/>
        </p:nvGrpSpPr>
        <p:grpSpPr>
          <a:xfrm>
            <a:off x="2365178" y="1435911"/>
            <a:ext cx="2505167" cy="1491259"/>
            <a:chOff x="2864250" y="1742172"/>
            <a:chExt cx="1976635" cy="11766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" name="Freeform: Shape 42">
              <a:extLst>
                <a:ext uri="{FF2B5EF4-FFF2-40B4-BE49-F238E27FC236}">
                  <a16:creationId xmlns:a16="http://schemas.microsoft.com/office/drawing/2014/main" id="{E6A61AEF-9CFD-434C-B8D1-A1637A133B42}"/>
                </a:ext>
              </a:extLst>
            </p:cNvPr>
            <p:cNvSpPr>
              <a:spLocks/>
            </p:cNvSpPr>
            <p:nvPr/>
          </p:nvSpPr>
          <p:spPr bwMode="auto">
            <a:xfrm rot="8100000" flipH="1">
              <a:off x="2864250" y="1800627"/>
              <a:ext cx="1059730" cy="1059728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Oval 43">
              <a:extLst>
                <a:ext uri="{FF2B5EF4-FFF2-40B4-BE49-F238E27FC236}">
                  <a16:creationId xmlns:a16="http://schemas.microsoft.com/office/drawing/2014/main" id="{6EF98F22-8469-41C7-A290-716F536A279A}"/>
                </a:ext>
              </a:extLst>
            </p:cNvPr>
            <p:cNvSpPr/>
            <p:nvPr/>
          </p:nvSpPr>
          <p:spPr bwMode="auto">
            <a:xfrm>
              <a:off x="3664247" y="1742172"/>
              <a:ext cx="1176638" cy="1176638"/>
            </a:xfrm>
            <a:prstGeom prst="ellipse">
              <a:avLst/>
            </a:pr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3755A87B-B2FC-44A4-B992-2181DF399208}"/>
              </a:ext>
            </a:extLst>
          </p:cNvPr>
          <p:cNvGrpSpPr/>
          <p:nvPr/>
        </p:nvGrpSpPr>
        <p:grpSpPr>
          <a:xfrm>
            <a:off x="4656647" y="1553593"/>
            <a:ext cx="2091806" cy="1255898"/>
            <a:chOff x="4672271" y="1835025"/>
            <a:chExt cx="1650483" cy="9909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D117076D-75AD-4F1C-9CB4-3EEC708AC64A}"/>
                </a:ext>
              </a:extLst>
            </p:cNvPr>
            <p:cNvSpPr>
              <a:spLocks/>
            </p:cNvSpPr>
            <p:nvPr/>
          </p:nvSpPr>
          <p:spPr bwMode="auto">
            <a:xfrm rot="8100000" flipH="1">
              <a:off x="4672271" y="1899389"/>
              <a:ext cx="862206" cy="862204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Oval 46">
              <a:extLst>
                <a:ext uri="{FF2B5EF4-FFF2-40B4-BE49-F238E27FC236}">
                  <a16:creationId xmlns:a16="http://schemas.microsoft.com/office/drawing/2014/main" id="{C70A26EF-FE1B-4ACA-AF7D-5AED22FA6569}"/>
                </a:ext>
              </a:extLst>
            </p:cNvPr>
            <p:cNvSpPr/>
            <p:nvPr/>
          </p:nvSpPr>
          <p:spPr bwMode="auto">
            <a:xfrm>
              <a:off x="5331822" y="1835025"/>
              <a:ext cx="990932" cy="990932"/>
            </a:xfrm>
            <a:prstGeom prst="ellipse">
              <a:avLst/>
            </a:pr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58F93B57-1D85-4909-9701-D5AB87C42389}"/>
              </a:ext>
            </a:extLst>
          </p:cNvPr>
          <p:cNvGrpSpPr/>
          <p:nvPr/>
        </p:nvGrpSpPr>
        <p:grpSpPr>
          <a:xfrm>
            <a:off x="6568476" y="1678620"/>
            <a:ext cx="1695707" cy="1005841"/>
            <a:chOff x="6414703" y="1981123"/>
            <a:chExt cx="1532523" cy="9090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F0FC5B37-BE4C-4EFA-9689-CDE56BBCA42A}"/>
                </a:ext>
              </a:extLst>
            </p:cNvPr>
            <p:cNvSpPr>
              <a:spLocks/>
            </p:cNvSpPr>
            <p:nvPr/>
          </p:nvSpPr>
          <p:spPr bwMode="auto">
            <a:xfrm rot="8100000" flipH="1">
              <a:off x="6414703" y="2019786"/>
              <a:ext cx="831722" cy="831720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Oval 49">
              <a:extLst>
                <a:ext uri="{FF2B5EF4-FFF2-40B4-BE49-F238E27FC236}">
                  <a16:creationId xmlns:a16="http://schemas.microsoft.com/office/drawing/2014/main" id="{FB807AF9-1DE2-4E35-8577-AE1907D20A21}"/>
                </a:ext>
              </a:extLst>
            </p:cNvPr>
            <p:cNvSpPr/>
            <p:nvPr/>
          </p:nvSpPr>
          <p:spPr bwMode="auto">
            <a:xfrm>
              <a:off x="7038181" y="1981123"/>
              <a:ext cx="909045" cy="909045"/>
            </a:xfrm>
            <a:prstGeom prst="ellipse">
              <a:avLst/>
            </a:prstGeom>
            <a:solidFill>
              <a:srgbClr val="ACC2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720327" y="1781365"/>
            <a:ext cx="800351" cy="800351"/>
            <a:chOff x="5720327" y="1781365"/>
            <a:chExt cx="800351" cy="800351"/>
          </a:xfrm>
        </p:grpSpPr>
        <p:sp>
          <p:nvSpPr>
            <p:cNvPr id="9" name="Oval 50">
              <a:extLst>
                <a:ext uri="{FF2B5EF4-FFF2-40B4-BE49-F238E27FC236}">
                  <a16:creationId xmlns:a16="http://schemas.microsoft.com/office/drawing/2014/main" id="{D6D396A4-95D8-4E66-92D0-9B54524385B9}"/>
                </a:ext>
              </a:extLst>
            </p:cNvPr>
            <p:cNvSpPr/>
            <p:nvPr/>
          </p:nvSpPr>
          <p:spPr bwMode="auto">
            <a:xfrm>
              <a:off x="5720327" y="1781365"/>
              <a:ext cx="800351" cy="800351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51">
              <a:extLst>
                <a:ext uri="{FF2B5EF4-FFF2-40B4-BE49-F238E27FC236}">
                  <a16:creationId xmlns:a16="http://schemas.microsoft.com/office/drawing/2014/main" id="{A64FB944-AD61-4A50-A575-6D40EFF87F8E}"/>
                </a:ext>
              </a:extLst>
            </p:cNvPr>
            <p:cNvGrpSpPr/>
            <p:nvPr/>
          </p:nvGrpSpPr>
          <p:grpSpPr>
            <a:xfrm>
              <a:off x="5936925" y="1984068"/>
              <a:ext cx="367157" cy="394924"/>
              <a:chOff x="4679950" y="2714626"/>
              <a:chExt cx="188913" cy="203200"/>
            </a:xfrm>
            <a:solidFill>
              <a:schemeClr val="bg1"/>
            </a:solidFill>
          </p:grpSpPr>
          <p:sp>
            <p:nvSpPr>
              <p:cNvPr id="54" name="Freeform: Shape 52">
                <a:extLst>
                  <a:ext uri="{FF2B5EF4-FFF2-40B4-BE49-F238E27FC236}">
                    <a16:creationId xmlns:a16="http://schemas.microsoft.com/office/drawing/2014/main" id="{E5476A93-63F3-412E-BDBA-F52DB7EE9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663" y="2824163"/>
                <a:ext cx="76200" cy="93663"/>
              </a:xfrm>
              <a:custGeom>
                <a:avLst/>
                <a:gdLst/>
                <a:ahLst/>
                <a:cxnLst>
                  <a:cxn ang="0">
                    <a:pos x="49" y="12"/>
                  </a:cxn>
                  <a:cxn ang="0">
                    <a:pos x="43" y="5"/>
                  </a:cxn>
                  <a:cxn ang="0">
                    <a:pos x="35" y="1"/>
                  </a:cxn>
                  <a:cxn ang="0">
                    <a:pos x="26" y="0"/>
                  </a:cxn>
                  <a:cxn ang="0">
                    <a:pos x="7" y="6"/>
                  </a:cxn>
                  <a:cxn ang="0">
                    <a:pos x="0" y="25"/>
                  </a:cxn>
                  <a:cxn ang="0">
                    <a:pos x="0" y="40"/>
                  </a:cxn>
                  <a:cxn ang="0">
                    <a:pos x="7" y="57"/>
                  </a:cxn>
                  <a:cxn ang="0">
                    <a:pos x="26" y="62"/>
                  </a:cxn>
                  <a:cxn ang="0">
                    <a:pos x="35" y="61"/>
                  </a:cxn>
                  <a:cxn ang="0">
                    <a:pos x="43" y="58"/>
                  </a:cxn>
                  <a:cxn ang="0">
                    <a:pos x="49" y="51"/>
                  </a:cxn>
                  <a:cxn ang="0">
                    <a:pos x="51" y="40"/>
                  </a:cxn>
                  <a:cxn ang="0">
                    <a:pos x="51" y="24"/>
                  </a:cxn>
                  <a:cxn ang="0">
                    <a:pos x="49" y="12"/>
                  </a:cxn>
                  <a:cxn ang="0">
                    <a:pos x="37" y="39"/>
                  </a:cxn>
                  <a:cxn ang="0">
                    <a:pos x="34" y="46"/>
                  </a:cxn>
                  <a:cxn ang="0">
                    <a:pos x="26" y="49"/>
                  </a:cxn>
                  <a:cxn ang="0">
                    <a:pos x="17" y="46"/>
                  </a:cxn>
                  <a:cxn ang="0">
                    <a:pos x="15" y="38"/>
                  </a:cxn>
                  <a:cxn ang="0">
                    <a:pos x="15" y="28"/>
                  </a:cxn>
                  <a:cxn ang="0">
                    <a:pos x="17" y="18"/>
                  </a:cxn>
                  <a:cxn ang="0">
                    <a:pos x="26" y="14"/>
                  </a:cxn>
                  <a:cxn ang="0">
                    <a:pos x="34" y="18"/>
                  </a:cxn>
                  <a:cxn ang="0">
                    <a:pos x="37" y="27"/>
                  </a:cxn>
                  <a:cxn ang="0">
                    <a:pos x="37" y="39"/>
                  </a:cxn>
                </a:cxnLst>
                <a:rect l="0" t="0" r="r" b="b"/>
                <a:pathLst>
                  <a:path w="51" h="62">
                    <a:moveTo>
                      <a:pt x="49" y="12"/>
                    </a:moveTo>
                    <a:cubicBezTo>
                      <a:pt x="47" y="9"/>
                      <a:pt x="45" y="7"/>
                      <a:pt x="43" y="5"/>
                    </a:cubicBezTo>
                    <a:cubicBezTo>
                      <a:pt x="40" y="3"/>
                      <a:pt x="38" y="2"/>
                      <a:pt x="35" y="1"/>
                    </a:cubicBezTo>
                    <a:cubicBezTo>
                      <a:pt x="32" y="0"/>
                      <a:pt x="29" y="0"/>
                      <a:pt x="26" y="0"/>
                    </a:cubicBezTo>
                    <a:cubicBezTo>
                      <a:pt x="18" y="0"/>
                      <a:pt x="12" y="2"/>
                      <a:pt x="7" y="6"/>
                    </a:cubicBezTo>
                    <a:cubicBezTo>
                      <a:pt x="2" y="10"/>
                      <a:pt x="0" y="17"/>
                      <a:pt x="0" y="2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7"/>
                      <a:pt x="2" y="53"/>
                      <a:pt x="7" y="57"/>
                    </a:cubicBezTo>
                    <a:cubicBezTo>
                      <a:pt x="12" y="61"/>
                      <a:pt x="18" y="62"/>
                      <a:pt x="26" y="62"/>
                    </a:cubicBezTo>
                    <a:cubicBezTo>
                      <a:pt x="29" y="62"/>
                      <a:pt x="32" y="62"/>
                      <a:pt x="35" y="61"/>
                    </a:cubicBezTo>
                    <a:cubicBezTo>
                      <a:pt x="38" y="61"/>
                      <a:pt x="41" y="59"/>
                      <a:pt x="43" y="58"/>
                    </a:cubicBezTo>
                    <a:cubicBezTo>
                      <a:pt x="45" y="56"/>
                      <a:pt x="47" y="53"/>
                      <a:pt x="49" y="51"/>
                    </a:cubicBezTo>
                    <a:cubicBezTo>
                      <a:pt x="50" y="48"/>
                      <a:pt x="51" y="44"/>
                      <a:pt x="51" y="4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19"/>
                      <a:pt x="50" y="15"/>
                      <a:pt x="49" y="12"/>
                    </a:cubicBezTo>
                    <a:close/>
                    <a:moveTo>
                      <a:pt x="37" y="39"/>
                    </a:moveTo>
                    <a:cubicBezTo>
                      <a:pt x="37" y="41"/>
                      <a:pt x="36" y="43"/>
                      <a:pt x="34" y="46"/>
                    </a:cubicBezTo>
                    <a:cubicBezTo>
                      <a:pt x="33" y="48"/>
                      <a:pt x="30" y="49"/>
                      <a:pt x="26" y="49"/>
                    </a:cubicBezTo>
                    <a:cubicBezTo>
                      <a:pt x="22" y="49"/>
                      <a:pt x="19" y="48"/>
                      <a:pt x="17" y="46"/>
                    </a:cubicBezTo>
                    <a:cubicBezTo>
                      <a:pt x="15" y="44"/>
                      <a:pt x="15" y="41"/>
                      <a:pt x="15" y="3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0"/>
                      <a:pt x="17" y="18"/>
                    </a:cubicBezTo>
                    <a:cubicBezTo>
                      <a:pt x="19" y="15"/>
                      <a:pt x="22" y="14"/>
                      <a:pt x="26" y="14"/>
                    </a:cubicBezTo>
                    <a:cubicBezTo>
                      <a:pt x="30" y="14"/>
                      <a:pt x="33" y="15"/>
                      <a:pt x="34" y="18"/>
                    </a:cubicBezTo>
                    <a:cubicBezTo>
                      <a:pt x="36" y="21"/>
                      <a:pt x="37" y="24"/>
                      <a:pt x="37" y="27"/>
                    </a:cubicBezTo>
                    <a:lnTo>
                      <a:pt x="37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3">
                <a:extLst>
                  <a:ext uri="{FF2B5EF4-FFF2-40B4-BE49-F238E27FC236}">
                    <a16:creationId xmlns:a16="http://schemas.microsoft.com/office/drawing/2014/main" id="{D82F5A6F-7BB7-49DC-9F49-A1A0C05E6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950" y="2716213"/>
                <a:ext cx="77788" cy="95250"/>
              </a:xfrm>
              <a:custGeom>
                <a:avLst/>
                <a:gdLst/>
                <a:ahLst/>
                <a:cxnLst>
                  <a:cxn ang="0">
                    <a:pos x="35" y="62"/>
                  </a:cxn>
                  <a:cxn ang="0">
                    <a:pos x="43" y="58"/>
                  </a:cxn>
                  <a:cxn ang="0">
                    <a:pos x="49" y="51"/>
                  </a:cxn>
                  <a:cxn ang="0">
                    <a:pos x="51" y="40"/>
                  </a:cxn>
                  <a:cxn ang="0">
                    <a:pos x="51" y="24"/>
                  </a:cxn>
                  <a:cxn ang="0">
                    <a:pos x="49" y="13"/>
                  </a:cxn>
                  <a:cxn ang="0">
                    <a:pos x="43" y="5"/>
                  </a:cxn>
                  <a:cxn ang="0">
                    <a:pos x="35" y="1"/>
                  </a:cxn>
                  <a:cxn ang="0">
                    <a:pos x="26" y="0"/>
                  </a:cxn>
                  <a:cxn ang="0">
                    <a:pos x="7" y="7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7" y="57"/>
                  </a:cxn>
                  <a:cxn ang="0">
                    <a:pos x="26" y="63"/>
                  </a:cxn>
                  <a:cxn ang="0">
                    <a:pos x="35" y="62"/>
                  </a:cxn>
                  <a:cxn ang="0">
                    <a:pos x="14" y="39"/>
                  </a:cxn>
                  <a:cxn ang="0">
                    <a:pos x="14" y="29"/>
                  </a:cxn>
                  <a:cxn ang="0">
                    <a:pos x="17" y="18"/>
                  </a:cxn>
                  <a:cxn ang="0">
                    <a:pos x="26" y="14"/>
                  </a:cxn>
                  <a:cxn ang="0">
                    <a:pos x="34" y="18"/>
                  </a:cxn>
                  <a:cxn ang="0">
                    <a:pos x="36" y="28"/>
                  </a:cxn>
                  <a:cxn ang="0">
                    <a:pos x="36" y="39"/>
                  </a:cxn>
                  <a:cxn ang="0">
                    <a:pos x="34" y="46"/>
                  </a:cxn>
                  <a:cxn ang="0">
                    <a:pos x="26" y="49"/>
                  </a:cxn>
                  <a:cxn ang="0">
                    <a:pos x="17" y="46"/>
                  </a:cxn>
                  <a:cxn ang="0">
                    <a:pos x="14" y="39"/>
                  </a:cxn>
                </a:cxnLst>
                <a:rect l="0" t="0" r="r" b="b"/>
                <a:pathLst>
                  <a:path w="51" h="63">
                    <a:moveTo>
                      <a:pt x="35" y="62"/>
                    </a:moveTo>
                    <a:cubicBezTo>
                      <a:pt x="38" y="61"/>
                      <a:pt x="41" y="60"/>
                      <a:pt x="43" y="58"/>
                    </a:cubicBezTo>
                    <a:cubicBezTo>
                      <a:pt x="45" y="56"/>
                      <a:pt x="47" y="54"/>
                      <a:pt x="49" y="51"/>
                    </a:cubicBezTo>
                    <a:cubicBezTo>
                      <a:pt x="50" y="48"/>
                      <a:pt x="51" y="45"/>
                      <a:pt x="51" y="4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0"/>
                      <a:pt x="50" y="16"/>
                      <a:pt x="49" y="13"/>
                    </a:cubicBezTo>
                    <a:cubicBezTo>
                      <a:pt x="47" y="10"/>
                      <a:pt x="45" y="7"/>
                      <a:pt x="43" y="5"/>
                    </a:cubicBezTo>
                    <a:cubicBezTo>
                      <a:pt x="40" y="3"/>
                      <a:pt x="38" y="2"/>
                      <a:pt x="35" y="1"/>
                    </a:cubicBezTo>
                    <a:cubicBezTo>
                      <a:pt x="32" y="1"/>
                      <a:pt x="29" y="0"/>
                      <a:pt x="26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2" y="11"/>
                      <a:pt x="0" y="17"/>
                      <a:pt x="0" y="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8"/>
                      <a:pt x="2" y="54"/>
                      <a:pt x="7" y="57"/>
                    </a:cubicBezTo>
                    <a:cubicBezTo>
                      <a:pt x="12" y="61"/>
                      <a:pt x="18" y="63"/>
                      <a:pt x="26" y="63"/>
                    </a:cubicBezTo>
                    <a:cubicBezTo>
                      <a:pt x="29" y="63"/>
                      <a:pt x="32" y="62"/>
                      <a:pt x="35" y="62"/>
                    </a:cubicBezTo>
                    <a:close/>
                    <a:moveTo>
                      <a:pt x="14" y="3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4"/>
                      <a:pt x="15" y="21"/>
                      <a:pt x="17" y="18"/>
                    </a:cubicBezTo>
                    <a:cubicBezTo>
                      <a:pt x="18" y="15"/>
                      <a:pt x="22" y="14"/>
                      <a:pt x="26" y="14"/>
                    </a:cubicBezTo>
                    <a:cubicBezTo>
                      <a:pt x="30" y="14"/>
                      <a:pt x="33" y="15"/>
                      <a:pt x="34" y="18"/>
                    </a:cubicBezTo>
                    <a:cubicBezTo>
                      <a:pt x="36" y="21"/>
                      <a:pt x="36" y="24"/>
                      <a:pt x="36" y="28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2"/>
                      <a:pt x="36" y="44"/>
                      <a:pt x="34" y="46"/>
                    </a:cubicBezTo>
                    <a:cubicBezTo>
                      <a:pt x="32" y="48"/>
                      <a:pt x="30" y="49"/>
                      <a:pt x="26" y="49"/>
                    </a:cubicBezTo>
                    <a:cubicBezTo>
                      <a:pt x="22" y="49"/>
                      <a:pt x="19" y="48"/>
                      <a:pt x="17" y="46"/>
                    </a:cubicBezTo>
                    <a:cubicBezTo>
                      <a:pt x="15" y="44"/>
                      <a:pt x="14" y="42"/>
                      <a:pt x="14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54">
                <a:extLst>
                  <a:ext uri="{FF2B5EF4-FFF2-40B4-BE49-F238E27FC236}">
                    <a16:creationId xmlns:a16="http://schemas.microsoft.com/office/drawing/2014/main" id="{1716E13E-E990-4D88-A25D-4B15E456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113" y="2714626"/>
                <a:ext cx="130175" cy="203200"/>
              </a:xfrm>
              <a:custGeom>
                <a:avLst/>
                <a:gdLst/>
                <a:ahLst/>
                <a:cxnLst>
                  <a:cxn ang="0">
                    <a:pos x="86" y="1"/>
                  </a:cxn>
                  <a:cxn ang="0">
                    <a:pos x="83" y="0"/>
                  </a:cxn>
                  <a:cxn ang="0">
                    <a:pos x="72" y="0"/>
                  </a:cxn>
                  <a:cxn ang="0">
                    <a:pos x="68" y="1"/>
                  </a:cxn>
                  <a:cxn ang="0">
                    <a:pos x="65" y="5"/>
                  </a:cxn>
                  <a:cxn ang="0">
                    <a:pos x="2" y="128"/>
                  </a:cxn>
                  <a:cxn ang="0">
                    <a:pos x="1" y="133"/>
                  </a:cxn>
                  <a:cxn ang="0">
                    <a:pos x="4" y="134"/>
                  </a:cxn>
                  <a:cxn ang="0">
                    <a:pos x="15" y="134"/>
                  </a:cxn>
                  <a:cxn ang="0">
                    <a:pos x="18" y="133"/>
                  </a:cxn>
                  <a:cxn ang="0">
                    <a:pos x="21" y="129"/>
                  </a:cxn>
                  <a:cxn ang="0">
                    <a:pos x="84" y="6"/>
                  </a:cxn>
                  <a:cxn ang="0">
                    <a:pos x="86" y="1"/>
                  </a:cxn>
                </a:cxnLst>
                <a:rect l="0" t="0" r="r" b="b"/>
                <a:pathLst>
                  <a:path w="86" h="134">
                    <a:moveTo>
                      <a:pt x="86" y="1"/>
                    </a:moveTo>
                    <a:cubicBezTo>
                      <a:pt x="86" y="1"/>
                      <a:pt x="85" y="0"/>
                      <a:pt x="83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69" y="1"/>
                      <a:pt x="68" y="1"/>
                    </a:cubicBezTo>
                    <a:cubicBezTo>
                      <a:pt x="67" y="2"/>
                      <a:pt x="66" y="3"/>
                      <a:pt x="65" y="5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1" y="131"/>
                      <a:pt x="0" y="132"/>
                      <a:pt x="1" y="133"/>
                    </a:cubicBezTo>
                    <a:cubicBezTo>
                      <a:pt x="1" y="134"/>
                      <a:pt x="2" y="134"/>
                      <a:pt x="4" y="134"/>
                    </a:cubicBezTo>
                    <a:cubicBezTo>
                      <a:pt x="15" y="134"/>
                      <a:pt x="15" y="134"/>
                      <a:pt x="15" y="134"/>
                    </a:cubicBezTo>
                    <a:cubicBezTo>
                      <a:pt x="16" y="134"/>
                      <a:pt x="17" y="134"/>
                      <a:pt x="18" y="133"/>
                    </a:cubicBezTo>
                    <a:cubicBezTo>
                      <a:pt x="19" y="133"/>
                      <a:pt x="20" y="131"/>
                      <a:pt x="21" y="129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5" y="4"/>
                      <a:pt x="86" y="2"/>
                      <a:pt x="8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1127358" y="1597512"/>
            <a:ext cx="1168057" cy="1168057"/>
            <a:chOff x="1127358" y="1597512"/>
            <a:chExt cx="1168057" cy="1168057"/>
          </a:xfrm>
        </p:grpSpPr>
        <p:sp>
          <p:nvSpPr>
            <p:cNvPr id="5" name="Oval 40">
              <a:extLst>
                <a:ext uri="{FF2B5EF4-FFF2-40B4-BE49-F238E27FC236}">
                  <a16:creationId xmlns:a16="http://schemas.microsoft.com/office/drawing/2014/main" id="{3B645A88-97D1-4991-A56E-CC3C9CB76A28}"/>
                </a:ext>
              </a:extLst>
            </p:cNvPr>
            <p:cNvSpPr/>
            <p:nvPr/>
          </p:nvSpPr>
          <p:spPr bwMode="auto">
            <a:xfrm>
              <a:off x="1127358" y="1597512"/>
              <a:ext cx="1168057" cy="116805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55">
              <a:extLst>
                <a:ext uri="{FF2B5EF4-FFF2-40B4-BE49-F238E27FC236}">
                  <a16:creationId xmlns:a16="http://schemas.microsoft.com/office/drawing/2014/main" id="{0A793C4B-985C-437C-8AB2-69B9F4A41DB8}"/>
                </a:ext>
              </a:extLst>
            </p:cNvPr>
            <p:cNvGrpSpPr/>
            <p:nvPr/>
          </p:nvGrpSpPr>
          <p:grpSpPr>
            <a:xfrm>
              <a:off x="1342219" y="2004345"/>
              <a:ext cx="745714" cy="433552"/>
              <a:chOff x="4606925" y="2349501"/>
              <a:chExt cx="341313" cy="198438"/>
            </a:xfrm>
            <a:solidFill>
              <a:schemeClr val="bg1"/>
            </a:solidFill>
          </p:grpSpPr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1CDBD247-C8BB-4D20-9FAA-8E134E629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963" y="2466976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7">
                <a:extLst>
                  <a:ext uri="{FF2B5EF4-FFF2-40B4-BE49-F238E27FC236}">
                    <a16:creationId xmlns:a16="http://schemas.microsoft.com/office/drawing/2014/main" id="{75FD136A-28C8-4AC9-B009-52892E8D6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563" y="2511426"/>
                <a:ext cx="23813" cy="317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3" y="21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1" y="18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16" y="6"/>
                  </a:cxn>
                  <a:cxn ang="0">
                    <a:pos x="16" y="3"/>
                  </a:cxn>
                </a:cxnLst>
                <a:rect l="0" t="0" r="r" b="b"/>
                <a:pathLst>
                  <a:path w="16" h="21">
                    <a:moveTo>
                      <a:pt x="16" y="3"/>
                    </a:moveTo>
                    <a:cubicBezTo>
                      <a:pt x="15" y="2"/>
                      <a:pt x="15" y="2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0" y="0"/>
                      <a:pt x="7" y="2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2" y="11"/>
                      <a:pt x="2" y="12"/>
                    </a:cubicBezTo>
                    <a:cubicBezTo>
                      <a:pt x="1" y="13"/>
                      <a:pt x="1" y="14"/>
                      <a:pt x="1" y="16"/>
                    </a:cubicBezTo>
                    <a:cubicBezTo>
                      <a:pt x="0" y="17"/>
                      <a:pt x="1" y="18"/>
                      <a:pt x="1" y="19"/>
                    </a:cubicBezTo>
                    <a:cubicBezTo>
                      <a:pt x="2" y="19"/>
                      <a:pt x="2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7" y="21"/>
                      <a:pt x="10" y="20"/>
                      <a:pt x="11" y="18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9"/>
                      <a:pt x="16" y="7"/>
                      <a:pt x="16" y="6"/>
                    </a:cubicBezTo>
                    <a:cubicBezTo>
                      <a:pt x="16" y="5"/>
                      <a:pt x="16" y="4"/>
                      <a:pt x="1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58">
                <a:extLst>
                  <a:ext uri="{FF2B5EF4-FFF2-40B4-BE49-F238E27FC236}">
                    <a16:creationId xmlns:a16="http://schemas.microsoft.com/office/drawing/2014/main" id="{9E7A2288-D4D9-4347-8120-73C75BDAC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5" y="2487613"/>
                <a:ext cx="31750" cy="46038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1" y="10"/>
                  </a:cxn>
                  <a:cxn ang="0">
                    <a:pos x="21" y="7"/>
                  </a:cxn>
                  <a:cxn ang="0">
                    <a:pos x="21" y="3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0" y="3"/>
                  </a:cxn>
                  <a:cxn ang="0">
                    <a:pos x="1" y="21"/>
                  </a:cxn>
                  <a:cxn ang="0">
                    <a:pos x="1" y="27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13" y="27"/>
                  </a:cxn>
                  <a:cxn ang="0">
                    <a:pos x="15" y="21"/>
                  </a:cxn>
                  <a:cxn ang="0">
                    <a:pos x="20" y="10"/>
                  </a:cxn>
                </a:cxnLst>
                <a:rect l="0" t="0" r="r" b="b"/>
                <a:pathLst>
                  <a:path w="22" h="30">
                    <a:moveTo>
                      <a:pt x="20" y="10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9"/>
                      <a:pt x="21" y="8"/>
                      <a:pt x="21" y="7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20" y="2"/>
                      <a:pt x="19" y="1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4" y="0"/>
                      <a:pt x="11" y="1"/>
                      <a:pt x="10" y="3"/>
                    </a:cubicBezTo>
                    <a:cubicBezTo>
                      <a:pt x="9" y="4"/>
                      <a:pt x="1" y="21"/>
                      <a:pt x="1" y="21"/>
                    </a:cubicBezTo>
                    <a:cubicBezTo>
                      <a:pt x="0" y="24"/>
                      <a:pt x="1" y="25"/>
                      <a:pt x="1" y="27"/>
                    </a:cubicBezTo>
                    <a:cubicBezTo>
                      <a:pt x="2" y="28"/>
                      <a:pt x="3" y="29"/>
                      <a:pt x="4" y="29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8" y="30"/>
                      <a:pt x="11" y="29"/>
                      <a:pt x="13" y="27"/>
                    </a:cubicBezTo>
                    <a:cubicBezTo>
                      <a:pt x="15" y="21"/>
                      <a:pt x="15" y="21"/>
                      <a:pt x="15" y="21"/>
                    </a:cubicBezTo>
                    <a:lnTo>
                      <a:pt x="2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59">
                <a:extLst>
                  <a:ext uri="{FF2B5EF4-FFF2-40B4-BE49-F238E27FC236}">
                    <a16:creationId xmlns:a16="http://schemas.microsoft.com/office/drawing/2014/main" id="{25791DE5-45F3-4A2C-8C2B-ED5FC3447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413" y="2471738"/>
                <a:ext cx="20638" cy="31750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13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6" y="21"/>
                  </a:cxn>
                  <a:cxn ang="0">
                    <a:pos x="11" y="18"/>
                  </a:cxn>
                  <a:cxn ang="0">
                    <a:pos x="14" y="9"/>
                  </a:cxn>
                  <a:cxn ang="0">
                    <a:pos x="14" y="8"/>
                  </a:cxn>
                </a:cxnLst>
                <a:rect l="0" t="0" r="r" b="b"/>
                <a:pathLst>
                  <a:path w="14" h="21">
                    <a:moveTo>
                      <a:pt x="14" y="8"/>
                    </a:moveTo>
                    <a:cubicBezTo>
                      <a:pt x="14" y="6"/>
                      <a:pt x="14" y="4"/>
                      <a:pt x="13" y="3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5" y="1"/>
                      <a:pt x="4" y="2"/>
                    </a:cubicBezTo>
                    <a:cubicBezTo>
                      <a:pt x="3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2" y="19"/>
                      <a:pt x="3" y="20"/>
                      <a:pt x="5" y="20"/>
                    </a:cubicBezTo>
                    <a:cubicBezTo>
                      <a:pt x="5" y="20"/>
                      <a:pt x="5" y="21"/>
                      <a:pt x="6" y="21"/>
                    </a:cubicBezTo>
                    <a:cubicBezTo>
                      <a:pt x="7" y="21"/>
                      <a:pt x="10" y="20"/>
                      <a:pt x="11" y="1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0">
                <a:extLst>
                  <a:ext uri="{FF2B5EF4-FFF2-40B4-BE49-F238E27FC236}">
                    <a16:creationId xmlns:a16="http://schemas.microsoft.com/office/drawing/2014/main" id="{5BABD999-F2DC-4A31-9448-0E4D0BE07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875" y="2479676"/>
                <a:ext cx="26988" cy="39688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1" y="16"/>
                  </a:cxn>
                  <a:cxn ang="0">
                    <a:pos x="0" y="20"/>
                  </a:cxn>
                  <a:cxn ang="0">
                    <a:pos x="1" y="24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5" y="26"/>
                  </a:cxn>
                  <a:cxn ang="0">
                    <a:pos x="11" y="23"/>
                  </a:cxn>
                  <a:cxn ang="0">
                    <a:pos x="17" y="11"/>
                  </a:cxn>
                  <a:cxn ang="0">
                    <a:pos x="18" y="7"/>
                  </a:cxn>
                </a:cxnLst>
                <a:rect l="0" t="0" r="r" b="b"/>
                <a:pathLst>
                  <a:path w="18" h="27">
                    <a:moveTo>
                      <a:pt x="18" y="7"/>
                    </a:moveTo>
                    <a:cubicBezTo>
                      <a:pt x="18" y="6"/>
                      <a:pt x="18" y="4"/>
                      <a:pt x="17" y="3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0" y="0"/>
                      <a:pt x="7" y="2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0" y="21"/>
                      <a:pt x="0" y="22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7" y="27"/>
                      <a:pt x="9" y="26"/>
                      <a:pt x="11" y="23"/>
                    </a:cubicBezTo>
                    <a:cubicBezTo>
                      <a:pt x="11" y="23"/>
                      <a:pt x="17" y="11"/>
                      <a:pt x="17" y="11"/>
                    </a:cubicBezTo>
                    <a:cubicBezTo>
                      <a:pt x="18" y="8"/>
                      <a:pt x="18" y="7"/>
                      <a:pt x="1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1">
                <a:extLst>
                  <a:ext uri="{FF2B5EF4-FFF2-40B4-BE49-F238E27FC236}">
                    <a16:creationId xmlns:a16="http://schemas.microsoft.com/office/drawing/2014/main" id="{48B84668-81F2-49E4-9252-1D89FA61B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925" y="2352676"/>
                <a:ext cx="76200" cy="122238"/>
              </a:xfrm>
              <a:custGeom>
                <a:avLst/>
                <a:gdLst/>
                <a:ahLst/>
                <a:cxnLst>
                  <a:cxn ang="0">
                    <a:pos x="26" y="66"/>
                  </a:cxn>
                  <a:cxn ang="0">
                    <a:pos x="50" y="13"/>
                  </a:cxn>
                  <a:cxn ang="0">
                    <a:pos x="29" y="0"/>
                  </a:cxn>
                  <a:cxn ang="0">
                    <a:pos x="1" y="65"/>
                  </a:cxn>
                  <a:cxn ang="0">
                    <a:pos x="25" y="78"/>
                  </a:cxn>
                  <a:cxn ang="0">
                    <a:pos x="36" y="73"/>
                  </a:cxn>
                  <a:cxn ang="0">
                    <a:pos x="33" y="71"/>
                  </a:cxn>
                  <a:cxn ang="0">
                    <a:pos x="26" y="66"/>
                  </a:cxn>
                </a:cxnLst>
                <a:rect l="0" t="0" r="r" b="b"/>
                <a:pathLst>
                  <a:path w="50" h="80">
                    <a:moveTo>
                      <a:pt x="26" y="66"/>
                    </a:moveTo>
                    <a:cubicBezTo>
                      <a:pt x="29" y="27"/>
                      <a:pt x="50" y="13"/>
                      <a:pt x="50" y="1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3"/>
                      <a:pt x="1" y="65"/>
                      <a:pt x="1" y="65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9" y="80"/>
                      <a:pt x="36" y="73"/>
                      <a:pt x="36" y="73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26" y="79"/>
                      <a:pt x="26" y="71"/>
                      <a:pt x="26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B053FED4-4C86-4911-99E4-3C81AB481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863" y="2349501"/>
                <a:ext cx="79375" cy="1206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14"/>
                  </a:cxn>
                  <a:cxn ang="0">
                    <a:pos x="24" y="64"/>
                  </a:cxn>
                  <a:cxn ang="0">
                    <a:pos x="17" y="70"/>
                  </a:cxn>
                  <a:cxn ang="0">
                    <a:pos x="14" y="72"/>
                  </a:cxn>
                  <a:cxn ang="0">
                    <a:pos x="25" y="76"/>
                  </a:cxn>
                  <a:cxn ang="0">
                    <a:pos x="50" y="63"/>
                  </a:cxn>
                  <a:cxn ang="0">
                    <a:pos x="21" y="0"/>
                  </a:cxn>
                </a:cxnLst>
                <a:rect l="0" t="0" r="r" b="b"/>
                <a:pathLst>
                  <a:path w="52" h="79">
                    <a:moveTo>
                      <a:pt x="21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21" y="26"/>
                      <a:pt x="24" y="64"/>
                    </a:cubicBezTo>
                    <a:cubicBezTo>
                      <a:pt x="23" y="69"/>
                      <a:pt x="23" y="78"/>
                      <a:pt x="17" y="7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20" y="79"/>
                      <a:pt x="25" y="76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3"/>
                      <a:pt x="52" y="23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89C82DA3-F7B8-498A-979B-E89E53D4B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588" y="2371726"/>
                <a:ext cx="193675" cy="176213"/>
              </a:xfrm>
              <a:custGeom>
                <a:avLst/>
                <a:gdLst/>
                <a:ahLst/>
                <a:cxnLst>
                  <a:cxn ang="0">
                    <a:pos x="117" y="61"/>
                  </a:cxn>
                  <a:cxn ang="0">
                    <a:pos x="118" y="58"/>
                  </a:cxn>
                  <a:cxn ang="0">
                    <a:pos x="111" y="8"/>
                  </a:cxn>
                  <a:cxn ang="0">
                    <a:pos x="58" y="0"/>
                  </a:cxn>
                  <a:cxn ang="0">
                    <a:pos x="23" y="5"/>
                  </a:cxn>
                  <a:cxn ang="0">
                    <a:pos x="17" y="8"/>
                  </a:cxn>
                  <a:cxn ang="0">
                    <a:pos x="1" y="24"/>
                  </a:cxn>
                  <a:cxn ang="0">
                    <a:pos x="24" y="28"/>
                  </a:cxn>
                  <a:cxn ang="0">
                    <a:pos x="31" y="22"/>
                  </a:cxn>
                  <a:cxn ang="0">
                    <a:pos x="51" y="23"/>
                  </a:cxn>
                  <a:cxn ang="0">
                    <a:pos x="93" y="51"/>
                  </a:cxn>
                  <a:cxn ang="0">
                    <a:pos x="116" y="69"/>
                  </a:cxn>
                  <a:cxn ang="0">
                    <a:pos x="116" y="72"/>
                  </a:cxn>
                  <a:cxn ang="0">
                    <a:pos x="113" y="76"/>
                  </a:cxn>
                  <a:cxn ang="0">
                    <a:pos x="109" y="76"/>
                  </a:cxn>
                  <a:cxn ang="0">
                    <a:pos x="103" y="72"/>
                  </a:cxn>
                  <a:cxn ang="0">
                    <a:pos x="99" y="70"/>
                  </a:cxn>
                  <a:cxn ang="0">
                    <a:pos x="73" y="59"/>
                  </a:cxn>
                  <a:cxn ang="0">
                    <a:pos x="101" y="78"/>
                  </a:cxn>
                  <a:cxn ang="0">
                    <a:pos x="103" y="83"/>
                  </a:cxn>
                  <a:cxn ang="0">
                    <a:pos x="100" y="88"/>
                  </a:cxn>
                  <a:cxn ang="0">
                    <a:pos x="96" y="88"/>
                  </a:cxn>
                  <a:cxn ang="0">
                    <a:pos x="79" y="79"/>
                  </a:cxn>
                  <a:cxn ang="0">
                    <a:pos x="71" y="74"/>
                  </a:cxn>
                  <a:cxn ang="0">
                    <a:pos x="66" y="75"/>
                  </a:cxn>
                  <a:cxn ang="0">
                    <a:pos x="69" y="80"/>
                  </a:cxn>
                  <a:cxn ang="0">
                    <a:pos x="83" y="88"/>
                  </a:cxn>
                  <a:cxn ang="0">
                    <a:pos x="86" y="92"/>
                  </a:cxn>
                  <a:cxn ang="0">
                    <a:pos x="86" y="98"/>
                  </a:cxn>
                  <a:cxn ang="0">
                    <a:pos x="82" y="100"/>
                  </a:cxn>
                  <a:cxn ang="0">
                    <a:pos x="79" y="99"/>
                  </a:cxn>
                  <a:cxn ang="0">
                    <a:pos x="71" y="95"/>
                  </a:cxn>
                  <a:cxn ang="0">
                    <a:pos x="62" y="91"/>
                  </a:cxn>
                  <a:cxn ang="0">
                    <a:pos x="59" y="96"/>
                  </a:cxn>
                  <a:cxn ang="0">
                    <a:pos x="69" y="101"/>
                  </a:cxn>
                  <a:cxn ang="0">
                    <a:pos x="71" y="106"/>
                  </a:cxn>
                  <a:cxn ang="0">
                    <a:pos x="69" y="110"/>
                  </a:cxn>
                  <a:cxn ang="0">
                    <a:pos x="67" y="110"/>
                  </a:cxn>
                  <a:cxn ang="0">
                    <a:pos x="65" y="110"/>
                  </a:cxn>
                  <a:cxn ang="0">
                    <a:pos x="51" y="110"/>
                  </a:cxn>
                  <a:cxn ang="0">
                    <a:pos x="63" y="116"/>
                  </a:cxn>
                  <a:cxn ang="0">
                    <a:pos x="63" y="116"/>
                  </a:cxn>
                  <a:cxn ang="0">
                    <a:pos x="63" y="116"/>
                  </a:cxn>
                  <a:cxn ang="0">
                    <a:pos x="69" y="117"/>
                  </a:cxn>
                  <a:cxn ang="0">
                    <a:pos x="76" y="112"/>
                  </a:cxn>
                  <a:cxn ang="0">
                    <a:pos x="77" y="106"/>
                  </a:cxn>
                  <a:cxn ang="0">
                    <a:pos x="82" y="106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3" y="94"/>
                  </a:cxn>
                  <a:cxn ang="0">
                    <a:pos x="102" y="94"/>
                  </a:cxn>
                  <a:cxn ang="0">
                    <a:pos x="110" y="83"/>
                  </a:cxn>
                  <a:cxn ang="0">
                    <a:pos x="111" y="83"/>
                  </a:cxn>
                  <a:cxn ang="0">
                    <a:pos x="117" y="81"/>
                  </a:cxn>
                  <a:cxn ang="0">
                    <a:pos x="122" y="74"/>
                  </a:cxn>
                  <a:cxn ang="0">
                    <a:pos x="121" y="65"/>
                  </a:cxn>
                </a:cxnLst>
                <a:rect l="0" t="0" r="r" b="b"/>
                <a:pathLst>
                  <a:path w="129" h="117">
                    <a:moveTo>
                      <a:pt x="118" y="61"/>
                    </a:moveTo>
                    <a:cubicBezTo>
                      <a:pt x="117" y="61"/>
                      <a:pt x="117" y="61"/>
                      <a:pt x="117" y="61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6" y="58"/>
                      <a:pt x="118" y="58"/>
                      <a:pt x="118" y="58"/>
                    </a:cubicBezTo>
                    <a:cubicBezTo>
                      <a:pt x="124" y="55"/>
                      <a:pt x="129" y="52"/>
                      <a:pt x="129" y="52"/>
                    </a:cubicBezTo>
                    <a:cubicBezTo>
                      <a:pt x="129" y="25"/>
                      <a:pt x="111" y="8"/>
                      <a:pt x="111" y="8"/>
                    </a:cubicBezTo>
                    <a:cubicBezTo>
                      <a:pt x="111" y="8"/>
                      <a:pt x="104" y="13"/>
                      <a:pt x="98" y="14"/>
                    </a:cubicBezTo>
                    <a:cubicBezTo>
                      <a:pt x="92" y="14"/>
                      <a:pt x="59" y="0"/>
                      <a:pt x="58" y="0"/>
                    </a:cubicBezTo>
                    <a:cubicBezTo>
                      <a:pt x="58" y="0"/>
                      <a:pt x="53" y="1"/>
                      <a:pt x="52" y="1"/>
                    </a:cubicBezTo>
                    <a:cubicBezTo>
                      <a:pt x="51" y="1"/>
                      <a:pt x="27" y="5"/>
                      <a:pt x="23" y="5"/>
                    </a:cubicBezTo>
                    <a:cubicBezTo>
                      <a:pt x="21" y="5"/>
                      <a:pt x="20" y="5"/>
                      <a:pt x="20" y="6"/>
                    </a:cubicBezTo>
                    <a:cubicBezTo>
                      <a:pt x="19" y="6"/>
                      <a:pt x="18" y="6"/>
                      <a:pt x="17" y="8"/>
                    </a:cubicBezTo>
                    <a:cubicBezTo>
                      <a:pt x="15" y="9"/>
                      <a:pt x="14" y="11"/>
                      <a:pt x="12" y="13"/>
                    </a:cubicBezTo>
                    <a:cubicBezTo>
                      <a:pt x="9" y="16"/>
                      <a:pt x="5" y="21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2" y="30"/>
                      <a:pt x="12" y="38"/>
                      <a:pt x="24" y="28"/>
                    </a:cubicBezTo>
                    <a:cubicBezTo>
                      <a:pt x="28" y="25"/>
                      <a:pt x="30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1"/>
                      <a:pt x="32" y="21"/>
                      <a:pt x="32" y="21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5" y="67"/>
                      <a:pt x="115" y="68"/>
                      <a:pt x="116" y="69"/>
                    </a:cubicBezTo>
                    <a:cubicBezTo>
                      <a:pt x="116" y="69"/>
                      <a:pt x="116" y="70"/>
                      <a:pt x="116" y="71"/>
                    </a:cubicBezTo>
                    <a:cubicBezTo>
                      <a:pt x="116" y="71"/>
                      <a:pt x="116" y="72"/>
                      <a:pt x="116" y="72"/>
                    </a:cubicBezTo>
                    <a:cubicBezTo>
                      <a:pt x="116" y="73"/>
                      <a:pt x="116" y="74"/>
                      <a:pt x="115" y="74"/>
                    </a:cubicBezTo>
                    <a:cubicBezTo>
                      <a:pt x="115" y="75"/>
                      <a:pt x="114" y="75"/>
                      <a:pt x="113" y="76"/>
                    </a:cubicBezTo>
                    <a:cubicBezTo>
                      <a:pt x="113" y="76"/>
                      <a:pt x="112" y="76"/>
                      <a:pt x="111" y="76"/>
                    </a:cubicBezTo>
                    <a:cubicBezTo>
                      <a:pt x="111" y="76"/>
                      <a:pt x="110" y="76"/>
                      <a:pt x="109" y="76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6" y="57"/>
                      <a:pt x="74" y="58"/>
                      <a:pt x="73" y="59"/>
                    </a:cubicBezTo>
                    <a:cubicBezTo>
                      <a:pt x="72" y="61"/>
                      <a:pt x="73" y="63"/>
                      <a:pt x="74" y="64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2" y="79"/>
                      <a:pt x="102" y="80"/>
                    </a:cubicBezTo>
                    <a:cubicBezTo>
                      <a:pt x="103" y="81"/>
                      <a:pt x="103" y="82"/>
                      <a:pt x="103" y="83"/>
                    </a:cubicBezTo>
                    <a:cubicBezTo>
                      <a:pt x="103" y="84"/>
                      <a:pt x="103" y="85"/>
                      <a:pt x="102" y="87"/>
                    </a:cubicBezTo>
                    <a:cubicBezTo>
                      <a:pt x="102" y="87"/>
                      <a:pt x="101" y="88"/>
                      <a:pt x="100" y="88"/>
                    </a:cubicBezTo>
                    <a:cubicBezTo>
                      <a:pt x="99" y="88"/>
                      <a:pt x="99" y="88"/>
                      <a:pt x="98" y="88"/>
                    </a:cubicBezTo>
                    <a:cubicBezTo>
                      <a:pt x="98" y="88"/>
                      <a:pt x="97" y="88"/>
                      <a:pt x="96" y="88"/>
                    </a:cubicBezTo>
                    <a:cubicBezTo>
                      <a:pt x="96" y="88"/>
                      <a:pt x="94" y="87"/>
                      <a:pt x="92" y="86"/>
                    </a:cubicBezTo>
                    <a:cubicBezTo>
                      <a:pt x="89" y="84"/>
                      <a:pt x="83" y="81"/>
                      <a:pt x="79" y="79"/>
                    </a:cubicBezTo>
                    <a:cubicBezTo>
                      <a:pt x="77" y="77"/>
                      <a:pt x="74" y="76"/>
                      <a:pt x="73" y="75"/>
                    </a:cubicBezTo>
                    <a:cubicBezTo>
                      <a:pt x="72" y="75"/>
                      <a:pt x="71" y="75"/>
                      <a:pt x="71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68" y="73"/>
                      <a:pt x="67" y="73"/>
                      <a:pt x="66" y="75"/>
                    </a:cubicBezTo>
                    <a:cubicBezTo>
                      <a:pt x="65" y="77"/>
                      <a:pt x="65" y="79"/>
                      <a:pt x="67" y="79"/>
                    </a:cubicBezTo>
                    <a:cubicBezTo>
                      <a:pt x="67" y="80"/>
                      <a:pt x="68" y="80"/>
                      <a:pt x="69" y="80"/>
                    </a:cubicBezTo>
                    <a:cubicBezTo>
                      <a:pt x="71" y="82"/>
                      <a:pt x="77" y="85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4" y="89"/>
                      <a:pt x="84" y="89"/>
                    </a:cubicBezTo>
                    <a:cubicBezTo>
                      <a:pt x="85" y="90"/>
                      <a:pt x="86" y="91"/>
                      <a:pt x="86" y="92"/>
                    </a:cubicBezTo>
                    <a:cubicBezTo>
                      <a:pt x="87" y="93"/>
                      <a:pt x="87" y="94"/>
                      <a:pt x="87" y="95"/>
                    </a:cubicBezTo>
                    <a:cubicBezTo>
                      <a:pt x="87" y="96"/>
                      <a:pt x="87" y="97"/>
                      <a:pt x="86" y="98"/>
                    </a:cubicBezTo>
                    <a:cubicBezTo>
                      <a:pt x="86" y="99"/>
                      <a:pt x="85" y="99"/>
                      <a:pt x="84" y="100"/>
                    </a:cubicBezTo>
                    <a:cubicBezTo>
                      <a:pt x="83" y="100"/>
                      <a:pt x="82" y="100"/>
                      <a:pt x="82" y="100"/>
                    </a:cubicBezTo>
                    <a:cubicBezTo>
                      <a:pt x="82" y="100"/>
                      <a:pt x="82" y="100"/>
                      <a:pt x="82" y="100"/>
                    </a:cubicBezTo>
                    <a:cubicBezTo>
                      <a:pt x="81" y="100"/>
                      <a:pt x="80" y="100"/>
                      <a:pt x="79" y="99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2" y="96"/>
                      <a:pt x="71" y="95"/>
                      <a:pt x="71" y="95"/>
                    </a:cubicBezTo>
                    <a:cubicBezTo>
                      <a:pt x="71" y="95"/>
                      <a:pt x="70" y="95"/>
                      <a:pt x="70" y="95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1" y="90"/>
                      <a:pt x="59" y="91"/>
                      <a:pt x="58" y="92"/>
                    </a:cubicBezTo>
                    <a:cubicBezTo>
                      <a:pt x="57" y="94"/>
                      <a:pt x="58" y="96"/>
                      <a:pt x="59" y="96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70" y="102"/>
                      <a:pt x="70" y="103"/>
                      <a:pt x="71" y="104"/>
                    </a:cubicBezTo>
                    <a:cubicBezTo>
                      <a:pt x="71" y="104"/>
                      <a:pt x="71" y="105"/>
                      <a:pt x="71" y="106"/>
                    </a:cubicBezTo>
                    <a:cubicBezTo>
                      <a:pt x="71" y="107"/>
                      <a:pt x="71" y="108"/>
                      <a:pt x="70" y="109"/>
                    </a:cubicBezTo>
                    <a:cubicBezTo>
                      <a:pt x="70" y="109"/>
                      <a:pt x="70" y="110"/>
                      <a:pt x="69" y="11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6" y="110"/>
                      <a:pt x="65" y="110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2" y="108"/>
                      <a:pt x="51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4" y="116"/>
                      <a:pt x="66" y="117"/>
                      <a:pt x="67" y="117"/>
                    </a:cubicBezTo>
                    <a:cubicBezTo>
                      <a:pt x="68" y="117"/>
                      <a:pt x="68" y="117"/>
                      <a:pt x="69" y="117"/>
                    </a:cubicBezTo>
                    <a:cubicBezTo>
                      <a:pt x="70" y="116"/>
                      <a:pt x="71" y="116"/>
                      <a:pt x="72" y="115"/>
                    </a:cubicBezTo>
                    <a:cubicBezTo>
                      <a:pt x="73" y="115"/>
                      <a:pt x="75" y="114"/>
                      <a:pt x="76" y="112"/>
                    </a:cubicBezTo>
                    <a:cubicBezTo>
                      <a:pt x="77" y="110"/>
                      <a:pt x="77" y="108"/>
                      <a:pt x="77" y="106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9" y="106"/>
                      <a:pt x="80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4" y="106"/>
                      <a:pt x="86" y="106"/>
                    </a:cubicBezTo>
                    <a:cubicBezTo>
                      <a:pt x="88" y="105"/>
                      <a:pt x="90" y="104"/>
                      <a:pt x="91" y="102"/>
                    </a:cubicBezTo>
                    <a:cubicBezTo>
                      <a:pt x="93" y="99"/>
                      <a:pt x="94" y="97"/>
                      <a:pt x="94" y="95"/>
                    </a:cubicBezTo>
                    <a:cubicBezTo>
                      <a:pt x="94" y="94"/>
                      <a:pt x="94" y="94"/>
                      <a:pt x="93" y="94"/>
                    </a:cubicBezTo>
                    <a:cubicBezTo>
                      <a:pt x="95" y="95"/>
                      <a:pt x="97" y="95"/>
                      <a:pt x="98" y="95"/>
                    </a:cubicBezTo>
                    <a:cubicBezTo>
                      <a:pt x="99" y="95"/>
                      <a:pt x="101" y="95"/>
                      <a:pt x="102" y="94"/>
                    </a:cubicBezTo>
                    <a:cubicBezTo>
                      <a:pt x="104" y="94"/>
                      <a:pt x="106" y="92"/>
                      <a:pt x="107" y="90"/>
                    </a:cubicBezTo>
                    <a:cubicBezTo>
                      <a:pt x="109" y="88"/>
                      <a:pt x="110" y="86"/>
                      <a:pt x="110" y="83"/>
                    </a:cubicBezTo>
                    <a:cubicBezTo>
                      <a:pt x="110" y="83"/>
                      <a:pt x="109" y="83"/>
                      <a:pt x="109" y="82"/>
                    </a:cubicBezTo>
                    <a:cubicBezTo>
                      <a:pt x="110" y="82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13" y="83"/>
                      <a:pt x="115" y="82"/>
                      <a:pt x="117" y="81"/>
                    </a:cubicBezTo>
                    <a:cubicBezTo>
                      <a:pt x="118" y="80"/>
                      <a:pt x="119" y="79"/>
                      <a:pt x="120" y="78"/>
                    </a:cubicBezTo>
                    <a:cubicBezTo>
                      <a:pt x="121" y="77"/>
                      <a:pt x="122" y="75"/>
                      <a:pt x="122" y="74"/>
                    </a:cubicBezTo>
                    <a:cubicBezTo>
                      <a:pt x="122" y="73"/>
                      <a:pt x="122" y="72"/>
                      <a:pt x="122" y="71"/>
                    </a:cubicBezTo>
                    <a:cubicBezTo>
                      <a:pt x="122" y="69"/>
                      <a:pt x="122" y="67"/>
                      <a:pt x="121" y="65"/>
                    </a:cubicBezTo>
                    <a:cubicBezTo>
                      <a:pt x="120" y="64"/>
                      <a:pt x="119" y="63"/>
                      <a:pt x="11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0D1373E-6D0A-4D5A-A341-A250E0E9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138" y="2382838"/>
                <a:ext cx="53975" cy="98425"/>
              </a:xfrm>
              <a:custGeom>
                <a:avLst/>
                <a:gdLst/>
                <a:ahLst/>
                <a:cxnLst>
                  <a:cxn ang="0">
                    <a:pos x="20" y="53"/>
                  </a:cxn>
                  <a:cxn ang="0">
                    <a:pos x="17" y="51"/>
                  </a:cxn>
                  <a:cxn ang="0">
                    <a:pos x="16" y="50"/>
                  </a:cxn>
                  <a:cxn ang="0">
                    <a:pos x="15" y="49"/>
                  </a:cxn>
                  <a:cxn ang="0">
                    <a:pos x="6" y="45"/>
                  </a:cxn>
                  <a:cxn ang="0">
                    <a:pos x="14" y="16"/>
                  </a:cxn>
                  <a:cxn ang="0">
                    <a:pos x="20" y="8"/>
                  </a:cxn>
                  <a:cxn ang="0">
                    <a:pos x="21" y="7"/>
                  </a:cxn>
                  <a:cxn ang="0">
                    <a:pos x="25" y="7"/>
                  </a:cxn>
                  <a:cxn ang="0">
                    <a:pos x="31" y="9"/>
                  </a:cxn>
                  <a:cxn ang="0">
                    <a:pos x="36" y="3"/>
                  </a:cxn>
                  <a:cxn ang="0">
                    <a:pos x="35" y="3"/>
                  </a:cxn>
                  <a:cxn ang="0">
                    <a:pos x="26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9" y="13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5" y="51"/>
                  </a:cxn>
                  <a:cxn ang="0">
                    <a:pos x="13" y="55"/>
                  </a:cxn>
                  <a:cxn ang="0">
                    <a:pos x="13" y="55"/>
                  </a:cxn>
                  <a:cxn ang="0">
                    <a:pos x="17" y="59"/>
                  </a:cxn>
                  <a:cxn ang="0">
                    <a:pos x="25" y="66"/>
                  </a:cxn>
                  <a:cxn ang="0">
                    <a:pos x="27" y="60"/>
                  </a:cxn>
                  <a:cxn ang="0">
                    <a:pos x="20" y="53"/>
                  </a:cxn>
                </a:cxnLst>
                <a:rect l="0" t="0" r="r" b="b"/>
                <a:pathLst>
                  <a:path w="36" h="66">
                    <a:moveTo>
                      <a:pt x="20" y="53"/>
                    </a:moveTo>
                    <a:cubicBezTo>
                      <a:pt x="19" y="52"/>
                      <a:pt x="18" y="51"/>
                      <a:pt x="17" y="51"/>
                    </a:cubicBezTo>
                    <a:cubicBezTo>
                      <a:pt x="17" y="50"/>
                      <a:pt x="17" y="50"/>
                      <a:pt x="16" y="50"/>
                    </a:cubicBezTo>
                    <a:cubicBezTo>
                      <a:pt x="16" y="50"/>
                      <a:pt x="16" y="49"/>
                      <a:pt x="15" y="49"/>
                    </a:cubicBezTo>
                    <a:cubicBezTo>
                      <a:pt x="11" y="47"/>
                      <a:pt x="8" y="46"/>
                      <a:pt x="6" y="45"/>
                    </a:cubicBezTo>
                    <a:cubicBezTo>
                      <a:pt x="6" y="33"/>
                      <a:pt x="10" y="23"/>
                      <a:pt x="14" y="16"/>
                    </a:cubicBezTo>
                    <a:cubicBezTo>
                      <a:pt x="16" y="13"/>
                      <a:pt x="19" y="10"/>
                      <a:pt x="20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7"/>
                      <a:pt x="23" y="7"/>
                      <a:pt x="25" y="7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3" y="7"/>
                      <a:pt x="35" y="5"/>
                      <a:pt x="36" y="3"/>
                    </a:cubicBezTo>
                    <a:cubicBezTo>
                      <a:pt x="36" y="3"/>
                      <a:pt x="35" y="3"/>
                      <a:pt x="35" y="3"/>
                    </a:cubicBezTo>
                    <a:cubicBezTo>
                      <a:pt x="32" y="3"/>
                      <a:pt x="29" y="2"/>
                      <a:pt x="26" y="1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8" y="1"/>
                      <a:pt x="14" y="5"/>
                      <a:pt x="9" y="13"/>
                    </a:cubicBezTo>
                    <a:cubicBezTo>
                      <a:pt x="4" y="20"/>
                      <a:pt x="0" y="32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9"/>
                      <a:pt x="2" y="50"/>
                    </a:cubicBezTo>
                    <a:cubicBezTo>
                      <a:pt x="2" y="50"/>
                      <a:pt x="3" y="50"/>
                      <a:pt x="5" y="51"/>
                    </a:cubicBezTo>
                    <a:cubicBezTo>
                      <a:pt x="7" y="52"/>
                      <a:pt x="10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4" y="56"/>
                      <a:pt x="16" y="57"/>
                      <a:pt x="17" y="59"/>
                    </a:cubicBezTo>
                    <a:cubicBezTo>
                      <a:pt x="19" y="61"/>
                      <a:pt x="25" y="66"/>
                      <a:pt x="25" y="66"/>
                    </a:cubicBezTo>
                    <a:cubicBezTo>
                      <a:pt x="26" y="64"/>
                      <a:pt x="26" y="62"/>
                      <a:pt x="27" y="60"/>
                    </a:cubicBezTo>
                    <a:cubicBezTo>
                      <a:pt x="25" y="57"/>
                      <a:pt x="22" y="55"/>
                      <a:pt x="20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440768" y="1861041"/>
            <a:ext cx="640997" cy="640996"/>
            <a:chOff x="7440768" y="1861041"/>
            <a:chExt cx="640997" cy="640996"/>
          </a:xfrm>
        </p:grpSpPr>
        <p:sp>
          <p:nvSpPr>
            <p:cNvPr id="12" name="Oval 92">
              <a:extLst>
                <a:ext uri="{FF2B5EF4-FFF2-40B4-BE49-F238E27FC236}">
                  <a16:creationId xmlns:a16="http://schemas.microsoft.com/office/drawing/2014/main" id="{672FD158-D183-4C41-BA80-98E41C59CD75}"/>
                </a:ext>
              </a:extLst>
            </p:cNvPr>
            <p:cNvSpPr/>
            <p:nvPr/>
          </p:nvSpPr>
          <p:spPr bwMode="auto">
            <a:xfrm>
              <a:off x="7440768" y="1861041"/>
              <a:ext cx="640997" cy="64099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93">
              <a:extLst>
                <a:ext uri="{FF2B5EF4-FFF2-40B4-BE49-F238E27FC236}">
                  <a16:creationId xmlns:a16="http://schemas.microsoft.com/office/drawing/2014/main" id="{9B41293C-069F-4313-8491-CA3EBE0455BA}"/>
                </a:ext>
              </a:extLst>
            </p:cNvPr>
            <p:cNvGrpSpPr/>
            <p:nvPr/>
          </p:nvGrpSpPr>
          <p:grpSpPr>
            <a:xfrm>
              <a:off x="7589449" y="2058252"/>
              <a:ext cx="343656" cy="246578"/>
              <a:chOff x="4192588" y="2719388"/>
              <a:chExt cx="280988" cy="201613"/>
            </a:xfrm>
            <a:solidFill>
              <a:schemeClr val="bg1"/>
            </a:solidFill>
          </p:grpSpPr>
          <p:sp>
            <p:nvSpPr>
              <p:cNvPr id="42" name="Freeform: Shape 94">
                <a:extLst>
                  <a:ext uri="{FF2B5EF4-FFF2-40B4-BE49-F238E27FC236}">
                    <a16:creationId xmlns:a16="http://schemas.microsoft.com/office/drawing/2014/main" id="{FACF3FEE-4043-41B5-84E6-06AAD936E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588" y="2762251"/>
                <a:ext cx="77788" cy="7302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32" y="15"/>
                  </a:cxn>
                  <a:cxn ang="0">
                    <a:pos x="41" y="25"/>
                  </a:cxn>
                  <a:cxn ang="0">
                    <a:pos x="49" y="17"/>
                  </a:cxn>
                  <a:cxn ang="0">
                    <a:pos x="32" y="0"/>
                  </a:cxn>
                </a:cxnLst>
                <a:rect l="0" t="0" r="r" b="b"/>
                <a:pathLst>
                  <a:path w="49" h="46">
                    <a:moveTo>
                      <a:pt x="32" y="0"/>
                    </a:moveTo>
                    <a:lnTo>
                      <a:pt x="0" y="31"/>
                    </a:lnTo>
                    <a:lnTo>
                      <a:pt x="0" y="46"/>
                    </a:lnTo>
                    <a:lnTo>
                      <a:pt x="32" y="15"/>
                    </a:lnTo>
                    <a:lnTo>
                      <a:pt x="41" y="25"/>
                    </a:lnTo>
                    <a:lnTo>
                      <a:pt x="49" y="17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95">
                <a:extLst>
                  <a:ext uri="{FF2B5EF4-FFF2-40B4-BE49-F238E27FC236}">
                    <a16:creationId xmlns:a16="http://schemas.microsoft.com/office/drawing/2014/main" id="{D1E83946-833E-4991-8CA0-9F42C53E2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588" y="2719388"/>
                <a:ext cx="280988" cy="188913"/>
              </a:xfrm>
              <a:custGeom>
                <a:avLst/>
                <a:gdLst/>
                <a:ahLst/>
                <a:cxnLst>
                  <a:cxn ang="0">
                    <a:pos x="183" y="2"/>
                  </a:cxn>
                  <a:cxn ang="0">
                    <a:pos x="179" y="0"/>
                  </a:cxn>
                  <a:cxn ang="0">
                    <a:pos x="153" y="0"/>
                  </a:cxn>
                  <a:cxn ang="0">
                    <a:pos x="148" y="6"/>
                  </a:cxn>
                  <a:cxn ang="0">
                    <a:pos x="153" y="12"/>
                  </a:cxn>
                  <a:cxn ang="0">
                    <a:pos x="165" y="12"/>
                  </a:cxn>
                  <a:cxn ang="0">
                    <a:pos x="121" y="56"/>
                  </a:cxn>
                  <a:cxn ang="0">
                    <a:pos x="86" y="22"/>
                  </a:cxn>
                  <a:cxn ang="0">
                    <a:pos x="0" y="108"/>
                  </a:cxn>
                  <a:cxn ang="0">
                    <a:pos x="0" y="125"/>
                  </a:cxn>
                  <a:cxn ang="0">
                    <a:pos x="86" y="38"/>
                  </a:cxn>
                  <a:cxn ang="0">
                    <a:pos x="121" y="73"/>
                  </a:cxn>
                  <a:cxn ang="0">
                    <a:pos x="173" y="20"/>
                  </a:cxn>
                  <a:cxn ang="0">
                    <a:pos x="173" y="32"/>
                  </a:cxn>
                  <a:cxn ang="0">
                    <a:pos x="179" y="38"/>
                  </a:cxn>
                  <a:cxn ang="0">
                    <a:pos x="185" y="32"/>
                  </a:cxn>
                  <a:cxn ang="0">
                    <a:pos x="185" y="6"/>
                  </a:cxn>
                  <a:cxn ang="0">
                    <a:pos x="183" y="2"/>
                  </a:cxn>
                </a:cxnLst>
                <a:rect l="0" t="0" r="r" b="b"/>
                <a:pathLst>
                  <a:path w="185" h="125">
                    <a:moveTo>
                      <a:pt x="183" y="2"/>
                    </a:moveTo>
                    <a:cubicBezTo>
                      <a:pt x="182" y="1"/>
                      <a:pt x="181" y="0"/>
                      <a:pt x="179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0" y="0"/>
                      <a:pt x="148" y="3"/>
                      <a:pt x="148" y="6"/>
                    </a:cubicBezTo>
                    <a:cubicBezTo>
                      <a:pt x="148" y="9"/>
                      <a:pt x="150" y="12"/>
                      <a:pt x="153" y="12"/>
                    </a:cubicBezTo>
                    <a:cubicBezTo>
                      <a:pt x="165" y="12"/>
                      <a:pt x="165" y="12"/>
                      <a:pt x="165" y="12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73" y="32"/>
                      <a:pt x="173" y="32"/>
                      <a:pt x="173" y="32"/>
                    </a:cubicBezTo>
                    <a:cubicBezTo>
                      <a:pt x="173" y="35"/>
                      <a:pt x="176" y="38"/>
                      <a:pt x="179" y="38"/>
                    </a:cubicBezTo>
                    <a:cubicBezTo>
                      <a:pt x="182" y="38"/>
                      <a:pt x="185" y="35"/>
                      <a:pt x="185" y="32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5"/>
                      <a:pt x="184" y="3"/>
                      <a:pt x="18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96">
                <a:extLst>
                  <a:ext uri="{FF2B5EF4-FFF2-40B4-BE49-F238E27FC236}">
                    <a16:creationId xmlns:a16="http://schemas.microsoft.com/office/drawing/2014/main" id="{E96E5430-A78E-4FCD-9E7F-A9BD0839C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250" y="2813051"/>
                <a:ext cx="187325" cy="107950"/>
              </a:xfrm>
              <a:custGeom>
                <a:avLst/>
                <a:gdLst/>
                <a:ahLst/>
                <a:cxnLst>
                  <a:cxn ang="0">
                    <a:pos x="117" y="37"/>
                  </a:cxn>
                  <a:cxn ang="0">
                    <a:pos x="123" y="31"/>
                  </a:cxn>
                  <a:cxn ang="0">
                    <a:pos x="123" y="5"/>
                  </a:cxn>
                  <a:cxn ang="0">
                    <a:pos x="121" y="1"/>
                  </a:cxn>
                  <a:cxn ang="0">
                    <a:pos x="117" y="0"/>
                  </a:cxn>
                  <a:cxn ang="0">
                    <a:pos x="91" y="0"/>
                  </a:cxn>
                  <a:cxn ang="0">
                    <a:pos x="86" y="5"/>
                  </a:cxn>
                  <a:cxn ang="0">
                    <a:pos x="91" y="11"/>
                  </a:cxn>
                  <a:cxn ang="0">
                    <a:pos x="103" y="11"/>
                  </a:cxn>
                  <a:cxn ang="0">
                    <a:pos x="60" y="55"/>
                  </a:cxn>
                  <a:cxn ang="0">
                    <a:pos x="8" y="3"/>
                  </a:cxn>
                  <a:cxn ang="0">
                    <a:pos x="0" y="12"/>
                  </a:cxn>
                  <a:cxn ang="0">
                    <a:pos x="60" y="71"/>
                  </a:cxn>
                  <a:cxn ang="0">
                    <a:pos x="111" y="19"/>
                  </a:cxn>
                  <a:cxn ang="0">
                    <a:pos x="111" y="31"/>
                  </a:cxn>
                  <a:cxn ang="0">
                    <a:pos x="117" y="37"/>
                  </a:cxn>
                </a:cxnLst>
                <a:rect l="0" t="0" r="r" b="b"/>
                <a:pathLst>
                  <a:path w="123" h="71">
                    <a:moveTo>
                      <a:pt x="117" y="37"/>
                    </a:moveTo>
                    <a:cubicBezTo>
                      <a:pt x="120" y="37"/>
                      <a:pt x="123" y="34"/>
                      <a:pt x="123" y="31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4"/>
                      <a:pt x="122" y="2"/>
                      <a:pt x="121" y="1"/>
                    </a:cubicBezTo>
                    <a:cubicBezTo>
                      <a:pt x="120" y="0"/>
                      <a:pt x="119" y="0"/>
                      <a:pt x="117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0"/>
                      <a:pt x="86" y="2"/>
                      <a:pt x="86" y="5"/>
                    </a:cubicBezTo>
                    <a:cubicBezTo>
                      <a:pt x="86" y="8"/>
                      <a:pt x="88" y="11"/>
                      <a:pt x="91" y="11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34"/>
                      <a:pt x="114" y="37"/>
                      <a:pt x="117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649545" y="1706370"/>
            <a:ext cx="950342" cy="950342"/>
            <a:chOff x="3649545" y="1706370"/>
            <a:chExt cx="950342" cy="950342"/>
          </a:xfrm>
        </p:grpSpPr>
        <p:sp>
          <p:nvSpPr>
            <p:cNvPr id="14" name="Oval 97">
              <a:extLst>
                <a:ext uri="{FF2B5EF4-FFF2-40B4-BE49-F238E27FC236}">
                  <a16:creationId xmlns:a16="http://schemas.microsoft.com/office/drawing/2014/main" id="{79592713-3C72-46D9-9CDC-BB0A44A63824}"/>
                </a:ext>
              </a:extLst>
            </p:cNvPr>
            <p:cNvSpPr/>
            <p:nvPr/>
          </p:nvSpPr>
          <p:spPr bwMode="auto">
            <a:xfrm>
              <a:off x="3649545" y="1706370"/>
              <a:ext cx="950342" cy="950342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98">
              <a:extLst>
                <a:ext uri="{FF2B5EF4-FFF2-40B4-BE49-F238E27FC236}">
                  <a16:creationId xmlns:a16="http://schemas.microsoft.com/office/drawing/2014/main" id="{CAA55759-583A-4B8F-BDD3-3FA220C10C0F}"/>
                </a:ext>
              </a:extLst>
            </p:cNvPr>
            <p:cNvGrpSpPr/>
            <p:nvPr/>
          </p:nvGrpSpPr>
          <p:grpSpPr>
            <a:xfrm>
              <a:off x="3900219" y="1943309"/>
              <a:ext cx="449066" cy="476440"/>
              <a:chOff x="4175125" y="2278063"/>
              <a:chExt cx="260350" cy="276225"/>
            </a:xfrm>
            <a:solidFill>
              <a:schemeClr val="bg1"/>
            </a:solidFill>
          </p:grpSpPr>
          <p:sp>
            <p:nvSpPr>
              <p:cNvPr id="31" name="Freeform: Shape 99">
                <a:extLst>
                  <a:ext uri="{FF2B5EF4-FFF2-40B4-BE49-F238E27FC236}">
                    <a16:creationId xmlns:a16="http://schemas.microsoft.com/office/drawing/2014/main" id="{666EFA00-0CD5-48A5-8B9B-4B471FDC3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700" y="2295526"/>
                <a:ext cx="33338" cy="38100"/>
              </a:xfrm>
              <a:custGeom>
                <a:avLst/>
                <a:gdLst/>
                <a:ahLst/>
                <a:cxnLst>
                  <a:cxn ang="0">
                    <a:pos x="11" y="25"/>
                  </a:cxn>
                  <a:cxn ang="0">
                    <a:pos x="2" y="17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2" y="10"/>
                  </a:cxn>
                  <a:cxn ang="0">
                    <a:pos x="11" y="0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2" y="12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1" y="25"/>
                  </a:cxn>
                </a:cxnLst>
                <a:rect l="0" t="0" r="r" b="b"/>
                <a:pathLst>
                  <a:path w="22" h="25">
                    <a:moveTo>
                      <a:pt x="11" y="25"/>
                    </a:moveTo>
                    <a:cubicBezTo>
                      <a:pt x="5" y="25"/>
                      <a:pt x="3" y="19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2"/>
                      <a:pt x="0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0"/>
                      <a:pt x="11" y="0"/>
                    </a:cubicBezTo>
                    <a:cubicBezTo>
                      <a:pt x="16" y="0"/>
                      <a:pt x="20" y="5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4"/>
                      <a:pt x="21" y="15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9" y="19"/>
                      <a:pt x="17" y="25"/>
                      <a:pt x="11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00">
                <a:extLst>
                  <a:ext uri="{FF2B5EF4-FFF2-40B4-BE49-F238E27FC236}">
                    <a16:creationId xmlns:a16="http://schemas.microsoft.com/office/drawing/2014/main" id="{54FABB27-89C1-4681-8277-E1AEE36E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975" y="2295526"/>
                <a:ext cx="34925" cy="38100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3" y="17"/>
                  </a:cxn>
                  <a:cxn ang="0">
                    <a:pos x="3" y="16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12" y="0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2" y="11"/>
                  </a:cxn>
                  <a:cxn ang="0">
                    <a:pos x="23" y="12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0" y="16"/>
                  </a:cxn>
                  <a:cxn ang="0">
                    <a:pos x="12" y="25"/>
                  </a:cxn>
                </a:cxnLst>
                <a:rect l="0" t="0" r="r" b="b"/>
                <a:pathLst>
                  <a:path w="23" h="25">
                    <a:moveTo>
                      <a:pt x="12" y="25"/>
                    </a:moveTo>
                    <a:cubicBezTo>
                      <a:pt x="6" y="25"/>
                      <a:pt x="3" y="19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12"/>
                      <a:pt x="1" y="12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0"/>
                      <a:pt x="12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3" y="12"/>
                      <a:pt x="23" y="12"/>
                    </a:cubicBezTo>
                    <a:cubicBezTo>
                      <a:pt x="23" y="14"/>
                      <a:pt x="22" y="15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9"/>
                      <a:pt x="18" y="25"/>
                      <a:pt x="1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01">
                <a:extLst>
                  <a:ext uri="{FF2B5EF4-FFF2-40B4-BE49-F238E27FC236}">
                    <a16:creationId xmlns:a16="http://schemas.microsoft.com/office/drawing/2014/main" id="{25BAF6B1-27D6-4DCA-8411-F5FF7BF84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063" y="2339976"/>
                <a:ext cx="69850" cy="141288"/>
              </a:xfrm>
              <a:custGeom>
                <a:avLst/>
                <a:gdLst/>
                <a:ahLst/>
                <a:cxnLst>
                  <a:cxn ang="0">
                    <a:pos x="32" y="94"/>
                  </a:cxn>
                  <a:cxn ang="0">
                    <a:pos x="27" y="89"/>
                  </a:cxn>
                  <a:cxn ang="0">
                    <a:pos x="27" y="48"/>
                  </a:cxn>
                  <a:cxn ang="0">
                    <a:pos x="22" y="48"/>
                  </a:cxn>
                  <a:cxn ang="0">
                    <a:pos x="22" y="89"/>
                  </a:cxn>
                  <a:cxn ang="0">
                    <a:pos x="17" y="94"/>
                  </a:cxn>
                  <a:cxn ang="0">
                    <a:pos x="12" y="89"/>
                  </a:cxn>
                  <a:cxn ang="0">
                    <a:pos x="12" y="45"/>
                  </a:cxn>
                  <a:cxn ang="0">
                    <a:pos x="12" y="42"/>
                  </a:cxn>
                  <a:cxn ang="0">
                    <a:pos x="12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7" y="28"/>
                  </a:cxn>
                  <a:cxn ang="0">
                    <a:pos x="8" y="44"/>
                  </a:cxn>
                  <a:cxn ang="0">
                    <a:pos x="7" y="47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2" y="44"/>
                  </a:cxn>
                  <a:cxn ang="0">
                    <a:pos x="1" y="44"/>
                  </a:cxn>
                  <a:cxn ang="0">
                    <a:pos x="1" y="28"/>
                  </a:cxn>
                  <a:cxn ang="0">
                    <a:pos x="7" y="4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21" y="14"/>
                  </a:cxn>
                  <a:cxn ang="0">
                    <a:pos x="23" y="17"/>
                  </a:cxn>
                  <a:cxn ang="0">
                    <a:pos x="23" y="13"/>
                  </a:cxn>
                  <a:cxn ang="0">
                    <a:pos x="24" y="5"/>
                  </a:cxn>
                  <a:cxn ang="0">
                    <a:pos x="25" y="4"/>
                  </a:cxn>
                  <a:cxn ang="0">
                    <a:pos x="24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6" y="2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7" y="13"/>
                  </a:cxn>
                  <a:cxn ang="0">
                    <a:pos x="27" y="17"/>
                  </a:cxn>
                  <a:cxn ang="0">
                    <a:pos x="29" y="14"/>
                  </a:cxn>
                  <a:cxn ang="0">
                    <a:pos x="33" y="0"/>
                  </a:cxn>
                  <a:cxn ang="0">
                    <a:pos x="34" y="1"/>
                  </a:cxn>
                  <a:cxn ang="0">
                    <a:pos x="43" y="4"/>
                  </a:cxn>
                  <a:cxn ang="0">
                    <a:pos x="47" y="13"/>
                  </a:cxn>
                  <a:cxn ang="0">
                    <a:pos x="43" y="34"/>
                  </a:cxn>
                  <a:cxn ang="0">
                    <a:pos x="43" y="48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28"/>
                  </a:cxn>
                  <a:cxn ang="0">
                    <a:pos x="40" y="13"/>
                  </a:cxn>
                  <a:cxn ang="0">
                    <a:pos x="38" y="14"/>
                  </a:cxn>
                  <a:cxn ang="0">
                    <a:pos x="38" y="42"/>
                  </a:cxn>
                  <a:cxn ang="0">
                    <a:pos x="37" y="44"/>
                  </a:cxn>
                  <a:cxn ang="0">
                    <a:pos x="37" y="89"/>
                  </a:cxn>
                  <a:cxn ang="0">
                    <a:pos x="32" y="94"/>
                  </a:cxn>
                </a:cxnLst>
                <a:rect l="0" t="0" r="r" b="b"/>
                <a:pathLst>
                  <a:path w="47" h="94">
                    <a:moveTo>
                      <a:pt x="32" y="94"/>
                    </a:moveTo>
                    <a:cubicBezTo>
                      <a:pt x="30" y="94"/>
                      <a:pt x="27" y="92"/>
                      <a:pt x="27" y="8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92"/>
                      <a:pt x="20" y="94"/>
                      <a:pt x="17" y="94"/>
                    </a:cubicBezTo>
                    <a:cubicBezTo>
                      <a:pt x="15" y="94"/>
                      <a:pt x="12" y="92"/>
                      <a:pt x="12" y="89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4"/>
                      <a:pt x="12" y="43"/>
                      <a:pt x="12" y="4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3"/>
                      <a:pt x="7" y="26"/>
                      <a:pt x="7" y="28"/>
                    </a:cubicBezTo>
                    <a:cubicBezTo>
                      <a:pt x="7" y="36"/>
                      <a:pt x="8" y="44"/>
                      <a:pt x="8" y="44"/>
                    </a:cubicBezTo>
                    <a:cubicBezTo>
                      <a:pt x="8" y="46"/>
                      <a:pt x="8" y="46"/>
                      <a:pt x="7" y="47"/>
                    </a:cubicBezTo>
                    <a:cubicBezTo>
                      <a:pt x="7" y="48"/>
                      <a:pt x="6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8"/>
                      <a:pt x="2" y="47"/>
                      <a:pt x="2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0" y="33"/>
                      <a:pt x="1" y="28"/>
                    </a:cubicBezTo>
                    <a:cubicBezTo>
                      <a:pt x="2" y="9"/>
                      <a:pt x="6" y="5"/>
                      <a:pt x="7" y="4"/>
                    </a:cubicBezTo>
                    <a:cubicBezTo>
                      <a:pt x="8" y="3"/>
                      <a:pt x="11" y="2"/>
                      <a:pt x="16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3"/>
                      <a:pt x="18" y="8"/>
                      <a:pt x="21" y="14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9"/>
                      <a:pt x="24" y="5"/>
                      <a:pt x="24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6" y="9"/>
                      <a:pt x="27" y="13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8"/>
                      <a:pt x="32" y="3"/>
                      <a:pt x="33" y="0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8" y="2"/>
                      <a:pt x="41" y="3"/>
                      <a:pt x="43" y="4"/>
                    </a:cubicBezTo>
                    <a:cubicBezTo>
                      <a:pt x="43" y="4"/>
                      <a:pt x="45" y="7"/>
                      <a:pt x="47" y="13"/>
                    </a:cubicBezTo>
                    <a:cubicBezTo>
                      <a:pt x="45" y="19"/>
                      <a:pt x="44" y="26"/>
                      <a:pt x="43" y="34"/>
                    </a:cubicBezTo>
                    <a:cubicBezTo>
                      <a:pt x="43" y="37"/>
                      <a:pt x="43" y="42"/>
                      <a:pt x="43" y="48"/>
                    </a:cubicBezTo>
                    <a:cubicBezTo>
                      <a:pt x="42" y="47"/>
                      <a:pt x="42" y="45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3" y="36"/>
                      <a:pt x="42" y="28"/>
                    </a:cubicBezTo>
                    <a:cubicBezTo>
                      <a:pt x="42" y="26"/>
                      <a:pt x="41" y="16"/>
                      <a:pt x="40" y="1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3"/>
                      <a:pt x="38" y="44"/>
                      <a:pt x="37" y="44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2"/>
                      <a:pt x="35" y="94"/>
                      <a:pt x="32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02">
                <a:extLst>
                  <a:ext uri="{FF2B5EF4-FFF2-40B4-BE49-F238E27FC236}">
                    <a16:creationId xmlns:a16="http://schemas.microsoft.com/office/drawing/2014/main" id="{F9B45FDC-D00E-4376-91D1-39EC72A4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0" y="2339976"/>
                <a:ext cx="69850" cy="141288"/>
              </a:xfrm>
              <a:custGeom>
                <a:avLst/>
                <a:gdLst/>
                <a:ahLst/>
                <a:cxnLst>
                  <a:cxn ang="0">
                    <a:pos x="29" y="94"/>
                  </a:cxn>
                  <a:cxn ang="0">
                    <a:pos x="24" y="89"/>
                  </a:cxn>
                  <a:cxn ang="0">
                    <a:pos x="24" y="48"/>
                  </a:cxn>
                  <a:cxn ang="0">
                    <a:pos x="19" y="48"/>
                  </a:cxn>
                  <a:cxn ang="0">
                    <a:pos x="19" y="89"/>
                  </a:cxn>
                  <a:cxn ang="0">
                    <a:pos x="14" y="94"/>
                  </a:cxn>
                  <a:cxn ang="0">
                    <a:pos x="9" y="89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4" y="28"/>
                  </a:cxn>
                  <a:cxn ang="0">
                    <a:pos x="5" y="44"/>
                  </a:cxn>
                  <a:cxn ang="0">
                    <a:pos x="3" y="48"/>
                  </a:cxn>
                  <a:cxn ang="0">
                    <a:pos x="3" y="34"/>
                  </a:cxn>
                  <a:cxn ang="0">
                    <a:pos x="0" y="13"/>
                  </a:cxn>
                  <a:cxn ang="0">
                    <a:pos x="4" y="4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8" y="14"/>
                  </a:cxn>
                  <a:cxn ang="0">
                    <a:pos x="19" y="17"/>
                  </a:cxn>
                  <a:cxn ang="0">
                    <a:pos x="20" y="13"/>
                  </a:cxn>
                  <a:cxn ang="0">
                    <a:pos x="21" y="5"/>
                  </a:cxn>
                  <a:cxn ang="0">
                    <a:pos x="21" y="4"/>
                  </a:cxn>
                  <a:cxn ang="0">
                    <a:pos x="20" y="2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3" y="2"/>
                  </a:cxn>
                  <a:cxn ang="0">
                    <a:pos x="22" y="4"/>
                  </a:cxn>
                  <a:cxn ang="0">
                    <a:pos x="22" y="5"/>
                  </a:cxn>
                  <a:cxn ang="0">
                    <a:pos x="23" y="13"/>
                  </a:cxn>
                  <a:cxn ang="0">
                    <a:pos x="24" y="17"/>
                  </a:cxn>
                  <a:cxn ang="0">
                    <a:pos x="25" y="14"/>
                  </a:cxn>
                  <a:cxn ang="0">
                    <a:pos x="29" y="0"/>
                  </a:cxn>
                  <a:cxn ang="0">
                    <a:pos x="31" y="1"/>
                  </a:cxn>
                  <a:cxn ang="0">
                    <a:pos x="40" y="4"/>
                  </a:cxn>
                  <a:cxn ang="0">
                    <a:pos x="46" y="28"/>
                  </a:cxn>
                  <a:cxn ang="0">
                    <a:pos x="45" y="44"/>
                  </a:cxn>
                  <a:cxn ang="0">
                    <a:pos x="45" y="44"/>
                  </a:cxn>
                  <a:cxn ang="0">
                    <a:pos x="42" y="48"/>
                  </a:cxn>
                  <a:cxn ang="0">
                    <a:pos x="42" y="48"/>
                  </a:cxn>
                  <a:cxn ang="0">
                    <a:pos x="38" y="44"/>
                  </a:cxn>
                  <a:cxn ang="0">
                    <a:pos x="38" y="44"/>
                  </a:cxn>
                  <a:cxn ang="0">
                    <a:pos x="39" y="28"/>
                  </a:cxn>
                  <a:cxn ang="0">
                    <a:pos x="36" y="13"/>
                  </a:cxn>
                  <a:cxn ang="0">
                    <a:pos x="34" y="12"/>
                  </a:cxn>
                  <a:cxn ang="0">
                    <a:pos x="34" y="42"/>
                  </a:cxn>
                  <a:cxn ang="0">
                    <a:pos x="34" y="44"/>
                  </a:cxn>
                  <a:cxn ang="0">
                    <a:pos x="34" y="89"/>
                  </a:cxn>
                  <a:cxn ang="0">
                    <a:pos x="29" y="94"/>
                  </a:cxn>
                </a:cxnLst>
                <a:rect l="0" t="0" r="r" b="b"/>
                <a:pathLst>
                  <a:path w="46" h="94">
                    <a:moveTo>
                      <a:pt x="29" y="94"/>
                    </a:moveTo>
                    <a:cubicBezTo>
                      <a:pt x="26" y="94"/>
                      <a:pt x="24" y="92"/>
                      <a:pt x="24" y="8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92"/>
                      <a:pt x="17" y="94"/>
                      <a:pt x="14" y="94"/>
                    </a:cubicBezTo>
                    <a:cubicBezTo>
                      <a:pt x="11" y="94"/>
                      <a:pt x="9" y="92"/>
                      <a:pt x="9" y="89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4"/>
                      <a:pt x="9" y="43"/>
                      <a:pt x="9" y="4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4" y="26"/>
                      <a:pt x="4" y="28"/>
                    </a:cubicBezTo>
                    <a:cubicBezTo>
                      <a:pt x="4" y="36"/>
                      <a:pt x="5" y="44"/>
                      <a:pt x="5" y="44"/>
                    </a:cubicBezTo>
                    <a:cubicBezTo>
                      <a:pt x="5" y="45"/>
                      <a:pt x="4" y="47"/>
                      <a:pt x="3" y="48"/>
                    </a:cubicBezTo>
                    <a:cubicBezTo>
                      <a:pt x="3" y="43"/>
                      <a:pt x="4" y="38"/>
                      <a:pt x="3" y="34"/>
                    </a:cubicBezTo>
                    <a:cubicBezTo>
                      <a:pt x="3" y="26"/>
                      <a:pt x="1" y="18"/>
                      <a:pt x="0" y="13"/>
                    </a:cubicBezTo>
                    <a:cubicBezTo>
                      <a:pt x="1" y="7"/>
                      <a:pt x="3" y="4"/>
                      <a:pt x="4" y="4"/>
                    </a:cubicBezTo>
                    <a:cubicBezTo>
                      <a:pt x="6" y="3"/>
                      <a:pt x="9" y="2"/>
                      <a:pt x="12" y="1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3"/>
                      <a:pt x="15" y="8"/>
                      <a:pt x="18" y="14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9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3" y="9"/>
                      <a:pt x="23" y="13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8" y="8"/>
                      <a:pt x="29" y="3"/>
                      <a:pt x="29" y="0"/>
                    </a:cubicBezTo>
                    <a:cubicBezTo>
                      <a:pt x="30" y="0"/>
                      <a:pt x="30" y="0"/>
                      <a:pt x="31" y="1"/>
                    </a:cubicBezTo>
                    <a:cubicBezTo>
                      <a:pt x="34" y="2"/>
                      <a:pt x="38" y="3"/>
                      <a:pt x="40" y="4"/>
                    </a:cubicBezTo>
                    <a:cubicBezTo>
                      <a:pt x="40" y="5"/>
                      <a:pt x="44" y="9"/>
                      <a:pt x="46" y="28"/>
                    </a:cubicBezTo>
                    <a:cubicBezTo>
                      <a:pt x="46" y="33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7"/>
                      <a:pt x="44" y="48"/>
                      <a:pt x="42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9" y="48"/>
                      <a:pt x="38" y="46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36"/>
                      <a:pt x="39" y="28"/>
                    </a:cubicBezTo>
                    <a:cubicBezTo>
                      <a:pt x="39" y="26"/>
                      <a:pt x="38" y="14"/>
                      <a:pt x="36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92"/>
                      <a:pt x="32" y="94"/>
                      <a:pt x="29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03">
                <a:extLst>
                  <a:ext uri="{FF2B5EF4-FFF2-40B4-BE49-F238E27FC236}">
                    <a16:creationId xmlns:a16="http://schemas.microsoft.com/office/drawing/2014/main" id="{2681231A-18D6-4071-962F-DAB463699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0" y="2335213"/>
                <a:ext cx="100013" cy="190500"/>
              </a:xfrm>
              <a:custGeom>
                <a:avLst/>
                <a:gdLst/>
                <a:ahLst/>
                <a:cxnLst>
                  <a:cxn ang="0">
                    <a:pos x="23" y="126"/>
                  </a:cxn>
                  <a:cxn ang="0">
                    <a:pos x="16" y="120"/>
                  </a:cxn>
                  <a:cxn ang="0">
                    <a:pos x="16" y="60"/>
                  </a:cxn>
                  <a:cxn ang="0">
                    <a:pos x="15" y="56"/>
                  </a:cxn>
                  <a:cxn ang="0">
                    <a:pos x="15" y="17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0" y="38"/>
                  </a:cxn>
                  <a:cxn ang="0">
                    <a:pos x="10" y="60"/>
                  </a:cxn>
                  <a:cxn ang="0">
                    <a:pos x="9" y="64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1" y="60"/>
                  </a:cxn>
                  <a:cxn ang="0">
                    <a:pos x="1" y="59"/>
                  </a:cxn>
                  <a:cxn ang="0">
                    <a:pos x="0" y="38"/>
                  </a:cxn>
                  <a:cxn ang="0">
                    <a:pos x="9" y="6"/>
                  </a:cxn>
                  <a:cxn ang="0">
                    <a:pos x="20" y="1"/>
                  </a:cxn>
                  <a:cxn ang="0">
                    <a:pos x="23" y="0"/>
                  </a:cxn>
                  <a:cxn ang="0">
                    <a:pos x="28" y="19"/>
                  </a:cxn>
                  <a:cxn ang="0">
                    <a:pos x="30" y="22"/>
                  </a:cxn>
                  <a:cxn ang="0">
                    <a:pos x="30" y="18"/>
                  </a:cxn>
                  <a:cxn ang="0">
                    <a:pos x="32" y="7"/>
                  </a:cxn>
                  <a:cxn ang="0">
                    <a:pos x="32" y="6"/>
                  </a:cxn>
                  <a:cxn ang="0">
                    <a:pos x="30" y="3"/>
                  </a:cxn>
                  <a:cxn ang="0">
                    <a:pos x="32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3" y="6"/>
                  </a:cxn>
                  <a:cxn ang="0">
                    <a:pos x="34" y="7"/>
                  </a:cxn>
                  <a:cxn ang="0">
                    <a:pos x="35" y="18"/>
                  </a:cxn>
                  <a:cxn ang="0">
                    <a:pos x="36" y="22"/>
                  </a:cxn>
                  <a:cxn ang="0">
                    <a:pos x="37" y="19"/>
                  </a:cxn>
                  <a:cxn ang="0">
                    <a:pos x="43" y="0"/>
                  </a:cxn>
                  <a:cxn ang="0">
                    <a:pos x="45" y="1"/>
                  </a:cxn>
                  <a:cxn ang="0">
                    <a:pos x="57" y="6"/>
                  </a:cxn>
                  <a:cxn ang="0">
                    <a:pos x="65" y="38"/>
                  </a:cxn>
                  <a:cxn ang="0">
                    <a:pos x="64" y="59"/>
                  </a:cxn>
                  <a:cxn ang="0">
                    <a:pos x="64" y="60"/>
                  </a:cxn>
                  <a:cxn ang="0">
                    <a:pos x="60" y="65"/>
                  </a:cxn>
                  <a:cxn ang="0">
                    <a:pos x="60" y="65"/>
                  </a:cxn>
                  <a:cxn ang="0">
                    <a:pos x="55" y="60"/>
                  </a:cxn>
                  <a:cxn ang="0">
                    <a:pos x="56" y="38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0" y="17"/>
                  </a:cxn>
                  <a:cxn ang="0">
                    <a:pos x="50" y="56"/>
                  </a:cxn>
                  <a:cxn ang="0">
                    <a:pos x="50" y="60"/>
                  </a:cxn>
                  <a:cxn ang="0">
                    <a:pos x="50" y="120"/>
                  </a:cxn>
                  <a:cxn ang="0">
                    <a:pos x="43" y="126"/>
                  </a:cxn>
                  <a:cxn ang="0">
                    <a:pos x="43" y="126"/>
                  </a:cxn>
                  <a:cxn ang="0">
                    <a:pos x="42" y="126"/>
                  </a:cxn>
                  <a:cxn ang="0">
                    <a:pos x="36" y="120"/>
                  </a:cxn>
                  <a:cxn ang="0">
                    <a:pos x="36" y="65"/>
                  </a:cxn>
                  <a:cxn ang="0">
                    <a:pos x="30" y="65"/>
                  </a:cxn>
                  <a:cxn ang="0">
                    <a:pos x="30" y="120"/>
                  </a:cxn>
                  <a:cxn ang="0">
                    <a:pos x="23" y="126"/>
                  </a:cxn>
                </a:cxnLst>
                <a:rect l="0" t="0" r="r" b="b"/>
                <a:pathLst>
                  <a:path w="66" h="126">
                    <a:moveTo>
                      <a:pt x="23" y="126"/>
                    </a:moveTo>
                    <a:cubicBezTo>
                      <a:pt x="19" y="126"/>
                      <a:pt x="16" y="123"/>
                      <a:pt x="16" y="12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59"/>
                      <a:pt x="15" y="57"/>
                      <a:pt x="15" y="5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9"/>
                      <a:pt x="10" y="33"/>
                      <a:pt x="10" y="38"/>
                    </a:cubicBezTo>
                    <a:cubicBezTo>
                      <a:pt x="9" y="48"/>
                      <a:pt x="10" y="60"/>
                      <a:pt x="10" y="60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9" y="65"/>
                      <a:pt x="7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3" y="65"/>
                      <a:pt x="2" y="63"/>
                      <a:pt x="1" y="60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45"/>
                      <a:pt x="0" y="38"/>
                    </a:cubicBezTo>
                    <a:cubicBezTo>
                      <a:pt x="2" y="14"/>
                      <a:pt x="7" y="7"/>
                      <a:pt x="9" y="6"/>
                    </a:cubicBezTo>
                    <a:cubicBezTo>
                      <a:pt x="11" y="4"/>
                      <a:pt x="16" y="3"/>
                      <a:pt x="20" y="1"/>
                    </a:cubicBezTo>
                    <a:cubicBezTo>
                      <a:pt x="21" y="1"/>
                      <a:pt x="22" y="1"/>
                      <a:pt x="23" y="0"/>
                    </a:cubicBezTo>
                    <a:cubicBezTo>
                      <a:pt x="23" y="4"/>
                      <a:pt x="24" y="11"/>
                      <a:pt x="28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3"/>
                      <a:pt x="32" y="7"/>
                      <a:pt x="32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8"/>
                      <a:pt x="35" y="13"/>
                      <a:pt x="35" y="18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41" y="11"/>
                      <a:pt x="42" y="4"/>
                      <a:pt x="43" y="0"/>
                    </a:cubicBezTo>
                    <a:cubicBezTo>
                      <a:pt x="44" y="1"/>
                      <a:pt x="44" y="1"/>
                      <a:pt x="45" y="1"/>
                    </a:cubicBezTo>
                    <a:cubicBezTo>
                      <a:pt x="49" y="3"/>
                      <a:pt x="54" y="4"/>
                      <a:pt x="57" y="6"/>
                    </a:cubicBezTo>
                    <a:cubicBezTo>
                      <a:pt x="58" y="7"/>
                      <a:pt x="63" y="13"/>
                      <a:pt x="65" y="38"/>
                    </a:cubicBezTo>
                    <a:cubicBezTo>
                      <a:pt x="66" y="45"/>
                      <a:pt x="64" y="59"/>
                      <a:pt x="64" y="59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3"/>
                      <a:pt x="63" y="65"/>
                      <a:pt x="60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55" y="65"/>
                      <a:pt x="55" y="61"/>
                      <a:pt x="55" y="60"/>
                    </a:cubicBezTo>
                    <a:cubicBezTo>
                      <a:pt x="55" y="60"/>
                      <a:pt x="56" y="48"/>
                      <a:pt x="56" y="38"/>
                    </a:cubicBezTo>
                    <a:cubicBezTo>
                      <a:pt x="55" y="34"/>
                      <a:pt x="54" y="2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57"/>
                      <a:pt x="50" y="59"/>
                      <a:pt x="50" y="60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23"/>
                      <a:pt x="47" y="126"/>
                      <a:pt x="43" y="12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39" y="126"/>
                      <a:pt x="36" y="123"/>
                      <a:pt x="36" y="120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3"/>
                      <a:pt x="27" y="126"/>
                      <a:pt x="23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04">
                <a:extLst>
                  <a:ext uri="{FF2B5EF4-FFF2-40B4-BE49-F238E27FC236}">
                    <a16:creationId xmlns:a16="http://schemas.microsoft.com/office/drawing/2014/main" id="{AB252D57-AE5E-4146-8BDC-4ECE2201B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488" y="2278063"/>
                <a:ext cx="46038" cy="50800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3" y="21"/>
                  </a:cxn>
                  <a:cxn ang="0">
                    <a:pos x="1" y="17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3" y="14"/>
                  </a:cxn>
                  <a:cxn ang="0">
                    <a:pos x="16" y="0"/>
                  </a:cxn>
                  <a:cxn ang="0">
                    <a:pos x="29" y="14"/>
                  </a:cxn>
                  <a:cxn ang="0">
                    <a:pos x="29" y="15"/>
                  </a:cxn>
                  <a:cxn ang="0">
                    <a:pos x="30" y="15"/>
                  </a:cxn>
                  <a:cxn ang="0">
                    <a:pos x="31" y="17"/>
                  </a:cxn>
                  <a:cxn ang="0">
                    <a:pos x="29" y="21"/>
                  </a:cxn>
                  <a:cxn ang="0">
                    <a:pos x="28" y="22"/>
                  </a:cxn>
                  <a:cxn ang="0">
                    <a:pos x="28" y="22"/>
                  </a:cxn>
                  <a:cxn ang="0">
                    <a:pos x="16" y="34"/>
                  </a:cxn>
                </a:cxnLst>
                <a:rect l="0" t="0" r="r" b="b"/>
                <a:pathLst>
                  <a:path w="31" h="34">
                    <a:moveTo>
                      <a:pt x="16" y="34"/>
                    </a:moveTo>
                    <a:cubicBezTo>
                      <a:pt x="8" y="34"/>
                      <a:pt x="5" y="25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8"/>
                      <a:pt x="1" y="17"/>
                    </a:cubicBezTo>
                    <a:cubicBezTo>
                      <a:pt x="1" y="16"/>
                      <a:pt x="1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6"/>
                      <a:pt x="9" y="0"/>
                      <a:pt x="16" y="0"/>
                    </a:cubicBezTo>
                    <a:cubicBezTo>
                      <a:pt x="23" y="0"/>
                      <a:pt x="28" y="6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1" y="16"/>
                      <a:pt x="31" y="17"/>
                    </a:cubicBezTo>
                    <a:cubicBezTo>
                      <a:pt x="31" y="18"/>
                      <a:pt x="30" y="21"/>
                      <a:pt x="29" y="21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7" y="25"/>
                      <a:pt x="24" y="34"/>
                      <a:pt x="16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05">
                <a:extLst>
                  <a:ext uri="{FF2B5EF4-FFF2-40B4-BE49-F238E27FC236}">
                    <a16:creationId xmlns:a16="http://schemas.microsoft.com/office/drawing/2014/main" id="{33807E93-D46E-4A18-A015-C17D96827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38" y="2452688"/>
                <a:ext cx="23813" cy="11113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6" y="4"/>
                  </a:cxn>
                  <a:cxn ang="0">
                    <a:pos x="8" y="7"/>
                  </a:cxn>
                  <a:cxn ang="0">
                    <a:pos x="8" y="5"/>
                  </a:cxn>
                </a:cxnLst>
                <a:rect l="0" t="0" r="r" b="b"/>
                <a:pathLst>
                  <a:path w="16" h="7">
                    <a:moveTo>
                      <a:pt x="8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5" y="4"/>
                      <a:pt x="2" y="4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1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8" y="7"/>
                      <a:pt x="8" y="7"/>
                      <a:pt x="8" y="7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6">
                <a:extLst>
                  <a:ext uri="{FF2B5EF4-FFF2-40B4-BE49-F238E27FC236}">
                    <a16:creationId xmlns:a16="http://schemas.microsoft.com/office/drawing/2014/main" id="{ADC80310-269F-4B64-8D7D-F357BF0DE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400" y="2525713"/>
                <a:ext cx="142875" cy="28575"/>
              </a:xfrm>
              <a:custGeom>
                <a:avLst/>
                <a:gdLst/>
                <a:ahLst/>
                <a:cxnLst>
                  <a:cxn ang="0">
                    <a:pos x="59" y="19"/>
                  </a:cxn>
                  <a:cxn ang="0">
                    <a:pos x="22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9" y="18"/>
                  </a:cxn>
                  <a:cxn ang="0">
                    <a:pos x="0" y="3"/>
                  </a:cxn>
                  <a:cxn ang="0">
                    <a:pos x="27" y="0"/>
                  </a:cxn>
                  <a:cxn ang="0">
                    <a:pos x="23" y="5"/>
                  </a:cxn>
                  <a:cxn ang="0">
                    <a:pos x="24" y="5"/>
                  </a:cxn>
                  <a:cxn ang="0">
                    <a:pos x="28" y="6"/>
                  </a:cxn>
                  <a:cxn ang="0">
                    <a:pos x="59" y="9"/>
                  </a:cxn>
                  <a:cxn ang="0">
                    <a:pos x="91" y="6"/>
                  </a:cxn>
                  <a:cxn ang="0">
                    <a:pos x="88" y="14"/>
                  </a:cxn>
                  <a:cxn ang="0">
                    <a:pos x="95" y="16"/>
                  </a:cxn>
                  <a:cxn ang="0">
                    <a:pos x="91" y="16"/>
                  </a:cxn>
                  <a:cxn ang="0">
                    <a:pos x="59" y="19"/>
                  </a:cxn>
                </a:cxnLst>
                <a:rect l="0" t="0" r="r" b="b"/>
                <a:pathLst>
                  <a:path w="95" h="19">
                    <a:moveTo>
                      <a:pt x="59" y="19"/>
                    </a:moveTo>
                    <a:cubicBezTo>
                      <a:pt x="46" y="19"/>
                      <a:pt x="34" y="18"/>
                      <a:pt x="22" y="16"/>
                    </a:cubicBezTo>
                    <a:cubicBezTo>
                      <a:pt x="20" y="15"/>
                      <a:pt x="17" y="15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5"/>
                      <a:pt x="27" y="6"/>
                      <a:pt x="28" y="6"/>
                    </a:cubicBezTo>
                    <a:cubicBezTo>
                      <a:pt x="38" y="8"/>
                      <a:pt x="48" y="9"/>
                      <a:pt x="59" y="9"/>
                    </a:cubicBezTo>
                    <a:cubicBezTo>
                      <a:pt x="70" y="9"/>
                      <a:pt x="80" y="8"/>
                      <a:pt x="91" y="6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6"/>
                      <a:pt x="92" y="16"/>
                      <a:pt x="91" y="16"/>
                    </a:cubicBezTo>
                    <a:cubicBezTo>
                      <a:pt x="81" y="18"/>
                      <a:pt x="70" y="19"/>
                      <a:pt x="5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07">
                <a:extLst>
                  <a:ext uri="{FF2B5EF4-FFF2-40B4-BE49-F238E27FC236}">
                    <a16:creationId xmlns:a16="http://schemas.microsoft.com/office/drawing/2014/main" id="{C25C538F-A0F8-42DB-9B49-CB050025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2474913"/>
                <a:ext cx="38100" cy="61913"/>
              </a:xfrm>
              <a:custGeom>
                <a:avLst/>
                <a:gdLst/>
                <a:ahLst/>
                <a:cxnLst>
                  <a:cxn ang="0">
                    <a:pos x="20" y="41"/>
                  </a:cxn>
                  <a:cxn ang="0">
                    <a:pos x="7" y="33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2" y="10"/>
                  </a:cxn>
                  <a:cxn ang="0">
                    <a:pos x="10" y="3"/>
                  </a:cxn>
                  <a:cxn ang="0">
                    <a:pos x="13" y="0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2" y="12"/>
                  </a:cxn>
                  <a:cxn ang="0">
                    <a:pos x="12" y="15"/>
                  </a:cxn>
                  <a:cxn ang="0">
                    <a:pos x="13" y="19"/>
                  </a:cxn>
                  <a:cxn ang="0">
                    <a:pos x="17" y="24"/>
                  </a:cxn>
                  <a:cxn ang="0">
                    <a:pos x="25" y="30"/>
                  </a:cxn>
                  <a:cxn ang="0">
                    <a:pos x="17" y="31"/>
                  </a:cxn>
                  <a:cxn ang="0">
                    <a:pos x="20" y="41"/>
                  </a:cxn>
                </a:cxnLst>
                <a:rect l="0" t="0" r="r" b="b"/>
                <a:pathLst>
                  <a:path w="25" h="41">
                    <a:moveTo>
                      <a:pt x="20" y="41"/>
                    </a:moveTo>
                    <a:cubicBezTo>
                      <a:pt x="15" y="39"/>
                      <a:pt x="10" y="36"/>
                      <a:pt x="7" y="33"/>
                    </a:cubicBezTo>
                    <a:cubicBezTo>
                      <a:pt x="5" y="31"/>
                      <a:pt x="3" y="29"/>
                      <a:pt x="2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6"/>
                      <a:pt x="1" y="13"/>
                      <a:pt x="2" y="10"/>
                    </a:cubicBezTo>
                    <a:cubicBezTo>
                      <a:pt x="4" y="7"/>
                      <a:pt x="7" y="5"/>
                      <a:pt x="10" y="3"/>
                    </a:cubicBezTo>
                    <a:cubicBezTo>
                      <a:pt x="11" y="2"/>
                      <a:pt x="12" y="1"/>
                      <a:pt x="13" y="0"/>
                    </a:cubicBezTo>
                    <a:cubicBezTo>
                      <a:pt x="13" y="3"/>
                      <a:pt x="14" y="5"/>
                      <a:pt x="16" y="7"/>
                    </a:cubicBezTo>
                    <a:cubicBezTo>
                      <a:pt x="16" y="7"/>
                      <a:pt x="15" y="8"/>
                      <a:pt x="15" y="8"/>
                    </a:cubicBezTo>
                    <a:cubicBezTo>
                      <a:pt x="14" y="9"/>
                      <a:pt x="13" y="10"/>
                      <a:pt x="12" y="12"/>
                    </a:cubicBezTo>
                    <a:cubicBezTo>
                      <a:pt x="12" y="13"/>
                      <a:pt x="12" y="14"/>
                      <a:pt x="12" y="15"/>
                    </a:cubicBezTo>
                    <a:cubicBezTo>
                      <a:pt x="12" y="17"/>
                      <a:pt x="12" y="18"/>
                      <a:pt x="13" y="19"/>
                    </a:cubicBezTo>
                    <a:cubicBezTo>
                      <a:pt x="14" y="21"/>
                      <a:pt x="15" y="23"/>
                      <a:pt x="17" y="24"/>
                    </a:cubicBezTo>
                    <a:cubicBezTo>
                      <a:pt x="19" y="26"/>
                      <a:pt x="22" y="28"/>
                      <a:pt x="25" y="30"/>
                    </a:cubicBezTo>
                    <a:cubicBezTo>
                      <a:pt x="17" y="31"/>
                      <a:pt x="17" y="31"/>
                      <a:pt x="17" y="31"/>
                    </a:cubicBezTo>
                    <a:lnTo>
                      <a:pt x="2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08">
                <a:extLst>
                  <a:ext uri="{FF2B5EF4-FFF2-40B4-BE49-F238E27FC236}">
                    <a16:creationId xmlns:a16="http://schemas.microsoft.com/office/drawing/2014/main" id="{35C35264-5D9F-4C63-AEA3-B9F4E9623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5" y="2474913"/>
                <a:ext cx="69850" cy="6826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29"/>
                  </a:cxn>
                  <a:cxn ang="0">
                    <a:pos x="12" y="34"/>
                  </a:cxn>
                  <a:cxn ang="0">
                    <a:pos x="13" y="34"/>
                  </a:cxn>
                  <a:cxn ang="0">
                    <a:pos x="20" y="30"/>
                  </a:cxn>
                  <a:cxn ang="0">
                    <a:pos x="30" y="23"/>
                  </a:cxn>
                  <a:cxn ang="0">
                    <a:pos x="33" y="19"/>
                  </a:cxn>
                  <a:cxn ang="0">
                    <a:pos x="34" y="15"/>
                  </a:cxn>
                  <a:cxn ang="0">
                    <a:pos x="33" y="11"/>
                  </a:cxn>
                  <a:cxn ang="0">
                    <a:pos x="29" y="7"/>
                  </a:cxn>
                  <a:cxn ang="0">
                    <a:pos x="32" y="0"/>
                  </a:cxn>
                  <a:cxn ang="0">
                    <a:pos x="38" y="5"/>
                  </a:cxn>
                  <a:cxn ang="0">
                    <a:pos x="44" y="11"/>
                  </a:cxn>
                  <a:cxn ang="0">
                    <a:pos x="46" y="19"/>
                  </a:cxn>
                  <a:cxn ang="0">
                    <a:pos x="43" y="28"/>
                  </a:cxn>
                  <a:cxn ang="0">
                    <a:pos x="36" y="35"/>
                  </a:cxn>
                  <a:cxn ang="0">
                    <a:pos x="27" y="41"/>
                  </a:cxn>
                  <a:cxn ang="0">
                    <a:pos x="25" y="41"/>
                  </a:cxn>
                  <a:cxn ang="0">
                    <a:pos x="31" y="45"/>
                  </a:cxn>
                  <a:cxn ang="0">
                    <a:pos x="0" y="43"/>
                  </a:cxn>
                </a:cxnLst>
                <a:rect l="0" t="0" r="r" b="b"/>
                <a:pathLst>
                  <a:path w="46" h="45">
                    <a:moveTo>
                      <a:pt x="0" y="43"/>
                    </a:moveTo>
                    <a:cubicBezTo>
                      <a:pt x="4" y="29"/>
                      <a:pt x="4" y="29"/>
                      <a:pt x="4" y="29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6" y="32"/>
                      <a:pt x="18" y="31"/>
                      <a:pt x="20" y="30"/>
                    </a:cubicBezTo>
                    <a:cubicBezTo>
                      <a:pt x="25" y="28"/>
                      <a:pt x="28" y="25"/>
                      <a:pt x="30" y="23"/>
                    </a:cubicBezTo>
                    <a:cubicBezTo>
                      <a:pt x="31" y="21"/>
                      <a:pt x="32" y="20"/>
                      <a:pt x="33" y="19"/>
                    </a:cubicBezTo>
                    <a:cubicBezTo>
                      <a:pt x="33" y="18"/>
                      <a:pt x="34" y="16"/>
                      <a:pt x="34" y="15"/>
                    </a:cubicBezTo>
                    <a:cubicBezTo>
                      <a:pt x="34" y="14"/>
                      <a:pt x="33" y="13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31" y="5"/>
                      <a:pt x="32" y="3"/>
                      <a:pt x="32" y="0"/>
                    </a:cubicBezTo>
                    <a:cubicBezTo>
                      <a:pt x="35" y="2"/>
                      <a:pt x="37" y="3"/>
                      <a:pt x="38" y="5"/>
                    </a:cubicBezTo>
                    <a:cubicBezTo>
                      <a:pt x="41" y="7"/>
                      <a:pt x="42" y="9"/>
                      <a:pt x="44" y="11"/>
                    </a:cubicBezTo>
                    <a:cubicBezTo>
                      <a:pt x="45" y="13"/>
                      <a:pt x="46" y="16"/>
                      <a:pt x="46" y="19"/>
                    </a:cubicBezTo>
                    <a:cubicBezTo>
                      <a:pt x="46" y="22"/>
                      <a:pt x="45" y="25"/>
                      <a:pt x="43" y="28"/>
                    </a:cubicBezTo>
                    <a:cubicBezTo>
                      <a:pt x="41" y="31"/>
                      <a:pt x="39" y="33"/>
                      <a:pt x="36" y="35"/>
                    </a:cubicBezTo>
                    <a:cubicBezTo>
                      <a:pt x="33" y="37"/>
                      <a:pt x="30" y="39"/>
                      <a:pt x="27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31" y="45"/>
                      <a:pt x="31" y="45"/>
                      <a:pt x="31" y="45"/>
                    </a:cubicBezTo>
                    <a:lnTo>
                      <a:pt x="0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09">
                <a:extLst>
                  <a:ext uri="{FF2B5EF4-FFF2-40B4-BE49-F238E27FC236}">
                    <a16:creationId xmlns:a16="http://schemas.microsoft.com/office/drawing/2014/main" id="{4BAC1DB5-398C-47C3-AF25-8056F3513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2452688"/>
                <a:ext cx="25400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17" y="2"/>
                  </a:cxn>
                  <a:cxn ang="0">
                    <a:pos x="11" y="8"/>
                  </a:cxn>
                  <a:cxn ang="0">
                    <a:pos x="8" y="5"/>
                  </a:cxn>
                </a:cxnLst>
                <a:rect l="0" t="0" r="r" b="b"/>
                <a:pathLst>
                  <a:path w="17" h="8">
                    <a:moveTo>
                      <a:pt x="8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6" name="Isosceles Triangle 119">
            <a:extLst>
              <a:ext uri="{FF2B5EF4-FFF2-40B4-BE49-F238E27FC236}">
                <a16:creationId xmlns:a16="http://schemas.microsoft.com/office/drawing/2014/main" id="{59472AF3-60E1-4FD4-AFF4-E7632695E99B}"/>
              </a:ext>
            </a:extLst>
          </p:cNvPr>
          <p:cNvSpPr/>
          <p:nvPr/>
        </p:nvSpPr>
        <p:spPr bwMode="auto">
          <a:xfrm rot="5400000">
            <a:off x="2690538" y="2085003"/>
            <a:ext cx="193072" cy="193073"/>
          </a:xfrm>
          <a:prstGeom prst="triangl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sosceles Triangle 120">
            <a:extLst>
              <a:ext uri="{FF2B5EF4-FFF2-40B4-BE49-F238E27FC236}">
                <a16:creationId xmlns:a16="http://schemas.microsoft.com/office/drawing/2014/main" id="{6553C9DC-ED49-4A4D-A425-313A4E458D40}"/>
              </a:ext>
            </a:extLst>
          </p:cNvPr>
          <p:cNvSpPr/>
          <p:nvPr/>
        </p:nvSpPr>
        <p:spPr bwMode="auto">
          <a:xfrm rot="5400000">
            <a:off x="4983103" y="2101092"/>
            <a:ext cx="160894" cy="160895"/>
          </a:xfrm>
          <a:prstGeom prst="triangl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sosceles Triangle 121">
            <a:extLst>
              <a:ext uri="{FF2B5EF4-FFF2-40B4-BE49-F238E27FC236}">
                <a16:creationId xmlns:a16="http://schemas.microsoft.com/office/drawing/2014/main" id="{13317AA4-CE86-4742-9570-7AF908BBEB95}"/>
              </a:ext>
            </a:extLst>
          </p:cNvPr>
          <p:cNvSpPr/>
          <p:nvPr/>
        </p:nvSpPr>
        <p:spPr bwMode="auto">
          <a:xfrm rot="5400000">
            <a:off x="6834038" y="2125227"/>
            <a:ext cx="112626" cy="112626"/>
          </a:xfrm>
          <a:prstGeom prst="triangl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9" name="Group 64">
            <a:extLst>
              <a:ext uri="{FF2B5EF4-FFF2-40B4-BE49-F238E27FC236}">
                <a16:creationId xmlns:a16="http://schemas.microsoft.com/office/drawing/2014/main" id="{5B17A97B-6690-40B1-93B4-A1BFE558E9F5}"/>
              </a:ext>
            </a:extLst>
          </p:cNvPr>
          <p:cNvGrpSpPr/>
          <p:nvPr/>
        </p:nvGrpSpPr>
        <p:grpSpPr>
          <a:xfrm>
            <a:off x="866886" y="3097987"/>
            <a:ext cx="1711011" cy="906222"/>
            <a:chOff x="221553" y="4998859"/>
            <a:chExt cx="2281348" cy="1208296"/>
          </a:xfrm>
        </p:grpSpPr>
        <p:sp>
          <p:nvSpPr>
            <p:cNvPr id="29" name="TextBox 65">
              <a:extLst>
                <a:ext uri="{FF2B5EF4-FFF2-40B4-BE49-F238E27FC236}">
                  <a16:creationId xmlns:a16="http://schemas.microsoft.com/office/drawing/2014/main" id="{578D10D0-EB66-4087-A9EB-8683FB80A49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65" y="4998859"/>
              <a:ext cx="1776124" cy="510084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30" name="TextBox 66">
              <a:extLst>
                <a:ext uri="{FF2B5EF4-FFF2-40B4-BE49-F238E27FC236}">
                  <a16:creationId xmlns:a16="http://schemas.microsoft.com/office/drawing/2014/main" id="{3F97313A-3084-4C5A-8271-CA7DB8D03E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553" y="5508943"/>
              <a:ext cx="2281348" cy="698212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20" name="Group 67">
            <a:extLst>
              <a:ext uri="{FF2B5EF4-FFF2-40B4-BE49-F238E27FC236}">
                <a16:creationId xmlns:a16="http://schemas.microsoft.com/office/drawing/2014/main" id="{40229B24-6323-4137-B1E8-750F63AEC66B}"/>
              </a:ext>
            </a:extLst>
          </p:cNvPr>
          <p:cNvGrpSpPr/>
          <p:nvPr/>
        </p:nvGrpSpPr>
        <p:grpSpPr>
          <a:xfrm>
            <a:off x="3239090" y="2927170"/>
            <a:ext cx="1711011" cy="906222"/>
            <a:chOff x="221553" y="4998859"/>
            <a:chExt cx="2281348" cy="1208296"/>
          </a:xfrm>
        </p:grpSpPr>
        <p:sp>
          <p:nvSpPr>
            <p:cNvPr id="27" name="TextBox 68">
              <a:extLst>
                <a:ext uri="{FF2B5EF4-FFF2-40B4-BE49-F238E27FC236}">
                  <a16:creationId xmlns:a16="http://schemas.microsoft.com/office/drawing/2014/main" id="{646DFDED-2F46-44DB-8593-A2B968C7E3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65" y="4998859"/>
              <a:ext cx="1776124" cy="510084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28" name="TextBox 69">
              <a:extLst>
                <a:ext uri="{FF2B5EF4-FFF2-40B4-BE49-F238E27FC236}">
                  <a16:creationId xmlns:a16="http://schemas.microsoft.com/office/drawing/2014/main" id="{0641AC67-D75A-413C-A287-D8D5CB08CD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553" y="5508943"/>
              <a:ext cx="2281348" cy="698212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21" name="Group 70">
            <a:extLst>
              <a:ext uri="{FF2B5EF4-FFF2-40B4-BE49-F238E27FC236}">
                <a16:creationId xmlns:a16="http://schemas.microsoft.com/office/drawing/2014/main" id="{87D8E643-7A1E-442B-9A27-49F228E8C057}"/>
              </a:ext>
            </a:extLst>
          </p:cNvPr>
          <p:cNvGrpSpPr/>
          <p:nvPr/>
        </p:nvGrpSpPr>
        <p:grpSpPr>
          <a:xfrm>
            <a:off x="5269707" y="2809489"/>
            <a:ext cx="1711011" cy="906222"/>
            <a:chOff x="221553" y="4998859"/>
            <a:chExt cx="2281348" cy="1208296"/>
          </a:xfrm>
        </p:grpSpPr>
        <p:sp>
          <p:nvSpPr>
            <p:cNvPr id="25" name="TextBox 71">
              <a:extLst>
                <a:ext uri="{FF2B5EF4-FFF2-40B4-BE49-F238E27FC236}">
                  <a16:creationId xmlns:a16="http://schemas.microsoft.com/office/drawing/2014/main" id="{DEEF1B55-9440-41DD-8F95-19CDAD26AFF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65" y="4998859"/>
              <a:ext cx="1776124" cy="510084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26" name="TextBox 72">
              <a:extLst>
                <a:ext uri="{FF2B5EF4-FFF2-40B4-BE49-F238E27FC236}">
                  <a16:creationId xmlns:a16="http://schemas.microsoft.com/office/drawing/2014/main" id="{F3CD434A-BE42-49A7-BA85-C402679320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553" y="5508943"/>
              <a:ext cx="2281348" cy="698212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22" name="Group 73">
            <a:extLst>
              <a:ext uri="{FF2B5EF4-FFF2-40B4-BE49-F238E27FC236}">
                <a16:creationId xmlns:a16="http://schemas.microsoft.com/office/drawing/2014/main" id="{B9A2158F-0709-43AA-AE20-8A8BD678AA7C}"/>
              </a:ext>
            </a:extLst>
          </p:cNvPr>
          <p:cNvGrpSpPr/>
          <p:nvPr/>
        </p:nvGrpSpPr>
        <p:grpSpPr>
          <a:xfrm>
            <a:off x="6905760" y="2684461"/>
            <a:ext cx="1711011" cy="906222"/>
            <a:chOff x="221553" y="4998859"/>
            <a:chExt cx="2281348" cy="1208296"/>
          </a:xfrm>
        </p:grpSpPr>
        <p:sp>
          <p:nvSpPr>
            <p:cNvPr id="23" name="TextBox 74">
              <a:extLst>
                <a:ext uri="{FF2B5EF4-FFF2-40B4-BE49-F238E27FC236}">
                  <a16:creationId xmlns:a16="http://schemas.microsoft.com/office/drawing/2014/main" id="{99199506-5C68-48B6-9DB0-2C7A3CD130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65" y="4998859"/>
              <a:ext cx="1776124" cy="510084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24" name="TextBox 75">
              <a:extLst>
                <a:ext uri="{FF2B5EF4-FFF2-40B4-BE49-F238E27FC236}">
                  <a16:creationId xmlns:a16="http://schemas.microsoft.com/office/drawing/2014/main" id="{1DD1493C-6196-48F0-9871-AAF6351B1D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553" y="5508943"/>
              <a:ext cx="2281348" cy="698212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(Theme font is recommended)</a:t>
              </a:r>
            </a:p>
          </p:txBody>
        </p:sp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id="{F0FC1951-83DF-424A-9A99-82BD4508E95F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85193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82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4313511" y="1887004"/>
            <a:ext cx="1614566" cy="835479"/>
            <a:chOff x="4313511" y="1887004"/>
            <a:chExt cx="1614566" cy="835479"/>
          </a:xfrm>
        </p:grpSpPr>
        <p:sp>
          <p:nvSpPr>
            <p:cNvPr id="11" name="Freeform: Shape 106">
              <a:extLst>
                <a:ext uri="{FF2B5EF4-FFF2-40B4-BE49-F238E27FC236}">
                  <a16:creationId xmlns:a16="http://schemas.microsoft.com/office/drawing/2014/main" id="{13AECB0C-1BA3-44B5-BEB0-5B2022F6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511" y="1887004"/>
              <a:ext cx="1614566" cy="835479"/>
            </a:xfrm>
            <a:custGeom>
              <a:avLst/>
              <a:gdLst/>
              <a:ahLst/>
              <a:cxnLst>
                <a:cxn ang="0">
                  <a:pos x="137" y="456"/>
                </a:cxn>
                <a:cxn ang="0">
                  <a:pos x="137" y="301"/>
                </a:cxn>
                <a:cxn ang="0">
                  <a:pos x="808" y="570"/>
                </a:cxn>
                <a:cxn ang="0">
                  <a:pos x="1101" y="278"/>
                </a:cxn>
                <a:cxn ang="0">
                  <a:pos x="0" y="388"/>
                </a:cxn>
                <a:cxn ang="0">
                  <a:pos x="110" y="498"/>
                </a:cxn>
                <a:cxn ang="0">
                  <a:pos x="168" y="463"/>
                </a:cxn>
                <a:cxn ang="0">
                  <a:pos x="137" y="456"/>
                </a:cxn>
              </a:cxnLst>
              <a:rect l="0" t="0" r="r" b="b"/>
              <a:pathLst>
                <a:path w="1101" h="570">
                  <a:moveTo>
                    <a:pt x="137" y="456"/>
                  </a:moveTo>
                  <a:cubicBezTo>
                    <a:pt x="137" y="404"/>
                    <a:pt x="137" y="352"/>
                    <a:pt x="137" y="301"/>
                  </a:cubicBezTo>
                  <a:cubicBezTo>
                    <a:pt x="396" y="268"/>
                    <a:pt x="645" y="376"/>
                    <a:pt x="808" y="570"/>
                  </a:cubicBezTo>
                  <a:cubicBezTo>
                    <a:pt x="906" y="472"/>
                    <a:pt x="1003" y="375"/>
                    <a:pt x="1101" y="278"/>
                  </a:cubicBezTo>
                  <a:cubicBezTo>
                    <a:pt x="750" y="0"/>
                    <a:pt x="257" y="57"/>
                    <a:pt x="0" y="388"/>
                  </a:cubicBezTo>
                  <a:cubicBezTo>
                    <a:pt x="36" y="425"/>
                    <a:pt x="73" y="461"/>
                    <a:pt x="110" y="498"/>
                  </a:cubicBezTo>
                  <a:cubicBezTo>
                    <a:pt x="129" y="485"/>
                    <a:pt x="148" y="473"/>
                    <a:pt x="168" y="463"/>
                  </a:cubicBezTo>
                  <a:cubicBezTo>
                    <a:pt x="158" y="461"/>
                    <a:pt x="147" y="458"/>
                    <a:pt x="137" y="45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10">
              <a:extLst>
                <a:ext uri="{FF2B5EF4-FFF2-40B4-BE49-F238E27FC236}">
                  <a16:creationId xmlns:a16="http://schemas.microsoft.com/office/drawing/2014/main" id="{625B01A4-D4FF-4820-B3CD-9F20C8332B2F}"/>
                </a:ext>
              </a:extLst>
            </p:cNvPr>
            <p:cNvGrpSpPr/>
            <p:nvPr/>
          </p:nvGrpSpPr>
          <p:grpSpPr>
            <a:xfrm>
              <a:off x="5049545" y="2173411"/>
              <a:ext cx="206273" cy="109816"/>
              <a:chOff x="5087938" y="2365375"/>
              <a:chExt cx="220663" cy="117476"/>
            </a:xfrm>
          </p:grpSpPr>
          <p:sp>
            <p:nvSpPr>
              <p:cNvPr id="66" name="Freeform: Shape 111">
                <a:extLst>
                  <a:ext uri="{FF2B5EF4-FFF2-40B4-BE49-F238E27FC236}">
                    <a16:creationId xmlns:a16="http://schemas.microsoft.com/office/drawing/2014/main" id="{6B04E8A4-4C9B-4EE9-8AD2-5F1E2A58E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2398713"/>
                <a:ext cx="131763" cy="84138"/>
              </a:xfrm>
              <a:custGeom>
                <a:avLst/>
                <a:gdLst/>
                <a:ahLst/>
                <a:cxnLst>
                  <a:cxn ang="0">
                    <a:pos x="84" y="32"/>
                  </a:cxn>
                  <a:cxn ang="0">
                    <a:pos x="68" y="14"/>
                  </a:cxn>
                  <a:cxn ang="0">
                    <a:pos x="48" y="0"/>
                  </a:cxn>
                  <a:cxn ang="0">
                    <a:pos x="29" y="16"/>
                  </a:cxn>
                  <a:cxn ang="0">
                    <a:pos x="26" y="16"/>
                  </a:cxn>
                  <a:cxn ang="0">
                    <a:pos x="14" y="28"/>
                  </a:cxn>
                  <a:cxn ang="0">
                    <a:pos x="12" y="28"/>
                  </a:cxn>
                  <a:cxn ang="0">
                    <a:pos x="0" y="41"/>
                  </a:cxn>
                  <a:cxn ang="0">
                    <a:pos x="12" y="53"/>
                  </a:cxn>
                  <a:cxn ang="0">
                    <a:pos x="12" y="53"/>
                  </a:cxn>
                  <a:cxn ang="0">
                    <a:pos x="67" y="51"/>
                  </a:cxn>
                  <a:cxn ang="0">
                    <a:pos x="67" y="51"/>
                  </a:cxn>
                  <a:cxn ang="0">
                    <a:pos x="84" y="32"/>
                  </a:cxn>
                </a:cxnLst>
                <a:rect l="0" t="0" r="r" b="b"/>
                <a:pathLst>
                  <a:path w="84" h="53">
                    <a:moveTo>
                      <a:pt x="84" y="32"/>
                    </a:moveTo>
                    <a:cubicBezTo>
                      <a:pt x="83" y="23"/>
                      <a:pt x="77" y="16"/>
                      <a:pt x="68" y="14"/>
                    </a:cubicBezTo>
                    <a:cubicBezTo>
                      <a:pt x="65" y="6"/>
                      <a:pt x="57" y="0"/>
                      <a:pt x="48" y="0"/>
                    </a:cubicBezTo>
                    <a:cubicBezTo>
                      <a:pt x="39" y="1"/>
                      <a:pt x="31" y="7"/>
                      <a:pt x="29" y="16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19" y="16"/>
                      <a:pt x="14" y="22"/>
                      <a:pt x="14" y="28"/>
                    </a:cubicBezTo>
                    <a:cubicBezTo>
                      <a:pt x="13" y="28"/>
                      <a:pt x="12" y="28"/>
                      <a:pt x="12" y="28"/>
                    </a:cubicBezTo>
                    <a:cubicBezTo>
                      <a:pt x="5" y="28"/>
                      <a:pt x="0" y="34"/>
                      <a:pt x="0" y="41"/>
                    </a:cubicBezTo>
                    <a:cubicBezTo>
                      <a:pt x="0" y="47"/>
                      <a:pt x="5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77" y="50"/>
                      <a:pt x="84" y="42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12">
                <a:extLst>
                  <a:ext uri="{FF2B5EF4-FFF2-40B4-BE49-F238E27FC236}">
                    <a16:creationId xmlns:a16="http://schemas.microsoft.com/office/drawing/2014/main" id="{45EC2F9D-00EE-4534-8A42-4A536A4FA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938" y="2365375"/>
                <a:ext cx="220663" cy="93663"/>
              </a:xfrm>
              <a:custGeom>
                <a:avLst/>
                <a:gdLst/>
                <a:ahLst/>
                <a:cxnLst>
                  <a:cxn ang="0">
                    <a:pos x="128" y="33"/>
                  </a:cxn>
                  <a:cxn ang="0">
                    <a:pos x="126" y="33"/>
                  </a:cxn>
                  <a:cxn ang="0">
                    <a:pos x="114" y="22"/>
                  </a:cxn>
                  <a:cxn ang="0">
                    <a:pos x="110" y="22"/>
                  </a:cxn>
                  <a:cxn ang="0">
                    <a:pos x="90" y="8"/>
                  </a:cxn>
                  <a:cxn ang="0">
                    <a:pos x="74" y="17"/>
                  </a:cxn>
                  <a:cxn ang="0">
                    <a:pos x="68" y="15"/>
                  </a:cxn>
                  <a:cxn ang="0">
                    <a:pos x="48" y="1"/>
                  </a:cxn>
                  <a:cxn ang="0">
                    <a:pos x="29" y="17"/>
                  </a:cxn>
                  <a:cxn ang="0">
                    <a:pos x="26" y="16"/>
                  </a:cxn>
                  <a:cxn ang="0">
                    <a:pos x="14" y="29"/>
                  </a:cxn>
                  <a:cxn ang="0">
                    <a:pos x="12" y="29"/>
                  </a:cxn>
                  <a:cxn ang="0">
                    <a:pos x="0" y="41"/>
                  </a:cxn>
                  <a:cxn ang="0">
                    <a:pos x="12" y="53"/>
                  </a:cxn>
                  <a:cxn ang="0">
                    <a:pos x="12" y="53"/>
                  </a:cxn>
                  <a:cxn ang="0">
                    <a:pos x="25" y="53"/>
                  </a:cxn>
                  <a:cxn ang="0">
                    <a:pos x="36" y="47"/>
                  </a:cxn>
                  <a:cxn ang="0">
                    <a:pos x="36" y="47"/>
                  </a:cxn>
                  <a:cxn ang="0">
                    <a:pos x="50" y="35"/>
                  </a:cxn>
                  <a:cxn ang="0">
                    <a:pos x="52" y="35"/>
                  </a:cxn>
                  <a:cxn ang="0">
                    <a:pos x="72" y="19"/>
                  </a:cxn>
                  <a:cxn ang="0">
                    <a:pos x="94" y="33"/>
                  </a:cxn>
                  <a:cxn ang="0">
                    <a:pos x="110" y="53"/>
                  </a:cxn>
                  <a:cxn ang="0">
                    <a:pos x="109" y="58"/>
                  </a:cxn>
                  <a:cxn ang="0">
                    <a:pos x="130" y="58"/>
                  </a:cxn>
                  <a:cxn ang="0">
                    <a:pos x="130" y="58"/>
                  </a:cxn>
                  <a:cxn ang="0">
                    <a:pos x="141" y="45"/>
                  </a:cxn>
                  <a:cxn ang="0">
                    <a:pos x="128" y="33"/>
                  </a:cxn>
                  <a:cxn ang="0">
                    <a:pos x="92" y="37"/>
                  </a:cxn>
                  <a:cxn ang="0">
                    <a:pos x="90" y="37"/>
                  </a:cxn>
                  <a:cxn ang="0">
                    <a:pos x="90" y="36"/>
                  </a:cxn>
                  <a:cxn ang="0">
                    <a:pos x="72" y="23"/>
                  </a:cxn>
                  <a:cxn ang="0">
                    <a:pos x="55" y="38"/>
                  </a:cxn>
                  <a:cxn ang="0">
                    <a:pos x="55" y="40"/>
                  </a:cxn>
                  <a:cxn ang="0">
                    <a:pos x="53" y="39"/>
                  </a:cxn>
                  <a:cxn ang="0">
                    <a:pos x="50" y="39"/>
                  </a:cxn>
                  <a:cxn ang="0">
                    <a:pos x="40" y="49"/>
                  </a:cxn>
                  <a:cxn ang="0">
                    <a:pos x="40" y="52"/>
                  </a:cxn>
                  <a:cxn ang="0">
                    <a:pos x="37" y="51"/>
                  </a:cxn>
                  <a:cxn ang="0">
                    <a:pos x="36" y="51"/>
                  </a:cxn>
                  <a:cxn ang="0">
                    <a:pos x="31" y="53"/>
                  </a:cxn>
                  <a:cxn ang="0">
                    <a:pos x="60" y="52"/>
                  </a:cxn>
                  <a:cxn ang="0">
                    <a:pos x="75" y="59"/>
                  </a:cxn>
                  <a:cxn ang="0">
                    <a:pos x="75" y="59"/>
                  </a:cxn>
                  <a:cxn ang="0">
                    <a:pos x="105" y="58"/>
                  </a:cxn>
                  <a:cxn ang="0">
                    <a:pos x="106" y="53"/>
                  </a:cxn>
                  <a:cxn ang="0">
                    <a:pos x="92" y="37"/>
                  </a:cxn>
                </a:cxnLst>
                <a:rect l="0" t="0" r="r" b="b"/>
                <a:pathLst>
                  <a:path w="141" h="59">
                    <a:moveTo>
                      <a:pt x="128" y="33"/>
                    </a:moveTo>
                    <a:cubicBezTo>
                      <a:pt x="128" y="33"/>
                      <a:pt x="127" y="33"/>
                      <a:pt x="126" y="33"/>
                    </a:cubicBezTo>
                    <a:cubicBezTo>
                      <a:pt x="126" y="27"/>
                      <a:pt x="120" y="21"/>
                      <a:pt x="114" y="22"/>
                    </a:cubicBezTo>
                    <a:cubicBezTo>
                      <a:pt x="112" y="22"/>
                      <a:pt x="111" y="22"/>
                      <a:pt x="110" y="22"/>
                    </a:cubicBezTo>
                    <a:cubicBezTo>
                      <a:pt x="108" y="13"/>
                      <a:pt x="100" y="7"/>
                      <a:pt x="90" y="8"/>
                    </a:cubicBezTo>
                    <a:cubicBezTo>
                      <a:pt x="83" y="8"/>
                      <a:pt x="77" y="11"/>
                      <a:pt x="74" y="17"/>
                    </a:cubicBezTo>
                    <a:cubicBezTo>
                      <a:pt x="72" y="16"/>
                      <a:pt x="70" y="15"/>
                      <a:pt x="68" y="15"/>
                    </a:cubicBezTo>
                    <a:cubicBezTo>
                      <a:pt x="66" y="6"/>
                      <a:pt x="58" y="0"/>
                      <a:pt x="48" y="1"/>
                    </a:cubicBezTo>
                    <a:cubicBezTo>
                      <a:pt x="39" y="1"/>
                      <a:pt x="31" y="8"/>
                      <a:pt x="29" y="17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19" y="16"/>
                      <a:pt x="14" y="22"/>
                      <a:pt x="14" y="29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5" y="29"/>
                      <a:pt x="0" y="34"/>
                      <a:pt x="0" y="41"/>
                    </a:cubicBezTo>
                    <a:cubicBezTo>
                      <a:pt x="0" y="48"/>
                      <a:pt x="6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7" y="49"/>
                      <a:pt x="31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0"/>
                      <a:pt x="42" y="35"/>
                      <a:pt x="50" y="35"/>
                    </a:cubicBezTo>
                    <a:cubicBezTo>
                      <a:pt x="50" y="35"/>
                      <a:pt x="51" y="35"/>
                      <a:pt x="52" y="35"/>
                    </a:cubicBezTo>
                    <a:cubicBezTo>
                      <a:pt x="54" y="26"/>
                      <a:pt x="62" y="20"/>
                      <a:pt x="72" y="19"/>
                    </a:cubicBezTo>
                    <a:cubicBezTo>
                      <a:pt x="82" y="19"/>
                      <a:pt x="90" y="25"/>
                      <a:pt x="94" y="33"/>
                    </a:cubicBezTo>
                    <a:cubicBezTo>
                      <a:pt x="103" y="35"/>
                      <a:pt x="109" y="43"/>
                      <a:pt x="110" y="53"/>
                    </a:cubicBezTo>
                    <a:cubicBezTo>
                      <a:pt x="110" y="55"/>
                      <a:pt x="110" y="57"/>
                      <a:pt x="109" y="58"/>
                    </a:cubicBezTo>
                    <a:cubicBezTo>
                      <a:pt x="130" y="58"/>
                      <a:pt x="130" y="58"/>
                      <a:pt x="130" y="58"/>
                    </a:cubicBezTo>
                    <a:cubicBezTo>
                      <a:pt x="130" y="58"/>
                      <a:pt x="130" y="58"/>
                      <a:pt x="130" y="58"/>
                    </a:cubicBezTo>
                    <a:cubicBezTo>
                      <a:pt x="136" y="57"/>
                      <a:pt x="141" y="51"/>
                      <a:pt x="141" y="45"/>
                    </a:cubicBezTo>
                    <a:cubicBezTo>
                      <a:pt x="141" y="38"/>
                      <a:pt x="135" y="33"/>
                      <a:pt x="128" y="33"/>
                    </a:cubicBezTo>
                    <a:close/>
                    <a:moveTo>
                      <a:pt x="92" y="37"/>
                    </a:move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88" y="28"/>
                      <a:pt x="80" y="23"/>
                      <a:pt x="72" y="23"/>
                    </a:cubicBezTo>
                    <a:cubicBezTo>
                      <a:pt x="64" y="24"/>
                      <a:pt x="57" y="30"/>
                      <a:pt x="55" y="38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2" y="39"/>
                      <a:pt x="51" y="39"/>
                      <a:pt x="50" y="39"/>
                    </a:cubicBezTo>
                    <a:cubicBezTo>
                      <a:pt x="44" y="39"/>
                      <a:pt x="40" y="44"/>
                      <a:pt x="40" y="49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6" y="51"/>
                      <a:pt x="36" y="51"/>
                    </a:cubicBezTo>
                    <a:cubicBezTo>
                      <a:pt x="34" y="51"/>
                      <a:pt x="32" y="52"/>
                      <a:pt x="31" y="53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4" y="56"/>
                      <a:pt x="69" y="59"/>
                      <a:pt x="75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5" y="57"/>
                      <a:pt x="106" y="55"/>
                      <a:pt x="106" y="53"/>
                    </a:cubicBezTo>
                    <a:cubicBezTo>
                      <a:pt x="105" y="45"/>
                      <a:pt x="99" y="38"/>
                      <a:pt x="9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4184404" y="1432907"/>
            <a:ext cx="1104078" cy="1255444"/>
            <a:chOff x="4184404" y="1432907"/>
            <a:chExt cx="1104078" cy="1255444"/>
          </a:xfrm>
        </p:grpSpPr>
        <p:sp>
          <p:nvSpPr>
            <p:cNvPr id="10" name="Freeform: Shape 105">
              <a:extLst>
                <a:ext uri="{FF2B5EF4-FFF2-40B4-BE49-F238E27FC236}">
                  <a16:creationId xmlns:a16="http://schemas.microsoft.com/office/drawing/2014/main" id="{D9300C81-1BCB-4FCB-9998-D599E86F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404" y="1432907"/>
              <a:ext cx="1104078" cy="1255444"/>
            </a:xfrm>
            <a:custGeom>
              <a:avLst/>
              <a:gdLst/>
              <a:ahLst/>
              <a:cxnLst>
                <a:cxn ang="0">
                  <a:pos x="753" y="467"/>
                </a:cxn>
                <a:cxn ang="0">
                  <a:pos x="208" y="857"/>
                </a:cxn>
                <a:cxn ang="0">
                  <a:pos x="52" y="857"/>
                </a:cxn>
                <a:cxn ang="0">
                  <a:pos x="753" y="0"/>
                </a:cxn>
                <a:cxn ang="0">
                  <a:pos x="753" y="467"/>
                </a:cxn>
              </a:cxnLst>
              <a:rect l="0" t="0" r="r" b="b"/>
              <a:pathLst>
                <a:path w="753" h="857">
                  <a:moveTo>
                    <a:pt x="753" y="467"/>
                  </a:moveTo>
                  <a:cubicBezTo>
                    <a:pt x="509" y="415"/>
                    <a:pt x="260" y="584"/>
                    <a:pt x="208" y="857"/>
                  </a:cubicBezTo>
                  <a:cubicBezTo>
                    <a:pt x="156" y="857"/>
                    <a:pt x="104" y="857"/>
                    <a:pt x="52" y="857"/>
                  </a:cubicBezTo>
                  <a:cubicBezTo>
                    <a:pt x="0" y="441"/>
                    <a:pt x="309" y="52"/>
                    <a:pt x="753" y="0"/>
                  </a:cubicBezTo>
                  <a:cubicBezTo>
                    <a:pt x="753" y="156"/>
                    <a:pt x="753" y="312"/>
                    <a:pt x="753" y="467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83">
              <a:extLst>
                <a:ext uri="{FF2B5EF4-FFF2-40B4-BE49-F238E27FC236}">
                  <a16:creationId xmlns:a16="http://schemas.microsoft.com/office/drawing/2014/main" id="{7F482304-7D2A-4EB0-8983-61B57613F64E}"/>
                </a:ext>
              </a:extLst>
            </p:cNvPr>
            <p:cNvGrpSpPr/>
            <p:nvPr/>
          </p:nvGrpSpPr>
          <p:grpSpPr>
            <a:xfrm>
              <a:off x="4605853" y="1832097"/>
              <a:ext cx="265632" cy="197369"/>
              <a:chOff x="4613275" y="2000250"/>
              <a:chExt cx="284163" cy="211138"/>
            </a:xfrm>
          </p:grpSpPr>
          <p:sp>
            <p:nvSpPr>
              <p:cNvPr id="59" name="Freeform: Shape 184">
                <a:extLst>
                  <a:ext uri="{FF2B5EF4-FFF2-40B4-BE49-F238E27FC236}">
                    <a16:creationId xmlns:a16="http://schemas.microsoft.com/office/drawing/2014/main" id="{B2765029-8C3C-45E4-86D0-687F9EFFE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275" y="2000250"/>
                <a:ext cx="212725" cy="141288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70"/>
                  </a:cxn>
                  <a:cxn ang="0">
                    <a:pos x="4" y="74"/>
                  </a:cxn>
                  <a:cxn ang="0">
                    <a:pos x="60" y="74"/>
                  </a:cxn>
                  <a:cxn ang="0">
                    <a:pos x="60" y="83"/>
                  </a:cxn>
                  <a:cxn ang="0">
                    <a:pos x="60" y="84"/>
                  </a:cxn>
                  <a:cxn ang="0">
                    <a:pos x="49" y="87"/>
                  </a:cxn>
                  <a:cxn ang="0">
                    <a:pos x="68" y="90"/>
                  </a:cxn>
                  <a:cxn ang="0">
                    <a:pos x="87" y="87"/>
                  </a:cxn>
                  <a:cxn ang="0">
                    <a:pos x="76" y="84"/>
                  </a:cxn>
                  <a:cxn ang="0">
                    <a:pos x="76" y="83"/>
                  </a:cxn>
                  <a:cxn ang="0">
                    <a:pos x="76" y="74"/>
                  </a:cxn>
                  <a:cxn ang="0">
                    <a:pos x="132" y="74"/>
                  </a:cxn>
                  <a:cxn ang="0">
                    <a:pos x="136" y="70"/>
                  </a:cxn>
                  <a:cxn ang="0">
                    <a:pos x="136" y="5"/>
                  </a:cxn>
                  <a:cxn ang="0">
                    <a:pos x="132" y="0"/>
                  </a:cxn>
                  <a:cxn ang="0">
                    <a:pos x="132" y="65"/>
                  </a:cxn>
                  <a:cxn ang="0">
                    <a:pos x="128" y="69"/>
                  </a:cxn>
                  <a:cxn ang="0">
                    <a:pos x="8" y="69"/>
                  </a:cxn>
                  <a:cxn ang="0">
                    <a:pos x="4" y="6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128" y="5"/>
                  </a:cxn>
                  <a:cxn ang="0">
                    <a:pos x="132" y="9"/>
                  </a:cxn>
                  <a:cxn ang="0">
                    <a:pos x="132" y="65"/>
                  </a:cxn>
                </a:cxnLst>
                <a:rect l="0" t="0" r="r" b="b"/>
                <a:pathLst>
                  <a:path w="136" h="90">
                    <a:moveTo>
                      <a:pt x="1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2"/>
                      <a:pt x="2" y="74"/>
                      <a:pt x="4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3"/>
                      <a:pt x="60" y="84"/>
                      <a:pt x="60" y="84"/>
                    </a:cubicBezTo>
                    <a:cubicBezTo>
                      <a:pt x="54" y="84"/>
                      <a:pt x="49" y="86"/>
                      <a:pt x="49" y="87"/>
                    </a:cubicBezTo>
                    <a:cubicBezTo>
                      <a:pt x="49" y="89"/>
                      <a:pt x="58" y="90"/>
                      <a:pt x="68" y="90"/>
                    </a:cubicBezTo>
                    <a:cubicBezTo>
                      <a:pt x="79" y="90"/>
                      <a:pt x="87" y="89"/>
                      <a:pt x="87" y="87"/>
                    </a:cubicBezTo>
                    <a:cubicBezTo>
                      <a:pt x="87" y="86"/>
                      <a:pt x="83" y="84"/>
                      <a:pt x="76" y="84"/>
                    </a:cubicBezTo>
                    <a:cubicBezTo>
                      <a:pt x="76" y="84"/>
                      <a:pt x="76" y="83"/>
                      <a:pt x="76" y="83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4" y="74"/>
                      <a:pt x="136" y="72"/>
                      <a:pt x="136" y="70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6" y="2"/>
                      <a:pt x="134" y="0"/>
                      <a:pt x="132" y="0"/>
                    </a:cubicBezTo>
                    <a:close/>
                    <a:moveTo>
                      <a:pt x="132" y="65"/>
                    </a:moveTo>
                    <a:cubicBezTo>
                      <a:pt x="132" y="67"/>
                      <a:pt x="130" y="69"/>
                      <a:pt x="128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6" y="69"/>
                      <a:pt x="4" y="67"/>
                      <a:pt x="4" y="6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30" y="5"/>
                      <a:pt x="132" y="7"/>
                      <a:pt x="132" y="9"/>
                    </a:cubicBezTo>
                    <a:lnTo>
                      <a:pt x="132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85">
                <a:extLst>
                  <a:ext uri="{FF2B5EF4-FFF2-40B4-BE49-F238E27FC236}">
                    <a16:creationId xmlns:a16="http://schemas.microsoft.com/office/drawing/2014/main" id="{6E71D8BE-5959-4E0D-BCC8-95CA59E14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525" y="2024063"/>
                <a:ext cx="61913" cy="1174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1"/>
                  </a:cxn>
                  <a:cxn ang="0">
                    <a:pos x="4" y="75"/>
                  </a:cxn>
                  <a:cxn ang="0">
                    <a:pos x="35" y="75"/>
                  </a:cxn>
                  <a:cxn ang="0">
                    <a:pos x="39" y="71"/>
                  </a:cxn>
                  <a:cxn ang="0">
                    <a:pos x="39" y="4"/>
                  </a:cxn>
                  <a:cxn ang="0">
                    <a:pos x="35" y="0"/>
                  </a:cxn>
                  <a:cxn ang="0">
                    <a:pos x="33" y="44"/>
                  </a:cxn>
                  <a:cxn ang="0">
                    <a:pos x="29" y="48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9" y="39"/>
                  </a:cxn>
                  <a:cxn ang="0">
                    <a:pos x="33" y="42"/>
                  </a:cxn>
                  <a:cxn ang="0">
                    <a:pos x="33" y="44"/>
                  </a:cxn>
                  <a:cxn ang="0">
                    <a:pos x="32" y="31"/>
                  </a:cxn>
                  <a:cxn ang="0">
                    <a:pos x="6" y="31"/>
                  </a:cxn>
                  <a:cxn ang="0">
                    <a:pos x="4" y="29"/>
                  </a:cxn>
                  <a:cxn ang="0">
                    <a:pos x="6" y="28"/>
                  </a:cxn>
                  <a:cxn ang="0">
                    <a:pos x="32" y="28"/>
                  </a:cxn>
                  <a:cxn ang="0">
                    <a:pos x="34" y="29"/>
                  </a:cxn>
                  <a:cxn ang="0">
                    <a:pos x="32" y="31"/>
                  </a:cxn>
                  <a:cxn ang="0">
                    <a:pos x="32" y="25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6" y="21"/>
                  </a:cxn>
                  <a:cxn ang="0">
                    <a:pos x="32" y="21"/>
                  </a:cxn>
                  <a:cxn ang="0">
                    <a:pos x="34" y="23"/>
                  </a:cxn>
                  <a:cxn ang="0">
                    <a:pos x="32" y="25"/>
                  </a:cxn>
                  <a:cxn ang="0">
                    <a:pos x="32" y="18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6" y="14"/>
                  </a:cxn>
                  <a:cxn ang="0">
                    <a:pos x="32" y="14"/>
                  </a:cxn>
                  <a:cxn ang="0">
                    <a:pos x="34" y="16"/>
                  </a:cxn>
                  <a:cxn ang="0">
                    <a:pos x="32" y="18"/>
                  </a:cxn>
                  <a:cxn ang="0">
                    <a:pos x="32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32" y="8"/>
                  </a:cxn>
                  <a:cxn ang="0">
                    <a:pos x="34" y="10"/>
                  </a:cxn>
                  <a:cxn ang="0">
                    <a:pos x="32" y="12"/>
                  </a:cxn>
                </a:cxnLst>
                <a:rect l="0" t="0" r="r" b="b"/>
                <a:pathLst>
                  <a:path w="39" h="7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4"/>
                      <a:pt x="1" y="75"/>
                      <a:pt x="4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7" y="75"/>
                      <a:pt x="39" y="74"/>
                      <a:pt x="39" y="71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2"/>
                      <a:pt x="37" y="0"/>
                      <a:pt x="35" y="0"/>
                    </a:cubicBezTo>
                    <a:close/>
                    <a:moveTo>
                      <a:pt x="33" y="44"/>
                    </a:moveTo>
                    <a:cubicBezTo>
                      <a:pt x="33" y="46"/>
                      <a:pt x="31" y="48"/>
                      <a:pt x="29" y="48"/>
                    </a:cubicBezTo>
                    <a:cubicBezTo>
                      <a:pt x="28" y="48"/>
                      <a:pt x="26" y="46"/>
                      <a:pt x="26" y="44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1"/>
                      <a:pt x="28" y="39"/>
                      <a:pt x="29" y="39"/>
                    </a:cubicBezTo>
                    <a:cubicBezTo>
                      <a:pt x="31" y="39"/>
                      <a:pt x="33" y="41"/>
                      <a:pt x="33" y="42"/>
                    </a:cubicBezTo>
                    <a:lnTo>
                      <a:pt x="33" y="44"/>
                    </a:lnTo>
                    <a:close/>
                    <a:moveTo>
                      <a:pt x="32" y="31"/>
                    </a:move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4" y="30"/>
                      <a:pt x="4" y="29"/>
                    </a:cubicBezTo>
                    <a:cubicBezTo>
                      <a:pt x="4" y="28"/>
                      <a:pt x="5" y="28"/>
                      <a:pt x="6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4" y="30"/>
                      <a:pt x="33" y="31"/>
                      <a:pt x="32" y="31"/>
                    </a:cubicBezTo>
                    <a:close/>
                    <a:moveTo>
                      <a:pt x="32" y="25"/>
                    </a:move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4" y="22"/>
                      <a:pt x="5" y="21"/>
                      <a:pt x="6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4" y="22"/>
                      <a:pt x="34" y="23"/>
                    </a:cubicBezTo>
                    <a:cubicBezTo>
                      <a:pt x="34" y="24"/>
                      <a:pt x="33" y="25"/>
                      <a:pt x="32" y="25"/>
                    </a:cubicBezTo>
                    <a:close/>
                    <a:moveTo>
                      <a:pt x="32" y="18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4" y="17"/>
                      <a:pt x="4" y="16"/>
                    </a:cubicBezTo>
                    <a:cubicBezTo>
                      <a:pt x="4" y="15"/>
                      <a:pt x="5" y="14"/>
                      <a:pt x="6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4" y="15"/>
                      <a:pt x="34" y="16"/>
                    </a:cubicBezTo>
                    <a:cubicBezTo>
                      <a:pt x="34" y="17"/>
                      <a:pt x="33" y="18"/>
                      <a:pt x="32" y="18"/>
                    </a:cubicBezTo>
                    <a:close/>
                    <a:moveTo>
                      <a:pt x="3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4" y="11"/>
                      <a:pt x="4" y="10"/>
                    </a:cubicBezTo>
                    <a:cubicBezTo>
                      <a:pt x="4" y="9"/>
                      <a:pt x="5" y="8"/>
                      <a:pt x="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4" y="9"/>
                      <a:pt x="34" y="10"/>
                    </a:cubicBezTo>
                    <a:cubicBezTo>
                      <a:pt x="34" y="11"/>
                      <a:pt x="33" y="12"/>
                      <a:pt x="3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86">
                <a:extLst>
                  <a:ext uri="{FF2B5EF4-FFF2-40B4-BE49-F238E27FC236}">
                    <a16:creationId xmlns:a16="http://schemas.microsoft.com/office/drawing/2014/main" id="{31528F2D-95B2-4C44-AFC7-2E2ED51E0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688" y="2124075"/>
                <a:ext cx="98425" cy="8731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8" y="6"/>
                  </a:cxn>
                  <a:cxn ang="0">
                    <a:pos x="47" y="9"/>
                  </a:cxn>
                  <a:cxn ang="0">
                    <a:pos x="50" y="16"/>
                  </a:cxn>
                  <a:cxn ang="0">
                    <a:pos x="54" y="22"/>
                  </a:cxn>
                  <a:cxn ang="0">
                    <a:pos x="54" y="25"/>
                  </a:cxn>
                  <a:cxn ang="0">
                    <a:pos x="51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22" y="29"/>
                  </a:cxn>
                  <a:cxn ang="0">
                    <a:pos x="15" y="29"/>
                  </a:cxn>
                  <a:cxn ang="0">
                    <a:pos x="12" y="33"/>
                  </a:cxn>
                  <a:cxn ang="0">
                    <a:pos x="12" y="33"/>
                  </a:cxn>
                  <a:cxn ang="0">
                    <a:pos x="12" y="33"/>
                  </a:cxn>
                  <a:cxn ang="0">
                    <a:pos x="4" y="37"/>
                  </a:cxn>
                  <a:cxn ang="0">
                    <a:pos x="6" y="40"/>
                  </a:cxn>
                  <a:cxn ang="0">
                    <a:pos x="8" y="41"/>
                  </a:cxn>
                  <a:cxn ang="0">
                    <a:pos x="10" y="37"/>
                  </a:cxn>
                  <a:cxn ang="0">
                    <a:pos x="12" y="33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3" y="34"/>
                  </a:cxn>
                  <a:cxn ang="0">
                    <a:pos x="11" y="38"/>
                  </a:cxn>
                  <a:cxn ang="0">
                    <a:pos x="8" y="42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3" y="34"/>
                  </a:cxn>
                  <a:cxn ang="0">
                    <a:pos x="13" y="33"/>
                  </a:cxn>
                  <a:cxn ang="0">
                    <a:pos x="16" y="31"/>
                  </a:cxn>
                  <a:cxn ang="0">
                    <a:pos x="22" y="30"/>
                  </a:cxn>
                  <a:cxn ang="0">
                    <a:pos x="41" y="32"/>
                  </a:cxn>
                  <a:cxn ang="0">
                    <a:pos x="44" y="32"/>
                  </a:cxn>
                  <a:cxn ang="0">
                    <a:pos x="52" y="30"/>
                  </a:cxn>
                  <a:cxn ang="0">
                    <a:pos x="56" y="25"/>
                  </a:cxn>
                  <a:cxn ang="0">
                    <a:pos x="55" y="21"/>
                  </a:cxn>
                  <a:cxn ang="0">
                    <a:pos x="51" y="15"/>
                  </a:cxn>
                  <a:cxn ang="0">
                    <a:pos x="48" y="9"/>
                  </a:cxn>
                  <a:cxn ang="0">
                    <a:pos x="49" y="7"/>
                  </a:cxn>
                  <a:cxn ang="0">
                    <a:pos x="52" y="2"/>
                  </a:cxn>
                  <a:cxn ang="0">
                    <a:pos x="57" y="1"/>
                  </a:cxn>
                  <a:cxn ang="0">
                    <a:pos x="62" y="2"/>
                  </a:cxn>
                  <a:cxn ang="0">
                    <a:pos x="63" y="1"/>
                  </a:cxn>
                  <a:cxn ang="0">
                    <a:pos x="62" y="0"/>
                  </a:cxn>
                  <a:cxn ang="0">
                    <a:pos x="5" y="40"/>
                  </a:cxn>
                  <a:cxn ang="0">
                    <a:pos x="3" y="38"/>
                  </a:cxn>
                  <a:cxn ang="0">
                    <a:pos x="2" y="41"/>
                  </a:cxn>
                  <a:cxn ang="0">
                    <a:pos x="4" y="53"/>
                  </a:cxn>
                  <a:cxn ang="0">
                    <a:pos x="14" y="46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5" y="40"/>
                  </a:cxn>
                </a:cxnLst>
                <a:rect l="0" t="0" r="r" b="b"/>
                <a:pathLst>
                  <a:path w="63" h="55">
                    <a:moveTo>
                      <a:pt x="62" y="0"/>
                    </a:moveTo>
                    <a:cubicBezTo>
                      <a:pt x="60" y="0"/>
                      <a:pt x="58" y="0"/>
                      <a:pt x="57" y="0"/>
                    </a:cubicBezTo>
                    <a:cubicBezTo>
                      <a:pt x="55" y="0"/>
                      <a:pt x="53" y="0"/>
                      <a:pt x="51" y="1"/>
                    </a:cubicBezTo>
                    <a:cubicBezTo>
                      <a:pt x="50" y="2"/>
                      <a:pt x="48" y="4"/>
                      <a:pt x="48" y="6"/>
                    </a:cubicBezTo>
                    <a:cubicBezTo>
                      <a:pt x="47" y="7"/>
                      <a:pt x="47" y="8"/>
                      <a:pt x="47" y="9"/>
                    </a:cubicBezTo>
                    <a:cubicBezTo>
                      <a:pt x="47" y="12"/>
                      <a:pt x="48" y="14"/>
                      <a:pt x="50" y="16"/>
                    </a:cubicBezTo>
                    <a:cubicBezTo>
                      <a:pt x="51" y="18"/>
                      <a:pt x="53" y="19"/>
                      <a:pt x="54" y="22"/>
                    </a:cubicBezTo>
                    <a:cubicBezTo>
                      <a:pt x="54" y="23"/>
                      <a:pt x="54" y="24"/>
                      <a:pt x="54" y="25"/>
                    </a:cubicBezTo>
                    <a:cubicBezTo>
                      <a:pt x="54" y="27"/>
                      <a:pt x="53" y="28"/>
                      <a:pt x="51" y="29"/>
                    </a:cubicBezTo>
                    <a:cubicBezTo>
                      <a:pt x="49" y="30"/>
                      <a:pt x="46" y="30"/>
                      <a:pt x="44" y="30"/>
                    </a:cubicBezTo>
                    <a:cubicBezTo>
                      <a:pt x="43" y="30"/>
                      <a:pt x="42" y="30"/>
                      <a:pt x="41" y="30"/>
                    </a:cubicBezTo>
                    <a:cubicBezTo>
                      <a:pt x="35" y="30"/>
                      <a:pt x="28" y="29"/>
                      <a:pt x="22" y="29"/>
                    </a:cubicBezTo>
                    <a:cubicBezTo>
                      <a:pt x="19" y="29"/>
                      <a:pt x="17" y="29"/>
                      <a:pt x="15" y="29"/>
                    </a:cubicBezTo>
                    <a:cubicBezTo>
                      <a:pt x="14" y="30"/>
                      <a:pt x="12" y="31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2"/>
                      <a:pt x="6" y="34"/>
                      <a:pt x="4" y="37"/>
                    </a:cubicBezTo>
                    <a:cubicBezTo>
                      <a:pt x="4" y="38"/>
                      <a:pt x="5" y="39"/>
                      <a:pt x="6" y="40"/>
                    </a:cubicBezTo>
                    <a:cubicBezTo>
                      <a:pt x="6" y="40"/>
                      <a:pt x="7" y="41"/>
                      <a:pt x="8" y="41"/>
                    </a:cubicBezTo>
                    <a:cubicBezTo>
                      <a:pt x="8" y="41"/>
                      <a:pt x="9" y="39"/>
                      <a:pt x="10" y="37"/>
                    </a:cubicBezTo>
                    <a:cubicBezTo>
                      <a:pt x="11" y="36"/>
                      <a:pt x="11" y="35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3" y="34"/>
                      <a:pt x="13" y="34"/>
                    </a:cubicBezTo>
                    <a:cubicBezTo>
                      <a:pt x="12" y="35"/>
                      <a:pt x="11" y="36"/>
                      <a:pt x="11" y="38"/>
                    </a:cubicBezTo>
                    <a:cubicBezTo>
                      <a:pt x="10" y="40"/>
                      <a:pt x="9" y="41"/>
                      <a:pt x="8" y="42"/>
                    </a:cubicBezTo>
                    <a:cubicBezTo>
                      <a:pt x="10" y="42"/>
                      <a:pt x="12" y="43"/>
                      <a:pt x="14" y="43"/>
                    </a:cubicBezTo>
                    <a:cubicBezTo>
                      <a:pt x="14" y="43"/>
                      <a:pt x="14" y="43"/>
                      <a:pt x="15" y="43"/>
                    </a:cubicBezTo>
                    <a:cubicBezTo>
                      <a:pt x="15" y="39"/>
                      <a:pt x="15" y="35"/>
                      <a:pt x="13" y="34"/>
                    </a:cubicBezTo>
                    <a:cubicBezTo>
                      <a:pt x="13" y="34"/>
                      <a:pt x="13" y="34"/>
                      <a:pt x="13" y="33"/>
                    </a:cubicBezTo>
                    <a:cubicBezTo>
                      <a:pt x="13" y="32"/>
                      <a:pt x="14" y="31"/>
                      <a:pt x="16" y="31"/>
                    </a:cubicBezTo>
                    <a:cubicBezTo>
                      <a:pt x="17" y="30"/>
                      <a:pt x="19" y="30"/>
                      <a:pt x="22" y="30"/>
                    </a:cubicBezTo>
                    <a:cubicBezTo>
                      <a:pt x="27" y="30"/>
                      <a:pt x="35" y="31"/>
                      <a:pt x="41" y="32"/>
                    </a:cubicBezTo>
                    <a:cubicBezTo>
                      <a:pt x="42" y="32"/>
                      <a:pt x="43" y="32"/>
                      <a:pt x="44" y="32"/>
                    </a:cubicBezTo>
                    <a:cubicBezTo>
                      <a:pt x="46" y="32"/>
                      <a:pt x="49" y="31"/>
                      <a:pt x="52" y="30"/>
                    </a:cubicBezTo>
                    <a:cubicBezTo>
                      <a:pt x="54" y="29"/>
                      <a:pt x="56" y="28"/>
                      <a:pt x="56" y="25"/>
                    </a:cubicBezTo>
                    <a:cubicBezTo>
                      <a:pt x="56" y="24"/>
                      <a:pt x="55" y="23"/>
                      <a:pt x="55" y="21"/>
                    </a:cubicBezTo>
                    <a:cubicBezTo>
                      <a:pt x="54" y="19"/>
                      <a:pt x="52" y="17"/>
                      <a:pt x="51" y="15"/>
                    </a:cubicBezTo>
                    <a:cubicBezTo>
                      <a:pt x="49" y="13"/>
                      <a:pt x="48" y="11"/>
                      <a:pt x="48" y="9"/>
                    </a:cubicBezTo>
                    <a:cubicBezTo>
                      <a:pt x="48" y="8"/>
                      <a:pt x="48" y="8"/>
                      <a:pt x="49" y="7"/>
                    </a:cubicBezTo>
                    <a:cubicBezTo>
                      <a:pt x="50" y="4"/>
                      <a:pt x="51" y="3"/>
                      <a:pt x="52" y="2"/>
                    </a:cubicBezTo>
                    <a:cubicBezTo>
                      <a:pt x="53" y="1"/>
                      <a:pt x="55" y="1"/>
                      <a:pt x="57" y="1"/>
                    </a:cubicBezTo>
                    <a:cubicBezTo>
                      <a:pt x="58" y="1"/>
                      <a:pt x="60" y="1"/>
                      <a:pt x="62" y="2"/>
                    </a:cubicBezTo>
                    <a:cubicBezTo>
                      <a:pt x="62" y="2"/>
                      <a:pt x="63" y="1"/>
                      <a:pt x="63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  <a:moveTo>
                      <a:pt x="5" y="40"/>
                    </a:moveTo>
                    <a:cubicBezTo>
                      <a:pt x="4" y="40"/>
                      <a:pt x="4" y="39"/>
                      <a:pt x="3" y="38"/>
                    </a:cubicBezTo>
                    <a:cubicBezTo>
                      <a:pt x="3" y="39"/>
                      <a:pt x="2" y="40"/>
                      <a:pt x="2" y="41"/>
                    </a:cubicBezTo>
                    <a:cubicBezTo>
                      <a:pt x="0" y="46"/>
                      <a:pt x="0" y="52"/>
                      <a:pt x="4" y="53"/>
                    </a:cubicBezTo>
                    <a:cubicBezTo>
                      <a:pt x="7" y="55"/>
                      <a:pt x="12" y="51"/>
                      <a:pt x="14" y="46"/>
                    </a:cubicBezTo>
                    <a:cubicBezTo>
                      <a:pt x="14" y="45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0" y="44"/>
                      <a:pt x="7" y="42"/>
                      <a:pt x="5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3820831" y="1275605"/>
            <a:ext cx="891870" cy="1613082"/>
            <a:chOff x="3820831" y="1275605"/>
            <a:chExt cx="891870" cy="1613082"/>
          </a:xfrm>
        </p:grpSpPr>
        <p:sp>
          <p:nvSpPr>
            <p:cNvPr id="9" name="Freeform: Shape 104">
              <a:extLst>
                <a:ext uri="{FF2B5EF4-FFF2-40B4-BE49-F238E27FC236}">
                  <a16:creationId xmlns:a16="http://schemas.microsoft.com/office/drawing/2014/main" id="{7238862E-FE58-40BD-BEFA-1F4044D31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831" y="1275605"/>
              <a:ext cx="891870" cy="1613082"/>
            </a:xfrm>
            <a:custGeom>
              <a:avLst/>
              <a:gdLst/>
              <a:ahLst/>
              <a:cxnLst>
                <a:cxn ang="0">
                  <a:pos x="608" y="330"/>
                </a:cxn>
                <a:cxn ang="0">
                  <a:pos x="498" y="991"/>
                </a:cxn>
                <a:cxn ang="0">
                  <a:pos x="388" y="1101"/>
                </a:cxn>
                <a:cxn ang="0">
                  <a:pos x="277" y="0"/>
                </a:cxn>
                <a:cxn ang="0">
                  <a:pos x="608" y="330"/>
                </a:cxn>
              </a:cxnLst>
              <a:rect l="0" t="0" r="r" b="b"/>
              <a:pathLst>
                <a:path w="608" h="1101">
                  <a:moveTo>
                    <a:pt x="608" y="330"/>
                  </a:moveTo>
                  <a:cubicBezTo>
                    <a:pt x="399" y="466"/>
                    <a:pt x="342" y="761"/>
                    <a:pt x="498" y="991"/>
                  </a:cubicBezTo>
                  <a:cubicBezTo>
                    <a:pt x="461" y="1027"/>
                    <a:pt x="424" y="1064"/>
                    <a:pt x="388" y="1101"/>
                  </a:cubicBezTo>
                  <a:cubicBezTo>
                    <a:pt x="57" y="844"/>
                    <a:pt x="0" y="351"/>
                    <a:pt x="277" y="0"/>
                  </a:cubicBezTo>
                  <a:cubicBezTo>
                    <a:pt x="388" y="110"/>
                    <a:pt x="498" y="220"/>
                    <a:pt x="608" y="33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93">
              <a:extLst>
                <a:ext uri="{FF2B5EF4-FFF2-40B4-BE49-F238E27FC236}">
                  <a16:creationId xmlns:a16="http://schemas.microsoft.com/office/drawing/2014/main" id="{08084CD8-62AF-4835-ACD2-6BF5EF11AA7A}"/>
                </a:ext>
              </a:extLst>
            </p:cNvPr>
            <p:cNvGrpSpPr/>
            <p:nvPr/>
          </p:nvGrpSpPr>
          <p:grpSpPr>
            <a:xfrm>
              <a:off x="4086462" y="1909263"/>
              <a:ext cx="152850" cy="149882"/>
              <a:chOff x="4057650" y="2082800"/>
              <a:chExt cx="163513" cy="160338"/>
            </a:xfrm>
          </p:grpSpPr>
          <p:sp>
            <p:nvSpPr>
              <p:cNvPr id="53" name="Freeform: Shape 194">
                <a:extLst>
                  <a:ext uri="{FF2B5EF4-FFF2-40B4-BE49-F238E27FC236}">
                    <a16:creationId xmlns:a16="http://schemas.microsoft.com/office/drawing/2014/main" id="{03285D92-F342-463A-A9CF-5D0FD7E1C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650" y="2089150"/>
                <a:ext cx="155575" cy="153988"/>
              </a:xfrm>
              <a:custGeom>
                <a:avLst/>
                <a:gdLst/>
                <a:ahLst/>
                <a:cxnLst>
                  <a:cxn ang="0">
                    <a:pos x="49" y="51"/>
                  </a:cxn>
                  <a:cxn ang="0">
                    <a:pos x="66" y="3"/>
                  </a:cxn>
                  <a:cxn ang="0">
                    <a:pos x="50" y="0"/>
                  </a:cxn>
                  <a:cxn ang="0">
                    <a:pos x="0" y="50"/>
                  </a:cxn>
                  <a:cxn ang="0">
                    <a:pos x="50" y="99"/>
                  </a:cxn>
                  <a:cxn ang="0">
                    <a:pos x="99" y="50"/>
                  </a:cxn>
                  <a:cxn ang="0">
                    <a:pos x="96" y="32"/>
                  </a:cxn>
                  <a:cxn ang="0">
                    <a:pos x="49" y="51"/>
                  </a:cxn>
                </a:cxnLst>
                <a:rect l="0" t="0" r="r" b="b"/>
                <a:pathLst>
                  <a:path w="99" h="99">
                    <a:moveTo>
                      <a:pt x="49" y="51"/>
                    </a:moveTo>
                    <a:cubicBezTo>
                      <a:pt x="66" y="3"/>
                      <a:pt x="66" y="3"/>
                      <a:pt x="66" y="3"/>
                    </a:cubicBezTo>
                    <a:cubicBezTo>
                      <a:pt x="61" y="1"/>
                      <a:pt x="55" y="0"/>
                      <a:pt x="50" y="0"/>
                    </a:cubicBez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99"/>
                      <a:pt x="50" y="99"/>
                    </a:cubicBezTo>
                    <a:cubicBezTo>
                      <a:pt x="77" y="99"/>
                      <a:pt x="99" y="77"/>
                      <a:pt x="99" y="50"/>
                    </a:cubicBezTo>
                    <a:cubicBezTo>
                      <a:pt x="99" y="44"/>
                      <a:pt x="98" y="38"/>
                      <a:pt x="96" y="32"/>
                    </a:cubicBez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95">
                <a:extLst>
                  <a:ext uri="{FF2B5EF4-FFF2-40B4-BE49-F238E27FC236}">
                    <a16:creationId xmlns:a16="http://schemas.microsoft.com/office/drawing/2014/main" id="{03D77439-7897-4C30-97B6-A51DDADB4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138" y="2082800"/>
                <a:ext cx="73025" cy="7143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6" y="27"/>
                  </a:cxn>
                  <a:cxn ang="0">
                    <a:pos x="0" y="45"/>
                  </a:cxn>
                  <a:cxn ang="0">
                    <a:pos x="16" y="0"/>
                  </a:cxn>
                </a:cxnLst>
                <a:rect l="0" t="0" r="r" b="b"/>
                <a:pathLst>
                  <a:path w="46" h="45">
                    <a:moveTo>
                      <a:pt x="16" y="0"/>
                    </a:moveTo>
                    <a:lnTo>
                      <a:pt x="46" y="27"/>
                    </a:lnTo>
                    <a:lnTo>
                      <a:pt x="0" y="4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366734" y="1913715"/>
            <a:ext cx="1255444" cy="1102595"/>
            <a:chOff x="3366734" y="1913715"/>
            <a:chExt cx="1255444" cy="1102595"/>
          </a:xfrm>
        </p:grpSpPr>
        <p:sp>
          <p:nvSpPr>
            <p:cNvPr id="8" name="Freeform: Shape 103">
              <a:extLst>
                <a:ext uri="{FF2B5EF4-FFF2-40B4-BE49-F238E27FC236}">
                  <a16:creationId xmlns:a16="http://schemas.microsoft.com/office/drawing/2014/main" id="{5E3369E3-2450-486D-8C24-EF99E004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34" y="1913715"/>
              <a:ext cx="1255444" cy="1102595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856" y="545"/>
                </a:cxn>
                <a:cxn ang="0">
                  <a:pos x="856" y="701"/>
                </a:cxn>
                <a:cxn ang="0">
                  <a:pos x="0" y="0"/>
                </a:cxn>
                <a:cxn ang="0">
                  <a:pos x="467" y="0"/>
                </a:cxn>
              </a:cxnLst>
              <a:rect l="0" t="0" r="r" b="b"/>
              <a:pathLst>
                <a:path w="856" h="753">
                  <a:moveTo>
                    <a:pt x="467" y="0"/>
                  </a:moveTo>
                  <a:cubicBezTo>
                    <a:pt x="415" y="244"/>
                    <a:pt x="584" y="493"/>
                    <a:pt x="856" y="545"/>
                  </a:cubicBezTo>
                  <a:cubicBezTo>
                    <a:pt x="856" y="597"/>
                    <a:pt x="856" y="649"/>
                    <a:pt x="856" y="701"/>
                  </a:cubicBezTo>
                  <a:cubicBezTo>
                    <a:pt x="441" y="753"/>
                    <a:pt x="52" y="445"/>
                    <a:pt x="0" y="0"/>
                  </a:cubicBezTo>
                  <a:cubicBezTo>
                    <a:pt x="156" y="0"/>
                    <a:pt x="311" y="0"/>
                    <a:pt x="467" y="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88">
              <a:extLst>
                <a:ext uri="{FF2B5EF4-FFF2-40B4-BE49-F238E27FC236}">
                  <a16:creationId xmlns:a16="http://schemas.microsoft.com/office/drawing/2014/main" id="{39A39911-8A8B-41B6-9703-592E28B2A5D7}"/>
                </a:ext>
              </a:extLst>
            </p:cNvPr>
            <p:cNvGrpSpPr/>
            <p:nvPr/>
          </p:nvGrpSpPr>
          <p:grpSpPr>
            <a:xfrm>
              <a:off x="3740661" y="2354445"/>
              <a:ext cx="148396" cy="178077"/>
              <a:chOff x="3697288" y="2559050"/>
              <a:chExt cx="158750" cy="190500"/>
            </a:xfrm>
          </p:grpSpPr>
          <p:sp>
            <p:nvSpPr>
              <p:cNvPr id="55" name="Rectangle 189">
                <a:extLst>
                  <a:ext uri="{FF2B5EF4-FFF2-40B4-BE49-F238E27FC236}">
                    <a16:creationId xmlns:a16="http://schemas.microsoft.com/office/drawing/2014/main" id="{96361448-242C-4F10-B225-4CCB18522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288" y="2622550"/>
                <a:ext cx="28575" cy="127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ectangle 190">
                <a:extLst>
                  <a:ext uri="{FF2B5EF4-FFF2-40B4-BE49-F238E27FC236}">
                    <a16:creationId xmlns:a16="http://schemas.microsoft.com/office/drawing/2014/main" id="{B8782BBC-8F87-4C79-B43C-2CBBC6325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2559050"/>
                <a:ext cx="31750" cy="190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191">
                <a:extLst>
                  <a:ext uri="{FF2B5EF4-FFF2-40B4-BE49-F238E27FC236}">
                    <a16:creationId xmlns:a16="http://schemas.microsoft.com/office/drawing/2014/main" id="{01B0CB49-FF1C-4892-BC1B-87EE53A59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013" y="2660650"/>
                <a:ext cx="30163" cy="889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ectangle 192">
                <a:extLst>
                  <a:ext uri="{FF2B5EF4-FFF2-40B4-BE49-F238E27FC236}">
                    <a16:creationId xmlns:a16="http://schemas.microsoft.com/office/drawing/2014/main" id="{85424BBD-8D2C-4CAC-85B5-20127F564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463" y="2616200"/>
                <a:ext cx="28575" cy="1333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7948" y="2489498"/>
            <a:ext cx="1614566" cy="890386"/>
            <a:chOff x="3207948" y="2489498"/>
            <a:chExt cx="1614566" cy="890386"/>
          </a:xfrm>
        </p:grpSpPr>
        <p:sp>
          <p:nvSpPr>
            <p:cNvPr id="7" name="Freeform: Shape 102">
              <a:extLst>
                <a:ext uri="{FF2B5EF4-FFF2-40B4-BE49-F238E27FC236}">
                  <a16:creationId xmlns:a16="http://schemas.microsoft.com/office/drawing/2014/main" id="{21753D9B-101B-4C30-A6D1-B411D5FB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948" y="2489498"/>
              <a:ext cx="1614566" cy="89038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991" y="111"/>
                </a:cxn>
                <a:cxn ang="0">
                  <a:pos x="1101" y="221"/>
                </a:cxn>
                <a:cxn ang="0">
                  <a:pos x="0" y="331"/>
                </a:cxn>
                <a:cxn ang="0">
                  <a:pos x="331" y="0"/>
                </a:cxn>
              </a:cxnLst>
              <a:rect l="0" t="0" r="r" b="b"/>
              <a:pathLst>
                <a:path w="1101" h="608">
                  <a:moveTo>
                    <a:pt x="331" y="0"/>
                  </a:moveTo>
                  <a:cubicBezTo>
                    <a:pt x="466" y="209"/>
                    <a:pt x="762" y="266"/>
                    <a:pt x="991" y="111"/>
                  </a:cubicBezTo>
                  <a:cubicBezTo>
                    <a:pt x="1028" y="147"/>
                    <a:pt x="1065" y="184"/>
                    <a:pt x="1101" y="221"/>
                  </a:cubicBezTo>
                  <a:cubicBezTo>
                    <a:pt x="844" y="551"/>
                    <a:pt x="351" y="608"/>
                    <a:pt x="0" y="331"/>
                  </a:cubicBezTo>
                  <a:cubicBezTo>
                    <a:pt x="110" y="221"/>
                    <a:pt x="221" y="111"/>
                    <a:pt x="331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09">
              <a:extLst>
                <a:ext uri="{FF2B5EF4-FFF2-40B4-BE49-F238E27FC236}">
                  <a16:creationId xmlns:a16="http://schemas.microsoft.com/office/drawing/2014/main" id="{DBC556DF-18FC-46A8-B152-E7B87AAF5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865" y="2925787"/>
              <a:ext cx="106847" cy="197369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55" y="19"/>
                </a:cxn>
                <a:cxn ang="0">
                  <a:pos x="36" y="0"/>
                </a:cxn>
                <a:cxn ang="0">
                  <a:pos x="17" y="19"/>
                </a:cxn>
                <a:cxn ang="0">
                  <a:pos x="36" y="38"/>
                </a:cxn>
                <a:cxn ang="0">
                  <a:pos x="67" y="41"/>
                </a:cxn>
                <a:cxn ang="0">
                  <a:pos x="62" y="46"/>
                </a:cxn>
                <a:cxn ang="0">
                  <a:pos x="62" y="82"/>
                </a:cxn>
                <a:cxn ang="0">
                  <a:pos x="67" y="87"/>
                </a:cxn>
                <a:cxn ang="0">
                  <a:pos x="73" y="82"/>
                </a:cxn>
                <a:cxn ang="0">
                  <a:pos x="73" y="46"/>
                </a:cxn>
                <a:cxn ang="0">
                  <a:pos x="67" y="41"/>
                </a:cxn>
                <a:cxn ang="0">
                  <a:pos x="5" y="41"/>
                </a:cxn>
                <a:cxn ang="0">
                  <a:pos x="0" y="46"/>
                </a:cxn>
                <a:cxn ang="0">
                  <a:pos x="0" y="82"/>
                </a:cxn>
                <a:cxn ang="0">
                  <a:pos x="5" y="87"/>
                </a:cxn>
                <a:cxn ang="0">
                  <a:pos x="10" y="82"/>
                </a:cxn>
                <a:cxn ang="0">
                  <a:pos x="10" y="46"/>
                </a:cxn>
                <a:cxn ang="0">
                  <a:pos x="5" y="41"/>
                </a:cxn>
                <a:cxn ang="0">
                  <a:pos x="47" y="41"/>
                </a:cxn>
                <a:cxn ang="0">
                  <a:pos x="25" y="41"/>
                </a:cxn>
                <a:cxn ang="0">
                  <a:pos x="14" y="51"/>
                </a:cxn>
                <a:cxn ang="0">
                  <a:pos x="14" y="130"/>
                </a:cxn>
                <a:cxn ang="0">
                  <a:pos x="19" y="135"/>
                </a:cxn>
                <a:cxn ang="0">
                  <a:pos x="24" y="130"/>
                </a:cxn>
                <a:cxn ang="0">
                  <a:pos x="24" y="101"/>
                </a:cxn>
                <a:cxn ang="0">
                  <a:pos x="49" y="102"/>
                </a:cxn>
                <a:cxn ang="0">
                  <a:pos x="48" y="130"/>
                </a:cxn>
                <a:cxn ang="0">
                  <a:pos x="54" y="135"/>
                </a:cxn>
                <a:cxn ang="0">
                  <a:pos x="59" y="130"/>
                </a:cxn>
                <a:cxn ang="0">
                  <a:pos x="59" y="51"/>
                </a:cxn>
                <a:cxn ang="0">
                  <a:pos x="47" y="41"/>
                </a:cxn>
              </a:cxnLst>
              <a:rect l="0" t="0" r="r" b="b"/>
              <a:pathLst>
                <a:path w="73" h="135">
                  <a:moveTo>
                    <a:pt x="36" y="38"/>
                  </a:moveTo>
                  <a:cubicBezTo>
                    <a:pt x="47" y="38"/>
                    <a:pt x="55" y="30"/>
                    <a:pt x="55" y="19"/>
                  </a:cubicBezTo>
                  <a:cubicBezTo>
                    <a:pt x="55" y="9"/>
                    <a:pt x="47" y="0"/>
                    <a:pt x="36" y="0"/>
                  </a:cubicBezTo>
                  <a:cubicBezTo>
                    <a:pt x="26" y="0"/>
                    <a:pt x="17" y="9"/>
                    <a:pt x="17" y="19"/>
                  </a:cubicBezTo>
                  <a:cubicBezTo>
                    <a:pt x="17" y="30"/>
                    <a:pt x="26" y="38"/>
                    <a:pt x="36" y="38"/>
                  </a:cubicBezTo>
                  <a:close/>
                  <a:moveTo>
                    <a:pt x="67" y="41"/>
                  </a:moveTo>
                  <a:cubicBezTo>
                    <a:pt x="65" y="41"/>
                    <a:pt x="62" y="43"/>
                    <a:pt x="62" y="46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5"/>
                    <a:pt x="65" y="87"/>
                    <a:pt x="67" y="87"/>
                  </a:cubicBezTo>
                  <a:cubicBezTo>
                    <a:pt x="70" y="87"/>
                    <a:pt x="73" y="85"/>
                    <a:pt x="73" y="8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3"/>
                    <a:pt x="70" y="41"/>
                    <a:pt x="67" y="41"/>
                  </a:cubicBezTo>
                  <a:close/>
                  <a:moveTo>
                    <a:pt x="5" y="41"/>
                  </a:moveTo>
                  <a:cubicBezTo>
                    <a:pt x="2" y="41"/>
                    <a:pt x="0" y="43"/>
                    <a:pt x="0" y="4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7"/>
                    <a:pt x="5" y="87"/>
                  </a:cubicBezTo>
                  <a:cubicBezTo>
                    <a:pt x="8" y="87"/>
                    <a:pt x="10" y="85"/>
                    <a:pt x="10" y="8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3"/>
                    <a:pt x="8" y="41"/>
                    <a:pt x="5" y="41"/>
                  </a:cubicBezTo>
                  <a:close/>
                  <a:moveTo>
                    <a:pt x="47" y="41"/>
                  </a:moveTo>
                  <a:cubicBezTo>
                    <a:pt x="25" y="41"/>
                    <a:pt x="25" y="41"/>
                    <a:pt x="25" y="41"/>
                  </a:cubicBezTo>
                  <a:cubicBezTo>
                    <a:pt x="19" y="41"/>
                    <a:pt x="14" y="46"/>
                    <a:pt x="14" y="51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3"/>
                    <a:pt x="16" y="135"/>
                    <a:pt x="19" y="135"/>
                  </a:cubicBezTo>
                  <a:cubicBezTo>
                    <a:pt x="22" y="135"/>
                    <a:pt x="24" y="133"/>
                    <a:pt x="24" y="130"/>
                  </a:cubicBezTo>
                  <a:cubicBezTo>
                    <a:pt x="24" y="130"/>
                    <a:pt x="24" y="110"/>
                    <a:pt x="24" y="101"/>
                  </a:cubicBezTo>
                  <a:cubicBezTo>
                    <a:pt x="24" y="93"/>
                    <a:pt x="49" y="94"/>
                    <a:pt x="49" y="102"/>
                  </a:cubicBezTo>
                  <a:cubicBezTo>
                    <a:pt x="49" y="109"/>
                    <a:pt x="48" y="130"/>
                    <a:pt x="48" y="130"/>
                  </a:cubicBezTo>
                  <a:cubicBezTo>
                    <a:pt x="48" y="133"/>
                    <a:pt x="51" y="135"/>
                    <a:pt x="54" y="135"/>
                  </a:cubicBezTo>
                  <a:cubicBezTo>
                    <a:pt x="56" y="135"/>
                    <a:pt x="59" y="133"/>
                    <a:pt x="59" y="13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46"/>
                    <a:pt x="54" y="41"/>
                    <a:pt x="47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847542" y="2580021"/>
            <a:ext cx="1104078" cy="1255444"/>
            <a:chOff x="3847542" y="2580021"/>
            <a:chExt cx="1104078" cy="1255444"/>
          </a:xfrm>
        </p:grpSpPr>
        <p:sp>
          <p:nvSpPr>
            <p:cNvPr id="6" name="Freeform: Shape 101">
              <a:extLst>
                <a:ext uri="{FF2B5EF4-FFF2-40B4-BE49-F238E27FC236}">
                  <a16:creationId xmlns:a16="http://schemas.microsoft.com/office/drawing/2014/main" id="{AEF8F5C0-D366-421D-B7A6-56F9B10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542" y="2580021"/>
              <a:ext cx="1104078" cy="1255444"/>
            </a:xfrm>
            <a:custGeom>
              <a:avLst/>
              <a:gdLst/>
              <a:ahLst/>
              <a:cxnLst>
                <a:cxn ang="0">
                  <a:pos x="0" y="389"/>
                </a:cxn>
                <a:cxn ang="0">
                  <a:pos x="545" y="0"/>
                </a:cxn>
                <a:cxn ang="0">
                  <a:pos x="701" y="0"/>
                </a:cxn>
                <a:cxn ang="0">
                  <a:pos x="0" y="857"/>
                </a:cxn>
                <a:cxn ang="0">
                  <a:pos x="0" y="389"/>
                </a:cxn>
              </a:cxnLst>
              <a:rect l="0" t="0" r="r" b="b"/>
              <a:pathLst>
                <a:path w="753" h="857">
                  <a:moveTo>
                    <a:pt x="0" y="389"/>
                  </a:moveTo>
                  <a:cubicBezTo>
                    <a:pt x="244" y="441"/>
                    <a:pt x="493" y="272"/>
                    <a:pt x="545" y="0"/>
                  </a:cubicBezTo>
                  <a:cubicBezTo>
                    <a:pt x="597" y="0"/>
                    <a:pt x="649" y="0"/>
                    <a:pt x="701" y="0"/>
                  </a:cubicBezTo>
                  <a:cubicBezTo>
                    <a:pt x="753" y="416"/>
                    <a:pt x="444" y="805"/>
                    <a:pt x="0" y="857"/>
                  </a:cubicBezTo>
                  <a:cubicBezTo>
                    <a:pt x="0" y="701"/>
                    <a:pt x="0" y="545"/>
                    <a:pt x="0" y="389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13">
              <a:extLst>
                <a:ext uri="{FF2B5EF4-FFF2-40B4-BE49-F238E27FC236}">
                  <a16:creationId xmlns:a16="http://schemas.microsoft.com/office/drawing/2014/main" id="{296A1840-3348-4854-B215-4C455689ACFA}"/>
                </a:ext>
              </a:extLst>
            </p:cNvPr>
            <p:cNvGrpSpPr/>
            <p:nvPr/>
          </p:nvGrpSpPr>
          <p:grpSpPr>
            <a:xfrm>
              <a:off x="4295704" y="3262650"/>
              <a:ext cx="179561" cy="191434"/>
              <a:chOff x="4281488" y="3530600"/>
              <a:chExt cx="192087" cy="204788"/>
            </a:xfrm>
          </p:grpSpPr>
          <p:sp>
            <p:nvSpPr>
              <p:cNvPr id="62" name="Freeform: Shape 114">
                <a:extLst>
                  <a:ext uri="{FF2B5EF4-FFF2-40B4-BE49-F238E27FC236}">
                    <a16:creationId xmlns:a16="http://schemas.microsoft.com/office/drawing/2014/main" id="{6733D8E0-0C17-4C42-A6F3-41B1DAAF1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551238"/>
                <a:ext cx="93663" cy="93663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55" y="47"/>
                  </a:cxn>
                  <a:cxn ang="0">
                    <a:pos x="57" y="42"/>
                  </a:cxn>
                  <a:cxn ang="0">
                    <a:pos x="54" y="36"/>
                  </a:cxn>
                  <a:cxn ang="0">
                    <a:pos x="60" y="32"/>
                  </a:cxn>
                  <a:cxn ang="0">
                    <a:pos x="60" y="27"/>
                  </a:cxn>
                  <a:cxn ang="0">
                    <a:pos x="54" y="23"/>
                  </a:cxn>
                  <a:cxn ang="0">
                    <a:pos x="57" y="17"/>
                  </a:cxn>
                  <a:cxn ang="0">
                    <a:pos x="54" y="13"/>
                  </a:cxn>
                  <a:cxn ang="0">
                    <a:pos x="47" y="12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6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2" y="6"/>
                  </a:cxn>
                  <a:cxn ang="0">
                    <a:pos x="12" y="13"/>
                  </a:cxn>
                  <a:cxn ang="0">
                    <a:pos x="5" y="13"/>
                  </a:cxn>
                  <a:cxn ang="0">
                    <a:pos x="3" y="18"/>
                  </a:cxn>
                  <a:cxn ang="0">
                    <a:pos x="6" y="24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6" y="37"/>
                  </a:cxn>
                  <a:cxn ang="0">
                    <a:pos x="3" y="43"/>
                  </a:cxn>
                  <a:cxn ang="0">
                    <a:pos x="6" y="48"/>
                  </a:cxn>
                  <a:cxn ang="0">
                    <a:pos x="13" y="48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4"/>
                  </a:cxn>
                  <a:cxn ang="0">
                    <a:pos x="28" y="60"/>
                  </a:cxn>
                  <a:cxn ang="0">
                    <a:pos x="33" y="60"/>
                  </a:cxn>
                  <a:cxn ang="0">
                    <a:pos x="37" y="54"/>
                  </a:cxn>
                  <a:cxn ang="0">
                    <a:pos x="43" y="57"/>
                  </a:cxn>
                  <a:cxn ang="0">
                    <a:pos x="47" y="54"/>
                  </a:cxn>
                  <a:cxn ang="0">
                    <a:pos x="48" y="47"/>
                  </a:cxn>
                  <a:cxn ang="0">
                    <a:pos x="15" y="45"/>
                  </a:cxn>
                  <a:cxn ang="0">
                    <a:pos x="15" y="16"/>
                  </a:cxn>
                  <a:cxn ang="0">
                    <a:pos x="44" y="15"/>
                  </a:cxn>
                  <a:cxn ang="0">
                    <a:pos x="45" y="45"/>
                  </a:cxn>
                  <a:cxn ang="0">
                    <a:pos x="15" y="45"/>
                  </a:cxn>
                </a:cxnLst>
                <a:rect l="0" t="0" r="r" b="b"/>
                <a:pathLst>
                  <a:path w="60" h="60">
                    <a:moveTo>
                      <a:pt x="48" y="47"/>
                    </a:moveTo>
                    <a:cubicBezTo>
                      <a:pt x="50" y="45"/>
                      <a:pt x="53" y="45"/>
                      <a:pt x="55" y="47"/>
                    </a:cubicBezTo>
                    <a:cubicBezTo>
                      <a:pt x="56" y="46"/>
                      <a:pt x="57" y="44"/>
                      <a:pt x="57" y="42"/>
                    </a:cubicBezTo>
                    <a:cubicBezTo>
                      <a:pt x="55" y="41"/>
                      <a:pt x="53" y="39"/>
                      <a:pt x="54" y="36"/>
                    </a:cubicBezTo>
                    <a:cubicBezTo>
                      <a:pt x="55" y="34"/>
                      <a:pt x="57" y="32"/>
                      <a:pt x="60" y="32"/>
                    </a:cubicBezTo>
                    <a:cubicBezTo>
                      <a:pt x="60" y="31"/>
                      <a:pt x="60" y="29"/>
                      <a:pt x="60" y="27"/>
                    </a:cubicBezTo>
                    <a:cubicBezTo>
                      <a:pt x="57" y="28"/>
                      <a:pt x="54" y="26"/>
                      <a:pt x="54" y="23"/>
                    </a:cubicBezTo>
                    <a:cubicBezTo>
                      <a:pt x="53" y="21"/>
                      <a:pt x="54" y="18"/>
                      <a:pt x="57" y="17"/>
                    </a:cubicBezTo>
                    <a:cubicBezTo>
                      <a:pt x="56" y="16"/>
                      <a:pt x="55" y="14"/>
                      <a:pt x="54" y="13"/>
                    </a:cubicBezTo>
                    <a:cubicBezTo>
                      <a:pt x="52" y="14"/>
                      <a:pt x="49" y="14"/>
                      <a:pt x="47" y="12"/>
                    </a:cubicBezTo>
                    <a:cubicBezTo>
                      <a:pt x="45" y="10"/>
                      <a:pt x="45" y="7"/>
                      <a:pt x="47" y="5"/>
                    </a:cubicBezTo>
                    <a:cubicBezTo>
                      <a:pt x="45" y="4"/>
                      <a:pt x="44" y="4"/>
                      <a:pt x="42" y="3"/>
                    </a:cubicBezTo>
                    <a:cubicBezTo>
                      <a:pt x="41" y="5"/>
                      <a:pt x="39" y="7"/>
                      <a:pt x="36" y="6"/>
                    </a:cubicBezTo>
                    <a:cubicBezTo>
                      <a:pt x="33" y="5"/>
                      <a:pt x="32" y="3"/>
                      <a:pt x="32" y="0"/>
                    </a:cubicBezTo>
                    <a:cubicBezTo>
                      <a:pt x="30" y="0"/>
                      <a:pt x="29" y="0"/>
                      <a:pt x="27" y="0"/>
                    </a:cubicBezTo>
                    <a:cubicBezTo>
                      <a:pt x="27" y="3"/>
                      <a:pt x="26" y="6"/>
                      <a:pt x="23" y="6"/>
                    </a:cubicBezTo>
                    <a:cubicBezTo>
                      <a:pt x="21" y="7"/>
                      <a:pt x="18" y="6"/>
                      <a:pt x="17" y="3"/>
                    </a:cubicBezTo>
                    <a:cubicBezTo>
                      <a:pt x="15" y="4"/>
                      <a:pt x="14" y="5"/>
                      <a:pt x="12" y="6"/>
                    </a:cubicBezTo>
                    <a:cubicBezTo>
                      <a:pt x="14" y="8"/>
                      <a:pt x="14" y="11"/>
                      <a:pt x="12" y="13"/>
                    </a:cubicBezTo>
                    <a:cubicBezTo>
                      <a:pt x="10" y="15"/>
                      <a:pt x="7" y="15"/>
                      <a:pt x="5" y="13"/>
                    </a:cubicBezTo>
                    <a:cubicBezTo>
                      <a:pt x="4" y="15"/>
                      <a:pt x="3" y="16"/>
                      <a:pt x="3" y="18"/>
                    </a:cubicBezTo>
                    <a:cubicBezTo>
                      <a:pt x="5" y="19"/>
                      <a:pt x="7" y="21"/>
                      <a:pt x="6" y="24"/>
                    </a:cubicBezTo>
                    <a:cubicBezTo>
                      <a:pt x="5" y="27"/>
                      <a:pt x="3" y="28"/>
                      <a:pt x="0" y="28"/>
                    </a:cubicBezTo>
                    <a:cubicBezTo>
                      <a:pt x="0" y="30"/>
                      <a:pt x="0" y="31"/>
                      <a:pt x="0" y="33"/>
                    </a:cubicBezTo>
                    <a:cubicBezTo>
                      <a:pt x="3" y="33"/>
                      <a:pt x="5" y="34"/>
                      <a:pt x="6" y="37"/>
                    </a:cubicBezTo>
                    <a:cubicBezTo>
                      <a:pt x="7" y="40"/>
                      <a:pt x="5" y="42"/>
                      <a:pt x="3" y="43"/>
                    </a:cubicBezTo>
                    <a:cubicBezTo>
                      <a:pt x="4" y="45"/>
                      <a:pt x="5" y="46"/>
                      <a:pt x="6" y="48"/>
                    </a:cubicBezTo>
                    <a:cubicBezTo>
                      <a:pt x="8" y="46"/>
                      <a:pt x="11" y="46"/>
                      <a:pt x="13" y="48"/>
                    </a:cubicBezTo>
                    <a:cubicBezTo>
                      <a:pt x="15" y="50"/>
                      <a:pt x="15" y="53"/>
                      <a:pt x="13" y="55"/>
                    </a:cubicBezTo>
                    <a:cubicBezTo>
                      <a:pt x="15" y="56"/>
                      <a:pt x="16" y="57"/>
                      <a:pt x="18" y="58"/>
                    </a:cubicBezTo>
                    <a:cubicBezTo>
                      <a:pt x="19" y="55"/>
                      <a:pt x="21" y="54"/>
                      <a:pt x="24" y="54"/>
                    </a:cubicBezTo>
                    <a:cubicBezTo>
                      <a:pt x="26" y="55"/>
                      <a:pt x="28" y="57"/>
                      <a:pt x="28" y="60"/>
                    </a:cubicBezTo>
                    <a:cubicBezTo>
                      <a:pt x="29" y="60"/>
                      <a:pt x="31" y="60"/>
                      <a:pt x="33" y="60"/>
                    </a:cubicBezTo>
                    <a:cubicBezTo>
                      <a:pt x="33" y="57"/>
                      <a:pt x="34" y="55"/>
                      <a:pt x="37" y="54"/>
                    </a:cubicBezTo>
                    <a:cubicBezTo>
                      <a:pt x="39" y="53"/>
                      <a:pt x="42" y="55"/>
                      <a:pt x="43" y="57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6" y="52"/>
                      <a:pt x="46" y="49"/>
                      <a:pt x="48" y="47"/>
                    </a:cubicBezTo>
                    <a:close/>
                    <a:moveTo>
                      <a:pt x="15" y="45"/>
                    </a:moveTo>
                    <a:cubicBezTo>
                      <a:pt x="7" y="37"/>
                      <a:pt x="7" y="24"/>
                      <a:pt x="15" y="16"/>
                    </a:cubicBezTo>
                    <a:cubicBezTo>
                      <a:pt x="23" y="7"/>
                      <a:pt x="36" y="7"/>
                      <a:pt x="44" y="15"/>
                    </a:cubicBezTo>
                    <a:cubicBezTo>
                      <a:pt x="53" y="23"/>
                      <a:pt x="53" y="36"/>
                      <a:pt x="45" y="45"/>
                    </a:cubicBezTo>
                    <a:cubicBezTo>
                      <a:pt x="37" y="53"/>
                      <a:pt x="24" y="53"/>
                      <a:pt x="15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15">
                <a:extLst>
                  <a:ext uri="{FF2B5EF4-FFF2-40B4-BE49-F238E27FC236}">
                    <a16:creationId xmlns:a16="http://schemas.microsoft.com/office/drawing/2014/main" id="{8F6849E7-96BB-483B-A485-10667CE18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688" y="3622675"/>
                <a:ext cx="93663" cy="95250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4" y="36"/>
                  </a:cxn>
                  <a:cxn ang="0">
                    <a:pos x="60" y="32"/>
                  </a:cxn>
                  <a:cxn ang="0">
                    <a:pos x="60" y="26"/>
                  </a:cxn>
                  <a:cxn ang="0">
                    <a:pos x="54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47" y="12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5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3" y="5"/>
                  </a:cxn>
                  <a:cxn ang="0">
                    <a:pos x="12" y="12"/>
                  </a:cxn>
                  <a:cxn ang="0">
                    <a:pos x="5" y="13"/>
                  </a:cxn>
                  <a:cxn ang="0">
                    <a:pos x="3" y="17"/>
                  </a:cxn>
                  <a:cxn ang="0">
                    <a:pos x="6" y="23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6" y="36"/>
                  </a:cxn>
                  <a:cxn ang="0">
                    <a:pos x="3" y="43"/>
                  </a:cxn>
                  <a:cxn ang="0">
                    <a:pos x="6" y="47"/>
                  </a:cxn>
                  <a:cxn ang="0">
                    <a:pos x="13" y="47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4"/>
                  </a:cxn>
                  <a:cxn ang="0">
                    <a:pos x="28" y="59"/>
                  </a:cxn>
                  <a:cxn ang="0">
                    <a:pos x="33" y="59"/>
                  </a:cxn>
                  <a:cxn ang="0">
                    <a:pos x="37" y="53"/>
                  </a:cxn>
                  <a:cxn ang="0">
                    <a:pos x="43" y="57"/>
                  </a:cxn>
                  <a:cxn ang="0">
                    <a:pos x="48" y="54"/>
                  </a:cxn>
                  <a:cxn ang="0">
                    <a:pos x="48" y="47"/>
                  </a:cxn>
                  <a:cxn ang="0">
                    <a:pos x="16" y="45"/>
                  </a:cxn>
                  <a:cxn ang="0">
                    <a:pos x="15" y="15"/>
                  </a:cxn>
                  <a:cxn ang="0">
                    <a:pos x="45" y="14"/>
                  </a:cxn>
                  <a:cxn ang="0">
                    <a:pos x="45" y="44"/>
                  </a:cxn>
                  <a:cxn ang="0">
                    <a:pos x="16" y="45"/>
                  </a:cxn>
                </a:cxnLst>
                <a:rect l="0" t="0" r="r" b="b"/>
                <a:pathLst>
                  <a:path w="60" h="60">
                    <a:moveTo>
                      <a:pt x="48" y="47"/>
                    </a:moveTo>
                    <a:cubicBezTo>
                      <a:pt x="50" y="45"/>
                      <a:pt x="53" y="45"/>
                      <a:pt x="55" y="46"/>
                    </a:cubicBezTo>
                    <a:cubicBezTo>
                      <a:pt x="56" y="45"/>
                      <a:pt x="57" y="43"/>
                      <a:pt x="58" y="42"/>
                    </a:cubicBezTo>
                    <a:cubicBezTo>
                      <a:pt x="55" y="41"/>
                      <a:pt x="54" y="38"/>
                      <a:pt x="54" y="36"/>
                    </a:cubicBezTo>
                    <a:cubicBezTo>
                      <a:pt x="55" y="33"/>
                      <a:pt x="57" y="31"/>
                      <a:pt x="60" y="32"/>
                    </a:cubicBezTo>
                    <a:cubicBezTo>
                      <a:pt x="60" y="30"/>
                      <a:pt x="60" y="28"/>
                      <a:pt x="60" y="26"/>
                    </a:cubicBezTo>
                    <a:cubicBezTo>
                      <a:pt x="57" y="27"/>
                      <a:pt x="55" y="25"/>
                      <a:pt x="54" y="23"/>
                    </a:cubicBezTo>
                    <a:cubicBezTo>
                      <a:pt x="53" y="20"/>
                      <a:pt x="55" y="17"/>
                      <a:pt x="57" y="17"/>
                    </a:cubicBezTo>
                    <a:cubicBezTo>
                      <a:pt x="56" y="15"/>
                      <a:pt x="55" y="13"/>
                      <a:pt x="54" y="12"/>
                    </a:cubicBezTo>
                    <a:cubicBezTo>
                      <a:pt x="52" y="14"/>
                      <a:pt x="49" y="14"/>
                      <a:pt x="47" y="12"/>
                    </a:cubicBezTo>
                    <a:cubicBezTo>
                      <a:pt x="46" y="10"/>
                      <a:pt x="45" y="7"/>
                      <a:pt x="47" y="5"/>
                    </a:cubicBezTo>
                    <a:cubicBezTo>
                      <a:pt x="46" y="4"/>
                      <a:pt x="44" y="3"/>
                      <a:pt x="42" y="2"/>
                    </a:cubicBezTo>
                    <a:cubicBezTo>
                      <a:pt x="42" y="5"/>
                      <a:pt x="39" y="6"/>
                      <a:pt x="36" y="5"/>
                    </a:cubicBezTo>
                    <a:cubicBezTo>
                      <a:pt x="34" y="5"/>
                      <a:pt x="32" y="2"/>
                      <a:pt x="32" y="0"/>
                    </a:cubicBezTo>
                    <a:cubicBezTo>
                      <a:pt x="31" y="0"/>
                      <a:pt x="29" y="0"/>
                      <a:pt x="27" y="0"/>
                    </a:cubicBezTo>
                    <a:cubicBezTo>
                      <a:pt x="28" y="2"/>
                      <a:pt x="26" y="5"/>
                      <a:pt x="23" y="6"/>
                    </a:cubicBezTo>
                    <a:cubicBezTo>
                      <a:pt x="21" y="6"/>
                      <a:pt x="18" y="5"/>
                      <a:pt x="17" y="3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14" y="7"/>
                      <a:pt x="14" y="10"/>
                      <a:pt x="12" y="12"/>
                    </a:cubicBezTo>
                    <a:cubicBezTo>
                      <a:pt x="11" y="14"/>
                      <a:pt x="7" y="14"/>
                      <a:pt x="5" y="13"/>
                    </a:cubicBezTo>
                    <a:cubicBezTo>
                      <a:pt x="4" y="14"/>
                      <a:pt x="4" y="16"/>
                      <a:pt x="3" y="17"/>
                    </a:cubicBezTo>
                    <a:cubicBezTo>
                      <a:pt x="5" y="18"/>
                      <a:pt x="7" y="21"/>
                      <a:pt x="6" y="23"/>
                    </a:cubicBezTo>
                    <a:cubicBezTo>
                      <a:pt x="5" y="26"/>
                      <a:pt x="3" y="28"/>
                      <a:pt x="0" y="27"/>
                    </a:cubicBezTo>
                    <a:cubicBezTo>
                      <a:pt x="0" y="29"/>
                      <a:pt x="0" y="31"/>
                      <a:pt x="0" y="33"/>
                    </a:cubicBezTo>
                    <a:cubicBezTo>
                      <a:pt x="3" y="32"/>
                      <a:pt x="6" y="34"/>
                      <a:pt x="6" y="36"/>
                    </a:cubicBezTo>
                    <a:cubicBezTo>
                      <a:pt x="7" y="39"/>
                      <a:pt x="6" y="42"/>
                      <a:pt x="3" y="43"/>
                    </a:cubicBezTo>
                    <a:cubicBezTo>
                      <a:pt x="4" y="44"/>
                      <a:pt x="5" y="46"/>
                      <a:pt x="6" y="47"/>
                    </a:cubicBezTo>
                    <a:cubicBezTo>
                      <a:pt x="8" y="45"/>
                      <a:pt x="11" y="45"/>
                      <a:pt x="13" y="47"/>
                    </a:cubicBezTo>
                    <a:cubicBezTo>
                      <a:pt x="15" y="49"/>
                      <a:pt x="15" y="52"/>
                      <a:pt x="13" y="54"/>
                    </a:cubicBezTo>
                    <a:cubicBezTo>
                      <a:pt x="15" y="55"/>
                      <a:pt x="16" y="56"/>
                      <a:pt x="18" y="57"/>
                    </a:cubicBezTo>
                    <a:cubicBezTo>
                      <a:pt x="19" y="54"/>
                      <a:pt x="21" y="53"/>
                      <a:pt x="24" y="54"/>
                    </a:cubicBezTo>
                    <a:cubicBezTo>
                      <a:pt x="27" y="54"/>
                      <a:pt x="28" y="57"/>
                      <a:pt x="28" y="59"/>
                    </a:cubicBezTo>
                    <a:cubicBezTo>
                      <a:pt x="30" y="60"/>
                      <a:pt x="32" y="59"/>
                      <a:pt x="33" y="59"/>
                    </a:cubicBezTo>
                    <a:cubicBezTo>
                      <a:pt x="33" y="57"/>
                      <a:pt x="34" y="54"/>
                      <a:pt x="37" y="53"/>
                    </a:cubicBezTo>
                    <a:cubicBezTo>
                      <a:pt x="40" y="53"/>
                      <a:pt x="42" y="54"/>
                      <a:pt x="43" y="57"/>
                    </a:cubicBezTo>
                    <a:cubicBezTo>
                      <a:pt x="45" y="56"/>
                      <a:pt x="46" y="55"/>
                      <a:pt x="48" y="54"/>
                    </a:cubicBezTo>
                    <a:cubicBezTo>
                      <a:pt x="46" y="52"/>
                      <a:pt x="46" y="49"/>
                      <a:pt x="48" y="47"/>
                    </a:cubicBezTo>
                    <a:close/>
                    <a:moveTo>
                      <a:pt x="16" y="45"/>
                    </a:moveTo>
                    <a:cubicBezTo>
                      <a:pt x="7" y="36"/>
                      <a:pt x="7" y="23"/>
                      <a:pt x="15" y="15"/>
                    </a:cubicBezTo>
                    <a:cubicBezTo>
                      <a:pt x="23" y="7"/>
                      <a:pt x="36" y="6"/>
                      <a:pt x="45" y="14"/>
                    </a:cubicBezTo>
                    <a:cubicBezTo>
                      <a:pt x="53" y="23"/>
                      <a:pt x="53" y="36"/>
                      <a:pt x="45" y="44"/>
                    </a:cubicBezTo>
                    <a:cubicBezTo>
                      <a:pt x="37" y="52"/>
                      <a:pt x="24" y="53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16">
                <a:extLst>
                  <a:ext uri="{FF2B5EF4-FFF2-40B4-BE49-F238E27FC236}">
                    <a16:creationId xmlns:a16="http://schemas.microsoft.com/office/drawing/2014/main" id="{7E35473A-59D4-431B-ACD3-D3D1E8A6E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225" y="3643313"/>
                <a:ext cx="133350" cy="92075"/>
              </a:xfrm>
              <a:custGeom>
                <a:avLst/>
                <a:gdLst/>
                <a:ahLst/>
                <a:cxnLst>
                  <a:cxn ang="0">
                    <a:pos x="41" y="58"/>
                  </a:cxn>
                  <a:cxn ang="0">
                    <a:pos x="82" y="22"/>
                  </a:cxn>
                  <a:cxn ang="0">
                    <a:pos x="85" y="22"/>
                  </a:cxn>
                  <a:cxn ang="0">
                    <a:pos x="82" y="0"/>
                  </a:cxn>
                  <a:cxn ang="0">
                    <a:pos x="76" y="22"/>
                  </a:cxn>
                  <a:cxn ang="0">
                    <a:pos x="78" y="22"/>
                  </a:cxn>
                  <a:cxn ang="0">
                    <a:pos x="68" y="43"/>
                  </a:cxn>
                  <a:cxn ang="0">
                    <a:pos x="41" y="54"/>
                  </a:cxn>
                  <a:cxn ang="0">
                    <a:pos x="15" y="43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41" y="58"/>
                  </a:cxn>
                </a:cxnLst>
                <a:rect l="0" t="0" r="r" b="b"/>
                <a:pathLst>
                  <a:path w="85" h="58">
                    <a:moveTo>
                      <a:pt x="41" y="58"/>
                    </a:moveTo>
                    <a:cubicBezTo>
                      <a:pt x="62" y="58"/>
                      <a:pt x="79" y="42"/>
                      <a:pt x="82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7" y="30"/>
                      <a:pt x="73" y="37"/>
                      <a:pt x="68" y="43"/>
                    </a:cubicBezTo>
                    <a:cubicBezTo>
                      <a:pt x="61" y="49"/>
                      <a:pt x="52" y="54"/>
                      <a:pt x="41" y="54"/>
                    </a:cubicBezTo>
                    <a:cubicBezTo>
                      <a:pt x="31" y="54"/>
                      <a:pt x="22" y="49"/>
                      <a:pt x="15" y="43"/>
                    </a:cubicBezTo>
                    <a:cubicBezTo>
                      <a:pt x="8" y="36"/>
                      <a:pt x="4" y="27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9"/>
                      <a:pt x="19" y="58"/>
                      <a:pt x="41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17">
                <a:extLst>
                  <a:ext uri="{FF2B5EF4-FFF2-40B4-BE49-F238E27FC236}">
                    <a16:creationId xmlns:a16="http://schemas.microsoft.com/office/drawing/2014/main" id="{996D8B8D-01B3-41BF-98FD-0E50F1F94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488" y="3530600"/>
                <a:ext cx="88900" cy="1333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5" y="3"/>
                  </a:cxn>
                  <a:cxn ang="0">
                    <a:pos x="35" y="0"/>
                  </a:cxn>
                  <a:cxn ang="0">
                    <a:pos x="57" y="3"/>
                  </a:cxn>
                  <a:cxn ang="0">
                    <a:pos x="36" y="8"/>
                  </a:cxn>
                  <a:cxn ang="0">
                    <a:pos x="35" y="7"/>
                  </a:cxn>
                  <a:cxn ang="0">
                    <a:pos x="15" y="17"/>
                  </a:cxn>
                  <a:cxn ang="0">
                    <a:pos x="4" y="44"/>
                  </a:cxn>
                  <a:cxn ang="0">
                    <a:pos x="15" y="70"/>
                  </a:cxn>
                  <a:cxn ang="0">
                    <a:pos x="42" y="81"/>
                  </a:cxn>
                  <a:cxn ang="0">
                    <a:pos x="42" y="85"/>
                  </a:cxn>
                  <a:cxn ang="0">
                    <a:pos x="0" y="44"/>
                  </a:cxn>
                </a:cxnLst>
                <a:rect l="0" t="0" r="r" b="b"/>
                <a:pathLst>
                  <a:path w="57" h="85">
                    <a:moveTo>
                      <a:pt x="0" y="44"/>
                    </a:moveTo>
                    <a:cubicBezTo>
                      <a:pt x="0" y="23"/>
                      <a:pt x="15" y="5"/>
                      <a:pt x="35" y="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27" y="8"/>
                      <a:pt x="20" y="12"/>
                      <a:pt x="15" y="17"/>
                    </a:cubicBezTo>
                    <a:cubicBezTo>
                      <a:pt x="8" y="24"/>
                      <a:pt x="4" y="33"/>
                      <a:pt x="4" y="44"/>
                    </a:cubicBezTo>
                    <a:cubicBezTo>
                      <a:pt x="4" y="54"/>
                      <a:pt x="8" y="63"/>
                      <a:pt x="15" y="70"/>
                    </a:cubicBezTo>
                    <a:cubicBezTo>
                      <a:pt x="22" y="77"/>
                      <a:pt x="31" y="81"/>
                      <a:pt x="42" y="8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19" y="85"/>
                      <a:pt x="0" y="67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4423324" y="2379684"/>
            <a:ext cx="891870" cy="1613082"/>
            <a:chOff x="4423324" y="2379684"/>
            <a:chExt cx="891870" cy="1613082"/>
          </a:xfrm>
        </p:grpSpPr>
        <p:sp>
          <p:nvSpPr>
            <p:cNvPr id="5" name="Freeform: Shape 100">
              <a:extLst>
                <a:ext uri="{FF2B5EF4-FFF2-40B4-BE49-F238E27FC236}">
                  <a16:creationId xmlns:a16="http://schemas.microsoft.com/office/drawing/2014/main" id="{B70768F7-AE89-4879-A348-E36C0D9F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324" y="2379684"/>
              <a:ext cx="891870" cy="1613082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110" y="110"/>
                </a:cxn>
                <a:cxn ang="0">
                  <a:pos x="220" y="0"/>
                </a:cxn>
                <a:cxn ang="0">
                  <a:pos x="331" y="1101"/>
                </a:cxn>
                <a:cxn ang="0">
                  <a:pos x="0" y="771"/>
                </a:cxn>
              </a:cxnLst>
              <a:rect l="0" t="0" r="r" b="b"/>
              <a:pathLst>
                <a:path w="608" h="1101">
                  <a:moveTo>
                    <a:pt x="0" y="771"/>
                  </a:moveTo>
                  <a:cubicBezTo>
                    <a:pt x="209" y="635"/>
                    <a:pt x="266" y="339"/>
                    <a:pt x="110" y="110"/>
                  </a:cubicBezTo>
                  <a:cubicBezTo>
                    <a:pt x="147" y="73"/>
                    <a:pt x="184" y="37"/>
                    <a:pt x="220" y="0"/>
                  </a:cubicBezTo>
                  <a:cubicBezTo>
                    <a:pt x="551" y="257"/>
                    <a:pt x="608" y="750"/>
                    <a:pt x="331" y="1101"/>
                  </a:cubicBezTo>
                  <a:cubicBezTo>
                    <a:pt x="220" y="991"/>
                    <a:pt x="110" y="881"/>
                    <a:pt x="0" y="771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08">
              <a:extLst>
                <a:ext uri="{FF2B5EF4-FFF2-40B4-BE49-F238E27FC236}">
                  <a16:creationId xmlns:a16="http://schemas.microsoft.com/office/drawing/2014/main" id="{C6C509D4-9C1E-43DE-8772-9D3FEA07F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422" y="3121671"/>
              <a:ext cx="169173" cy="192917"/>
            </a:xfrm>
            <a:custGeom>
              <a:avLst/>
              <a:gdLst/>
              <a:ahLst/>
              <a:cxnLst>
                <a:cxn ang="0">
                  <a:pos x="90" y="22"/>
                </a:cxn>
                <a:cxn ang="0">
                  <a:pos x="82" y="1"/>
                </a:cxn>
                <a:cxn ang="0">
                  <a:pos x="90" y="22"/>
                </a:cxn>
                <a:cxn ang="0">
                  <a:pos x="75" y="61"/>
                </a:cxn>
                <a:cxn ang="0">
                  <a:pos x="102" y="61"/>
                </a:cxn>
                <a:cxn ang="0">
                  <a:pos x="102" y="49"/>
                </a:cxn>
                <a:cxn ang="0">
                  <a:pos x="83" y="50"/>
                </a:cxn>
                <a:cxn ang="0">
                  <a:pos x="81" y="32"/>
                </a:cxn>
                <a:cxn ang="0">
                  <a:pos x="64" y="17"/>
                </a:cxn>
                <a:cxn ang="0">
                  <a:pos x="37" y="17"/>
                </a:cxn>
                <a:cxn ang="0">
                  <a:pos x="19" y="38"/>
                </a:cxn>
                <a:cxn ang="0">
                  <a:pos x="28" y="46"/>
                </a:cxn>
                <a:cxn ang="0">
                  <a:pos x="55" y="30"/>
                </a:cxn>
                <a:cxn ang="0">
                  <a:pos x="34" y="61"/>
                </a:cxn>
                <a:cxn ang="0">
                  <a:pos x="36" y="91"/>
                </a:cxn>
                <a:cxn ang="0">
                  <a:pos x="12" y="89"/>
                </a:cxn>
                <a:cxn ang="0">
                  <a:pos x="12" y="101"/>
                </a:cxn>
                <a:cxn ang="0">
                  <a:pos x="50" y="101"/>
                </a:cxn>
                <a:cxn ang="0">
                  <a:pos x="50" y="75"/>
                </a:cxn>
                <a:cxn ang="0">
                  <a:pos x="68" y="93"/>
                </a:cxn>
                <a:cxn ang="0">
                  <a:pos x="68" y="119"/>
                </a:cxn>
                <a:cxn ang="0">
                  <a:pos x="81" y="115"/>
                </a:cxn>
                <a:cxn ang="0">
                  <a:pos x="81" y="83"/>
                </a:cxn>
                <a:cxn ang="0">
                  <a:pos x="61" y="65"/>
                </a:cxn>
                <a:cxn ang="0">
                  <a:pos x="71" y="49"/>
                </a:cxn>
                <a:cxn ang="0">
                  <a:pos x="75" y="61"/>
                </a:cxn>
              </a:cxnLst>
              <a:rect l="0" t="0" r="r" b="b"/>
              <a:pathLst>
                <a:path w="115" h="131">
                  <a:moveTo>
                    <a:pt x="90" y="22"/>
                  </a:moveTo>
                  <a:cubicBezTo>
                    <a:pt x="101" y="14"/>
                    <a:pt x="92" y="0"/>
                    <a:pt x="82" y="1"/>
                  </a:cubicBezTo>
                  <a:cubicBezTo>
                    <a:pt x="60" y="3"/>
                    <a:pt x="74" y="34"/>
                    <a:pt x="90" y="22"/>
                  </a:cubicBezTo>
                  <a:close/>
                  <a:moveTo>
                    <a:pt x="75" y="61"/>
                  </a:moveTo>
                  <a:cubicBezTo>
                    <a:pt x="81" y="66"/>
                    <a:pt x="95" y="63"/>
                    <a:pt x="102" y="61"/>
                  </a:cubicBezTo>
                  <a:cubicBezTo>
                    <a:pt x="115" y="58"/>
                    <a:pt x="113" y="49"/>
                    <a:pt x="102" y="49"/>
                  </a:cubicBezTo>
                  <a:cubicBezTo>
                    <a:pt x="98" y="50"/>
                    <a:pt x="86" y="54"/>
                    <a:pt x="83" y="50"/>
                  </a:cubicBezTo>
                  <a:cubicBezTo>
                    <a:pt x="81" y="47"/>
                    <a:pt x="84" y="37"/>
                    <a:pt x="81" y="32"/>
                  </a:cubicBezTo>
                  <a:cubicBezTo>
                    <a:pt x="78" y="27"/>
                    <a:pt x="72" y="19"/>
                    <a:pt x="64" y="17"/>
                  </a:cubicBezTo>
                  <a:cubicBezTo>
                    <a:pt x="56" y="15"/>
                    <a:pt x="45" y="15"/>
                    <a:pt x="37" y="17"/>
                  </a:cubicBezTo>
                  <a:cubicBezTo>
                    <a:pt x="28" y="20"/>
                    <a:pt x="24" y="31"/>
                    <a:pt x="19" y="38"/>
                  </a:cubicBezTo>
                  <a:cubicBezTo>
                    <a:pt x="14" y="46"/>
                    <a:pt x="20" y="55"/>
                    <a:pt x="28" y="46"/>
                  </a:cubicBezTo>
                  <a:cubicBezTo>
                    <a:pt x="35" y="38"/>
                    <a:pt x="38" y="27"/>
                    <a:pt x="55" y="30"/>
                  </a:cubicBezTo>
                  <a:cubicBezTo>
                    <a:pt x="51" y="41"/>
                    <a:pt x="37" y="48"/>
                    <a:pt x="34" y="61"/>
                  </a:cubicBezTo>
                  <a:cubicBezTo>
                    <a:pt x="32" y="69"/>
                    <a:pt x="39" y="81"/>
                    <a:pt x="36" y="91"/>
                  </a:cubicBezTo>
                  <a:cubicBezTo>
                    <a:pt x="36" y="91"/>
                    <a:pt x="16" y="89"/>
                    <a:pt x="12" y="89"/>
                  </a:cubicBezTo>
                  <a:cubicBezTo>
                    <a:pt x="6" y="89"/>
                    <a:pt x="0" y="98"/>
                    <a:pt x="12" y="101"/>
                  </a:cubicBezTo>
                  <a:cubicBezTo>
                    <a:pt x="18" y="102"/>
                    <a:pt x="44" y="108"/>
                    <a:pt x="50" y="101"/>
                  </a:cubicBezTo>
                  <a:cubicBezTo>
                    <a:pt x="55" y="96"/>
                    <a:pt x="50" y="75"/>
                    <a:pt x="50" y="75"/>
                  </a:cubicBezTo>
                  <a:cubicBezTo>
                    <a:pt x="55" y="81"/>
                    <a:pt x="65" y="84"/>
                    <a:pt x="68" y="93"/>
                  </a:cubicBezTo>
                  <a:cubicBezTo>
                    <a:pt x="70" y="100"/>
                    <a:pt x="68" y="111"/>
                    <a:pt x="68" y="119"/>
                  </a:cubicBezTo>
                  <a:cubicBezTo>
                    <a:pt x="67" y="131"/>
                    <a:pt x="80" y="122"/>
                    <a:pt x="81" y="115"/>
                  </a:cubicBezTo>
                  <a:cubicBezTo>
                    <a:pt x="83" y="106"/>
                    <a:pt x="87" y="94"/>
                    <a:pt x="81" y="83"/>
                  </a:cubicBezTo>
                  <a:cubicBezTo>
                    <a:pt x="78" y="74"/>
                    <a:pt x="68" y="71"/>
                    <a:pt x="61" y="65"/>
                  </a:cubicBezTo>
                  <a:cubicBezTo>
                    <a:pt x="65" y="60"/>
                    <a:pt x="67" y="54"/>
                    <a:pt x="71" y="49"/>
                  </a:cubicBezTo>
                  <a:cubicBezTo>
                    <a:pt x="71" y="53"/>
                    <a:pt x="71" y="59"/>
                    <a:pt x="75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513847" y="2252062"/>
            <a:ext cx="1255444" cy="1101110"/>
            <a:chOff x="4513847" y="2252062"/>
            <a:chExt cx="1255444" cy="1101110"/>
          </a:xfrm>
        </p:grpSpPr>
        <p:sp>
          <p:nvSpPr>
            <p:cNvPr id="4" name="Freeform: Shape 99">
              <a:extLst>
                <a:ext uri="{FF2B5EF4-FFF2-40B4-BE49-F238E27FC236}">
                  <a16:creationId xmlns:a16="http://schemas.microsoft.com/office/drawing/2014/main" id="{0BEE1C32-776F-4E3A-B53C-9AECB6C9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847" y="2252062"/>
              <a:ext cx="1255444" cy="1101110"/>
            </a:xfrm>
            <a:custGeom>
              <a:avLst/>
              <a:gdLst/>
              <a:ahLst/>
              <a:cxnLst>
                <a:cxn ang="0">
                  <a:pos x="389" y="752"/>
                </a:cxn>
                <a:cxn ang="0">
                  <a:pos x="0" y="207"/>
                </a:cxn>
                <a:cxn ang="0">
                  <a:pos x="0" y="52"/>
                </a:cxn>
                <a:cxn ang="0">
                  <a:pos x="856" y="752"/>
                </a:cxn>
                <a:cxn ang="0">
                  <a:pos x="389" y="752"/>
                </a:cxn>
              </a:cxnLst>
              <a:rect l="0" t="0" r="r" b="b"/>
              <a:pathLst>
                <a:path w="856" h="752">
                  <a:moveTo>
                    <a:pt x="389" y="752"/>
                  </a:moveTo>
                  <a:cubicBezTo>
                    <a:pt x="441" y="509"/>
                    <a:pt x="272" y="259"/>
                    <a:pt x="0" y="207"/>
                  </a:cubicBezTo>
                  <a:cubicBezTo>
                    <a:pt x="0" y="155"/>
                    <a:pt x="0" y="103"/>
                    <a:pt x="0" y="52"/>
                  </a:cubicBezTo>
                  <a:cubicBezTo>
                    <a:pt x="415" y="0"/>
                    <a:pt x="804" y="308"/>
                    <a:pt x="856" y="752"/>
                  </a:cubicBezTo>
                  <a:cubicBezTo>
                    <a:pt x="700" y="752"/>
                    <a:pt x="545" y="752"/>
                    <a:pt x="389" y="752"/>
                  </a:cubicBez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87">
              <a:extLst>
                <a:ext uri="{FF2B5EF4-FFF2-40B4-BE49-F238E27FC236}">
                  <a16:creationId xmlns:a16="http://schemas.microsoft.com/office/drawing/2014/main" id="{9B21B3BD-F39A-4DF9-A2CC-E977D2BC9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281" y="2712095"/>
              <a:ext cx="210725" cy="120203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7" y="81"/>
                </a:cxn>
                <a:cxn ang="0">
                  <a:pos x="118" y="61"/>
                </a:cxn>
                <a:cxn ang="0">
                  <a:pos x="107" y="56"/>
                </a:cxn>
                <a:cxn ang="0">
                  <a:pos x="111" y="54"/>
                </a:cxn>
                <a:cxn ang="0">
                  <a:pos x="108" y="55"/>
                </a:cxn>
                <a:cxn ang="0">
                  <a:pos x="115" y="54"/>
                </a:cxn>
                <a:cxn ang="0">
                  <a:pos x="118" y="55"/>
                </a:cxn>
                <a:cxn ang="0">
                  <a:pos x="88" y="56"/>
                </a:cxn>
                <a:cxn ang="0">
                  <a:pos x="84" y="54"/>
                </a:cxn>
                <a:cxn ang="0">
                  <a:pos x="81" y="55"/>
                </a:cxn>
                <a:cxn ang="0">
                  <a:pos x="88" y="54"/>
                </a:cxn>
                <a:cxn ang="0">
                  <a:pos x="91" y="55"/>
                </a:cxn>
                <a:cxn ang="0">
                  <a:pos x="98" y="55"/>
                </a:cxn>
                <a:cxn ang="0">
                  <a:pos x="95" y="54"/>
                </a:cxn>
                <a:cxn ang="0">
                  <a:pos x="98" y="55"/>
                </a:cxn>
                <a:cxn ang="0">
                  <a:pos x="101" y="54"/>
                </a:cxn>
                <a:cxn ang="0">
                  <a:pos x="105" y="55"/>
                </a:cxn>
                <a:cxn ang="0">
                  <a:pos x="61" y="56"/>
                </a:cxn>
                <a:cxn ang="0">
                  <a:pos x="55" y="54"/>
                </a:cxn>
                <a:cxn ang="0">
                  <a:pos x="55" y="55"/>
                </a:cxn>
                <a:cxn ang="0">
                  <a:pos x="59" y="54"/>
                </a:cxn>
                <a:cxn ang="0">
                  <a:pos x="65" y="54"/>
                </a:cxn>
                <a:cxn ang="0">
                  <a:pos x="70" y="58"/>
                </a:cxn>
                <a:cxn ang="0">
                  <a:pos x="66" y="54"/>
                </a:cxn>
                <a:cxn ang="0">
                  <a:pos x="71" y="54"/>
                </a:cxn>
                <a:cxn ang="0">
                  <a:pos x="71" y="56"/>
                </a:cxn>
                <a:cxn ang="0">
                  <a:pos x="78" y="54"/>
                </a:cxn>
                <a:cxn ang="0">
                  <a:pos x="73" y="55"/>
                </a:cxn>
                <a:cxn ang="0">
                  <a:pos x="42" y="60"/>
                </a:cxn>
                <a:cxn ang="0">
                  <a:pos x="39" y="55"/>
                </a:cxn>
                <a:cxn ang="0">
                  <a:pos x="44" y="54"/>
                </a:cxn>
                <a:cxn ang="0">
                  <a:pos x="48" y="54"/>
                </a:cxn>
                <a:cxn ang="0">
                  <a:pos x="49" y="55"/>
                </a:cxn>
                <a:cxn ang="0">
                  <a:pos x="33" y="54"/>
                </a:cxn>
                <a:cxn ang="0">
                  <a:pos x="36" y="55"/>
                </a:cxn>
                <a:cxn ang="0">
                  <a:pos x="43" y="55"/>
                </a:cxn>
                <a:cxn ang="0">
                  <a:pos x="34" y="58"/>
                </a:cxn>
                <a:cxn ang="0">
                  <a:pos x="46" y="64"/>
                </a:cxn>
                <a:cxn ang="0">
                  <a:pos x="48" y="61"/>
                </a:cxn>
                <a:cxn ang="0">
                  <a:pos x="62" y="60"/>
                </a:cxn>
                <a:cxn ang="0">
                  <a:pos x="64" y="58"/>
                </a:cxn>
                <a:cxn ang="0">
                  <a:pos x="68" y="61"/>
                </a:cxn>
                <a:cxn ang="0">
                  <a:pos x="78" y="64"/>
                </a:cxn>
                <a:cxn ang="0">
                  <a:pos x="97" y="61"/>
                </a:cxn>
                <a:cxn ang="0">
                  <a:pos x="102" y="61"/>
                </a:cxn>
                <a:cxn ang="0">
                  <a:pos x="102" y="58"/>
                </a:cxn>
                <a:cxn ang="0">
                  <a:pos x="117" y="61"/>
                </a:cxn>
                <a:cxn ang="0">
                  <a:pos x="114" y="5"/>
                </a:cxn>
                <a:cxn ang="0">
                  <a:pos x="26" y="54"/>
                </a:cxn>
                <a:cxn ang="0">
                  <a:pos x="30" y="54"/>
                </a:cxn>
                <a:cxn ang="0">
                  <a:pos x="24" y="55"/>
                </a:cxn>
                <a:cxn ang="0">
                  <a:pos x="19" y="60"/>
                </a:cxn>
                <a:cxn ang="0">
                  <a:pos x="14" y="67"/>
                </a:cxn>
                <a:cxn ang="0">
                  <a:pos x="58" y="72"/>
                </a:cxn>
                <a:cxn ang="0">
                  <a:pos x="55" y="80"/>
                </a:cxn>
                <a:cxn ang="0">
                  <a:pos x="106" y="65"/>
                </a:cxn>
              </a:cxnLst>
              <a:rect l="0" t="0" r="r" b="b"/>
              <a:pathLst>
                <a:path w="144" h="82">
                  <a:moveTo>
                    <a:pt x="143" y="76"/>
                  </a:move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7"/>
                    <a:pt x="121" y="47"/>
                  </a:cubicBezTo>
                  <a:cubicBezTo>
                    <a:pt x="121" y="47"/>
                    <a:pt x="122" y="46"/>
                    <a:pt x="122" y="45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2"/>
                    <a:pt x="120" y="0"/>
                    <a:pt x="1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6" y="1"/>
                    <a:pt x="26" y="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6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8"/>
                    <a:pt x="1" y="79"/>
                    <a:pt x="1" y="79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5" y="81"/>
                    <a:pt x="6" y="81"/>
                    <a:pt x="7" y="81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7" y="82"/>
                    <a:pt x="138" y="82"/>
                    <a:pt x="139" y="81"/>
                  </a:cubicBezTo>
                  <a:cubicBezTo>
                    <a:pt x="140" y="81"/>
                    <a:pt x="141" y="81"/>
                    <a:pt x="142" y="80"/>
                  </a:cubicBezTo>
                  <a:cubicBezTo>
                    <a:pt x="142" y="80"/>
                    <a:pt x="143" y="79"/>
                    <a:pt x="143" y="78"/>
                  </a:cubicBezTo>
                  <a:cubicBezTo>
                    <a:pt x="144" y="78"/>
                    <a:pt x="144" y="77"/>
                    <a:pt x="143" y="76"/>
                  </a:cubicBezTo>
                  <a:close/>
                  <a:moveTo>
                    <a:pt x="129" y="64"/>
                  </a:moveTo>
                  <a:cubicBezTo>
                    <a:pt x="121" y="64"/>
                    <a:pt x="121" y="64"/>
                    <a:pt x="121" y="64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24" y="58"/>
                    <a:pt x="124" y="58"/>
                    <a:pt x="124" y="58"/>
                  </a:cubicBezTo>
                  <a:lnTo>
                    <a:pt x="129" y="64"/>
                  </a:lnTo>
                  <a:close/>
                  <a:moveTo>
                    <a:pt x="115" y="56"/>
                  </a:moveTo>
                  <a:cubicBezTo>
                    <a:pt x="117" y="58"/>
                    <a:pt x="117" y="58"/>
                    <a:pt x="117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7" y="56"/>
                    <a:pt x="107" y="56"/>
                    <a:pt x="107" y="56"/>
                  </a:cubicBezTo>
                  <a:lnTo>
                    <a:pt x="115" y="56"/>
                  </a:lnTo>
                  <a:close/>
                  <a:moveTo>
                    <a:pt x="107" y="55"/>
                  </a:moveTo>
                  <a:cubicBezTo>
                    <a:pt x="107" y="55"/>
                    <a:pt x="107" y="54"/>
                    <a:pt x="107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0" y="54"/>
                    <a:pt x="110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5"/>
                    <a:pt x="112" y="55"/>
                  </a:cubicBezTo>
                  <a:cubicBezTo>
                    <a:pt x="113" y="55"/>
                    <a:pt x="113" y="55"/>
                    <a:pt x="112" y="55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1" y="55"/>
                    <a:pt x="111" y="55"/>
                    <a:pt x="110" y="55"/>
                  </a:cubicBezTo>
                  <a:cubicBezTo>
                    <a:pt x="110" y="55"/>
                    <a:pt x="110" y="55"/>
                    <a:pt x="109" y="55"/>
                  </a:cubicBezTo>
                  <a:cubicBezTo>
                    <a:pt x="109" y="55"/>
                    <a:pt x="109" y="55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5" y="55"/>
                  </a:moveTo>
                  <a:cubicBezTo>
                    <a:pt x="115" y="55"/>
                    <a:pt x="115" y="55"/>
                    <a:pt x="115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4"/>
                    <a:pt x="114" y="54"/>
                  </a:cubicBezTo>
                  <a:cubicBezTo>
                    <a:pt x="114" y="54"/>
                    <a:pt x="114" y="54"/>
                    <a:pt x="115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9" y="54"/>
                    <a:pt x="119" y="54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8" y="55"/>
                  </a:cubicBezTo>
                  <a:cubicBezTo>
                    <a:pt x="118" y="55"/>
                    <a:pt x="118" y="55"/>
                    <a:pt x="117" y="55"/>
                  </a:cubicBezTo>
                  <a:cubicBezTo>
                    <a:pt x="117" y="55"/>
                    <a:pt x="117" y="55"/>
                    <a:pt x="116" y="55"/>
                  </a:cubicBezTo>
                  <a:cubicBezTo>
                    <a:pt x="116" y="55"/>
                    <a:pt x="116" y="55"/>
                    <a:pt x="115" y="55"/>
                  </a:cubicBezTo>
                  <a:close/>
                  <a:moveTo>
                    <a:pt x="88" y="56"/>
                  </a:moveTo>
                  <a:cubicBezTo>
                    <a:pt x="89" y="58"/>
                    <a:pt x="89" y="58"/>
                    <a:pt x="89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88" y="56"/>
                  </a:lnTo>
                  <a:close/>
                  <a:moveTo>
                    <a:pt x="80" y="55"/>
                  </a:moveTo>
                  <a:cubicBezTo>
                    <a:pt x="80" y="55"/>
                    <a:pt x="80" y="55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4" y="55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0" y="55"/>
                    <a:pt x="80" y="55"/>
                  </a:cubicBezTo>
                  <a:close/>
                  <a:moveTo>
                    <a:pt x="89" y="55"/>
                  </a:moveTo>
                  <a:cubicBezTo>
                    <a:pt x="88" y="55"/>
                    <a:pt x="88" y="55"/>
                    <a:pt x="88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54"/>
                    <a:pt x="91" y="54"/>
                    <a:pt x="92" y="54"/>
                  </a:cubicBezTo>
                  <a:cubicBezTo>
                    <a:pt x="92" y="54"/>
                    <a:pt x="92" y="54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5"/>
                    <a:pt x="92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5"/>
                    <a:pt x="89" y="55"/>
                    <a:pt x="89" y="55"/>
                  </a:cubicBezTo>
                  <a:close/>
                  <a:moveTo>
                    <a:pt x="97" y="56"/>
                  </a:moveTo>
                  <a:cubicBezTo>
                    <a:pt x="98" y="58"/>
                    <a:pt x="98" y="58"/>
                    <a:pt x="98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56"/>
                    <a:pt x="89" y="56"/>
                    <a:pt x="89" y="56"/>
                  </a:cubicBezTo>
                  <a:lnTo>
                    <a:pt x="97" y="56"/>
                  </a:lnTo>
                  <a:close/>
                  <a:moveTo>
                    <a:pt x="98" y="55"/>
                  </a:moveTo>
                  <a:cubicBezTo>
                    <a:pt x="97" y="55"/>
                    <a:pt x="97" y="55"/>
                    <a:pt x="97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5" y="54"/>
                    <a:pt x="95" y="54"/>
                  </a:cubicBezTo>
                  <a:cubicBezTo>
                    <a:pt x="95" y="54"/>
                    <a:pt x="96" y="54"/>
                    <a:pt x="96" y="54"/>
                  </a:cubicBezTo>
                  <a:cubicBezTo>
                    <a:pt x="96" y="54"/>
                    <a:pt x="97" y="54"/>
                    <a:pt x="97" y="54"/>
                  </a:cubicBezTo>
                  <a:cubicBezTo>
                    <a:pt x="97" y="54"/>
                    <a:pt x="98" y="54"/>
                    <a:pt x="98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9" y="54"/>
                    <a:pt x="99" y="54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5"/>
                    <a:pt x="98" y="55"/>
                    <a:pt x="98" y="55"/>
                  </a:cubicBezTo>
                  <a:cubicBezTo>
                    <a:pt x="98" y="55"/>
                    <a:pt x="98" y="55"/>
                    <a:pt x="98" y="55"/>
                  </a:cubicBezTo>
                  <a:close/>
                  <a:moveTo>
                    <a:pt x="106" y="56"/>
                  </a:moveTo>
                  <a:cubicBezTo>
                    <a:pt x="107" y="58"/>
                    <a:pt x="107" y="58"/>
                    <a:pt x="107" y="58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8" y="56"/>
                    <a:pt x="98" y="56"/>
                    <a:pt x="98" y="56"/>
                  </a:cubicBezTo>
                  <a:lnTo>
                    <a:pt x="106" y="56"/>
                  </a:lnTo>
                  <a:close/>
                  <a:moveTo>
                    <a:pt x="101" y="55"/>
                  </a:moveTo>
                  <a:cubicBezTo>
                    <a:pt x="101" y="55"/>
                    <a:pt x="101" y="54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3" y="54"/>
                  </a:cubicBezTo>
                  <a:cubicBezTo>
                    <a:pt x="103" y="54"/>
                    <a:pt x="103" y="54"/>
                    <a:pt x="104" y="54"/>
                  </a:cubicBezTo>
                  <a:cubicBezTo>
                    <a:pt x="104" y="54"/>
                    <a:pt x="104" y="54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5" y="55"/>
                    <a:pt x="105" y="55"/>
                  </a:cubicBezTo>
                  <a:cubicBezTo>
                    <a:pt x="105" y="55"/>
                    <a:pt x="105" y="55"/>
                    <a:pt x="104" y="55"/>
                  </a:cubicBezTo>
                  <a:cubicBezTo>
                    <a:pt x="104" y="55"/>
                    <a:pt x="104" y="55"/>
                    <a:pt x="103" y="55"/>
                  </a:cubicBezTo>
                  <a:cubicBezTo>
                    <a:pt x="103" y="55"/>
                    <a:pt x="103" y="55"/>
                    <a:pt x="102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5"/>
                    <a:pt x="101" y="55"/>
                    <a:pt x="101" y="55"/>
                  </a:cubicBezTo>
                  <a:close/>
                  <a:moveTo>
                    <a:pt x="53" y="56"/>
                  </a:moveTo>
                  <a:cubicBezTo>
                    <a:pt x="61" y="56"/>
                    <a:pt x="61" y="56"/>
                    <a:pt x="61" y="56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2" y="58"/>
                    <a:pt x="52" y="58"/>
                    <a:pt x="52" y="58"/>
                  </a:cubicBezTo>
                  <a:lnTo>
                    <a:pt x="53" y="56"/>
                  </a:lnTo>
                  <a:close/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4"/>
                    <a:pt x="57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6" y="55"/>
                    <a:pt x="56" y="55"/>
                  </a:cubicBezTo>
                  <a:cubicBezTo>
                    <a:pt x="56" y="55"/>
                    <a:pt x="55" y="55"/>
                    <a:pt x="55" y="55"/>
                  </a:cubicBezTo>
                  <a:cubicBezTo>
                    <a:pt x="55" y="55"/>
                    <a:pt x="54" y="55"/>
                    <a:pt x="54" y="55"/>
                  </a:cubicBezTo>
                  <a:cubicBezTo>
                    <a:pt x="54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61" y="55"/>
                  </a:moveTo>
                  <a:cubicBezTo>
                    <a:pt x="61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5"/>
                    <a:pt x="59" y="54"/>
                    <a:pt x="59" y="54"/>
                  </a:cubicBezTo>
                  <a:cubicBezTo>
                    <a:pt x="59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2" y="54"/>
                    <a:pt x="62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4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2" y="55"/>
                    <a:pt x="62" y="55"/>
                  </a:cubicBezTo>
                  <a:cubicBezTo>
                    <a:pt x="61" y="55"/>
                    <a:pt x="61" y="55"/>
                    <a:pt x="61" y="55"/>
                  </a:cubicBezTo>
                  <a:close/>
                  <a:moveTo>
                    <a:pt x="62" y="56"/>
                  </a:moveTo>
                  <a:cubicBezTo>
                    <a:pt x="70" y="56"/>
                    <a:pt x="70" y="56"/>
                    <a:pt x="70" y="56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2" y="58"/>
                    <a:pt x="62" y="58"/>
                    <a:pt x="62" y="58"/>
                  </a:cubicBezTo>
                  <a:lnTo>
                    <a:pt x="62" y="56"/>
                  </a:lnTo>
                  <a:close/>
                  <a:moveTo>
                    <a:pt x="70" y="55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6" y="55"/>
                  </a:cubicBezTo>
                  <a:cubicBezTo>
                    <a:pt x="66" y="55"/>
                    <a:pt x="66" y="54"/>
                    <a:pt x="66" y="54"/>
                  </a:cubicBezTo>
                  <a:cubicBezTo>
                    <a:pt x="66" y="54"/>
                    <a:pt x="66" y="54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4"/>
                    <a:pt x="69" y="54"/>
                    <a:pt x="69" y="54"/>
                  </a:cubicBezTo>
                  <a:cubicBezTo>
                    <a:pt x="69" y="54"/>
                    <a:pt x="70" y="54"/>
                    <a:pt x="70" y="54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70" y="55"/>
                    <a:pt x="70" y="55"/>
                  </a:cubicBezTo>
                  <a:close/>
                  <a:moveTo>
                    <a:pt x="71" y="56"/>
                  </a:moveTo>
                  <a:cubicBezTo>
                    <a:pt x="79" y="56"/>
                    <a:pt x="79" y="56"/>
                    <a:pt x="79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1" y="58"/>
                    <a:pt x="71" y="58"/>
                    <a:pt x="71" y="58"/>
                  </a:cubicBezTo>
                  <a:lnTo>
                    <a:pt x="71" y="56"/>
                  </a:lnTo>
                  <a:close/>
                  <a:moveTo>
                    <a:pt x="73" y="54"/>
                  </a:moveTo>
                  <a:cubicBezTo>
                    <a:pt x="73" y="54"/>
                    <a:pt x="73" y="54"/>
                    <a:pt x="73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4" y="54"/>
                    <a:pt x="75" y="54"/>
                  </a:cubicBezTo>
                  <a:cubicBezTo>
                    <a:pt x="75" y="54"/>
                    <a:pt x="75" y="54"/>
                    <a:pt x="76" y="54"/>
                  </a:cubicBezTo>
                  <a:cubicBezTo>
                    <a:pt x="76" y="54"/>
                    <a:pt x="76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4"/>
                  </a:cubicBezTo>
                  <a:close/>
                  <a:moveTo>
                    <a:pt x="43" y="57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8"/>
                    <a:pt x="51" y="58"/>
                    <a:pt x="51" y="58"/>
                  </a:cubicBezTo>
                  <a:lnTo>
                    <a:pt x="43" y="57"/>
                  </a:lnTo>
                  <a:close/>
                  <a:moveTo>
                    <a:pt x="44" y="58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8"/>
                    <a:pt x="36" y="58"/>
                    <a:pt x="36" y="58"/>
                  </a:cubicBezTo>
                  <a:lnTo>
                    <a:pt x="44" y="58"/>
                  </a:lnTo>
                  <a:close/>
                  <a:moveTo>
                    <a:pt x="43" y="55"/>
                  </a:moveTo>
                  <a:cubicBezTo>
                    <a:pt x="43" y="55"/>
                    <a:pt x="42" y="55"/>
                    <a:pt x="42" y="55"/>
                  </a:cubicBezTo>
                  <a:cubicBezTo>
                    <a:pt x="42" y="55"/>
                    <a:pt x="41" y="55"/>
                    <a:pt x="41" y="55"/>
                  </a:cubicBezTo>
                  <a:cubicBezTo>
                    <a:pt x="41" y="55"/>
                    <a:pt x="40" y="55"/>
                    <a:pt x="40" y="55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40" y="54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lose/>
                  <a:moveTo>
                    <a:pt x="46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7" y="54"/>
                    <a:pt x="47" y="54"/>
                  </a:cubicBezTo>
                  <a:cubicBezTo>
                    <a:pt x="47" y="54"/>
                    <a:pt x="47" y="54"/>
                    <a:pt x="48" y="54"/>
                  </a:cubicBezTo>
                  <a:cubicBezTo>
                    <a:pt x="48" y="54"/>
                    <a:pt x="48" y="54"/>
                    <a:pt x="49" y="54"/>
                  </a:cubicBezTo>
                  <a:cubicBezTo>
                    <a:pt x="49" y="54"/>
                    <a:pt x="49" y="54"/>
                    <a:pt x="50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49" y="55"/>
                    <a:pt x="49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47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lose/>
                  <a:moveTo>
                    <a:pt x="32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4" y="54"/>
                    <a:pt x="34" y="54"/>
                  </a:cubicBezTo>
                  <a:cubicBezTo>
                    <a:pt x="34" y="54"/>
                    <a:pt x="35" y="54"/>
                    <a:pt x="35" y="54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5"/>
                    <a:pt x="36" y="55"/>
                    <a:pt x="36" y="55"/>
                  </a:cubicBezTo>
                  <a:cubicBezTo>
                    <a:pt x="36" y="55"/>
                    <a:pt x="35" y="55"/>
                    <a:pt x="35" y="55"/>
                  </a:cubicBezTo>
                  <a:cubicBezTo>
                    <a:pt x="35" y="55"/>
                    <a:pt x="34" y="55"/>
                    <a:pt x="34" y="55"/>
                  </a:cubicBezTo>
                  <a:cubicBezTo>
                    <a:pt x="34" y="55"/>
                    <a:pt x="33" y="55"/>
                    <a:pt x="33" y="55"/>
                  </a:cubicBezTo>
                  <a:cubicBezTo>
                    <a:pt x="33" y="55"/>
                    <a:pt x="33" y="55"/>
                    <a:pt x="32" y="55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lose/>
                  <a:moveTo>
                    <a:pt x="35" y="55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35" y="55"/>
                  </a:lnTo>
                  <a:close/>
                  <a:moveTo>
                    <a:pt x="34" y="58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34" y="58"/>
                  </a:lnTo>
                  <a:close/>
                  <a:moveTo>
                    <a:pt x="37" y="61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1"/>
                    <a:pt x="29" y="61"/>
                    <a:pt x="29" y="61"/>
                  </a:cubicBezTo>
                  <a:lnTo>
                    <a:pt x="37" y="61"/>
                  </a:lnTo>
                  <a:close/>
                  <a:moveTo>
                    <a:pt x="39" y="61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39" y="61"/>
                  </a:lnTo>
                  <a:close/>
                  <a:moveTo>
                    <a:pt x="44" y="60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60"/>
                    <a:pt x="52" y="60"/>
                    <a:pt x="52" y="60"/>
                  </a:cubicBezTo>
                  <a:lnTo>
                    <a:pt x="44" y="60"/>
                  </a:lnTo>
                  <a:close/>
                  <a:moveTo>
                    <a:pt x="48" y="61"/>
                  </a:moveTo>
                  <a:cubicBezTo>
                    <a:pt x="57" y="61"/>
                    <a:pt x="57" y="61"/>
                    <a:pt x="57" y="61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47" y="64"/>
                    <a:pt x="47" y="64"/>
                    <a:pt x="47" y="64"/>
                  </a:cubicBezTo>
                  <a:lnTo>
                    <a:pt x="48" y="61"/>
                  </a:lnTo>
                  <a:close/>
                  <a:moveTo>
                    <a:pt x="54" y="60"/>
                  </a:moveTo>
                  <a:cubicBezTo>
                    <a:pt x="54" y="58"/>
                    <a:pt x="54" y="58"/>
                    <a:pt x="54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54" y="60"/>
                  </a:lnTo>
                  <a:close/>
                  <a:moveTo>
                    <a:pt x="58" y="61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58" y="64"/>
                    <a:pt x="58" y="64"/>
                    <a:pt x="58" y="64"/>
                  </a:cubicBezTo>
                  <a:lnTo>
                    <a:pt x="58" y="61"/>
                  </a:lnTo>
                  <a:close/>
                  <a:moveTo>
                    <a:pt x="63" y="60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61"/>
                    <a:pt x="72" y="61"/>
                    <a:pt x="72" y="61"/>
                  </a:cubicBezTo>
                  <a:lnTo>
                    <a:pt x="63" y="60"/>
                  </a:lnTo>
                  <a:close/>
                  <a:moveTo>
                    <a:pt x="68" y="61"/>
                  </a:moveTo>
                  <a:cubicBezTo>
                    <a:pt x="77" y="61"/>
                    <a:pt x="77" y="61"/>
                    <a:pt x="77" y="61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8" y="64"/>
                    <a:pt x="68" y="64"/>
                    <a:pt x="68" y="64"/>
                  </a:cubicBezTo>
                  <a:lnTo>
                    <a:pt x="68" y="61"/>
                  </a:lnTo>
                  <a:close/>
                  <a:moveTo>
                    <a:pt x="73" y="61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2" y="61"/>
                    <a:pt x="82" y="61"/>
                    <a:pt x="82" y="61"/>
                  </a:cubicBezTo>
                  <a:lnTo>
                    <a:pt x="73" y="61"/>
                  </a:lnTo>
                  <a:close/>
                  <a:moveTo>
                    <a:pt x="87" y="61"/>
                  </a:moveTo>
                  <a:cubicBezTo>
                    <a:pt x="87" y="64"/>
                    <a:pt x="87" y="64"/>
                    <a:pt x="87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87" y="61"/>
                  </a:lnTo>
                  <a:close/>
                  <a:moveTo>
                    <a:pt x="83" y="61"/>
                  </a:moveTo>
                  <a:cubicBezTo>
                    <a:pt x="83" y="58"/>
                    <a:pt x="83" y="58"/>
                    <a:pt x="83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2" y="61"/>
                    <a:pt x="92" y="61"/>
                    <a:pt x="92" y="61"/>
                  </a:cubicBezTo>
                  <a:lnTo>
                    <a:pt x="83" y="61"/>
                  </a:lnTo>
                  <a:close/>
                  <a:moveTo>
                    <a:pt x="97" y="61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97" y="61"/>
                  </a:lnTo>
                  <a:close/>
                  <a:moveTo>
                    <a:pt x="93" y="61"/>
                  </a:moveTo>
                  <a:cubicBezTo>
                    <a:pt x="92" y="58"/>
                    <a:pt x="92" y="58"/>
                    <a:pt x="92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93" y="61"/>
                  </a:lnTo>
                  <a:close/>
                  <a:moveTo>
                    <a:pt x="107" y="61"/>
                  </a:moveTo>
                  <a:cubicBezTo>
                    <a:pt x="108" y="64"/>
                    <a:pt x="108" y="64"/>
                    <a:pt x="108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1"/>
                    <a:pt x="98" y="61"/>
                    <a:pt x="98" y="61"/>
                  </a:cubicBezTo>
                  <a:lnTo>
                    <a:pt x="107" y="61"/>
                  </a:lnTo>
                  <a:close/>
                  <a:moveTo>
                    <a:pt x="103" y="61"/>
                  </a:moveTo>
                  <a:cubicBezTo>
                    <a:pt x="102" y="58"/>
                    <a:pt x="102" y="58"/>
                    <a:pt x="102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1" y="61"/>
                    <a:pt x="111" y="61"/>
                    <a:pt x="111" y="61"/>
                  </a:cubicBezTo>
                  <a:lnTo>
                    <a:pt x="103" y="61"/>
                  </a:lnTo>
                  <a:close/>
                  <a:moveTo>
                    <a:pt x="117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1"/>
                    <a:pt x="108" y="61"/>
                    <a:pt x="108" y="61"/>
                  </a:cubicBezTo>
                  <a:lnTo>
                    <a:pt x="117" y="61"/>
                  </a:lnTo>
                  <a:close/>
                  <a:moveTo>
                    <a:pt x="122" y="56"/>
                  </a:moveTo>
                  <a:cubicBezTo>
                    <a:pt x="124" y="58"/>
                    <a:pt x="124" y="58"/>
                    <a:pt x="124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6" y="56"/>
                    <a:pt x="116" y="56"/>
                    <a:pt x="116" y="56"/>
                  </a:cubicBezTo>
                  <a:lnTo>
                    <a:pt x="122" y="56"/>
                  </a:lnTo>
                  <a:close/>
                  <a:moveTo>
                    <a:pt x="30" y="8"/>
                  </a:moveTo>
                  <a:cubicBezTo>
                    <a:pt x="30" y="6"/>
                    <a:pt x="32" y="4"/>
                    <a:pt x="3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6" y="5"/>
                    <a:pt x="117" y="6"/>
                    <a:pt x="117" y="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3"/>
                    <a:pt x="115" y="44"/>
                    <a:pt x="11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44"/>
                    <a:pt x="30" y="42"/>
                    <a:pt x="30" y="40"/>
                  </a:cubicBezTo>
                  <a:lnTo>
                    <a:pt x="30" y="8"/>
                  </a:lnTo>
                  <a:close/>
                  <a:moveTo>
                    <a:pt x="25" y="54"/>
                  </a:moveTo>
                  <a:cubicBezTo>
                    <a:pt x="25" y="54"/>
                    <a:pt x="25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9" y="55"/>
                    <a:pt x="28" y="55"/>
                    <a:pt x="28" y="55"/>
                  </a:cubicBezTo>
                  <a:cubicBezTo>
                    <a:pt x="28" y="55"/>
                    <a:pt x="27" y="55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6" y="55"/>
                    <a:pt x="26" y="55"/>
                    <a:pt x="25" y="55"/>
                  </a:cubicBezTo>
                  <a:cubicBezTo>
                    <a:pt x="25" y="55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lose/>
                  <a:moveTo>
                    <a:pt x="24" y="55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2" y="57"/>
                    <a:pt x="22" y="57"/>
                    <a:pt x="22" y="57"/>
                  </a:cubicBezTo>
                  <a:lnTo>
                    <a:pt x="24" y="55"/>
                  </a:lnTo>
                  <a:close/>
                  <a:moveTo>
                    <a:pt x="21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19" y="60"/>
                    <a:pt x="19" y="60"/>
                    <a:pt x="19" y="60"/>
                  </a:cubicBezTo>
                  <a:lnTo>
                    <a:pt x="21" y="58"/>
                  </a:lnTo>
                  <a:close/>
                  <a:moveTo>
                    <a:pt x="19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9" y="61"/>
                  </a:lnTo>
                  <a:close/>
                  <a:moveTo>
                    <a:pt x="37" y="68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8" y="64"/>
                    <a:pt x="38" y="64"/>
                    <a:pt x="38" y="64"/>
                  </a:cubicBezTo>
                  <a:lnTo>
                    <a:pt x="37" y="68"/>
                  </a:lnTo>
                  <a:close/>
                  <a:moveTo>
                    <a:pt x="55" y="80"/>
                  </a:move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8"/>
                    <a:pt x="87" y="78"/>
                  </a:cubicBezTo>
                  <a:cubicBezTo>
                    <a:pt x="88" y="80"/>
                    <a:pt x="88" y="80"/>
                    <a:pt x="88" y="80"/>
                  </a:cubicBezTo>
                  <a:lnTo>
                    <a:pt x="55" y="80"/>
                  </a:lnTo>
                  <a:close/>
                  <a:moveTo>
                    <a:pt x="39" y="6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4" y="68"/>
                    <a:pt x="94" y="68"/>
                    <a:pt x="94" y="68"/>
                  </a:cubicBezTo>
                  <a:lnTo>
                    <a:pt x="39" y="68"/>
                  </a:lnTo>
                  <a:close/>
                  <a:moveTo>
                    <a:pt x="96" y="68"/>
                  </a:moveTo>
                  <a:cubicBezTo>
                    <a:pt x="96" y="65"/>
                    <a:pt x="96" y="65"/>
                    <a:pt x="9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7" y="68"/>
                    <a:pt x="107" y="68"/>
                    <a:pt x="107" y="68"/>
                  </a:cubicBezTo>
                  <a:lnTo>
                    <a:pt x="96" y="68"/>
                  </a:lnTo>
                  <a:close/>
                  <a:moveTo>
                    <a:pt x="108" y="68"/>
                  </a:moveTo>
                  <a:cubicBezTo>
                    <a:pt x="107" y="65"/>
                    <a:pt x="107" y="65"/>
                    <a:pt x="10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8"/>
                    <a:pt x="131" y="68"/>
                    <a:pt x="131" y="68"/>
                  </a:cubicBezTo>
                  <a:lnTo>
                    <a:pt x="108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Oval 107">
            <a:extLst>
              <a:ext uri="{FF2B5EF4-FFF2-40B4-BE49-F238E27FC236}">
                <a16:creationId xmlns:a16="http://schemas.microsoft.com/office/drawing/2014/main" id="{1AAD1A9C-70C8-4D09-8541-8F94A697CEE5}"/>
              </a:ext>
            </a:extLst>
          </p:cNvPr>
          <p:cNvSpPr>
            <a:spLocks/>
          </p:cNvSpPr>
          <p:nvPr/>
        </p:nvSpPr>
        <p:spPr bwMode="auto">
          <a:xfrm>
            <a:off x="4194793" y="2243021"/>
            <a:ext cx="755342" cy="7521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Title text</a:t>
            </a:r>
            <a:br>
              <a:rPr lang="zh-CN" altLang="en-US" sz="1200" b="1" dirty="0">
                <a:solidFill>
                  <a:schemeClr val="bg1"/>
                </a:solidFill>
              </a:rPr>
            </a:br>
            <a:r>
              <a:rPr lang="zh-CN" altLang="en-US" sz="1200" b="1" dirty="0">
                <a:solidFill>
                  <a:schemeClr val="bg1"/>
                </a:solidFill>
              </a:rPr>
              <a:t>Default</a:t>
            </a:r>
          </a:p>
        </p:txBody>
      </p:sp>
      <p:sp>
        <p:nvSpPr>
          <p:cNvPr id="21" name="Freeform: Shape 196">
            <a:extLst>
              <a:ext uri="{FF2B5EF4-FFF2-40B4-BE49-F238E27FC236}">
                <a16:creationId xmlns:a16="http://schemas.microsoft.com/office/drawing/2014/main" id="{6FCA0DFD-0EC6-41AB-A3A2-126763808101}"/>
              </a:ext>
            </a:extLst>
          </p:cNvPr>
          <p:cNvSpPr>
            <a:spLocks/>
          </p:cNvSpPr>
          <p:nvPr/>
        </p:nvSpPr>
        <p:spPr bwMode="auto">
          <a:xfrm>
            <a:off x="651821" y="1077286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198">
            <a:extLst>
              <a:ext uri="{FF2B5EF4-FFF2-40B4-BE49-F238E27FC236}">
                <a16:creationId xmlns:a16="http://schemas.microsoft.com/office/drawing/2014/main" id="{201E66F7-511F-4B0A-9BF6-196A0091C2C9}"/>
              </a:ext>
            </a:extLst>
          </p:cNvPr>
          <p:cNvSpPr>
            <a:spLocks/>
          </p:cNvSpPr>
          <p:nvPr/>
        </p:nvSpPr>
        <p:spPr bwMode="auto">
          <a:xfrm>
            <a:off x="651821" y="2025524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200">
            <a:extLst>
              <a:ext uri="{FF2B5EF4-FFF2-40B4-BE49-F238E27FC236}">
                <a16:creationId xmlns:a16="http://schemas.microsoft.com/office/drawing/2014/main" id="{0001D34B-514E-40F1-9BE7-1CC42BF73363}"/>
              </a:ext>
            </a:extLst>
          </p:cNvPr>
          <p:cNvSpPr>
            <a:spLocks/>
          </p:cNvSpPr>
          <p:nvPr/>
        </p:nvSpPr>
        <p:spPr bwMode="auto">
          <a:xfrm>
            <a:off x="651821" y="2970069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202">
            <a:extLst>
              <a:ext uri="{FF2B5EF4-FFF2-40B4-BE49-F238E27FC236}">
                <a16:creationId xmlns:a16="http://schemas.microsoft.com/office/drawing/2014/main" id="{E11DB3D4-F225-400C-9A4C-E48D37469E3F}"/>
              </a:ext>
            </a:extLst>
          </p:cNvPr>
          <p:cNvSpPr>
            <a:spLocks/>
          </p:cNvSpPr>
          <p:nvPr/>
        </p:nvSpPr>
        <p:spPr bwMode="auto">
          <a:xfrm>
            <a:off x="651821" y="3914613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204">
            <a:extLst>
              <a:ext uri="{FF2B5EF4-FFF2-40B4-BE49-F238E27FC236}">
                <a16:creationId xmlns:a16="http://schemas.microsoft.com/office/drawing/2014/main" id="{F79A26C6-08CE-477B-AEA2-868EA881AF4C}"/>
              </a:ext>
            </a:extLst>
          </p:cNvPr>
          <p:cNvSpPr>
            <a:spLocks/>
          </p:cNvSpPr>
          <p:nvPr/>
        </p:nvSpPr>
        <p:spPr bwMode="auto">
          <a:xfrm>
            <a:off x="8242144" y="1080979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206">
            <a:extLst>
              <a:ext uri="{FF2B5EF4-FFF2-40B4-BE49-F238E27FC236}">
                <a16:creationId xmlns:a16="http://schemas.microsoft.com/office/drawing/2014/main" id="{2D504858-BECD-43DD-BAC1-DA80A82881D4}"/>
              </a:ext>
            </a:extLst>
          </p:cNvPr>
          <p:cNvSpPr>
            <a:spLocks/>
          </p:cNvSpPr>
          <p:nvPr/>
        </p:nvSpPr>
        <p:spPr bwMode="auto">
          <a:xfrm>
            <a:off x="8242144" y="2025524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208">
            <a:extLst>
              <a:ext uri="{FF2B5EF4-FFF2-40B4-BE49-F238E27FC236}">
                <a16:creationId xmlns:a16="http://schemas.microsoft.com/office/drawing/2014/main" id="{8D182A90-CAAA-431F-93A9-4234FCCE362E}"/>
              </a:ext>
            </a:extLst>
          </p:cNvPr>
          <p:cNvSpPr>
            <a:spLocks/>
          </p:cNvSpPr>
          <p:nvPr/>
        </p:nvSpPr>
        <p:spPr bwMode="auto">
          <a:xfrm>
            <a:off x="8242144" y="2970069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210">
            <a:extLst>
              <a:ext uri="{FF2B5EF4-FFF2-40B4-BE49-F238E27FC236}">
                <a16:creationId xmlns:a16="http://schemas.microsoft.com/office/drawing/2014/main" id="{999A9C1E-5782-4EED-85B7-E4D232F33483}"/>
              </a:ext>
            </a:extLst>
          </p:cNvPr>
          <p:cNvSpPr>
            <a:spLocks/>
          </p:cNvSpPr>
          <p:nvPr/>
        </p:nvSpPr>
        <p:spPr bwMode="auto">
          <a:xfrm>
            <a:off x="8242144" y="3914613"/>
            <a:ext cx="250036" cy="252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9" name="Group 52">
            <a:extLst>
              <a:ext uri="{FF2B5EF4-FFF2-40B4-BE49-F238E27FC236}">
                <a16:creationId xmlns:a16="http://schemas.microsoft.com/office/drawing/2014/main" id="{F6399978-4358-4776-8208-162599B93626}"/>
              </a:ext>
            </a:extLst>
          </p:cNvPr>
          <p:cNvGrpSpPr/>
          <p:nvPr/>
        </p:nvGrpSpPr>
        <p:grpSpPr>
          <a:xfrm>
            <a:off x="901857" y="1077286"/>
            <a:ext cx="2184893" cy="642478"/>
            <a:chOff x="1415480" y="1651350"/>
            <a:chExt cx="2913191" cy="856637"/>
          </a:xfrm>
        </p:grpSpPr>
        <p:sp>
          <p:nvSpPr>
            <p:cNvPr id="51" name="TextBox 53">
              <a:extLst>
                <a:ext uri="{FF2B5EF4-FFF2-40B4-BE49-F238E27FC236}">
                  <a16:creationId xmlns:a16="http://schemas.microsoft.com/office/drawing/2014/main" id="{964680C3-161D-499B-9F31-29CF3BA94C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52" name="TextBox 54">
              <a:extLst>
                <a:ext uri="{FF2B5EF4-FFF2-40B4-BE49-F238E27FC236}">
                  <a16:creationId xmlns:a16="http://schemas.microsoft.com/office/drawing/2014/main" id="{B73E5A57-D5D5-4A33-827C-FC28781E86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30" name="Group 55">
            <a:extLst>
              <a:ext uri="{FF2B5EF4-FFF2-40B4-BE49-F238E27FC236}">
                <a16:creationId xmlns:a16="http://schemas.microsoft.com/office/drawing/2014/main" id="{4DF63DE7-6322-43D3-980A-83EFD69A68A6}"/>
              </a:ext>
            </a:extLst>
          </p:cNvPr>
          <p:cNvGrpSpPr/>
          <p:nvPr/>
        </p:nvGrpSpPr>
        <p:grpSpPr>
          <a:xfrm>
            <a:off x="6159088" y="1077286"/>
            <a:ext cx="2083057" cy="649603"/>
            <a:chOff x="315821" y="1227225"/>
            <a:chExt cx="2777409" cy="866137"/>
          </a:xfrm>
          <a:noFill/>
        </p:grpSpPr>
        <p:sp>
          <p:nvSpPr>
            <p:cNvPr id="49" name="TextBox 56">
              <a:extLst>
                <a:ext uri="{FF2B5EF4-FFF2-40B4-BE49-F238E27FC236}">
                  <a16:creationId xmlns:a16="http://schemas.microsoft.com/office/drawing/2014/main" id="{9938B4F6-1EC2-4D35-9ABC-E5170039DA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50" name="TextBox 57">
              <a:extLst>
                <a:ext uri="{FF2B5EF4-FFF2-40B4-BE49-F238E27FC236}">
                  <a16:creationId xmlns:a16="http://schemas.microsoft.com/office/drawing/2014/main" id="{FA4DD4B3-4B59-4BCA-88D2-5DEDD0B0F66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537183"/>
              <a:ext cx="2777409" cy="55617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31" name="Group 58">
            <a:extLst>
              <a:ext uri="{FF2B5EF4-FFF2-40B4-BE49-F238E27FC236}">
                <a16:creationId xmlns:a16="http://schemas.microsoft.com/office/drawing/2014/main" id="{456DA082-E2E5-483C-924C-4F34CD7F24D9}"/>
              </a:ext>
            </a:extLst>
          </p:cNvPr>
          <p:cNvGrpSpPr/>
          <p:nvPr/>
        </p:nvGrpSpPr>
        <p:grpSpPr>
          <a:xfrm>
            <a:off x="901857" y="2021831"/>
            <a:ext cx="2184893" cy="642478"/>
            <a:chOff x="1415480" y="1651350"/>
            <a:chExt cx="2913191" cy="856637"/>
          </a:xfrm>
        </p:grpSpPr>
        <p:sp>
          <p:nvSpPr>
            <p:cNvPr id="47" name="TextBox 59">
              <a:extLst>
                <a:ext uri="{FF2B5EF4-FFF2-40B4-BE49-F238E27FC236}">
                  <a16:creationId xmlns:a16="http://schemas.microsoft.com/office/drawing/2014/main" id="{4E677F76-EC7C-41BB-88C8-F1CC0CEE48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48" name="TextBox 60">
              <a:extLst>
                <a:ext uri="{FF2B5EF4-FFF2-40B4-BE49-F238E27FC236}">
                  <a16:creationId xmlns:a16="http://schemas.microsoft.com/office/drawing/2014/main" id="{8968735D-885D-4ABF-B7F6-73EAF0AFC6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32" name="Group 61">
            <a:extLst>
              <a:ext uri="{FF2B5EF4-FFF2-40B4-BE49-F238E27FC236}">
                <a16:creationId xmlns:a16="http://schemas.microsoft.com/office/drawing/2014/main" id="{EDA25DD6-4E8A-4812-9BC7-DA96E991862A}"/>
              </a:ext>
            </a:extLst>
          </p:cNvPr>
          <p:cNvGrpSpPr/>
          <p:nvPr/>
        </p:nvGrpSpPr>
        <p:grpSpPr>
          <a:xfrm>
            <a:off x="901857" y="2976852"/>
            <a:ext cx="2184893" cy="642478"/>
            <a:chOff x="1415480" y="1651350"/>
            <a:chExt cx="2913191" cy="856637"/>
          </a:xfrm>
        </p:grpSpPr>
        <p:sp>
          <p:nvSpPr>
            <p:cNvPr id="45" name="TextBox 62">
              <a:extLst>
                <a:ext uri="{FF2B5EF4-FFF2-40B4-BE49-F238E27FC236}">
                  <a16:creationId xmlns:a16="http://schemas.microsoft.com/office/drawing/2014/main" id="{733883F5-85A5-4A9B-ADF5-C8F719B9694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46" name="TextBox 63">
              <a:extLst>
                <a:ext uri="{FF2B5EF4-FFF2-40B4-BE49-F238E27FC236}">
                  <a16:creationId xmlns:a16="http://schemas.microsoft.com/office/drawing/2014/main" id="{976A98F3-219F-4E24-9D0E-0E8DD92C96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33" name="Group 64">
            <a:extLst>
              <a:ext uri="{FF2B5EF4-FFF2-40B4-BE49-F238E27FC236}">
                <a16:creationId xmlns:a16="http://schemas.microsoft.com/office/drawing/2014/main" id="{A5D0265F-0AF8-417A-B97F-0B2F0EE12BB8}"/>
              </a:ext>
            </a:extLst>
          </p:cNvPr>
          <p:cNvGrpSpPr/>
          <p:nvPr/>
        </p:nvGrpSpPr>
        <p:grpSpPr>
          <a:xfrm>
            <a:off x="901857" y="3913223"/>
            <a:ext cx="2184893" cy="642478"/>
            <a:chOff x="1415480" y="1651350"/>
            <a:chExt cx="2913191" cy="856637"/>
          </a:xfrm>
        </p:grpSpPr>
        <p:sp>
          <p:nvSpPr>
            <p:cNvPr id="43" name="TextBox 65">
              <a:extLst>
                <a:ext uri="{FF2B5EF4-FFF2-40B4-BE49-F238E27FC236}">
                  <a16:creationId xmlns:a16="http://schemas.microsoft.com/office/drawing/2014/main" id="{B80B73EA-8B14-4A68-B6C3-7C6115C536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44" name="TextBox 66">
              <a:extLst>
                <a:ext uri="{FF2B5EF4-FFF2-40B4-BE49-F238E27FC236}">
                  <a16:creationId xmlns:a16="http://schemas.microsoft.com/office/drawing/2014/main" id="{E37993A6-5975-4CA5-A2A0-6B7BC198E8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34" name="Group 67">
            <a:extLst>
              <a:ext uri="{FF2B5EF4-FFF2-40B4-BE49-F238E27FC236}">
                <a16:creationId xmlns:a16="http://schemas.microsoft.com/office/drawing/2014/main" id="{9C9842A6-A2F0-491C-BF13-27E850ED3D11}"/>
              </a:ext>
            </a:extLst>
          </p:cNvPr>
          <p:cNvGrpSpPr/>
          <p:nvPr/>
        </p:nvGrpSpPr>
        <p:grpSpPr>
          <a:xfrm>
            <a:off x="6159088" y="2025524"/>
            <a:ext cx="2083057" cy="649603"/>
            <a:chOff x="315821" y="1227225"/>
            <a:chExt cx="2777409" cy="866137"/>
          </a:xfrm>
        </p:grpSpPr>
        <p:sp>
          <p:nvSpPr>
            <p:cNvPr id="41" name="TextBox 68">
              <a:extLst>
                <a:ext uri="{FF2B5EF4-FFF2-40B4-BE49-F238E27FC236}">
                  <a16:creationId xmlns:a16="http://schemas.microsoft.com/office/drawing/2014/main" id="{B5576C74-C8B7-478A-8FFC-034FDADEC3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42" name="TextBox 69">
              <a:extLst>
                <a:ext uri="{FF2B5EF4-FFF2-40B4-BE49-F238E27FC236}">
                  <a16:creationId xmlns:a16="http://schemas.microsoft.com/office/drawing/2014/main" id="{02C514F6-6112-481A-AE1A-6E14CAC672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537183"/>
              <a:ext cx="2777409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35" name="Group 70">
            <a:extLst>
              <a:ext uri="{FF2B5EF4-FFF2-40B4-BE49-F238E27FC236}">
                <a16:creationId xmlns:a16="http://schemas.microsoft.com/office/drawing/2014/main" id="{6DC98B6A-3DF4-4736-99CB-7706F116D79C}"/>
              </a:ext>
            </a:extLst>
          </p:cNvPr>
          <p:cNvGrpSpPr/>
          <p:nvPr/>
        </p:nvGrpSpPr>
        <p:grpSpPr>
          <a:xfrm>
            <a:off x="6159088" y="2973762"/>
            <a:ext cx="2083057" cy="649603"/>
            <a:chOff x="315821" y="1227225"/>
            <a:chExt cx="2777409" cy="866137"/>
          </a:xfrm>
        </p:grpSpPr>
        <p:sp>
          <p:nvSpPr>
            <p:cNvPr id="39" name="TextBox 71">
              <a:extLst>
                <a:ext uri="{FF2B5EF4-FFF2-40B4-BE49-F238E27FC236}">
                  <a16:creationId xmlns:a16="http://schemas.microsoft.com/office/drawing/2014/main" id="{5CB57491-BEDB-486D-8C11-9CF2BF9393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40" name="TextBox 72">
              <a:extLst>
                <a:ext uri="{FF2B5EF4-FFF2-40B4-BE49-F238E27FC236}">
                  <a16:creationId xmlns:a16="http://schemas.microsoft.com/office/drawing/2014/main" id="{6BA202FB-FACC-4488-8DAB-6DFD99CEB2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537183"/>
              <a:ext cx="2777409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36" name="Group 73">
            <a:extLst>
              <a:ext uri="{FF2B5EF4-FFF2-40B4-BE49-F238E27FC236}">
                <a16:creationId xmlns:a16="http://schemas.microsoft.com/office/drawing/2014/main" id="{1BDA123C-929F-4993-B59D-467137A71F46}"/>
              </a:ext>
            </a:extLst>
          </p:cNvPr>
          <p:cNvGrpSpPr/>
          <p:nvPr/>
        </p:nvGrpSpPr>
        <p:grpSpPr>
          <a:xfrm>
            <a:off x="6159088" y="3921999"/>
            <a:ext cx="2083057" cy="649603"/>
            <a:chOff x="315821" y="1227225"/>
            <a:chExt cx="2777409" cy="866137"/>
          </a:xfrm>
        </p:grpSpPr>
        <p:sp>
          <p:nvSpPr>
            <p:cNvPr id="37" name="TextBox 74">
              <a:extLst>
                <a:ext uri="{FF2B5EF4-FFF2-40B4-BE49-F238E27FC236}">
                  <a16:creationId xmlns:a16="http://schemas.microsoft.com/office/drawing/2014/main" id="{3D0A62D2-EC44-49E9-9401-74ADDA74D5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38" name="TextBox 75">
              <a:extLst>
                <a:ext uri="{FF2B5EF4-FFF2-40B4-BE49-F238E27FC236}">
                  <a16:creationId xmlns:a16="http://schemas.microsoft.com/office/drawing/2014/main" id="{5E76D327-C98C-4CD5-B901-EF2FFF7387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821" y="1537183"/>
              <a:ext cx="2777409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BAD96AC2-68F8-4F43-A081-CD0444596CD4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56390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90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433298" y="1020770"/>
            <a:ext cx="1402373" cy="1397554"/>
            <a:chOff x="2433298" y="1020770"/>
            <a:chExt cx="1402373" cy="1397554"/>
          </a:xfrm>
        </p:grpSpPr>
        <p:sp>
          <p:nvSpPr>
            <p:cNvPr id="16" name="Freeform: Shape 4">
              <a:extLst>
                <a:ext uri="{FF2B5EF4-FFF2-40B4-BE49-F238E27FC236}">
                  <a16:creationId xmlns:a16="http://schemas.microsoft.com/office/drawing/2014/main" id="{E2CB83AF-E51D-46B0-9502-029F1F80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653" y="1251125"/>
              <a:ext cx="939734" cy="939734"/>
            </a:xfrm>
            <a:custGeom>
              <a:avLst/>
              <a:gdLst>
                <a:gd name="T0" fmla="*/ 52 w 412"/>
                <a:gd name="T1" fmla="*/ 112 h 412"/>
                <a:gd name="T2" fmla="*/ 112 w 412"/>
                <a:gd name="T3" fmla="*/ 361 h 412"/>
                <a:gd name="T4" fmla="*/ 360 w 412"/>
                <a:gd name="T5" fmla="*/ 300 h 412"/>
                <a:gd name="T6" fmla="*/ 300 w 412"/>
                <a:gd name="T7" fmla="*/ 52 h 412"/>
                <a:gd name="T8" fmla="*/ 52 w 412"/>
                <a:gd name="T9" fmla="*/ 1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52" y="112"/>
                  </a:moveTo>
                  <a:cubicBezTo>
                    <a:pt x="0" y="198"/>
                    <a:pt x="27" y="309"/>
                    <a:pt x="112" y="361"/>
                  </a:cubicBezTo>
                  <a:cubicBezTo>
                    <a:pt x="197" y="412"/>
                    <a:pt x="308" y="385"/>
                    <a:pt x="360" y="300"/>
                  </a:cubicBezTo>
                  <a:cubicBezTo>
                    <a:pt x="412" y="215"/>
                    <a:pt x="385" y="104"/>
                    <a:pt x="300" y="52"/>
                  </a:cubicBezTo>
                  <a:cubicBezTo>
                    <a:pt x="214" y="0"/>
                    <a:pt x="103" y="27"/>
                    <a:pt x="52" y="11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Keywords</a:t>
              </a:r>
            </a:p>
          </p:txBody>
        </p:sp>
        <p:sp>
          <p:nvSpPr>
            <p:cNvPr id="17" name="Freeform: Shape 5">
              <a:extLst>
                <a:ext uri="{FF2B5EF4-FFF2-40B4-BE49-F238E27FC236}">
                  <a16:creationId xmlns:a16="http://schemas.microsoft.com/office/drawing/2014/main" id="{3E1E2E51-EF29-4DCF-B9C1-0A6691C2C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298" y="1020770"/>
              <a:ext cx="1402373" cy="1397554"/>
            </a:xfrm>
            <a:custGeom>
              <a:avLst/>
              <a:gdLst>
                <a:gd name="T0" fmla="*/ 109 w 615"/>
                <a:gd name="T1" fmla="*/ 156 h 613"/>
                <a:gd name="T2" fmla="*/ 50 w 615"/>
                <a:gd name="T3" fmla="*/ 137 h 613"/>
                <a:gd name="T4" fmla="*/ 70 w 615"/>
                <a:gd name="T5" fmla="*/ 231 h 613"/>
                <a:gd name="T6" fmla="*/ 59 w 615"/>
                <a:gd name="T7" fmla="*/ 270 h 613"/>
                <a:gd name="T8" fmla="*/ 1 w 615"/>
                <a:gd name="T9" fmla="*/ 344 h 613"/>
                <a:gd name="T10" fmla="*/ 73 w 615"/>
                <a:gd name="T11" fmla="*/ 393 h 613"/>
                <a:gd name="T12" fmla="*/ 26 w 615"/>
                <a:gd name="T13" fmla="*/ 432 h 613"/>
                <a:gd name="T14" fmla="*/ 116 w 615"/>
                <a:gd name="T15" fmla="*/ 466 h 613"/>
                <a:gd name="T16" fmla="*/ 144 w 615"/>
                <a:gd name="T17" fmla="*/ 496 h 613"/>
                <a:gd name="T18" fmla="*/ 175 w 615"/>
                <a:gd name="T19" fmla="*/ 583 h 613"/>
                <a:gd name="T20" fmla="*/ 267 w 615"/>
                <a:gd name="T21" fmla="*/ 553 h 613"/>
                <a:gd name="T22" fmla="*/ 277 w 615"/>
                <a:gd name="T23" fmla="*/ 613 h 613"/>
                <a:gd name="T24" fmla="*/ 351 w 615"/>
                <a:gd name="T25" fmla="*/ 552 h 613"/>
                <a:gd name="T26" fmla="*/ 409 w 615"/>
                <a:gd name="T27" fmla="*/ 536 h 613"/>
                <a:gd name="T28" fmla="*/ 503 w 615"/>
                <a:gd name="T29" fmla="*/ 545 h 613"/>
                <a:gd name="T30" fmla="*/ 479 w 615"/>
                <a:gd name="T31" fmla="*/ 487 h 613"/>
                <a:gd name="T32" fmla="*/ 507 w 615"/>
                <a:gd name="T33" fmla="*/ 458 h 613"/>
                <a:gd name="T34" fmla="*/ 593 w 615"/>
                <a:gd name="T35" fmla="*/ 421 h 613"/>
                <a:gd name="T36" fmla="*/ 544 w 615"/>
                <a:gd name="T37" fmla="*/ 382 h 613"/>
                <a:gd name="T38" fmla="*/ 555 w 615"/>
                <a:gd name="T39" fmla="*/ 344 h 613"/>
                <a:gd name="T40" fmla="*/ 613 w 615"/>
                <a:gd name="T41" fmla="*/ 270 h 613"/>
                <a:gd name="T42" fmla="*/ 551 w 615"/>
                <a:gd name="T43" fmla="*/ 259 h 613"/>
                <a:gd name="T44" fmla="*/ 542 w 615"/>
                <a:gd name="T45" fmla="*/ 220 h 613"/>
                <a:gd name="T46" fmla="*/ 558 w 615"/>
                <a:gd name="T47" fmla="*/ 127 h 613"/>
                <a:gd name="T48" fmla="*/ 494 w 615"/>
                <a:gd name="T49" fmla="*/ 145 h 613"/>
                <a:gd name="T50" fmla="*/ 464 w 615"/>
                <a:gd name="T51" fmla="*/ 113 h 613"/>
                <a:gd name="T52" fmla="*/ 437 w 615"/>
                <a:gd name="T53" fmla="*/ 35 h 613"/>
                <a:gd name="T54" fmla="*/ 397 w 615"/>
                <a:gd name="T55" fmla="*/ 77 h 613"/>
                <a:gd name="T56" fmla="*/ 348 w 615"/>
                <a:gd name="T57" fmla="*/ 60 h 613"/>
                <a:gd name="T58" fmla="*/ 275 w 615"/>
                <a:gd name="T59" fmla="*/ 0 h 613"/>
                <a:gd name="T60" fmla="*/ 264 w 615"/>
                <a:gd name="T61" fmla="*/ 62 h 613"/>
                <a:gd name="T62" fmla="*/ 205 w 615"/>
                <a:gd name="T63" fmla="*/ 78 h 613"/>
                <a:gd name="T64" fmla="*/ 112 w 615"/>
                <a:gd name="T65" fmla="*/ 69 h 613"/>
                <a:gd name="T66" fmla="*/ 414 w 615"/>
                <a:gd name="T67" fmla="*/ 131 h 613"/>
                <a:gd name="T68" fmla="*/ 200 w 615"/>
                <a:gd name="T69" fmla="*/ 484 h 613"/>
                <a:gd name="T70" fmla="*/ 414 w 615"/>
                <a:gd name="T71" fmla="*/ 1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5" h="613">
                  <a:moveTo>
                    <a:pt x="136" y="126"/>
                  </a:moveTo>
                  <a:cubicBezTo>
                    <a:pt x="126" y="135"/>
                    <a:pt x="117" y="145"/>
                    <a:pt x="109" y="156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66" y="244"/>
                    <a:pt x="63" y="257"/>
                    <a:pt x="61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5" y="367"/>
                    <a:pt x="69" y="380"/>
                    <a:pt x="73" y="393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57" y="486"/>
                    <a:pt x="57" y="486"/>
                    <a:pt x="57" y="486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24" y="477"/>
                    <a:pt x="128" y="483"/>
                    <a:pt x="144" y="495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33" y="545"/>
                    <a:pt x="249" y="550"/>
                    <a:pt x="267" y="553"/>
                  </a:cubicBezTo>
                  <a:cubicBezTo>
                    <a:pt x="266" y="554"/>
                    <a:pt x="266" y="554"/>
                    <a:pt x="266" y="554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71" y="549"/>
                    <a:pt x="390" y="543"/>
                    <a:pt x="409" y="534"/>
                  </a:cubicBezTo>
                  <a:cubicBezTo>
                    <a:pt x="409" y="536"/>
                    <a:pt x="409" y="536"/>
                    <a:pt x="409" y="536"/>
                  </a:cubicBezTo>
                  <a:cubicBezTo>
                    <a:pt x="451" y="579"/>
                    <a:pt x="451" y="579"/>
                    <a:pt x="451" y="579"/>
                  </a:cubicBezTo>
                  <a:cubicBezTo>
                    <a:pt x="503" y="545"/>
                    <a:pt x="503" y="545"/>
                    <a:pt x="503" y="545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88" y="478"/>
                    <a:pt x="497" y="468"/>
                    <a:pt x="506" y="458"/>
                  </a:cubicBezTo>
                  <a:cubicBezTo>
                    <a:pt x="507" y="458"/>
                    <a:pt x="507" y="458"/>
                    <a:pt x="507" y="458"/>
                  </a:cubicBezTo>
                  <a:cubicBezTo>
                    <a:pt x="565" y="477"/>
                    <a:pt x="565" y="477"/>
                    <a:pt x="565" y="477"/>
                  </a:cubicBezTo>
                  <a:cubicBezTo>
                    <a:pt x="593" y="421"/>
                    <a:pt x="593" y="421"/>
                    <a:pt x="593" y="421"/>
                  </a:cubicBezTo>
                  <a:cubicBezTo>
                    <a:pt x="545" y="382"/>
                    <a:pt x="545" y="382"/>
                    <a:pt x="545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70"/>
                    <a:pt x="551" y="357"/>
                    <a:pt x="553" y="344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615" y="332"/>
                    <a:pt x="615" y="332"/>
                    <a:pt x="615" y="332"/>
                  </a:cubicBezTo>
                  <a:cubicBezTo>
                    <a:pt x="613" y="270"/>
                    <a:pt x="613" y="270"/>
                    <a:pt x="613" y="270"/>
                  </a:cubicBezTo>
                  <a:cubicBezTo>
                    <a:pt x="552" y="259"/>
                    <a:pt x="552" y="259"/>
                    <a:pt x="552" y="259"/>
                  </a:cubicBezTo>
                  <a:cubicBezTo>
                    <a:pt x="551" y="259"/>
                    <a:pt x="551" y="259"/>
                    <a:pt x="551" y="259"/>
                  </a:cubicBezTo>
                  <a:cubicBezTo>
                    <a:pt x="548" y="246"/>
                    <a:pt x="545" y="233"/>
                    <a:pt x="540" y="221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86" y="135"/>
                    <a:pt x="479" y="127"/>
                    <a:pt x="463" y="115"/>
                  </a:cubicBezTo>
                  <a:cubicBezTo>
                    <a:pt x="464" y="113"/>
                    <a:pt x="464" y="113"/>
                    <a:pt x="464" y="113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37" y="35"/>
                    <a:pt x="437" y="35"/>
                    <a:pt x="437" y="35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81" y="71"/>
                    <a:pt x="365" y="65"/>
                    <a:pt x="348" y="62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44" y="66"/>
                    <a:pt x="225" y="71"/>
                    <a:pt x="206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36" y="126"/>
                    <a:pt x="136" y="126"/>
                    <a:pt x="136" y="126"/>
                  </a:cubicBezTo>
                  <a:close/>
                  <a:moveTo>
                    <a:pt x="414" y="131"/>
                  </a:moveTo>
                  <a:cubicBezTo>
                    <a:pt x="512" y="190"/>
                    <a:pt x="543" y="317"/>
                    <a:pt x="483" y="414"/>
                  </a:cubicBezTo>
                  <a:cubicBezTo>
                    <a:pt x="424" y="512"/>
                    <a:pt x="297" y="543"/>
                    <a:pt x="200" y="484"/>
                  </a:cubicBezTo>
                  <a:cubicBezTo>
                    <a:pt x="102" y="425"/>
                    <a:pt x="71" y="298"/>
                    <a:pt x="130" y="200"/>
                  </a:cubicBezTo>
                  <a:cubicBezTo>
                    <a:pt x="189" y="102"/>
                    <a:pt x="317" y="71"/>
                    <a:pt x="414" y="131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017887" y="2302664"/>
            <a:ext cx="1248160" cy="1247196"/>
            <a:chOff x="2017887" y="2302664"/>
            <a:chExt cx="1248160" cy="1247196"/>
          </a:xfrm>
        </p:grpSpPr>
        <p:sp>
          <p:nvSpPr>
            <p:cNvPr id="18" name="Freeform: Shape 6">
              <a:extLst>
                <a:ext uri="{FF2B5EF4-FFF2-40B4-BE49-F238E27FC236}">
                  <a16:creationId xmlns:a16="http://schemas.microsoft.com/office/drawing/2014/main" id="{7737FBE4-66B7-443D-B5C0-C6EC060B2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255" y="2507960"/>
              <a:ext cx="839496" cy="836605"/>
            </a:xfrm>
            <a:custGeom>
              <a:avLst/>
              <a:gdLst>
                <a:gd name="T0" fmla="*/ 46 w 368"/>
                <a:gd name="T1" fmla="*/ 100 h 367"/>
                <a:gd name="T2" fmla="*/ 101 w 368"/>
                <a:gd name="T3" fmla="*/ 321 h 367"/>
                <a:gd name="T4" fmla="*/ 322 w 368"/>
                <a:gd name="T5" fmla="*/ 267 h 367"/>
                <a:gd name="T6" fmla="*/ 267 w 368"/>
                <a:gd name="T7" fmla="*/ 46 h 367"/>
                <a:gd name="T8" fmla="*/ 46 w 368"/>
                <a:gd name="T9" fmla="*/ 10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7">
                  <a:moveTo>
                    <a:pt x="46" y="100"/>
                  </a:moveTo>
                  <a:cubicBezTo>
                    <a:pt x="0" y="176"/>
                    <a:pt x="25" y="275"/>
                    <a:pt x="101" y="321"/>
                  </a:cubicBezTo>
                  <a:cubicBezTo>
                    <a:pt x="176" y="367"/>
                    <a:pt x="275" y="343"/>
                    <a:pt x="322" y="267"/>
                  </a:cubicBezTo>
                  <a:cubicBezTo>
                    <a:pt x="368" y="191"/>
                    <a:pt x="343" y="92"/>
                    <a:pt x="267" y="46"/>
                  </a:cubicBezTo>
                  <a:cubicBezTo>
                    <a:pt x="192" y="0"/>
                    <a:pt x="93" y="24"/>
                    <a:pt x="46" y="10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Keywords</a:t>
              </a:r>
            </a:p>
          </p:txBody>
        </p:sp>
        <p:sp>
          <p:nvSpPr>
            <p:cNvPr id="19" name="Freeform: Shape 7">
              <a:extLst>
                <a:ext uri="{FF2B5EF4-FFF2-40B4-BE49-F238E27FC236}">
                  <a16:creationId xmlns:a16="http://schemas.microsoft.com/office/drawing/2014/main" id="{1916F1B5-A396-4677-BB27-468CEA960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887" y="2302664"/>
              <a:ext cx="1248160" cy="1247196"/>
            </a:xfrm>
            <a:custGeom>
              <a:avLst/>
              <a:gdLst>
                <a:gd name="T0" fmla="*/ 97 w 547"/>
                <a:gd name="T1" fmla="*/ 139 h 547"/>
                <a:gd name="T2" fmla="*/ 44 w 547"/>
                <a:gd name="T3" fmla="*/ 122 h 547"/>
                <a:gd name="T4" fmla="*/ 62 w 547"/>
                <a:gd name="T5" fmla="*/ 206 h 547"/>
                <a:gd name="T6" fmla="*/ 52 w 547"/>
                <a:gd name="T7" fmla="*/ 240 h 547"/>
                <a:gd name="T8" fmla="*/ 1 w 547"/>
                <a:gd name="T9" fmla="*/ 306 h 547"/>
                <a:gd name="T10" fmla="*/ 65 w 547"/>
                <a:gd name="T11" fmla="*/ 350 h 547"/>
                <a:gd name="T12" fmla="*/ 23 w 547"/>
                <a:gd name="T13" fmla="*/ 385 h 547"/>
                <a:gd name="T14" fmla="*/ 103 w 547"/>
                <a:gd name="T15" fmla="*/ 416 h 547"/>
                <a:gd name="T16" fmla="*/ 128 w 547"/>
                <a:gd name="T17" fmla="*/ 442 h 547"/>
                <a:gd name="T18" fmla="*/ 155 w 547"/>
                <a:gd name="T19" fmla="*/ 520 h 547"/>
                <a:gd name="T20" fmla="*/ 237 w 547"/>
                <a:gd name="T21" fmla="*/ 492 h 547"/>
                <a:gd name="T22" fmla="*/ 247 w 547"/>
                <a:gd name="T23" fmla="*/ 547 h 547"/>
                <a:gd name="T24" fmla="*/ 312 w 547"/>
                <a:gd name="T25" fmla="*/ 492 h 547"/>
                <a:gd name="T26" fmla="*/ 364 w 547"/>
                <a:gd name="T27" fmla="*/ 477 h 547"/>
                <a:gd name="T28" fmla="*/ 448 w 547"/>
                <a:gd name="T29" fmla="*/ 486 h 547"/>
                <a:gd name="T30" fmla="*/ 426 w 547"/>
                <a:gd name="T31" fmla="*/ 434 h 547"/>
                <a:gd name="T32" fmla="*/ 451 w 547"/>
                <a:gd name="T33" fmla="*/ 408 h 547"/>
                <a:gd name="T34" fmla="*/ 528 w 547"/>
                <a:gd name="T35" fmla="*/ 376 h 547"/>
                <a:gd name="T36" fmla="*/ 484 w 547"/>
                <a:gd name="T37" fmla="*/ 341 h 547"/>
                <a:gd name="T38" fmla="*/ 494 w 547"/>
                <a:gd name="T39" fmla="*/ 306 h 547"/>
                <a:gd name="T40" fmla="*/ 546 w 547"/>
                <a:gd name="T41" fmla="*/ 240 h 547"/>
                <a:gd name="T42" fmla="*/ 491 w 547"/>
                <a:gd name="T43" fmla="*/ 231 h 547"/>
                <a:gd name="T44" fmla="*/ 483 w 547"/>
                <a:gd name="T45" fmla="*/ 196 h 547"/>
                <a:gd name="T46" fmla="*/ 497 w 547"/>
                <a:gd name="T47" fmla="*/ 113 h 547"/>
                <a:gd name="T48" fmla="*/ 440 w 547"/>
                <a:gd name="T49" fmla="*/ 130 h 547"/>
                <a:gd name="T50" fmla="*/ 413 w 547"/>
                <a:gd name="T51" fmla="*/ 101 h 547"/>
                <a:gd name="T52" fmla="*/ 389 w 547"/>
                <a:gd name="T53" fmla="*/ 32 h 547"/>
                <a:gd name="T54" fmla="*/ 353 w 547"/>
                <a:gd name="T55" fmla="*/ 69 h 547"/>
                <a:gd name="T56" fmla="*/ 310 w 547"/>
                <a:gd name="T57" fmla="*/ 53 h 547"/>
                <a:gd name="T58" fmla="*/ 245 w 547"/>
                <a:gd name="T59" fmla="*/ 0 h 547"/>
                <a:gd name="T60" fmla="*/ 235 w 547"/>
                <a:gd name="T61" fmla="*/ 55 h 547"/>
                <a:gd name="T62" fmla="*/ 182 w 547"/>
                <a:gd name="T63" fmla="*/ 69 h 547"/>
                <a:gd name="T64" fmla="*/ 99 w 547"/>
                <a:gd name="T65" fmla="*/ 61 h 547"/>
                <a:gd name="T66" fmla="*/ 121 w 547"/>
                <a:gd name="T67" fmla="*/ 113 h 547"/>
                <a:gd name="T68" fmla="*/ 430 w 547"/>
                <a:gd name="T69" fmla="*/ 369 h 547"/>
                <a:gd name="T70" fmla="*/ 116 w 547"/>
                <a:gd name="T71" fmla="*/ 17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13275" y="2297845"/>
            <a:ext cx="741185" cy="741185"/>
            <a:chOff x="3313275" y="2297845"/>
            <a:chExt cx="741185" cy="741185"/>
          </a:xfrm>
        </p:grpSpPr>
        <p:sp>
          <p:nvSpPr>
            <p:cNvPr id="20" name="Freeform: Shape 8">
              <a:extLst>
                <a:ext uri="{FF2B5EF4-FFF2-40B4-BE49-F238E27FC236}">
                  <a16:creationId xmlns:a16="http://schemas.microsoft.com/office/drawing/2014/main" id="{16C1D4F8-6085-4E9B-BEB3-DD056EEC9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717" y="2418324"/>
              <a:ext cx="496372" cy="500228"/>
            </a:xfrm>
            <a:custGeom>
              <a:avLst/>
              <a:gdLst>
                <a:gd name="T0" fmla="*/ 28 w 218"/>
                <a:gd name="T1" fmla="*/ 60 h 219"/>
                <a:gd name="T2" fmla="*/ 60 w 218"/>
                <a:gd name="T3" fmla="*/ 191 h 219"/>
                <a:gd name="T4" fmla="*/ 191 w 218"/>
                <a:gd name="T5" fmla="*/ 159 h 219"/>
                <a:gd name="T6" fmla="*/ 159 w 218"/>
                <a:gd name="T7" fmla="*/ 28 h 219"/>
                <a:gd name="T8" fmla="*/ 28 w 218"/>
                <a:gd name="T9" fmla="*/ 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9">
                  <a:moveTo>
                    <a:pt x="28" y="60"/>
                  </a:moveTo>
                  <a:cubicBezTo>
                    <a:pt x="0" y="105"/>
                    <a:pt x="15" y="164"/>
                    <a:pt x="60" y="191"/>
                  </a:cubicBezTo>
                  <a:cubicBezTo>
                    <a:pt x="105" y="219"/>
                    <a:pt x="164" y="204"/>
                    <a:pt x="191" y="159"/>
                  </a:cubicBezTo>
                  <a:cubicBezTo>
                    <a:pt x="218" y="114"/>
                    <a:pt x="204" y="55"/>
                    <a:pt x="159" y="28"/>
                  </a:cubicBezTo>
                  <a:cubicBezTo>
                    <a:pt x="114" y="0"/>
                    <a:pt x="55" y="15"/>
                    <a:pt x="28" y="60"/>
                  </a:cubicBezTo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Keywords</a:t>
              </a:r>
            </a:p>
          </p:txBody>
        </p:sp>
        <p:sp>
          <p:nvSpPr>
            <p:cNvPr id="21" name="Freeform: Shape 9">
              <a:extLst>
                <a:ext uri="{FF2B5EF4-FFF2-40B4-BE49-F238E27FC236}">
                  <a16:creationId xmlns:a16="http://schemas.microsoft.com/office/drawing/2014/main" id="{5D2C4FF6-E58C-4CE9-BE02-ACACBCD45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275" y="2297845"/>
              <a:ext cx="741185" cy="741185"/>
            </a:xfrm>
            <a:custGeom>
              <a:avLst/>
              <a:gdLst>
                <a:gd name="T0" fmla="*/ 57 w 325"/>
                <a:gd name="T1" fmla="*/ 82 h 325"/>
                <a:gd name="T2" fmla="*/ 26 w 325"/>
                <a:gd name="T3" fmla="*/ 72 h 325"/>
                <a:gd name="T4" fmla="*/ 37 w 325"/>
                <a:gd name="T5" fmla="*/ 122 h 325"/>
                <a:gd name="T6" fmla="*/ 31 w 325"/>
                <a:gd name="T7" fmla="*/ 143 h 325"/>
                <a:gd name="T8" fmla="*/ 0 w 325"/>
                <a:gd name="T9" fmla="*/ 182 h 325"/>
                <a:gd name="T10" fmla="*/ 38 w 325"/>
                <a:gd name="T11" fmla="*/ 208 h 325"/>
                <a:gd name="T12" fmla="*/ 13 w 325"/>
                <a:gd name="T13" fmla="*/ 229 h 325"/>
                <a:gd name="T14" fmla="*/ 61 w 325"/>
                <a:gd name="T15" fmla="*/ 247 h 325"/>
                <a:gd name="T16" fmla="*/ 76 w 325"/>
                <a:gd name="T17" fmla="*/ 263 h 325"/>
                <a:gd name="T18" fmla="*/ 92 w 325"/>
                <a:gd name="T19" fmla="*/ 309 h 325"/>
                <a:gd name="T20" fmla="*/ 141 w 325"/>
                <a:gd name="T21" fmla="*/ 292 h 325"/>
                <a:gd name="T22" fmla="*/ 147 w 325"/>
                <a:gd name="T23" fmla="*/ 325 h 325"/>
                <a:gd name="T24" fmla="*/ 186 w 325"/>
                <a:gd name="T25" fmla="*/ 292 h 325"/>
                <a:gd name="T26" fmla="*/ 217 w 325"/>
                <a:gd name="T27" fmla="*/ 283 h 325"/>
                <a:gd name="T28" fmla="*/ 266 w 325"/>
                <a:gd name="T29" fmla="*/ 288 h 325"/>
                <a:gd name="T30" fmla="*/ 253 w 325"/>
                <a:gd name="T31" fmla="*/ 258 h 325"/>
                <a:gd name="T32" fmla="*/ 268 w 325"/>
                <a:gd name="T33" fmla="*/ 242 h 325"/>
                <a:gd name="T34" fmla="*/ 314 w 325"/>
                <a:gd name="T35" fmla="*/ 223 h 325"/>
                <a:gd name="T36" fmla="*/ 288 w 325"/>
                <a:gd name="T37" fmla="*/ 202 h 325"/>
                <a:gd name="T38" fmla="*/ 294 w 325"/>
                <a:gd name="T39" fmla="*/ 182 h 325"/>
                <a:gd name="T40" fmla="*/ 325 w 325"/>
                <a:gd name="T41" fmla="*/ 143 h 325"/>
                <a:gd name="T42" fmla="*/ 292 w 325"/>
                <a:gd name="T43" fmla="*/ 137 h 325"/>
                <a:gd name="T44" fmla="*/ 287 w 325"/>
                <a:gd name="T45" fmla="*/ 116 h 325"/>
                <a:gd name="T46" fmla="*/ 295 w 325"/>
                <a:gd name="T47" fmla="*/ 67 h 325"/>
                <a:gd name="T48" fmla="*/ 262 w 325"/>
                <a:gd name="T49" fmla="*/ 77 h 325"/>
                <a:gd name="T50" fmla="*/ 246 w 325"/>
                <a:gd name="T51" fmla="*/ 59 h 325"/>
                <a:gd name="T52" fmla="*/ 231 w 325"/>
                <a:gd name="T53" fmla="*/ 18 h 325"/>
                <a:gd name="T54" fmla="*/ 210 w 325"/>
                <a:gd name="T55" fmla="*/ 41 h 325"/>
                <a:gd name="T56" fmla="*/ 184 w 325"/>
                <a:gd name="T57" fmla="*/ 31 h 325"/>
                <a:gd name="T58" fmla="*/ 146 w 325"/>
                <a:gd name="T59" fmla="*/ 0 h 325"/>
                <a:gd name="T60" fmla="*/ 139 w 325"/>
                <a:gd name="T61" fmla="*/ 33 h 325"/>
                <a:gd name="T62" fmla="*/ 108 w 325"/>
                <a:gd name="T63" fmla="*/ 41 h 325"/>
                <a:gd name="T64" fmla="*/ 59 w 325"/>
                <a:gd name="T65" fmla="*/ 36 h 325"/>
                <a:gd name="T66" fmla="*/ 72 w 325"/>
                <a:gd name="T67" fmla="*/ 67 h 325"/>
                <a:gd name="T68" fmla="*/ 256 w 325"/>
                <a:gd name="T69" fmla="*/ 219 h 325"/>
                <a:gd name="T70" fmla="*/ 69 w 325"/>
                <a:gd name="T71" fmla="*/ 10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56B9BDC3-3BAA-4FFD-A242-58761372A2B5}"/>
              </a:ext>
            </a:extLst>
          </p:cNvPr>
          <p:cNvSpPr>
            <a:spLocks/>
          </p:cNvSpPr>
          <p:nvPr/>
        </p:nvSpPr>
        <p:spPr bwMode="auto">
          <a:xfrm>
            <a:off x="1521514" y="2211100"/>
            <a:ext cx="284329" cy="250595"/>
          </a:xfrm>
          <a:custGeom>
            <a:avLst/>
            <a:gdLst>
              <a:gd name="T0" fmla="*/ 113 w 125"/>
              <a:gd name="T1" fmla="*/ 62 h 110"/>
              <a:gd name="T2" fmla="*/ 117 w 125"/>
              <a:gd name="T3" fmla="*/ 97 h 110"/>
              <a:gd name="T4" fmla="*/ 82 w 125"/>
              <a:gd name="T5" fmla="*/ 102 h 110"/>
              <a:gd name="T6" fmla="*/ 13 w 125"/>
              <a:gd name="T7" fmla="*/ 49 h 110"/>
              <a:gd name="T8" fmla="*/ 9 w 125"/>
              <a:gd name="T9" fmla="*/ 14 h 110"/>
              <a:gd name="T10" fmla="*/ 44 w 125"/>
              <a:gd name="T11" fmla="*/ 9 h 110"/>
              <a:gd name="T12" fmla="*/ 113 w 125"/>
              <a:gd name="T13" fmla="*/ 6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10">
                <a:moveTo>
                  <a:pt x="113" y="62"/>
                </a:moveTo>
                <a:cubicBezTo>
                  <a:pt x="124" y="70"/>
                  <a:pt x="125" y="86"/>
                  <a:pt x="117" y="97"/>
                </a:cubicBezTo>
                <a:cubicBezTo>
                  <a:pt x="109" y="108"/>
                  <a:pt x="93" y="110"/>
                  <a:pt x="82" y="102"/>
                </a:cubicBezTo>
                <a:cubicBezTo>
                  <a:pt x="13" y="49"/>
                  <a:pt x="13" y="49"/>
                  <a:pt x="13" y="49"/>
                </a:cubicBezTo>
                <a:cubicBezTo>
                  <a:pt x="2" y="41"/>
                  <a:pt x="0" y="25"/>
                  <a:pt x="9" y="14"/>
                </a:cubicBezTo>
                <a:cubicBezTo>
                  <a:pt x="17" y="3"/>
                  <a:pt x="33" y="0"/>
                  <a:pt x="44" y="9"/>
                </a:cubicBezTo>
                <a:lnTo>
                  <a:pt x="113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4BA92826-E283-4189-8BBA-293E9A095427}"/>
              </a:ext>
            </a:extLst>
          </p:cNvPr>
          <p:cNvSpPr>
            <a:spLocks/>
          </p:cNvSpPr>
          <p:nvPr/>
        </p:nvSpPr>
        <p:spPr bwMode="auto">
          <a:xfrm>
            <a:off x="1331640" y="2763375"/>
            <a:ext cx="319992" cy="163851"/>
          </a:xfrm>
          <a:custGeom>
            <a:avLst/>
            <a:gdLst>
              <a:gd name="T0" fmla="*/ 117 w 140"/>
              <a:gd name="T1" fmla="*/ 20 h 72"/>
              <a:gd name="T2" fmla="*/ 137 w 140"/>
              <a:gd name="T3" fmla="*/ 49 h 72"/>
              <a:gd name="T4" fmla="*/ 108 w 140"/>
              <a:gd name="T5" fmla="*/ 69 h 72"/>
              <a:gd name="T6" fmla="*/ 22 w 140"/>
              <a:gd name="T7" fmla="*/ 52 h 72"/>
              <a:gd name="T8" fmla="*/ 3 w 140"/>
              <a:gd name="T9" fmla="*/ 23 h 72"/>
              <a:gd name="T10" fmla="*/ 32 w 140"/>
              <a:gd name="T11" fmla="*/ 3 h 72"/>
              <a:gd name="T12" fmla="*/ 117 w 140"/>
              <a:gd name="T13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72">
                <a:moveTo>
                  <a:pt x="117" y="20"/>
                </a:moveTo>
                <a:cubicBezTo>
                  <a:pt x="131" y="22"/>
                  <a:pt x="140" y="36"/>
                  <a:pt x="137" y="49"/>
                </a:cubicBezTo>
                <a:cubicBezTo>
                  <a:pt x="134" y="63"/>
                  <a:pt x="121" y="72"/>
                  <a:pt x="108" y="69"/>
                </a:cubicBezTo>
                <a:cubicBezTo>
                  <a:pt x="22" y="52"/>
                  <a:pt x="22" y="52"/>
                  <a:pt x="22" y="52"/>
                </a:cubicBezTo>
                <a:cubicBezTo>
                  <a:pt x="9" y="50"/>
                  <a:pt x="0" y="37"/>
                  <a:pt x="3" y="23"/>
                </a:cubicBezTo>
                <a:cubicBezTo>
                  <a:pt x="6" y="9"/>
                  <a:pt x="19" y="0"/>
                  <a:pt x="32" y="3"/>
                </a:cubicBezTo>
                <a:lnTo>
                  <a:pt x="117" y="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9C80E28D-75A4-4A5E-B563-E46035001D92}"/>
              </a:ext>
            </a:extLst>
          </p:cNvPr>
          <p:cNvSpPr>
            <a:spLocks/>
          </p:cNvSpPr>
          <p:nvPr/>
        </p:nvSpPr>
        <p:spPr bwMode="auto">
          <a:xfrm>
            <a:off x="1471396" y="3292518"/>
            <a:ext cx="317100" cy="180236"/>
          </a:xfrm>
          <a:custGeom>
            <a:avLst/>
            <a:gdLst>
              <a:gd name="T0" fmla="*/ 105 w 139"/>
              <a:gd name="T1" fmla="*/ 4 h 79"/>
              <a:gd name="T2" fmla="*/ 136 w 139"/>
              <a:gd name="T3" fmla="*/ 22 h 79"/>
              <a:gd name="T4" fmla="*/ 118 w 139"/>
              <a:gd name="T5" fmla="*/ 52 h 79"/>
              <a:gd name="T6" fmla="*/ 34 w 139"/>
              <a:gd name="T7" fmla="*/ 75 h 79"/>
              <a:gd name="T8" fmla="*/ 4 w 139"/>
              <a:gd name="T9" fmla="*/ 57 h 79"/>
              <a:gd name="T10" fmla="*/ 21 w 139"/>
              <a:gd name="T11" fmla="*/ 26 h 79"/>
              <a:gd name="T12" fmla="*/ 105 w 139"/>
              <a:gd name="T13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79">
                <a:moveTo>
                  <a:pt x="105" y="4"/>
                </a:moveTo>
                <a:cubicBezTo>
                  <a:pt x="118" y="0"/>
                  <a:pt x="132" y="8"/>
                  <a:pt x="136" y="22"/>
                </a:cubicBezTo>
                <a:cubicBezTo>
                  <a:pt x="139" y="35"/>
                  <a:pt x="131" y="49"/>
                  <a:pt x="118" y="52"/>
                </a:cubicBezTo>
                <a:cubicBezTo>
                  <a:pt x="34" y="75"/>
                  <a:pt x="34" y="75"/>
                  <a:pt x="34" y="75"/>
                </a:cubicBezTo>
                <a:cubicBezTo>
                  <a:pt x="21" y="79"/>
                  <a:pt x="7" y="71"/>
                  <a:pt x="4" y="57"/>
                </a:cubicBezTo>
                <a:cubicBezTo>
                  <a:pt x="0" y="44"/>
                  <a:pt x="8" y="30"/>
                  <a:pt x="21" y="26"/>
                </a:cubicBezTo>
                <a:lnTo>
                  <a:pt x="105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17FC7115-A373-4AAC-BEB3-85B00D1C1544}"/>
              </a:ext>
            </a:extLst>
          </p:cNvPr>
          <p:cNvSpPr>
            <a:spLocks/>
          </p:cNvSpPr>
          <p:nvPr/>
        </p:nvSpPr>
        <p:spPr bwMode="auto">
          <a:xfrm>
            <a:off x="3561943" y="3292518"/>
            <a:ext cx="319028" cy="180236"/>
          </a:xfrm>
          <a:custGeom>
            <a:avLst/>
            <a:gdLst>
              <a:gd name="T0" fmla="*/ 35 w 140"/>
              <a:gd name="T1" fmla="*/ 4 h 79"/>
              <a:gd name="T2" fmla="*/ 4 w 140"/>
              <a:gd name="T3" fmla="*/ 22 h 79"/>
              <a:gd name="T4" fmla="*/ 21 w 140"/>
              <a:gd name="T5" fmla="*/ 52 h 79"/>
              <a:gd name="T6" fmla="*/ 105 w 140"/>
              <a:gd name="T7" fmla="*/ 75 h 79"/>
              <a:gd name="T8" fmla="*/ 136 w 140"/>
              <a:gd name="T9" fmla="*/ 57 h 79"/>
              <a:gd name="T10" fmla="*/ 119 w 140"/>
              <a:gd name="T11" fmla="*/ 26 h 79"/>
              <a:gd name="T12" fmla="*/ 35 w 140"/>
              <a:gd name="T13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79">
                <a:moveTo>
                  <a:pt x="35" y="4"/>
                </a:moveTo>
                <a:cubicBezTo>
                  <a:pt x="21" y="0"/>
                  <a:pt x="8" y="8"/>
                  <a:pt x="4" y="22"/>
                </a:cubicBezTo>
                <a:cubicBezTo>
                  <a:pt x="0" y="35"/>
                  <a:pt x="8" y="49"/>
                  <a:pt x="21" y="52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19" y="79"/>
                  <a:pt x="132" y="71"/>
                  <a:pt x="136" y="57"/>
                </a:cubicBezTo>
                <a:cubicBezTo>
                  <a:pt x="140" y="44"/>
                  <a:pt x="132" y="30"/>
                  <a:pt x="119" y="26"/>
                </a:cubicBezTo>
                <a:lnTo>
                  <a:pt x="35" y="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7" name="组合 26"/>
          <p:cNvGrpSpPr/>
          <p:nvPr/>
        </p:nvGrpSpPr>
        <p:grpSpPr>
          <a:xfrm>
            <a:off x="1758617" y="2028937"/>
            <a:ext cx="1751279" cy="2061632"/>
            <a:chOff x="1758617" y="2028937"/>
            <a:chExt cx="1751279" cy="2061632"/>
          </a:xfrm>
        </p:grpSpPr>
        <p:sp>
          <p:nvSpPr>
            <p:cNvPr id="14" name="Freeform: Shape 2">
              <a:extLst>
                <a:ext uri="{FF2B5EF4-FFF2-40B4-BE49-F238E27FC236}">
                  <a16:creationId xmlns:a16="http://schemas.microsoft.com/office/drawing/2014/main" id="{966193EA-93B5-4487-837B-049F25D37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504" y="3332998"/>
              <a:ext cx="172525" cy="666007"/>
            </a:xfrm>
            <a:custGeom>
              <a:avLst/>
              <a:gdLst>
                <a:gd name="T0" fmla="*/ 76 w 76"/>
                <a:gd name="T1" fmla="*/ 292 h 292"/>
                <a:gd name="T2" fmla="*/ 53 w 76"/>
                <a:gd name="T3" fmla="*/ 292 h 292"/>
                <a:gd name="T4" fmla="*/ 0 w 76"/>
                <a:gd name="T5" fmla="*/ 10 h 292"/>
                <a:gd name="T6" fmla="*/ 21 w 76"/>
                <a:gd name="T7" fmla="*/ 0 h 292"/>
                <a:gd name="T8" fmla="*/ 76 w 7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2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">
              <a:extLst>
                <a:ext uri="{FF2B5EF4-FFF2-40B4-BE49-F238E27FC236}">
                  <a16:creationId xmlns:a16="http://schemas.microsoft.com/office/drawing/2014/main" id="{ABE89BCC-A457-4D08-8A1C-359C9E89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773" y="3312758"/>
              <a:ext cx="173489" cy="666007"/>
            </a:xfrm>
            <a:custGeom>
              <a:avLst/>
              <a:gdLst>
                <a:gd name="T0" fmla="*/ 24 w 76"/>
                <a:gd name="T1" fmla="*/ 292 h 292"/>
                <a:gd name="T2" fmla="*/ 0 w 76"/>
                <a:gd name="T3" fmla="*/ 292 h 292"/>
                <a:gd name="T4" fmla="*/ 55 w 76"/>
                <a:gd name="T5" fmla="*/ 0 h 292"/>
                <a:gd name="T6" fmla="*/ 76 w 76"/>
                <a:gd name="T7" fmla="*/ 11 h 292"/>
                <a:gd name="T8" fmla="*/ 66 w 76"/>
                <a:gd name="T9" fmla="*/ 6 h 292"/>
                <a:gd name="T10" fmla="*/ 76 w 76"/>
                <a:gd name="T11" fmla="*/ 11 h 292"/>
                <a:gd name="T12" fmla="*/ 24 w 76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2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1732C1C6-4968-4461-B2FE-D952463E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617" y="2028937"/>
              <a:ext cx="1751279" cy="2061632"/>
            </a:xfrm>
            <a:custGeom>
              <a:avLst/>
              <a:gdLst>
                <a:gd name="T0" fmla="*/ 702 w 768"/>
                <a:gd name="T1" fmla="*/ 412 h 904"/>
                <a:gd name="T2" fmla="*/ 611 w 768"/>
                <a:gd name="T3" fmla="*/ 601 h 904"/>
                <a:gd name="T4" fmla="*/ 611 w 768"/>
                <a:gd name="T5" fmla="*/ 602 h 904"/>
                <a:gd name="T6" fmla="*/ 609 w 768"/>
                <a:gd name="T7" fmla="*/ 604 h 904"/>
                <a:gd name="T8" fmla="*/ 606 w 768"/>
                <a:gd name="T9" fmla="*/ 606 h 904"/>
                <a:gd name="T10" fmla="*/ 606 w 768"/>
                <a:gd name="T11" fmla="*/ 607 h 904"/>
                <a:gd name="T12" fmla="*/ 536 w 768"/>
                <a:gd name="T13" fmla="*/ 735 h 904"/>
                <a:gd name="T14" fmla="*/ 523 w 768"/>
                <a:gd name="T15" fmla="*/ 827 h 904"/>
                <a:gd name="T16" fmla="*/ 523 w 768"/>
                <a:gd name="T17" fmla="*/ 833 h 904"/>
                <a:gd name="T18" fmla="*/ 521 w 768"/>
                <a:gd name="T19" fmla="*/ 837 h 904"/>
                <a:gd name="T20" fmla="*/ 504 w 768"/>
                <a:gd name="T21" fmla="*/ 844 h 904"/>
                <a:gd name="T22" fmla="*/ 274 w 768"/>
                <a:gd name="T23" fmla="*/ 844 h 904"/>
                <a:gd name="T24" fmla="*/ 257 w 768"/>
                <a:gd name="T25" fmla="*/ 837 h 904"/>
                <a:gd name="T26" fmla="*/ 255 w 768"/>
                <a:gd name="T27" fmla="*/ 832 h 904"/>
                <a:gd name="T28" fmla="*/ 256 w 768"/>
                <a:gd name="T29" fmla="*/ 827 h 904"/>
                <a:gd name="T30" fmla="*/ 243 w 768"/>
                <a:gd name="T31" fmla="*/ 737 h 904"/>
                <a:gd name="T32" fmla="*/ 185 w 768"/>
                <a:gd name="T33" fmla="*/ 622 h 904"/>
                <a:gd name="T34" fmla="*/ 170 w 768"/>
                <a:gd name="T35" fmla="*/ 604 h 904"/>
                <a:gd name="T36" fmla="*/ 136 w 768"/>
                <a:gd name="T37" fmla="*/ 571 h 904"/>
                <a:gd name="T38" fmla="*/ 109 w 768"/>
                <a:gd name="T39" fmla="*/ 530 h 904"/>
                <a:gd name="T40" fmla="*/ 75 w 768"/>
                <a:gd name="T41" fmla="*/ 436 h 904"/>
                <a:gd name="T42" fmla="*/ 70 w 768"/>
                <a:gd name="T43" fmla="*/ 378 h 904"/>
                <a:gd name="T44" fmla="*/ 342 w 768"/>
                <a:gd name="T45" fmla="*/ 65 h 904"/>
                <a:gd name="T46" fmla="*/ 305 w 768"/>
                <a:gd name="T47" fmla="*/ 0 h 904"/>
                <a:gd name="T48" fmla="*/ 0 w 768"/>
                <a:gd name="T49" fmla="*/ 378 h 904"/>
                <a:gd name="T50" fmla="*/ 132 w 768"/>
                <a:gd name="T51" fmla="*/ 669 h 904"/>
                <a:gd name="T52" fmla="*/ 186 w 768"/>
                <a:gd name="T53" fmla="*/ 825 h 904"/>
                <a:gd name="T54" fmla="*/ 204 w 768"/>
                <a:gd name="T55" fmla="*/ 883 h 904"/>
                <a:gd name="T56" fmla="*/ 226 w 768"/>
                <a:gd name="T57" fmla="*/ 902 h 904"/>
                <a:gd name="T58" fmla="*/ 380 w 768"/>
                <a:gd name="T59" fmla="*/ 903 h 904"/>
                <a:gd name="T60" fmla="*/ 547 w 768"/>
                <a:gd name="T61" fmla="*/ 904 h 904"/>
                <a:gd name="T62" fmla="*/ 575 w 768"/>
                <a:gd name="T63" fmla="*/ 883 h 904"/>
                <a:gd name="T64" fmla="*/ 593 w 768"/>
                <a:gd name="T65" fmla="*/ 825 h 904"/>
                <a:gd name="T66" fmla="*/ 658 w 768"/>
                <a:gd name="T67" fmla="*/ 654 h 904"/>
                <a:gd name="T68" fmla="*/ 662 w 768"/>
                <a:gd name="T69" fmla="*/ 650 h 904"/>
                <a:gd name="T70" fmla="*/ 768 w 768"/>
                <a:gd name="T71" fmla="*/ 442 h 904"/>
                <a:gd name="T72" fmla="*/ 702 w 768"/>
                <a:gd name="T73" fmla="*/ 4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904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00B8CDA7-3FC7-43CE-AFAA-ECB460131B63}"/>
              </a:ext>
            </a:extLst>
          </p:cNvPr>
          <p:cNvGrpSpPr/>
          <p:nvPr/>
        </p:nvGrpSpPr>
        <p:grpSpPr>
          <a:xfrm>
            <a:off x="5085057" y="1574884"/>
            <a:ext cx="2825669" cy="708888"/>
            <a:chOff x="5871033" y="1810977"/>
            <a:chExt cx="3767559" cy="945184"/>
          </a:xfrm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CE178BBD-7F52-489E-889D-69ECCDF05862}"/>
                </a:ext>
              </a:extLst>
            </p:cNvPr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</a:p>
          </p:txBody>
        </p:sp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8F7E6A66-D604-47EF-A500-AEBCD9025334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CA279B38-1DA7-45DD-9EDA-5980FC02D895}"/>
              </a:ext>
            </a:extLst>
          </p:cNvPr>
          <p:cNvGrpSpPr/>
          <p:nvPr/>
        </p:nvGrpSpPr>
        <p:grpSpPr>
          <a:xfrm>
            <a:off x="5085057" y="2478283"/>
            <a:ext cx="2825669" cy="708888"/>
            <a:chOff x="5871033" y="1810977"/>
            <a:chExt cx="3767559" cy="945184"/>
          </a:xfrm>
        </p:grpSpPr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68EC1B78-3453-450E-BC1C-668D18557180}"/>
                </a:ext>
              </a:extLst>
            </p:cNvPr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</a:p>
          </p:txBody>
        </p:sp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AA3B272-0A79-42B3-81AB-FB2B77B7CBA0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241E43AC-93F8-462A-BE7B-487A0F2E6DC2}"/>
              </a:ext>
            </a:extLst>
          </p:cNvPr>
          <p:cNvGrpSpPr/>
          <p:nvPr/>
        </p:nvGrpSpPr>
        <p:grpSpPr>
          <a:xfrm>
            <a:off x="5085057" y="3381681"/>
            <a:ext cx="2825669" cy="708888"/>
            <a:chOff x="5871033" y="1810977"/>
            <a:chExt cx="3767559" cy="94518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04629C56-C582-44D1-90E7-56CF1E7B8E4C}"/>
                </a:ext>
              </a:extLst>
            </p:cNvPr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</a:p>
          </p:txBody>
        </p:sp>
        <p:sp>
          <p:nvSpPr>
            <p:cNvPr id="9" name="Rectangle: Rounded Corners 23">
              <a:extLst>
                <a:ext uri="{FF2B5EF4-FFF2-40B4-BE49-F238E27FC236}">
                  <a16:creationId xmlns:a16="http://schemas.microsoft.com/office/drawing/2014/main" id="{F7A38E14-A70B-4E14-BE80-4E6E041712B6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1F803D97-65D9-4125-B628-BDD47182A54E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4338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8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ACF08A6-A561-4AD5-9B74-41ADE2BBC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1" y="51470"/>
            <a:ext cx="5184578" cy="492112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F2A12ABD-0491-44D9-BB0F-CA6F107BA2D3}"/>
              </a:ext>
            </a:extLst>
          </p:cNvPr>
          <p:cNvGrpSpPr/>
          <p:nvPr/>
        </p:nvGrpSpPr>
        <p:grpSpPr>
          <a:xfrm>
            <a:off x="-491439" y="-260941"/>
            <a:ext cx="10104001" cy="5713607"/>
            <a:chOff x="-491439" y="-260941"/>
            <a:chExt cx="10104001" cy="571360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72F9F3C-8399-417B-869E-38DAC615F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91439" y="0"/>
              <a:ext cx="1616629" cy="51435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721C8BB-25A5-4459-ADC8-7D29F88CE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2876" y="-244801"/>
              <a:ext cx="1579686" cy="5552855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9CA43B0-E08A-4D46-82E5-6B5C42388F88}"/>
                </a:ext>
              </a:extLst>
            </p:cNvPr>
            <p:cNvGrpSpPr/>
            <p:nvPr/>
          </p:nvGrpSpPr>
          <p:grpSpPr>
            <a:xfrm>
              <a:off x="926466" y="-260941"/>
              <a:ext cx="7319144" cy="1020974"/>
              <a:chOff x="926466" y="-260941"/>
              <a:chExt cx="7319144" cy="102097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DBF778EF-90B6-4F9C-8CE4-613814EFB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0CBE3770-44A0-4A60-A141-564BD3336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AB7A347B-96CC-4329-A6B1-82A3F218D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E5A9C63-4DFC-4982-AD13-2ADBFFC06948}"/>
                </a:ext>
              </a:extLst>
            </p:cNvPr>
            <p:cNvGrpSpPr/>
            <p:nvPr/>
          </p:nvGrpSpPr>
          <p:grpSpPr>
            <a:xfrm flipH="1" flipV="1">
              <a:off x="926466" y="4431692"/>
              <a:ext cx="7319144" cy="1020974"/>
              <a:chOff x="926466" y="-260941"/>
              <a:chExt cx="7319144" cy="1020974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D4D7509E-CF6A-4EEE-8F7D-444F38429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6304A642-27D0-44B0-849B-403E9E82F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4062CC6-A94E-48B8-B2DB-D7BE37CA5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B433B1C-F0EB-41E1-A970-C7A04B19CE7F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7D19AC2-A7E0-4F88-927A-87DFF4AA4D16}"/>
              </a:ext>
            </a:extLst>
          </p:cNvPr>
          <p:cNvSpPr/>
          <p:nvPr/>
        </p:nvSpPr>
        <p:spPr>
          <a:xfrm>
            <a:off x="2699791" y="2480578"/>
            <a:ext cx="37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Title text presets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65C75B-3194-4EB6-AB42-90A24CB21E2C}"/>
              </a:ext>
            </a:extLst>
          </p:cNvPr>
          <p:cNvSpPr/>
          <p:nvPr/>
        </p:nvSpPr>
        <p:spPr>
          <a:xfrm>
            <a:off x="4134922" y="1737284"/>
            <a:ext cx="941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3600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4B8A4F4-9E61-4D77-A8E8-1034EBCDC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64" y="1427820"/>
            <a:ext cx="2352898" cy="2233334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5E1BC0BF-9180-4791-8D08-0F93A70CF6A7}"/>
              </a:ext>
            </a:extLst>
          </p:cNvPr>
          <p:cNvGrpSpPr/>
          <p:nvPr/>
        </p:nvGrpSpPr>
        <p:grpSpPr>
          <a:xfrm>
            <a:off x="4067944" y="978265"/>
            <a:ext cx="3816424" cy="863553"/>
            <a:chOff x="539552" y="1988922"/>
            <a:chExt cx="3816424" cy="86355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366E363-BEE9-4945-99C0-EE440A09C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9CD5C539-B03C-420C-9ED1-C10056242D7B}"/>
                </a:ext>
              </a:extLst>
            </p:cNvPr>
            <p:cNvSpPr/>
            <p:nvPr/>
          </p:nvSpPr>
          <p:spPr bwMode="auto">
            <a:xfrm>
              <a:off x="971599" y="2134846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sp>
        <p:nvSpPr>
          <p:cNvPr id="6" name="Freeform: Shape 51">
            <a:extLst>
              <a:ext uri="{FF2B5EF4-FFF2-40B4-BE49-F238E27FC236}">
                <a16:creationId xmlns:a16="http://schemas.microsoft.com/office/drawing/2014/main" id="{03D00B63-FE2E-44CD-BC7B-D4593911C090}"/>
              </a:ext>
            </a:extLst>
          </p:cNvPr>
          <p:cNvSpPr/>
          <p:nvPr/>
        </p:nvSpPr>
        <p:spPr bwMode="auto">
          <a:xfrm>
            <a:off x="736366" y="2231949"/>
            <a:ext cx="2646294" cy="679601"/>
          </a:xfrm>
          <a:custGeom>
            <a:avLst/>
            <a:gdLst>
              <a:gd name="connsiteX0" fmla="*/ 186024 w 3528392"/>
              <a:gd name="connsiteY0" fmla="*/ 0 h 906134"/>
              <a:gd name="connsiteX1" fmla="*/ 3342368 w 3528392"/>
              <a:gd name="connsiteY1" fmla="*/ 0 h 906134"/>
              <a:gd name="connsiteX2" fmla="*/ 3528392 w 3528392"/>
              <a:gd name="connsiteY2" fmla="*/ 186024 h 906134"/>
              <a:gd name="connsiteX3" fmla="*/ 3528392 w 3528392"/>
              <a:gd name="connsiteY3" fmla="*/ 906134 h 906134"/>
              <a:gd name="connsiteX4" fmla="*/ 0 w 3528392"/>
              <a:gd name="connsiteY4" fmla="*/ 906134 h 906134"/>
              <a:gd name="connsiteX5" fmla="*/ 0 w 3528392"/>
              <a:gd name="connsiteY5" fmla="*/ 186024 h 906134"/>
              <a:gd name="connsiteX6" fmla="*/ 186024 w 3528392"/>
              <a:gd name="connsiteY6" fmla="*/ 0 h 9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92" h="906134">
                <a:moveTo>
                  <a:pt x="186024" y="0"/>
                </a:moveTo>
                <a:lnTo>
                  <a:pt x="3342368" y="0"/>
                </a:lnTo>
                <a:cubicBezTo>
                  <a:pt x="3445106" y="0"/>
                  <a:pt x="3528392" y="83286"/>
                  <a:pt x="3528392" y="186024"/>
                </a:cubicBezTo>
                <a:lnTo>
                  <a:pt x="3528392" y="906134"/>
                </a:lnTo>
                <a:lnTo>
                  <a:pt x="0" y="906134"/>
                </a:lnTo>
                <a:lnTo>
                  <a:pt x="0" y="186024"/>
                </a:lnTo>
                <a:cubicBezTo>
                  <a:pt x="0" y="83286"/>
                  <a:pt x="83286" y="0"/>
                  <a:pt x="186024" y="0"/>
                </a:cubicBezTo>
                <a:close/>
              </a:path>
            </a:pathLst>
          </a:cu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</a:rPr>
              <a:t> </a:t>
            </a:r>
            <a:r>
              <a:rPr lang="en-US" altLang="zh-CN" sz="2800" b="1" spc="300" dirty="0">
                <a:solidFill>
                  <a:schemeClr val="bg1"/>
                </a:solidFill>
              </a:rPr>
              <a:t>CONTENT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C1D7129-0A27-40BE-A4B0-75BC12476D05}"/>
              </a:ext>
            </a:extLst>
          </p:cNvPr>
          <p:cNvGrpSpPr/>
          <p:nvPr/>
        </p:nvGrpSpPr>
        <p:grpSpPr>
          <a:xfrm>
            <a:off x="4067944" y="1858503"/>
            <a:ext cx="3816424" cy="863553"/>
            <a:chOff x="539552" y="1988922"/>
            <a:chExt cx="3816424" cy="86355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7621FFE-B47E-4D40-AC10-51269850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29" name="Freeform: Shape 25">
              <a:extLst>
                <a:ext uri="{FF2B5EF4-FFF2-40B4-BE49-F238E27FC236}">
                  <a16:creationId xmlns:a16="http://schemas.microsoft.com/office/drawing/2014/main" id="{669D8E32-1C73-4001-B015-88F971032307}"/>
                </a:ext>
              </a:extLst>
            </p:cNvPr>
            <p:cNvSpPr/>
            <p:nvPr/>
          </p:nvSpPr>
          <p:spPr bwMode="auto">
            <a:xfrm>
              <a:off x="971599" y="2134846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28D8744-3B24-4A2C-8C31-0707EA7FB613}"/>
              </a:ext>
            </a:extLst>
          </p:cNvPr>
          <p:cNvGrpSpPr/>
          <p:nvPr/>
        </p:nvGrpSpPr>
        <p:grpSpPr>
          <a:xfrm>
            <a:off x="4067944" y="2660641"/>
            <a:ext cx="3816424" cy="863553"/>
            <a:chOff x="539552" y="1988922"/>
            <a:chExt cx="3816424" cy="863553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090FFF83-7733-4F0F-9283-6C85F273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32" name="Freeform: Shape 25">
              <a:extLst>
                <a:ext uri="{FF2B5EF4-FFF2-40B4-BE49-F238E27FC236}">
                  <a16:creationId xmlns:a16="http://schemas.microsoft.com/office/drawing/2014/main" id="{73B59C92-FE2E-4F8B-9D09-F515F58A10CC}"/>
                </a:ext>
              </a:extLst>
            </p:cNvPr>
            <p:cNvSpPr/>
            <p:nvPr/>
          </p:nvSpPr>
          <p:spPr bwMode="auto">
            <a:xfrm>
              <a:off x="971599" y="2134846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54E5A0F-8C64-430B-9A19-078974D311FA}"/>
              </a:ext>
            </a:extLst>
          </p:cNvPr>
          <p:cNvGrpSpPr/>
          <p:nvPr/>
        </p:nvGrpSpPr>
        <p:grpSpPr>
          <a:xfrm>
            <a:off x="4067944" y="3515230"/>
            <a:ext cx="3816424" cy="863553"/>
            <a:chOff x="539552" y="1988922"/>
            <a:chExt cx="3816424" cy="863553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CF43F70-6DFE-45B0-A18D-671D869E1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35" name="Freeform: Shape 25">
              <a:extLst>
                <a:ext uri="{FF2B5EF4-FFF2-40B4-BE49-F238E27FC236}">
                  <a16:creationId xmlns:a16="http://schemas.microsoft.com/office/drawing/2014/main" id="{6B2F3A1F-B847-4210-83A8-2AF9A042D32C}"/>
                </a:ext>
              </a:extLst>
            </p:cNvPr>
            <p:cNvSpPr/>
            <p:nvPr/>
          </p:nvSpPr>
          <p:spPr bwMode="auto">
            <a:xfrm>
              <a:off x="971599" y="2134846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9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组合 478"/>
          <p:cNvGrpSpPr/>
          <p:nvPr/>
        </p:nvGrpSpPr>
        <p:grpSpPr>
          <a:xfrm>
            <a:off x="859844" y="2054576"/>
            <a:ext cx="4565195" cy="2248702"/>
            <a:chOff x="859844" y="2054576"/>
            <a:chExt cx="4565195" cy="2248702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685A5693-386E-479F-B28F-D8C8AECF63B1}"/>
                </a:ext>
              </a:extLst>
            </p:cNvPr>
            <p:cNvGrpSpPr/>
            <p:nvPr/>
          </p:nvGrpSpPr>
          <p:grpSpPr>
            <a:xfrm>
              <a:off x="859844" y="2054576"/>
              <a:ext cx="4565195" cy="2248702"/>
              <a:chOff x="260350" y="1492250"/>
              <a:chExt cx="8620125" cy="4689475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grpSp>
            <p:nvGrpSpPr>
              <p:cNvPr id="57" name="Group 40">
                <a:extLst>
                  <a:ext uri="{FF2B5EF4-FFF2-40B4-BE49-F238E27FC236}">
                    <a16:creationId xmlns:a16="http://schemas.microsoft.com/office/drawing/2014/main" id="{778F4525-43BF-4295-A494-2659C4601404}"/>
                  </a:ext>
                </a:extLst>
              </p:cNvPr>
              <p:cNvGrpSpPr/>
              <p:nvPr/>
            </p:nvGrpSpPr>
            <p:grpSpPr>
              <a:xfrm>
                <a:off x="260350" y="1555750"/>
                <a:ext cx="4768850" cy="4340225"/>
                <a:chOff x="260350" y="1555750"/>
                <a:chExt cx="4768850" cy="4340225"/>
              </a:xfrm>
              <a:grpFill/>
            </p:grpSpPr>
            <p:sp>
              <p:nvSpPr>
                <p:cNvPr id="233" name="Freeform: Shape 216">
                  <a:extLst>
                    <a:ext uri="{FF2B5EF4-FFF2-40B4-BE49-F238E27FC236}">
                      <a16:creationId xmlns:a16="http://schemas.microsoft.com/office/drawing/2014/main" id="{B398B000-AF2F-45B3-B4AF-D80BAAD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425" y="4889500"/>
                  <a:ext cx="177800" cy="209550"/>
                </a:xfrm>
                <a:custGeom>
                  <a:avLst/>
                  <a:gdLst>
                    <a:gd name="T0" fmla="*/ 74 w 112"/>
                    <a:gd name="T1" fmla="*/ 12 h 132"/>
                    <a:gd name="T2" fmla="*/ 90 w 112"/>
                    <a:gd name="T3" fmla="*/ 16 h 132"/>
                    <a:gd name="T4" fmla="*/ 108 w 112"/>
                    <a:gd name="T5" fmla="*/ 26 h 132"/>
                    <a:gd name="T6" fmla="*/ 110 w 112"/>
                    <a:gd name="T7" fmla="*/ 34 h 132"/>
                    <a:gd name="T8" fmla="*/ 108 w 112"/>
                    <a:gd name="T9" fmla="*/ 42 h 132"/>
                    <a:gd name="T10" fmla="*/ 108 w 112"/>
                    <a:gd name="T11" fmla="*/ 52 h 132"/>
                    <a:gd name="T12" fmla="*/ 108 w 112"/>
                    <a:gd name="T13" fmla="*/ 66 h 132"/>
                    <a:gd name="T14" fmla="*/ 106 w 112"/>
                    <a:gd name="T15" fmla="*/ 70 h 132"/>
                    <a:gd name="T16" fmla="*/ 108 w 112"/>
                    <a:gd name="T17" fmla="*/ 76 h 132"/>
                    <a:gd name="T18" fmla="*/ 108 w 112"/>
                    <a:gd name="T19" fmla="*/ 84 h 132"/>
                    <a:gd name="T20" fmla="*/ 106 w 112"/>
                    <a:gd name="T21" fmla="*/ 92 h 132"/>
                    <a:gd name="T22" fmla="*/ 108 w 112"/>
                    <a:gd name="T23" fmla="*/ 98 h 132"/>
                    <a:gd name="T24" fmla="*/ 108 w 112"/>
                    <a:gd name="T25" fmla="*/ 106 h 132"/>
                    <a:gd name="T26" fmla="*/ 110 w 112"/>
                    <a:gd name="T27" fmla="*/ 110 h 132"/>
                    <a:gd name="T28" fmla="*/ 92 w 112"/>
                    <a:gd name="T29" fmla="*/ 132 h 132"/>
                    <a:gd name="T30" fmla="*/ 84 w 112"/>
                    <a:gd name="T31" fmla="*/ 130 h 132"/>
                    <a:gd name="T32" fmla="*/ 80 w 112"/>
                    <a:gd name="T33" fmla="*/ 128 h 132"/>
                    <a:gd name="T34" fmla="*/ 70 w 112"/>
                    <a:gd name="T35" fmla="*/ 130 h 132"/>
                    <a:gd name="T36" fmla="*/ 62 w 112"/>
                    <a:gd name="T37" fmla="*/ 128 h 132"/>
                    <a:gd name="T38" fmla="*/ 56 w 112"/>
                    <a:gd name="T39" fmla="*/ 122 h 132"/>
                    <a:gd name="T40" fmla="*/ 52 w 112"/>
                    <a:gd name="T41" fmla="*/ 122 h 132"/>
                    <a:gd name="T42" fmla="*/ 46 w 112"/>
                    <a:gd name="T43" fmla="*/ 120 h 132"/>
                    <a:gd name="T44" fmla="*/ 44 w 112"/>
                    <a:gd name="T45" fmla="*/ 110 h 132"/>
                    <a:gd name="T46" fmla="*/ 46 w 112"/>
                    <a:gd name="T47" fmla="*/ 104 h 132"/>
                    <a:gd name="T48" fmla="*/ 40 w 112"/>
                    <a:gd name="T49" fmla="*/ 102 h 132"/>
                    <a:gd name="T50" fmla="*/ 36 w 112"/>
                    <a:gd name="T51" fmla="*/ 96 h 132"/>
                    <a:gd name="T52" fmla="*/ 30 w 112"/>
                    <a:gd name="T53" fmla="*/ 86 h 132"/>
                    <a:gd name="T54" fmla="*/ 22 w 112"/>
                    <a:gd name="T55" fmla="*/ 84 h 132"/>
                    <a:gd name="T56" fmla="*/ 18 w 112"/>
                    <a:gd name="T57" fmla="*/ 80 h 132"/>
                    <a:gd name="T58" fmla="*/ 16 w 112"/>
                    <a:gd name="T59" fmla="*/ 78 h 132"/>
                    <a:gd name="T60" fmla="*/ 8 w 112"/>
                    <a:gd name="T61" fmla="*/ 66 h 132"/>
                    <a:gd name="T62" fmla="*/ 4 w 112"/>
                    <a:gd name="T63" fmla="*/ 60 h 132"/>
                    <a:gd name="T64" fmla="*/ 2 w 112"/>
                    <a:gd name="T65" fmla="*/ 58 h 132"/>
                    <a:gd name="T66" fmla="*/ 0 w 112"/>
                    <a:gd name="T67" fmla="*/ 48 h 132"/>
                    <a:gd name="T68" fmla="*/ 8 w 112"/>
                    <a:gd name="T69" fmla="*/ 50 h 132"/>
                    <a:gd name="T70" fmla="*/ 16 w 112"/>
                    <a:gd name="T71" fmla="*/ 48 h 132"/>
                    <a:gd name="T72" fmla="*/ 22 w 112"/>
                    <a:gd name="T73" fmla="*/ 48 h 132"/>
                    <a:gd name="T74" fmla="*/ 38 w 112"/>
                    <a:gd name="T75" fmla="*/ 44 h 132"/>
                    <a:gd name="T76" fmla="*/ 44 w 112"/>
                    <a:gd name="T77" fmla="*/ 34 h 132"/>
                    <a:gd name="T78" fmla="*/ 46 w 112"/>
                    <a:gd name="T79" fmla="*/ 26 h 132"/>
                    <a:gd name="T80" fmla="*/ 52 w 112"/>
                    <a:gd name="T81" fmla="*/ 24 h 132"/>
                    <a:gd name="T82" fmla="*/ 54 w 112"/>
                    <a:gd name="T83" fmla="*/ 18 h 132"/>
                    <a:gd name="T84" fmla="*/ 58 w 112"/>
                    <a:gd name="T85" fmla="*/ 12 h 132"/>
                    <a:gd name="T86" fmla="*/ 76 w 112"/>
                    <a:gd name="T87" fmla="*/ 0 h 132"/>
                    <a:gd name="T88" fmla="*/ 76 w 112"/>
                    <a:gd name="T89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2" h="132">
                      <a:moveTo>
                        <a:pt x="76" y="0"/>
                      </a:moveTo>
                      <a:lnTo>
                        <a:pt x="74" y="12"/>
                      </a:lnTo>
                      <a:lnTo>
                        <a:pt x="82" y="14"/>
                      </a:lnTo>
                      <a:lnTo>
                        <a:pt x="90" y="16"/>
                      </a:lnTo>
                      <a:lnTo>
                        <a:pt x="98" y="22"/>
                      </a:lnTo>
                      <a:lnTo>
                        <a:pt x="108" y="26"/>
                      </a:lnTo>
                      <a:lnTo>
                        <a:pt x="110" y="32"/>
                      </a:lnTo>
                      <a:lnTo>
                        <a:pt x="110" y="34"/>
                      </a:lnTo>
                      <a:lnTo>
                        <a:pt x="108" y="36"/>
                      </a:lnTo>
                      <a:lnTo>
                        <a:pt x="108" y="42"/>
                      </a:lnTo>
                      <a:lnTo>
                        <a:pt x="106" y="48"/>
                      </a:lnTo>
                      <a:lnTo>
                        <a:pt x="108" y="52"/>
                      </a:lnTo>
                      <a:lnTo>
                        <a:pt x="112" y="60"/>
                      </a:lnTo>
                      <a:lnTo>
                        <a:pt x="108" y="66"/>
                      </a:lnTo>
                      <a:lnTo>
                        <a:pt x="106" y="68"/>
                      </a:lnTo>
                      <a:lnTo>
                        <a:pt x="106" y="70"/>
                      </a:lnTo>
                      <a:lnTo>
                        <a:pt x="106" y="72"/>
                      </a:lnTo>
                      <a:lnTo>
                        <a:pt x="108" y="76"/>
                      </a:lnTo>
                      <a:lnTo>
                        <a:pt x="108" y="78"/>
                      </a:lnTo>
                      <a:lnTo>
                        <a:pt x="108" y="84"/>
                      </a:lnTo>
                      <a:lnTo>
                        <a:pt x="108" y="88"/>
                      </a:lnTo>
                      <a:lnTo>
                        <a:pt x="106" y="92"/>
                      </a:lnTo>
                      <a:lnTo>
                        <a:pt x="108" y="94"/>
                      </a:lnTo>
                      <a:lnTo>
                        <a:pt x="108" y="98"/>
                      </a:lnTo>
                      <a:lnTo>
                        <a:pt x="106" y="104"/>
                      </a:lnTo>
                      <a:lnTo>
                        <a:pt x="108" y="106"/>
                      </a:lnTo>
                      <a:lnTo>
                        <a:pt x="110" y="106"/>
                      </a:lnTo>
                      <a:lnTo>
                        <a:pt x="110" y="110"/>
                      </a:lnTo>
                      <a:lnTo>
                        <a:pt x="102" y="120"/>
                      </a:lnTo>
                      <a:lnTo>
                        <a:pt x="92" y="132"/>
                      </a:lnTo>
                      <a:lnTo>
                        <a:pt x="90" y="130"/>
                      </a:lnTo>
                      <a:lnTo>
                        <a:pt x="84" y="130"/>
                      </a:lnTo>
                      <a:lnTo>
                        <a:pt x="80" y="130"/>
                      </a:lnTo>
                      <a:lnTo>
                        <a:pt x="80" y="128"/>
                      </a:lnTo>
                      <a:lnTo>
                        <a:pt x="74" y="128"/>
                      </a:lnTo>
                      <a:lnTo>
                        <a:pt x="70" y="130"/>
                      </a:lnTo>
                      <a:lnTo>
                        <a:pt x="64" y="128"/>
                      </a:lnTo>
                      <a:lnTo>
                        <a:pt x="62" y="128"/>
                      </a:lnTo>
                      <a:lnTo>
                        <a:pt x="58" y="128"/>
                      </a:lnTo>
                      <a:lnTo>
                        <a:pt x="56" y="122"/>
                      </a:lnTo>
                      <a:lnTo>
                        <a:pt x="54" y="122"/>
                      </a:lnTo>
                      <a:lnTo>
                        <a:pt x="52" y="122"/>
                      </a:lnTo>
                      <a:lnTo>
                        <a:pt x="48" y="122"/>
                      </a:lnTo>
                      <a:lnTo>
                        <a:pt x="46" y="120"/>
                      </a:lnTo>
                      <a:lnTo>
                        <a:pt x="44" y="116"/>
                      </a:lnTo>
                      <a:lnTo>
                        <a:pt x="44" y="110"/>
                      </a:lnTo>
                      <a:lnTo>
                        <a:pt x="46" y="106"/>
                      </a:lnTo>
                      <a:lnTo>
                        <a:pt x="46" y="104"/>
                      </a:lnTo>
                      <a:lnTo>
                        <a:pt x="44" y="104"/>
                      </a:lnTo>
                      <a:lnTo>
                        <a:pt x="40" y="102"/>
                      </a:lnTo>
                      <a:lnTo>
                        <a:pt x="38" y="98"/>
                      </a:lnTo>
                      <a:lnTo>
                        <a:pt x="36" y="96"/>
                      </a:lnTo>
                      <a:lnTo>
                        <a:pt x="36" y="88"/>
                      </a:lnTo>
                      <a:lnTo>
                        <a:pt x="30" y="86"/>
                      </a:lnTo>
                      <a:lnTo>
                        <a:pt x="26" y="80"/>
                      </a:lnTo>
                      <a:lnTo>
                        <a:pt x="22" y="84"/>
                      </a:lnTo>
                      <a:lnTo>
                        <a:pt x="20" y="84"/>
                      </a:lnTo>
                      <a:lnTo>
                        <a:pt x="18" y="80"/>
                      </a:lnTo>
                      <a:lnTo>
                        <a:pt x="18" y="78"/>
                      </a:lnTo>
                      <a:lnTo>
                        <a:pt x="16" y="78"/>
                      </a:lnTo>
                      <a:lnTo>
                        <a:pt x="10" y="70"/>
                      </a:lnTo>
                      <a:lnTo>
                        <a:pt x="8" y="66"/>
                      </a:lnTo>
                      <a:lnTo>
                        <a:pt x="8" y="62"/>
                      </a:lnTo>
                      <a:lnTo>
                        <a:pt x="4" y="60"/>
                      </a:lnTo>
                      <a:lnTo>
                        <a:pt x="4" y="58"/>
                      </a:lnTo>
                      <a:lnTo>
                        <a:pt x="2" y="58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2" y="50"/>
                      </a:lnTo>
                      <a:lnTo>
                        <a:pt x="8" y="50"/>
                      </a:lnTo>
                      <a:lnTo>
                        <a:pt x="10" y="50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34" y="44"/>
                      </a:lnTo>
                      <a:lnTo>
                        <a:pt x="38" y="44"/>
                      </a:lnTo>
                      <a:lnTo>
                        <a:pt x="44" y="42"/>
                      </a:lnTo>
                      <a:lnTo>
                        <a:pt x="44" y="34"/>
                      </a:lnTo>
                      <a:lnTo>
                        <a:pt x="46" y="30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52" y="24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6" y="14"/>
                      </a:lnTo>
                      <a:lnTo>
                        <a:pt x="58" y="12"/>
                      </a:lnTo>
                      <a:lnTo>
                        <a:pt x="64" y="8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4" name="Freeform: Shape 217">
                  <a:extLst>
                    <a:ext uri="{FF2B5EF4-FFF2-40B4-BE49-F238E27FC236}">
                      <a16:creationId xmlns:a16="http://schemas.microsoft.com/office/drawing/2014/main" id="{13B3A844-D5FD-43EC-AF9F-29B538122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225" y="4692650"/>
                  <a:ext cx="263525" cy="276225"/>
                </a:xfrm>
                <a:custGeom>
                  <a:avLst/>
                  <a:gdLst>
                    <a:gd name="T0" fmla="*/ 36 w 166"/>
                    <a:gd name="T1" fmla="*/ 166 h 174"/>
                    <a:gd name="T2" fmla="*/ 42 w 166"/>
                    <a:gd name="T3" fmla="*/ 168 h 174"/>
                    <a:gd name="T4" fmla="*/ 46 w 166"/>
                    <a:gd name="T5" fmla="*/ 172 h 174"/>
                    <a:gd name="T6" fmla="*/ 54 w 166"/>
                    <a:gd name="T7" fmla="*/ 174 h 174"/>
                    <a:gd name="T8" fmla="*/ 62 w 166"/>
                    <a:gd name="T9" fmla="*/ 172 h 174"/>
                    <a:gd name="T10" fmla="*/ 70 w 166"/>
                    <a:gd name="T11" fmla="*/ 172 h 174"/>
                    <a:gd name="T12" fmla="*/ 84 w 166"/>
                    <a:gd name="T13" fmla="*/ 168 h 174"/>
                    <a:gd name="T14" fmla="*/ 90 w 166"/>
                    <a:gd name="T15" fmla="*/ 158 h 174"/>
                    <a:gd name="T16" fmla="*/ 92 w 166"/>
                    <a:gd name="T17" fmla="*/ 150 h 174"/>
                    <a:gd name="T18" fmla="*/ 98 w 166"/>
                    <a:gd name="T19" fmla="*/ 148 h 174"/>
                    <a:gd name="T20" fmla="*/ 100 w 166"/>
                    <a:gd name="T21" fmla="*/ 142 h 174"/>
                    <a:gd name="T22" fmla="*/ 106 w 166"/>
                    <a:gd name="T23" fmla="*/ 136 h 174"/>
                    <a:gd name="T24" fmla="*/ 124 w 166"/>
                    <a:gd name="T25" fmla="*/ 128 h 174"/>
                    <a:gd name="T26" fmla="*/ 124 w 166"/>
                    <a:gd name="T27" fmla="*/ 122 h 174"/>
                    <a:gd name="T28" fmla="*/ 118 w 166"/>
                    <a:gd name="T29" fmla="*/ 118 h 174"/>
                    <a:gd name="T30" fmla="*/ 152 w 166"/>
                    <a:gd name="T31" fmla="*/ 96 h 174"/>
                    <a:gd name="T32" fmla="*/ 152 w 166"/>
                    <a:gd name="T33" fmla="*/ 86 h 174"/>
                    <a:gd name="T34" fmla="*/ 154 w 166"/>
                    <a:gd name="T35" fmla="*/ 76 h 174"/>
                    <a:gd name="T36" fmla="*/ 162 w 166"/>
                    <a:gd name="T37" fmla="*/ 68 h 174"/>
                    <a:gd name="T38" fmla="*/ 162 w 166"/>
                    <a:gd name="T39" fmla="*/ 64 h 174"/>
                    <a:gd name="T40" fmla="*/ 156 w 166"/>
                    <a:gd name="T41" fmla="*/ 50 h 174"/>
                    <a:gd name="T42" fmla="*/ 158 w 166"/>
                    <a:gd name="T43" fmla="*/ 48 h 174"/>
                    <a:gd name="T44" fmla="*/ 166 w 166"/>
                    <a:gd name="T45" fmla="*/ 40 h 174"/>
                    <a:gd name="T46" fmla="*/ 164 w 166"/>
                    <a:gd name="T47" fmla="*/ 36 h 174"/>
                    <a:gd name="T48" fmla="*/ 164 w 166"/>
                    <a:gd name="T49" fmla="*/ 24 h 174"/>
                    <a:gd name="T50" fmla="*/ 156 w 166"/>
                    <a:gd name="T51" fmla="*/ 18 h 174"/>
                    <a:gd name="T52" fmla="*/ 148 w 166"/>
                    <a:gd name="T53" fmla="*/ 12 h 174"/>
                    <a:gd name="T54" fmla="*/ 144 w 166"/>
                    <a:gd name="T55" fmla="*/ 10 h 174"/>
                    <a:gd name="T56" fmla="*/ 144 w 166"/>
                    <a:gd name="T57" fmla="*/ 4 h 174"/>
                    <a:gd name="T58" fmla="*/ 138 w 166"/>
                    <a:gd name="T59" fmla="*/ 4 h 174"/>
                    <a:gd name="T60" fmla="*/ 128 w 166"/>
                    <a:gd name="T61" fmla="*/ 6 h 174"/>
                    <a:gd name="T62" fmla="*/ 124 w 166"/>
                    <a:gd name="T63" fmla="*/ 0 h 174"/>
                    <a:gd name="T64" fmla="*/ 92 w 166"/>
                    <a:gd name="T65" fmla="*/ 12 h 174"/>
                    <a:gd name="T66" fmla="*/ 88 w 166"/>
                    <a:gd name="T67" fmla="*/ 18 h 174"/>
                    <a:gd name="T68" fmla="*/ 90 w 166"/>
                    <a:gd name="T69" fmla="*/ 28 h 174"/>
                    <a:gd name="T70" fmla="*/ 92 w 166"/>
                    <a:gd name="T71" fmla="*/ 36 h 174"/>
                    <a:gd name="T72" fmla="*/ 90 w 166"/>
                    <a:gd name="T73" fmla="*/ 48 h 174"/>
                    <a:gd name="T74" fmla="*/ 98 w 166"/>
                    <a:gd name="T75" fmla="*/ 56 h 174"/>
                    <a:gd name="T76" fmla="*/ 108 w 166"/>
                    <a:gd name="T77" fmla="*/ 60 h 174"/>
                    <a:gd name="T78" fmla="*/ 112 w 166"/>
                    <a:gd name="T79" fmla="*/ 64 h 174"/>
                    <a:gd name="T80" fmla="*/ 120 w 166"/>
                    <a:gd name="T81" fmla="*/ 82 h 174"/>
                    <a:gd name="T82" fmla="*/ 108 w 166"/>
                    <a:gd name="T83" fmla="*/ 82 h 174"/>
                    <a:gd name="T84" fmla="*/ 100 w 166"/>
                    <a:gd name="T85" fmla="*/ 78 h 174"/>
                    <a:gd name="T86" fmla="*/ 100 w 166"/>
                    <a:gd name="T87" fmla="*/ 70 h 174"/>
                    <a:gd name="T88" fmla="*/ 96 w 166"/>
                    <a:gd name="T89" fmla="*/ 68 h 174"/>
                    <a:gd name="T90" fmla="*/ 90 w 166"/>
                    <a:gd name="T91" fmla="*/ 66 h 174"/>
                    <a:gd name="T92" fmla="*/ 84 w 166"/>
                    <a:gd name="T93" fmla="*/ 58 h 174"/>
                    <a:gd name="T94" fmla="*/ 82 w 166"/>
                    <a:gd name="T95" fmla="*/ 52 h 174"/>
                    <a:gd name="T96" fmla="*/ 74 w 166"/>
                    <a:gd name="T97" fmla="*/ 52 h 174"/>
                    <a:gd name="T98" fmla="*/ 70 w 166"/>
                    <a:gd name="T99" fmla="*/ 58 h 174"/>
                    <a:gd name="T100" fmla="*/ 54 w 166"/>
                    <a:gd name="T101" fmla="*/ 56 h 174"/>
                    <a:gd name="T102" fmla="*/ 52 w 166"/>
                    <a:gd name="T103" fmla="*/ 46 h 174"/>
                    <a:gd name="T104" fmla="*/ 44 w 166"/>
                    <a:gd name="T105" fmla="*/ 50 h 174"/>
                    <a:gd name="T106" fmla="*/ 42 w 166"/>
                    <a:gd name="T107" fmla="*/ 40 h 174"/>
                    <a:gd name="T108" fmla="*/ 36 w 166"/>
                    <a:gd name="T109" fmla="*/ 52 h 174"/>
                    <a:gd name="T110" fmla="*/ 34 w 166"/>
                    <a:gd name="T111" fmla="*/ 60 h 174"/>
                    <a:gd name="T112" fmla="*/ 34 w 166"/>
                    <a:gd name="T113" fmla="*/ 74 h 174"/>
                    <a:gd name="T114" fmla="*/ 0 w 166"/>
                    <a:gd name="T115" fmla="*/ 138 h 174"/>
                    <a:gd name="T116" fmla="*/ 6 w 166"/>
                    <a:gd name="T117" fmla="*/ 146 h 174"/>
                    <a:gd name="T118" fmla="*/ 10 w 166"/>
                    <a:gd name="T119" fmla="*/ 158 h 174"/>
                    <a:gd name="T120" fmla="*/ 16 w 166"/>
                    <a:gd name="T121" fmla="*/ 166 h 174"/>
                    <a:gd name="T122" fmla="*/ 20 w 166"/>
                    <a:gd name="T123" fmla="*/ 168 h 174"/>
                    <a:gd name="T124" fmla="*/ 20 w 166"/>
                    <a:gd name="T125" fmla="*/ 16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6" h="174">
                      <a:moveTo>
                        <a:pt x="20" y="168"/>
                      </a:moveTo>
                      <a:lnTo>
                        <a:pt x="36" y="166"/>
                      </a:lnTo>
                      <a:lnTo>
                        <a:pt x="38" y="166"/>
                      </a:lnTo>
                      <a:lnTo>
                        <a:pt x="42" y="168"/>
                      </a:lnTo>
                      <a:lnTo>
                        <a:pt x="44" y="172"/>
                      </a:lnTo>
                      <a:lnTo>
                        <a:pt x="46" y="172"/>
                      </a:lnTo>
                      <a:lnTo>
                        <a:pt x="50" y="174"/>
                      </a:lnTo>
                      <a:lnTo>
                        <a:pt x="54" y="174"/>
                      </a:lnTo>
                      <a:lnTo>
                        <a:pt x="56" y="174"/>
                      </a:lnTo>
                      <a:lnTo>
                        <a:pt x="62" y="172"/>
                      </a:lnTo>
                      <a:lnTo>
                        <a:pt x="66" y="172"/>
                      </a:lnTo>
                      <a:lnTo>
                        <a:pt x="70" y="172"/>
                      </a:lnTo>
                      <a:lnTo>
                        <a:pt x="80" y="168"/>
                      </a:lnTo>
                      <a:lnTo>
                        <a:pt x="84" y="168"/>
                      </a:lnTo>
                      <a:lnTo>
                        <a:pt x="90" y="166"/>
                      </a:lnTo>
                      <a:lnTo>
                        <a:pt x="90" y="158"/>
                      </a:lnTo>
                      <a:lnTo>
                        <a:pt x="92" y="154"/>
                      </a:lnTo>
                      <a:lnTo>
                        <a:pt x="92" y="150"/>
                      </a:lnTo>
                      <a:lnTo>
                        <a:pt x="96" y="150"/>
                      </a:lnTo>
                      <a:lnTo>
                        <a:pt x="98" y="148"/>
                      </a:lnTo>
                      <a:lnTo>
                        <a:pt x="100" y="146"/>
                      </a:lnTo>
                      <a:lnTo>
                        <a:pt x="100" y="142"/>
                      </a:lnTo>
                      <a:lnTo>
                        <a:pt x="102" y="138"/>
                      </a:lnTo>
                      <a:lnTo>
                        <a:pt x="106" y="136"/>
                      </a:lnTo>
                      <a:lnTo>
                        <a:pt x="110" y="132"/>
                      </a:lnTo>
                      <a:lnTo>
                        <a:pt x="124" y="128"/>
                      </a:lnTo>
                      <a:lnTo>
                        <a:pt x="124" y="124"/>
                      </a:lnTo>
                      <a:lnTo>
                        <a:pt x="124" y="122"/>
                      </a:lnTo>
                      <a:lnTo>
                        <a:pt x="120" y="120"/>
                      </a:lnTo>
                      <a:lnTo>
                        <a:pt x="118" y="118"/>
                      </a:lnTo>
                      <a:lnTo>
                        <a:pt x="152" y="106"/>
                      </a:lnTo>
                      <a:lnTo>
                        <a:pt x="152" y="96"/>
                      </a:lnTo>
                      <a:lnTo>
                        <a:pt x="152" y="92"/>
                      </a:lnTo>
                      <a:lnTo>
                        <a:pt x="152" y="86"/>
                      </a:lnTo>
                      <a:lnTo>
                        <a:pt x="152" y="82"/>
                      </a:lnTo>
                      <a:lnTo>
                        <a:pt x="154" y="76"/>
                      </a:lnTo>
                      <a:lnTo>
                        <a:pt x="158" y="70"/>
                      </a:lnTo>
                      <a:lnTo>
                        <a:pt x="162" y="68"/>
                      </a:lnTo>
                      <a:lnTo>
                        <a:pt x="164" y="66"/>
                      </a:lnTo>
                      <a:lnTo>
                        <a:pt x="162" y="64"/>
                      </a:lnTo>
                      <a:lnTo>
                        <a:pt x="158" y="64"/>
                      </a:lnTo>
                      <a:lnTo>
                        <a:pt x="156" y="50"/>
                      </a:lnTo>
                      <a:lnTo>
                        <a:pt x="158" y="50"/>
                      </a:lnTo>
                      <a:lnTo>
                        <a:pt x="158" y="48"/>
                      </a:lnTo>
                      <a:lnTo>
                        <a:pt x="164" y="46"/>
                      </a:lnTo>
                      <a:lnTo>
                        <a:pt x="166" y="40"/>
                      </a:lnTo>
                      <a:lnTo>
                        <a:pt x="166" y="38"/>
                      </a:lnTo>
                      <a:lnTo>
                        <a:pt x="164" y="36"/>
                      </a:lnTo>
                      <a:lnTo>
                        <a:pt x="164" y="30"/>
                      </a:lnTo>
                      <a:lnTo>
                        <a:pt x="164" y="24"/>
                      </a:lnTo>
                      <a:lnTo>
                        <a:pt x="158" y="20"/>
                      </a:lnTo>
                      <a:lnTo>
                        <a:pt x="156" y="18"/>
                      </a:lnTo>
                      <a:lnTo>
                        <a:pt x="152" y="14"/>
                      </a:lnTo>
                      <a:lnTo>
                        <a:pt x="148" y="12"/>
                      </a:lnTo>
                      <a:lnTo>
                        <a:pt x="146" y="12"/>
                      </a:lnTo>
                      <a:lnTo>
                        <a:pt x="144" y="10"/>
                      </a:lnTo>
                      <a:lnTo>
                        <a:pt x="144" y="6"/>
                      </a:lnTo>
                      <a:lnTo>
                        <a:pt x="144" y="4"/>
                      </a:lnTo>
                      <a:lnTo>
                        <a:pt x="138" y="2"/>
                      </a:lnTo>
                      <a:lnTo>
                        <a:pt x="138" y="4"/>
                      </a:lnTo>
                      <a:lnTo>
                        <a:pt x="134" y="6"/>
                      </a:lnTo>
                      <a:lnTo>
                        <a:pt x="128" y="6"/>
                      </a:lnTo>
                      <a:lnTo>
                        <a:pt x="126" y="4"/>
                      </a:lnTo>
                      <a:lnTo>
                        <a:pt x="124" y="0"/>
                      </a:lnTo>
                      <a:lnTo>
                        <a:pt x="100" y="4"/>
                      </a:lnTo>
                      <a:lnTo>
                        <a:pt x="92" y="12"/>
                      </a:lnTo>
                      <a:lnTo>
                        <a:pt x="90" y="18"/>
                      </a:lnTo>
                      <a:lnTo>
                        <a:pt x="88" y="18"/>
                      </a:lnTo>
                      <a:lnTo>
                        <a:pt x="88" y="24"/>
                      </a:lnTo>
                      <a:lnTo>
                        <a:pt x="90" y="28"/>
                      </a:lnTo>
                      <a:lnTo>
                        <a:pt x="90" y="30"/>
                      </a:lnTo>
                      <a:lnTo>
                        <a:pt x="92" y="36"/>
                      </a:lnTo>
                      <a:lnTo>
                        <a:pt x="92" y="40"/>
                      </a:lnTo>
                      <a:lnTo>
                        <a:pt x="90" y="48"/>
                      </a:lnTo>
                      <a:lnTo>
                        <a:pt x="92" y="50"/>
                      </a:lnTo>
                      <a:lnTo>
                        <a:pt x="98" y="56"/>
                      </a:lnTo>
                      <a:lnTo>
                        <a:pt x="102" y="58"/>
                      </a:lnTo>
                      <a:lnTo>
                        <a:pt x="108" y="60"/>
                      </a:lnTo>
                      <a:lnTo>
                        <a:pt x="110" y="66"/>
                      </a:lnTo>
                      <a:lnTo>
                        <a:pt x="112" y="64"/>
                      </a:lnTo>
                      <a:lnTo>
                        <a:pt x="120" y="64"/>
                      </a:lnTo>
                      <a:lnTo>
                        <a:pt x="120" y="82"/>
                      </a:lnTo>
                      <a:lnTo>
                        <a:pt x="112" y="78"/>
                      </a:lnTo>
                      <a:lnTo>
                        <a:pt x="108" y="82"/>
                      </a:lnTo>
                      <a:lnTo>
                        <a:pt x="102" y="82"/>
                      </a:lnTo>
                      <a:lnTo>
                        <a:pt x="100" y="78"/>
                      </a:lnTo>
                      <a:lnTo>
                        <a:pt x="100" y="74"/>
                      </a:lnTo>
                      <a:lnTo>
                        <a:pt x="100" y="70"/>
                      </a:lnTo>
                      <a:lnTo>
                        <a:pt x="98" y="68"/>
                      </a:lnTo>
                      <a:lnTo>
                        <a:pt x="96" y="68"/>
                      </a:lnTo>
                      <a:lnTo>
                        <a:pt x="92" y="66"/>
                      </a:lnTo>
                      <a:lnTo>
                        <a:pt x="90" y="66"/>
                      </a:lnTo>
                      <a:lnTo>
                        <a:pt x="88" y="60"/>
                      </a:lnTo>
                      <a:lnTo>
                        <a:pt x="84" y="58"/>
                      </a:lnTo>
                      <a:lnTo>
                        <a:pt x="84" y="56"/>
                      </a:lnTo>
                      <a:lnTo>
                        <a:pt x="82" y="52"/>
                      </a:lnTo>
                      <a:lnTo>
                        <a:pt x="78" y="52"/>
                      </a:lnTo>
                      <a:lnTo>
                        <a:pt x="74" y="52"/>
                      </a:lnTo>
                      <a:lnTo>
                        <a:pt x="72" y="58"/>
                      </a:lnTo>
                      <a:lnTo>
                        <a:pt x="70" y="58"/>
                      </a:lnTo>
                      <a:lnTo>
                        <a:pt x="56" y="58"/>
                      </a:lnTo>
                      <a:lnTo>
                        <a:pt x="54" y="56"/>
                      </a:lnTo>
                      <a:lnTo>
                        <a:pt x="54" y="50"/>
                      </a:lnTo>
                      <a:lnTo>
                        <a:pt x="52" y="46"/>
                      </a:lnTo>
                      <a:lnTo>
                        <a:pt x="50" y="48"/>
                      </a:lnTo>
                      <a:lnTo>
                        <a:pt x="44" y="50"/>
                      </a:lnTo>
                      <a:lnTo>
                        <a:pt x="44" y="48"/>
                      </a:lnTo>
                      <a:lnTo>
                        <a:pt x="42" y="40"/>
                      </a:lnTo>
                      <a:lnTo>
                        <a:pt x="34" y="40"/>
                      </a:lnTo>
                      <a:lnTo>
                        <a:pt x="36" y="52"/>
                      </a:lnTo>
                      <a:lnTo>
                        <a:pt x="34" y="56"/>
                      </a:lnTo>
                      <a:lnTo>
                        <a:pt x="34" y="60"/>
                      </a:lnTo>
                      <a:lnTo>
                        <a:pt x="34" y="68"/>
                      </a:lnTo>
                      <a:lnTo>
                        <a:pt x="34" y="74"/>
                      </a:lnTo>
                      <a:lnTo>
                        <a:pt x="0" y="74"/>
                      </a:lnTo>
                      <a:lnTo>
                        <a:pt x="0" y="138"/>
                      </a:lnTo>
                      <a:lnTo>
                        <a:pt x="4" y="140"/>
                      </a:lnTo>
                      <a:lnTo>
                        <a:pt x="6" y="146"/>
                      </a:lnTo>
                      <a:lnTo>
                        <a:pt x="6" y="154"/>
                      </a:lnTo>
                      <a:lnTo>
                        <a:pt x="10" y="158"/>
                      </a:lnTo>
                      <a:lnTo>
                        <a:pt x="16" y="160"/>
                      </a:lnTo>
                      <a:lnTo>
                        <a:pt x="16" y="166"/>
                      </a:lnTo>
                      <a:lnTo>
                        <a:pt x="18" y="168"/>
                      </a:lnTo>
                      <a:lnTo>
                        <a:pt x="20" y="168"/>
                      </a:lnTo>
                      <a:lnTo>
                        <a:pt x="20" y="168"/>
                      </a:lnTo>
                      <a:lnTo>
                        <a:pt x="20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5" name="Freeform: Shape 218">
                  <a:extLst>
                    <a:ext uri="{FF2B5EF4-FFF2-40B4-BE49-F238E27FC236}">
                      <a16:creationId xmlns:a16="http://schemas.microsoft.com/office/drawing/2014/main" id="{DA51269B-5782-41DE-87A3-0AA2F3F6B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275" y="4283075"/>
                  <a:ext cx="460375" cy="539750"/>
                </a:xfrm>
                <a:custGeom>
                  <a:avLst/>
                  <a:gdLst>
                    <a:gd name="T0" fmla="*/ 108 w 290"/>
                    <a:gd name="T1" fmla="*/ 14 h 340"/>
                    <a:gd name="T2" fmla="*/ 132 w 290"/>
                    <a:gd name="T3" fmla="*/ 8 h 340"/>
                    <a:gd name="T4" fmla="*/ 164 w 290"/>
                    <a:gd name="T5" fmla="*/ 18 h 340"/>
                    <a:gd name="T6" fmla="*/ 176 w 290"/>
                    <a:gd name="T7" fmla="*/ 14 h 340"/>
                    <a:gd name="T8" fmla="*/ 190 w 290"/>
                    <a:gd name="T9" fmla="*/ 6 h 340"/>
                    <a:gd name="T10" fmla="*/ 200 w 290"/>
                    <a:gd name="T11" fmla="*/ 0 h 340"/>
                    <a:gd name="T12" fmla="*/ 232 w 290"/>
                    <a:gd name="T13" fmla="*/ 10 h 340"/>
                    <a:gd name="T14" fmla="*/ 242 w 290"/>
                    <a:gd name="T15" fmla="*/ 14 h 340"/>
                    <a:gd name="T16" fmla="*/ 258 w 290"/>
                    <a:gd name="T17" fmla="*/ 14 h 340"/>
                    <a:gd name="T18" fmla="*/ 280 w 290"/>
                    <a:gd name="T19" fmla="*/ 34 h 340"/>
                    <a:gd name="T20" fmla="*/ 288 w 290"/>
                    <a:gd name="T21" fmla="*/ 50 h 340"/>
                    <a:gd name="T22" fmla="*/ 282 w 290"/>
                    <a:gd name="T23" fmla="*/ 68 h 340"/>
                    <a:gd name="T24" fmla="*/ 282 w 290"/>
                    <a:gd name="T25" fmla="*/ 76 h 340"/>
                    <a:gd name="T26" fmla="*/ 264 w 290"/>
                    <a:gd name="T27" fmla="*/ 96 h 340"/>
                    <a:gd name="T28" fmla="*/ 254 w 290"/>
                    <a:gd name="T29" fmla="*/ 116 h 340"/>
                    <a:gd name="T30" fmla="*/ 254 w 290"/>
                    <a:gd name="T31" fmla="*/ 122 h 340"/>
                    <a:gd name="T32" fmla="*/ 254 w 290"/>
                    <a:gd name="T33" fmla="*/ 144 h 340"/>
                    <a:gd name="T34" fmla="*/ 246 w 290"/>
                    <a:gd name="T35" fmla="*/ 152 h 340"/>
                    <a:gd name="T36" fmla="*/ 254 w 290"/>
                    <a:gd name="T37" fmla="*/ 170 h 340"/>
                    <a:gd name="T38" fmla="*/ 252 w 290"/>
                    <a:gd name="T39" fmla="*/ 188 h 340"/>
                    <a:gd name="T40" fmla="*/ 250 w 290"/>
                    <a:gd name="T41" fmla="*/ 212 h 340"/>
                    <a:gd name="T42" fmla="*/ 272 w 290"/>
                    <a:gd name="T43" fmla="*/ 258 h 340"/>
                    <a:gd name="T44" fmla="*/ 234 w 290"/>
                    <a:gd name="T45" fmla="*/ 276 h 340"/>
                    <a:gd name="T46" fmla="*/ 242 w 290"/>
                    <a:gd name="T47" fmla="*/ 294 h 340"/>
                    <a:gd name="T48" fmla="*/ 252 w 290"/>
                    <a:gd name="T49" fmla="*/ 316 h 340"/>
                    <a:gd name="T50" fmla="*/ 270 w 290"/>
                    <a:gd name="T51" fmla="*/ 340 h 340"/>
                    <a:gd name="T52" fmla="*/ 250 w 290"/>
                    <a:gd name="T53" fmla="*/ 332 h 340"/>
                    <a:gd name="T54" fmla="*/ 240 w 290"/>
                    <a:gd name="T55" fmla="*/ 324 h 340"/>
                    <a:gd name="T56" fmla="*/ 226 w 290"/>
                    <a:gd name="T57" fmla="*/ 312 h 340"/>
                    <a:gd name="T58" fmla="*/ 204 w 290"/>
                    <a:gd name="T59" fmla="*/ 314 h 340"/>
                    <a:gd name="T60" fmla="*/ 194 w 290"/>
                    <a:gd name="T61" fmla="*/ 306 h 340"/>
                    <a:gd name="T62" fmla="*/ 164 w 290"/>
                    <a:gd name="T63" fmla="*/ 302 h 340"/>
                    <a:gd name="T64" fmla="*/ 154 w 290"/>
                    <a:gd name="T65" fmla="*/ 286 h 340"/>
                    <a:gd name="T66" fmla="*/ 152 w 290"/>
                    <a:gd name="T67" fmla="*/ 266 h 340"/>
                    <a:gd name="T68" fmla="*/ 146 w 290"/>
                    <a:gd name="T69" fmla="*/ 244 h 340"/>
                    <a:gd name="T70" fmla="*/ 134 w 290"/>
                    <a:gd name="T71" fmla="*/ 232 h 340"/>
                    <a:gd name="T72" fmla="*/ 118 w 290"/>
                    <a:gd name="T73" fmla="*/ 226 h 340"/>
                    <a:gd name="T74" fmla="*/ 112 w 290"/>
                    <a:gd name="T75" fmla="*/ 242 h 340"/>
                    <a:gd name="T76" fmla="*/ 94 w 290"/>
                    <a:gd name="T77" fmla="*/ 242 h 340"/>
                    <a:gd name="T78" fmla="*/ 88 w 290"/>
                    <a:gd name="T79" fmla="*/ 218 h 340"/>
                    <a:gd name="T80" fmla="*/ 26 w 290"/>
                    <a:gd name="T81" fmla="*/ 204 h 340"/>
                    <a:gd name="T82" fmla="*/ 0 w 290"/>
                    <a:gd name="T83" fmla="*/ 200 h 340"/>
                    <a:gd name="T84" fmla="*/ 18 w 290"/>
                    <a:gd name="T85" fmla="*/ 180 h 340"/>
                    <a:gd name="T86" fmla="*/ 34 w 290"/>
                    <a:gd name="T87" fmla="*/ 176 h 340"/>
                    <a:gd name="T88" fmla="*/ 46 w 290"/>
                    <a:gd name="T89" fmla="*/ 180 h 340"/>
                    <a:gd name="T90" fmla="*/ 70 w 290"/>
                    <a:gd name="T91" fmla="*/ 176 h 340"/>
                    <a:gd name="T92" fmla="*/ 72 w 290"/>
                    <a:gd name="T93" fmla="*/ 160 h 340"/>
                    <a:gd name="T94" fmla="*/ 76 w 290"/>
                    <a:gd name="T95" fmla="*/ 132 h 340"/>
                    <a:gd name="T96" fmla="*/ 86 w 290"/>
                    <a:gd name="T97" fmla="*/ 112 h 340"/>
                    <a:gd name="T98" fmla="*/ 94 w 290"/>
                    <a:gd name="T99" fmla="*/ 62 h 340"/>
                    <a:gd name="T100" fmla="*/ 100 w 290"/>
                    <a:gd name="T101" fmla="*/ 34 h 340"/>
                    <a:gd name="T102" fmla="*/ 252 w 290"/>
                    <a:gd name="T103" fmla="*/ 15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90" h="340">
                      <a:moveTo>
                        <a:pt x="100" y="34"/>
                      </a:moveTo>
                      <a:lnTo>
                        <a:pt x="100" y="18"/>
                      </a:lnTo>
                      <a:lnTo>
                        <a:pt x="106" y="18"/>
                      </a:lnTo>
                      <a:lnTo>
                        <a:pt x="108" y="16"/>
                      </a:lnTo>
                      <a:lnTo>
                        <a:pt x="108" y="14"/>
                      </a:lnTo>
                      <a:lnTo>
                        <a:pt x="112" y="6"/>
                      </a:lnTo>
                      <a:lnTo>
                        <a:pt x="114" y="4"/>
                      </a:lnTo>
                      <a:lnTo>
                        <a:pt x="118" y="4"/>
                      </a:lnTo>
                      <a:lnTo>
                        <a:pt x="126" y="6"/>
                      </a:lnTo>
                      <a:lnTo>
                        <a:pt x="132" y="8"/>
                      </a:lnTo>
                      <a:lnTo>
                        <a:pt x="134" y="14"/>
                      </a:lnTo>
                      <a:lnTo>
                        <a:pt x="142" y="14"/>
                      </a:lnTo>
                      <a:lnTo>
                        <a:pt x="146" y="14"/>
                      </a:lnTo>
                      <a:lnTo>
                        <a:pt x="158" y="16"/>
                      </a:lnTo>
                      <a:lnTo>
                        <a:pt x="164" y="18"/>
                      </a:lnTo>
                      <a:lnTo>
                        <a:pt x="164" y="14"/>
                      </a:lnTo>
                      <a:lnTo>
                        <a:pt x="168" y="10"/>
                      </a:lnTo>
                      <a:lnTo>
                        <a:pt x="168" y="8"/>
                      </a:lnTo>
                      <a:lnTo>
                        <a:pt x="172" y="10"/>
                      </a:lnTo>
                      <a:lnTo>
                        <a:pt x="176" y="14"/>
                      </a:lnTo>
                      <a:lnTo>
                        <a:pt x="178" y="14"/>
                      </a:lnTo>
                      <a:lnTo>
                        <a:pt x="186" y="10"/>
                      </a:lnTo>
                      <a:lnTo>
                        <a:pt x="186" y="8"/>
                      </a:lnTo>
                      <a:lnTo>
                        <a:pt x="188" y="6"/>
                      </a:lnTo>
                      <a:lnTo>
                        <a:pt x="190" y="6"/>
                      </a:lnTo>
                      <a:lnTo>
                        <a:pt x="190" y="8"/>
                      </a:lnTo>
                      <a:lnTo>
                        <a:pt x="194" y="8"/>
                      </a:lnTo>
                      <a:lnTo>
                        <a:pt x="196" y="6"/>
                      </a:lnTo>
                      <a:lnTo>
                        <a:pt x="198" y="4"/>
                      </a:lnTo>
                      <a:lnTo>
                        <a:pt x="200" y="0"/>
                      </a:lnTo>
                      <a:lnTo>
                        <a:pt x="214" y="0"/>
                      </a:lnTo>
                      <a:lnTo>
                        <a:pt x="216" y="4"/>
                      </a:lnTo>
                      <a:lnTo>
                        <a:pt x="218" y="4"/>
                      </a:lnTo>
                      <a:lnTo>
                        <a:pt x="226" y="4"/>
                      </a:lnTo>
                      <a:lnTo>
                        <a:pt x="232" y="10"/>
                      </a:lnTo>
                      <a:lnTo>
                        <a:pt x="232" y="14"/>
                      </a:lnTo>
                      <a:lnTo>
                        <a:pt x="234" y="18"/>
                      </a:lnTo>
                      <a:lnTo>
                        <a:pt x="236" y="18"/>
                      </a:lnTo>
                      <a:lnTo>
                        <a:pt x="240" y="14"/>
                      </a:lnTo>
                      <a:lnTo>
                        <a:pt x="242" y="14"/>
                      </a:lnTo>
                      <a:lnTo>
                        <a:pt x="244" y="14"/>
                      </a:lnTo>
                      <a:lnTo>
                        <a:pt x="250" y="18"/>
                      </a:lnTo>
                      <a:lnTo>
                        <a:pt x="252" y="18"/>
                      </a:lnTo>
                      <a:lnTo>
                        <a:pt x="254" y="16"/>
                      </a:lnTo>
                      <a:lnTo>
                        <a:pt x="258" y="14"/>
                      </a:lnTo>
                      <a:lnTo>
                        <a:pt x="260" y="14"/>
                      </a:lnTo>
                      <a:lnTo>
                        <a:pt x="262" y="18"/>
                      </a:lnTo>
                      <a:lnTo>
                        <a:pt x="268" y="26"/>
                      </a:lnTo>
                      <a:lnTo>
                        <a:pt x="278" y="32"/>
                      </a:lnTo>
                      <a:lnTo>
                        <a:pt x="280" y="34"/>
                      </a:lnTo>
                      <a:lnTo>
                        <a:pt x="282" y="32"/>
                      </a:lnTo>
                      <a:lnTo>
                        <a:pt x="290" y="36"/>
                      </a:lnTo>
                      <a:lnTo>
                        <a:pt x="290" y="40"/>
                      </a:lnTo>
                      <a:lnTo>
                        <a:pt x="290" y="44"/>
                      </a:lnTo>
                      <a:lnTo>
                        <a:pt x="288" y="50"/>
                      </a:lnTo>
                      <a:lnTo>
                        <a:pt x="286" y="52"/>
                      </a:lnTo>
                      <a:lnTo>
                        <a:pt x="288" y="54"/>
                      </a:lnTo>
                      <a:lnTo>
                        <a:pt x="282" y="60"/>
                      </a:lnTo>
                      <a:lnTo>
                        <a:pt x="282" y="64"/>
                      </a:lnTo>
                      <a:lnTo>
                        <a:pt x="282" y="68"/>
                      </a:lnTo>
                      <a:lnTo>
                        <a:pt x="282" y="70"/>
                      </a:lnTo>
                      <a:lnTo>
                        <a:pt x="286" y="70"/>
                      </a:lnTo>
                      <a:lnTo>
                        <a:pt x="286" y="76"/>
                      </a:lnTo>
                      <a:lnTo>
                        <a:pt x="280" y="80"/>
                      </a:lnTo>
                      <a:lnTo>
                        <a:pt x="282" y="76"/>
                      </a:lnTo>
                      <a:lnTo>
                        <a:pt x="278" y="80"/>
                      </a:lnTo>
                      <a:lnTo>
                        <a:pt x="272" y="82"/>
                      </a:lnTo>
                      <a:lnTo>
                        <a:pt x="272" y="90"/>
                      </a:lnTo>
                      <a:lnTo>
                        <a:pt x="264" y="94"/>
                      </a:lnTo>
                      <a:lnTo>
                        <a:pt x="264" y="96"/>
                      </a:lnTo>
                      <a:lnTo>
                        <a:pt x="262" y="100"/>
                      </a:lnTo>
                      <a:lnTo>
                        <a:pt x="260" y="108"/>
                      </a:lnTo>
                      <a:lnTo>
                        <a:pt x="258" y="116"/>
                      </a:lnTo>
                      <a:lnTo>
                        <a:pt x="258" y="114"/>
                      </a:lnTo>
                      <a:lnTo>
                        <a:pt x="254" y="116"/>
                      </a:lnTo>
                      <a:lnTo>
                        <a:pt x="250" y="118"/>
                      </a:lnTo>
                      <a:lnTo>
                        <a:pt x="250" y="122"/>
                      </a:lnTo>
                      <a:lnTo>
                        <a:pt x="250" y="126"/>
                      </a:lnTo>
                      <a:lnTo>
                        <a:pt x="254" y="126"/>
                      </a:lnTo>
                      <a:lnTo>
                        <a:pt x="254" y="122"/>
                      </a:lnTo>
                      <a:lnTo>
                        <a:pt x="254" y="126"/>
                      </a:lnTo>
                      <a:lnTo>
                        <a:pt x="252" y="132"/>
                      </a:lnTo>
                      <a:lnTo>
                        <a:pt x="252" y="134"/>
                      </a:lnTo>
                      <a:lnTo>
                        <a:pt x="254" y="136"/>
                      </a:lnTo>
                      <a:lnTo>
                        <a:pt x="254" y="144"/>
                      </a:lnTo>
                      <a:lnTo>
                        <a:pt x="246" y="136"/>
                      </a:lnTo>
                      <a:lnTo>
                        <a:pt x="244" y="148"/>
                      </a:lnTo>
                      <a:lnTo>
                        <a:pt x="242" y="152"/>
                      </a:lnTo>
                      <a:lnTo>
                        <a:pt x="244" y="152"/>
                      </a:lnTo>
                      <a:lnTo>
                        <a:pt x="246" y="152"/>
                      </a:lnTo>
                      <a:lnTo>
                        <a:pt x="246" y="158"/>
                      </a:lnTo>
                      <a:lnTo>
                        <a:pt x="250" y="160"/>
                      </a:lnTo>
                      <a:lnTo>
                        <a:pt x="254" y="160"/>
                      </a:lnTo>
                      <a:lnTo>
                        <a:pt x="254" y="168"/>
                      </a:lnTo>
                      <a:lnTo>
                        <a:pt x="254" y="170"/>
                      </a:lnTo>
                      <a:lnTo>
                        <a:pt x="252" y="170"/>
                      </a:lnTo>
                      <a:lnTo>
                        <a:pt x="246" y="180"/>
                      </a:lnTo>
                      <a:lnTo>
                        <a:pt x="246" y="186"/>
                      </a:lnTo>
                      <a:lnTo>
                        <a:pt x="250" y="186"/>
                      </a:lnTo>
                      <a:lnTo>
                        <a:pt x="252" y="188"/>
                      </a:lnTo>
                      <a:lnTo>
                        <a:pt x="250" y="190"/>
                      </a:lnTo>
                      <a:lnTo>
                        <a:pt x="250" y="196"/>
                      </a:lnTo>
                      <a:lnTo>
                        <a:pt x="254" y="200"/>
                      </a:lnTo>
                      <a:lnTo>
                        <a:pt x="252" y="206"/>
                      </a:lnTo>
                      <a:lnTo>
                        <a:pt x="250" y="212"/>
                      </a:lnTo>
                      <a:lnTo>
                        <a:pt x="258" y="232"/>
                      </a:lnTo>
                      <a:lnTo>
                        <a:pt x="270" y="240"/>
                      </a:lnTo>
                      <a:lnTo>
                        <a:pt x="270" y="244"/>
                      </a:lnTo>
                      <a:lnTo>
                        <a:pt x="270" y="248"/>
                      </a:lnTo>
                      <a:lnTo>
                        <a:pt x="272" y="258"/>
                      </a:lnTo>
                      <a:lnTo>
                        <a:pt x="250" y="262"/>
                      </a:lnTo>
                      <a:lnTo>
                        <a:pt x="242" y="270"/>
                      </a:lnTo>
                      <a:lnTo>
                        <a:pt x="242" y="266"/>
                      </a:lnTo>
                      <a:lnTo>
                        <a:pt x="232" y="272"/>
                      </a:lnTo>
                      <a:lnTo>
                        <a:pt x="234" y="276"/>
                      </a:lnTo>
                      <a:lnTo>
                        <a:pt x="236" y="276"/>
                      </a:lnTo>
                      <a:lnTo>
                        <a:pt x="236" y="284"/>
                      </a:lnTo>
                      <a:lnTo>
                        <a:pt x="240" y="286"/>
                      </a:lnTo>
                      <a:lnTo>
                        <a:pt x="240" y="288"/>
                      </a:lnTo>
                      <a:lnTo>
                        <a:pt x="242" y="294"/>
                      </a:lnTo>
                      <a:lnTo>
                        <a:pt x="242" y="298"/>
                      </a:lnTo>
                      <a:lnTo>
                        <a:pt x="240" y="306"/>
                      </a:lnTo>
                      <a:lnTo>
                        <a:pt x="242" y="308"/>
                      </a:lnTo>
                      <a:lnTo>
                        <a:pt x="246" y="314"/>
                      </a:lnTo>
                      <a:lnTo>
                        <a:pt x="252" y="316"/>
                      </a:lnTo>
                      <a:lnTo>
                        <a:pt x="258" y="320"/>
                      </a:lnTo>
                      <a:lnTo>
                        <a:pt x="260" y="324"/>
                      </a:lnTo>
                      <a:lnTo>
                        <a:pt x="262" y="322"/>
                      </a:lnTo>
                      <a:lnTo>
                        <a:pt x="270" y="322"/>
                      </a:lnTo>
                      <a:lnTo>
                        <a:pt x="270" y="340"/>
                      </a:lnTo>
                      <a:lnTo>
                        <a:pt x="262" y="338"/>
                      </a:lnTo>
                      <a:lnTo>
                        <a:pt x="258" y="340"/>
                      </a:lnTo>
                      <a:lnTo>
                        <a:pt x="252" y="340"/>
                      </a:lnTo>
                      <a:lnTo>
                        <a:pt x="250" y="338"/>
                      </a:lnTo>
                      <a:lnTo>
                        <a:pt x="250" y="332"/>
                      </a:lnTo>
                      <a:lnTo>
                        <a:pt x="250" y="330"/>
                      </a:lnTo>
                      <a:lnTo>
                        <a:pt x="246" y="326"/>
                      </a:lnTo>
                      <a:lnTo>
                        <a:pt x="244" y="326"/>
                      </a:lnTo>
                      <a:lnTo>
                        <a:pt x="242" y="324"/>
                      </a:lnTo>
                      <a:lnTo>
                        <a:pt x="240" y="324"/>
                      </a:lnTo>
                      <a:lnTo>
                        <a:pt x="236" y="320"/>
                      </a:lnTo>
                      <a:lnTo>
                        <a:pt x="234" y="316"/>
                      </a:lnTo>
                      <a:lnTo>
                        <a:pt x="234" y="314"/>
                      </a:lnTo>
                      <a:lnTo>
                        <a:pt x="232" y="312"/>
                      </a:lnTo>
                      <a:lnTo>
                        <a:pt x="226" y="312"/>
                      </a:lnTo>
                      <a:lnTo>
                        <a:pt x="224" y="312"/>
                      </a:lnTo>
                      <a:lnTo>
                        <a:pt x="222" y="316"/>
                      </a:lnTo>
                      <a:lnTo>
                        <a:pt x="218" y="316"/>
                      </a:lnTo>
                      <a:lnTo>
                        <a:pt x="206" y="316"/>
                      </a:lnTo>
                      <a:lnTo>
                        <a:pt x="204" y="314"/>
                      </a:lnTo>
                      <a:lnTo>
                        <a:pt x="204" y="308"/>
                      </a:lnTo>
                      <a:lnTo>
                        <a:pt x="200" y="304"/>
                      </a:lnTo>
                      <a:lnTo>
                        <a:pt x="198" y="306"/>
                      </a:lnTo>
                      <a:lnTo>
                        <a:pt x="194" y="308"/>
                      </a:lnTo>
                      <a:lnTo>
                        <a:pt x="194" y="306"/>
                      </a:lnTo>
                      <a:lnTo>
                        <a:pt x="190" y="298"/>
                      </a:lnTo>
                      <a:lnTo>
                        <a:pt x="182" y="298"/>
                      </a:lnTo>
                      <a:lnTo>
                        <a:pt x="172" y="298"/>
                      </a:lnTo>
                      <a:lnTo>
                        <a:pt x="168" y="298"/>
                      </a:lnTo>
                      <a:lnTo>
                        <a:pt x="164" y="302"/>
                      </a:lnTo>
                      <a:lnTo>
                        <a:pt x="162" y="304"/>
                      </a:lnTo>
                      <a:lnTo>
                        <a:pt x="160" y="302"/>
                      </a:lnTo>
                      <a:lnTo>
                        <a:pt x="158" y="296"/>
                      </a:lnTo>
                      <a:lnTo>
                        <a:pt x="158" y="290"/>
                      </a:lnTo>
                      <a:lnTo>
                        <a:pt x="154" y="286"/>
                      </a:lnTo>
                      <a:lnTo>
                        <a:pt x="158" y="280"/>
                      </a:lnTo>
                      <a:lnTo>
                        <a:pt x="158" y="278"/>
                      </a:lnTo>
                      <a:lnTo>
                        <a:pt x="154" y="272"/>
                      </a:lnTo>
                      <a:lnTo>
                        <a:pt x="154" y="270"/>
                      </a:lnTo>
                      <a:lnTo>
                        <a:pt x="152" y="266"/>
                      </a:lnTo>
                      <a:lnTo>
                        <a:pt x="150" y="254"/>
                      </a:lnTo>
                      <a:lnTo>
                        <a:pt x="150" y="250"/>
                      </a:lnTo>
                      <a:lnTo>
                        <a:pt x="150" y="248"/>
                      </a:lnTo>
                      <a:lnTo>
                        <a:pt x="150" y="244"/>
                      </a:lnTo>
                      <a:lnTo>
                        <a:pt x="146" y="244"/>
                      </a:lnTo>
                      <a:lnTo>
                        <a:pt x="146" y="242"/>
                      </a:lnTo>
                      <a:lnTo>
                        <a:pt x="146" y="236"/>
                      </a:lnTo>
                      <a:lnTo>
                        <a:pt x="144" y="232"/>
                      </a:lnTo>
                      <a:lnTo>
                        <a:pt x="140" y="232"/>
                      </a:lnTo>
                      <a:lnTo>
                        <a:pt x="134" y="232"/>
                      </a:lnTo>
                      <a:lnTo>
                        <a:pt x="134" y="230"/>
                      </a:lnTo>
                      <a:lnTo>
                        <a:pt x="134" y="226"/>
                      </a:lnTo>
                      <a:lnTo>
                        <a:pt x="132" y="226"/>
                      </a:lnTo>
                      <a:lnTo>
                        <a:pt x="126" y="226"/>
                      </a:lnTo>
                      <a:lnTo>
                        <a:pt x="118" y="226"/>
                      </a:lnTo>
                      <a:lnTo>
                        <a:pt x="116" y="226"/>
                      </a:lnTo>
                      <a:lnTo>
                        <a:pt x="116" y="234"/>
                      </a:lnTo>
                      <a:lnTo>
                        <a:pt x="116" y="240"/>
                      </a:lnTo>
                      <a:lnTo>
                        <a:pt x="116" y="242"/>
                      </a:lnTo>
                      <a:lnTo>
                        <a:pt x="112" y="242"/>
                      </a:lnTo>
                      <a:lnTo>
                        <a:pt x="112" y="240"/>
                      </a:lnTo>
                      <a:lnTo>
                        <a:pt x="108" y="242"/>
                      </a:lnTo>
                      <a:lnTo>
                        <a:pt x="104" y="244"/>
                      </a:lnTo>
                      <a:lnTo>
                        <a:pt x="98" y="244"/>
                      </a:lnTo>
                      <a:lnTo>
                        <a:pt x="94" y="242"/>
                      </a:lnTo>
                      <a:lnTo>
                        <a:pt x="90" y="240"/>
                      </a:lnTo>
                      <a:lnTo>
                        <a:pt x="90" y="234"/>
                      </a:lnTo>
                      <a:lnTo>
                        <a:pt x="88" y="230"/>
                      </a:lnTo>
                      <a:lnTo>
                        <a:pt x="88" y="224"/>
                      </a:lnTo>
                      <a:lnTo>
                        <a:pt x="88" y="218"/>
                      </a:lnTo>
                      <a:lnTo>
                        <a:pt x="88" y="214"/>
                      </a:lnTo>
                      <a:lnTo>
                        <a:pt x="82" y="204"/>
                      </a:lnTo>
                      <a:lnTo>
                        <a:pt x="54" y="206"/>
                      </a:lnTo>
                      <a:lnTo>
                        <a:pt x="36" y="204"/>
                      </a:lnTo>
                      <a:lnTo>
                        <a:pt x="26" y="204"/>
                      </a:lnTo>
                      <a:lnTo>
                        <a:pt x="22" y="208"/>
                      </a:lnTo>
                      <a:lnTo>
                        <a:pt x="8" y="214"/>
                      </a:lnTo>
                      <a:lnTo>
                        <a:pt x="8" y="216"/>
                      </a:lnTo>
                      <a:lnTo>
                        <a:pt x="6" y="206"/>
                      </a:lnTo>
                      <a:lnTo>
                        <a:pt x="0" y="200"/>
                      </a:lnTo>
                      <a:lnTo>
                        <a:pt x="0" y="198"/>
                      </a:lnTo>
                      <a:lnTo>
                        <a:pt x="4" y="198"/>
                      </a:lnTo>
                      <a:lnTo>
                        <a:pt x="14" y="190"/>
                      </a:lnTo>
                      <a:lnTo>
                        <a:pt x="16" y="186"/>
                      </a:lnTo>
                      <a:lnTo>
                        <a:pt x="18" y="180"/>
                      </a:lnTo>
                      <a:lnTo>
                        <a:pt x="22" y="180"/>
                      </a:lnTo>
                      <a:lnTo>
                        <a:pt x="24" y="178"/>
                      </a:lnTo>
                      <a:lnTo>
                        <a:pt x="26" y="178"/>
                      </a:lnTo>
                      <a:lnTo>
                        <a:pt x="34" y="178"/>
                      </a:lnTo>
                      <a:lnTo>
                        <a:pt x="34" y="176"/>
                      </a:lnTo>
                      <a:lnTo>
                        <a:pt x="34" y="172"/>
                      </a:lnTo>
                      <a:lnTo>
                        <a:pt x="40" y="172"/>
                      </a:lnTo>
                      <a:lnTo>
                        <a:pt x="44" y="172"/>
                      </a:lnTo>
                      <a:lnTo>
                        <a:pt x="46" y="170"/>
                      </a:lnTo>
                      <a:lnTo>
                        <a:pt x="46" y="180"/>
                      </a:lnTo>
                      <a:lnTo>
                        <a:pt x="54" y="180"/>
                      </a:lnTo>
                      <a:lnTo>
                        <a:pt x="60" y="180"/>
                      </a:lnTo>
                      <a:lnTo>
                        <a:pt x="62" y="178"/>
                      </a:lnTo>
                      <a:lnTo>
                        <a:pt x="68" y="178"/>
                      </a:lnTo>
                      <a:lnTo>
                        <a:pt x="70" y="176"/>
                      </a:lnTo>
                      <a:lnTo>
                        <a:pt x="70" y="170"/>
                      </a:lnTo>
                      <a:lnTo>
                        <a:pt x="70" y="166"/>
                      </a:lnTo>
                      <a:lnTo>
                        <a:pt x="70" y="162"/>
                      </a:lnTo>
                      <a:lnTo>
                        <a:pt x="72" y="162"/>
                      </a:lnTo>
                      <a:lnTo>
                        <a:pt x="72" y="160"/>
                      </a:lnTo>
                      <a:lnTo>
                        <a:pt x="76" y="158"/>
                      </a:lnTo>
                      <a:lnTo>
                        <a:pt x="78" y="150"/>
                      </a:lnTo>
                      <a:lnTo>
                        <a:pt x="76" y="144"/>
                      </a:lnTo>
                      <a:lnTo>
                        <a:pt x="72" y="140"/>
                      </a:lnTo>
                      <a:lnTo>
                        <a:pt x="76" y="132"/>
                      </a:lnTo>
                      <a:lnTo>
                        <a:pt x="78" y="126"/>
                      </a:lnTo>
                      <a:lnTo>
                        <a:pt x="80" y="124"/>
                      </a:lnTo>
                      <a:lnTo>
                        <a:pt x="82" y="122"/>
                      </a:lnTo>
                      <a:lnTo>
                        <a:pt x="82" y="118"/>
                      </a:lnTo>
                      <a:lnTo>
                        <a:pt x="86" y="112"/>
                      </a:lnTo>
                      <a:lnTo>
                        <a:pt x="88" y="104"/>
                      </a:lnTo>
                      <a:lnTo>
                        <a:pt x="90" y="96"/>
                      </a:lnTo>
                      <a:lnTo>
                        <a:pt x="90" y="88"/>
                      </a:lnTo>
                      <a:lnTo>
                        <a:pt x="90" y="76"/>
                      </a:lnTo>
                      <a:lnTo>
                        <a:pt x="94" y="62"/>
                      </a:lnTo>
                      <a:lnTo>
                        <a:pt x="94" y="54"/>
                      </a:lnTo>
                      <a:lnTo>
                        <a:pt x="96" y="52"/>
                      </a:lnTo>
                      <a:lnTo>
                        <a:pt x="98" y="42"/>
                      </a:lnTo>
                      <a:lnTo>
                        <a:pt x="100" y="34"/>
                      </a:lnTo>
                      <a:lnTo>
                        <a:pt x="100" y="34"/>
                      </a:lnTo>
                      <a:lnTo>
                        <a:pt x="100" y="34"/>
                      </a:lnTo>
                      <a:close/>
                      <a:moveTo>
                        <a:pt x="254" y="144"/>
                      </a:moveTo>
                      <a:lnTo>
                        <a:pt x="254" y="144"/>
                      </a:lnTo>
                      <a:lnTo>
                        <a:pt x="252" y="148"/>
                      </a:lnTo>
                      <a:lnTo>
                        <a:pt x="252" y="150"/>
                      </a:lnTo>
                      <a:lnTo>
                        <a:pt x="252" y="148"/>
                      </a:lnTo>
                      <a:lnTo>
                        <a:pt x="254" y="144"/>
                      </a:lnTo>
                      <a:lnTo>
                        <a:pt x="254" y="144"/>
                      </a:lnTo>
                      <a:lnTo>
                        <a:pt x="254" y="14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6" name="Freeform: Shape 219">
                  <a:extLst>
                    <a:ext uri="{FF2B5EF4-FFF2-40B4-BE49-F238E27FC236}">
                      <a16:creationId xmlns:a16="http://schemas.microsoft.com/office/drawing/2014/main" id="{AAE06295-C9CC-419A-87DC-783FAAFAD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5850" y="3076575"/>
                  <a:ext cx="120650" cy="133350"/>
                </a:xfrm>
                <a:custGeom>
                  <a:avLst/>
                  <a:gdLst>
                    <a:gd name="T0" fmla="*/ 0 w 76"/>
                    <a:gd name="T1" fmla="*/ 74 h 84"/>
                    <a:gd name="T2" fmla="*/ 14 w 76"/>
                    <a:gd name="T3" fmla="*/ 76 h 84"/>
                    <a:gd name="T4" fmla="*/ 24 w 76"/>
                    <a:gd name="T5" fmla="*/ 76 h 84"/>
                    <a:gd name="T6" fmla="*/ 34 w 76"/>
                    <a:gd name="T7" fmla="*/ 78 h 84"/>
                    <a:gd name="T8" fmla="*/ 44 w 76"/>
                    <a:gd name="T9" fmla="*/ 78 h 84"/>
                    <a:gd name="T10" fmla="*/ 54 w 76"/>
                    <a:gd name="T11" fmla="*/ 74 h 84"/>
                    <a:gd name="T12" fmla="*/ 68 w 76"/>
                    <a:gd name="T13" fmla="*/ 64 h 84"/>
                    <a:gd name="T14" fmla="*/ 74 w 76"/>
                    <a:gd name="T15" fmla="*/ 54 h 84"/>
                    <a:gd name="T16" fmla="*/ 66 w 76"/>
                    <a:gd name="T17" fmla="*/ 48 h 84"/>
                    <a:gd name="T18" fmla="*/ 66 w 76"/>
                    <a:gd name="T19" fmla="*/ 42 h 84"/>
                    <a:gd name="T20" fmla="*/ 68 w 76"/>
                    <a:gd name="T21" fmla="*/ 38 h 84"/>
                    <a:gd name="T22" fmla="*/ 76 w 76"/>
                    <a:gd name="T23" fmla="*/ 30 h 84"/>
                    <a:gd name="T24" fmla="*/ 68 w 76"/>
                    <a:gd name="T25" fmla="*/ 26 h 84"/>
                    <a:gd name="T26" fmla="*/ 68 w 76"/>
                    <a:gd name="T27" fmla="*/ 20 h 84"/>
                    <a:gd name="T28" fmla="*/ 72 w 76"/>
                    <a:gd name="T29" fmla="*/ 18 h 84"/>
                    <a:gd name="T30" fmla="*/ 64 w 76"/>
                    <a:gd name="T31" fmla="*/ 14 h 84"/>
                    <a:gd name="T32" fmla="*/ 58 w 76"/>
                    <a:gd name="T33" fmla="*/ 20 h 84"/>
                    <a:gd name="T34" fmla="*/ 54 w 76"/>
                    <a:gd name="T35" fmla="*/ 14 h 84"/>
                    <a:gd name="T36" fmla="*/ 48 w 76"/>
                    <a:gd name="T37" fmla="*/ 12 h 84"/>
                    <a:gd name="T38" fmla="*/ 48 w 76"/>
                    <a:gd name="T39" fmla="*/ 8 h 84"/>
                    <a:gd name="T40" fmla="*/ 42 w 76"/>
                    <a:gd name="T41" fmla="*/ 0 h 84"/>
                    <a:gd name="T42" fmla="*/ 28 w 76"/>
                    <a:gd name="T43" fmla="*/ 0 h 84"/>
                    <a:gd name="T44" fmla="*/ 20 w 76"/>
                    <a:gd name="T45" fmla="*/ 4 h 84"/>
                    <a:gd name="T46" fmla="*/ 16 w 76"/>
                    <a:gd name="T47" fmla="*/ 10 h 84"/>
                    <a:gd name="T48" fmla="*/ 16 w 76"/>
                    <a:gd name="T49" fmla="*/ 14 h 84"/>
                    <a:gd name="T50" fmla="*/ 18 w 76"/>
                    <a:gd name="T51" fmla="*/ 20 h 84"/>
                    <a:gd name="T52" fmla="*/ 16 w 76"/>
                    <a:gd name="T53" fmla="*/ 28 h 84"/>
                    <a:gd name="T54" fmla="*/ 18 w 76"/>
                    <a:gd name="T55" fmla="*/ 36 h 84"/>
                    <a:gd name="T56" fmla="*/ 14 w 76"/>
                    <a:gd name="T57" fmla="*/ 38 h 84"/>
                    <a:gd name="T58" fmla="*/ 16 w 76"/>
                    <a:gd name="T59" fmla="*/ 40 h 84"/>
                    <a:gd name="T60" fmla="*/ 20 w 76"/>
                    <a:gd name="T61" fmla="*/ 46 h 84"/>
                    <a:gd name="T62" fmla="*/ 14 w 76"/>
                    <a:gd name="T63" fmla="*/ 48 h 84"/>
                    <a:gd name="T64" fmla="*/ 4 w 76"/>
                    <a:gd name="T65" fmla="*/ 56 h 84"/>
                    <a:gd name="T66" fmla="*/ 4 w 76"/>
                    <a:gd name="T67" fmla="*/ 64 h 84"/>
                    <a:gd name="T68" fmla="*/ 4 w 76"/>
                    <a:gd name="T69" fmla="*/ 72 h 84"/>
                    <a:gd name="T70" fmla="*/ 0 w 76"/>
                    <a:gd name="T71" fmla="*/ 7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6" h="84">
                      <a:moveTo>
                        <a:pt x="0" y="74"/>
                      </a:moveTo>
                      <a:lnTo>
                        <a:pt x="0" y="74"/>
                      </a:lnTo>
                      <a:lnTo>
                        <a:pt x="14" y="78"/>
                      </a:lnTo>
                      <a:lnTo>
                        <a:pt x="14" y="76"/>
                      </a:lnTo>
                      <a:lnTo>
                        <a:pt x="20" y="72"/>
                      </a:lnTo>
                      <a:lnTo>
                        <a:pt x="24" y="76"/>
                      </a:lnTo>
                      <a:lnTo>
                        <a:pt x="28" y="72"/>
                      </a:lnTo>
                      <a:lnTo>
                        <a:pt x="34" y="78"/>
                      </a:lnTo>
                      <a:lnTo>
                        <a:pt x="36" y="84"/>
                      </a:lnTo>
                      <a:lnTo>
                        <a:pt x="44" y="78"/>
                      </a:lnTo>
                      <a:lnTo>
                        <a:pt x="48" y="78"/>
                      </a:lnTo>
                      <a:lnTo>
                        <a:pt x="54" y="74"/>
                      </a:lnTo>
                      <a:lnTo>
                        <a:pt x="68" y="68"/>
                      </a:lnTo>
                      <a:lnTo>
                        <a:pt x="68" y="64"/>
                      </a:lnTo>
                      <a:lnTo>
                        <a:pt x="72" y="58"/>
                      </a:lnTo>
                      <a:lnTo>
                        <a:pt x="74" y="54"/>
                      </a:lnTo>
                      <a:lnTo>
                        <a:pt x="74" y="50"/>
                      </a:lnTo>
                      <a:lnTo>
                        <a:pt x="66" y="48"/>
                      </a:lnTo>
                      <a:lnTo>
                        <a:pt x="66" y="46"/>
                      </a:lnTo>
                      <a:lnTo>
                        <a:pt x="66" y="42"/>
                      </a:lnTo>
                      <a:lnTo>
                        <a:pt x="66" y="40"/>
                      </a:lnTo>
                      <a:lnTo>
                        <a:pt x="68" y="38"/>
                      </a:lnTo>
                      <a:lnTo>
                        <a:pt x="74" y="32"/>
                      </a:lnTo>
                      <a:lnTo>
                        <a:pt x="76" y="30"/>
                      </a:lnTo>
                      <a:lnTo>
                        <a:pt x="74" y="30"/>
                      </a:lnTo>
                      <a:lnTo>
                        <a:pt x="68" y="26"/>
                      </a:lnTo>
                      <a:lnTo>
                        <a:pt x="66" y="22"/>
                      </a:lnTo>
                      <a:lnTo>
                        <a:pt x="68" y="20"/>
                      </a:lnTo>
                      <a:lnTo>
                        <a:pt x="74" y="20"/>
                      </a:lnTo>
                      <a:lnTo>
                        <a:pt x="72" y="18"/>
                      </a:lnTo>
                      <a:lnTo>
                        <a:pt x="66" y="14"/>
                      </a:lnTo>
                      <a:lnTo>
                        <a:pt x="64" y="14"/>
                      </a:lnTo>
                      <a:lnTo>
                        <a:pt x="62" y="14"/>
                      </a:lnTo>
                      <a:lnTo>
                        <a:pt x="58" y="20"/>
                      </a:lnTo>
                      <a:lnTo>
                        <a:pt x="56" y="18"/>
                      </a:lnTo>
                      <a:lnTo>
                        <a:pt x="54" y="14"/>
                      </a:lnTo>
                      <a:lnTo>
                        <a:pt x="52" y="14"/>
                      </a:lnTo>
                      <a:lnTo>
                        <a:pt x="48" y="12"/>
                      </a:lnTo>
                      <a:lnTo>
                        <a:pt x="48" y="10"/>
                      </a:lnTo>
                      <a:lnTo>
                        <a:pt x="48" y="8"/>
                      </a:lnTo>
                      <a:lnTo>
                        <a:pt x="46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8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16" y="22"/>
                      </a:lnTo>
                      <a:lnTo>
                        <a:pt x="16" y="28"/>
                      </a:lnTo>
                      <a:lnTo>
                        <a:pt x="18" y="32"/>
                      </a:lnTo>
                      <a:lnTo>
                        <a:pt x="18" y="36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4" y="40"/>
                      </a:lnTo>
                      <a:lnTo>
                        <a:pt x="16" y="40"/>
                      </a:lnTo>
                      <a:lnTo>
                        <a:pt x="18" y="42"/>
                      </a:lnTo>
                      <a:lnTo>
                        <a:pt x="20" y="46"/>
                      </a:lnTo>
                      <a:lnTo>
                        <a:pt x="18" y="48"/>
                      </a:lnTo>
                      <a:lnTo>
                        <a:pt x="14" y="48"/>
                      </a:lnTo>
                      <a:lnTo>
                        <a:pt x="10" y="54"/>
                      </a:lnTo>
                      <a:lnTo>
                        <a:pt x="4" y="56"/>
                      </a:lnTo>
                      <a:lnTo>
                        <a:pt x="4" y="58"/>
                      </a:lnTo>
                      <a:lnTo>
                        <a:pt x="4" y="64"/>
                      </a:lnTo>
                      <a:lnTo>
                        <a:pt x="4" y="66"/>
                      </a:lnTo>
                      <a:lnTo>
                        <a:pt x="4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7" name="Freeform: Shape 220">
                  <a:extLst>
                    <a:ext uri="{FF2B5EF4-FFF2-40B4-BE49-F238E27FC236}">
                      <a16:creationId xmlns:a16="http://schemas.microsoft.com/office/drawing/2014/main" id="{BB7A58E4-3E0F-4C8F-8EF8-F7A7B5A54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3905250"/>
                  <a:ext cx="269875" cy="177800"/>
                </a:xfrm>
                <a:custGeom>
                  <a:avLst/>
                  <a:gdLst>
                    <a:gd name="T0" fmla="*/ 2 w 170"/>
                    <a:gd name="T1" fmla="*/ 38 h 112"/>
                    <a:gd name="T2" fmla="*/ 6 w 170"/>
                    <a:gd name="T3" fmla="*/ 34 h 112"/>
                    <a:gd name="T4" fmla="*/ 10 w 170"/>
                    <a:gd name="T5" fmla="*/ 28 h 112"/>
                    <a:gd name="T6" fmla="*/ 12 w 170"/>
                    <a:gd name="T7" fmla="*/ 24 h 112"/>
                    <a:gd name="T8" fmla="*/ 16 w 170"/>
                    <a:gd name="T9" fmla="*/ 22 h 112"/>
                    <a:gd name="T10" fmla="*/ 20 w 170"/>
                    <a:gd name="T11" fmla="*/ 26 h 112"/>
                    <a:gd name="T12" fmla="*/ 28 w 170"/>
                    <a:gd name="T13" fmla="*/ 26 h 112"/>
                    <a:gd name="T14" fmla="*/ 52 w 170"/>
                    <a:gd name="T15" fmla="*/ 34 h 112"/>
                    <a:gd name="T16" fmla="*/ 62 w 170"/>
                    <a:gd name="T17" fmla="*/ 42 h 112"/>
                    <a:gd name="T18" fmla="*/ 134 w 170"/>
                    <a:gd name="T19" fmla="*/ 0 h 112"/>
                    <a:gd name="T20" fmla="*/ 146 w 170"/>
                    <a:gd name="T21" fmla="*/ 32 h 112"/>
                    <a:gd name="T22" fmla="*/ 154 w 170"/>
                    <a:gd name="T23" fmla="*/ 38 h 112"/>
                    <a:gd name="T24" fmla="*/ 136 w 170"/>
                    <a:gd name="T25" fmla="*/ 44 h 112"/>
                    <a:gd name="T26" fmla="*/ 136 w 170"/>
                    <a:gd name="T27" fmla="*/ 52 h 112"/>
                    <a:gd name="T28" fmla="*/ 134 w 170"/>
                    <a:gd name="T29" fmla="*/ 56 h 112"/>
                    <a:gd name="T30" fmla="*/ 130 w 170"/>
                    <a:gd name="T31" fmla="*/ 62 h 112"/>
                    <a:gd name="T32" fmla="*/ 118 w 170"/>
                    <a:gd name="T33" fmla="*/ 70 h 112"/>
                    <a:gd name="T34" fmla="*/ 102 w 170"/>
                    <a:gd name="T35" fmla="*/ 78 h 112"/>
                    <a:gd name="T36" fmla="*/ 88 w 170"/>
                    <a:gd name="T37" fmla="*/ 84 h 112"/>
                    <a:gd name="T38" fmla="*/ 78 w 170"/>
                    <a:gd name="T39" fmla="*/ 90 h 112"/>
                    <a:gd name="T40" fmla="*/ 68 w 170"/>
                    <a:gd name="T41" fmla="*/ 88 h 112"/>
                    <a:gd name="T42" fmla="*/ 56 w 170"/>
                    <a:gd name="T43" fmla="*/ 92 h 112"/>
                    <a:gd name="T44" fmla="*/ 42 w 170"/>
                    <a:gd name="T45" fmla="*/ 96 h 112"/>
                    <a:gd name="T46" fmla="*/ 32 w 170"/>
                    <a:gd name="T47" fmla="*/ 102 h 112"/>
                    <a:gd name="T48" fmla="*/ 16 w 170"/>
                    <a:gd name="T49" fmla="*/ 106 h 112"/>
                    <a:gd name="T50" fmla="*/ 10 w 170"/>
                    <a:gd name="T51" fmla="*/ 84 h 112"/>
                    <a:gd name="T52" fmla="*/ 2 w 170"/>
                    <a:gd name="T53" fmla="*/ 78 h 112"/>
                    <a:gd name="T54" fmla="*/ 4 w 170"/>
                    <a:gd name="T55" fmla="*/ 74 h 112"/>
                    <a:gd name="T56" fmla="*/ 0 w 170"/>
                    <a:gd name="T57" fmla="*/ 50 h 112"/>
                    <a:gd name="T58" fmla="*/ 2 w 170"/>
                    <a:gd name="T59" fmla="*/ 42 h 112"/>
                    <a:gd name="T60" fmla="*/ 2 w 170"/>
                    <a:gd name="T61" fmla="*/ 38 h 112"/>
                    <a:gd name="T62" fmla="*/ 162 w 170"/>
                    <a:gd name="T63" fmla="*/ 110 h 112"/>
                    <a:gd name="T64" fmla="*/ 160 w 170"/>
                    <a:gd name="T65" fmla="*/ 110 h 112"/>
                    <a:gd name="T66" fmla="*/ 170 w 170"/>
                    <a:gd name="T67" fmla="*/ 112 h 112"/>
                    <a:gd name="T68" fmla="*/ 168 w 170"/>
                    <a:gd name="T69" fmla="*/ 110 h 112"/>
                    <a:gd name="T70" fmla="*/ 162 w 170"/>
                    <a:gd name="T71" fmla="*/ 11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0" h="112">
                      <a:moveTo>
                        <a:pt x="2" y="38"/>
                      </a:moveTo>
                      <a:lnTo>
                        <a:pt x="2" y="38"/>
                      </a:lnTo>
                      <a:lnTo>
                        <a:pt x="4" y="36"/>
                      </a:lnTo>
                      <a:lnTo>
                        <a:pt x="6" y="34"/>
                      </a:lnTo>
                      <a:lnTo>
                        <a:pt x="6" y="32"/>
                      </a:lnTo>
                      <a:lnTo>
                        <a:pt x="10" y="28"/>
                      </a:lnTo>
                      <a:lnTo>
                        <a:pt x="10" y="26"/>
                      </a:lnTo>
                      <a:lnTo>
                        <a:pt x="12" y="24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6" y="24"/>
                      </a:lnTo>
                      <a:lnTo>
                        <a:pt x="20" y="26"/>
                      </a:lnTo>
                      <a:lnTo>
                        <a:pt x="22" y="26"/>
                      </a:lnTo>
                      <a:lnTo>
                        <a:pt x="28" y="26"/>
                      </a:lnTo>
                      <a:lnTo>
                        <a:pt x="42" y="28"/>
                      </a:lnTo>
                      <a:lnTo>
                        <a:pt x="52" y="34"/>
                      </a:lnTo>
                      <a:lnTo>
                        <a:pt x="56" y="52"/>
                      </a:lnTo>
                      <a:lnTo>
                        <a:pt x="62" y="42"/>
                      </a:lnTo>
                      <a:lnTo>
                        <a:pt x="84" y="18"/>
                      </a:lnTo>
                      <a:lnTo>
                        <a:pt x="134" y="0"/>
                      </a:lnTo>
                      <a:lnTo>
                        <a:pt x="134" y="4"/>
                      </a:lnTo>
                      <a:lnTo>
                        <a:pt x="146" y="32"/>
                      </a:lnTo>
                      <a:lnTo>
                        <a:pt x="158" y="38"/>
                      </a:lnTo>
                      <a:lnTo>
                        <a:pt x="154" y="38"/>
                      </a:lnTo>
                      <a:lnTo>
                        <a:pt x="144" y="42"/>
                      </a:lnTo>
                      <a:lnTo>
                        <a:pt x="136" y="44"/>
                      </a:lnTo>
                      <a:lnTo>
                        <a:pt x="136" y="46"/>
                      </a:lnTo>
                      <a:lnTo>
                        <a:pt x="136" y="52"/>
                      </a:lnTo>
                      <a:lnTo>
                        <a:pt x="136" y="56"/>
                      </a:lnTo>
                      <a:lnTo>
                        <a:pt x="134" y="56"/>
                      </a:lnTo>
                      <a:lnTo>
                        <a:pt x="132" y="62"/>
                      </a:lnTo>
                      <a:lnTo>
                        <a:pt x="130" y="62"/>
                      </a:lnTo>
                      <a:lnTo>
                        <a:pt x="130" y="64"/>
                      </a:lnTo>
                      <a:lnTo>
                        <a:pt x="118" y="70"/>
                      </a:lnTo>
                      <a:lnTo>
                        <a:pt x="112" y="72"/>
                      </a:lnTo>
                      <a:lnTo>
                        <a:pt x="102" y="78"/>
                      </a:lnTo>
                      <a:lnTo>
                        <a:pt x="90" y="80"/>
                      </a:lnTo>
                      <a:lnTo>
                        <a:pt x="88" y="84"/>
                      </a:lnTo>
                      <a:lnTo>
                        <a:pt x="86" y="90"/>
                      </a:lnTo>
                      <a:lnTo>
                        <a:pt x="78" y="90"/>
                      </a:lnTo>
                      <a:lnTo>
                        <a:pt x="76" y="90"/>
                      </a:lnTo>
                      <a:lnTo>
                        <a:pt x="68" y="88"/>
                      </a:lnTo>
                      <a:lnTo>
                        <a:pt x="62" y="92"/>
                      </a:lnTo>
                      <a:lnTo>
                        <a:pt x="56" y="92"/>
                      </a:lnTo>
                      <a:lnTo>
                        <a:pt x="50" y="92"/>
                      </a:lnTo>
                      <a:lnTo>
                        <a:pt x="42" y="96"/>
                      </a:lnTo>
                      <a:lnTo>
                        <a:pt x="40" y="98"/>
                      </a:lnTo>
                      <a:lnTo>
                        <a:pt x="32" y="102"/>
                      </a:lnTo>
                      <a:lnTo>
                        <a:pt x="28" y="106"/>
                      </a:lnTo>
                      <a:lnTo>
                        <a:pt x="16" y="106"/>
                      </a:lnTo>
                      <a:lnTo>
                        <a:pt x="12" y="100"/>
                      </a:lnTo>
                      <a:lnTo>
                        <a:pt x="10" y="84"/>
                      </a:lnTo>
                      <a:lnTo>
                        <a:pt x="6" y="82"/>
                      </a:lnTo>
                      <a:lnTo>
                        <a:pt x="2" y="78"/>
                      </a:lnTo>
                      <a:lnTo>
                        <a:pt x="2" y="74"/>
                      </a:lnTo>
                      <a:lnTo>
                        <a:pt x="4" y="74"/>
                      </a:lnTo>
                      <a:lnTo>
                        <a:pt x="2" y="60"/>
                      </a:lnTo>
                      <a:lnTo>
                        <a:pt x="0" y="50"/>
                      </a:lnTo>
                      <a:lnTo>
                        <a:pt x="0" y="44"/>
                      </a:lnTo>
                      <a:lnTo>
                        <a:pt x="2" y="42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close/>
                      <a:moveTo>
                        <a:pt x="162" y="110"/>
                      </a:moveTo>
                      <a:lnTo>
                        <a:pt x="162" y="110"/>
                      </a:lnTo>
                      <a:lnTo>
                        <a:pt x="160" y="110"/>
                      </a:lnTo>
                      <a:lnTo>
                        <a:pt x="164" y="112"/>
                      </a:lnTo>
                      <a:lnTo>
                        <a:pt x="170" y="112"/>
                      </a:lnTo>
                      <a:lnTo>
                        <a:pt x="170" y="110"/>
                      </a:lnTo>
                      <a:lnTo>
                        <a:pt x="168" y="110"/>
                      </a:lnTo>
                      <a:lnTo>
                        <a:pt x="162" y="110"/>
                      </a:lnTo>
                      <a:lnTo>
                        <a:pt x="162" y="110"/>
                      </a:lnTo>
                      <a:lnTo>
                        <a:pt x="162" y="1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8" name="Freeform: Shape 221">
                  <a:extLst>
                    <a:ext uri="{FF2B5EF4-FFF2-40B4-BE49-F238E27FC236}">
                      <a16:creationId xmlns:a16="http://schemas.microsoft.com/office/drawing/2014/main" id="{BCD50F9E-6C78-4C83-BE5D-737159187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75" y="3644900"/>
                  <a:ext cx="206375" cy="196850"/>
                </a:xfrm>
                <a:custGeom>
                  <a:avLst/>
                  <a:gdLst>
                    <a:gd name="T0" fmla="*/ 68 w 130"/>
                    <a:gd name="T1" fmla="*/ 0 h 124"/>
                    <a:gd name="T2" fmla="*/ 68 w 130"/>
                    <a:gd name="T3" fmla="*/ 0 h 124"/>
                    <a:gd name="T4" fmla="*/ 66 w 130"/>
                    <a:gd name="T5" fmla="*/ 8 h 124"/>
                    <a:gd name="T6" fmla="*/ 60 w 130"/>
                    <a:gd name="T7" fmla="*/ 8 h 124"/>
                    <a:gd name="T8" fmla="*/ 58 w 130"/>
                    <a:gd name="T9" fmla="*/ 8 h 124"/>
                    <a:gd name="T10" fmla="*/ 56 w 130"/>
                    <a:gd name="T11" fmla="*/ 10 h 124"/>
                    <a:gd name="T12" fmla="*/ 52 w 130"/>
                    <a:gd name="T13" fmla="*/ 16 h 124"/>
                    <a:gd name="T14" fmla="*/ 50 w 130"/>
                    <a:gd name="T15" fmla="*/ 22 h 124"/>
                    <a:gd name="T16" fmla="*/ 46 w 130"/>
                    <a:gd name="T17" fmla="*/ 28 h 124"/>
                    <a:gd name="T18" fmla="*/ 40 w 130"/>
                    <a:gd name="T19" fmla="*/ 30 h 124"/>
                    <a:gd name="T20" fmla="*/ 38 w 130"/>
                    <a:gd name="T21" fmla="*/ 38 h 124"/>
                    <a:gd name="T22" fmla="*/ 34 w 130"/>
                    <a:gd name="T23" fmla="*/ 48 h 124"/>
                    <a:gd name="T24" fmla="*/ 32 w 130"/>
                    <a:gd name="T25" fmla="*/ 56 h 124"/>
                    <a:gd name="T26" fmla="*/ 28 w 130"/>
                    <a:gd name="T27" fmla="*/ 64 h 124"/>
                    <a:gd name="T28" fmla="*/ 22 w 130"/>
                    <a:gd name="T29" fmla="*/ 72 h 124"/>
                    <a:gd name="T30" fmla="*/ 18 w 130"/>
                    <a:gd name="T31" fmla="*/ 78 h 124"/>
                    <a:gd name="T32" fmla="*/ 12 w 130"/>
                    <a:gd name="T33" fmla="*/ 90 h 124"/>
                    <a:gd name="T34" fmla="*/ 12 w 130"/>
                    <a:gd name="T35" fmla="*/ 98 h 124"/>
                    <a:gd name="T36" fmla="*/ 10 w 130"/>
                    <a:gd name="T37" fmla="*/ 104 h 124"/>
                    <a:gd name="T38" fmla="*/ 2 w 130"/>
                    <a:gd name="T39" fmla="*/ 108 h 124"/>
                    <a:gd name="T40" fmla="*/ 0 w 130"/>
                    <a:gd name="T41" fmla="*/ 116 h 124"/>
                    <a:gd name="T42" fmla="*/ 0 w 130"/>
                    <a:gd name="T43" fmla="*/ 124 h 124"/>
                    <a:gd name="T44" fmla="*/ 4 w 130"/>
                    <a:gd name="T45" fmla="*/ 120 h 124"/>
                    <a:gd name="T46" fmla="*/ 58 w 130"/>
                    <a:gd name="T47" fmla="*/ 120 h 124"/>
                    <a:gd name="T48" fmla="*/ 58 w 130"/>
                    <a:gd name="T49" fmla="*/ 90 h 124"/>
                    <a:gd name="T50" fmla="*/ 58 w 130"/>
                    <a:gd name="T51" fmla="*/ 86 h 124"/>
                    <a:gd name="T52" fmla="*/ 60 w 130"/>
                    <a:gd name="T53" fmla="*/ 82 h 124"/>
                    <a:gd name="T54" fmla="*/ 66 w 130"/>
                    <a:gd name="T55" fmla="*/ 80 h 124"/>
                    <a:gd name="T56" fmla="*/ 74 w 130"/>
                    <a:gd name="T57" fmla="*/ 78 h 124"/>
                    <a:gd name="T58" fmla="*/ 76 w 130"/>
                    <a:gd name="T59" fmla="*/ 38 h 124"/>
                    <a:gd name="T60" fmla="*/ 130 w 130"/>
                    <a:gd name="T61" fmla="*/ 38 h 124"/>
                    <a:gd name="T62" fmla="*/ 130 w 130"/>
                    <a:gd name="T63" fmla="*/ 10 h 124"/>
                    <a:gd name="T64" fmla="*/ 130 w 130"/>
                    <a:gd name="T65" fmla="*/ 0 h 124"/>
                    <a:gd name="T66" fmla="*/ 68 w 130"/>
                    <a:gd name="T67" fmla="*/ 0 h 124"/>
                    <a:gd name="T68" fmla="*/ 68 w 130"/>
                    <a:gd name="T69" fmla="*/ 0 h 124"/>
                    <a:gd name="T70" fmla="*/ 68 w 130"/>
                    <a:gd name="T71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0" h="124">
                      <a:moveTo>
                        <a:pt x="68" y="0"/>
                      </a:moveTo>
                      <a:lnTo>
                        <a:pt x="68" y="0"/>
                      </a:lnTo>
                      <a:lnTo>
                        <a:pt x="66" y="8"/>
                      </a:lnTo>
                      <a:lnTo>
                        <a:pt x="60" y="8"/>
                      </a:lnTo>
                      <a:lnTo>
                        <a:pt x="58" y="8"/>
                      </a:lnTo>
                      <a:lnTo>
                        <a:pt x="56" y="10"/>
                      </a:lnTo>
                      <a:lnTo>
                        <a:pt x="52" y="16"/>
                      </a:lnTo>
                      <a:lnTo>
                        <a:pt x="50" y="22"/>
                      </a:lnTo>
                      <a:lnTo>
                        <a:pt x="46" y="28"/>
                      </a:lnTo>
                      <a:lnTo>
                        <a:pt x="40" y="30"/>
                      </a:lnTo>
                      <a:lnTo>
                        <a:pt x="38" y="38"/>
                      </a:lnTo>
                      <a:lnTo>
                        <a:pt x="34" y="48"/>
                      </a:lnTo>
                      <a:lnTo>
                        <a:pt x="32" y="56"/>
                      </a:lnTo>
                      <a:lnTo>
                        <a:pt x="28" y="64"/>
                      </a:lnTo>
                      <a:lnTo>
                        <a:pt x="22" y="72"/>
                      </a:lnTo>
                      <a:lnTo>
                        <a:pt x="18" y="78"/>
                      </a:lnTo>
                      <a:lnTo>
                        <a:pt x="12" y="90"/>
                      </a:lnTo>
                      <a:lnTo>
                        <a:pt x="12" y="98"/>
                      </a:lnTo>
                      <a:lnTo>
                        <a:pt x="10" y="104"/>
                      </a:lnTo>
                      <a:lnTo>
                        <a:pt x="2" y="108"/>
                      </a:lnTo>
                      <a:lnTo>
                        <a:pt x="0" y="116"/>
                      </a:lnTo>
                      <a:lnTo>
                        <a:pt x="0" y="124"/>
                      </a:lnTo>
                      <a:lnTo>
                        <a:pt x="4" y="120"/>
                      </a:lnTo>
                      <a:lnTo>
                        <a:pt x="58" y="120"/>
                      </a:lnTo>
                      <a:lnTo>
                        <a:pt x="58" y="90"/>
                      </a:lnTo>
                      <a:lnTo>
                        <a:pt x="58" y="86"/>
                      </a:lnTo>
                      <a:lnTo>
                        <a:pt x="60" y="82"/>
                      </a:lnTo>
                      <a:lnTo>
                        <a:pt x="66" y="80"/>
                      </a:lnTo>
                      <a:lnTo>
                        <a:pt x="74" y="78"/>
                      </a:lnTo>
                      <a:lnTo>
                        <a:pt x="76" y="38"/>
                      </a:lnTo>
                      <a:lnTo>
                        <a:pt x="130" y="38"/>
                      </a:lnTo>
                      <a:lnTo>
                        <a:pt x="130" y="10"/>
                      </a:lnTo>
                      <a:lnTo>
                        <a:pt x="130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9" name="Freeform: Shape 222">
                  <a:extLst>
                    <a:ext uri="{FF2B5EF4-FFF2-40B4-BE49-F238E27FC236}">
                      <a16:creationId xmlns:a16="http://schemas.microsoft.com/office/drawing/2014/main" id="{72843A06-A30C-4C95-88F3-D19D14815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950" y="3790950"/>
                  <a:ext cx="152400" cy="415925"/>
                </a:xfrm>
                <a:custGeom>
                  <a:avLst/>
                  <a:gdLst>
                    <a:gd name="T0" fmla="*/ 62 w 96"/>
                    <a:gd name="T1" fmla="*/ 26 h 262"/>
                    <a:gd name="T2" fmla="*/ 52 w 96"/>
                    <a:gd name="T3" fmla="*/ 14 h 262"/>
                    <a:gd name="T4" fmla="*/ 40 w 96"/>
                    <a:gd name="T5" fmla="*/ 4 h 262"/>
                    <a:gd name="T6" fmla="*/ 20 w 96"/>
                    <a:gd name="T7" fmla="*/ 6 h 262"/>
                    <a:gd name="T8" fmla="*/ 2 w 96"/>
                    <a:gd name="T9" fmla="*/ 6 h 262"/>
                    <a:gd name="T10" fmla="*/ 10 w 96"/>
                    <a:gd name="T11" fmla="*/ 22 h 262"/>
                    <a:gd name="T12" fmla="*/ 22 w 96"/>
                    <a:gd name="T13" fmla="*/ 22 h 262"/>
                    <a:gd name="T14" fmla="*/ 36 w 96"/>
                    <a:gd name="T15" fmla="*/ 40 h 262"/>
                    <a:gd name="T16" fmla="*/ 28 w 96"/>
                    <a:gd name="T17" fmla="*/ 56 h 262"/>
                    <a:gd name="T18" fmla="*/ 18 w 96"/>
                    <a:gd name="T19" fmla="*/ 68 h 262"/>
                    <a:gd name="T20" fmla="*/ 38 w 96"/>
                    <a:gd name="T21" fmla="*/ 92 h 262"/>
                    <a:gd name="T22" fmla="*/ 48 w 96"/>
                    <a:gd name="T23" fmla="*/ 108 h 262"/>
                    <a:gd name="T24" fmla="*/ 60 w 96"/>
                    <a:gd name="T25" fmla="*/ 126 h 262"/>
                    <a:gd name="T26" fmla="*/ 66 w 96"/>
                    <a:gd name="T27" fmla="*/ 146 h 262"/>
                    <a:gd name="T28" fmla="*/ 68 w 96"/>
                    <a:gd name="T29" fmla="*/ 168 h 262"/>
                    <a:gd name="T30" fmla="*/ 72 w 96"/>
                    <a:gd name="T31" fmla="*/ 184 h 262"/>
                    <a:gd name="T32" fmla="*/ 58 w 96"/>
                    <a:gd name="T33" fmla="*/ 210 h 262"/>
                    <a:gd name="T34" fmla="*/ 40 w 96"/>
                    <a:gd name="T35" fmla="*/ 218 h 262"/>
                    <a:gd name="T36" fmla="*/ 24 w 96"/>
                    <a:gd name="T37" fmla="*/ 226 h 262"/>
                    <a:gd name="T38" fmla="*/ 24 w 96"/>
                    <a:gd name="T39" fmla="*/ 246 h 262"/>
                    <a:gd name="T40" fmla="*/ 32 w 96"/>
                    <a:gd name="T41" fmla="*/ 260 h 262"/>
                    <a:gd name="T42" fmla="*/ 38 w 96"/>
                    <a:gd name="T43" fmla="*/ 256 h 262"/>
                    <a:gd name="T44" fmla="*/ 46 w 96"/>
                    <a:gd name="T45" fmla="*/ 252 h 262"/>
                    <a:gd name="T46" fmla="*/ 42 w 96"/>
                    <a:gd name="T47" fmla="*/ 242 h 262"/>
                    <a:gd name="T48" fmla="*/ 52 w 96"/>
                    <a:gd name="T49" fmla="*/ 238 h 262"/>
                    <a:gd name="T50" fmla="*/ 42 w 96"/>
                    <a:gd name="T51" fmla="*/ 228 h 262"/>
                    <a:gd name="T52" fmla="*/ 62 w 96"/>
                    <a:gd name="T53" fmla="*/ 234 h 262"/>
                    <a:gd name="T54" fmla="*/ 66 w 96"/>
                    <a:gd name="T55" fmla="*/ 228 h 262"/>
                    <a:gd name="T56" fmla="*/ 88 w 96"/>
                    <a:gd name="T57" fmla="*/ 214 h 262"/>
                    <a:gd name="T58" fmla="*/ 96 w 96"/>
                    <a:gd name="T59" fmla="*/ 182 h 262"/>
                    <a:gd name="T60" fmla="*/ 84 w 96"/>
                    <a:gd name="T61" fmla="*/ 142 h 262"/>
                    <a:gd name="T62" fmla="*/ 78 w 96"/>
                    <a:gd name="T63" fmla="*/ 128 h 262"/>
                    <a:gd name="T64" fmla="*/ 66 w 96"/>
                    <a:gd name="T65" fmla="*/ 110 h 262"/>
                    <a:gd name="T66" fmla="*/ 52 w 96"/>
                    <a:gd name="T67" fmla="*/ 104 h 262"/>
                    <a:gd name="T68" fmla="*/ 46 w 96"/>
                    <a:gd name="T69" fmla="*/ 90 h 262"/>
                    <a:gd name="T70" fmla="*/ 42 w 96"/>
                    <a:gd name="T71" fmla="*/ 68 h 262"/>
                    <a:gd name="T72" fmla="*/ 52 w 96"/>
                    <a:gd name="T73" fmla="*/ 56 h 262"/>
                    <a:gd name="T74" fmla="*/ 68 w 96"/>
                    <a:gd name="T75" fmla="*/ 34 h 262"/>
                    <a:gd name="T76" fmla="*/ 76 w 96"/>
                    <a:gd name="T77" fmla="*/ 28 h 262"/>
                    <a:gd name="T78" fmla="*/ 42 w 96"/>
                    <a:gd name="T79" fmla="*/ 238 h 262"/>
                    <a:gd name="T80" fmla="*/ 40 w 96"/>
                    <a:gd name="T81" fmla="*/ 236 h 262"/>
                    <a:gd name="T82" fmla="*/ 42 w 96"/>
                    <a:gd name="T83" fmla="*/ 236 h 262"/>
                    <a:gd name="T84" fmla="*/ 42 w 96"/>
                    <a:gd name="T85" fmla="*/ 234 h 262"/>
                    <a:gd name="T86" fmla="*/ 38 w 96"/>
                    <a:gd name="T87" fmla="*/ 234 h 262"/>
                    <a:gd name="T88" fmla="*/ 40 w 96"/>
                    <a:gd name="T89" fmla="*/ 234 h 262"/>
                    <a:gd name="T90" fmla="*/ 38 w 96"/>
                    <a:gd name="T91" fmla="*/ 226 h 262"/>
                    <a:gd name="T92" fmla="*/ 36 w 96"/>
                    <a:gd name="T93" fmla="*/ 2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6" h="262">
                      <a:moveTo>
                        <a:pt x="76" y="28"/>
                      </a:moveTo>
                      <a:lnTo>
                        <a:pt x="70" y="26"/>
                      </a:lnTo>
                      <a:lnTo>
                        <a:pt x="62" y="26"/>
                      </a:lnTo>
                      <a:lnTo>
                        <a:pt x="56" y="28"/>
                      </a:lnTo>
                      <a:lnTo>
                        <a:pt x="48" y="22"/>
                      </a:lnTo>
                      <a:lnTo>
                        <a:pt x="52" y="14"/>
                      </a:lnTo>
                      <a:lnTo>
                        <a:pt x="52" y="10"/>
                      </a:lnTo>
                      <a:lnTo>
                        <a:pt x="48" y="8"/>
                      </a:lnTo>
                      <a:lnTo>
                        <a:pt x="40" y="4"/>
                      </a:lnTo>
                      <a:lnTo>
                        <a:pt x="36" y="0"/>
                      </a:lnTo>
                      <a:lnTo>
                        <a:pt x="30" y="4"/>
                      </a:lnTo>
                      <a:lnTo>
                        <a:pt x="20" y="6"/>
                      </a:lnTo>
                      <a:lnTo>
                        <a:pt x="14" y="10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4" y="16"/>
                      </a:lnTo>
                      <a:lnTo>
                        <a:pt x="10" y="22"/>
                      </a:lnTo>
                      <a:lnTo>
                        <a:pt x="12" y="24"/>
                      </a:lnTo>
                      <a:lnTo>
                        <a:pt x="18" y="26"/>
                      </a:lnTo>
                      <a:lnTo>
                        <a:pt x="22" y="22"/>
                      </a:lnTo>
                      <a:lnTo>
                        <a:pt x="30" y="24"/>
                      </a:lnTo>
                      <a:lnTo>
                        <a:pt x="36" y="28"/>
                      </a:lnTo>
                      <a:lnTo>
                        <a:pt x="36" y="40"/>
                      </a:lnTo>
                      <a:lnTo>
                        <a:pt x="30" y="42"/>
                      </a:lnTo>
                      <a:lnTo>
                        <a:pt x="30" y="54"/>
                      </a:lnTo>
                      <a:lnTo>
                        <a:pt x="28" y="56"/>
                      </a:lnTo>
                      <a:lnTo>
                        <a:pt x="20" y="56"/>
                      </a:lnTo>
                      <a:lnTo>
                        <a:pt x="14" y="60"/>
                      </a:lnTo>
                      <a:lnTo>
                        <a:pt x="18" y="68"/>
                      </a:lnTo>
                      <a:lnTo>
                        <a:pt x="28" y="72"/>
                      </a:lnTo>
                      <a:lnTo>
                        <a:pt x="30" y="82"/>
                      </a:lnTo>
                      <a:lnTo>
                        <a:pt x="38" y="92"/>
                      </a:lnTo>
                      <a:lnTo>
                        <a:pt x="42" y="96"/>
                      </a:lnTo>
                      <a:lnTo>
                        <a:pt x="42" y="100"/>
                      </a:lnTo>
                      <a:lnTo>
                        <a:pt x="48" y="108"/>
                      </a:lnTo>
                      <a:lnTo>
                        <a:pt x="52" y="114"/>
                      </a:lnTo>
                      <a:lnTo>
                        <a:pt x="56" y="118"/>
                      </a:lnTo>
                      <a:lnTo>
                        <a:pt x="60" y="126"/>
                      </a:lnTo>
                      <a:lnTo>
                        <a:pt x="66" y="128"/>
                      </a:lnTo>
                      <a:lnTo>
                        <a:pt x="66" y="136"/>
                      </a:lnTo>
                      <a:lnTo>
                        <a:pt x="66" y="146"/>
                      </a:lnTo>
                      <a:lnTo>
                        <a:pt x="66" y="152"/>
                      </a:lnTo>
                      <a:lnTo>
                        <a:pt x="66" y="160"/>
                      </a:lnTo>
                      <a:lnTo>
                        <a:pt x="68" y="168"/>
                      </a:lnTo>
                      <a:lnTo>
                        <a:pt x="68" y="172"/>
                      </a:lnTo>
                      <a:lnTo>
                        <a:pt x="70" y="178"/>
                      </a:lnTo>
                      <a:lnTo>
                        <a:pt x="72" y="184"/>
                      </a:lnTo>
                      <a:lnTo>
                        <a:pt x="70" y="196"/>
                      </a:lnTo>
                      <a:lnTo>
                        <a:pt x="68" y="206"/>
                      </a:lnTo>
                      <a:lnTo>
                        <a:pt x="58" y="210"/>
                      </a:lnTo>
                      <a:lnTo>
                        <a:pt x="52" y="216"/>
                      </a:lnTo>
                      <a:lnTo>
                        <a:pt x="50" y="220"/>
                      </a:lnTo>
                      <a:lnTo>
                        <a:pt x="40" y="218"/>
                      </a:lnTo>
                      <a:lnTo>
                        <a:pt x="36" y="220"/>
                      </a:lnTo>
                      <a:lnTo>
                        <a:pt x="30" y="224"/>
                      </a:lnTo>
                      <a:lnTo>
                        <a:pt x="24" y="226"/>
                      </a:lnTo>
                      <a:lnTo>
                        <a:pt x="22" y="232"/>
                      </a:lnTo>
                      <a:lnTo>
                        <a:pt x="28" y="234"/>
                      </a:lnTo>
                      <a:lnTo>
                        <a:pt x="24" y="246"/>
                      </a:lnTo>
                      <a:lnTo>
                        <a:pt x="28" y="254"/>
                      </a:lnTo>
                      <a:lnTo>
                        <a:pt x="32" y="256"/>
                      </a:lnTo>
                      <a:lnTo>
                        <a:pt x="32" y="260"/>
                      </a:lnTo>
                      <a:lnTo>
                        <a:pt x="30" y="260"/>
                      </a:lnTo>
                      <a:lnTo>
                        <a:pt x="30" y="262"/>
                      </a:lnTo>
                      <a:lnTo>
                        <a:pt x="38" y="256"/>
                      </a:lnTo>
                      <a:lnTo>
                        <a:pt x="38" y="252"/>
                      </a:lnTo>
                      <a:lnTo>
                        <a:pt x="42" y="254"/>
                      </a:lnTo>
                      <a:lnTo>
                        <a:pt x="46" y="252"/>
                      </a:lnTo>
                      <a:lnTo>
                        <a:pt x="42" y="248"/>
                      </a:lnTo>
                      <a:lnTo>
                        <a:pt x="42" y="244"/>
                      </a:lnTo>
                      <a:lnTo>
                        <a:pt x="42" y="242"/>
                      </a:lnTo>
                      <a:lnTo>
                        <a:pt x="46" y="244"/>
                      </a:lnTo>
                      <a:lnTo>
                        <a:pt x="50" y="246"/>
                      </a:lnTo>
                      <a:lnTo>
                        <a:pt x="52" y="238"/>
                      </a:lnTo>
                      <a:lnTo>
                        <a:pt x="48" y="238"/>
                      </a:lnTo>
                      <a:lnTo>
                        <a:pt x="46" y="236"/>
                      </a:lnTo>
                      <a:lnTo>
                        <a:pt x="42" y="228"/>
                      </a:lnTo>
                      <a:lnTo>
                        <a:pt x="48" y="232"/>
                      </a:lnTo>
                      <a:lnTo>
                        <a:pt x="48" y="234"/>
                      </a:lnTo>
                      <a:lnTo>
                        <a:pt x="62" y="234"/>
                      </a:lnTo>
                      <a:lnTo>
                        <a:pt x="60" y="228"/>
                      </a:lnTo>
                      <a:lnTo>
                        <a:pt x="62" y="228"/>
                      </a:lnTo>
                      <a:lnTo>
                        <a:pt x="66" y="228"/>
                      </a:lnTo>
                      <a:lnTo>
                        <a:pt x="70" y="226"/>
                      </a:lnTo>
                      <a:lnTo>
                        <a:pt x="80" y="220"/>
                      </a:lnTo>
                      <a:lnTo>
                        <a:pt x="88" y="214"/>
                      </a:lnTo>
                      <a:lnTo>
                        <a:pt x="90" y="208"/>
                      </a:lnTo>
                      <a:lnTo>
                        <a:pt x="94" y="200"/>
                      </a:lnTo>
                      <a:lnTo>
                        <a:pt x="96" y="182"/>
                      </a:lnTo>
                      <a:lnTo>
                        <a:pt x="90" y="162"/>
                      </a:lnTo>
                      <a:lnTo>
                        <a:pt x="86" y="144"/>
                      </a:lnTo>
                      <a:lnTo>
                        <a:pt x="84" y="142"/>
                      </a:lnTo>
                      <a:lnTo>
                        <a:pt x="78" y="136"/>
                      </a:lnTo>
                      <a:lnTo>
                        <a:pt x="78" y="132"/>
                      </a:lnTo>
                      <a:lnTo>
                        <a:pt x="78" y="128"/>
                      </a:lnTo>
                      <a:lnTo>
                        <a:pt x="70" y="120"/>
                      </a:lnTo>
                      <a:lnTo>
                        <a:pt x="66" y="114"/>
                      </a:lnTo>
                      <a:lnTo>
                        <a:pt x="66" y="110"/>
                      </a:lnTo>
                      <a:lnTo>
                        <a:pt x="66" y="108"/>
                      </a:lnTo>
                      <a:lnTo>
                        <a:pt x="60" y="106"/>
                      </a:lnTo>
                      <a:lnTo>
                        <a:pt x="52" y="104"/>
                      </a:lnTo>
                      <a:lnTo>
                        <a:pt x="52" y="98"/>
                      </a:lnTo>
                      <a:lnTo>
                        <a:pt x="52" y="96"/>
                      </a:lnTo>
                      <a:lnTo>
                        <a:pt x="46" y="90"/>
                      </a:lnTo>
                      <a:lnTo>
                        <a:pt x="42" y="82"/>
                      </a:lnTo>
                      <a:lnTo>
                        <a:pt x="40" y="74"/>
                      </a:lnTo>
                      <a:lnTo>
                        <a:pt x="42" y="68"/>
                      </a:lnTo>
                      <a:lnTo>
                        <a:pt x="46" y="60"/>
                      </a:lnTo>
                      <a:lnTo>
                        <a:pt x="48" y="56"/>
                      </a:lnTo>
                      <a:lnTo>
                        <a:pt x="52" y="56"/>
                      </a:lnTo>
                      <a:lnTo>
                        <a:pt x="56" y="50"/>
                      </a:lnTo>
                      <a:lnTo>
                        <a:pt x="60" y="42"/>
                      </a:lnTo>
                      <a:lnTo>
                        <a:pt x="68" y="34"/>
                      </a:lnTo>
                      <a:lnTo>
                        <a:pt x="76" y="28"/>
                      </a:lnTo>
                      <a:lnTo>
                        <a:pt x="76" y="28"/>
                      </a:lnTo>
                      <a:lnTo>
                        <a:pt x="76" y="28"/>
                      </a:lnTo>
                      <a:close/>
                      <a:moveTo>
                        <a:pt x="42" y="236"/>
                      </a:moveTo>
                      <a:lnTo>
                        <a:pt x="42" y="236"/>
                      </a:lnTo>
                      <a:lnTo>
                        <a:pt x="42" y="238"/>
                      </a:lnTo>
                      <a:lnTo>
                        <a:pt x="40" y="242"/>
                      </a:lnTo>
                      <a:lnTo>
                        <a:pt x="40" y="238"/>
                      </a:lnTo>
                      <a:lnTo>
                        <a:pt x="40" y="236"/>
                      </a:lnTo>
                      <a:lnTo>
                        <a:pt x="42" y="236"/>
                      </a:lnTo>
                      <a:lnTo>
                        <a:pt x="42" y="236"/>
                      </a:lnTo>
                      <a:lnTo>
                        <a:pt x="42" y="236"/>
                      </a:lnTo>
                      <a:close/>
                      <a:moveTo>
                        <a:pt x="40" y="234"/>
                      </a:moveTo>
                      <a:lnTo>
                        <a:pt x="40" y="234"/>
                      </a:lnTo>
                      <a:lnTo>
                        <a:pt x="42" y="234"/>
                      </a:lnTo>
                      <a:lnTo>
                        <a:pt x="40" y="236"/>
                      </a:lnTo>
                      <a:lnTo>
                        <a:pt x="38" y="236"/>
                      </a:lnTo>
                      <a:lnTo>
                        <a:pt x="38" y="234"/>
                      </a:lnTo>
                      <a:lnTo>
                        <a:pt x="40" y="234"/>
                      </a:lnTo>
                      <a:lnTo>
                        <a:pt x="40" y="234"/>
                      </a:lnTo>
                      <a:lnTo>
                        <a:pt x="40" y="234"/>
                      </a:lnTo>
                      <a:close/>
                      <a:moveTo>
                        <a:pt x="36" y="224"/>
                      </a:moveTo>
                      <a:lnTo>
                        <a:pt x="36" y="224"/>
                      </a:lnTo>
                      <a:lnTo>
                        <a:pt x="38" y="226"/>
                      </a:lnTo>
                      <a:lnTo>
                        <a:pt x="36" y="228"/>
                      </a:lnTo>
                      <a:lnTo>
                        <a:pt x="32" y="226"/>
                      </a:lnTo>
                      <a:lnTo>
                        <a:pt x="36" y="224"/>
                      </a:lnTo>
                      <a:lnTo>
                        <a:pt x="36" y="224"/>
                      </a:lnTo>
                      <a:lnTo>
                        <a:pt x="36" y="2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0" name="Freeform: Shape 223">
                  <a:extLst>
                    <a:ext uri="{FF2B5EF4-FFF2-40B4-BE49-F238E27FC236}">
                      <a16:creationId xmlns:a16="http://schemas.microsoft.com/office/drawing/2014/main" id="{7C04F57E-A2D4-4DE9-953B-A24F37250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8500" y="4918075"/>
                  <a:ext cx="25400" cy="53975"/>
                </a:xfrm>
                <a:custGeom>
                  <a:avLst/>
                  <a:gdLst>
                    <a:gd name="T0" fmla="*/ 8 w 16"/>
                    <a:gd name="T1" fmla="*/ 24 h 34"/>
                    <a:gd name="T2" fmla="*/ 8 w 16"/>
                    <a:gd name="T3" fmla="*/ 24 h 34"/>
                    <a:gd name="T4" fmla="*/ 8 w 16"/>
                    <a:gd name="T5" fmla="*/ 30 h 34"/>
                    <a:gd name="T6" fmla="*/ 10 w 16"/>
                    <a:gd name="T7" fmla="*/ 34 h 34"/>
                    <a:gd name="T8" fmla="*/ 12 w 16"/>
                    <a:gd name="T9" fmla="*/ 34 h 34"/>
                    <a:gd name="T10" fmla="*/ 16 w 16"/>
                    <a:gd name="T11" fmla="*/ 34 h 34"/>
                    <a:gd name="T12" fmla="*/ 12 w 16"/>
                    <a:gd name="T13" fmla="*/ 32 h 34"/>
                    <a:gd name="T14" fmla="*/ 8 w 16"/>
                    <a:gd name="T15" fmla="*/ 24 h 34"/>
                    <a:gd name="T16" fmla="*/ 8 w 16"/>
                    <a:gd name="T17" fmla="*/ 24 h 34"/>
                    <a:gd name="T18" fmla="*/ 8 w 16"/>
                    <a:gd name="T19" fmla="*/ 24 h 34"/>
                    <a:gd name="T20" fmla="*/ 0 w 16"/>
                    <a:gd name="T21" fmla="*/ 0 h 34"/>
                    <a:gd name="T22" fmla="*/ 0 w 16"/>
                    <a:gd name="T23" fmla="*/ 0 h 34"/>
                    <a:gd name="T24" fmla="*/ 0 w 16"/>
                    <a:gd name="T25" fmla="*/ 8 h 34"/>
                    <a:gd name="T26" fmla="*/ 0 w 16"/>
                    <a:gd name="T27" fmla="*/ 16 h 34"/>
                    <a:gd name="T28" fmla="*/ 10 w 16"/>
                    <a:gd name="T29" fmla="*/ 16 h 34"/>
                    <a:gd name="T30" fmla="*/ 10 w 16"/>
                    <a:gd name="T31" fmla="*/ 8 h 34"/>
                    <a:gd name="T32" fmla="*/ 8 w 16"/>
                    <a:gd name="T33" fmla="*/ 8 h 34"/>
                    <a:gd name="T34" fmla="*/ 6 w 16"/>
                    <a:gd name="T35" fmla="*/ 2 h 34"/>
                    <a:gd name="T36" fmla="*/ 0 w 16"/>
                    <a:gd name="T37" fmla="*/ 0 h 34"/>
                    <a:gd name="T38" fmla="*/ 0 w 16"/>
                    <a:gd name="T39" fmla="*/ 0 h 34"/>
                    <a:gd name="T40" fmla="*/ 0 w 16"/>
                    <a:gd name="T4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" h="34">
                      <a:moveTo>
                        <a:pt x="8" y="24"/>
                      </a:moveTo>
                      <a:lnTo>
                        <a:pt x="8" y="24"/>
                      </a:lnTo>
                      <a:lnTo>
                        <a:pt x="8" y="30"/>
                      </a:lnTo>
                      <a:lnTo>
                        <a:pt x="10" y="34"/>
                      </a:lnTo>
                      <a:lnTo>
                        <a:pt x="12" y="34"/>
                      </a:ln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1" name="Freeform: Shape 224">
                  <a:extLst>
                    <a:ext uri="{FF2B5EF4-FFF2-40B4-BE49-F238E27FC236}">
                      <a16:creationId xmlns:a16="http://schemas.microsoft.com/office/drawing/2014/main" id="{1CC66FFA-381D-46D0-BBFF-BD5EBCD3C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625" y="3082925"/>
                  <a:ext cx="377825" cy="273050"/>
                </a:xfrm>
                <a:custGeom>
                  <a:avLst/>
                  <a:gdLst>
                    <a:gd name="T0" fmla="*/ 172 w 238"/>
                    <a:gd name="T1" fmla="*/ 160 h 172"/>
                    <a:gd name="T2" fmla="*/ 180 w 238"/>
                    <a:gd name="T3" fmla="*/ 154 h 172"/>
                    <a:gd name="T4" fmla="*/ 174 w 238"/>
                    <a:gd name="T5" fmla="*/ 146 h 172"/>
                    <a:gd name="T6" fmla="*/ 170 w 238"/>
                    <a:gd name="T7" fmla="*/ 138 h 172"/>
                    <a:gd name="T8" fmla="*/ 162 w 238"/>
                    <a:gd name="T9" fmla="*/ 130 h 172"/>
                    <a:gd name="T10" fmla="*/ 170 w 238"/>
                    <a:gd name="T11" fmla="*/ 126 h 172"/>
                    <a:gd name="T12" fmla="*/ 174 w 238"/>
                    <a:gd name="T13" fmla="*/ 126 h 172"/>
                    <a:gd name="T14" fmla="*/ 182 w 238"/>
                    <a:gd name="T15" fmla="*/ 118 h 172"/>
                    <a:gd name="T16" fmla="*/ 188 w 238"/>
                    <a:gd name="T17" fmla="*/ 110 h 172"/>
                    <a:gd name="T18" fmla="*/ 190 w 238"/>
                    <a:gd name="T19" fmla="*/ 104 h 172"/>
                    <a:gd name="T20" fmla="*/ 188 w 238"/>
                    <a:gd name="T21" fmla="*/ 94 h 172"/>
                    <a:gd name="T22" fmla="*/ 200 w 238"/>
                    <a:gd name="T23" fmla="*/ 98 h 172"/>
                    <a:gd name="T24" fmla="*/ 208 w 238"/>
                    <a:gd name="T25" fmla="*/ 86 h 172"/>
                    <a:gd name="T26" fmla="*/ 204 w 238"/>
                    <a:gd name="T27" fmla="*/ 104 h 172"/>
                    <a:gd name="T28" fmla="*/ 210 w 238"/>
                    <a:gd name="T29" fmla="*/ 110 h 172"/>
                    <a:gd name="T30" fmla="*/ 216 w 238"/>
                    <a:gd name="T31" fmla="*/ 108 h 172"/>
                    <a:gd name="T32" fmla="*/ 232 w 238"/>
                    <a:gd name="T33" fmla="*/ 104 h 172"/>
                    <a:gd name="T34" fmla="*/ 238 w 238"/>
                    <a:gd name="T35" fmla="*/ 92 h 172"/>
                    <a:gd name="T36" fmla="*/ 224 w 238"/>
                    <a:gd name="T37" fmla="*/ 86 h 172"/>
                    <a:gd name="T38" fmla="*/ 222 w 238"/>
                    <a:gd name="T39" fmla="*/ 80 h 172"/>
                    <a:gd name="T40" fmla="*/ 210 w 238"/>
                    <a:gd name="T41" fmla="*/ 82 h 172"/>
                    <a:gd name="T42" fmla="*/ 206 w 238"/>
                    <a:gd name="T43" fmla="*/ 76 h 172"/>
                    <a:gd name="T44" fmla="*/ 218 w 238"/>
                    <a:gd name="T45" fmla="*/ 66 h 172"/>
                    <a:gd name="T46" fmla="*/ 210 w 238"/>
                    <a:gd name="T47" fmla="*/ 64 h 172"/>
                    <a:gd name="T48" fmla="*/ 196 w 238"/>
                    <a:gd name="T49" fmla="*/ 70 h 172"/>
                    <a:gd name="T50" fmla="*/ 186 w 238"/>
                    <a:gd name="T51" fmla="*/ 74 h 172"/>
                    <a:gd name="T52" fmla="*/ 172 w 238"/>
                    <a:gd name="T53" fmla="*/ 84 h 172"/>
                    <a:gd name="T54" fmla="*/ 164 w 238"/>
                    <a:gd name="T55" fmla="*/ 92 h 172"/>
                    <a:gd name="T56" fmla="*/ 160 w 238"/>
                    <a:gd name="T57" fmla="*/ 82 h 172"/>
                    <a:gd name="T58" fmla="*/ 142 w 238"/>
                    <a:gd name="T59" fmla="*/ 80 h 172"/>
                    <a:gd name="T60" fmla="*/ 140 w 238"/>
                    <a:gd name="T61" fmla="*/ 72 h 172"/>
                    <a:gd name="T62" fmla="*/ 134 w 238"/>
                    <a:gd name="T63" fmla="*/ 66 h 172"/>
                    <a:gd name="T64" fmla="*/ 122 w 238"/>
                    <a:gd name="T65" fmla="*/ 56 h 172"/>
                    <a:gd name="T66" fmla="*/ 90 w 238"/>
                    <a:gd name="T67" fmla="*/ 54 h 172"/>
                    <a:gd name="T68" fmla="*/ 80 w 238"/>
                    <a:gd name="T69" fmla="*/ 30 h 172"/>
                    <a:gd name="T70" fmla="*/ 78 w 238"/>
                    <a:gd name="T71" fmla="*/ 34 h 172"/>
                    <a:gd name="T72" fmla="*/ 70 w 238"/>
                    <a:gd name="T73" fmla="*/ 44 h 172"/>
                    <a:gd name="T74" fmla="*/ 52 w 238"/>
                    <a:gd name="T75" fmla="*/ 38 h 172"/>
                    <a:gd name="T76" fmla="*/ 46 w 238"/>
                    <a:gd name="T77" fmla="*/ 52 h 172"/>
                    <a:gd name="T78" fmla="*/ 32 w 238"/>
                    <a:gd name="T79" fmla="*/ 42 h 172"/>
                    <a:gd name="T80" fmla="*/ 36 w 238"/>
                    <a:gd name="T81" fmla="*/ 0 h 172"/>
                    <a:gd name="T82" fmla="*/ 18 w 238"/>
                    <a:gd name="T83" fmla="*/ 2 h 172"/>
                    <a:gd name="T84" fmla="*/ 0 w 238"/>
                    <a:gd name="T85" fmla="*/ 76 h 172"/>
                    <a:gd name="T86" fmla="*/ 14 w 238"/>
                    <a:gd name="T87" fmla="*/ 72 h 172"/>
                    <a:gd name="T88" fmla="*/ 24 w 238"/>
                    <a:gd name="T89" fmla="*/ 64 h 172"/>
                    <a:gd name="T90" fmla="*/ 36 w 238"/>
                    <a:gd name="T91" fmla="*/ 56 h 172"/>
                    <a:gd name="T92" fmla="*/ 44 w 238"/>
                    <a:gd name="T93" fmla="*/ 76 h 172"/>
                    <a:gd name="T94" fmla="*/ 52 w 238"/>
                    <a:gd name="T95" fmla="*/ 90 h 172"/>
                    <a:gd name="T96" fmla="*/ 64 w 238"/>
                    <a:gd name="T97" fmla="*/ 92 h 172"/>
                    <a:gd name="T98" fmla="*/ 86 w 238"/>
                    <a:gd name="T99" fmla="*/ 86 h 172"/>
                    <a:gd name="T100" fmla="*/ 96 w 238"/>
                    <a:gd name="T101" fmla="*/ 108 h 172"/>
                    <a:gd name="T102" fmla="*/ 106 w 238"/>
                    <a:gd name="T103" fmla="*/ 122 h 172"/>
                    <a:gd name="T104" fmla="*/ 122 w 238"/>
                    <a:gd name="T105" fmla="*/ 138 h 172"/>
                    <a:gd name="T106" fmla="*/ 142 w 238"/>
                    <a:gd name="T107" fmla="*/ 144 h 172"/>
                    <a:gd name="T108" fmla="*/ 154 w 238"/>
                    <a:gd name="T109" fmla="*/ 148 h 172"/>
                    <a:gd name="T110" fmla="*/ 146 w 238"/>
                    <a:gd name="T111" fmla="*/ 164 h 172"/>
                    <a:gd name="T112" fmla="*/ 164 w 238"/>
                    <a:gd name="T113" fmla="*/ 172 h 172"/>
                    <a:gd name="T114" fmla="*/ 170 w 238"/>
                    <a:gd name="T115" fmla="*/ 168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38" h="172">
                      <a:moveTo>
                        <a:pt x="170" y="168"/>
                      </a:moveTo>
                      <a:lnTo>
                        <a:pt x="170" y="168"/>
                      </a:lnTo>
                      <a:lnTo>
                        <a:pt x="172" y="160"/>
                      </a:lnTo>
                      <a:lnTo>
                        <a:pt x="174" y="158"/>
                      </a:lnTo>
                      <a:lnTo>
                        <a:pt x="178" y="156"/>
                      </a:lnTo>
                      <a:lnTo>
                        <a:pt x="180" y="154"/>
                      </a:lnTo>
                      <a:lnTo>
                        <a:pt x="178" y="148"/>
                      </a:lnTo>
                      <a:lnTo>
                        <a:pt x="174" y="148"/>
                      </a:lnTo>
                      <a:lnTo>
                        <a:pt x="174" y="146"/>
                      </a:lnTo>
                      <a:lnTo>
                        <a:pt x="178" y="140"/>
                      </a:lnTo>
                      <a:lnTo>
                        <a:pt x="178" y="138"/>
                      </a:lnTo>
                      <a:lnTo>
                        <a:pt x="170" y="138"/>
                      </a:lnTo>
                      <a:lnTo>
                        <a:pt x="168" y="138"/>
                      </a:lnTo>
                      <a:lnTo>
                        <a:pt x="164" y="132"/>
                      </a:lnTo>
                      <a:lnTo>
                        <a:pt x="162" y="130"/>
                      </a:lnTo>
                      <a:lnTo>
                        <a:pt x="162" y="128"/>
                      </a:lnTo>
                      <a:lnTo>
                        <a:pt x="164" y="126"/>
                      </a:lnTo>
                      <a:lnTo>
                        <a:pt x="170" y="126"/>
                      </a:lnTo>
                      <a:lnTo>
                        <a:pt x="172" y="126"/>
                      </a:lnTo>
                      <a:lnTo>
                        <a:pt x="172" y="128"/>
                      </a:lnTo>
                      <a:lnTo>
                        <a:pt x="174" y="126"/>
                      </a:lnTo>
                      <a:lnTo>
                        <a:pt x="182" y="120"/>
                      </a:lnTo>
                      <a:lnTo>
                        <a:pt x="186" y="118"/>
                      </a:lnTo>
                      <a:lnTo>
                        <a:pt x="182" y="118"/>
                      </a:lnTo>
                      <a:lnTo>
                        <a:pt x="182" y="116"/>
                      </a:lnTo>
                      <a:lnTo>
                        <a:pt x="186" y="110"/>
                      </a:lnTo>
                      <a:lnTo>
                        <a:pt x="188" y="110"/>
                      </a:lnTo>
                      <a:lnTo>
                        <a:pt x="188" y="108"/>
                      </a:lnTo>
                      <a:lnTo>
                        <a:pt x="190" y="108"/>
                      </a:lnTo>
                      <a:lnTo>
                        <a:pt x="190" y="104"/>
                      </a:lnTo>
                      <a:lnTo>
                        <a:pt x="188" y="102"/>
                      </a:lnTo>
                      <a:lnTo>
                        <a:pt x="186" y="98"/>
                      </a:lnTo>
                      <a:lnTo>
                        <a:pt x="188" y="94"/>
                      </a:lnTo>
                      <a:lnTo>
                        <a:pt x="192" y="94"/>
                      </a:lnTo>
                      <a:lnTo>
                        <a:pt x="198" y="98"/>
                      </a:lnTo>
                      <a:lnTo>
                        <a:pt x="200" y="98"/>
                      </a:lnTo>
                      <a:lnTo>
                        <a:pt x="204" y="94"/>
                      </a:lnTo>
                      <a:lnTo>
                        <a:pt x="206" y="90"/>
                      </a:lnTo>
                      <a:lnTo>
                        <a:pt x="208" y="86"/>
                      </a:lnTo>
                      <a:lnTo>
                        <a:pt x="210" y="98"/>
                      </a:lnTo>
                      <a:lnTo>
                        <a:pt x="204" y="100"/>
                      </a:lnTo>
                      <a:lnTo>
                        <a:pt x="204" y="104"/>
                      </a:lnTo>
                      <a:lnTo>
                        <a:pt x="208" y="108"/>
                      </a:lnTo>
                      <a:lnTo>
                        <a:pt x="210" y="108"/>
                      </a:lnTo>
                      <a:lnTo>
                        <a:pt x="210" y="110"/>
                      </a:lnTo>
                      <a:lnTo>
                        <a:pt x="214" y="112"/>
                      </a:lnTo>
                      <a:lnTo>
                        <a:pt x="216" y="110"/>
                      </a:lnTo>
                      <a:lnTo>
                        <a:pt x="216" y="108"/>
                      </a:lnTo>
                      <a:lnTo>
                        <a:pt x="218" y="104"/>
                      </a:lnTo>
                      <a:lnTo>
                        <a:pt x="226" y="108"/>
                      </a:lnTo>
                      <a:lnTo>
                        <a:pt x="232" y="104"/>
                      </a:lnTo>
                      <a:lnTo>
                        <a:pt x="234" y="102"/>
                      </a:lnTo>
                      <a:lnTo>
                        <a:pt x="238" y="94"/>
                      </a:lnTo>
                      <a:lnTo>
                        <a:pt x="238" y="92"/>
                      </a:lnTo>
                      <a:lnTo>
                        <a:pt x="234" y="90"/>
                      </a:lnTo>
                      <a:lnTo>
                        <a:pt x="228" y="86"/>
                      </a:lnTo>
                      <a:lnTo>
                        <a:pt x="224" y="86"/>
                      </a:lnTo>
                      <a:lnTo>
                        <a:pt x="222" y="86"/>
                      </a:lnTo>
                      <a:lnTo>
                        <a:pt x="222" y="82"/>
                      </a:lnTo>
                      <a:lnTo>
                        <a:pt x="222" y="80"/>
                      </a:lnTo>
                      <a:lnTo>
                        <a:pt x="216" y="82"/>
                      </a:lnTo>
                      <a:lnTo>
                        <a:pt x="214" y="82"/>
                      </a:lnTo>
                      <a:lnTo>
                        <a:pt x="210" y="82"/>
                      </a:lnTo>
                      <a:lnTo>
                        <a:pt x="210" y="80"/>
                      </a:lnTo>
                      <a:lnTo>
                        <a:pt x="208" y="76"/>
                      </a:lnTo>
                      <a:lnTo>
                        <a:pt x="206" y="76"/>
                      </a:lnTo>
                      <a:lnTo>
                        <a:pt x="210" y="74"/>
                      </a:lnTo>
                      <a:lnTo>
                        <a:pt x="218" y="70"/>
                      </a:lnTo>
                      <a:lnTo>
                        <a:pt x="218" y="66"/>
                      </a:lnTo>
                      <a:lnTo>
                        <a:pt x="218" y="64"/>
                      </a:lnTo>
                      <a:lnTo>
                        <a:pt x="216" y="62"/>
                      </a:lnTo>
                      <a:lnTo>
                        <a:pt x="210" y="64"/>
                      </a:lnTo>
                      <a:lnTo>
                        <a:pt x="206" y="66"/>
                      </a:lnTo>
                      <a:lnTo>
                        <a:pt x="204" y="66"/>
                      </a:lnTo>
                      <a:lnTo>
                        <a:pt x="196" y="70"/>
                      </a:lnTo>
                      <a:lnTo>
                        <a:pt x="192" y="72"/>
                      </a:lnTo>
                      <a:lnTo>
                        <a:pt x="190" y="74"/>
                      </a:lnTo>
                      <a:lnTo>
                        <a:pt x="186" y="74"/>
                      </a:lnTo>
                      <a:lnTo>
                        <a:pt x="182" y="80"/>
                      </a:lnTo>
                      <a:lnTo>
                        <a:pt x="180" y="84"/>
                      </a:lnTo>
                      <a:lnTo>
                        <a:pt x="172" y="84"/>
                      </a:lnTo>
                      <a:lnTo>
                        <a:pt x="172" y="92"/>
                      </a:lnTo>
                      <a:lnTo>
                        <a:pt x="168" y="92"/>
                      </a:lnTo>
                      <a:lnTo>
                        <a:pt x="164" y="92"/>
                      </a:lnTo>
                      <a:lnTo>
                        <a:pt x="164" y="90"/>
                      </a:lnTo>
                      <a:lnTo>
                        <a:pt x="164" y="84"/>
                      </a:lnTo>
                      <a:lnTo>
                        <a:pt x="160" y="82"/>
                      </a:lnTo>
                      <a:lnTo>
                        <a:pt x="154" y="82"/>
                      </a:lnTo>
                      <a:lnTo>
                        <a:pt x="146" y="82"/>
                      </a:lnTo>
                      <a:lnTo>
                        <a:pt x="142" y="80"/>
                      </a:lnTo>
                      <a:lnTo>
                        <a:pt x="140" y="76"/>
                      </a:lnTo>
                      <a:lnTo>
                        <a:pt x="142" y="72"/>
                      </a:lnTo>
                      <a:lnTo>
                        <a:pt x="140" y="72"/>
                      </a:lnTo>
                      <a:lnTo>
                        <a:pt x="140" y="70"/>
                      </a:lnTo>
                      <a:lnTo>
                        <a:pt x="136" y="66"/>
                      </a:lnTo>
                      <a:lnTo>
                        <a:pt x="134" y="66"/>
                      </a:lnTo>
                      <a:lnTo>
                        <a:pt x="128" y="66"/>
                      </a:lnTo>
                      <a:lnTo>
                        <a:pt x="126" y="64"/>
                      </a:lnTo>
                      <a:lnTo>
                        <a:pt x="122" y="56"/>
                      </a:lnTo>
                      <a:lnTo>
                        <a:pt x="118" y="58"/>
                      </a:lnTo>
                      <a:lnTo>
                        <a:pt x="100" y="56"/>
                      </a:lnTo>
                      <a:lnTo>
                        <a:pt x="90" y="54"/>
                      </a:lnTo>
                      <a:lnTo>
                        <a:pt x="86" y="54"/>
                      </a:lnTo>
                      <a:lnTo>
                        <a:pt x="82" y="38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78" y="30"/>
                      </a:lnTo>
                      <a:lnTo>
                        <a:pt x="78" y="34"/>
                      </a:lnTo>
                      <a:lnTo>
                        <a:pt x="72" y="36"/>
                      </a:lnTo>
                      <a:lnTo>
                        <a:pt x="72" y="38"/>
                      </a:lnTo>
                      <a:lnTo>
                        <a:pt x="70" y="44"/>
                      </a:lnTo>
                      <a:lnTo>
                        <a:pt x="58" y="46"/>
                      </a:lnTo>
                      <a:lnTo>
                        <a:pt x="58" y="42"/>
                      </a:lnTo>
                      <a:lnTo>
                        <a:pt x="52" y="38"/>
                      </a:lnTo>
                      <a:lnTo>
                        <a:pt x="52" y="46"/>
                      </a:lnTo>
                      <a:lnTo>
                        <a:pt x="50" y="52"/>
                      </a:lnTo>
                      <a:lnTo>
                        <a:pt x="46" y="52"/>
                      </a:lnTo>
                      <a:lnTo>
                        <a:pt x="46" y="48"/>
                      </a:lnTo>
                      <a:lnTo>
                        <a:pt x="50" y="36"/>
                      </a:lnTo>
                      <a:lnTo>
                        <a:pt x="32" y="42"/>
                      </a:lnTo>
                      <a:lnTo>
                        <a:pt x="32" y="20"/>
                      </a:lnTo>
                      <a:lnTo>
                        <a:pt x="36" y="2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12" y="6"/>
                      </a:lnTo>
                      <a:lnTo>
                        <a:pt x="4" y="8"/>
                      </a:lnTo>
                      <a:lnTo>
                        <a:pt x="0" y="76"/>
                      </a:lnTo>
                      <a:lnTo>
                        <a:pt x="16" y="80"/>
                      </a:lnTo>
                      <a:lnTo>
                        <a:pt x="16" y="76"/>
                      </a:lnTo>
                      <a:lnTo>
                        <a:pt x="14" y="72"/>
                      </a:lnTo>
                      <a:lnTo>
                        <a:pt x="14" y="66"/>
                      </a:lnTo>
                      <a:lnTo>
                        <a:pt x="16" y="64"/>
                      </a:lnTo>
                      <a:lnTo>
                        <a:pt x="24" y="64"/>
                      </a:lnTo>
                      <a:lnTo>
                        <a:pt x="26" y="58"/>
                      </a:lnTo>
                      <a:lnTo>
                        <a:pt x="32" y="54"/>
                      </a:lnTo>
                      <a:lnTo>
                        <a:pt x="36" y="56"/>
                      </a:lnTo>
                      <a:lnTo>
                        <a:pt x="40" y="56"/>
                      </a:lnTo>
                      <a:lnTo>
                        <a:pt x="42" y="66"/>
                      </a:lnTo>
                      <a:lnTo>
                        <a:pt x="44" y="76"/>
                      </a:lnTo>
                      <a:lnTo>
                        <a:pt x="52" y="80"/>
                      </a:lnTo>
                      <a:lnTo>
                        <a:pt x="54" y="86"/>
                      </a:lnTo>
                      <a:lnTo>
                        <a:pt x="52" y="90"/>
                      </a:lnTo>
                      <a:lnTo>
                        <a:pt x="54" y="92"/>
                      </a:lnTo>
                      <a:lnTo>
                        <a:pt x="60" y="94"/>
                      </a:lnTo>
                      <a:lnTo>
                        <a:pt x="64" y="92"/>
                      </a:lnTo>
                      <a:lnTo>
                        <a:pt x="70" y="86"/>
                      </a:lnTo>
                      <a:lnTo>
                        <a:pt x="78" y="90"/>
                      </a:lnTo>
                      <a:lnTo>
                        <a:pt x="86" y="86"/>
                      </a:lnTo>
                      <a:lnTo>
                        <a:pt x="90" y="94"/>
                      </a:lnTo>
                      <a:lnTo>
                        <a:pt x="90" y="102"/>
                      </a:lnTo>
                      <a:lnTo>
                        <a:pt x="96" y="108"/>
                      </a:lnTo>
                      <a:lnTo>
                        <a:pt x="98" y="112"/>
                      </a:lnTo>
                      <a:lnTo>
                        <a:pt x="100" y="120"/>
                      </a:lnTo>
                      <a:lnTo>
                        <a:pt x="106" y="122"/>
                      </a:lnTo>
                      <a:lnTo>
                        <a:pt x="110" y="128"/>
                      </a:lnTo>
                      <a:lnTo>
                        <a:pt x="118" y="132"/>
                      </a:lnTo>
                      <a:lnTo>
                        <a:pt x="122" y="138"/>
                      </a:lnTo>
                      <a:lnTo>
                        <a:pt x="132" y="138"/>
                      </a:lnTo>
                      <a:lnTo>
                        <a:pt x="136" y="144"/>
                      </a:lnTo>
                      <a:lnTo>
                        <a:pt x="142" y="144"/>
                      </a:lnTo>
                      <a:lnTo>
                        <a:pt x="146" y="146"/>
                      </a:lnTo>
                      <a:lnTo>
                        <a:pt x="152" y="146"/>
                      </a:lnTo>
                      <a:lnTo>
                        <a:pt x="154" y="148"/>
                      </a:lnTo>
                      <a:lnTo>
                        <a:pt x="146" y="154"/>
                      </a:lnTo>
                      <a:lnTo>
                        <a:pt x="146" y="158"/>
                      </a:lnTo>
                      <a:lnTo>
                        <a:pt x="146" y="164"/>
                      </a:lnTo>
                      <a:lnTo>
                        <a:pt x="152" y="166"/>
                      </a:lnTo>
                      <a:lnTo>
                        <a:pt x="158" y="172"/>
                      </a:lnTo>
                      <a:lnTo>
                        <a:pt x="164" y="172"/>
                      </a:lnTo>
                      <a:lnTo>
                        <a:pt x="170" y="168"/>
                      </a:lnTo>
                      <a:lnTo>
                        <a:pt x="170" y="168"/>
                      </a:lnTo>
                      <a:lnTo>
                        <a:pt x="170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2" name="Freeform: Shape 225">
                  <a:extLst>
                    <a:ext uri="{FF2B5EF4-FFF2-40B4-BE49-F238E27FC236}">
                      <a16:creationId xmlns:a16="http://schemas.microsoft.com/office/drawing/2014/main" id="{AD86B690-2141-44D8-9AB5-136D0D378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00" y="2533650"/>
                  <a:ext cx="225425" cy="390525"/>
                </a:xfrm>
                <a:custGeom>
                  <a:avLst/>
                  <a:gdLst>
                    <a:gd name="T0" fmla="*/ 8 w 142"/>
                    <a:gd name="T1" fmla="*/ 138 h 246"/>
                    <a:gd name="T2" fmla="*/ 0 w 142"/>
                    <a:gd name="T3" fmla="*/ 146 h 246"/>
                    <a:gd name="T4" fmla="*/ 6 w 142"/>
                    <a:gd name="T5" fmla="*/ 154 h 246"/>
                    <a:gd name="T6" fmla="*/ 24 w 142"/>
                    <a:gd name="T7" fmla="*/ 156 h 246"/>
                    <a:gd name="T8" fmla="*/ 32 w 142"/>
                    <a:gd name="T9" fmla="*/ 142 h 246"/>
                    <a:gd name="T10" fmla="*/ 20 w 142"/>
                    <a:gd name="T11" fmla="*/ 134 h 246"/>
                    <a:gd name="T12" fmla="*/ 14 w 142"/>
                    <a:gd name="T13" fmla="*/ 134 h 246"/>
                    <a:gd name="T14" fmla="*/ 26 w 142"/>
                    <a:gd name="T15" fmla="*/ 114 h 246"/>
                    <a:gd name="T16" fmla="*/ 28 w 142"/>
                    <a:gd name="T17" fmla="*/ 108 h 246"/>
                    <a:gd name="T18" fmla="*/ 20 w 142"/>
                    <a:gd name="T19" fmla="*/ 100 h 246"/>
                    <a:gd name="T20" fmla="*/ 28 w 142"/>
                    <a:gd name="T21" fmla="*/ 106 h 246"/>
                    <a:gd name="T22" fmla="*/ 20 w 142"/>
                    <a:gd name="T23" fmla="*/ 100 h 246"/>
                    <a:gd name="T24" fmla="*/ 6 w 142"/>
                    <a:gd name="T25" fmla="*/ 82 h 246"/>
                    <a:gd name="T26" fmla="*/ 4 w 142"/>
                    <a:gd name="T27" fmla="*/ 78 h 246"/>
                    <a:gd name="T28" fmla="*/ 16 w 142"/>
                    <a:gd name="T29" fmla="*/ 80 h 246"/>
                    <a:gd name="T30" fmla="*/ 28 w 142"/>
                    <a:gd name="T31" fmla="*/ 88 h 246"/>
                    <a:gd name="T32" fmla="*/ 20 w 142"/>
                    <a:gd name="T33" fmla="*/ 72 h 246"/>
                    <a:gd name="T34" fmla="*/ 18 w 142"/>
                    <a:gd name="T35" fmla="*/ 52 h 246"/>
                    <a:gd name="T36" fmla="*/ 16 w 142"/>
                    <a:gd name="T37" fmla="*/ 70 h 246"/>
                    <a:gd name="T38" fmla="*/ 24 w 142"/>
                    <a:gd name="T39" fmla="*/ 46 h 246"/>
                    <a:gd name="T40" fmla="*/ 56 w 142"/>
                    <a:gd name="T41" fmla="*/ 44 h 246"/>
                    <a:gd name="T42" fmla="*/ 44 w 142"/>
                    <a:gd name="T43" fmla="*/ 50 h 246"/>
                    <a:gd name="T44" fmla="*/ 38 w 142"/>
                    <a:gd name="T45" fmla="*/ 62 h 246"/>
                    <a:gd name="T46" fmla="*/ 34 w 142"/>
                    <a:gd name="T47" fmla="*/ 74 h 246"/>
                    <a:gd name="T48" fmla="*/ 36 w 142"/>
                    <a:gd name="T49" fmla="*/ 82 h 246"/>
                    <a:gd name="T50" fmla="*/ 34 w 142"/>
                    <a:gd name="T51" fmla="*/ 90 h 246"/>
                    <a:gd name="T52" fmla="*/ 38 w 142"/>
                    <a:gd name="T53" fmla="*/ 100 h 246"/>
                    <a:gd name="T54" fmla="*/ 34 w 142"/>
                    <a:gd name="T55" fmla="*/ 118 h 246"/>
                    <a:gd name="T56" fmla="*/ 44 w 142"/>
                    <a:gd name="T57" fmla="*/ 110 h 246"/>
                    <a:gd name="T58" fmla="*/ 62 w 142"/>
                    <a:gd name="T59" fmla="*/ 150 h 246"/>
                    <a:gd name="T60" fmla="*/ 62 w 142"/>
                    <a:gd name="T61" fmla="*/ 170 h 246"/>
                    <a:gd name="T62" fmla="*/ 52 w 142"/>
                    <a:gd name="T63" fmla="*/ 174 h 246"/>
                    <a:gd name="T64" fmla="*/ 36 w 142"/>
                    <a:gd name="T65" fmla="*/ 202 h 246"/>
                    <a:gd name="T66" fmla="*/ 50 w 142"/>
                    <a:gd name="T67" fmla="*/ 206 h 246"/>
                    <a:gd name="T68" fmla="*/ 68 w 142"/>
                    <a:gd name="T69" fmla="*/ 210 h 246"/>
                    <a:gd name="T70" fmla="*/ 50 w 142"/>
                    <a:gd name="T71" fmla="*/ 218 h 246"/>
                    <a:gd name="T72" fmla="*/ 28 w 142"/>
                    <a:gd name="T73" fmla="*/ 244 h 246"/>
                    <a:gd name="T74" fmla="*/ 38 w 142"/>
                    <a:gd name="T75" fmla="*/ 242 h 246"/>
                    <a:gd name="T76" fmla="*/ 60 w 142"/>
                    <a:gd name="T77" fmla="*/ 238 h 246"/>
                    <a:gd name="T78" fmla="*/ 86 w 142"/>
                    <a:gd name="T79" fmla="*/ 234 h 246"/>
                    <a:gd name="T80" fmla="*/ 122 w 142"/>
                    <a:gd name="T81" fmla="*/ 228 h 246"/>
                    <a:gd name="T82" fmla="*/ 122 w 142"/>
                    <a:gd name="T83" fmla="*/ 218 h 246"/>
                    <a:gd name="T84" fmla="*/ 136 w 142"/>
                    <a:gd name="T85" fmla="*/ 206 h 246"/>
                    <a:gd name="T86" fmla="*/ 136 w 142"/>
                    <a:gd name="T87" fmla="*/ 182 h 246"/>
                    <a:gd name="T88" fmla="*/ 122 w 142"/>
                    <a:gd name="T89" fmla="*/ 184 h 246"/>
                    <a:gd name="T90" fmla="*/ 116 w 142"/>
                    <a:gd name="T91" fmla="*/ 168 h 246"/>
                    <a:gd name="T92" fmla="*/ 116 w 142"/>
                    <a:gd name="T93" fmla="*/ 162 h 246"/>
                    <a:gd name="T94" fmla="*/ 92 w 142"/>
                    <a:gd name="T95" fmla="*/ 136 h 246"/>
                    <a:gd name="T96" fmla="*/ 82 w 142"/>
                    <a:gd name="T97" fmla="*/ 118 h 246"/>
                    <a:gd name="T98" fmla="*/ 74 w 142"/>
                    <a:gd name="T99" fmla="*/ 114 h 246"/>
                    <a:gd name="T100" fmla="*/ 74 w 142"/>
                    <a:gd name="T101" fmla="*/ 98 h 246"/>
                    <a:gd name="T102" fmla="*/ 86 w 142"/>
                    <a:gd name="T103" fmla="*/ 74 h 246"/>
                    <a:gd name="T104" fmla="*/ 56 w 142"/>
                    <a:gd name="T105" fmla="*/ 74 h 246"/>
                    <a:gd name="T106" fmla="*/ 54 w 142"/>
                    <a:gd name="T107" fmla="*/ 68 h 246"/>
                    <a:gd name="T108" fmla="*/ 68 w 142"/>
                    <a:gd name="T109" fmla="*/ 54 h 246"/>
                    <a:gd name="T110" fmla="*/ 56 w 142"/>
                    <a:gd name="T111" fmla="*/ 44 h 246"/>
                    <a:gd name="T112" fmla="*/ 96 w 142"/>
                    <a:gd name="T113" fmla="*/ 6 h 246"/>
                    <a:gd name="T114" fmla="*/ 100 w 142"/>
                    <a:gd name="T115" fmla="*/ 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2" h="246">
                      <a:moveTo>
                        <a:pt x="14" y="134"/>
                      </a:moveTo>
                      <a:lnTo>
                        <a:pt x="14" y="134"/>
                      </a:lnTo>
                      <a:lnTo>
                        <a:pt x="10" y="136"/>
                      </a:lnTo>
                      <a:lnTo>
                        <a:pt x="8" y="138"/>
                      </a:lnTo>
                      <a:lnTo>
                        <a:pt x="6" y="142"/>
                      </a:lnTo>
                      <a:lnTo>
                        <a:pt x="6" y="144"/>
                      </a:lnTo>
                      <a:lnTo>
                        <a:pt x="4" y="144"/>
                      </a:lnTo>
                      <a:lnTo>
                        <a:pt x="0" y="146"/>
                      </a:lnTo>
                      <a:lnTo>
                        <a:pt x="0" y="150"/>
                      </a:lnTo>
                      <a:lnTo>
                        <a:pt x="4" y="152"/>
                      </a:lnTo>
                      <a:lnTo>
                        <a:pt x="6" y="152"/>
                      </a:lnTo>
                      <a:lnTo>
                        <a:pt x="6" y="154"/>
                      </a:lnTo>
                      <a:lnTo>
                        <a:pt x="8" y="156"/>
                      </a:lnTo>
                      <a:lnTo>
                        <a:pt x="14" y="154"/>
                      </a:lnTo>
                      <a:lnTo>
                        <a:pt x="16" y="156"/>
                      </a:lnTo>
                      <a:lnTo>
                        <a:pt x="24" y="156"/>
                      </a:lnTo>
                      <a:lnTo>
                        <a:pt x="26" y="152"/>
                      </a:lnTo>
                      <a:lnTo>
                        <a:pt x="34" y="152"/>
                      </a:lnTo>
                      <a:lnTo>
                        <a:pt x="32" y="152"/>
                      </a:lnTo>
                      <a:lnTo>
                        <a:pt x="32" y="142"/>
                      </a:lnTo>
                      <a:lnTo>
                        <a:pt x="26" y="142"/>
                      </a:lnTo>
                      <a:lnTo>
                        <a:pt x="28" y="136"/>
                      </a:lnTo>
                      <a:lnTo>
                        <a:pt x="28" y="134"/>
                      </a:lnTo>
                      <a:lnTo>
                        <a:pt x="20" y="134"/>
                      </a:lnTo>
                      <a:lnTo>
                        <a:pt x="10" y="138"/>
                      </a:lnTo>
                      <a:lnTo>
                        <a:pt x="14" y="136"/>
                      </a:lnTo>
                      <a:lnTo>
                        <a:pt x="14" y="134"/>
                      </a:lnTo>
                      <a:lnTo>
                        <a:pt x="14" y="134"/>
                      </a:lnTo>
                      <a:lnTo>
                        <a:pt x="14" y="134"/>
                      </a:lnTo>
                      <a:close/>
                      <a:moveTo>
                        <a:pt x="28" y="108"/>
                      </a:moveTo>
                      <a:lnTo>
                        <a:pt x="28" y="108"/>
                      </a:lnTo>
                      <a:lnTo>
                        <a:pt x="26" y="114"/>
                      </a:lnTo>
                      <a:lnTo>
                        <a:pt x="26" y="116"/>
                      </a:lnTo>
                      <a:lnTo>
                        <a:pt x="28" y="116"/>
                      </a:lnTo>
                      <a:lnTo>
                        <a:pt x="28" y="110"/>
                      </a:lnTo>
                      <a:lnTo>
                        <a:pt x="28" y="108"/>
                      </a:lnTo>
                      <a:lnTo>
                        <a:pt x="28" y="108"/>
                      </a:lnTo>
                      <a:lnTo>
                        <a:pt x="28" y="108"/>
                      </a:lnTo>
                      <a:close/>
                      <a:moveTo>
                        <a:pt x="20" y="100"/>
                      </a:moveTo>
                      <a:lnTo>
                        <a:pt x="20" y="100"/>
                      </a:lnTo>
                      <a:lnTo>
                        <a:pt x="20" y="104"/>
                      </a:lnTo>
                      <a:lnTo>
                        <a:pt x="24" y="108"/>
                      </a:lnTo>
                      <a:lnTo>
                        <a:pt x="26" y="108"/>
                      </a:lnTo>
                      <a:lnTo>
                        <a:pt x="28" y="106"/>
                      </a:lnTo>
                      <a:lnTo>
                        <a:pt x="26" y="104"/>
                      </a:lnTo>
                      <a:lnTo>
                        <a:pt x="20" y="100"/>
                      </a:lnTo>
                      <a:lnTo>
                        <a:pt x="20" y="100"/>
                      </a:lnTo>
                      <a:lnTo>
                        <a:pt x="20" y="100"/>
                      </a:lnTo>
                      <a:close/>
                      <a:moveTo>
                        <a:pt x="4" y="78"/>
                      </a:moveTo>
                      <a:lnTo>
                        <a:pt x="4" y="78"/>
                      </a:lnTo>
                      <a:lnTo>
                        <a:pt x="4" y="80"/>
                      </a:lnTo>
                      <a:lnTo>
                        <a:pt x="6" y="82"/>
                      </a:lnTo>
                      <a:lnTo>
                        <a:pt x="8" y="78"/>
                      </a:lnTo>
                      <a:lnTo>
                        <a:pt x="4" y="78"/>
                      </a:lnTo>
                      <a:lnTo>
                        <a:pt x="4" y="78"/>
                      </a:lnTo>
                      <a:lnTo>
                        <a:pt x="4" y="78"/>
                      </a:lnTo>
                      <a:close/>
                      <a:moveTo>
                        <a:pt x="20" y="72"/>
                      </a:moveTo>
                      <a:lnTo>
                        <a:pt x="20" y="72"/>
                      </a:lnTo>
                      <a:lnTo>
                        <a:pt x="18" y="74"/>
                      </a:lnTo>
                      <a:lnTo>
                        <a:pt x="16" y="80"/>
                      </a:lnTo>
                      <a:lnTo>
                        <a:pt x="20" y="82"/>
                      </a:lnTo>
                      <a:lnTo>
                        <a:pt x="20" y="88"/>
                      </a:lnTo>
                      <a:lnTo>
                        <a:pt x="26" y="90"/>
                      </a:lnTo>
                      <a:lnTo>
                        <a:pt x="28" y="88"/>
                      </a:lnTo>
                      <a:lnTo>
                        <a:pt x="28" y="86"/>
                      </a:lnTo>
                      <a:lnTo>
                        <a:pt x="24" y="86"/>
                      </a:lnTo>
                      <a:lnTo>
                        <a:pt x="20" y="72"/>
                      </a:lnTo>
                      <a:lnTo>
                        <a:pt x="20" y="72"/>
                      </a:lnTo>
                      <a:lnTo>
                        <a:pt x="20" y="72"/>
                      </a:lnTo>
                      <a:close/>
                      <a:moveTo>
                        <a:pt x="20" y="50"/>
                      </a:moveTo>
                      <a:lnTo>
                        <a:pt x="20" y="50"/>
                      </a:lnTo>
                      <a:lnTo>
                        <a:pt x="18" y="52"/>
                      </a:lnTo>
                      <a:lnTo>
                        <a:pt x="14" y="60"/>
                      </a:lnTo>
                      <a:lnTo>
                        <a:pt x="14" y="68"/>
                      </a:lnTo>
                      <a:lnTo>
                        <a:pt x="14" y="70"/>
                      </a:lnTo>
                      <a:lnTo>
                        <a:pt x="16" y="70"/>
                      </a:lnTo>
                      <a:lnTo>
                        <a:pt x="18" y="64"/>
                      </a:lnTo>
                      <a:lnTo>
                        <a:pt x="24" y="56"/>
                      </a:lnTo>
                      <a:lnTo>
                        <a:pt x="26" y="50"/>
                      </a:lnTo>
                      <a:lnTo>
                        <a:pt x="24" y="46"/>
                      </a:lnTo>
                      <a:lnTo>
                        <a:pt x="20" y="50"/>
                      </a:lnTo>
                      <a:lnTo>
                        <a:pt x="20" y="50"/>
                      </a:lnTo>
                      <a:lnTo>
                        <a:pt x="20" y="50"/>
                      </a:lnTo>
                      <a:close/>
                      <a:moveTo>
                        <a:pt x="56" y="44"/>
                      </a:moveTo>
                      <a:lnTo>
                        <a:pt x="56" y="44"/>
                      </a:lnTo>
                      <a:lnTo>
                        <a:pt x="50" y="50"/>
                      </a:lnTo>
                      <a:lnTo>
                        <a:pt x="44" y="46"/>
                      </a:lnTo>
                      <a:lnTo>
                        <a:pt x="44" y="50"/>
                      </a:lnTo>
                      <a:lnTo>
                        <a:pt x="44" y="54"/>
                      </a:lnTo>
                      <a:lnTo>
                        <a:pt x="38" y="56"/>
                      </a:lnTo>
                      <a:lnTo>
                        <a:pt x="38" y="60"/>
                      </a:lnTo>
                      <a:lnTo>
                        <a:pt x="38" y="62"/>
                      </a:lnTo>
                      <a:lnTo>
                        <a:pt x="38" y="64"/>
                      </a:lnTo>
                      <a:lnTo>
                        <a:pt x="38" y="68"/>
                      </a:lnTo>
                      <a:lnTo>
                        <a:pt x="34" y="68"/>
                      </a:lnTo>
                      <a:lnTo>
                        <a:pt x="34" y="74"/>
                      </a:lnTo>
                      <a:lnTo>
                        <a:pt x="32" y="74"/>
                      </a:lnTo>
                      <a:lnTo>
                        <a:pt x="32" y="78"/>
                      </a:lnTo>
                      <a:lnTo>
                        <a:pt x="34" y="82"/>
                      </a:lnTo>
                      <a:lnTo>
                        <a:pt x="36" y="82"/>
                      </a:lnTo>
                      <a:lnTo>
                        <a:pt x="34" y="82"/>
                      </a:lnTo>
                      <a:lnTo>
                        <a:pt x="32" y="86"/>
                      </a:lnTo>
                      <a:lnTo>
                        <a:pt x="32" y="88"/>
                      </a:lnTo>
                      <a:lnTo>
                        <a:pt x="34" y="90"/>
                      </a:lnTo>
                      <a:lnTo>
                        <a:pt x="32" y="92"/>
                      </a:lnTo>
                      <a:lnTo>
                        <a:pt x="32" y="100"/>
                      </a:lnTo>
                      <a:lnTo>
                        <a:pt x="34" y="100"/>
                      </a:lnTo>
                      <a:lnTo>
                        <a:pt x="38" y="100"/>
                      </a:lnTo>
                      <a:lnTo>
                        <a:pt x="38" y="104"/>
                      </a:lnTo>
                      <a:lnTo>
                        <a:pt x="34" y="106"/>
                      </a:lnTo>
                      <a:lnTo>
                        <a:pt x="34" y="110"/>
                      </a:lnTo>
                      <a:lnTo>
                        <a:pt x="34" y="118"/>
                      </a:lnTo>
                      <a:lnTo>
                        <a:pt x="36" y="114"/>
                      </a:lnTo>
                      <a:lnTo>
                        <a:pt x="36" y="110"/>
                      </a:lnTo>
                      <a:lnTo>
                        <a:pt x="42" y="110"/>
                      </a:lnTo>
                      <a:lnTo>
                        <a:pt x="44" y="110"/>
                      </a:lnTo>
                      <a:lnTo>
                        <a:pt x="44" y="116"/>
                      </a:lnTo>
                      <a:lnTo>
                        <a:pt x="38" y="138"/>
                      </a:lnTo>
                      <a:lnTo>
                        <a:pt x="68" y="136"/>
                      </a:lnTo>
                      <a:lnTo>
                        <a:pt x="62" y="150"/>
                      </a:lnTo>
                      <a:lnTo>
                        <a:pt x="74" y="152"/>
                      </a:lnTo>
                      <a:lnTo>
                        <a:pt x="72" y="162"/>
                      </a:lnTo>
                      <a:lnTo>
                        <a:pt x="70" y="168"/>
                      </a:lnTo>
                      <a:lnTo>
                        <a:pt x="62" y="170"/>
                      </a:lnTo>
                      <a:lnTo>
                        <a:pt x="50" y="168"/>
                      </a:lnTo>
                      <a:lnTo>
                        <a:pt x="50" y="172"/>
                      </a:lnTo>
                      <a:lnTo>
                        <a:pt x="52" y="172"/>
                      </a:lnTo>
                      <a:lnTo>
                        <a:pt x="52" y="174"/>
                      </a:lnTo>
                      <a:lnTo>
                        <a:pt x="44" y="188"/>
                      </a:lnTo>
                      <a:lnTo>
                        <a:pt x="52" y="184"/>
                      </a:lnTo>
                      <a:lnTo>
                        <a:pt x="52" y="192"/>
                      </a:lnTo>
                      <a:lnTo>
                        <a:pt x="36" y="202"/>
                      </a:lnTo>
                      <a:lnTo>
                        <a:pt x="38" y="208"/>
                      </a:lnTo>
                      <a:lnTo>
                        <a:pt x="42" y="210"/>
                      </a:lnTo>
                      <a:lnTo>
                        <a:pt x="44" y="210"/>
                      </a:lnTo>
                      <a:lnTo>
                        <a:pt x="50" y="206"/>
                      </a:lnTo>
                      <a:lnTo>
                        <a:pt x="50" y="214"/>
                      </a:lnTo>
                      <a:lnTo>
                        <a:pt x="60" y="210"/>
                      </a:lnTo>
                      <a:lnTo>
                        <a:pt x="64" y="210"/>
                      </a:lnTo>
                      <a:lnTo>
                        <a:pt x="68" y="210"/>
                      </a:lnTo>
                      <a:lnTo>
                        <a:pt x="78" y="210"/>
                      </a:lnTo>
                      <a:lnTo>
                        <a:pt x="74" y="214"/>
                      </a:lnTo>
                      <a:lnTo>
                        <a:pt x="72" y="218"/>
                      </a:lnTo>
                      <a:lnTo>
                        <a:pt x="50" y="218"/>
                      </a:lnTo>
                      <a:lnTo>
                        <a:pt x="38" y="234"/>
                      </a:lnTo>
                      <a:lnTo>
                        <a:pt x="34" y="238"/>
                      </a:lnTo>
                      <a:lnTo>
                        <a:pt x="26" y="244"/>
                      </a:lnTo>
                      <a:lnTo>
                        <a:pt x="28" y="244"/>
                      </a:lnTo>
                      <a:lnTo>
                        <a:pt x="34" y="246"/>
                      </a:lnTo>
                      <a:lnTo>
                        <a:pt x="36" y="246"/>
                      </a:lnTo>
                      <a:lnTo>
                        <a:pt x="38" y="246"/>
                      </a:lnTo>
                      <a:lnTo>
                        <a:pt x="38" y="242"/>
                      </a:lnTo>
                      <a:lnTo>
                        <a:pt x="50" y="236"/>
                      </a:lnTo>
                      <a:lnTo>
                        <a:pt x="52" y="236"/>
                      </a:lnTo>
                      <a:lnTo>
                        <a:pt x="56" y="236"/>
                      </a:lnTo>
                      <a:lnTo>
                        <a:pt x="60" y="238"/>
                      </a:lnTo>
                      <a:lnTo>
                        <a:pt x="62" y="238"/>
                      </a:lnTo>
                      <a:lnTo>
                        <a:pt x="68" y="232"/>
                      </a:lnTo>
                      <a:lnTo>
                        <a:pt x="74" y="232"/>
                      </a:lnTo>
                      <a:lnTo>
                        <a:pt x="86" y="234"/>
                      </a:lnTo>
                      <a:lnTo>
                        <a:pt x="88" y="226"/>
                      </a:lnTo>
                      <a:lnTo>
                        <a:pt x="96" y="226"/>
                      </a:lnTo>
                      <a:lnTo>
                        <a:pt x="104" y="228"/>
                      </a:lnTo>
                      <a:lnTo>
                        <a:pt x="122" y="228"/>
                      </a:lnTo>
                      <a:lnTo>
                        <a:pt x="134" y="224"/>
                      </a:lnTo>
                      <a:lnTo>
                        <a:pt x="134" y="218"/>
                      </a:lnTo>
                      <a:lnTo>
                        <a:pt x="128" y="218"/>
                      </a:lnTo>
                      <a:lnTo>
                        <a:pt x="122" y="218"/>
                      </a:lnTo>
                      <a:lnTo>
                        <a:pt x="124" y="214"/>
                      </a:lnTo>
                      <a:lnTo>
                        <a:pt x="126" y="206"/>
                      </a:lnTo>
                      <a:lnTo>
                        <a:pt x="134" y="206"/>
                      </a:lnTo>
                      <a:lnTo>
                        <a:pt x="136" y="206"/>
                      </a:lnTo>
                      <a:lnTo>
                        <a:pt x="142" y="198"/>
                      </a:lnTo>
                      <a:lnTo>
                        <a:pt x="142" y="188"/>
                      </a:lnTo>
                      <a:lnTo>
                        <a:pt x="140" y="184"/>
                      </a:lnTo>
                      <a:lnTo>
                        <a:pt x="136" y="182"/>
                      </a:lnTo>
                      <a:lnTo>
                        <a:pt x="132" y="180"/>
                      </a:lnTo>
                      <a:lnTo>
                        <a:pt x="126" y="180"/>
                      </a:lnTo>
                      <a:lnTo>
                        <a:pt x="124" y="188"/>
                      </a:lnTo>
                      <a:lnTo>
                        <a:pt x="122" y="184"/>
                      </a:lnTo>
                      <a:lnTo>
                        <a:pt x="118" y="184"/>
                      </a:lnTo>
                      <a:lnTo>
                        <a:pt x="122" y="170"/>
                      </a:lnTo>
                      <a:lnTo>
                        <a:pt x="116" y="170"/>
                      </a:lnTo>
                      <a:lnTo>
                        <a:pt x="116" y="168"/>
                      </a:lnTo>
                      <a:lnTo>
                        <a:pt x="118" y="164"/>
                      </a:lnTo>
                      <a:lnTo>
                        <a:pt x="122" y="164"/>
                      </a:lnTo>
                      <a:lnTo>
                        <a:pt x="122" y="162"/>
                      </a:lnTo>
                      <a:lnTo>
                        <a:pt x="116" y="162"/>
                      </a:lnTo>
                      <a:lnTo>
                        <a:pt x="104" y="144"/>
                      </a:lnTo>
                      <a:lnTo>
                        <a:pt x="98" y="144"/>
                      </a:lnTo>
                      <a:lnTo>
                        <a:pt x="96" y="142"/>
                      </a:lnTo>
                      <a:lnTo>
                        <a:pt x="92" y="136"/>
                      </a:lnTo>
                      <a:lnTo>
                        <a:pt x="90" y="132"/>
                      </a:lnTo>
                      <a:lnTo>
                        <a:pt x="90" y="124"/>
                      </a:lnTo>
                      <a:lnTo>
                        <a:pt x="86" y="118"/>
                      </a:lnTo>
                      <a:lnTo>
                        <a:pt x="82" y="118"/>
                      </a:lnTo>
                      <a:lnTo>
                        <a:pt x="80" y="118"/>
                      </a:lnTo>
                      <a:lnTo>
                        <a:pt x="80" y="114"/>
                      </a:lnTo>
                      <a:lnTo>
                        <a:pt x="78" y="114"/>
                      </a:lnTo>
                      <a:lnTo>
                        <a:pt x="74" y="114"/>
                      </a:lnTo>
                      <a:lnTo>
                        <a:pt x="70" y="114"/>
                      </a:lnTo>
                      <a:lnTo>
                        <a:pt x="78" y="106"/>
                      </a:lnTo>
                      <a:lnTo>
                        <a:pt x="78" y="100"/>
                      </a:lnTo>
                      <a:lnTo>
                        <a:pt x="74" y="98"/>
                      </a:lnTo>
                      <a:lnTo>
                        <a:pt x="72" y="98"/>
                      </a:lnTo>
                      <a:lnTo>
                        <a:pt x="86" y="88"/>
                      </a:lnTo>
                      <a:lnTo>
                        <a:pt x="88" y="80"/>
                      </a:lnTo>
                      <a:lnTo>
                        <a:pt x="86" y="74"/>
                      </a:lnTo>
                      <a:lnTo>
                        <a:pt x="82" y="70"/>
                      </a:lnTo>
                      <a:lnTo>
                        <a:pt x="78" y="70"/>
                      </a:lnTo>
                      <a:lnTo>
                        <a:pt x="68" y="72"/>
                      </a:lnTo>
                      <a:lnTo>
                        <a:pt x="56" y="74"/>
                      </a:lnTo>
                      <a:lnTo>
                        <a:pt x="54" y="74"/>
                      </a:lnTo>
                      <a:lnTo>
                        <a:pt x="54" y="72"/>
                      </a:lnTo>
                      <a:lnTo>
                        <a:pt x="52" y="72"/>
                      </a:lnTo>
                      <a:lnTo>
                        <a:pt x="54" y="68"/>
                      </a:lnTo>
                      <a:lnTo>
                        <a:pt x="54" y="64"/>
                      </a:lnTo>
                      <a:lnTo>
                        <a:pt x="60" y="62"/>
                      </a:lnTo>
                      <a:lnTo>
                        <a:pt x="64" y="54"/>
                      </a:lnTo>
                      <a:lnTo>
                        <a:pt x="68" y="54"/>
                      </a:lnTo>
                      <a:lnTo>
                        <a:pt x="68" y="50"/>
                      </a:lnTo>
                      <a:lnTo>
                        <a:pt x="68" y="46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close/>
                      <a:moveTo>
                        <a:pt x="100" y="0"/>
                      </a:moveTo>
                      <a:lnTo>
                        <a:pt x="100" y="0"/>
                      </a:lnTo>
                      <a:lnTo>
                        <a:pt x="96" y="6"/>
                      </a:lnTo>
                      <a:lnTo>
                        <a:pt x="96" y="8"/>
                      </a:lnTo>
                      <a:lnTo>
                        <a:pt x="96" y="14"/>
                      </a:lnTo>
                      <a:lnTo>
                        <a:pt x="100" y="16"/>
                      </a:lnTo>
                      <a:lnTo>
                        <a:pt x="100" y="6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3" name="Freeform: Shape 226">
                  <a:extLst>
                    <a:ext uri="{FF2B5EF4-FFF2-40B4-BE49-F238E27FC236}">
                      <a16:creationId xmlns:a16="http://schemas.microsoft.com/office/drawing/2014/main" id="{1FECB09B-12CD-49E5-B7D8-90E0905DA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50" y="3702050"/>
                  <a:ext cx="127000" cy="85725"/>
                </a:xfrm>
                <a:custGeom>
                  <a:avLst/>
                  <a:gdLst>
                    <a:gd name="T0" fmla="*/ 2 w 80"/>
                    <a:gd name="T1" fmla="*/ 12 h 54"/>
                    <a:gd name="T2" fmla="*/ 0 w 80"/>
                    <a:gd name="T3" fmla="*/ 20 h 54"/>
                    <a:gd name="T4" fmla="*/ 8 w 80"/>
                    <a:gd name="T5" fmla="*/ 28 h 54"/>
                    <a:gd name="T6" fmla="*/ 10 w 80"/>
                    <a:gd name="T7" fmla="*/ 44 h 54"/>
                    <a:gd name="T8" fmla="*/ 56 w 80"/>
                    <a:gd name="T9" fmla="*/ 54 h 54"/>
                    <a:gd name="T10" fmla="*/ 62 w 80"/>
                    <a:gd name="T11" fmla="*/ 52 h 54"/>
                    <a:gd name="T12" fmla="*/ 64 w 80"/>
                    <a:gd name="T13" fmla="*/ 48 h 54"/>
                    <a:gd name="T14" fmla="*/ 66 w 80"/>
                    <a:gd name="T15" fmla="*/ 40 h 54"/>
                    <a:gd name="T16" fmla="*/ 70 w 80"/>
                    <a:gd name="T17" fmla="*/ 34 h 54"/>
                    <a:gd name="T18" fmla="*/ 66 w 80"/>
                    <a:gd name="T19" fmla="*/ 28 h 54"/>
                    <a:gd name="T20" fmla="*/ 64 w 80"/>
                    <a:gd name="T21" fmla="*/ 28 h 54"/>
                    <a:gd name="T22" fmla="*/ 66 w 80"/>
                    <a:gd name="T23" fmla="*/ 26 h 54"/>
                    <a:gd name="T24" fmla="*/ 72 w 80"/>
                    <a:gd name="T25" fmla="*/ 20 h 54"/>
                    <a:gd name="T26" fmla="*/ 70 w 80"/>
                    <a:gd name="T27" fmla="*/ 20 h 54"/>
                    <a:gd name="T28" fmla="*/ 70 w 80"/>
                    <a:gd name="T29" fmla="*/ 16 h 54"/>
                    <a:gd name="T30" fmla="*/ 72 w 80"/>
                    <a:gd name="T31" fmla="*/ 16 h 54"/>
                    <a:gd name="T32" fmla="*/ 74 w 80"/>
                    <a:gd name="T33" fmla="*/ 18 h 54"/>
                    <a:gd name="T34" fmla="*/ 74 w 80"/>
                    <a:gd name="T35" fmla="*/ 16 h 54"/>
                    <a:gd name="T36" fmla="*/ 78 w 80"/>
                    <a:gd name="T37" fmla="*/ 12 h 54"/>
                    <a:gd name="T38" fmla="*/ 80 w 80"/>
                    <a:gd name="T39" fmla="*/ 12 h 54"/>
                    <a:gd name="T40" fmla="*/ 80 w 80"/>
                    <a:gd name="T41" fmla="*/ 10 h 54"/>
                    <a:gd name="T42" fmla="*/ 72 w 80"/>
                    <a:gd name="T43" fmla="*/ 6 h 54"/>
                    <a:gd name="T44" fmla="*/ 74 w 80"/>
                    <a:gd name="T45" fmla="*/ 0 h 54"/>
                    <a:gd name="T46" fmla="*/ 70 w 80"/>
                    <a:gd name="T47" fmla="*/ 0 h 54"/>
                    <a:gd name="T48" fmla="*/ 60 w 80"/>
                    <a:gd name="T49" fmla="*/ 12 h 54"/>
                    <a:gd name="T50" fmla="*/ 54 w 80"/>
                    <a:gd name="T51" fmla="*/ 18 h 54"/>
                    <a:gd name="T52" fmla="*/ 44 w 80"/>
                    <a:gd name="T53" fmla="*/ 24 h 54"/>
                    <a:gd name="T54" fmla="*/ 42 w 80"/>
                    <a:gd name="T55" fmla="*/ 28 h 54"/>
                    <a:gd name="T56" fmla="*/ 38 w 80"/>
                    <a:gd name="T57" fmla="*/ 26 h 54"/>
                    <a:gd name="T58" fmla="*/ 34 w 80"/>
                    <a:gd name="T59" fmla="*/ 26 h 54"/>
                    <a:gd name="T60" fmla="*/ 30 w 80"/>
                    <a:gd name="T61" fmla="*/ 24 h 54"/>
                    <a:gd name="T62" fmla="*/ 24 w 80"/>
                    <a:gd name="T63" fmla="*/ 24 h 54"/>
                    <a:gd name="T64" fmla="*/ 18 w 80"/>
                    <a:gd name="T65" fmla="*/ 24 h 54"/>
                    <a:gd name="T66" fmla="*/ 16 w 80"/>
                    <a:gd name="T67" fmla="*/ 26 h 54"/>
                    <a:gd name="T68" fmla="*/ 6 w 80"/>
                    <a:gd name="T69" fmla="*/ 24 h 54"/>
                    <a:gd name="T70" fmla="*/ 8 w 80"/>
                    <a:gd name="T71" fmla="*/ 16 h 54"/>
                    <a:gd name="T72" fmla="*/ 2 w 80"/>
                    <a:gd name="T73" fmla="*/ 12 h 54"/>
                    <a:gd name="T74" fmla="*/ 2 w 80"/>
                    <a:gd name="T75" fmla="*/ 12 h 54"/>
                    <a:gd name="T76" fmla="*/ 2 w 80"/>
                    <a:gd name="T77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0" h="54">
                      <a:moveTo>
                        <a:pt x="2" y="12"/>
                      </a:moveTo>
                      <a:lnTo>
                        <a:pt x="0" y="20"/>
                      </a:lnTo>
                      <a:lnTo>
                        <a:pt x="8" y="28"/>
                      </a:lnTo>
                      <a:lnTo>
                        <a:pt x="10" y="44"/>
                      </a:lnTo>
                      <a:lnTo>
                        <a:pt x="56" y="54"/>
                      </a:lnTo>
                      <a:lnTo>
                        <a:pt x="62" y="52"/>
                      </a:lnTo>
                      <a:lnTo>
                        <a:pt x="64" y="48"/>
                      </a:lnTo>
                      <a:lnTo>
                        <a:pt x="66" y="40"/>
                      </a:lnTo>
                      <a:lnTo>
                        <a:pt x="70" y="34"/>
                      </a:lnTo>
                      <a:lnTo>
                        <a:pt x="66" y="28"/>
                      </a:lnTo>
                      <a:lnTo>
                        <a:pt x="64" y="28"/>
                      </a:lnTo>
                      <a:lnTo>
                        <a:pt x="66" y="26"/>
                      </a:lnTo>
                      <a:lnTo>
                        <a:pt x="72" y="20"/>
                      </a:lnTo>
                      <a:lnTo>
                        <a:pt x="70" y="20"/>
                      </a:lnTo>
                      <a:lnTo>
                        <a:pt x="70" y="16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8" y="12"/>
                      </a:lnTo>
                      <a:lnTo>
                        <a:pt x="80" y="12"/>
                      </a:lnTo>
                      <a:lnTo>
                        <a:pt x="80" y="10"/>
                      </a:lnTo>
                      <a:lnTo>
                        <a:pt x="72" y="6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0" y="12"/>
                      </a:lnTo>
                      <a:lnTo>
                        <a:pt x="54" y="18"/>
                      </a:lnTo>
                      <a:lnTo>
                        <a:pt x="44" y="24"/>
                      </a:lnTo>
                      <a:lnTo>
                        <a:pt x="42" y="28"/>
                      </a:lnTo>
                      <a:lnTo>
                        <a:pt x="38" y="26"/>
                      </a:lnTo>
                      <a:lnTo>
                        <a:pt x="34" y="26"/>
                      </a:lnTo>
                      <a:lnTo>
                        <a:pt x="30" y="24"/>
                      </a:lnTo>
                      <a:lnTo>
                        <a:pt x="24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6" y="24"/>
                      </a:lnTo>
                      <a:lnTo>
                        <a:pt x="8" y="16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4" name="Freeform: Shape 227">
                  <a:extLst>
                    <a:ext uri="{FF2B5EF4-FFF2-40B4-BE49-F238E27FC236}">
                      <a16:creationId xmlns:a16="http://schemas.microsoft.com/office/drawing/2014/main" id="{F64F4EBD-F382-4DDB-B78C-2A631F312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3325" y="2841625"/>
                  <a:ext cx="368300" cy="282575"/>
                </a:xfrm>
                <a:custGeom>
                  <a:avLst/>
                  <a:gdLst>
                    <a:gd name="T0" fmla="*/ 90 w 232"/>
                    <a:gd name="T1" fmla="*/ 134 h 178"/>
                    <a:gd name="T2" fmla="*/ 84 w 232"/>
                    <a:gd name="T3" fmla="*/ 140 h 178"/>
                    <a:gd name="T4" fmla="*/ 80 w 232"/>
                    <a:gd name="T5" fmla="*/ 154 h 178"/>
                    <a:gd name="T6" fmla="*/ 90 w 232"/>
                    <a:gd name="T7" fmla="*/ 154 h 178"/>
                    <a:gd name="T8" fmla="*/ 102 w 232"/>
                    <a:gd name="T9" fmla="*/ 140 h 178"/>
                    <a:gd name="T10" fmla="*/ 220 w 232"/>
                    <a:gd name="T11" fmla="*/ 106 h 178"/>
                    <a:gd name="T12" fmla="*/ 232 w 232"/>
                    <a:gd name="T13" fmla="*/ 100 h 178"/>
                    <a:gd name="T14" fmla="*/ 230 w 232"/>
                    <a:gd name="T15" fmla="*/ 82 h 178"/>
                    <a:gd name="T16" fmla="*/ 226 w 232"/>
                    <a:gd name="T17" fmla="*/ 72 h 178"/>
                    <a:gd name="T18" fmla="*/ 226 w 232"/>
                    <a:gd name="T19" fmla="*/ 62 h 178"/>
                    <a:gd name="T20" fmla="*/ 218 w 232"/>
                    <a:gd name="T21" fmla="*/ 50 h 178"/>
                    <a:gd name="T22" fmla="*/ 208 w 232"/>
                    <a:gd name="T23" fmla="*/ 42 h 178"/>
                    <a:gd name="T24" fmla="*/ 184 w 232"/>
                    <a:gd name="T25" fmla="*/ 46 h 178"/>
                    <a:gd name="T26" fmla="*/ 180 w 232"/>
                    <a:gd name="T27" fmla="*/ 36 h 178"/>
                    <a:gd name="T28" fmla="*/ 164 w 232"/>
                    <a:gd name="T29" fmla="*/ 28 h 178"/>
                    <a:gd name="T30" fmla="*/ 148 w 232"/>
                    <a:gd name="T31" fmla="*/ 24 h 178"/>
                    <a:gd name="T32" fmla="*/ 144 w 232"/>
                    <a:gd name="T33" fmla="*/ 10 h 178"/>
                    <a:gd name="T34" fmla="*/ 138 w 232"/>
                    <a:gd name="T35" fmla="*/ 4 h 178"/>
                    <a:gd name="T36" fmla="*/ 128 w 232"/>
                    <a:gd name="T37" fmla="*/ 4 h 178"/>
                    <a:gd name="T38" fmla="*/ 112 w 232"/>
                    <a:gd name="T39" fmla="*/ 0 h 178"/>
                    <a:gd name="T40" fmla="*/ 104 w 232"/>
                    <a:gd name="T41" fmla="*/ 14 h 178"/>
                    <a:gd name="T42" fmla="*/ 82 w 232"/>
                    <a:gd name="T43" fmla="*/ 10 h 178"/>
                    <a:gd name="T44" fmla="*/ 68 w 232"/>
                    <a:gd name="T45" fmla="*/ 10 h 178"/>
                    <a:gd name="T46" fmla="*/ 28 w 232"/>
                    <a:gd name="T47" fmla="*/ 10 h 178"/>
                    <a:gd name="T48" fmla="*/ 20 w 232"/>
                    <a:gd name="T49" fmla="*/ 8 h 178"/>
                    <a:gd name="T50" fmla="*/ 18 w 232"/>
                    <a:gd name="T51" fmla="*/ 22 h 178"/>
                    <a:gd name="T52" fmla="*/ 14 w 232"/>
                    <a:gd name="T53" fmla="*/ 36 h 178"/>
                    <a:gd name="T54" fmla="*/ 14 w 232"/>
                    <a:gd name="T55" fmla="*/ 58 h 178"/>
                    <a:gd name="T56" fmla="*/ 12 w 232"/>
                    <a:gd name="T57" fmla="*/ 78 h 178"/>
                    <a:gd name="T58" fmla="*/ 0 w 232"/>
                    <a:gd name="T59" fmla="*/ 90 h 178"/>
                    <a:gd name="T60" fmla="*/ 18 w 232"/>
                    <a:gd name="T61" fmla="*/ 98 h 178"/>
                    <a:gd name="T62" fmla="*/ 32 w 232"/>
                    <a:gd name="T63" fmla="*/ 98 h 178"/>
                    <a:gd name="T64" fmla="*/ 46 w 232"/>
                    <a:gd name="T65" fmla="*/ 88 h 178"/>
                    <a:gd name="T66" fmla="*/ 56 w 232"/>
                    <a:gd name="T67" fmla="*/ 82 h 178"/>
                    <a:gd name="T68" fmla="*/ 80 w 232"/>
                    <a:gd name="T69" fmla="*/ 94 h 178"/>
                    <a:gd name="T70" fmla="*/ 86 w 232"/>
                    <a:gd name="T71" fmla="*/ 112 h 178"/>
                    <a:gd name="T72" fmla="*/ 92 w 232"/>
                    <a:gd name="T73" fmla="*/ 126 h 178"/>
                    <a:gd name="T74" fmla="*/ 120 w 232"/>
                    <a:gd name="T75" fmla="*/ 132 h 178"/>
                    <a:gd name="T76" fmla="*/ 120 w 232"/>
                    <a:gd name="T77" fmla="*/ 134 h 178"/>
                    <a:gd name="T78" fmla="*/ 144 w 232"/>
                    <a:gd name="T79" fmla="*/ 140 h 178"/>
                    <a:gd name="T80" fmla="*/ 148 w 232"/>
                    <a:gd name="T81" fmla="*/ 150 h 178"/>
                    <a:gd name="T82" fmla="*/ 140 w 232"/>
                    <a:gd name="T83" fmla="*/ 160 h 178"/>
                    <a:gd name="T84" fmla="*/ 148 w 232"/>
                    <a:gd name="T85" fmla="*/ 170 h 178"/>
                    <a:gd name="T86" fmla="*/ 190 w 232"/>
                    <a:gd name="T87" fmla="*/ 160 h 178"/>
                    <a:gd name="T88" fmla="*/ 164 w 232"/>
                    <a:gd name="T89" fmla="*/ 150 h 178"/>
                    <a:gd name="T90" fmla="*/ 154 w 232"/>
                    <a:gd name="T91" fmla="*/ 136 h 178"/>
                    <a:gd name="T92" fmla="*/ 176 w 232"/>
                    <a:gd name="T93" fmla="*/ 134 h 178"/>
                    <a:gd name="T94" fmla="*/ 212 w 232"/>
                    <a:gd name="T95" fmla="*/ 12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2" h="178">
                      <a:moveTo>
                        <a:pt x="102" y="140"/>
                      </a:moveTo>
                      <a:lnTo>
                        <a:pt x="102" y="140"/>
                      </a:lnTo>
                      <a:lnTo>
                        <a:pt x="94" y="134"/>
                      </a:lnTo>
                      <a:lnTo>
                        <a:pt x="90" y="134"/>
                      </a:lnTo>
                      <a:lnTo>
                        <a:pt x="86" y="132"/>
                      </a:lnTo>
                      <a:lnTo>
                        <a:pt x="86" y="134"/>
                      </a:lnTo>
                      <a:lnTo>
                        <a:pt x="86" y="136"/>
                      </a:lnTo>
                      <a:lnTo>
                        <a:pt x="84" y="140"/>
                      </a:lnTo>
                      <a:lnTo>
                        <a:pt x="80" y="142"/>
                      </a:lnTo>
                      <a:lnTo>
                        <a:pt x="80" y="148"/>
                      </a:lnTo>
                      <a:lnTo>
                        <a:pt x="76" y="152"/>
                      </a:lnTo>
                      <a:lnTo>
                        <a:pt x="80" y="154"/>
                      </a:lnTo>
                      <a:lnTo>
                        <a:pt x="82" y="154"/>
                      </a:lnTo>
                      <a:lnTo>
                        <a:pt x="84" y="154"/>
                      </a:lnTo>
                      <a:lnTo>
                        <a:pt x="86" y="152"/>
                      </a:lnTo>
                      <a:lnTo>
                        <a:pt x="90" y="154"/>
                      </a:lnTo>
                      <a:lnTo>
                        <a:pt x="90" y="152"/>
                      </a:lnTo>
                      <a:lnTo>
                        <a:pt x="96" y="148"/>
                      </a:lnTo>
                      <a:lnTo>
                        <a:pt x="102" y="140"/>
                      </a:lnTo>
                      <a:lnTo>
                        <a:pt x="102" y="140"/>
                      </a:lnTo>
                      <a:lnTo>
                        <a:pt x="102" y="140"/>
                      </a:lnTo>
                      <a:close/>
                      <a:moveTo>
                        <a:pt x="212" y="122"/>
                      </a:moveTo>
                      <a:lnTo>
                        <a:pt x="214" y="112"/>
                      </a:lnTo>
                      <a:lnTo>
                        <a:pt x="220" y="106"/>
                      </a:lnTo>
                      <a:lnTo>
                        <a:pt x="228" y="106"/>
                      </a:lnTo>
                      <a:lnTo>
                        <a:pt x="230" y="106"/>
                      </a:lnTo>
                      <a:lnTo>
                        <a:pt x="232" y="104"/>
                      </a:lnTo>
                      <a:lnTo>
                        <a:pt x="232" y="100"/>
                      </a:lnTo>
                      <a:lnTo>
                        <a:pt x="230" y="96"/>
                      </a:lnTo>
                      <a:lnTo>
                        <a:pt x="228" y="90"/>
                      </a:lnTo>
                      <a:lnTo>
                        <a:pt x="230" y="86"/>
                      </a:lnTo>
                      <a:lnTo>
                        <a:pt x="230" y="82"/>
                      </a:lnTo>
                      <a:lnTo>
                        <a:pt x="228" y="80"/>
                      </a:lnTo>
                      <a:lnTo>
                        <a:pt x="228" y="78"/>
                      </a:lnTo>
                      <a:lnTo>
                        <a:pt x="228" y="76"/>
                      </a:lnTo>
                      <a:lnTo>
                        <a:pt x="226" y="72"/>
                      </a:lnTo>
                      <a:lnTo>
                        <a:pt x="226" y="70"/>
                      </a:lnTo>
                      <a:lnTo>
                        <a:pt x="230" y="68"/>
                      </a:lnTo>
                      <a:lnTo>
                        <a:pt x="230" y="64"/>
                      </a:lnTo>
                      <a:lnTo>
                        <a:pt x="226" y="62"/>
                      </a:lnTo>
                      <a:lnTo>
                        <a:pt x="228" y="60"/>
                      </a:lnTo>
                      <a:lnTo>
                        <a:pt x="228" y="58"/>
                      </a:lnTo>
                      <a:lnTo>
                        <a:pt x="226" y="54"/>
                      </a:lnTo>
                      <a:lnTo>
                        <a:pt x="218" y="50"/>
                      </a:lnTo>
                      <a:lnTo>
                        <a:pt x="214" y="46"/>
                      </a:lnTo>
                      <a:lnTo>
                        <a:pt x="210" y="46"/>
                      </a:lnTo>
                      <a:lnTo>
                        <a:pt x="208" y="44"/>
                      </a:lnTo>
                      <a:lnTo>
                        <a:pt x="208" y="42"/>
                      </a:lnTo>
                      <a:lnTo>
                        <a:pt x="202" y="42"/>
                      </a:lnTo>
                      <a:lnTo>
                        <a:pt x="200" y="42"/>
                      </a:lnTo>
                      <a:lnTo>
                        <a:pt x="192" y="44"/>
                      </a:lnTo>
                      <a:lnTo>
                        <a:pt x="184" y="46"/>
                      </a:lnTo>
                      <a:lnTo>
                        <a:pt x="184" y="42"/>
                      </a:lnTo>
                      <a:lnTo>
                        <a:pt x="182" y="40"/>
                      </a:lnTo>
                      <a:lnTo>
                        <a:pt x="182" y="36"/>
                      </a:lnTo>
                      <a:lnTo>
                        <a:pt x="180" y="36"/>
                      </a:lnTo>
                      <a:lnTo>
                        <a:pt x="174" y="34"/>
                      </a:lnTo>
                      <a:lnTo>
                        <a:pt x="172" y="28"/>
                      </a:lnTo>
                      <a:lnTo>
                        <a:pt x="168" y="26"/>
                      </a:lnTo>
                      <a:lnTo>
                        <a:pt x="164" y="28"/>
                      </a:lnTo>
                      <a:lnTo>
                        <a:pt x="158" y="26"/>
                      </a:lnTo>
                      <a:lnTo>
                        <a:pt x="156" y="24"/>
                      </a:lnTo>
                      <a:lnTo>
                        <a:pt x="148" y="26"/>
                      </a:lnTo>
                      <a:lnTo>
                        <a:pt x="148" y="24"/>
                      </a:lnTo>
                      <a:lnTo>
                        <a:pt x="146" y="22"/>
                      </a:lnTo>
                      <a:lnTo>
                        <a:pt x="146" y="18"/>
                      </a:lnTo>
                      <a:lnTo>
                        <a:pt x="144" y="16"/>
                      </a:lnTo>
                      <a:lnTo>
                        <a:pt x="144" y="10"/>
                      </a:lnTo>
                      <a:lnTo>
                        <a:pt x="140" y="8"/>
                      </a:lnTo>
                      <a:lnTo>
                        <a:pt x="140" y="6"/>
                      </a:lnTo>
                      <a:lnTo>
                        <a:pt x="140" y="4"/>
                      </a:lnTo>
                      <a:lnTo>
                        <a:pt x="138" y="4"/>
                      </a:lnTo>
                      <a:lnTo>
                        <a:pt x="132" y="4"/>
                      </a:lnTo>
                      <a:lnTo>
                        <a:pt x="130" y="0"/>
                      </a:lnTo>
                      <a:lnTo>
                        <a:pt x="128" y="0"/>
                      </a:lnTo>
                      <a:lnTo>
                        <a:pt x="128" y="4"/>
                      </a:lnTo>
                      <a:lnTo>
                        <a:pt x="122" y="6"/>
                      </a:lnTo>
                      <a:lnTo>
                        <a:pt x="120" y="6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10" y="4"/>
                      </a:lnTo>
                      <a:lnTo>
                        <a:pt x="108" y="6"/>
                      </a:lnTo>
                      <a:lnTo>
                        <a:pt x="108" y="10"/>
                      </a:lnTo>
                      <a:lnTo>
                        <a:pt x="104" y="14"/>
                      </a:lnTo>
                      <a:lnTo>
                        <a:pt x="92" y="10"/>
                      </a:lnTo>
                      <a:lnTo>
                        <a:pt x="90" y="10"/>
                      </a:lnTo>
                      <a:lnTo>
                        <a:pt x="84" y="10"/>
                      </a:lnTo>
                      <a:lnTo>
                        <a:pt x="82" y="10"/>
                      </a:lnTo>
                      <a:lnTo>
                        <a:pt x="80" y="8"/>
                      </a:lnTo>
                      <a:lnTo>
                        <a:pt x="76" y="14"/>
                      </a:lnTo>
                      <a:lnTo>
                        <a:pt x="74" y="10"/>
                      </a:lnTo>
                      <a:lnTo>
                        <a:pt x="68" y="10"/>
                      </a:lnTo>
                      <a:lnTo>
                        <a:pt x="58" y="10"/>
                      </a:lnTo>
                      <a:lnTo>
                        <a:pt x="40" y="8"/>
                      </a:lnTo>
                      <a:lnTo>
                        <a:pt x="30" y="8"/>
                      </a:lnTo>
                      <a:lnTo>
                        <a:pt x="28" y="10"/>
                      </a:lnTo>
                      <a:lnTo>
                        <a:pt x="28" y="14"/>
                      </a:lnTo>
                      <a:lnTo>
                        <a:pt x="26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18" y="22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8" y="32"/>
                      </a:lnTo>
                      <a:lnTo>
                        <a:pt x="14" y="36"/>
                      </a:lnTo>
                      <a:lnTo>
                        <a:pt x="14" y="40"/>
                      </a:lnTo>
                      <a:lnTo>
                        <a:pt x="18" y="42"/>
                      </a:lnTo>
                      <a:lnTo>
                        <a:pt x="20" y="46"/>
                      </a:lnTo>
                      <a:lnTo>
                        <a:pt x="14" y="58"/>
                      </a:lnTo>
                      <a:lnTo>
                        <a:pt x="12" y="64"/>
                      </a:lnTo>
                      <a:lnTo>
                        <a:pt x="12" y="70"/>
                      </a:lnTo>
                      <a:lnTo>
                        <a:pt x="14" y="76"/>
                      </a:lnTo>
                      <a:lnTo>
                        <a:pt x="12" y="78"/>
                      </a:lnTo>
                      <a:lnTo>
                        <a:pt x="10" y="80"/>
                      </a:lnTo>
                      <a:lnTo>
                        <a:pt x="4" y="80"/>
                      </a:lnTo>
                      <a:lnTo>
                        <a:pt x="0" y="82"/>
                      </a:lnTo>
                      <a:lnTo>
                        <a:pt x="0" y="90"/>
                      </a:lnTo>
                      <a:lnTo>
                        <a:pt x="4" y="94"/>
                      </a:lnTo>
                      <a:lnTo>
                        <a:pt x="8" y="96"/>
                      </a:lnTo>
                      <a:lnTo>
                        <a:pt x="12" y="96"/>
                      </a:lnTo>
                      <a:lnTo>
                        <a:pt x="18" y="98"/>
                      </a:lnTo>
                      <a:lnTo>
                        <a:pt x="22" y="100"/>
                      </a:lnTo>
                      <a:lnTo>
                        <a:pt x="26" y="104"/>
                      </a:lnTo>
                      <a:lnTo>
                        <a:pt x="28" y="100"/>
                      </a:lnTo>
                      <a:lnTo>
                        <a:pt x="32" y="98"/>
                      </a:lnTo>
                      <a:lnTo>
                        <a:pt x="36" y="96"/>
                      </a:lnTo>
                      <a:lnTo>
                        <a:pt x="40" y="96"/>
                      </a:lnTo>
                      <a:lnTo>
                        <a:pt x="44" y="94"/>
                      </a:lnTo>
                      <a:lnTo>
                        <a:pt x="46" y="88"/>
                      </a:lnTo>
                      <a:lnTo>
                        <a:pt x="48" y="88"/>
                      </a:lnTo>
                      <a:lnTo>
                        <a:pt x="48" y="86"/>
                      </a:lnTo>
                      <a:lnTo>
                        <a:pt x="50" y="82"/>
                      </a:lnTo>
                      <a:lnTo>
                        <a:pt x="56" y="82"/>
                      </a:lnTo>
                      <a:lnTo>
                        <a:pt x="62" y="82"/>
                      </a:lnTo>
                      <a:lnTo>
                        <a:pt x="66" y="82"/>
                      </a:lnTo>
                      <a:lnTo>
                        <a:pt x="72" y="88"/>
                      </a:lnTo>
                      <a:lnTo>
                        <a:pt x="80" y="94"/>
                      </a:lnTo>
                      <a:lnTo>
                        <a:pt x="84" y="96"/>
                      </a:lnTo>
                      <a:lnTo>
                        <a:pt x="84" y="104"/>
                      </a:lnTo>
                      <a:lnTo>
                        <a:pt x="84" y="106"/>
                      </a:lnTo>
                      <a:lnTo>
                        <a:pt x="86" y="112"/>
                      </a:lnTo>
                      <a:lnTo>
                        <a:pt x="90" y="114"/>
                      </a:lnTo>
                      <a:lnTo>
                        <a:pt x="90" y="118"/>
                      </a:lnTo>
                      <a:lnTo>
                        <a:pt x="90" y="122"/>
                      </a:lnTo>
                      <a:lnTo>
                        <a:pt x="92" y="126"/>
                      </a:lnTo>
                      <a:lnTo>
                        <a:pt x="94" y="130"/>
                      </a:lnTo>
                      <a:lnTo>
                        <a:pt x="102" y="136"/>
                      </a:lnTo>
                      <a:lnTo>
                        <a:pt x="104" y="134"/>
                      </a:lnTo>
                      <a:lnTo>
                        <a:pt x="120" y="132"/>
                      </a:lnTo>
                      <a:lnTo>
                        <a:pt x="126" y="132"/>
                      </a:lnTo>
                      <a:lnTo>
                        <a:pt x="128" y="134"/>
                      </a:lnTo>
                      <a:lnTo>
                        <a:pt x="126" y="134"/>
                      </a:lnTo>
                      <a:lnTo>
                        <a:pt x="120" y="134"/>
                      </a:lnTo>
                      <a:lnTo>
                        <a:pt x="126" y="140"/>
                      </a:lnTo>
                      <a:lnTo>
                        <a:pt x="130" y="142"/>
                      </a:lnTo>
                      <a:lnTo>
                        <a:pt x="136" y="144"/>
                      </a:lnTo>
                      <a:lnTo>
                        <a:pt x="144" y="140"/>
                      </a:lnTo>
                      <a:lnTo>
                        <a:pt x="150" y="142"/>
                      </a:lnTo>
                      <a:lnTo>
                        <a:pt x="150" y="152"/>
                      </a:lnTo>
                      <a:lnTo>
                        <a:pt x="148" y="152"/>
                      </a:lnTo>
                      <a:lnTo>
                        <a:pt x="148" y="150"/>
                      </a:lnTo>
                      <a:lnTo>
                        <a:pt x="146" y="150"/>
                      </a:lnTo>
                      <a:lnTo>
                        <a:pt x="132" y="154"/>
                      </a:lnTo>
                      <a:lnTo>
                        <a:pt x="132" y="160"/>
                      </a:lnTo>
                      <a:lnTo>
                        <a:pt x="140" y="160"/>
                      </a:lnTo>
                      <a:lnTo>
                        <a:pt x="144" y="162"/>
                      </a:lnTo>
                      <a:lnTo>
                        <a:pt x="146" y="162"/>
                      </a:lnTo>
                      <a:lnTo>
                        <a:pt x="148" y="166"/>
                      </a:lnTo>
                      <a:lnTo>
                        <a:pt x="148" y="170"/>
                      </a:lnTo>
                      <a:lnTo>
                        <a:pt x="144" y="178"/>
                      </a:lnTo>
                      <a:lnTo>
                        <a:pt x="166" y="170"/>
                      </a:lnTo>
                      <a:lnTo>
                        <a:pt x="190" y="166"/>
                      </a:lnTo>
                      <a:lnTo>
                        <a:pt x="190" y="160"/>
                      </a:lnTo>
                      <a:lnTo>
                        <a:pt x="174" y="158"/>
                      </a:lnTo>
                      <a:lnTo>
                        <a:pt x="164" y="154"/>
                      </a:lnTo>
                      <a:lnTo>
                        <a:pt x="166" y="150"/>
                      </a:lnTo>
                      <a:lnTo>
                        <a:pt x="164" y="150"/>
                      </a:lnTo>
                      <a:lnTo>
                        <a:pt x="158" y="150"/>
                      </a:lnTo>
                      <a:lnTo>
                        <a:pt x="156" y="148"/>
                      </a:lnTo>
                      <a:lnTo>
                        <a:pt x="156" y="144"/>
                      </a:lnTo>
                      <a:lnTo>
                        <a:pt x="154" y="136"/>
                      </a:lnTo>
                      <a:lnTo>
                        <a:pt x="162" y="140"/>
                      </a:lnTo>
                      <a:lnTo>
                        <a:pt x="166" y="140"/>
                      </a:lnTo>
                      <a:lnTo>
                        <a:pt x="172" y="140"/>
                      </a:lnTo>
                      <a:lnTo>
                        <a:pt x="176" y="134"/>
                      </a:lnTo>
                      <a:lnTo>
                        <a:pt x="182" y="132"/>
                      </a:lnTo>
                      <a:lnTo>
                        <a:pt x="196" y="132"/>
                      </a:lnTo>
                      <a:lnTo>
                        <a:pt x="200" y="126"/>
                      </a:lnTo>
                      <a:lnTo>
                        <a:pt x="212" y="122"/>
                      </a:lnTo>
                      <a:lnTo>
                        <a:pt x="212" y="122"/>
                      </a:lnTo>
                      <a:lnTo>
                        <a:pt x="212" y="1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5" name="Freeform: Shape 228">
                  <a:extLst>
                    <a:ext uri="{FF2B5EF4-FFF2-40B4-BE49-F238E27FC236}">
                      <a16:creationId xmlns:a16="http://schemas.microsoft.com/office/drawing/2014/main" id="{13F39B45-085D-4B88-8319-AF088ABEB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0325" y="4324350"/>
                  <a:ext cx="127000" cy="187325"/>
                </a:xfrm>
                <a:custGeom>
                  <a:avLst/>
                  <a:gdLst>
                    <a:gd name="T0" fmla="*/ 20 w 80"/>
                    <a:gd name="T1" fmla="*/ 64 h 118"/>
                    <a:gd name="T2" fmla="*/ 12 w 80"/>
                    <a:gd name="T3" fmla="*/ 70 h 118"/>
                    <a:gd name="T4" fmla="*/ 6 w 80"/>
                    <a:gd name="T5" fmla="*/ 82 h 118"/>
                    <a:gd name="T6" fmla="*/ 2 w 80"/>
                    <a:gd name="T7" fmla="*/ 96 h 118"/>
                    <a:gd name="T8" fmla="*/ 0 w 80"/>
                    <a:gd name="T9" fmla="*/ 106 h 118"/>
                    <a:gd name="T10" fmla="*/ 2 w 80"/>
                    <a:gd name="T11" fmla="*/ 112 h 118"/>
                    <a:gd name="T12" fmla="*/ 14 w 80"/>
                    <a:gd name="T13" fmla="*/ 118 h 118"/>
                    <a:gd name="T14" fmla="*/ 24 w 80"/>
                    <a:gd name="T15" fmla="*/ 114 h 118"/>
                    <a:gd name="T16" fmla="*/ 40 w 80"/>
                    <a:gd name="T17" fmla="*/ 108 h 118"/>
                    <a:gd name="T18" fmla="*/ 34 w 80"/>
                    <a:gd name="T19" fmla="*/ 112 h 118"/>
                    <a:gd name="T20" fmla="*/ 40 w 80"/>
                    <a:gd name="T21" fmla="*/ 96 h 118"/>
                    <a:gd name="T22" fmla="*/ 38 w 80"/>
                    <a:gd name="T23" fmla="*/ 88 h 118"/>
                    <a:gd name="T24" fmla="*/ 50 w 80"/>
                    <a:gd name="T25" fmla="*/ 80 h 118"/>
                    <a:gd name="T26" fmla="*/ 58 w 80"/>
                    <a:gd name="T27" fmla="*/ 80 h 118"/>
                    <a:gd name="T28" fmla="*/ 68 w 80"/>
                    <a:gd name="T29" fmla="*/ 80 h 118"/>
                    <a:gd name="T30" fmla="*/ 70 w 80"/>
                    <a:gd name="T31" fmla="*/ 94 h 118"/>
                    <a:gd name="T32" fmla="*/ 74 w 80"/>
                    <a:gd name="T33" fmla="*/ 86 h 118"/>
                    <a:gd name="T34" fmla="*/ 74 w 80"/>
                    <a:gd name="T35" fmla="*/ 76 h 118"/>
                    <a:gd name="T36" fmla="*/ 74 w 80"/>
                    <a:gd name="T37" fmla="*/ 68 h 118"/>
                    <a:gd name="T38" fmla="*/ 74 w 80"/>
                    <a:gd name="T39" fmla="*/ 58 h 118"/>
                    <a:gd name="T40" fmla="*/ 78 w 80"/>
                    <a:gd name="T41" fmla="*/ 50 h 118"/>
                    <a:gd name="T42" fmla="*/ 80 w 80"/>
                    <a:gd name="T43" fmla="*/ 36 h 118"/>
                    <a:gd name="T44" fmla="*/ 76 w 80"/>
                    <a:gd name="T45" fmla="*/ 28 h 118"/>
                    <a:gd name="T46" fmla="*/ 78 w 80"/>
                    <a:gd name="T47" fmla="*/ 16 h 118"/>
                    <a:gd name="T48" fmla="*/ 76 w 80"/>
                    <a:gd name="T49" fmla="*/ 10 h 118"/>
                    <a:gd name="T50" fmla="*/ 70 w 80"/>
                    <a:gd name="T51" fmla="*/ 6 h 118"/>
                    <a:gd name="T52" fmla="*/ 64 w 80"/>
                    <a:gd name="T53" fmla="*/ 6 h 118"/>
                    <a:gd name="T54" fmla="*/ 58 w 80"/>
                    <a:gd name="T55" fmla="*/ 4 h 118"/>
                    <a:gd name="T56" fmla="*/ 50 w 80"/>
                    <a:gd name="T57" fmla="*/ 4 h 118"/>
                    <a:gd name="T58" fmla="*/ 46 w 80"/>
                    <a:gd name="T59" fmla="*/ 6 h 118"/>
                    <a:gd name="T60" fmla="*/ 38 w 80"/>
                    <a:gd name="T61" fmla="*/ 10 h 118"/>
                    <a:gd name="T62" fmla="*/ 38 w 80"/>
                    <a:gd name="T63" fmla="*/ 18 h 118"/>
                    <a:gd name="T64" fmla="*/ 32 w 80"/>
                    <a:gd name="T65" fmla="*/ 26 h 118"/>
                    <a:gd name="T66" fmla="*/ 30 w 80"/>
                    <a:gd name="T67" fmla="*/ 34 h 118"/>
                    <a:gd name="T68" fmla="*/ 30 w 80"/>
                    <a:gd name="T69" fmla="*/ 42 h 118"/>
                    <a:gd name="T70" fmla="*/ 32 w 80"/>
                    <a:gd name="T71" fmla="*/ 44 h 118"/>
                    <a:gd name="T72" fmla="*/ 28 w 80"/>
                    <a:gd name="T73" fmla="*/ 54 h 118"/>
                    <a:gd name="T74" fmla="*/ 20 w 80"/>
                    <a:gd name="T75" fmla="*/ 64 h 118"/>
                    <a:gd name="T76" fmla="*/ 20 w 80"/>
                    <a:gd name="T77" fmla="*/ 64 h 118"/>
                    <a:gd name="T78" fmla="*/ 46 w 80"/>
                    <a:gd name="T79" fmla="*/ 54 h 118"/>
                    <a:gd name="T80" fmla="*/ 50 w 80"/>
                    <a:gd name="T81" fmla="*/ 58 h 118"/>
                    <a:gd name="T82" fmla="*/ 46 w 80"/>
                    <a:gd name="T83" fmla="*/ 60 h 118"/>
                    <a:gd name="T84" fmla="*/ 42 w 80"/>
                    <a:gd name="T85" fmla="*/ 58 h 118"/>
                    <a:gd name="T86" fmla="*/ 46 w 80"/>
                    <a:gd name="T87" fmla="*/ 54 h 118"/>
                    <a:gd name="T88" fmla="*/ 46 w 80"/>
                    <a:gd name="T89" fmla="*/ 5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0" h="118">
                      <a:moveTo>
                        <a:pt x="20" y="64"/>
                      </a:moveTo>
                      <a:lnTo>
                        <a:pt x="20" y="64"/>
                      </a:lnTo>
                      <a:lnTo>
                        <a:pt x="12" y="68"/>
                      </a:lnTo>
                      <a:lnTo>
                        <a:pt x="12" y="70"/>
                      </a:lnTo>
                      <a:lnTo>
                        <a:pt x="10" y="76"/>
                      </a:lnTo>
                      <a:lnTo>
                        <a:pt x="6" y="82"/>
                      </a:lnTo>
                      <a:lnTo>
                        <a:pt x="4" y="90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2" y="112"/>
                      </a:lnTo>
                      <a:lnTo>
                        <a:pt x="10" y="116"/>
                      </a:lnTo>
                      <a:lnTo>
                        <a:pt x="14" y="118"/>
                      </a:lnTo>
                      <a:lnTo>
                        <a:pt x="18" y="116"/>
                      </a:lnTo>
                      <a:lnTo>
                        <a:pt x="24" y="114"/>
                      </a:lnTo>
                      <a:lnTo>
                        <a:pt x="38" y="112"/>
                      </a:lnTo>
                      <a:lnTo>
                        <a:pt x="40" y="108"/>
                      </a:lnTo>
                      <a:lnTo>
                        <a:pt x="38" y="112"/>
                      </a:lnTo>
                      <a:lnTo>
                        <a:pt x="34" y="112"/>
                      </a:lnTo>
                      <a:lnTo>
                        <a:pt x="34" y="106"/>
                      </a:lnTo>
                      <a:lnTo>
                        <a:pt x="40" y="96"/>
                      </a:lnTo>
                      <a:lnTo>
                        <a:pt x="38" y="94"/>
                      </a:lnTo>
                      <a:lnTo>
                        <a:pt x="38" y="88"/>
                      </a:lnTo>
                      <a:lnTo>
                        <a:pt x="42" y="80"/>
                      </a:lnTo>
                      <a:lnTo>
                        <a:pt x="50" y="80"/>
                      </a:lnTo>
                      <a:lnTo>
                        <a:pt x="58" y="82"/>
                      </a:lnTo>
                      <a:lnTo>
                        <a:pt x="58" y="80"/>
                      </a:lnTo>
                      <a:lnTo>
                        <a:pt x="60" y="78"/>
                      </a:lnTo>
                      <a:lnTo>
                        <a:pt x="68" y="80"/>
                      </a:lnTo>
                      <a:lnTo>
                        <a:pt x="68" y="90"/>
                      </a:lnTo>
                      <a:lnTo>
                        <a:pt x="70" y="94"/>
                      </a:lnTo>
                      <a:lnTo>
                        <a:pt x="74" y="94"/>
                      </a:lnTo>
                      <a:lnTo>
                        <a:pt x="74" y="86"/>
                      </a:lnTo>
                      <a:lnTo>
                        <a:pt x="74" y="80"/>
                      </a:lnTo>
                      <a:lnTo>
                        <a:pt x="74" y="76"/>
                      </a:lnTo>
                      <a:lnTo>
                        <a:pt x="70" y="70"/>
                      </a:lnTo>
                      <a:lnTo>
                        <a:pt x="74" y="68"/>
                      </a:lnTo>
                      <a:lnTo>
                        <a:pt x="74" y="62"/>
                      </a:lnTo>
                      <a:lnTo>
                        <a:pt x="74" y="58"/>
                      </a:lnTo>
                      <a:lnTo>
                        <a:pt x="76" y="52"/>
                      </a:lnTo>
                      <a:lnTo>
                        <a:pt x="78" y="50"/>
                      </a:lnTo>
                      <a:lnTo>
                        <a:pt x="80" y="42"/>
                      </a:lnTo>
                      <a:lnTo>
                        <a:pt x="80" y="36"/>
                      </a:lnTo>
                      <a:lnTo>
                        <a:pt x="78" y="32"/>
                      </a:lnTo>
                      <a:lnTo>
                        <a:pt x="76" y="28"/>
                      </a:lnTo>
                      <a:lnTo>
                        <a:pt x="76" y="22"/>
                      </a:lnTo>
                      <a:lnTo>
                        <a:pt x="78" y="16"/>
                      </a:lnTo>
                      <a:lnTo>
                        <a:pt x="76" y="14"/>
                      </a:lnTo>
                      <a:lnTo>
                        <a:pt x="76" y="10"/>
                      </a:lnTo>
                      <a:lnTo>
                        <a:pt x="74" y="8"/>
                      </a:lnTo>
                      <a:lnTo>
                        <a:pt x="70" y="6"/>
                      </a:lnTo>
                      <a:lnTo>
                        <a:pt x="70" y="0"/>
                      </a:lnTo>
                      <a:lnTo>
                        <a:pt x="64" y="6"/>
                      </a:lnTo>
                      <a:lnTo>
                        <a:pt x="60" y="4"/>
                      </a:lnTo>
                      <a:lnTo>
                        <a:pt x="58" y="4"/>
                      </a:lnTo>
                      <a:lnTo>
                        <a:pt x="52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6" y="6"/>
                      </a:lnTo>
                      <a:lnTo>
                        <a:pt x="40" y="8"/>
                      </a:lnTo>
                      <a:lnTo>
                        <a:pt x="38" y="10"/>
                      </a:lnTo>
                      <a:lnTo>
                        <a:pt x="38" y="14"/>
                      </a:lnTo>
                      <a:lnTo>
                        <a:pt x="38" y="18"/>
                      </a:lnTo>
                      <a:lnTo>
                        <a:pt x="34" y="24"/>
                      </a:lnTo>
                      <a:lnTo>
                        <a:pt x="32" y="26"/>
                      </a:lnTo>
                      <a:lnTo>
                        <a:pt x="34" y="28"/>
                      </a:lnTo>
                      <a:lnTo>
                        <a:pt x="30" y="34"/>
                      </a:lnTo>
                      <a:lnTo>
                        <a:pt x="30" y="40"/>
                      </a:lnTo>
                      <a:lnTo>
                        <a:pt x="30" y="42"/>
                      </a:lnTo>
                      <a:lnTo>
                        <a:pt x="30" y="44"/>
                      </a:lnTo>
                      <a:lnTo>
                        <a:pt x="32" y="44"/>
                      </a:lnTo>
                      <a:lnTo>
                        <a:pt x="32" y="50"/>
                      </a:lnTo>
                      <a:lnTo>
                        <a:pt x="28" y="54"/>
                      </a:lnTo>
                      <a:lnTo>
                        <a:pt x="22" y="62"/>
                      </a:lnTo>
                      <a:lnTo>
                        <a:pt x="20" y="64"/>
                      </a:lnTo>
                      <a:lnTo>
                        <a:pt x="20" y="64"/>
                      </a:lnTo>
                      <a:lnTo>
                        <a:pt x="20" y="64"/>
                      </a:lnTo>
                      <a:close/>
                      <a:moveTo>
                        <a:pt x="46" y="54"/>
                      </a:moveTo>
                      <a:lnTo>
                        <a:pt x="46" y="54"/>
                      </a:lnTo>
                      <a:lnTo>
                        <a:pt x="48" y="54"/>
                      </a:lnTo>
                      <a:lnTo>
                        <a:pt x="50" y="58"/>
                      </a:lnTo>
                      <a:lnTo>
                        <a:pt x="50" y="60"/>
                      </a:lnTo>
                      <a:lnTo>
                        <a:pt x="46" y="60"/>
                      </a:lnTo>
                      <a:lnTo>
                        <a:pt x="42" y="60"/>
                      </a:lnTo>
                      <a:lnTo>
                        <a:pt x="42" y="58"/>
                      </a:lnTo>
                      <a:lnTo>
                        <a:pt x="42" y="54"/>
                      </a:lnTo>
                      <a:lnTo>
                        <a:pt x="46" y="54"/>
                      </a:lnTo>
                      <a:lnTo>
                        <a:pt x="46" y="54"/>
                      </a:lnTo>
                      <a:lnTo>
                        <a:pt x="46" y="5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6" name="Freeform: Shape 229">
                  <a:extLst>
                    <a:ext uri="{FF2B5EF4-FFF2-40B4-BE49-F238E27FC236}">
                      <a16:creationId xmlns:a16="http://schemas.microsoft.com/office/drawing/2014/main" id="{4EF368A1-B001-4B37-8960-D0659AC51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6425" y="3168650"/>
                  <a:ext cx="320675" cy="234950"/>
                </a:xfrm>
                <a:custGeom>
                  <a:avLst/>
                  <a:gdLst>
                    <a:gd name="T0" fmla="*/ 0 w 202"/>
                    <a:gd name="T1" fmla="*/ 28 h 148"/>
                    <a:gd name="T2" fmla="*/ 8 w 202"/>
                    <a:gd name="T3" fmla="*/ 18 h 148"/>
                    <a:gd name="T4" fmla="*/ 16 w 202"/>
                    <a:gd name="T5" fmla="*/ 18 h 148"/>
                    <a:gd name="T6" fmla="*/ 26 w 202"/>
                    <a:gd name="T7" fmla="*/ 28 h 148"/>
                    <a:gd name="T8" fmla="*/ 30 w 202"/>
                    <a:gd name="T9" fmla="*/ 38 h 148"/>
                    <a:gd name="T10" fmla="*/ 28 w 202"/>
                    <a:gd name="T11" fmla="*/ 48 h 148"/>
                    <a:gd name="T12" fmla="*/ 10 w 202"/>
                    <a:gd name="T13" fmla="*/ 42 h 148"/>
                    <a:gd name="T14" fmla="*/ 2 w 202"/>
                    <a:gd name="T15" fmla="*/ 48 h 148"/>
                    <a:gd name="T16" fmla="*/ 4 w 202"/>
                    <a:gd name="T17" fmla="*/ 62 h 148"/>
                    <a:gd name="T18" fmla="*/ 20 w 202"/>
                    <a:gd name="T19" fmla="*/ 60 h 148"/>
                    <a:gd name="T20" fmla="*/ 12 w 202"/>
                    <a:gd name="T21" fmla="*/ 66 h 148"/>
                    <a:gd name="T22" fmla="*/ 18 w 202"/>
                    <a:gd name="T23" fmla="*/ 72 h 148"/>
                    <a:gd name="T24" fmla="*/ 22 w 202"/>
                    <a:gd name="T25" fmla="*/ 82 h 148"/>
                    <a:gd name="T26" fmla="*/ 18 w 202"/>
                    <a:gd name="T27" fmla="*/ 90 h 148"/>
                    <a:gd name="T28" fmla="*/ 30 w 202"/>
                    <a:gd name="T29" fmla="*/ 106 h 148"/>
                    <a:gd name="T30" fmla="*/ 38 w 202"/>
                    <a:gd name="T31" fmla="*/ 94 h 148"/>
                    <a:gd name="T32" fmla="*/ 58 w 202"/>
                    <a:gd name="T33" fmla="*/ 90 h 148"/>
                    <a:gd name="T34" fmla="*/ 90 w 202"/>
                    <a:gd name="T35" fmla="*/ 98 h 148"/>
                    <a:gd name="T36" fmla="*/ 118 w 202"/>
                    <a:gd name="T37" fmla="*/ 110 h 148"/>
                    <a:gd name="T38" fmla="*/ 128 w 202"/>
                    <a:gd name="T39" fmla="*/ 126 h 148"/>
                    <a:gd name="T40" fmla="*/ 138 w 202"/>
                    <a:gd name="T41" fmla="*/ 142 h 148"/>
                    <a:gd name="T42" fmla="*/ 146 w 202"/>
                    <a:gd name="T43" fmla="*/ 146 h 148"/>
                    <a:gd name="T44" fmla="*/ 160 w 202"/>
                    <a:gd name="T45" fmla="*/ 136 h 148"/>
                    <a:gd name="T46" fmla="*/ 170 w 202"/>
                    <a:gd name="T47" fmla="*/ 112 h 148"/>
                    <a:gd name="T48" fmla="*/ 182 w 202"/>
                    <a:gd name="T49" fmla="*/ 108 h 148"/>
                    <a:gd name="T50" fmla="*/ 194 w 202"/>
                    <a:gd name="T51" fmla="*/ 106 h 148"/>
                    <a:gd name="T52" fmla="*/ 198 w 202"/>
                    <a:gd name="T53" fmla="*/ 92 h 148"/>
                    <a:gd name="T54" fmla="*/ 184 w 202"/>
                    <a:gd name="T55" fmla="*/ 90 h 148"/>
                    <a:gd name="T56" fmla="*/ 166 w 202"/>
                    <a:gd name="T57" fmla="*/ 80 h 148"/>
                    <a:gd name="T58" fmla="*/ 148 w 202"/>
                    <a:gd name="T59" fmla="*/ 66 h 148"/>
                    <a:gd name="T60" fmla="*/ 138 w 202"/>
                    <a:gd name="T61" fmla="*/ 48 h 148"/>
                    <a:gd name="T62" fmla="*/ 124 w 202"/>
                    <a:gd name="T63" fmla="*/ 36 h 148"/>
                    <a:gd name="T64" fmla="*/ 108 w 202"/>
                    <a:gd name="T65" fmla="*/ 42 h 148"/>
                    <a:gd name="T66" fmla="*/ 102 w 202"/>
                    <a:gd name="T67" fmla="*/ 34 h 148"/>
                    <a:gd name="T68" fmla="*/ 90 w 202"/>
                    <a:gd name="T69" fmla="*/ 12 h 148"/>
                    <a:gd name="T70" fmla="*/ 78 w 202"/>
                    <a:gd name="T71" fmla="*/ 0 h 148"/>
                    <a:gd name="T72" fmla="*/ 64 w 202"/>
                    <a:gd name="T73" fmla="*/ 10 h 148"/>
                    <a:gd name="T74" fmla="*/ 64 w 202"/>
                    <a:gd name="T75" fmla="*/ 24 h 148"/>
                    <a:gd name="T76" fmla="*/ 44 w 202"/>
                    <a:gd name="T77" fmla="*/ 24 h 148"/>
                    <a:gd name="T78" fmla="*/ 26 w 202"/>
                    <a:gd name="T79" fmla="*/ 10 h 148"/>
                    <a:gd name="T80" fmla="*/ 2 w 202"/>
                    <a:gd name="T81" fmla="*/ 16 h 148"/>
                    <a:gd name="T82" fmla="*/ 0 w 202"/>
                    <a:gd name="T83" fmla="*/ 18 h 148"/>
                    <a:gd name="T84" fmla="*/ 4 w 202"/>
                    <a:gd name="T85" fmla="*/ 72 h 148"/>
                    <a:gd name="T86" fmla="*/ 10 w 202"/>
                    <a:gd name="T87" fmla="*/ 70 h 148"/>
                    <a:gd name="T88" fmla="*/ 8 w 202"/>
                    <a:gd name="T89" fmla="*/ 7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2" h="14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8"/>
                      </a:lnTo>
                      <a:lnTo>
                        <a:pt x="4" y="28"/>
                      </a:lnTo>
                      <a:lnTo>
                        <a:pt x="4" y="20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6" y="18"/>
                      </a:lnTo>
                      <a:lnTo>
                        <a:pt x="20" y="18"/>
                      </a:lnTo>
                      <a:lnTo>
                        <a:pt x="20" y="24"/>
                      </a:lnTo>
                      <a:lnTo>
                        <a:pt x="26" y="28"/>
                      </a:lnTo>
                      <a:lnTo>
                        <a:pt x="30" y="36"/>
                      </a:lnTo>
                      <a:lnTo>
                        <a:pt x="34" y="36"/>
                      </a:lnTo>
                      <a:lnTo>
                        <a:pt x="30" y="38"/>
                      </a:lnTo>
                      <a:lnTo>
                        <a:pt x="28" y="44"/>
                      </a:lnTo>
                      <a:lnTo>
                        <a:pt x="26" y="44"/>
                      </a:lnTo>
                      <a:lnTo>
                        <a:pt x="28" y="48"/>
                      </a:lnTo>
                      <a:lnTo>
                        <a:pt x="20" y="48"/>
                      </a:lnTo>
                      <a:lnTo>
                        <a:pt x="16" y="46"/>
                      </a:lnTo>
                      <a:lnTo>
                        <a:pt x="10" y="42"/>
                      </a:lnTo>
                      <a:lnTo>
                        <a:pt x="8" y="42"/>
                      </a:lnTo>
                      <a:lnTo>
                        <a:pt x="4" y="42"/>
                      </a:lnTo>
                      <a:lnTo>
                        <a:pt x="2" y="48"/>
                      </a:lnTo>
                      <a:lnTo>
                        <a:pt x="2" y="56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8" y="62"/>
                      </a:lnTo>
                      <a:lnTo>
                        <a:pt x="10" y="62"/>
                      </a:lnTo>
                      <a:lnTo>
                        <a:pt x="20" y="60"/>
                      </a:lnTo>
                      <a:lnTo>
                        <a:pt x="16" y="62"/>
                      </a:lnTo>
                      <a:lnTo>
                        <a:pt x="12" y="64"/>
                      </a:lnTo>
                      <a:lnTo>
                        <a:pt x="12" y="66"/>
                      </a:lnTo>
                      <a:lnTo>
                        <a:pt x="12" y="70"/>
                      </a:lnTo>
                      <a:lnTo>
                        <a:pt x="16" y="66"/>
                      </a:lnTo>
                      <a:lnTo>
                        <a:pt x="18" y="72"/>
                      </a:lnTo>
                      <a:lnTo>
                        <a:pt x="18" y="74"/>
                      </a:lnTo>
                      <a:lnTo>
                        <a:pt x="16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22" y="90"/>
                      </a:lnTo>
                      <a:lnTo>
                        <a:pt x="18" y="90"/>
                      </a:lnTo>
                      <a:lnTo>
                        <a:pt x="18" y="110"/>
                      </a:lnTo>
                      <a:lnTo>
                        <a:pt x="28" y="110"/>
                      </a:lnTo>
                      <a:lnTo>
                        <a:pt x="30" y="106"/>
                      </a:lnTo>
                      <a:lnTo>
                        <a:pt x="30" y="102"/>
                      </a:lnTo>
                      <a:lnTo>
                        <a:pt x="36" y="98"/>
                      </a:lnTo>
                      <a:lnTo>
                        <a:pt x="38" y="94"/>
                      </a:lnTo>
                      <a:lnTo>
                        <a:pt x="46" y="94"/>
                      </a:lnTo>
                      <a:lnTo>
                        <a:pt x="50" y="92"/>
                      </a:lnTo>
                      <a:lnTo>
                        <a:pt x="58" y="90"/>
                      </a:lnTo>
                      <a:lnTo>
                        <a:pt x="76" y="94"/>
                      </a:lnTo>
                      <a:lnTo>
                        <a:pt x="86" y="94"/>
                      </a:lnTo>
                      <a:lnTo>
                        <a:pt x="90" y="98"/>
                      </a:lnTo>
                      <a:lnTo>
                        <a:pt x="100" y="102"/>
                      </a:lnTo>
                      <a:lnTo>
                        <a:pt x="110" y="106"/>
                      </a:lnTo>
                      <a:lnTo>
                        <a:pt x="118" y="110"/>
                      </a:lnTo>
                      <a:lnTo>
                        <a:pt x="122" y="116"/>
                      </a:lnTo>
                      <a:lnTo>
                        <a:pt x="124" y="120"/>
                      </a:lnTo>
                      <a:lnTo>
                        <a:pt x="128" y="126"/>
                      </a:lnTo>
                      <a:lnTo>
                        <a:pt x="136" y="128"/>
                      </a:lnTo>
                      <a:lnTo>
                        <a:pt x="136" y="134"/>
                      </a:lnTo>
                      <a:lnTo>
                        <a:pt x="138" y="142"/>
                      </a:lnTo>
                      <a:lnTo>
                        <a:pt x="136" y="148"/>
                      </a:lnTo>
                      <a:lnTo>
                        <a:pt x="142" y="148"/>
                      </a:lnTo>
                      <a:lnTo>
                        <a:pt x="146" y="146"/>
                      </a:lnTo>
                      <a:lnTo>
                        <a:pt x="150" y="148"/>
                      </a:lnTo>
                      <a:lnTo>
                        <a:pt x="164" y="144"/>
                      </a:lnTo>
                      <a:lnTo>
                        <a:pt x="160" y="136"/>
                      </a:lnTo>
                      <a:lnTo>
                        <a:pt x="168" y="128"/>
                      </a:lnTo>
                      <a:lnTo>
                        <a:pt x="170" y="124"/>
                      </a:lnTo>
                      <a:lnTo>
                        <a:pt x="170" y="112"/>
                      </a:lnTo>
                      <a:lnTo>
                        <a:pt x="174" y="110"/>
                      </a:lnTo>
                      <a:lnTo>
                        <a:pt x="176" y="106"/>
                      </a:lnTo>
                      <a:lnTo>
                        <a:pt x="182" y="108"/>
                      </a:lnTo>
                      <a:lnTo>
                        <a:pt x="186" y="110"/>
                      </a:lnTo>
                      <a:lnTo>
                        <a:pt x="194" y="110"/>
                      </a:lnTo>
                      <a:lnTo>
                        <a:pt x="194" y="106"/>
                      </a:lnTo>
                      <a:lnTo>
                        <a:pt x="194" y="100"/>
                      </a:lnTo>
                      <a:lnTo>
                        <a:pt x="202" y="94"/>
                      </a:lnTo>
                      <a:lnTo>
                        <a:pt x="198" y="92"/>
                      </a:lnTo>
                      <a:lnTo>
                        <a:pt x="194" y="92"/>
                      </a:lnTo>
                      <a:lnTo>
                        <a:pt x="188" y="90"/>
                      </a:lnTo>
                      <a:lnTo>
                        <a:pt x="184" y="90"/>
                      </a:lnTo>
                      <a:lnTo>
                        <a:pt x="178" y="84"/>
                      </a:lnTo>
                      <a:lnTo>
                        <a:pt x="168" y="84"/>
                      </a:lnTo>
                      <a:lnTo>
                        <a:pt x="166" y="80"/>
                      </a:lnTo>
                      <a:lnTo>
                        <a:pt x="158" y="74"/>
                      </a:lnTo>
                      <a:lnTo>
                        <a:pt x="154" y="70"/>
                      </a:lnTo>
                      <a:lnTo>
                        <a:pt x="148" y="66"/>
                      </a:lnTo>
                      <a:lnTo>
                        <a:pt x="146" y="60"/>
                      </a:lnTo>
                      <a:lnTo>
                        <a:pt x="142" y="54"/>
                      </a:lnTo>
                      <a:lnTo>
                        <a:pt x="138" y="48"/>
                      </a:lnTo>
                      <a:lnTo>
                        <a:pt x="138" y="42"/>
                      </a:lnTo>
                      <a:lnTo>
                        <a:pt x="132" y="34"/>
                      </a:lnTo>
                      <a:lnTo>
                        <a:pt x="124" y="36"/>
                      </a:lnTo>
                      <a:lnTo>
                        <a:pt x="118" y="34"/>
                      </a:lnTo>
                      <a:lnTo>
                        <a:pt x="112" y="38"/>
                      </a:lnTo>
                      <a:lnTo>
                        <a:pt x="108" y="42"/>
                      </a:lnTo>
                      <a:lnTo>
                        <a:pt x="102" y="38"/>
                      </a:lnTo>
                      <a:lnTo>
                        <a:pt x="100" y="36"/>
                      </a:lnTo>
                      <a:lnTo>
                        <a:pt x="102" y="34"/>
                      </a:lnTo>
                      <a:lnTo>
                        <a:pt x="100" y="26"/>
                      </a:lnTo>
                      <a:lnTo>
                        <a:pt x="92" y="24"/>
                      </a:lnTo>
                      <a:lnTo>
                        <a:pt x="90" y="12"/>
                      </a:lnTo>
                      <a:lnTo>
                        <a:pt x="86" y="2"/>
                      </a:lnTo>
                      <a:lnTo>
                        <a:pt x="84" y="2"/>
                      </a:lnTo>
                      <a:lnTo>
                        <a:pt x="78" y="0"/>
                      </a:lnTo>
                      <a:lnTo>
                        <a:pt x="74" y="6"/>
                      </a:lnTo>
                      <a:lnTo>
                        <a:pt x="72" y="10"/>
                      </a:lnTo>
                      <a:lnTo>
                        <a:pt x="64" y="10"/>
                      </a:lnTo>
                      <a:lnTo>
                        <a:pt x="62" y="12"/>
                      </a:lnTo>
                      <a:lnTo>
                        <a:pt x="62" y="18"/>
                      </a:lnTo>
                      <a:lnTo>
                        <a:pt x="64" y="24"/>
                      </a:lnTo>
                      <a:lnTo>
                        <a:pt x="64" y="26"/>
                      </a:lnTo>
                      <a:lnTo>
                        <a:pt x="48" y="24"/>
                      </a:lnTo>
                      <a:lnTo>
                        <a:pt x="44" y="24"/>
                      </a:lnTo>
                      <a:lnTo>
                        <a:pt x="36" y="24"/>
                      </a:lnTo>
                      <a:lnTo>
                        <a:pt x="30" y="16"/>
                      </a:lnTo>
                      <a:lnTo>
                        <a:pt x="26" y="10"/>
                      </a:lnTo>
                      <a:lnTo>
                        <a:pt x="16" y="8"/>
                      </a:lnTo>
                      <a:lnTo>
                        <a:pt x="8" y="10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  <a:moveTo>
                        <a:pt x="8" y="70"/>
                      </a:moveTo>
                      <a:lnTo>
                        <a:pt x="8" y="70"/>
                      </a:lnTo>
                      <a:lnTo>
                        <a:pt x="4" y="72"/>
                      </a:lnTo>
                      <a:lnTo>
                        <a:pt x="10" y="74"/>
                      </a:lnTo>
                      <a:lnTo>
                        <a:pt x="10" y="72"/>
                      </a:lnTo>
                      <a:lnTo>
                        <a:pt x="10" y="70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8" y="7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7" name="Freeform: Shape 230">
                  <a:extLst>
                    <a:ext uri="{FF2B5EF4-FFF2-40B4-BE49-F238E27FC236}">
                      <a16:creationId xmlns:a16="http://schemas.microsoft.com/office/drawing/2014/main" id="{B2626D7D-E599-4598-844F-4DCA3C59B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0000" y="3197225"/>
                  <a:ext cx="434975" cy="203200"/>
                </a:xfrm>
                <a:custGeom>
                  <a:avLst/>
                  <a:gdLst>
                    <a:gd name="T0" fmla="*/ 146 w 274"/>
                    <a:gd name="T1" fmla="*/ 126 h 128"/>
                    <a:gd name="T2" fmla="*/ 154 w 274"/>
                    <a:gd name="T3" fmla="*/ 118 h 128"/>
                    <a:gd name="T4" fmla="*/ 158 w 274"/>
                    <a:gd name="T5" fmla="*/ 110 h 128"/>
                    <a:gd name="T6" fmla="*/ 172 w 274"/>
                    <a:gd name="T7" fmla="*/ 108 h 128"/>
                    <a:gd name="T8" fmla="*/ 198 w 274"/>
                    <a:gd name="T9" fmla="*/ 100 h 128"/>
                    <a:gd name="T10" fmla="*/ 224 w 274"/>
                    <a:gd name="T11" fmla="*/ 96 h 128"/>
                    <a:gd name="T12" fmla="*/ 236 w 274"/>
                    <a:gd name="T13" fmla="*/ 98 h 128"/>
                    <a:gd name="T14" fmla="*/ 246 w 274"/>
                    <a:gd name="T15" fmla="*/ 98 h 128"/>
                    <a:gd name="T16" fmla="*/ 258 w 274"/>
                    <a:gd name="T17" fmla="*/ 98 h 128"/>
                    <a:gd name="T18" fmla="*/ 264 w 274"/>
                    <a:gd name="T19" fmla="*/ 88 h 128"/>
                    <a:gd name="T20" fmla="*/ 262 w 274"/>
                    <a:gd name="T21" fmla="*/ 70 h 128"/>
                    <a:gd name="T22" fmla="*/ 258 w 274"/>
                    <a:gd name="T23" fmla="*/ 60 h 128"/>
                    <a:gd name="T24" fmla="*/ 270 w 274"/>
                    <a:gd name="T25" fmla="*/ 54 h 128"/>
                    <a:gd name="T26" fmla="*/ 272 w 274"/>
                    <a:gd name="T27" fmla="*/ 44 h 128"/>
                    <a:gd name="T28" fmla="*/ 254 w 274"/>
                    <a:gd name="T29" fmla="*/ 34 h 128"/>
                    <a:gd name="T30" fmla="*/ 258 w 274"/>
                    <a:gd name="T31" fmla="*/ 18 h 128"/>
                    <a:gd name="T32" fmla="*/ 252 w 274"/>
                    <a:gd name="T33" fmla="*/ 10 h 128"/>
                    <a:gd name="T34" fmla="*/ 230 w 274"/>
                    <a:gd name="T35" fmla="*/ 8 h 128"/>
                    <a:gd name="T36" fmla="*/ 216 w 274"/>
                    <a:gd name="T37" fmla="*/ 16 h 128"/>
                    <a:gd name="T38" fmla="*/ 192 w 274"/>
                    <a:gd name="T39" fmla="*/ 18 h 128"/>
                    <a:gd name="T40" fmla="*/ 172 w 274"/>
                    <a:gd name="T41" fmla="*/ 24 h 128"/>
                    <a:gd name="T42" fmla="*/ 152 w 274"/>
                    <a:gd name="T43" fmla="*/ 14 h 128"/>
                    <a:gd name="T44" fmla="*/ 140 w 274"/>
                    <a:gd name="T45" fmla="*/ 14 h 128"/>
                    <a:gd name="T46" fmla="*/ 128 w 274"/>
                    <a:gd name="T47" fmla="*/ 0 h 128"/>
                    <a:gd name="T48" fmla="*/ 82 w 274"/>
                    <a:gd name="T49" fmla="*/ 14 h 128"/>
                    <a:gd name="T50" fmla="*/ 56 w 274"/>
                    <a:gd name="T51" fmla="*/ 18 h 128"/>
                    <a:gd name="T52" fmla="*/ 46 w 274"/>
                    <a:gd name="T53" fmla="*/ 26 h 128"/>
                    <a:gd name="T54" fmla="*/ 22 w 274"/>
                    <a:gd name="T55" fmla="*/ 34 h 128"/>
                    <a:gd name="T56" fmla="*/ 38 w 274"/>
                    <a:gd name="T57" fmla="*/ 20 h 128"/>
                    <a:gd name="T58" fmla="*/ 22 w 274"/>
                    <a:gd name="T59" fmla="*/ 8 h 128"/>
                    <a:gd name="T60" fmla="*/ 16 w 274"/>
                    <a:gd name="T61" fmla="*/ 6 h 128"/>
                    <a:gd name="T62" fmla="*/ 16 w 274"/>
                    <a:gd name="T63" fmla="*/ 14 h 128"/>
                    <a:gd name="T64" fmla="*/ 8 w 274"/>
                    <a:gd name="T65" fmla="*/ 18 h 128"/>
                    <a:gd name="T66" fmla="*/ 0 w 274"/>
                    <a:gd name="T67" fmla="*/ 32 h 128"/>
                    <a:gd name="T68" fmla="*/ 0 w 274"/>
                    <a:gd name="T69" fmla="*/ 44 h 128"/>
                    <a:gd name="T70" fmla="*/ 10 w 274"/>
                    <a:gd name="T71" fmla="*/ 60 h 128"/>
                    <a:gd name="T72" fmla="*/ 10 w 274"/>
                    <a:gd name="T73" fmla="*/ 72 h 128"/>
                    <a:gd name="T74" fmla="*/ 4 w 274"/>
                    <a:gd name="T75" fmla="*/ 86 h 128"/>
                    <a:gd name="T76" fmla="*/ 18 w 274"/>
                    <a:gd name="T77" fmla="*/ 104 h 128"/>
                    <a:gd name="T78" fmla="*/ 34 w 274"/>
                    <a:gd name="T79" fmla="*/ 106 h 128"/>
                    <a:gd name="T80" fmla="*/ 58 w 274"/>
                    <a:gd name="T81" fmla="*/ 122 h 128"/>
                    <a:gd name="T82" fmla="*/ 70 w 274"/>
                    <a:gd name="T83" fmla="*/ 110 h 128"/>
                    <a:gd name="T84" fmla="*/ 110 w 274"/>
                    <a:gd name="T85" fmla="*/ 118 h 128"/>
                    <a:gd name="T86" fmla="*/ 130 w 274"/>
                    <a:gd name="T87" fmla="*/ 114 h 128"/>
                    <a:gd name="T88" fmla="*/ 138 w 274"/>
                    <a:gd name="T89" fmla="*/ 116 h 128"/>
                    <a:gd name="T90" fmla="*/ 138 w 274"/>
                    <a:gd name="T91" fmla="*/ 128 h 128"/>
                    <a:gd name="T92" fmla="*/ 248 w 274"/>
                    <a:gd name="T93" fmla="*/ 80 h 128"/>
                    <a:gd name="T94" fmla="*/ 252 w 274"/>
                    <a:gd name="T95" fmla="*/ 6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4" h="128">
                      <a:moveTo>
                        <a:pt x="138" y="128"/>
                      </a:moveTo>
                      <a:lnTo>
                        <a:pt x="138" y="128"/>
                      </a:lnTo>
                      <a:lnTo>
                        <a:pt x="144" y="128"/>
                      </a:lnTo>
                      <a:lnTo>
                        <a:pt x="146" y="126"/>
                      </a:lnTo>
                      <a:lnTo>
                        <a:pt x="148" y="124"/>
                      </a:lnTo>
                      <a:lnTo>
                        <a:pt x="152" y="122"/>
                      </a:lnTo>
                      <a:lnTo>
                        <a:pt x="154" y="122"/>
                      </a:lnTo>
                      <a:lnTo>
                        <a:pt x="154" y="118"/>
                      </a:lnTo>
                      <a:lnTo>
                        <a:pt x="154" y="114"/>
                      </a:lnTo>
                      <a:lnTo>
                        <a:pt x="154" y="110"/>
                      </a:lnTo>
                      <a:lnTo>
                        <a:pt x="156" y="110"/>
                      </a:lnTo>
                      <a:lnTo>
                        <a:pt x="158" y="110"/>
                      </a:lnTo>
                      <a:lnTo>
                        <a:pt x="162" y="110"/>
                      </a:lnTo>
                      <a:lnTo>
                        <a:pt x="164" y="108"/>
                      </a:lnTo>
                      <a:lnTo>
                        <a:pt x="166" y="108"/>
                      </a:lnTo>
                      <a:lnTo>
                        <a:pt x="172" y="108"/>
                      </a:lnTo>
                      <a:lnTo>
                        <a:pt x="176" y="108"/>
                      </a:lnTo>
                      <a:lnTo>
                        <a:pt x="184" y="106"/>
                      </a:lnTo>
                      <a:lnTo>
                        <a:pt x="190" y="106"/>
                      </a:lnTo>
                      <a:lnTo>
                        <a:pt x="198" y="100"/>
                      </a:lnTo>
                      <a:lnTo>
                        <a:pt x="206" y="100"/>
                      </a:lnTo>
                      <a:lnTo>
                        <a:pt x="210" y="100"/>
                      </a:lnTo>
                      <a:lnTo>
                        <a:pt x="216" y="98"/>
                      </a:lnTo>
                      <a:lnTo>
                        <a:pt x="224" y="96"/>
                      </a:lnTo>
                      <a:lnTo>
                        <a:pt x="228" y="92"/>
                      </a:lnTo>
                      <a:lnTo>
                        <a:pt x="230" y="98"/>
                      </a:lnTo>
                      <a:lnTo>
                        <a:pt x="234" y="98"/>
                      </a:lnTo>
                      <a:lnTo>
                        <a:pt x="236" y="98"/>
                      </a:lnTo>
                      <a:lnTo>
                        <a:pt x="238" y="98"/>
                      </a:lnTo>
                      <a:lnTo>
                        <a:pt x="242" y="98"/>
                      </a:lnTo>
                      <a:lnTo>
                        <a:pt x="244" y="100"/>
                      </a:lnTo>
                      <a:lnTo>
                        <a:pt x="246" y="98"/>
                      </a:lnTo>
                      <a:lnTo>
                        <a:pt x="248" y="96"/>
                      </a:lnTo>
                      <a:lnTo>
                        <a:pt x="254" y="96"/>
                      </a:lnTo>
                      <a:lnTo>
                        <a:pt x="254" y="100"/>
                      </a:lnTo>
                      <a:lnTo>
                        <a:pt x="258" y="98"/>
                      </a:lnTo>
                      <a:lnTo>
                        <a:pt x="264" y="98"/>
                      </a:lnTo>
                      <a:lnTo>
                        <a:pt x="266" y="98"/>
                      </a:lnTo>
                      <a:lnTo>
                        <a:pt x="266" y="92"/>
                      </a:lnTo>
                      <a:lnTo>
                        <a:pt x="264" y="88"/>
                      </a:lnTo>
                      <a:lnTo>
                        <a:pt x="262" y="86"/>
                      </a:lnTo>
                      <a:lnTo>
                        <a:pt x="258" y="80"/>
                      </a:lnTo>
                      <a:lnTo>
                        <a:pt x="258" y="72"/>
                      </a:lnTo>
                      <a:lnTo>
                        <a:pt x="262" y="70"/>
                      </a:lnTo>
                      <a:lnTo>
                        <a:pt x="262" y="68"/>
                      </a:lnTo>
                      <a:lnTo>
                        <a:pt x="262" y="64"/>
                      </a:lnTo>
                      <a:lnTo>
                        <a:pt x="262" y="62"/>
                      </a:lnTo>
                      <a:lnTo>
                        <a:pt x="258" y="60"/>
                      </a:lnTo>
                      <a:lnTo>
                        <a:pt x="262" y="54"/>
                      </a:lnTo>
                      <a:lnTo>
                        <a:pt x="264" y="52"/>
                      </a:lnTo>
                      <a:lnTo>
                        <a:pt x="266" y="52"/>
                      </a:lnTo>
                      <a:lnTo>
                        <a:pt x="270" y="54"/>
                      </a:lnTo>
                      <a:lnTo>
                        <a:pt x="272" y="54"/>
                      </a:lnTo>
                      <a:lnTo>
                        <a:pt x="274" y="50"/>
                      </a:lnTo>
                      <a:lnTo>
                        <a:pt x="274" y="46"/>
                      </a:lnTo>
                      <a:lnTo>
                        <a:pt x="272" y="44"/>
                      </a:lnTo>
                      <a:lnTo>
                        <a:pt x="270" y="42"/>
                      </a:lnTo>
                      <a:lnTo>
                        <a:pt x="258" y="38"/>
                      </a:lnTo>
                      <a:lnTo>
                        <a:pt x="254" y="36"/>
                      </a:lnTo>
                      <a:lnTo>
                        <a:pt x="254" y="34"/>
                      </a:lnTo>
                      <a:lnTo>
                        <a:pt x="254" y="28"/>
                      </a:lnTo>
                      <a:lnTo>
                        <a:pt x="256" y="26"/>
                      </a:lnTo>
                      <a:lnTo>
                        <a:pt x="258" y="20"/>
                      </a:lnTo>
                      <a:lnTo>
                        <a:pt x="258" y="18"/>
                      </a:lnTo>
                      <a:lnTo>
                        <a:pt x="256" y="14"/>
                      </a:lnTo>
                      <a:lnTo>
                        <a:pt x="254" y="14"/>
                      </a:lnTo>
                      <a:lnTo>
                        <a:pt x="254" y="10"/>
                      </a:lnTo>
                      <a:lnTo>
                        <a:pt x="252" y="10"/>
                      </a:lnTo>
                      <a:lnTo>
                        <a:pt x="244" y="10"/>
                      </a:lnTo>
                      <a:lnTo>
                        <a:pt x="242" y="10"/>
                      </a:lnTo>
                      <a:lnTo>
                        <a:pt x="236" y="8"/>
                      </a:lnTo>
                      <a:lnTo>
                        <a:pt x="230" y="8"/>
                      </a:lnTo>
                      <a:lnTo>
                        <a:pt x="228" y="8"/>
                      </a:lnTo>
                      <a:lnTo>
                        <a:pt x="224" y="8"/>
                      </a:lnTo>
                      <a:lnTo>
                        <a:pt x="220" y="8"/>
                      </a:lnTo>
                      <a:lnTo>
                        <a:pt x="216" y="16"/>
                      </a:lnTo>
                      <a:lnTo>
                        <a:pt x="208" y="18"/>
                      </a:lnTo>
                      <a:lnTo>
                        <a:pt x="202" y="20"/>
                      </a:lnTo>
                      <a:lnTo>
                        <a:pt x="194" y="20"/>
                      </a:lnTo>
                      <a:lnTo>
                        <a:pt x="192" y="18"/>
                      </a:lnTo>
                      <a:lnTo>
                        <a:pt x="190" y="18"/>
                      </a:lnTo>
                      <a:lnTo>
                        <a:pt x="188" y="16"/>
                      </a:lnTo>
                      <a:lnTo>
                        <a:pt x="184" y="20"/>
                      </a:lnTo>
                      <a:lnTo>
                        <a:pt x="172" y="24"/>
                      </a:lnTo>
                      <a:lnTo>
                        <a:pt x="158" y="18"/>
                      </a:lnTo>
                      <a:lnTo>
                        <a:pt x="156" y="16"/>
                      </a:lnTo>
                      <a:lnTo>
                        <a:pt x="154" y="14"/>
                      </a:lnTo>
                      <a:lnTo>
                        <a:pt x="152" y="14"/>
                      </a:lnTo>
                      <a:lnTo>
                        <a:pt x="148" y="16"/>
                      </a:lnTo>
                      <a:lnTo>
                        <a:pt x="146" y="16"/>
                      </a:lnTo>
                      <a:lnTo>
                        <a:pt x="144" y="16"/>
                      </a:lnTo>
                      <a:lnTo>
                        <a:pt x="140" y="14"/>
                      </a:lnTo>
                      <a:lnTo>
                        <a:pt x="138" y="8"/>
                      </a:lnTo>
                      <a:lnTo>
                        <a:pt x="134" y="6"/>
                      </a:lnTo>
                      <a:lnTo>
                        <a:pt x="130" y="6"/>
                      </a:lnTo>
                      <a:lnTo>
                        <a:pt x="128" y="0"/>
                      </a:lnTo>
                      <a:lnTo>
                        <a:pt x="98" y="0"/>
                      </a:lnTo>
                      <a:lnTo>
                        <a:pt x="94" y="2"/>
                      </a:lnTo>
                      <a:lnTo>
                        <a:pt x="90" y="6"/>
                      </a:lnTo>
                      <a:lnTo>
                        <a:pt x="82" y="14"/>
                      </a:lnTo>
                      <a:lnTo>
                        <a:pt x="76" y="14"/>
                      </a:lnTo>
                      <a:lnTo>
                        <a:pt x="72" y="18"/>
                      </a:lnTo>
                      <a:lnTo>
                        <a:pt x="64" y="20"/>
                      </a:lnTo>
                      <a:lnTo>
                        <a:pt x="56" y="18"/>
                      </a:lnTo>
                      <a:lnTo>
                        <a:pt x="44" y="16"/>
                      </a:lnTo>
                      <a:lnTo>
                        <a:pt x="40" y="24"/>
                      </a:lnTo>
                      <a:lnTo>
                        <a:pt x="48" y="26"/>
                      </a:lnTo>
                      <a:lnTo>
                        <a:pt x="46" y="26"/>
                      </a:lnTo>
                      <a:lnTo>
                        <a:pt x="40" y="26"/>
                      </a:lnTo>
                      <a:lnTo>
                        <a:pt x="44" y="32"/>
                      </a:lnTo>
                      <a:lnTo>
                        <a:pt x="22" y="32"/>
                      </a:lnTo>
                      <a:lnTo>
                        <a:pt x="22" y="34"/>
                      </a:lnTo>
                      <a:lnTo>
                        <a:pt x="18" y="34"/>
                      </a:lnTo>
                      <a:lnTo>
                        <a:pt x="10" y="32"/>
                      </a:lnTo>
                      <a:lnTo>
                        <a:pt x="22" y="26"/>
                      </a:lnTo>
                      <a:lnTo>
                        <a:pt x="38" y="20"/>
                      </a:lnTo>
                      <a:lnTo>
                        <a:pt x="38" y="16"/>
                      </a:lnTo>
                      <a:lnTo>
                        <a:pt x="30" y="14"/>
                      </a:lnTo>
                      <a:lnTo>
                        <a:pt x="26" y="10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6" y="10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4" y="18"/>
                      </a:lnTo>
                      <a:lnTo>
                        <a:pt x="2" y="26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10" y="32"/>
                      </a:lnTo>
                      <a:lnTo>
                        <a:pt x="2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8" y="54"/>
                      </a:lnTo>
                      <a:lnTo>
                        <a:pt x="10" y="60"/>
                      </a:lnTo>
                      <a:lnTo>
                        <a:pt x="10" y="62"/>
                      </a:lnTo>
                      <a:lnTo>
                        <a:pt x="8" y="68"/>
                      </a:lnTo>
                      <a:lnTo>
                        <a:pt x="8" y="70"/>
                      </a:lnTo>
                      <a:lnTo>
                        <a:pt x="10" y="72"/>
                      </a:lnTo>
                      <a:lnTo>
                        <a:pt x="12" y="74"/>
                      </a:lnTo>
                      <a:lnTo>
                        <a:pt x="2" y="78"/>
                      </a:lnTo>
                      <a:lnTo>
                        <a:pt x="4" y="80"/>
                      </a:lnTo>
                      <a:lnTo>
                        <a:pt x="4" y="86"/>
                      </a:lnTo>
                      <a:lnTo>
                        <a:pt x="10" y="82"/>
                      </a:lnTo>
                      <a:lnTo>
                        <a:pt x="12" y="92"/>
                      </a:lnTo>
                      <a:lnTo>
                        <a:pt x="12" y="104"/>
                      </a:lnTo>
                      <a:lnTo>
                        <a:pt x="18" y="104"/>
                      </a:lnTo>
                      <a:lnTo>
                        <a:pt x="26" y="104"/>
                      </a:lnTo>
                      <a:lnTo>
                        <a:pt x="26" y="108"/>
                      </a:lnTo>
                      <a:lnTo>
                        <a:pt x="28" y="108"/>
                      </a:lnTo>
                      <a:lnTo>
                        <a:pt x="34" y="106"/>
                      </a:lnTo>
                      <a:lnTo>
                        <a:pt x="40" y="116"/>
                      </a:lnTo>
                      <a:lnTo>
                        <a:pt x="48" y="124"/>
                      </a:lnTo>
                      <a:lnTo>
                        <a:pt x="54" y="124"/>
                      </a:lnTo>
                      <a:lnTo>
                        <a:pt x="58" y="122"/>
                      </a:lnTo>
                      <a:lnTo>
                        <a:pt x="62" y="116"/>
                      </a:lnTo>
                      <a:lnTo>
                        <a:pt x="64" y="110"/>
                      </a:lnTo>
                      <a:lnTo>
                        <a:pt x="66" y="110"/>
                      </a:lnTo>
                      <a:lnTo>
                        <a:pt x="70" y="110"/>
                      </a:lnTo>
                      <a:lnTo>
                        <a:pt x="82" y="116"/>
                      </a:lnTo>
                      <a:lnTo>
                        <a:pt x="92" y="124"/>
                      </a:lnTo>
                      <a:lnTo>
                        <a:pt x="102" y="124"/>
                      </a:lnTo>
                      <a:lnTo>
                        <a:pt x="110" y="118"/>
                      </a:lnTo>
                      <a:lnTo>
                        <a:pt x="120" y="110"/>
                      </a:lnTo>
                      <a:lnTo>
                        <a:pt x="122" y="114"/>
                      </a:lnTo>
                      <a:lnTo>
                        <a:pt x="126" y="114"/>
                      </a:lnTo>
                      <a:lnTo>
                        <a:pt x="130" y="114"/>
                      </a:lnTo>
                      <a:lnTo>
                        <a:pt x="134" y="108"/>
                      </a:lnTo>
                      <a:lnTo>
                        <a:pt x="136" y="104"/>
                      </a:lnTo>
                      <a:lnTo>
                        <a:pt x="138" y="108"/>
                      </a:lnTo>
                      <a:lnTo>
                        <a:pt x="138" y="116"/>
                      </a:lnTo>
                      <a:lnTo>
                        <a:pt x="134" y="118"/>
                      </a:lnTo>
                      <a:lnTo>
                        <a:pt x="136" y="128"/>
                      </a:lnTo>
                      <a:lnTo>
                        <a:pt x="138" y="128"/>
                      </a:lnTo>
                      <a:lnTo>
                        <a:pt x="138" y="128"/>
                      </a:lnTo>
                      <a:lnTo>
                        <a:pt x="138" y="128"/>
                      </a:lnTo>
                      <a:close/>
                      <a:moveTo>
                        <a:pt x="252" y="68"/>
                      </a:moveTo>
                      <a:lnTo>
                        <a:pt x="252" y="68"/>
                      </a:lnTo>
                      <a:lnTo>
                        <a:pt x="248" y="80"/>
                      </a:lnTo>
                      <a:lnTo>
                        <a:pt x="234" y="80"/>
                      </a:lnTo>
                      <a:lnTo>
                        <a:pt x="230" y="78"/>
                      </a:lnTo>
                      <a:lnTo>
                        <a:pt x="236" y="72"/>
                      </a:lnTo>
                      <a:lnTo>
                        <a:pt x="252" y="68"/>
                      </a:lnTo>
                      <a:lnTo>
                        <a:pt x="252" y="68"/>
                      </a:lnTo>
                      <a:lnTo>
                        <a:pt x="252" y="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8" name="Freeform: Shape 231">
                  <a:extLst>
                    <a:ext uri="{FF2B5EF4-FFF2-40B4-BE49-F238E27FC236}">
                      <a16:creationId xmlns:a16="http://schemas.microsoft.com/office/drawing/2014/main" id="{0E7D2BAE-CCCB-4B17-8666-4B490B258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675" y="3352800"/>
                  <a:ext cx="92075" cy="200025"/>
                </a:xfrm>
                <a:custGeom>
                  <a:avLst/>
                  <a:gdLst>
                    <a:gd name="T0" fmla="*/ 58 w 58"/>
                    <a:gd name="T1" fmla="*/ 74 h 126"/>
                    <a:gd name="T2" fmla="*/ 58 w 58"/>
                    <a:gd name="T3" fmla="*/ 74 h 126"/>
                    <a:gd name="T4" fmla="*/ 56 w 58"/>
                    <a:gd name="T5" fmla="*/ 74 h 126"/>
                    <a:gd name="T6" fmla="*/ 54 w 58"/>
                    <a:gd name="T7" fmla="*/ 74 h 126"/>
                    <a:gd name="T8" fmla="*/ 46 w 58"/>
                    <a:gd name="T9" fmla="*/ 68 h 126"/>
                    <a:gd name="T10" fmla="*/ 46 w 58"/>
                    <a:gd name="T11" fmla="*/ 64 h 126"/>
                    <a:gd name="T12" fmla="*/ 44 w 58"/>
                    <a:gd name="T13" fmla="*/ 58 h 126"/>
                    <a:gd name="T14" fmla="*/ 48 w 58"/>
                    <a:gd name="T15" fmla="*/ 56 h 126"/>
                    <a:gd name="T16" fmla="*/ 52 w 58"/>
                    <a:gd name="T17" fmla="*/ 56 h 126"/>
                    <a:gd name="T18" fmla="*/ 56 w 58"/>
                    <a:gd name="T19" fmla="*/ 34 h 126"/>
                    <a:gd name="T20" fmla="*/ 48 w 58"/>
                    <a:gd name="T21" fmla="*/ 34 h 126"/>
                    <a:gd name="T22" fmla="*/ 48 w 58"/>
                    <a:gd name="T23" fmla="*/ 28 h 126"/>
                    <a:gd name="T24" fmla="*/ 48 w 58"/>
                    <a:gd name="T25" fmla="*/ 22 h 126"/>
                    <a:gd name="T26" fmla="*/ 58 w 58"/>
                    <a:gd name="T27" fmla="*/ 6 h 126"/>
                    <a:gd name="T28" fmla="*/ 56 w 58"/>
                    <a:gd name="T29" fmla="*/ 6 h 126"/>
                    <a:gd name="T30" fmla="*/ 52 w 58"/>
                    <a:gd name="T31" fmla="*/ 8 h 126"/>
                    <a:gd name="T32" fmla="*/ 46 w 58"/>
                    <a:gd name="T33" fmla="*/ 8 h 126"/>
                    <a:gd name="T34" fmla="*/ 46 w 58"/>
                    <a:gd name="T35" fmla="*/ 2 h 126"/>
                    <a:gd name="T36" fmla="*/ 42 w 58"/>
                    <a:gd name="T37" fmla="*/ 0 h 126"/>
                    <a:gd name="T38" fmla="*/ 30 w 58"/>
                    <a:gd name="T39" fmla="*/ 2 h 126"/>
                    <a:gd name="T40" fmla="*/ 24 w 58"/>
                    <a:gd name="T41" fmla="*/ 6 h 126"/>
                    <a:gd name="T42" fmla="*/ 16 w 58"/>
                    <a:gd name="T43" fmla="*/ 6 h 126"/>
                    <a:gd name="T44" fmla="*/ 10 w 58"/>
                    <a:gd name="T45" fmla="*/ 2 h 126"/>
                    <a:gd name="T46" fmla="*/ 8 w 58"/>
                    <a:gd name="T47" fmla="*/ 10 h 126"/>
                    <a:gd name="T48" fmla="*/ 10 w 58"/>
                    <a:gd name="T49" fmla="*/ 12 h 126"/>
                    <a:gd name="T50" fmla="*/ 10 w 58"/>
                    <a:gd name="T51" fmla="*/ 18 h 126"/>
                    <a:gd name="T52" fmla="*/ 14 w 58"/>
                    <a:gd name="T53" fmla="*/ 20 h 126"/>
                    <a:gd name="T54" fmla="*/ 14 w 58"/>
                    <a:gd name="T55" fmla="*/ 26 h 126"/>
                    <a:gd name="T56" fmla="*/ 16 w 58"/>
                    <a:gd name="T57" fmla="*/ 40 h 126"/>
                    <a:gd name="T58" fmla="*/ 16 w 58"/>
                    <a:gd name="T59" fmla="*/ 44 h 126"/>
                    <a:gd name="T60" fmla="*/ 14 w 58"/>
                    <a:gd name="T61" fmla="*/ 44 h 126"/>
                    <a:gd name="T62" fmla="*/ 14 w 58"/>
                    <a:gd name="T63" fmla="*/ 48 h 126"/>
                    <a:gd name="T64" fmla="*/ 10 w 58"/>
                    <a:gd name="T65" fmla="*/ 54 h 126"/>
                    <a:gd name="T66" fmla="*/ 6 w 58"/>
                    <a:gd name="T67" fmla="*/ 56 h 126"/>
                    <a:gd name="T68" fmla="*/ 0 w 58"/>
                    <a:gd name="T69" fmla="*/ 56 h 126"/>
                    <a:gd name="T70" fmla="*/ 0 w 58"/>
                    <a:gd name="T71" fmla="*/ 60 h 126"/>
                    <a:gd name="T72" fmla="*/ 2 w 58"/>
                    <a:gd name="T73" fmla="*/ 76 h 126"/>
                    <a:gd name="T74" fmla="*/ 6 w 58"/>
                    <a:gd name="T75" fmla="*/ 76 h 126"/>
                    <a:gd name="T76" fmla="*/ 8 w 58"/>
                    <a:gd name="T77" fmla="*/ 78 h 126"/>
                    <a:gd name="T78" fmla="*/ 14 w 58"/>
                    <a:gd name="T79" fmla="*/ 92 h 126"/>
                    <a:gd name="T80" fmla="*/ 20 w 58"/>
                    <a:gd name="T81" fmla="*/ 94 h 126"/>
                    <a:gd name="T82" fmla="*/ 26 w 58"/>
                    <a:gd name="T83" fmla="*/ 126 h 126"/>
                    <a:gd name="T84" fmla="*/ 30 w 58"/>
                    <a:gd name="T85" fmla="*/ 124 h 126"/>
                    <a:gd name="T86" fmla="*/ 34 w 58"/>
                    <a:gd name="T87" fmla="*/ 120 h 126"/>
                    <a:gd name="T88" fmla="*/ 36 w 58"/>
                    <a:gd name="T89" fmla="*/ 116 h 126"/>
                    <a:gd name="T90" fmla="*/ 36 w 58"/>
                    <a:gd name="T91" fmla="*/ 112 h 126"/>
                    <a:gd name="T92" fmla="*/ 36 w 58"/>
                    <a:gd name="T93" fmla="*/ 98 h 126"/>
                    <a:gd name="T94" fmla="*/ 38 w 58"/>
                    <a:gd name="T95" fmla="*/ 98 h 126"/>
                    <a:gd name="T96" fmla="*/ 44 w 58"/>
                    <a:gd name="T97" fmla="*/ 96 h 126"/>
                    <a:gd name="T98" fmla="*/ 46 w 58"/>
                    <a:gd name="T99" fmla="*/ 94 h 126"/>
                    <a:gd name="T100" fmla="*/ 52 w 58"/>
                    <a:gd name="T101" fmla="*/ 92 h 126"/>
                    <a:gd name="T102" fmla="*/ 54 w 58"/>
                    <a:gd name="T103" fmla="*/ 88 h 126"/>
                    <a:gd name="T104" fmla="*/ 56 w 58"/>
                    <a:gd name="T105" fmla="*/ 86 h 126"/>
                    <a:gd name="T106" fmla="*/ 54 w 58"/>
                    <a:gd name="T107" fmla="*/ 82 h 126"/>
                    <a:gd name="T108" fmla="*/ 58 w 58"/>
                    <a:gd name="T109" fmla="*/ 74 h 126"/>
                    <a:gd name="T110" fmla="*/ 58 w 58"/>
                    <a:gd name="T111" fmla="*/ 74 h 126"/>
                    <a:gd name="T112" fmla="*/ 58 w 58"/>
                    <a:gd name="T113" fmla="*/ 7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8" h="126">
                      <a:moveTo>
                        <a:pt x="58" y="74"/>
                      </a:moveTo>
                      <a:lnTo>
                        <a:pt x="58" y="74"/>
                      </a:lnTo>
                      <a:lnTo>
                        <a:pt x="56" y="74"/>
                      </a:lnTo>
                      <a:lnTo>
                        <a:pt x="54" y="74"/>
                      </a:lnTo>
                      <a:lnTo>
                        <a:pt x="46" y="68"/>
                      </a:lnTo>
                      <a:lnTo>
                        <a:pt x="46" y="64"/>
                      </a:lnTo>
                      <a:lnTo>
                        <a:pt x="44" y="58"/>
                      </a:lnTo>
                      <a:lnTo>
                        <a:pt x="48" y="56"/>
                      </a:lnTo>
                      <a:lnTo>
                        <a:pt x="52" y="56"/>
                      </a:lnTo>
                      <a:lnTo>
                        <a:pt x="56" y="34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8" y="22"/>
                      </a:lnTo>
                      <a:lnTo>
                        <a:pt x="58" y="6"/>
                      </a:lnTo>
                      <a:lnTo>
                        <a:pt x="56" y="6"/>
                      </a:lnTo>
                      <a:lnTo>
                        <a:pt x="52" y="8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2" y="0"/>
                      </a:lnTo>
                      <a:lnTo>
                        <a:pt x="30" y="2"/>
                      </a:lnTo>
                      <a:lnTo>
                        <a:pt x="24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0" y="18"/>
                      </a:lnTo>
                      <a:lnTo>
                        <a:pt x="14" y="20"/>
                      </a:lnTo>
                      <a:lnTo>
                        <a:pt x="14" y="26"/>
                      </a:lnTo>
                      <a:lnTo>
                        <a:pt x="16" y="40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4" y="48"/>
                      </a:lnTo>
                      <a:lnTo>
                        <a:pt x="10" y="54"/>
                      </a:lnTo>
                      <a:lnTo>
                        <a:pt x="6" y="56"/>
                      </a:lnTo>
                      <a:lnTo>
                        <a:pt x="0" y="56"/>
                      </a:lnTo>
                      <a:lnTo>
                        <a:pt x="0" y="60"/>
                      </a:lnTo>
                      <a:lnTo>
                        <a:pt x="2" y="76"/>
                      </a:lnTo>
                      <a:lnTo>
                        <a:pt x="6" y="76"/>
                      </a:lnTo>
                      <a:lnTo>
                        <a:pt x="8" y="78"/>
                      </a:lnTo>
                      <a:lnTo>
                        <a:pt x="14" y="92"/>
                      </a:lnTo>
                      <a:lnTo>
                        <a:pt x="20" y="94"/>
                      </a:lnTo>
                      <a:lnTo>
                        <a:pt x="26" y="126"/>
                      </a:lnTo>
                      <a:lnTo>
                        <a:pt x="30" y="124"/>
                      </a:lnTo>
                      <a:lnTo>
                        <a:pt x="34" y="120"/>
                      </a:lnTo>
                      <a:lnTo>
                        <a:pt x="36" y="116"/>
                      </a:lnTo>
                      <a:lnTo>
                        <a:pt x="36" y="112"/>
                      </a:lnTo>
                      <a:lnTo>
                        <a:pt x="36" y="98"/>
                      </a:lnTo>
                      <a:lnTo>
                        <a:pt x="38" y="98"/>
                      </a:lnTo>
                      <a:lnTo>
                        <a:pt x="44" y="96"/>
                      </a:lnTo>
                      <a:lnTo>
                        <a:pt x="46" y="94"/>
                      </a:lnTo>
                      <a:lnTo>
                        <a:pt x="52" y="92"/>
                      </a:lnTo>
                      <a:lnTo>
                        <a:pt x="54" y="88"/>
                      </a:lnTo>
                      <a:lnTo>
                        <a:pt x="56" y="86"/>
                      </a:lnTo>
                      <a:lnTo>
                        <a:pt x="54" y="82"/>
                      </a:lnTo>
                      <a:lnTo>
                        <a:pt x="58" y="74"/>
                      </a:lnTo>
                      <a:lnTo>
                        <a:pt x="58" y="74"/>
                      </a:lnTo>
                      <a:lnTo>
                        <a:pt x="58" y="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9" name="Freeform: Shape 232">
                  <a:extLst>
                    <a:ext uri="{FF2B5EF4-FFF2-40B4-BE49-F238E27FC236}">
                      <a16:creationId xmlns:a16="http://schemas.microsoft.com/office/drawing/2014/main" id="{83B4DEE1-7E12-4650-B098-9DFF9346A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50" y="4108450"/>
                  <a:ext cx="47625" cy="180975"/>
                </a:xfrm>
                <a:custGeom>
                  <a:avLst/>
                  <a:gdLst>
                    <a:gd name="T0" fmla="*/ 30 w 30"/>
                    <a:gd name="T1" fmla="*/ 104 h 114"/>
                    <a:gd name="T2" fmla="*/ 30 w 30"/>
                    <a:gd name="T3" fmla="*/ 104 h 114"/>
                    <a:gd name="T4" fmla="*/ 28 w 30"/>
                    <a:gd name="T5" fmla="*/ 98 h 114"/>
                    <a:gd name="T6" fmla="*/ 28 w 30"/>
                    <a:gd name="T7" fmla="*/ 96 h 114"/>
                    <a:gd name="T8" fmla="*/ 26 w 30"/>
                    <a:gd name="T9" fmla="*/ 86 h 114"/>
                    <a:gd name="T10" fmla="*/ 26 w 30"/>
                    <a:gd name="T11" fmla="*/ 80 h 114"/>
                    <a:gd name="T12" fmla="*/ 28 w 30"/>
                    <a:gd name="T13" fmla="*/ 74 h 114"/>
                    <a:gd name="T14" fmla="*/ 28 w 30"/>
                    <a:gd name="T15" fmla="*/ 70 h 114"/>
                    <a:gd name="T16" fmla="*/ 28 w 30"/>
                    <a:gd name="T17" fmla="*/ 62 h 114"/>
                    <a:gd name="T18" fmla="*/ 26 w 30"/>
                    <a:gd name="T19" fmla="*/ 56 h 114"/>
                    <a:gd name="T20" fmla="*/ 28 w 30"/>
                    <a:gd name="T21" fmla="*/ 50 h 114"/>
                    <a:gd name="T22" fmla="*/ 28 w 30"/>
                    <a:gd name="T23" fmla="*/ 42 h 114"/>
                    <a:gd name="T24" fmla="*/ 28 w 30"/>
                    <a:gd name="T25" fmla="*/ 38 h 114"/>
                    <a:gd name="T26" fmla="*/ 26 w 30"/>
                    <a:gd name="T27" fmla="*/ 36 h 114"/>
                    <a:gd name="T28" fmla="*/ 26 w 30"/>
                    <a:gd name="T29" fmla="*/ 32 h 114"/>
                    <a:gd name="T30" fmla="*/ 26 w 30"/>
                    <a:gd name="T31" fmla="*/ 24 h 114"/>
                    <a:gd name="T32" fmla="*/ 26 w 30"/>
                    <a:gd name="T33" fmla="*/ 20 h 114"/>
                    <a:gd name="T34" fmla="*/ 16 w 30"/>
                    <a:gd name="T35" fmla="*/ 18 h 114"/>
                    <a:gd name="T36" fmla="*/ 16 w 30"/>
                    <a:gd name="T37" fmla="*/ 2 h 114"/>
                    <a:gd name="T38" fmla="*/ 10 w 30"/>
                    <a:gd name="T39" fmla="*/ 2 h 114"/>
                    <a:gd name="T40" fmla="*/ 2 w 30"/>
                    <a:gd name="T41" fmla="*/ 0 h 114"/>
                    <a:gd name="T42" fmla="*/ 2 w 30"/>
                    <a:gd name="T43" fmla="*/ 8 h 114"/>
                    <a:gd name="T44" fmla="*/ 0 w 30"/>
                    <a:gd name="T45" fmla="*/ 14 h 114"/>
                    <a:gd name="T46" fmla="*/ 2 w 30"/>
                    <a:gd name="T47" fmla="*/ 14 h 114"/>
                    <a:gd name="T48" fmla="*/ 6 w 30"/>
                    <a:gd name="T49" fmla="*/ 18 h 114"/>
                    <a:gd name="T50" fmla="*/ 8 w 30"/>
                    <a:gd name="T51" fmla="*/ 24 h 114"/>
                    <a:gd name="T52" fmla="*/ 8 w 30"/>
                    <a:gd name="T53" fmla="*/ 32 h 114"/>
                    <a:gd name="T54" fmla="*/ 8 w 30"/>
                    <a:gd name="T55" fmla="*/ 36 h 114"/>
                    <a:gd name="T56" fmla="*/ 6 w 30"/>
                    <a:gd name="T57" fmla="*/ 38 h 114"/>
                    <a:gd name="T58" fmla="*/ 8 w 30"/>
                    <a:gd name="T59" fmla="*/ 42 h 114"/>
                    <a:gd name="T60" fmla="*/ 10 w 30"/>
                    <a:gd name="T61" fmla="*/ 44 h 114"/>
                    <a:gd name="T62" fmla="*/ 6 w 30"/>
                    <a:gd name="T63" fmla="*/ 50 h 114"/>
                    <a:gd name="T64" fmla="*/ 6 w 30"/>
                    <a:gd name="T65" fmla="*/ 52 h 114"/>
                    <a:gd name="T66" fmla="*/ 8 w 30"/>
                    <a:gd name="T67" fmla="*/ 56 h 114"/>
                    <a:gd name="T68" fmla="*/ 10 w 30"/>
                    <a:gd name="T69" fmla="*/ 62 h 114"/>
                    <a:gd name="T70" fmla="*/ 12 w 30"/>
                    <a:gd name="T71" fmla="*/ 68 h 114"/>
                    <a:gd name="T72" fmla="*/ 10 w 30"/>
                    <a:gd name="T73" fmla="*/ 80 h 114"/>
                    <a:gd name="T74" fmla="*/ 10 w 30"/>
                    <a:gd name="T75" fmla="*/ 86 h 114"/>
                    <a:gd name="T76" fmla="*/ 10 w 30"/>
                    <a:gd name="T77" fmla="*/ 88 h 114"/>
                    <a:gd name="T78" fmla="*/ 10 w 30"/>
                    <a:gd name="T79" fmla="*/ 90 h 114"/>
                    <a:gd name="T80" fmla="*/ 10 w 30"/>
                    <a:gd name="T81" fmla="*/ 92 h 114"/>
                    <a:gd name="T82" fmla="*/ 20 w 30"/>
                    <a:gd name="T83" fmla="*/ 108 h 114"/>
                    <a:gd name="T84" fmla="*/ 20 w 30"/>
                    <a:gd name="T85" fmla="*/ 114 h 114"/>
                    <a:gd name="T86" fmla="*/ 24 w 30"/>
                    <a:gd name="T87" fmla="*/ 114 h 114"/>
                    <a:gd name="T88" fmla="*/ 28 w 30"/>
                    <a:gd name="T89" fmla="*/ 108 h 114"/>
                    <a:gd name="T90" fmla="*/ 30 w 30"/>
                    <a:gd name="T91" fmla="*/ 104 h 114"/>
                    <a:gd name="T92" fmla="*/ 30 w 30"/>
                    <a:gd name="T93" fmla="*/ 104 h 114"/>
                    <a:gd name="T94" fmla="*/ 30 w 30"/>
                    <a:gd name="T95" fmla="*/ 10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114">
                      <a:moveTo>
                        <a:pt x="30" y="104"/>
                      </a:moveTo>
                      <a:lnTo>
                        <a:pt x="30" y="104"/>
                      </a:lnTo>
                      <a:lnTo>
                        <a:pt x="28" y="98"/>
                      </a:lnTo>
                      <a:lnTo>
                        <a:pt x="28" y="96"/>
                      </a:lnTo>
                      <a:lnTo>
                        <a:pt x="26" y="86"/>
                      </a:lnTo>
                      <a:lnTo>
                        <a:pt x="26" y="80"/>
                      </a:lnTo>
                      <a:lnTo>
                        <a:pt x="28" y="74"/>
                      </a:lnTo>
                      <a:lnTo>
                        <a:pt x="28" y="70"/>
                      </a:lnTo>
                      <a:lnTo>
                        <a:pt x="28" y="62"/>
                      </a:lnTo>
                      <a:lnTo>
                        <a:pt x="26" y="56"/>
                      </a:lnTo>
                      <a:lnTo>
                        <a:pt x="28" y="50"/>
                      </a:lnTo>
                      <a:lnTo>
                        <a:pt x="28" y="42"/>
                      </a:lnTo>
                      <a:lnTo>
                        <a:pt x="28" y="38"/>
                      </a:lnTo>
                      <a:lnTo>
                        <a:pt x="26" y="36"/>
                      </a:lnTo>
                      <a:lnTo>
                        <a:pt x="26" y="32"/>
                      </a:lnTo>
                      <a:lnTo>
                        <a:pt x="26" y="24"/>
                      </a:lnTo>
                      <a:lnTo>
                        <a:pt x="26" y="20"/>
                      </a:lnTo>
                      <a:lnTo>
                        <a:pt x="16" y="18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2" y="0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6" y="18"/>
                      </a:lnTo>
                      <a:lnTo>
                        <a:pt x="8" y="24"/>
                      </a:lnTo>
                      <a:lnTo>
                        <a:pt x="8" y="32"/>
                      </a:lnTo>
                      <a:lnTo>
                        <a:pt x="8" y="36"/>
                      </a:lnTo>
                      <a:lnTo>
                        <a:pt x="6" y="38"/>
                      </a:lnTo>
                      <a:lnTo>
                        <a:pt x="8" y="42"/>
                      </a:lnTo>
                      <a:lnTo>
                        <a:pt x="10" y="44"/>
                      </a:lnTo>
                      <a:lnTo>
                        <a:pt x="6" y="50"/>
                      </a:lnTo>
                      <a:lnTo>
                        <a:pt x="6" y="52"/>
                      </a:lnTo>
                      <a:lnTo>
                        <a:pt x="8" y="56"/>
                      </a:lnTo>
                      <a:lnTo>
                        <a:pt x="10" y="62"/>
                      </a:lnTo>
                      <a:lnTo>
                        <a:pt x="12" y="68"/>
                      </a:lnTo>
                      <a:lnTo>
                        <a:pt x="10" y="80"/>
                      </a:lnTo>
                      <a:lnTo>
                        <a:pt x="10" y="86"/>
                      </a:lnTo>
                      <a:lnTo>
                        <a:pt x="10" y="88"/>
                      </a:lnTo>
                      <a:lnTo>
                        <a:pt x="10" y="90"/>
                      </a:lnTo>
                      <a:lnTo>
                        <a:pt x="10" y="92"/>
                      </a:lnTo>
                      <a:lnTo>
                        <a:pt x="20" y="108"/>
                      </a:lnTo>
                      <a:lnTo>
                        <a:pt x="20" y="114"/>
                      </a:lnTo>
                      <a:lnTo>
                        <a:pt x="24" y="114"/>
                      </a:lnTo>
                      <a:lnTo>
                        <a:pt x="28" y="108"/>
                      </a:lnTo>
                      <a:lnTo>
                        <a:pt x="30" y="104"/>
                      </a:lnTo>
                      <a:lnTo>
                        <a:pt x="30" y="104"/>
                      </a:lnTo>
                      <a:lnTo>
                        <a:pt x="30" y="10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0" name="Freeform: Shape 233">
                  <a:extLst>
                    <a:ext uri="{FF2B5EF4-FFF2-40B4-BE49-F238E27FC236}">
                      <a16:creationId xmlns:a16="http://schemas.microsoft.com/office/drawing/2014/main" id="{D57E9B9C-042E-482A-8393-A0FDD6803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825" y="3873500"/>
                  <a:ext cx="177800" cy="425450"/>
                </a:xfrm>
                <a:custGeom>
                  <a:avLst/>
                  <a:gdLst>
                    <a:gd name="T0" fmla="*/ 18 w 112"/>
                    <a:gd name="T1" fmla="*/ 166 h 268"/>
                    <a:gd name="T2" fmla="*/ 14 w 112"/>
                    <a:gd name="T3" fmla="*/ 172 h 268"/>
                    <a:gd name="T4" fmla="*/ 10 w 112"/>
                    <a:gd name="T5" fmla="*/ 196 h 268"/>
                    <a:gd name="T6" fmla="*/ 8 w 112"/>
                    <a:gd name="T7" fmla="*/ 206 h 268"/>
                    <a:gd name="T8" fmla="*/ 20 w 112"/>
                    <a:gd name="T9" fmla="*/ 224 h 268"/>
                    <a:gd name="T10" fmla="*/ 36 w 112"/>
                    <a:gd name="T11" fmla="*/ 246 h 268"/>
                    <a:gd name="T12" fmla="*/ 40 w 112"/>
                    <a:gd name="T13" fmla="*/ 256 h 268"/>
                    <a:gd name="T14" fmla="*/ 48 w 112"/>
                    <a:gd name="T15" fmla="*/ 268 h 268"/>
                    <a:gd name="T16" fmla="*/ 54 w 112"/>
                    <a:gd name="T17" fmla="*/ 264 h 268"/>
                    <a:gd name="T18" fmla="*/ 58 w 112"/>
                    <a:gd name="T19" fmla="*/ 258 h 268"/>
                    <a:gd name="T20" fmla="*/ 54 w 112"/>
                    <a:gd name="T21" fmla="*/ 242 h 268"/>
                    <a:gd name="T22" fmla="*/ 50 w 112"/>
                    <a:gd name="T23" fmla="*/ 236 h 268"/>
                    <a:gd name="T24" fmla="*/ 38 w 112"/>
                    <a:gd name="T25" fmla="*/ 232 h 268"/>
                    <a:gd name="T26" fmla="*/ 36 w 112"/>
                    <a:gd name="T27" fmla="*/ 222 h 268"/>
                    <a:gd name="T28" fmla="*/ 28 w 112"/>
                    <a:gd name="T29" fmla="*/ 214 h 268"/>
                    <a:gd name="T30" fmla="*/ 20 w 112"/>
                    <a:gd name="T31" fmla="*/ 200 h 268"/>
                    <a:gd name="T32" fmla="*/ 26 w 112"/>
                    <a:gd name="T33" fmla="*/ 174 h 268"/>
                    <a:gd name="T34" fmla="*/ 30 w 112"/>
                    <a:gd name="T35" fmla="*/ 130 h 268"/>
                    <a:gd name="T36" fmla="*/ 40 w 112"/>
                    <a:gd name="T37" fmla="*/ 124 h 268"/>
                    <a:gd name="T38" fmla="*/ 46 w 112"/>
                    <a:gd name="T39" fmla="*/ 128 h 268"/>
                    <a:gd name="T40" fmla="*/ 48 w 112"/>
                    <a:gd name="T41" fmla="*/ 138 h 268"/>
                    <a:gd name="T42" fmla="*/ 54 w 112"/>
                    <a:gd name="T43" fmla="*/ 138 h 268"/>
                    <a:gd name="T44" fmla="*/ 58 w 112"/>
                    <a:gd name="T45" fmla="*/ 138 h 268"/>
                    <a:gd name="T46" fmla="*/ 64 w 112"/>
                    <a:gd name="T47" fmla="*/ 146 h 268"/>
                    <a:gd name="T48" fmla="*/ 68 w 112"/>
                    <a:gd name="T49" fmla="*/ 154 h 268"/>
                    <a:gd name="T50" fmla="*/ 64 w 112"/>
                    <a:gd name="T51" fmla="*/ 136 h 268"/>
                    <a:gd name="T52" fmla="*/ 66 w 112"/>
                    <a:gd name="T53" fmla="*/ 114 h 268"/>
                    <a:gd name="T54" fmla="*/ 76 w 112"/>
                    <a:gd name="T55" fmla="*/ 110 h 268"/>
                    <a:gd name="T56" fmla="*/ 86 w 112"/>
                    <a:gd name="T57" fmla="*/ 110 h 268"/>
                    <a:gd name="T58" fmla="*/ 96 w 112"/>
                    <a:gd name="T59" fmla="*/ 100 h 268"/>
                    <a:gd name="T60" fmla="*/ 110 w 112"/>
                    <a:gd name="T61" fmla="*/ 96 h 268"/>
                    <a:gd name="T62" fmla="*/ 112 w 112"/>
                    <a:gd name="T63" fmla="*/ 90 h 268"/>
                    <a:gd name="T64" fmla="*/ 106 w 112"/>
                    <a:gd name="T65" fmla="*/ 74 h 268"/>
                    <a:gd name="T66" fmla="*/ 102 w 112"/>
                    <a:gd name="T67" fmla="*/ 66 h 268"/>
                    <a:gd name="T68" fmla="*/ 96 w 112"/>
                    <a:gd name="T69" fmla="*/ 54 h 268"/>
                    <a:gd name="T70" fmla="*/ 92 w 112"/>
                    <a:gd name="T71" fmla="*/ 36 h 268"/>
                    <a:gd name="T72" fmla="*/ 82 w 112"/>
                    <a:gd name="T73" fmla="*/ 32 h 268"/>
                    <a:gd name="T74" fmla="*/ 72 w 112"/>
                    <a:gd name="T75" fmla="*/ 26 h 268"/>
                    <a:gd name="T76" fmla="*/ 64 w 112"/>
                    <a:gd name="T77" fmla="*/ 30 h 268"/>
                    <a:gd name="T78" fmla="*/ 56 w 112"/>
                    <a:gd name="T79" fmla="*/ 38 h 268"/>
                    <a:gd name="T80" fmla="*/ 48 w 112"/>
                    <a:gd name="T81" fmla="*/ 32 h 268"/>
                    <a:gd name="T82" fmla="*/ 42 w 112"/>
                    <a:gd name="T83" fmla="*/ 28 h 268"/>
                    <a:gd name="T84" fmla="*/ 40 w 112"/>
                    <a:gd name="T85" fmla="*/ 20 h 268"/>
                    <a:gd name="T86" fmla="*/ 46 w 112"/>
                    <a:gd name="T87" fmla="*/ 8 h 268"/>
                    <a:gd name="T88" fmla="*/ 38 w 112"/>
                    <a:gd name="T89" fmla="*/ 8 h 268"/>
                    <a:gd name="T90" fmla="*/ 26 w 112"/>
                    <a:gd name="T91" fmla="*/ 2 h 268"/>
                    <a:gd name="T92" fmla="*/ 18 w 112"/>
                    <a:gd name="T93" fmla="*/ 0 h 268"/>
                    <a:gd name="T94" fmla="*/ 14 w 112"/>
                    <a:gd name="T95" fmla="*/ 12 h 268"/>
                    <a:gd name="T96" fmla="*/ 8 w 112"/>
                    <a:gd name="T97" fmla="*/ 18 h 268"/>
                    <a:gd name="T98" fmla="*/ 0 w 112"/>
                    <a:gd name="T99" fmla="*/ 22 h 268"/>
                    <a:gd name="T100" fmla="*/ 2 w 112"/>
                    <a:gd name="T101" fmla="*/ 38 h 268"/>
                    <a:gd name="T102" fmla="*/ 2 w 112"/>
                    <a:gd name="T103" fmla="*/ 60 h 268"/>
                    <a:gd name="T104" fmla="*/ 14 w 112"/>
                    <a:gd name="T105" fmla="*/ 76 h 268"/>
                    <a:gd name="T106" fmla="*/ 8 w 112"/>
                    <a:gd name="T107" fmla="*/ 86 h 268"/>
                    <a:gd name="T108" fmla="*/ 14 w 112"/>
                    <a:gd name="T109" fmla="*/ 114 h 268"/>
                    <a:gd name="T110" fmla="*/ 26 w 112"/>
                    <a:gd name="T111" fmla="*/ 132 h 268"/>
                    <a:gd name="T112" fmla="*/ 22 w 112"/>
                    <a:gd name="T113" fmla="*/ 150 h 268"/>
                    <a:gd name="T114" fmla="*/ 18 w 112"/>
                    <a:gd name="T115" fmla="*/ 166 h 268"/>
                    <a:gd name="T116" fmla="*/ 18 w 112"/>
                    <a:gd name="T117" fmla="*/ 166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2" h="268">
                      <a:moveTo>
                        <a:pt x="18" y="166"/>
                      </a:moveTo>
                      <a:lnTo>
                        <a:pt x="18" y="166"/>
                      </a:lnTo>
                      <a:lnTo>
                        <a:pt x="18" y="172"/>
                      </a:lnTo>
                      <a:lnTo>
                        <a:pt x="14" y="172"/>
                      </a:lnTo>
                      <a:lnTo>
                        <a:pt x="14" y="192"/>
                      </a:lnTo>
                      <a:lnTo>
                        <a:pt x="10" y="196"/>
                      </a:lnTo>
                      <a:lnTo>
                        <a:pt x="8" y="202"/>
                      </a:lnTo>
                      <a:lnTo>
                        <a:pt x="8" y="206"/>
                      </a:lnTo>
                      <a:lnTo>
                        <a:pt x="12" y="214"/>
                      </a:lnTo>
                      <a:lnTo>
                        <a:pt x="20" y="224"/>
                      </a:lnTo>
                      <a:lnTo>
                        <a:pt x="28" y="236"/>
                      </a:lnTo>
                      <a:lnTo>
                        <a:pt x="36" y="246"/>
                      </a:lnTo>
                      <a:lnTo>
                        <a:pt x="36" y="258"/>
                      </a:lnTo>
                      <a:lnTo>
                        <a:pt x="40" y="256"/>
                      </a:lnTo>
                      <a:lnTo>
                        <a:pt x="48" y="260"/>
                      </a:lnTo>
                      <a:lnTo>
                        <a:pt x="48" y="268"/>
                      </a:lnTo>
                      <a:lnTo>
                        <a:pt x="50" y="268"/>
                      </a:lnTo>
                      <a:lnTo>
                        <a:pt x="54" y="264"/>
                      </a:lnTo>
                      <a:lnTo>
                        <a:pt x="58" y="264"/>
                      </a:lnTo>
                      <a:lnTo>
                        <a:pt x="58" y="258"/>
                      </a:lnTo>
                      <a:lnTo>
                        <a:pt x="58" y="250"/>
                      </a:lnTo>
                      <a:lnTo>
                        <a:pt x="54" y="242"/>
                      </a:lnTo>
                      <a:lnTo>
                        <a:pt x="54" y="240"/>
                      </a:lnTo>
                      <a:lnTo>
                        <a:pt x="50" y="236"/>
                      </a:lnTo>
                      <a:lnTo>
                        <a:pt x="42" y="236"/>
                      </a:lnTo>
                      <a:lnTo>
                        <a:pt x="38" y="232"/>
                      </a:lnTo>
                      <a:lnTo>
                        <a:pt x="38" y="228"/>
                      </a:lnTo>
                      <a:lnTo>
                        <a:pt x="36" y="222"/>
                      </a:lnTo>
                      <a:lnTo>
                        <a:pt x="36" y="214"/>
                      </a:lnTo>
                      <a:lnTo>
                        <a:pt x="28" y="214"/>
                      </a:lnTo>
                      <a:lnTo>
                        <a:pt x="22" y="200"/>
                      </a:lnTo>
                      <a:lnTo>
                        <a:pt x="20" y="200"/>
                      </a:lnTo>
                      <a:lnTo>
                        <a:pt x="20" y="188"/>
                      </a:lnTo>
                      <a:lnTo>
                        <a:pt x="26" y="174"/>
                      </a:lnTo>
                      <a:lnTo>
                        <a:pt x="32" y="148"/>
                      </a:lnTo>
                      <a:lnTo>
                        <a:pt x="30" y="130"/>
                      </a:lnTo>
                      <a:lnTo>
                        <a:pt x="30" y="128"/>
                      </a:lnTo>
                      <a:lnTo>
                        <a:pt x="40" y="124"/>
                      </a:lnTo>
                      <a:lnTo>
                        <a:pt x="42" y="128"/>
                      </a:lnTo>
                      <a:lnTo>
                        <a:pt x="46" y="128"/>
                      </a:lnTo>
                      <a:lnTo>
                        <a:pt x="46" y="132"/>
                      </a:lnTo>
                      <a:lnTo>
                        <a:pt x="48" y="138"/>
                      </a:lnTo>
                      <a:lnTo>
                        <a:pt x="50" y="138"/>
                      </a:lnTo>
                      <a:lnTo>
                        <a:pt x="54" y="138"/>
                      </a:lnTo>
                      <a:lnTo>
                        <a:pt x="58" y="136"/>
                      </a:lnTo>
                      <a:lnTo>
                        <a:pt x="58" y="138"/>
                      </a:lnTo>
                      <a:lnTo>
                        <a:pt x="58" y="142"/>
                      </a:lnTo>
                      <a:lnTo>
                        <a:pt x="64" y="146"/>
                      </a:lnTo>
                      <a:lnTo>
                        <a:pt x="68" y="148"/>
                      </a:lnTo>
                      <a:lnTo>
                        <a:pt x="68" y="154"/>
                      </a:lnTo>
                      <a:lnTo>
                        <a:pt x="68" y="142"/>
                      </a:lnTo>
                      <a:lnTo>
                        <a:pt x="64" y="136"/>
                      </a:lnTo>
                      <a:lnTo>
                        <a:pt x="64" y="122"/>
                      </a:lnTo>
                      <a:lnTo>
                        <a:pt x="66" y="114"/>
                      </a:lnTo>
                      <a:lnTo>
                        <a:pt x="68" y="112"/>
                      </a:lnTo>
                      <a:lnTo>
                        <a:pt x="76" y="110"/>
                      </a:lnTo>
                      <a:lnTo>
                        <a:pt x="82" y="110"/>
                      </a:lnTo>
                      <a:lnTo>
                        <a:pt x="86" y="110"/>
                      </a:lnTo>
                      <a:lnTo>
                        <a:pt x="94" y="104"/>
                      </a:lnTo>
                      <a:lnTo>
                        <a:pt x="96" y="100"/>
                      </a:lnTo>
                      <a:lnTo>
                        <a:pt x="106" y="100"/>
                      </a:lnTo>
                      <a:lnTo>
                        <a:pt x="110" y="96"/>
                      </a:lnTo>
                      <a:lnTo>
                        <a:pt x="112" y="92"/>
                      </a:lnTo>
                      <a:lnTo>
                        <a:pt x="112" y="90"/>
                      </a:lnTo>
                      <a:lnTo>
                        <a:pt x="110" y="82"/>
                      </a:lnTo>
                      <a:lnTo>
                        <a:pt x="106" y="74"/>
                      </a:lnTo>
                      <a:lnTo>
                        <a:pt x="106" y="72"/>
                      </a:lnTo>
                      <a:lnTo>
                        <a:pt x="102" y="66"/>
                      </a:lnTo>
                      <a:lnTo>
                        <a:pt x="100" y="60"/>
                      </a:lnTo>
                      <a:lnTo>
                        <a:pt x="96" y="54"/>
                      </a:lnTo>
                      <a:lnTo>
                        <a:pt x="96" y="46"/>
                      </a:lnTo>
                      <a:lnTo>
                        <a:pt x="92" y="36"/>
                      </a:lnTo>
                      <a:lnTo>
                        <a:pt x="86" y="36"/>
                      </a:lnTo>
                      <a:lnTo>
                        <a:pt x="82" y="32"/>
                      </a:lnTo>
                      <a:lnTo>
                        <a:pt x="78" y="26"/>
                      </a:lnTo>
                      <a:lnTo>
                        <a:pt x="72" y="26"/>
                      </a:lnTo>
                      <a:lnTo>
                        <a:pt x="68" y="30"/>
                      </a:lnTo>
                      <a:lnTo>
                        <a:pt x="64" y="30"/>
                      </a:lnTo>
                      <a:lnTo>
                        <a:pt x="60" y="38"/>
                      </a:lnTo>
                      <a:lnTo>
                        <a:pt x="56" y="38"/>
                      </a:lnTo>
                      <a:lnTo>
                        <a:pt x="54" y="36"/>
                      </a:lnTo>
                      <a:lnTo>
                        <a:pt x="48" y="32"/>
                      </a:lnTo>
                      <a:lnTo>
                        <a:pt x="42" y="32"/>
                      </a:lnTo>
                      <a:lnTo>
                        <a:pt x="42" y="28"/>
                      </a:lnTo>
                      <a:lnTo>
                        <a:pt x="40" y="22"/>
                      </a:lnTo>
                      <a:lnTo>
                        <a:pt x="40" y="20"/>
                      </a:lnTo>
                      <a:lnTo>
                        <a:pt x="48" y="12"/>
                      </a:lnTo>
                      <a:lnTo>
                        <a:pt x="46" y="8"/>
                      </a:lnTo>
                      <a:lnTo>
                        <a:pt x="40" y="8"/>
                      </a:lnTo>
                      <a:lnTo>
                        <a:pt x="38" y="8"/>
                      </a:lnTo>
                      <a:lnTo>
                        <a:pt x="38" y="2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8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0" y="48"/>
                      </a:lnTo>
                      <a:lnTo>
                        <a:pt x="2" y="60"/>
                      </a:lnTo>
                      <a:lnTo>
                        <a:pt x="8" y="68"/>
                      </a:lnTo>
                      <a:lnTo>
                        <a:pt x="14" y="76"/>
                      </a:lnTo>
                      <a:lnTo>
                        <a:pt x="14" y="84"/>
                      </a:lnTo>
                      <a:lnTo>
                        <a:pt x="8" y="86"/>
                      </a:lnTo>
                      <a:lnTo>
                        <a:pt x="10" y="102"/>
                      </a:lnTo>
                      <a:lnTo>
                        <a:pt x="14" y="114"/>
                      </a:lnTo>
                      <a:lnTo>
                        <a:pt x="20" y="122"/>
                      </a:lnTo>
                      <a:lnTo>
                        <a:pt x="26" y="132"/>
                      </a:lnTo>
                      <a:lnTo>
                        <a:pt x="26" y="142"/>
                      </a:lnTo>
                      <a:lnTo>
                        <a:pt x="22" y="150"/>
                      </a:lnTo>
                      <a:lnTo>
                        <a:pt x="20" y="158"/>
                      </a:lnTo>
                      <a:lnTo>
                        <a:pt x="18" y="166"/>
                      </a:lnTo>
                      <a:lnTo>
                        <a:pt x="18" y="166"/>
                      </a:lnTo>
                      <a:lnTo>
                        <a:pt x="18" y="16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1" name="Freeform: Shape 234">
                  <a:extLst>
                    <a:ext uri="{FF2B5EF4-FFF2-40B4-BE49-F238E27FC236}">
                      <a16:creationId xmlns:a16="http://schemas.microsoft.com/office/drawing/2014/main" id="{7443025D-CADA-4EAD-BEA6-E79623DDA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3500" y="4498975"/>
                  <a:ext cx="250825" cy="298450"/>
                </a:xfrm>
                <a:custGeom>
                  <a:avLst/>
                  <a:gdLst>
                    <a:gd name="T0" fmla="*/ 128 w 158"/>
                    <a:gd name="T1" fmla="*/ 38 h 188"/>
                    <a:gd name="T2" fmla="*/ 120 w 158"/>
                    <a:gd name="T3" fmla="*/ 30 h 188"/>
                    <a:gd name="T4" fmla="*/ 72 w 158"/>
                    <a:gd name="T5" fmla="*/ 0 h 188"/>
                    <a:gd name="T6" fmla="*/ 64 w 158"/>
                    <a:gd name="T7" fmla="*/ 10 h 188"/>
                    <a:gd name="T8" fmla="*/ 72 w 158"/>
                    <a:gd name="T9" fmla="*/ 20 h 188"/>
                    <a:gd name="T10" fmla="*/ 64 w 158"/>
                    <a:gd name="T11" fmla="*/ 26 h 188"/>
                    <a:gd name="T12" fmla="*/ 60 w 158"/>
                    <a:gd name="T13" fmla="*/ 24 h 188"/>
                    <a:gd name="T14" fmla="*/ 40 w 158"/>
                    <a:gd name="T15" fmla="*/ 24 h 188"/>
                    <a:gd name="T16" fmla="*/ 32 w 158"/>
                    <a:gd name="T17" fmla="*/ 16 h 188"/>
                    <a:gd name="T18" fmla="*/ 24 w 158"/>
                    <a:gd name="T19" fmla="*/ 10 h 188"/>
                    <a:gd name="T20" fmla="*/ 22 w 158"/>
                    <a:gd name="T21" fmla="*/ 28 h 188"/>
                    <a:gd name="T22" fmla="*/ 28 w 158"/>
                    <a:gd name="T23" fmla="*/ 34 h 188"/>
                    <a:gd name="T24" fmla="*/ 20 w 158"/>
                    <a:gd name="T25" fmla="*/ 46 h 188"/>
                    <a:gd name="T26" fmla="*/ 2 w 158"/>
                    <a:gd name="T27" fmla="*/ 56 h 188"/>
                    <a:gd name="T28" fmla="*/ 12 w 158"/>
                    <a:gd name="T29" fmla="*/ 90 h 188"/>
                    <a:gd name="T30" fmla="*/ 18 w 158"/>
                    <a:gd name="T31" fmla="*/ 108 h 188"/>
                    <a:gd name="T32" fmla="*/ 36 w 158"/>
                    <a:gd name="T33" fmla="*/ 126 h 188"/>
                    <a:gd name="T34" fmla="*/ 38 w 158"/>
                    <a:gd name="T35" fmla="*/ 134 h 188"/>
                    <a:gd name="T36" fmla="*/ 48 w 158"/>
                    <a:gd name="T37" fmla="*/ 138 h 188"/>
                    <a:gd name="T38" fmla="*/ 66 w 158"/>
                    <a:gd name="T39" fmla="*/ 146 h 188"/>
                    <a:gd name="T40" fmla="*/ 72 w 158"/>
                    <a:gd name="T41" fmla="*/ 152 h 188"/>
                    <a:gd name="T42" fmla="*/ 72 w 158"/>
                    <a:gd name="T43" fmla="*/ 178 h 188"/>
                    <a:gd name="T44" fmla="*/ 74 w 158"/>
                    <a:gd name="T45" fmla="*/ 188 h 188"/>
                    <a:gd name="T46" fmla="*/ 90 w 158"/>
                    <a:gd name="T47" fmla="*/ 182 h 188"/>
                    <a:gd name="T48" fmla="*/ 94 w 158"/>
                    <a:gd name="T49" fmla="*/ 188 h 188"/>
                    <a:gd name="T50" fmla="*/ 120 w 158"/>
                    <a:gd name="T51" fmla="*/ 182 h 188"/>
                    <a:gd name="T52" fmla="*/ 126 w 158"/>
                    <a:gd name="T53" fmla="*/ 182 h 188"/>
                    <a:gd name="T54" fmla="*/ 136 w 158"/>
                    <a:gd name="T55" fmla="*/ 174 h 188"/>
                    <a:gd name="T56" fmla="*/ 150 w 158"/>
                    <a:gd name="T57" fmla="*/ 172 h 188"/>
                    <a:gd name="T58" fmla="*/ 156 w 158"/>
                    <a:gd name="T59" fmla="*/ 160 h 188"/>
                    <a:gd name="T60" fmla="*/ 146 w 158"/>
                    <a:gd name="T61" fmla="*/ 146 h 188"/>
                    <a:gd name="T62" fmla="*/ 144 w 158"/>
                    <a:gd name="T63" fmla="*/ 106 h 188"/>
                    <a:gd name="T64" fmla="*/ 136 w 158"/>
                    <a:gd name="T65" fmla="*/ 90 h 188"/>
                    <a:gd name="T66" fmla="*/ 136 w 158"/>
                    <a:gd name="T67" fmla="*/ 66 h 188"/>
                    <a:gd name="T68" fmla="*/ 144 w 158"/>
                    <a:gd name="T69" fmla="*/ 52 h 188"/>
                    <a:gd name="T70" fmla="*/ 54 w 158"/>
                    <a:gd name="T71" fmla="*/ 112 h 188"/>
                    <a:gd name="T72" fmla="*/ 48 w 158"/>
                    <a:gd name="T73" fmla="*/ 110 h 188"/>
                    <a:gd name="T74" fmla="*/ 50 w 158"/>
                    <a:gd name="T75" fmla="*/ 108 h 188"/>
                    <a:gd name="T76" fmla="*/ 140 w 158"/>
                    <a:gd name="T77" fmla="*/ 82 h 188"/>
                    <a:gd name="T78" fmla="*/ 144 w 158"/>
                    <a:gd name="T79" fmla="*/ 90 h 188"/>
                    <a:gd name="T80" fmla="*/ 140 w 158"/>
                    <a:gd name="T81" fmla="*/ 82 h 188"/>
                    <a:gd name="T82" fmla="*/ 78 w 158"/>
                    <a:gd name="T83" fmla="*/ 44 h 188"/>
                    <a:gd name="T84" fmla="*/ 78 w 158"/>
                    <a:gd name="T85" fmla="*/ 48 h 188"/>
                    <a:gd name="T86" fmla="*/ 78 w 158"/>
                    <a:gd name="T87" fmla="*/ 44 h 188"/>
                    <a:gd name="T88" fmla="*/ 54 w 158"/>
                    <a:gd name="T89" fmla="*/ 10 h 188"/>
                    <a:gd name="T90" fmla="*/ 60 w 158"/>
                    <a:gd name="T91" fmla="*/ 10 h 188"/>
                    <a:gd name="T92" fmla="*/ 54 w 158"/>
                    <a:gd name="T93" fmla="*/ 10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8" h="188">
                      <a:moveTo>
                        <a:pt x="144" y="52"/>
                      </a:moveTo>
                      <a:lnTo>
                        <a:pt x="128" y="42"/>
                      </a:lnTo>
                      <a:lnTo>
                        <a:pt x="128" y="38"/>
                      </a:lnTo>
                      <a:lnTo>
                        <a:pt x="126" y="38"/>
                      </a:lnTo>
                      <a:lnTo>
                        <a:pt x="120" y="36"/>
                      </a:lnTo>
                      <a:lnTo>
                        <a:pt x="120" y="30"/>
                      </a:lnTo>
                      <a:lnTo>
                        <a:pt x="120" y="26"/>
                      </a:lnTo>
                      <a:lnTo>
                        <a:pt x="120" y="24"/>
                      </a:lnTo>
                      <a:lnTo>
                        <a:pt x="72" y="0"/>
                      </a:lnTo>
                      <a:lnTo>
                        <a:pt x="68" y="8"/>
                      </a:lnTo>
                      <a:lnTo>
                        <a:pt x="66" y="8"/>
                      </a:lnTo>
                      <a:lnTo>
                        <a:pt x="64" y="10"/>
                      </a:lnTo>
                      <a:lnTo>
                        <a:pt x="66" y="12"/>
                      </a:lnTo>
                      <a:lnTo>
                        <a:pt x="72" y="16"/>
                      </a:lnTo>
                      <a:lnTo>
                        <a:pt x="72" y="20"/>
                      </a:lnTo>
                      <a:lnTo>
                        <a:pt x="68" y="18"/>
                      </a:lnTo>
                      <a:lnTo>
                        <a:pt x="64" y="20"/>
                      </a:lnTo>
                      <a:lnTo>
                        <a:pt x="64" y="26"/>
                      </a:lnTo>
                      <a:lnTo>
                        <a:pt x="64" y="34"/>
                      </a:lnTo>
                      <a:lnTo>
                        <a:pt x="60" y="28"/>
                      </a:lnTo>
                      <a:lnTo>
                        <a:pt x="60" y="24"/>
                      </a:lnTo>
                      <a:lnTo>
                        <a:pt x="48" y="18"/>
                      </a:lnTo>
                      <a:lnTo>
                        <a:pt x="48" y="24"/>
                      </a:lnTo>
                      <a:lnTo>
                        <a:pt x="40" y="24"/>
                      </a:lnTo>
                      <a:lnTo>
                        <a:pt x="42" y="30"/>
                      </a:lnTo>
                      <a:lnTo>
                        <a:pt x="36" y="30"/>
                      </a:lnTo>
                      <a:lnTo>
                        <a:pt x="32" y="16"/>
                      </a:lnTo>
                      <a:lnTo>
                        <a:pt x="32" y="0"/>
                      </a:lnTo>
                      <a:lnTo>
                        <a:pt x="20" y="2"/>
                      </a:lnTo>
                      <a:lnTo>
                        <a:pt x="24" y="10"/>
                      </a:lnTo>
                      <a:lnTo>
                        <a:pt x="22" y="18"/>
                      </a:lnTo>
                      <a:lnTo>
                        <a:pt x="22" y="24"/>
                      </a:lnTo>
                      <a:lnTo>
                        <a:pt x="22" y="28"/>
                      </a:lnTo>
                      <a:lnTo>
                        <a:pt x="22" y="30"/>
                      </a:lnTo>
                      <a:lnTo>
                        <a:pt x="24" y="34"/>
                      </a:lnTo>
                      <a:lnTo>
                        <a:pt x="28" y="34"/>
                      </a:lnTo>
                      <a:lnTo>
                        <a:pt x="30" y="34"/>
                      </a:lnTo>
                      <a:lnTo>
                        <a:pt x="24" y="42"/>
                      </a:lnTo>
                      <a:lnTo>
                        <a:pt x="20" y="46"/>
                      </a:lnTo>
                      <a:lnTo>
                        <a:pt x="18" y="54"/>
                      </a:lnTo>
                      <a:lnTo>
                        <a:pt x="12" y="56"/>
                      </a:lnTo>
                      <a:lnTo>
                        <a:pt x="2" y="56"/>
                      </a:lnTo>
                      <a:lnTo>
                        <a:pt x="0" y="84"/>
                      </a:lnTo>
                      <a:lnTo>
                        <a:pt x="10" y="88"/>
                      </a:lnTo>
                      <a:lnTo>
                        <a:pt x="12" y="90"/>
                      </a:lnTo>
                      <a:lnTo>
                        <a:pt x="18" y="92"/>
                      </a:lnTo>
                      <a:lnTo>
                        <a:pt x="18" y="100"/>
                      </a:lnTo>
                      <a:lnTo>
                        <a:pt x="18" y="108"/>
                      </a:lnTo>
                      <a:lnTo>
                        <a:pt x="22" y="116"/>
                      </a:lnTo>
                      <a:lnTo>
                        <a:pt x="30" y="124"/>
                      </a:lnTo>
                      <a:lnTo>
                        <a:pt x="36" y="126"/>
                      </a:lnTo>
                      <a:lnTo>
                        <a:pt x="36" y="128"/>
                      </a:lnTo>
                      <a:lnTo>
                        <a:pt x="36" y="130"/>
                      </a:lnTo>
                      <a:lnTo>
                        <a:pt x="38" y="134"/>
                      </a:lnTo>
                      <a:lnTo>
                        <a:pt x="40" y="134"/>
                      </a:lnTo>
                      <a:lnTo>
                        <a:pt x="42" y="136"/>
                      </a:lnTo>
                      <a:lnTo>
                        <a:pt x="48" y="138"/>
                      </a:lnTo>
                      <a:lnTo>
                        <a:pt x="56" y="142"/>
                      </a:lnTo>
                      <a:lnTo>
                        <a:pt x="64" y="144"/>
                      </a:lnTo>
                      <a:lnTo>
                        <a:pt x="66" y="146"/>
                      </a:lnTo>
                      <a:lnTo>
                        <a:pt x="68" y="146"/>
                      </a:lnTo>
                      <a:lnTo>
                        <a:pt x="72" y="148"/>
                      </a:lnTo>
                      <a:lnTo>
                        <a:pt x="72" y="152"/>
                      </a:lnTo>
                      <a:lnTo>
                        <a:pt x="72" y="154"/>
                      </a:lnTo>
                      <a:lnTo>
                        <a:pt x="72" y="164"/>
                      </a:lnTo>
                      <a:lnTo>
                        <a:pt x="72" y="178"/>
                      </a:lnTo>
                      <a:lnTo>
                        <a:pt x="72" y="184"/>
                      </a:lnTo>
                      <a:lnTo>
                        <a:pt x="72" y="188"/>
                      </a:lnTo>
                      <a:lnTo>
                        <a:pt x="74" y="188"/>
                      </a:lnTo>
                      <a:lnTo>
                        <a:pt x="82" y="184"/>
                      </a:lnTo>
                      <a:lnTo>
                        <a:pt x="86" y="182"/>
                      </a:lnTo>
                      <a:lnTo>
                        <a:pt x="90" y="182"/>
                      </a:lnTo>
                      <a:lnTo>
                        <a:pt x="90" y="184"/>
                      </a:lnTo>
                      <a:lnTo>
                        <a:pt x="92" y="188"/>
                      </a:lnTo>
                      <a:lnTo>
                        <a:pt x="94" y="188"/>
                      </a:lnTo>
                      <a:lnTo>
                        <a:pt x="104" y="188"/>
                      </a:lnTo>
                      <a:lnTo>
                        <a:pt x="114" y="184"/>
                      </a:lnTo>
                      <a:lnTo>
                        <a:pt x="120" y="182"/>
                      </a:lnTo>
                      <a:lnTo>
                        <a:pt x="120" y="180"/>
                      </a:lnTo>
                      <a:lnTo>
                        <a:pt x="122" y="180"/>
                      </a:lnTo>
                      <a:lnTo>
                        <a:pt x="126" y="182"/>
                      </a:lnTo>
                      <a:lnTo>
                        <a:pt x="128" y="180"/>
                      </a:lnTo>
                      <a:lnTo>
                        <a:pt x="130" y="178"/>
                      </a:lnTo>
                      <a:lnTo>
                        <a:pt x="136" y="174"/>
                      </a:lnTo>
                      <a:lnTo>
                        <a:pt x="140" y="174"/>
                      </a:lnTo>
                      <a:lnTo>
                        <a:pt x="146" y="172"/>
                      </a:lnTo>
                      <a:lnTo>
                        <a:pt x="150" y="172"/>
                      </a:lnTo>
                      <a:lnTo>
                        <a:pt x="156" y="170"/>
                      </a:lnTo>
                      <a:lnTo>
                        <a:pt x="158" y="164"/>
                      </a:lnTo>
                      <a:lnTo>
                        <a:pt x="156" y="160"/>
                      </a:lnTo>
                      <a:lnTo>
                        <a:pt x="154" y="156"/>
                      </a:lnTo>
                      <a:lnTo>
                        <a:pt x="150" y="152"/>
                      </a:lnTo>
                      <a:lnTo>
                        <a:pt x="146" y="146"/>
                      </a:lnTo>
                      <a:lnTo>
                        <a:pt x="140" y="142"/>
                      </a:lnTo>
                      <a:lnTo>
                        <a:pt x="140" y="110"/>
                      </a:lnTo>
                      <a:lnTo>
                        <a:pt x="144" y="106"/>
                      </a:lnTo>
                      <a:lnTo>
                        <a:pt x="146" y="102"/>
                      </a:lnTo>
                      <a:lnTo>
                        <a:pt x="140" y="94"/>
                      </a:lnTo>
                      <a:lnTo>
                        <a:pt x="136" y="90"/>
                      </a:lnTo>
                      <a:lnTo>
                        <a:pt x="132" y="88"/>
                      </a:lnTo>
                      <a:lnTo>
                        <a:pt x="132" y="78"/>
                      </a:lnTo>
                      <a:lnTo>
                        <a:pt x="136" y="66"/>
                      </a:lnTo>
                      <a:lnTo>
                        <a:pt x="144" y="52"/>
                      </a:lnTo>
                      <a:lnTo>
                        <a:pt x="144" y="52"/>
                      </a:lnTo>
                      <a:lnTo>
                        <a:pt x="144" y="52"/>
                      </a:lnTo>
                      <a:close/>
                      <a:moveTo>
                        <a:pt x="50" y="108"/>
                      </a:moveTo>
                      <a:lnTo>
                        <a:pt x="50" y="108"/>
                      </a:lnTo>
                      <a:lnTo>
                        <a:pt x="54" y="112"/>
                      </a:lnTo>
                      <a:lnTo>
                        <a:pt x="54" y="116"/>
                      </a:lnTo>
                      <a:lnTo>
                        <a:pt x="50" y="116"/>
                      </a:lnTo>
                      <a:lnTo>
                        <a:pt x="48" y="110"/>
                      </a:lnTo>
                      <a:lnTo>
                        <a:pt x="48" y="108"/>
                      </a:lnTo>
                      <a:lnTo>
                        <a:pt x="50" y="108"/>
                      </a:lnTo>
                      <a:lnTo>
                        <a:pt x="50" y="108"/>
                      </a:lnTo>
                      <a:lnTo>
                        <a:pt x="50" y="108"/>
                      </a:lnTo>
                      <a:close/>
                      <a:moveTo>
                        <a:pt x="140" y="82"/>
                      </a:moveTo>
                      <a:lnTo>
                        <a:pt x="140" y="82"/>
                      </a:lnTo>
                      <a:lnTo>
                        <a:pt x="140" y="84"/>
                      </a:lnTo>
                      <a:lnTo>
                        <a:pt x="140" y="90"/>
                      </a:lnTo>
                      <a:lnTo>
                        <a:pt x="144" y="90"/>
                      </a:lnTo>
                      <a:lnTo>
                        <a:pt x="144" y="88"/>
                      </a:lnTo>
                      <a:lnTo>
                        <a:pt x="140" y="82"/>
                      </a:lnTo>
                      <a:lnTo>
                        <a:pt x="140" y="82"/>
                      </a:lnTo>
                      <a:lnTo>
                        <a:pt x="140" y="82"/>
                      </a:lnTo>
                      <a:close/>
                      <a:moveTo>
                        <a:pt x="78" y="44"/>
                      </a:moveTo>
                      <a:lnTo>
                        <a:pt x="78" y="44"/>
                      </a:lnTo>
                      <a:lnTo>
                        <a:pt x="82" y="44"/>
                      </a:lnTo>
                      <a:lnTo>
                        <a:pt x="82" y="46"/>
                      </a:lnTo>
                      <a:lnTo>
                        <a:pt x="78" y="48"/>
                      </a:lnTo>
                      <a:lnTo>
                        <a:pt x="76" y="48"/>
                      </a:lnTo>
                      <a:lnTo>
                        <a:pt x="74" y="46"/>
                      </a:lnTo>
                      <a:lnTo>
                        <a:pt x="78" y="44"/>
                      </a:lnTo>
                      <a:lnTo>
                        <a:pt x="78" y="44"/>
                      </a:lnTo>
                      <a:lnTo>
                        <a:pt x="78" y="44"/>
                      </a:lnTo>
                      <a:close/>
                      <a:moveTo>
                        <a:pt x="54" y="10"/>
                      </a:moveTo>
                      <a:lnTo>
                        <a:pt x="54" y="10"/>
                      </a:lnTo>
                      <a:lnTo>
                        <a:pt x="60" y="16"/>
                      </a:lnTo>
                      <a:lnTo>
                        <a:pt x="60" y="10"/>
                      </a:lnTo>
                      <a:lnTo>
                        <a:pt x="54" y="10"/>
                      </a:lnTo>
                      <a:lnTo>
                        <a:pt x="54" y="10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2" name="Freeform: Shape 235">
                  <a:extLst>
                    <a:ext uri="{FF2B5EF4-FFF2-40B4-BE49-F238E27FC236}">
                      <a16:creationId xmlns:a16="http://schemas.microsoft.com/office/drawing/2014/main" id="{4DA3C14F-F233-497A-9D62-68A4B6948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9800" y="3219450"/>
                  <a:ext cx="171450" cy="174625"/>
                </a:xfrm>
                <a:custGeom>
                  <a:avLst/>
                  <a:gdLst>
                    <a:gd name="T0" fmla="*/ 84 w 108"/>
                    <a:gd name="T1" fmla="*/ 38 h 110"/>
                    <a:gd name="T2" fmla="*/ 84 w 108"/>
                    <a:gd name="T3" fmla="*/ 50 h 110"/>
                    <a:gd name="T4" fmla="*/ 100 w 108"/>
                    <a:gd name="T5" fmla="*/ 50 h 110"/>
                    <a:gd name="T6" fmla="*/ 100 w 108"/>
                    <a:gd name="T7" fmla="*/ 58 h 110"/>
                    <a:gd name="T8" fmla="*/ 102 w 108"/>
                    <a:gd name="T9" fmla="*/ 70 h 110"/>
                    <a:gd name="T10" fmla="*/ 106 w 108"/>
                    <a:gd name="T11" fmla="*/ 82 h 110"/>
                    <a:gd name="T12" fmla="*/ 102 w 108"/>
                    <a:gd name="T13" fmla="*/ 90 h 110"/>
                    <a:gd name="T14" fmla="*/ 80 w 108"/>
                    <a:gd name="T15" fmla="*/ 86 h 110"/>
                    <a:gd name="T16" fmla="*/ 64 w 108"/>
                    <a:gd name="T17" fmla="*/ 94 h 110"/>
                    <a:gd name="T18" fmla="*/ 56 w 108"/>
                    <a:gd name="T19" fmla="*/ 102 h 110"/>
                    <a:gd name="T20" fmla="*/ 42 w 108"/>
                    <a:gd name="T21" fmla="*/ 110 h 110"/>
                    <a:gd name="T22" fmla="*/ 38 w 108"/>
                    <a:gd name="T23" fmla="*/ 92 h 110"/>
                    <a:gd name="T24" fmla="*/ 36 w 108"/>
                    <a:gd name="T25" fmla="*/ 82 h 110"/>
                    <a:gd name="T26" fmla="*/ 28 w 108"/>
                    <a:gd name="T27" fmla="*/ 74 h 110"/>
                    <a:gd name="T28" fmla="*/ 24 w 108"/>
                    <a:gd name="T29" fmla="*/ 82 h 110"/>
                    <a:gd name="T30" fmla="*/ 10 w 108"/>
                    <a:gd name="T31" fmla="*/ 84 h 110"/>
                    <a:gd name="T32" fmla="*/ 10 w 108"/>
                    <a:gd name="T33" fmla="*/ 76 h 110"/>
                    <a:gd name="T34" fmla="*/ 16 w 108"/>
                    <a:gd name="T35" fmla="*/ 70 h 110"/>
                    <a:gd name="T36" fmla="*/ 16 w 108"/>
                    <a:gd name="T37" fmla="*/ 64 h 110"/>
                    <a:gd name="T38" fmla="*/ 12 w 108"/>
                    <a:gd name="T39" fmla="*/ 60 h 110"/>
                    <a:gd name="T40" fmla="*/ 16 w 108"/>
                    <a:gd name="T41" fmla="*/ 52 h 110"/>
                    <a:gd name="T42" fmla="*/ 6 w 108"/>
                    <a:gd name="T43" fmla="*/ 52 h 110"/>
                    <a:gd name="T44" fmla="*/ 0 w 108"/>
                    <a:gd name="T45" fmla="*/ 44 h 110"/>
                    <a:gd name="T46" fmla="*/ 2 w 108"/>
                    <a:gd name="T47" fmla="*/ 40 h 110"/>
                    <a:gd name="T48" fmla="*/ 10 w 108"/>
                    <a:gd name="T49" fmla="*/ 40 h 110"/>
                    <a:gd name="T50" fmla="*/ 12 w 108"/>
                    <a:gd name="T51" fmla="*/ 40 h 110"/>
                    <a:gd name="T52" fmla="*/ 24 w 108"/>
                    <a:gd name="T53" fmla="*/ 32 h 110"/>
                    <a:gd name="T54" fmla="*/ 20 w 108"/>
                    <a:gd name="T55" fmla="*/ 30 h 110"/>
                    <a:gd name="T56" fmla="*/ 26 w 108"/>
                    <a:gd name="T57" fmla="*/ 24 h 110"/>
                    <a:gd name="T58" fmla="*/ 28 w 108"/>
                    <a:gd name="T59" fmla="*/ 22 h 110"/>
                    <a:gd name="T60" fmla="*/ 26 w 108"/>
                    <a:gd name="T61" fmla="*/ 16 h 110"/>
                    <a:gd name="T62" fmla="*/ 26 w 108"/>
                    <a:gd name="T63" fmla="*/ 8 h 110"/>
                    <a:gd name="T64" fmla="*/ 36 w 108"/>
                    <a:gd name="T65" fmla="*/ 12 h 110"/>
                    <a:gd name="T66" fmla="*/ 42 w 108"/>
                    <a:gd name="T67" fmla="*/ 8 h 110"/>
                    <a:gd name="T68" fmla="*/ 46 w 108"/>
                    <a:gd name="T69" fmla="*/ 0 h 110"/>
                    <a:gd name="T70" fmla="*/ 42 w 108"/>
                    <a:gd name="T71" fmla="*/ 14 h 110"/>
                    <a:gd name="T72" fmla="*/ 46 w 108"/>
                    <a:gd name="T73" fmla="*/ 22 h 110"/>
                    <a:gd name="T74" fmla="*/ 38 w 108"/>
                    <a:gd name="T75" fmla="*/ 24 h 110"/>
                    <a:gd name="T76" fmla="*/ 36 w 108"/>
                    <a:gd name="T77" fmla="*/ 34 h 110"/>
                    <a:gd name="T78" fmla="*/ 46 w 108"/>
                    <a:gd name="T79" fmla="*/ 34 h 110"/>
                    <a:gd name="T80" fmla="*/ 48 w 108"/>
                    <a:gd name="T81" fmla="*/ 38 h 110"/>
                    <a:gd name="T82" fmla="*/ 56 w 108"/>
                    <a:gd name="T83" fmla="*/ 34 h 110"/>
                    <a:gd name="T84" fmla="*/ 62 w 108"/>
                    <a:gd name="T85" fmla="*/ 40 h 110"/>
                    <a:gd name="T86" fmla="*/ 70 w 108"/>
                    <a:gd name="T87" fmla="*/ 40 h 110"/>
                    <a:gd name="T88" fmla="*/ 80 w 108"/>
                    <a:gd name="T89" fmla="*/ 38 h 110"/>
                    <a:gd name="T90" fmla="*/ 84 w 108"/>
                    <a:gd name="T91" fmla="*/ 3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8" h="110">
                      <a:moveTo>
                        <a:pt x="84" y="38"/>
                      </a:moveTo>
                      <a:lnTo>
                        <a:pt x="84" y="38"/>
                      </a:lnTo>
                      <a:lnTo>
                        <a:pt x="88" y="44"/>
                      </a:lnTo>
                      <a:lnTo>
                        <a:pt x="84" y="50"/>
                      </a:lnTo>
                      <a:lnTo>
                        <a:pt x="90" y="56"/>
                      </a:lnTo>
                      <a:lnTo>
                        <a:pt x="100" y="50"/>
                      </a:lnTo>
                      <a:lnTo>
                        <a:pt x="102" y="52"/>
                      </a:lnTo>
                      <a:lnTo>
                        <a:pt x="100" y="58"/>
                      </a:lnTo>
                      <a:lnTo>
                        <a:pt x="100" y="64"/>
                      </a:lnTo>
                      <a:lnTo>
                        <a:pt x="102" y="70"/>
                      </a:lnTo>
                      <a:lnTo>
                        <a:pt x="102" y="78"/>
                      </a:lnTo>
                      <a:lnTo>
                        <a:pt x="106" y="82"/>
                      </a:lnTo>
                      <a:lnTo>
                        <a:pt x="108" y="86"/>
                      </a:lnTo>
                      <a:lnTo>
                        <a:pt x="102" y="90"/>
                      </a:lnTo>
                      <a:lnTo>
                        <a:pt x="92" y="90"/>
                      </a:lnTo>
                      <a:lnTo>
                        <a:pt x="80" y="86"/>
                      </a:lnTo>
                      <a:lnTo>
                        <a:pt x="74" y="90"/>
                      </a:lnTo>
                      <a:lnTo>
                        <a:pt x="64" y="94"/>
                      </a:lnTo>
                      <a:lnTo>
                        <a:pt x="60" y="94"/>
                      </a:lnTo>
                      <a:lnTo>
                        <a:pt x="56" y="102"/>
                      </a:lnTo>
                      <a:lnTo>
                        <a:pt x="48" y="108"/>
                      </a:lnTo>
                      <a:lnTo>
                        <a:pt x="42" y="110"/>
                      </a:lnTo>
                      <a:lnTo>
                        <a:pt x="36" y="102"/>
                      </a:lnTo>
                      <a:lnTo>
                        <a:pt x="38" y="92"/>
                      </a:lnTo>
                      <a:lnTo>
                        <a:pt x="42" y="86"/>
                      </a:lnTo>
                      <a:lnTo>
                        <a:pt x="36" y="82"/>
                      </a:lnTo>
                      <a:lnTo>
                        <a:pt x="34" y="76"/>
                      </a:lnTo>
                      <a:lnTo>
                        <a:pt x="28" y="74"/>
                      </a:lnTo>
                      <a:lnTo>
                        <a:pt x="26" y="78"/>
                      </a:lnTo>
                      <a:lnTo>
                        <a:pt x="24" y="82"/>
                      </a:lnTo>
                      <a:lnTo>
                        <a:pt x="16" y="84"/>
                      </a:lnTo>
                      <a:lnTo>
                        <a:pt x="10" y="84"/>
                      </a:lnTo>
                      <a:lnTo>
                        <a:pt x="8" y="84"/>
                      </a:lnTo>
                      <a:lnTo>
                        <a:pt x="10" y="76"/>
                      </a:lnTo>
                      <a:lnTo>
                        <a:pt x="12" y="74"/>
                      </a:lnTo>
                      <a:lnTo>
                        <a:pt x="16" y="70"/>
                      </a:lnTo>
                      <a:lnTo>
                        <a:pt x="18" y="68"/>
                      </a:lnTo>
                      <a:lnTo>
                        <a:pt x="16" y="64"/>
                      </a:lnTo>
                      <a:lnTo>
                        <a:pt x="12" y="64"/>
                      </a:lnTo>
                      <a:lnTo>
                        <a:pt x="12" y="60"/>
                      </a:lnTo>
                      <a:lnTo>
                        <a:pt x="16" y="56"/>
                      </a:lnTo>
                      <a:lnTo>
                        <a:pt x="16" y="52"/>
                      </a:lnTo>
                      <a:lnTo>
                        <a:pt x="8" y="52"/>
                      </a:lnTo>
                      <a:lnTo>
                        <a:pt x="6" y="52"/>
                      </a:lnTo>
                      <a:lnTo>
                        <a:pt x="2" y="48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2" y="40"/>
                      </a:lnTo>
                      <a:lnTo>
                        <a:pt x="8" y="40"/>
                      </a:lnTo>
                      <a:lnTo>
                        <a:pt x="10" y="40"/>
                      </a:lnTo>
                      <a:lnTo>
                        <a:pt x="10" y="42"/>
                      </a:lnTo>
                      <a:lnTo>
                        <a:pt x="12" y="40"/>
                      </a:lnTo>
                      <a:lnTo>
                        <a:pt x="20" y="34"/>
                      </a:lnTo>
                      <a:lnTo>
                        <a:pt x="24" y="32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4" y="24"/>
                      </a:lnTo>
                      <a:lnTo>
                        <a:pt x="26" y="24"/>
                      </a:lnTo>
                      <a:lnTo>
                        <a:pt x="26" y="22"/>
                      </a:lnTo>
                      <a:lnTo>
                        <a:pt x="28" y="22"/>
                      </a:lnTo>
                      <a:lnTo>
                        <a:pt x="28" y="18"/>
                      </a:lnTo>
                      <a:lnTo>
                        <a:pt x="26" y="16"/>
                      </a:lnTo>
                      <a:lnTo>
                        <a:pt x="24" y="12"/>
                      </a:lnTo>
                      <a:lnTo>
                        <a:pt x="26" y="8"/>
                      </a:lnTo>
                      <a:lnTo>
                        <a:pt x="30" y="8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42" y="8"/>
                      </a:lnTo>
                      <a:lnTo>
                        <a:pt x="44" y="4"/>
                      </a:lnTo>
                      <a:lnTo>
                        <a:pt x="46" y="0"/>
                      </a:lnTo>
                      <a:lnTo>
                        <a:pt x="48" y="12"/>
                      </a:lnTo>
                      <a:lnTo>
                        <a:pt x="42" y="14"/>
                      </a:lnTo>
                      <a:lnTo>
                        <a:pt x="42" y="18"/>
                      </a:lnTo>
                      <a:lnTo>
                        <a:pt x="46" y="22"/>
                      </a:lnTo>
                      <a:lnTo>
                        <a:pt x="44" y="26"/>
                      </a:lnTo>
                      <a:lnTo>
                        <a:pt x="38" y="24"/>
                      </a:lnTo>
                      <a:lnTo>
                        <a:pt x="30" y="26"/>
                      </a:lnTo>
                      <a:lnTo>
                        <a:pt x="36" y="34"/>
                      </a:lnTo>
                      <a:lnTo>
                        <a:pt x="44" y="32"/>
                      </a:lnTo>
                      <a:lnTo>
                        <a:pt x="46" y="34"/>
                      </a:lnTo>
                      <a:lnTo>
                        <a:pt x="46" y="38"/>
                      </a:lnTo>
                      <a:lnTo>
                        <a:pt x="48" y="38"/>
                      </a:lnTo>
                      <a:lnTo>
                        <a:pt x="54" y="34"/>
                      </a:lnTo>
                      <a:lnTo>
                        <a:pt x="56" y="34"/>
                      </a:lnTo>
                      <a:lnTo>
                        <a:pt x="60" y="38"/>
                      </a:lnTo>
                      <a:lnTo>
                        <a:pt x="62" y="40"/>
                      </a:lnTo>
                      <a:lnTo>
                        <a:pt x="64" y="40"/>
                      </a:lnTo>
                      <a:lnTo>
                        <a:pt x="70" y="40"/>
                      </a:lnTo>
                      <a:lnTo>
                        <a:pt x="74" y="38"/>
                      </a:lnTo>
                      <a:lnTo>
                        <a:pt x="80" y="38"/>
                      </a:lnTo>
                      <a:lnTo>
                        <a:pt x="84" y="38"/>
                      </a:lnTo>
                      <a:lnTo>
                        <a:pt x="84" y="38"/>
                      </a:lnTo>
                      <a:lnTo>
                        <a:pt x="84" y="3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3" name="Freeform: Shape 236">
                  <a:extLst>
                    <a:ext uri="{FF2B5EF4-FFF2-40B4-BE49-F238E27FC236}">
                      <a16:creationId xmlns:a16="http://schemas.microsoft.com/office/drawing/2014/main" id="{228246B0-E6D5-4930-B671-5A9238786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2650" y="3721100"/>
                  <a:ext cx="41275" cy="95250"/>
                </a:xfrm>
                <a:custGeom>
                  <a:avLst/>
                  <a:gdLst>
                    <a:gd name="T0" fmla="*/ 18 w 26"/>
                    <a:gd name="T1" fmla="*/ 0 h 60"/>
                    <a:gd name="T2" fmla="*/ 18 w 26"/>
                    <a:gd name="T3" fmla="*/ 0 h 60"/>
                    <a:gd name="T4" fmla="*/ 10 w 26"/>
                    <a:gd name="T5" fmla="*/ 16 h 60"/>
                    <a:gd name="T6" fmla="*/ 4 w 26"/>
                    <a:gd name="T7" fmla="*/ 24 h 60"/>
                    <a:gd name="T8" fmla="*/ 2 w 26"/>
                    <a:gd name="T9" fmla="*/ 34 h 60"/>
                    <a:gd name="T10" fmla="*/ 0 w 26"/>
                    <a:gd name="T11" fmla="*/ 42 h 60"/>
                    <a:gd name="T12" fmla="*/ 2 w 26"/>
                    <a:gd name="T13" fmla="*/ 50 h 60"/>
                    <a:gd name="T14" fmla="*/ 8 w 26"/>
                    <a:gd name="T15" fmla="*/ 60 h 60"/>
                    <a:gd name="T16" fmla="*/ 12 w 26"/>
                    <a:gd name="T17" fmla="*/ 60 h 60"/>
                    <a:gd name="T18" fmla="*/ 18 w 26"/>
                    <a:gd name="T19" fmla="*/ 48 h 60"/>
                    <a:gd name="T20" fmla="*/ 20 w 26"/>
                    <a:gd name="T21" fmla="*/ 32 h 60"/>
                    <a:gd name="T22" fmla="*/ 26 w 26"/>
                    <a:gd name="T23" fmla="*/ 0 h 60"/>
                    <a:gd name="T24" fmla="*/ 18 w 26"/>
                    <a:gd name="T25" fmla="*/ 0 h 60"/>
                    <a:gd name="T26" fmla="*/ 18 w 26"/>
                    <a:gd name="T27" fmla="*/ 0 h 60"/>
                    <a:gd name="T28" fmla="*/ 18 w 26"/>
                    <a:gd name="T2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60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10" y="16"/>
                      </a:lnTo>
                      <a:lnTo>
                        <a:pt x="4" y="24"/>
                      </a:lnTo>
                      <a:lnTo>
                        <a:pt x="2" y="34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8" y="60"/>
                      </a:lnTo>
                      <a:lnTo>
                        <a:pt x="12" y="60"/>
                      </a:lnTo>
                      <a:lnTo>
                        <a:pt x="18" y="48"/>
                      </a:lnTo>
                      <a:lnTo>
                        <a:pt x="20" y="32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4" name="Freeform: Shape 237">
                  <a:extLst>
                    <a:ext uri="{FF2B5EF4-FFF2-40B4-BE49-F238E27FC236}">
                      <a16:creationId xmlns:a16="http://schemas.microsoft.com/office/drawing/2014/main" id="{8A81EF0E-74E0-4F57-AC63-E69B32612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900" y="3343275"/>
                  <a:ext cx="155575" cy="158750"/>
                </a:xfrm>
                <a:custGeom>
                  <a:avLst/>
                  <a:gdLst>
                    <a:gd name="T0" fmla="*/ 4 w 98"/>
                    <a:gd name="T1" fmla="*/ 62 h 100"/>
                    <a:gd name="T2" fmla="*/ 10 w 98"/>
                    <a:gd name="T3" fmla="*/ 54 h 100"/>
                    <a:gd name="T4" fmla="*/ 18 w 98"/>
                    <a:gd name="T5" fmla="*/ 54 h 100"/>
                    <a:gd name="T6" fmla="*/ 20 w 98"/>
                    <a:gd name="T7" fmla="*/ 56 h 100"/>
                    <a:gd name="T8" fmla="*/ 14 w 98"/>
                    <a:gd name="T9" fmla="*/ 70 h 100"/>
                    <a:gd name="T10" fmla="*/ 12 w 98"/>
                    <a:gd name="T11" fmla="*/ 80 h 100"/>
                    <a:gd name="T12" fmla="*/ 4 w 98"/>
                    <a:gd name="T13" fmla="*/ 88 h 100"/>
                    <a:gd name="T14" fmla="*/ 2 w 98"/>
                    <a:gd name="T15" fmla="*/ 100 h 100"/>
                    <a:gd name="T16" fmla="*/ 10 w 98"/>
                    <a:gd name="T17" fmla="*/ 100 h 100"/>
                    <a:gd name="T18" fmla="*/ 14 w 98"/>
                    <a:gd name="T19" fmla="*/ 98 h 100"/>
                    <a:gd name="T20" fmla="*/ 24 w 98"/>
                    <a:gd name="T21" fmla="*/ 100 h 100"/>
                    <a:gd name="T22" fmla="*/ 80 w 98"/>
                    <a:gd name="T23" fmla="*/ 62 h 100"/>
                    <a:gd name="T24" fmla="*/ 84 w 98"/>
                    <a:gd name="T25" fmla="*/ 50 h 100"/>
                    <a:gd name="T26" fmla="*/ 84 w 98"/>
                    <a:gd name="T27" fmla="*/ 42 h 100"/>
                    <a:gd name="T28" fmla="*/ 84 w 98"/>
                    <a:gd name="T29" fmla="*/ 36 h 100"/>
                    <a:gd name="T30" fmla="*/ 86 w 98"/>
                    <a:gd name="T31" fmla="*/ 28 h 100"/>
                    <a:gd name="T32" fmla="*/ 90 w 98"/>
                    <a:gd name="T33" fmla="*/ 18 h 100"/>
                    <a:gd name="T34" fmla="*/ 98 w 98"/>
                    <a:gd name="T35" fmla="*/ 10 h 100"/>
                    <a:gd name="T36" fmla="*/ 94 w 98"/>
                    <a:gd name="T37" fmla="*/ 6 h 100"/>
                    <a:gd name="T38" fmla="*/ 86 w 98"/>
                    <a:gd name="T39" fmla="*/ 2 h 100"/>
                    <a:gd name="T40" fmla="*/ 74 w 98"/>
                    <a:gd name="T41" fmla="*/ 8 h 100"/>
                    <a:gd name="T42" fmla="*/ 62 w 98"/>
                    <a:gd name="T43" fmla="*/ 8 h 100"/>
                    <a:gd name="T44" fmla="*/ 48 w 98"/>
                    <a:gd name="T45" fmla="*/ 14 h 100"/>
                    <a:gd name="T46" fmla="*/ 36 w 98"/>
                    <a:gd name="T47" fmla="*/ 16 h 100"/>
                    <a:gd name="T48" fmla="*/ 28 w 98"/>
                    <a:gd name="T49" fmla="*/ 16 h 100"/>
                    <a:gd name="T50" fmla="*/ 22 w 98"/>
                    <a:gd name="T51" fmla="*/ 18 h 100"/>
                    <a:gd name="T52" fmla="*/ 18 w 98"/>
                    <a:gd name="T53" fmla="*/ 18 h 100"/>
                    <a:gd name="T54" fmla="*/ 18 w 98"/>
                    <a:gd name="T55" fmla="*/ 26 h 100"/>
                    <a:gd name="T56" fmla="*/ 14 w 98"/>
                    <a:gd name="T57" fmla="*/ 28 h 100"/>
                    <a:gd name="T58" fmla="*/ 10 w 98"/>
                    <a:gd name="T59" fmla="*/ 34 h 100"/>
                    <a:gd name="T60" fmla="*/ 2 w 98"/>
                    <a:gd name="T61" fmla="*/ 36 h 100"/>
                    <a:gd name="T62" fmla="*/ 2 w 98"/>
                    <a:gd name="T63" fmla="*/ 44 h 100"/>
                    <a:gd name="T64" fmla="*/ 0 w 98"/>
                    <a:gd name="T65" fmla="*/ 56 h 100"/>
                    <a:gd name="T66" fmla="*/ 4 w 98"/>
                    <a:gd name="T67" fmla="*/ 60 h 100"/>
                    <a:gd name="T68" fmla="*/ 4 w 98"/>
                    <a:gd name="T69" fmla="*/ 6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8" h="100">
                      <a:moveTo>
                        <a:pt x="4" y="62"/>
                      </a:moveTo>
                      <a:lnTo>
                        <a:pt x="4" y="62"/>
                      </a:lnTo>
                      <a:lnTo>
                        <a:pt x="6" y="56"/>
                      </a:lnTo>
                      <a:lnTo>
                        <a:pt x="10" y="54"/>
                      </a:lnTo>
                      <a:lnTo>
                        <a:pt x="12" y="54"/>
                      </a:lnTo>
                      <a:lnTo>
                        <a:pt x="18" y="54"/>
                      </a:lnTo>
                      <a:lnTo>
                        <a:pt x="20" y="54"/>
                      </a:lnTo>
                      <a:lnTo>
                        <a:pt x="20" y="56"/>
                      </a:lnTo>
                      <a:lnTo>
                        <a:pt x="18" y="62"/>
                      </a:lnTo>
                      <a:lnTo>
                        <a:pt x="14" y="70"/>
                      </a:lnTo>
                      <a:lnTo>
                        <a:pt x="12" y="74"/>
                      </a:lnTo>
                      <a:lnTo>
                        <a:pt x="12" y="80"/>
                      </a:lnTo>
                      <a:lnTo>
                        <a:pt x="6" y="82"/>
                      </a:lnTo>
                      <a:lnTo>
                        <a:pt x="4" y="88"/>
                      </a:lnTo>
                      <a:lnTo>
                        <a:pt x="2" y="90"/>
                      </a:lnTo>
                      <a:lnTo>
                        <a:pt x="2" y="100"/>
                      </a:lnTo>
                      <a:lnTo>
                        <a:pt x="4" y="100"/>
                      </a:lnTo>
                      <a:lnTo>
                        <a:pt x="10" y="100"/>
                      </a:lnTo>
                      <a:lnTo>
                        <a:pt x="12" y="98"/>
                      </a:lnTo>
                      <a:lnTo>
                        <a:pt x="14" y="98"/>
                      </a:lnTo>
                      <a:lnTo>
                        <a:pt x="20" y="100"/>
                      </a:lnTo>
                      <a:lnTo>
                        <a:pt x="24" y="100"/>
                      </a:lnTo>
                      <a:lnTo>
                        <a:pt x="48" y="84"/>
                      </a:lnTo>
                      <a:lnTo>
                        <a:pt x="80" y="62"/>
                      </a:lnTo>
                      <a:lnTo>
                        <a:pt x="82" y="56"/>
                      </a:lnTo>
                      <a:lnTo>
                        <a:pt x="84" y="50"/>
                      </a:lnTo>
                      <a:lnTo>
                        <a:pt x="86" y="44"/>
                      </a:lnTo>
                      <a:lnTo>
                        <a:pt x="84" y="42"/>
                      </a:lnTo>
                      <a:lnTo>
                        <a:pt x="84" y="38"/>
                      </a:lnTo>
                      <a:lnTo>
                        <a:pt x="84" y="36"/>
                      </a:lnTo>
                      <a:lnTo>
                        <a:pt x="86" y="32"/>
                      </a:lnTo>
                      <a:lnTo>
                        <a:pt x="86" y="28"/>
                      </a:lnTo>
                      <a:lnTo>
                        <a:pt x="86" y="24"/>
                      </a:lnTo>
                      <a:lnTo>
                        <a:pt x="90" y="18"/>
                      </a:lnTo>
                      <a:lnTo>
                        <a:pt x="94" y="16"/>
                      </a:lnTo>
                      <a:lnTo>
                        <a:pt x="98" y="10"/>
                      </a:lnTo>
                      <a:lnTo>
                        <a:pt x="98" y="6"/>
                      </a:lnTo>
                      <a:lnTo>
                        <a:pt x="94" y="6"/>
                      </a:lnTo>
                      <a:lnTo>
                        <a:pt x="92" y="0"/>
                      </a:lnTo>
                      <a:lnTo>
                        <a:pt x="86" y="2"/>
                      </a:lnTo>
                      <a:lnTo>
                        <a:pt x="80" y="6"/>
                      </a:lnTo>
                      <a:lnTo>
                        <a:pt x="74" y="8"/>
                      </a:lnTo>
                      <a:lnTo>
                        <a:pt x="68" y="8"/>
                      </a:lnTo>
                      <a:lnTo>
                        <a:pt x="62" y="8"/>
                      </a:lnTo>
                      <a:lnTo>
                        <a:pt x="54" y="14"/>
                      </a:lnTo>
                      <a:lnTo>
                        <a:pt x="48" y="14"/>
                      </a:lnTo>
                      <a:lnTo>
                        <a:pt x="40" y="16"/>
                      </a:lnTo>
                      <a:lnTo>
                        <a:pt x="36" y="16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24" y="18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18" y="26"/>
                      </a:lnTo>
                      <a:lnTo>
                        <a:pt x="18" y="28"/>
                      </a:lnTo>
                      <a:lnTo>
                        <a:pt x="14" y="28"/>
                      </a:lnTo>
                      <a:lnTo>
                        <a:pt x="12" y="32"/>
                      </a:lnTo>
                      <a:lnTo>
                        <a:pt x="10" y="34"/>
                      </a:lnTo>
                      <a:lnTo>
                        <a:pt x="6" y="36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2" y="52"/>
                      </a:lnTo>
                      <a:lnTo>
                        <a:pt x="0" y="56"/>
                      </a:lnTo>
                      <a:lnTo>
                        <a:pt x="2" y="56"/>
                      </a:lnTo>
                      <a:lnTo>
                        <a:pt x="4" y="60"/>
                      </a:lnTo>
                      <a:lnTo>
                        <a:pt x="4" y="62"/>
                      </a:lnTo>
                      <a:lnTo>
                        <a:pt x="4" y="62"/>
                      </a:lnTo>
                      <a:lnTo>
                        <a:pt x="4" y="6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5" name="Freeform: Shape 238">
                  <a:extLst>
                    <a:ext uri="{FF2B5EF4-FFF2-40B4-BE49-F238E27FC236}">
                      <a16:creationId xmlns:a16="http://schemas.microsoft.com/office/drawing/2014/main" id="{2A4A0AA7-3515-40E0-A614-5960A07B8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" y="3003550"/>
                  <a:ext cx="104775" cy="73025"/>
                </a:xfrm>
                <a:custGeom>
                  <a:avLst/>
                  <a:gdLst>
                    <a:gd name="T0" fmla="*/ 66 w 66"/>
                    <a:gd name="T1" fmla="*/ 22 h 46"/>
                    <a:gd name="T2" fmla="*/ 66 w 66"/>
                    <a:gd name="T3" fmla="*/ 22 h 46"/>
                    <a:gd name="T4" fmla="*/ 66 w 66"/>
                    <a:gd name="T5" fmla="*/ 20 h 46"/>
                    <a:gd name="T6" fmla="*/ 64 w 66"/>
                    <a:gd name="T7" fmla="*/ 16 h 46"/>
                    <a:gd name="T8" fmla="*/ 62 w 66"/>
                    <a:gd name="T9" fmla="*/ 14 h 46"/>
                    <a:gd name="T10" fmla="*/ 64 w 66"/>
                    <a:gd name="T11" fmla="*/ 10 h 46"/>
                    <a:gd name="T12" fmla="*/ 50 w 66"/>
                    <a:gd name="T13" fmla="*/ 2 h 46"/>
                    <a:gd name="T14" fmla="*/ 46 w 66"/>
                    <a:gd name="T15" fmla="*/ 0 h 46"/>
                    <a:gd name="T16" fmla="*/ 44 w 66"/>
                    <a:gd name="T17" fmla="*/ 0 h 46"/>
                    <a:gd name="T18" fmla="*/ 40 w 66"/>
                    <a:gd name="T19" fmla="*/ 0 h 46"/>
                    <a:gd name="T20" fmla="*/ 40 w 66"/>
                    <a:gd name="T21" fmla="*/ 2 h 46"/>
                    <a:gd name="T22" fmla="*/ 32 w 66"/>
                    <a:gd name="T23" fmla="*/ 4 h 46"/>
                    <a:gd name="T24" fmla="*/ 30 w 66"/>
                    <a:gd name="T25" fmla="*/ 6 h 46"/>
                    <a:gd name="T26" fmla="*/ 28 w 66"/>
                    <a:gd name="T27" fmla="*/ 6 h 46"/>
                    <a:gd name="T28" fmla="*/ 26 w 66"/>
                    <a:gd name="T29" fmla="*/ 4 h 46"/>
                    <a:gd name="T30" fmla="*/ 26 w 66"/>
                    <a:gd name="T31" fmla="*/ 6 h 46"/>
                    <a:gd name="T32" fmla="*/ 26 w 66"/>
                    <a:gd name="T33" fmla="*/ 10 h 46"/>
                    <a:gd name="T34" fmla="*/ 22 w 66"/>
                    <a:gd name="T35" fmla="*/ 12 h 46"/>
                    <a:gd name="T36" fmla="*/ 18 w 66"/>
                    <a:gd name="T37" fmla="*/ 14 h 46"/>
                    <a:gd name="T38" fmla="*/ 14 w 66"/>
                    <a:gd name="T39" fmla="*/ 16 h 46"/>
                    <a:gd name="T40" fmla="*/ 10 w 66"/>
                    <a:gd name="T41" fmla="*/ 22 h 46"/>
                    <a:gd name="T42" fmla="*/ 2 w 66"/>
                    <a:gd name="T43" fmla="*/ 32 h 46"/>
                    <a:gd name="T44" fmla="*/ 0 w 66"/>
                    <a:gd name="T45" fmla="*/ 38 h 46"/>
                    <a:gd name="T46" fmla="*/ 2 w 66"/>
                    <a:gd name="T47" fmla="*/ 38 h 46"/>
                    <a:gd name="T48" fmla="*/ 4 w 66"/>
                    <a:gd name="T49" fmla="*/ 38 h 46"/>
                    <a:gd name="T50" fmla="*/ 8 w 66"/>
                    <a:gd name="T51" fmla="*/ 36 h 46"/>
                    <a:gd name="T52" fmla="*/ 10 w 66"/>
                    <a:gd name="T53" fmla="*/ 36 h 46"/>
                    <a:gd name="T54" fmla="*/ 10 w 66"/>
                    <a:gd name="T55" fmla="*/ 38 h 46"/>
                    <a:gd name="T56" fmla="*/ 12 w 66"/>
                    <a:gd name="T57" fmla="*/ 42 h 46"/>
                    <a:gd name="T58" fmla="*/ 14 w 66"/>
                    <a:gd name="T59" fmla="*/ 42 h 46"/>
                    <a:gd name="T60" fmla="*/ 18 w 66"/>
                    <a:gd name="T61" fmla="*/ 42 h 46"/>
                    <a:gd name="T62" fmla="*/ 20 w 66"/>
                    <a:gd name="T63" fmla="*/ 44 h 46"/>
                    <a:gd name="T64" fmla="*/ 22 w 66"/>
                    <a:gd name="T65" fmla="*/ 46 h 46"/>
                    <a:gd name="T66" fmla="*/ 22 w 66"/>
                    <a:gd name="T67" fmla="*/ 44 h 46"/>
                    <a:gd name="T68" fmla="*/ 30 w 66"/>
                    <a:gd name="T69" fmla="*/ 42 h 46"/>
                    <a:gd name="T70" fmla="*/ 32 w 66"/>
                    <a:gd name="T71" fmla="*/ 42 h 46"/>
                    <a:gd name="T72" fmla="*/ 32 w 66"/>
                    <a:gd name="T73" fmla="*/ 38 h 46"/>
                    <a:gd name="T74" fmla="*/ 32 w 66"/>
                    <a:gd name="T75" fmla="*/ 34 h 46"/>
                    <a:gd name="T76" fmla="*/ 36 w 66"/>
                    <a:gd name="T77" fmla="*/ 34 h 46"/>
                    <a:gd name="T78" fmla="*/ 36 w 66"/>
                    <a:gd name="T79" fmla="*/ 36 h 46"/>
                    <a:gd name="T80" fmla="*/ 38 w 66"/>
                    <a:gd name="T81" fmla="*/ 38 h 46"/>
                    <a:gd name="T82" fmla="*/ 40 w 66"/>
                    <a:gd name="T83" fmla="*/ 38 h 46"/>
                    <a:gd name="T84" fmla="*/ 46 w 66"/>
                    <a:gd name="T85" fmla="*/ 42 h 46"/>
                    <a:gd name="T86" fmla="*/ 48 w 66"/>
                    <a:gd name="T87" fmla="*/ 42 h 46"/>
                    <a:gd name="T88" fmla="*/ 50 w 66"/>
                    <a:gd name="T89" fmla="*/ 42 h 46"/>
                    <a:gd name="T90" fmla="*/ 48 w 66"/>
                    <a:gd name="T91" fmla="*/ 36 h 46"/>
                    <a:gd name="T92" fmla="*/ 50 w 66"/>
                    <a:gd name="T93" fmla="*/ 34 h 46"/>
                    <a:gd name="T94" fmla="*/ 54 w 66"/>
                    <a:gd name="T95" fmla="*/ 34 h 46"/>
                    <a:gd name="T96" fmla="*/ 56 w 66"/>
                    <a:gd name="T97" fmla="*/ 32 h 46"/>
                    <a:gd name="T98" fmla="*/ 58 w 66"/>
                    <a:gd name="T99" fmla="*/ 30 h 46"/>
                    <a:gd name="T100" fmla="*/ 62 w 66"/>
                    <a:gd name="T101" fmla="*/ 30 h 46"/>
                    <a:gd name="T102" fmla="*/ 64 w 66"/>
                    <a:gd name="T103" fmla="*/ 30 h 46"/>
                    <a:gd name="T104" fmla="*/ 66 w 66"/>
                    <a:gd name="T105" fmla="*/ 26 h 46"/>
                    <a:gd name="T106" fmla="*/ 66 w 66"/>
                    <a:gd name="T107" fmla="*/ 24 h 46"/>
                    <a:gd name="T108" fmla="*/ 64 w 66"/>
                    <a:gd name="T109" fmla="*/ 24 h 46"/>
                    <a:gd name="T110" fmla="*/ 66 w 66"/>
                    <a:gd name="T111" fmla="*/ 24 h 46"/>
                    <a:gd name="T112" fmla="*/ 66 w 66"/>
                    <a:gd name="T113" fmla="*/ 22 h 46"/>
                    <a:gd name="T114" fmla="*/ 66 w 66"/>
                    <a:gd name="T115" fmla="*/ 22 h 46"/>
                    <a:gd name="T116" fmla="*/ 66 w 66"/>
                    <a:gd name="T117" fmla="*/ 2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46">
                      <a:moveTo>
                        <a:pt x="66" y="22"/>
                      </a:moveTo>
                      <a:lnTo>
                        <a:pt x="66" y="22"/>
                      </a:lnTo>
                      <a:lnTo>
                        <a:pt x="66" y="20"/>
                      </a:lnTo>
                      <a:lnTo>
                        <a:pt x="64" y="16"/>
                      </a:lnTo>
                      <a:lnTo>
                        <a:pt x="62" y="14"/>
                      </a:lnTo>
                      <a:lnTo>
                        <a:pt x="64" y="10"/>
                      </a:lnTo>
                      <a:lnTo>
                        <a:pt x="50" y="2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6" y="10"/>
                      </a:lnTo>
                      <a:lnTo>
                        <a:pt x="22" y="12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0" y="22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8"/>
                      </a:lnTo>
                      <a:lnTo>
                        <a:pt x="12" y="42"/>
                      </a:lnTo>
                      <a:lnTo>
                        <a:pt x="14" y="42"/>
                      </a:lnTo>
                      <a:lnTo>
                        <a:pt x="18" y="42"/>
                      </a:lnTo>
                      <a:lnTo>
                        <a:pt x="20" y="44"/>
                      </a:lnTo>
                      <a:lnTo>
                        <a:pt x="22" y="46"/>
                      </a:lnTo>
                      <a:lnTo>
                        <a:pt x="22" y="44"/>
                      </a:lnTo>
                      <a:lnTo>
                        <a:pt x="30" y="42"/>
                      </a:lnTo>
                      <a:lnTo>
                        <a:pt x="32" y="42"/>
                      </a:lnTo>
                      <a:lnTo>
                        <a:pt x="32" y="38"/>
                      </a:lnTo>
                      <a:lnTo>
                        <a:pt x="32" y="34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8" y="38"/>
                      </a:lnTo>
                      <a:lnTo>
                        <a:pt x="40" y="38"/>
                      </a:lnTo>
                      <a:lnTo>
                        <a:pt x="46" y="42"/>
                      </a:lnTo>
                      <a:lnTo>
                        <a:pt x="48" y="42"/>
                      </a:lnTo>
                      <a:lnTo>
                        <a:pt x="50" y="42"/>
                      </a:lnTo>
                      <a:lnTo>
                        <a:pt x="48" y="36"/>
                      </a:lnTo>
                      <a:lnTo>
                        <a:pt x="50" y="34"/>
                      </a:lnTo>
                      <a:lnTo>
                        <a:pt x="54" y="34"/>
                      </a:lnTo>
                      <a:lnTo>
                        <a:pt x="56" y="32"/>
                      </a:lnTo>
                      <a:lnTo>
                        <a:pt x="58" y="30"/>
                      </a:lnTo>
                      <a:lnTo>
                        <a:pt x="62" y="30"/>
                      </a:lnTo>
                      <a:lnTo>
                        <a:pt x="64" y="30"/>
                      </a:lnTo>
                      <a:lnTo>
                        <a:pt x="66" y="26"/>
                      </a:lnTo>
                      <a:lnTo>
                        <a:pt x="66" y="24"/>
                      </a:lnTo>
                      <a:lnTo>
                        <a:pt x="64" y="24"/>
                      </a:lnTo>
                      <a:lnTo>
                        <a:pt x="66" y="24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6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6" name="Freeform: Shape 239">
                  <a:extLst>
                    <a:ext uri="{FF2B5EF4-FFF2-40B4-BE49-F238E27FC236}">
                      <a16:creationId xmlns:a16="http://schemas.microsoft.com/office/drawing/2014/main" id="{7F803DB5-1226-4DDF-9E2A-9B2CF62F1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925" y="2193925"/>
                  <a:ext cx="285750" cy="558800"/>
                </a:xfrm>
                <a:custGeom>
                  <a:avLst/>
                  <a:gdLst>
                    <a:gd name="T0" fmla="*/ 6 w 180"/>
                    <a:gd name="T1" fmla="*/ 276 h 352"/>
                    <a:gd name="T2" fmla="*/ 4 w 180"/>
                    <a:gd name="T3" fmla="*/ 288 h 352"/>
                    <a:gd name="T4" fmla="*/ 16 w 180"/>
                    <a:gd name="T5" fmla="*/ 322 h 352"/>
                    <a:gd name="T6" fmla="*/ 18 w 180"/>
                    <a:gd name="T7" fmla="*/ 340 h 352"/>
                    <a:gd name="T8" fmla="*/ 50 w 180"/>
                    <a:gd name="T9" fmla="*/ 320 h 352"/>
                    <a:gd name="T10" fmla="*/ 80 w 180"/>
                    <a:gd name="T11" fmla="*/ 310 h 352"/>
                    <a:gd name="T12" fmla="*/ 72 w 180"/>
                    <a:gd name="T13" fmla="*/ 306 h 352"/>
                    <a:gd name="T14" fmla="*/ 80 w 180"/>
                    <a:gd name="T15" fmla="*/ 270 h 352"/>
                    <a:gd name="T16" fmla="*/ 82 w 180"/>
                    <a:gd name="T17" fmla="*/ 262 h 352"/>
                    <a:gd name="T18" fmla="*/ 98 w 180"/>
                    <a:gd name="T19" fmla="*/ 262 h 352"/>
                    <a:gd name="T20" fmla="*/ 108 w 180"/>
                    <a:gd name="T21" fmla="*/ 248 h 352"/>
                    <a:gd name="T22" fmla="*/ 108 w 180"/>
                    <a:gd name="T23" fmla="*/ 230 h 352"/>
                    <a:gd name="T24" fmla="*/ 88 w 180"/>
                    <a:gd name="T25" fmla="*/ 198 h 352"/>
                    <a:gd name="T26" fmla="*/ 88 w 180"/>
                    <a:gd name="T27" fmla="*/ 180 h 352"/>
                    <a:gd name="T28" fmla="*/ 88 w 180"/>
                    <a:gd name="T29" fmla="*/ 168 h 352"/>
                    <a:gd name="T30" fmla="*/ 98 w 180"/>
                    <a:gd name="T31" fmla="*/ 158 h 352"/>
                    <a:gd name="T32" fmla="*/ 108 w 180"/>
                    <a:gd name="T33" fmla="*/ 142 h 352"/>
                    <a:gd name="T34" fmla="*/ 140 w 180"/>
                    <a:gd name="T35" fmla="*/ 126 h 352"/>
                    <a:gd name="T36" fmla="*/ 148 w 180"/>
                    <a:gd name="T37" fmla="*/ 112 h 352"/>
                    <a:gd name="T38" fmla="*/ 152 w 180"/>
                    <a:gd name="T39" fmla="*/ 86 h 352"/>
                    <a:gd name="T40" fmla="*/ 162 w 180"/>
                    <a:gd name="T41" fmla="*/ 76 h 352"/>
                    <a:gd name="T42" fmla="*/ 178 w 180"/>
                    <a:gd name="T43" fmla="*/ 68 h 352"/>
                    <a:gd name="T44" fmla="*/ 178 w 180"/>
                    <a:gd name="T45" fmla="*/ 44 h 352"/>
                    <a:gd name="T46" fmla="*/ 176 w 180"/>
                    <a:gd name="T47" fmla="*/ 28 h 352"/>
                    <a:gd name="T48" fmla="*/ 150 w 180"/>
                    <a:gd name="T49" fmla="*/ 14 h 352"/>
                    <a:gd name="T50" fmla="*/ 136 w 180"/>
                    <a:gd name="T51" fmla="*/ 4 h 352"/>
                    <a:gd name="T52" fmla="*/ 130 w 180"/>
                    <a:gd name="T53" fmla="*/ 22 h 352"/>
                    <a:gd name="T54" fmla="*/ 112 w 180"/>
                    <a:gd name="T55" fmla="*/ 22 h 352"/>
                    <a:gd name="T56" fmla="*/ 106 w 180"/>
                    <a:gd name="T57" fmla="*/ 32 h 352"/>
                    <a:gd name="T58" fmla="*/ 90 w 180"/>
                    <a:gd name="T59" fmla="*/ 42 h 352"/>
                    <a:gd name="T60" fmla="*/ 80 w 180"/>
                    <a:gd name="T61" fmla="*/ 58 h 352"/>
                    <a:gd name="T62" fmla="*/ 70 w 180"/>
                    <a:gd name="T63" fmla="*/ 62 h 352"/>
                    <a:gd name="T64" fmla="*/ 58 w 180"/>
                    <a:gd name="T65" fmla="*/ 94 h 352"/>
                    <a:gd name="T66" fmla="*/ 52 w 180"/>
                    <a:gd name="T67" fmla="*/ 118 h 352"/>
                    <a:gd name="T68" fmla="*/ 40 w 180"/>
                    <a:gd name="T69" fmla="*/ 114 h 352"/>
                    <a:gd name="T70" fmla="*/ 24 w 180"/>
                    <a:gd name="T71" fmla="*/ 130 h 352"/>
                    <a:gd name="T72" fmla="*/ 14 w 180"/>
                    <a:gd name="T73" fmla="*/ 142 h 352"/>
                    <a:gd name="T74" fmla="*/ 14 w 180"/>
                    <a:gd name="T75" fmla="*/ 160 h 352"/>
                    <a:gd name="T76" fmla="*/ 12 w 180"/>
                    <a:gd name="T77" fmla="*/ 186 h 352"/>
                    <a:gd name="T78" fmla="*/ 18 w 180"/>
                    <a:gd name="T79" fmla="*/ 202 h 352"/>
                    <a:gd name="T80" fmla="*/ 8 w 180"/>
                    <a:gd name="T81" fmla="*/ 222 h 352"/>
                    <a:gd name="T82" fmla="*/ 8 w 180"/>
                    <a:gd name="T83" fmla="*/ 234 h 352"/>
                    <a:gd name="T84" fmla="*/ 6 w 180"/>
                    <a:gd name="T85" fmla="*/ 242 h 352"/>
                    <a:gd name="T86" fmla="*/ 6 w 180"/>
                    <a:gd name="T87" fmla="*/ 260 h 352"/>
                    <a:gd name="T88" fmla="*/ 50 w 180"/>
                    <a:gd name="T89" fmla="*/ 260 h 352"/>
                    <a:gd name="T90" fmla="*/ 44 w 180"/>
                    <a:gd name="T91" fmla="*/ 270 h 352"/>
                    <a:gd name="T92" fmla="*/ 50 w 180"/>
                    <a:gd name="T93" fmla="*/ 260 h 352"/>
                    <a:gd name="T94" fmla="*/ 58 w 180"/>
                    <a:gd name="T95" fmla="*/ 352 h 352"/>
                    <a:gd name="T96" fmla="*/ 50 w 180"/>
                    <a:gd name="T97" fmla="*/ 346 h 352"/>
                    <a:gd name="T98" fmla="*/ 100 w 180"/>
                    <a:gd name="T99" fmla="*/ 296 h 352"/>
                    <a:gd name="T100" fmla="*/ 114 w 180"/>
                    <a:gd name="T101" fmla="*/ 286 h 352"/>
                    <a:gd name="T102" fmla="*/ 112 w 180"/>
                    <a:gd name="T103" fmla="*/ 284 h 352"/>
                    <a:gd name="T104" fmla="*/ 44 w 180"/>
                    <a:gd name="T105" fmla="*/ 278 h 352"/>
                    <a:gd name="T106" fmla="*/ 48 w 180"/>
                    <a:gd name="T107" fmla="*/ 274 h 352"/>
                    <a:gd name="T108" fmla="*/ 94 w 180"/>
                    <a:gd name="T109" fmla="*/ 244 h 352"/>
                    <a:gd name="T110" fmla="*/ 86 w 180"/>
                    <a:gd name="T111" fmla="*/ 242 h 352"/>
                    <a:gd name="T112" fmla="*/ 32 w 180"/>
                    <a:gd name="T113" fmla="*/ 242 h 352"/>
                    <a:gd name="T114" fmla="*/ 40 w 180"/>
                    <a:gd name="T115" fmla="*/ 258 h 352"/>
                    <a:gd name="T116" fmla="*/ 26 w 180"/>
                    <a:gd name="T117" fmla="*/ 252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0" h="352">
                      <a:moveTo>
                        <a:pt x="0" y="260"/>
                      </a:moveTo>
                      <a:lnTo>
                        <a:pt x="0" y="260"/>
                      </a:lnTo>
                      <a:lnTo>
                        <a:pt x="0" y="276"/>
                      </a:lnTo>
                      <a:lnTo>
                        <a:pt x="6" y="276"/>
                      </a:lnTo>
                      <a:lnTo>
                        <a:pt x="6" y="278"/>
                      </a:lnTo>
                      <a:lnTo>
                        <a:pt x="6" y="284"/>
                      </a:lnTo>
                      <a:lnTo>
                        <a:pt x="4" y="286"/>
                      </a:lnTo>
                      <a:lnTo>
                        <a:pt x="4" y="288"/>
                      </a:lnTo>
                      <a:lnTo>
                        <a:pt x="14" y="302"/>
                      </a:lnTo>
                      <a:lnTo>
                        <a:pt x="26" y="314"/>
                      </a:lnTo>
                      <a:lnTo>
                        <a:pt x="22" y="322"/>
                      </a:lnTo>
                      <a:lnTo>
                        <a:pt x="16" y="322"/>
                      </a:lnTo>
                      <a:lnTo>
                        <a:pt x="16" y="332"/>
                      </a:lnTo>
                      <a:lnTo>
                        <a:pt x="22" y="332"/>
                      </a:lnTo>
                      <a:lnTo>
                        <a:pt x="22" y="338"/>
                      </a:lnTo>
                      <a:lnTo>
                        <a:pt x="18" y="340"/>
                      </a:lnTo>
                      <a:lnTo>
                        <a:pt x="42" y="340"/>
                      </a:lnTo>
                      <a:lnTo>
                        <a:pt x="42" y="334"/>
                      </a:lnTo>
                      <a:lnTo>
                        <a:pt x="42" y="330"/>
                      </a:lnTo>
                      <a:lnTo>
                        <a:pt x="50" y="320"/>
                      </a:lnTo>
                      <a:lnTo>
                        <a:pt x="62" y="322"/>
                      </a:lnTo>
                      <a:lnTo>
                        <a:pt x="70" y="322"/>
                      </a:lnTo>
                      <a:lnTo>
                        <a:pt x="76" y="320"/>
                      </a:lnTo>
                      <a:lnTo>
                        <a:pt x="80" y="310"/>
                      </a:lnTo>
                      <a:lnTo>
                        <a:pt x="78" y="312"/>
                      </a:lnTo>
                      <a:lnTo>
                        <a:pt x="76" y="314"/>
                      </a:lnTo>
                      <a:lnTo>
                        <a:pt x="72" y="312"/>
                      </a:lnTo>
                      <a:lnTo>
                        <a:pt x="72" y="306"/>
                      </a:lnTo>
                      <a:lnTo>
                        <a:pt x="76" y="296"/>
                      </a:lnTo>
                      <a:lnTo>
                        <a:pt x="80" y="280"/>
                      </a:lnTo>
                      <a:lnTo>
                        <a:pt x="80" y="274"/>
                      </a:lnTo>
                      <a:lnTo>
                        <a:pt x="80" y="270"/>
                      </a:lnTo>
                      <a:lnTo>
                        <a:pt x="78" y="268"/>
                      </a:lnTo>
                      <a:lnTo>
                        <a:pt x="80" y="266"/>
                      </a:lnTo>
                      <a:lnTo>
                        <a:pt x="80" y="262"/>
                      </a:lnTo>
                      <a:lnTo>
                        <a:pt x="82" y="262"/>
                      </a:lnTo>
                      <a:lnTo>
                        <a:pt x="88" y="260"/>
                      </a:lnTo>
                      <a:lnTo>
                        <a:pt x="90" y="260"/>
                      </a:lnTo>
                      <a:lnTo>
                        <a:pt x="94" y="262"/>
                      </a:lnTo>
                      <a:lnTo>
                        <a:pt x="98" y="262"/>
                      </a:lnTo>
                      <a:lnTo>
                        <a:pt x="104" y="252"/>
                      </a:lnTo>
                      <a:lnTo>
                        <a:pt x="108" y="252"/>
                      </a:lnTo>
                      <a:lnTo>
                        <a:pt x="108" y="250"/>
                      </a:lnTo>
                      <a:lnTo>
                        <a:pt x="108" y="248"/>
                      </a:lnTo>
                      <a:lnTo>
                        <a:pt x="104" y="244"/>
                      </a:lnTo>
                      <a:lnTo>
                        <a:pt x="114" y="242"/>
                      </a:lnTo>
                      <a:lnTo>
                        <a:pt x="114" y="238"/>
                      </a:lnTo>
                      <a:lnTo>
                        <a:pt x="108" y="230"/>
                      </a:lnTo>
                      <a:lnTo>
                        <a:pt x="104" y="222"/>
                      </a:lnTo>
                      <a:lnTo>
                        <a:pt x="96" y="220"/>
                      </a:lnTo>
                      <a:lnTo>
                        <a:pt x="86" y="216"/>
                      </a:lnTo>
                      <a:lnTo>
                        <a:pt x="88" y="198"/>
                      </a:lnTo>
                      <a:lnTo>
                        <a:pt x="88" y="186"/>
                      </a:lnTo>
                      <a:lnTo>
                        <a:pt x="86" y="184"/>
                      </a:lnTo>
                      <a:lnTo>
                        <a:pt x="86" y="180"/>
                      </a:lnTo>
                      <a:lnTo>
                        <a:pt x="88" y="180"/>
                      </a:lnTo>
                      <a:lnTo>
                        <a:pt x="88" y="176"/>
                      </a:lnTo>
                      <a:lnTo>
                        <a:pt x="90" y="172"/>
                      </a:lnTo>
                      <a:lnTo>
                        <a:pt x="88" y="170"/>
                      </a:lnTo>
                      <a:lnTo>
                        <a:pt x="88" y="168"/>
                      </a:lnTo>
                      <a:lnTo>
                        <a:pt x="98" y="166"/>
                      </a:lnTo>
                      <a:lnTo>
                        <a:pt x="98" y="162"/>
                      </a:lnTo>
                      <a:lnTo>
                        <a:pt x="98" y="160"/>
                      </a:lnTo>
                      <a:lnTo>
                        <a:pt x="98" y="158"/>
                      </a:lnTo>
                      <a:lnTo>
                        <a:pt x="104" y="154"/>
                      </a:lnTo>
                      <a:lnTo>
                        <a:pt x="106" y="154"/>
                      </a:lnTo>
                      <a:lnTo>
                        <a:pt x="108" y="144"/>
                      </a:lnTo>
                      <a:lnTo>
                        <a:pt x="108" y="142"/>
                      </a:lnTo>
                      <a:lnTo>
                        <a:pt x="112" y="140"/>
                      </a:lnTo>
                      <a:lnTo>
                        <a:pt x="124" y="134"/>
                      </a:lnTo>
                      <a:lnTo>
                        <a:pt x="136" y="132"/>
                      </a:lnTo>
                      <a:lnTo>
                        <a:pt x="140" y="126"/>
                      </a:lnTo>
                      <a:lnTo>
                        <a:pt x="142" y="122"/>
                      </a:lnTo>
                      <a:lnTo>
                        <a:pt x="148" y="122"/>
                      </a:lnTo>
                      <a:lnTo>
                        <a:pt x="148" y="114"/>
                      </a:lnTo>
                      <a:lnTo>
                        <a:pt x="148" y="112"/>
                      </a:lnTo>
                      <a:lnTo>
                        <a:pt x="144" y="106"/>
                      </a:lnTo>
                      <a:lnTo>
                        <a:pt x="144" y="100"/>
                      </a:lnTo>
                      <a:lnTo>
                        <a:pt x="152" y="90"/>
                      </a:lnTo>
                      <a:lnTo>
                        <a:pt x="152" y="86"/>
                      </a:lnTo>
                      <a:lnTo>
                        <a:pt x="154" y="86"/>
                      </a:lnTo>
                      <a:lnTo>
                        <a:pt x="160" y="86"/>
                      </a:lnTo>
                      <a:lnTo>
                        <a:pt x="162" y="80"/>
                      </a:lnTo>
                      <a:lnTo>
                        <a:pt x="162" y="76"/>
                      </a:lnTo>
                      <a:lnTo>
                        <a:pt x="170" y="72"/>
                      </a:lnTo>
                      <a:lnTo>
                        <a:pt x="172" y="78"/>
                      </a:lnTo>
                      <a:lnTo>
                        <a:pt x="180" y="78"/>
                      </a:lnTo>
                      <a:lnTo>
                        <a:pt x="178" y="68"/>
                      </a:lnTo>
                      <a:lnTo>
                        <a:pt x="178" y="62"/>
                      </a:lnTo>
                      <a:lnTo>
                        <a:pt x="178" y="52"/>
                      </a:lnTo>
                      <a:lnTo>
                        <a:pt x="180" y="46"/>
                      </a:lnTo>
                      <a:lnTo>
                        <a:pt x="178" y="44"/>
                      </a:lnTo>
                      <a:lnTo>
                        <a:pt x="176" y="40"/>
                      </a:lnTo>
                      <a:lnTo>
                        <a:pt x="176" y="34"/>
                      </a:lnTo>
                      <a:lnTo>
                        <a:pt x="176" y="32"/>
                      </a:lnTo>
                      <a:lnTo>
                        <a:pt x="176" y="28"/>
                      </a:lnTo>
                      <a:lnTo>
                        <a:pt x="168" y="22"/>
                      </a:lnTo>
                      <a:lnTo>
                        <a:pt x="162" y="16"/>
                      </a:lnTo>
                      <a:lnTo>
                        <a:pt x="154" y="16"/>
                      </a:lnTo>
                      <a:lnTo>
                        <a:pt x="150" y="14"/>
                      </a:lnTo>
                      <a:lnTo>
                        <a:pt x="148" y="6"/>
                      </a:lnTo>
                      <a:lnTo>
                        <a:pt x="144" y="6"/>
                      </a:lnTo>
                      <a:lnTo>
                        <a:pt x="142" y="4"/>
                      </a:lnTo>
                      <a:lnTo>
                        <a:pt x="136" y="4"/>
                      </a:lnTo>
                      <a:lnTo>
                        <a:pt x="130" y="0"/>
                      </a:lnTo>
                      <a:lnTo>
                        <a:pt x="134" y="8"/>
                      </a:lnTo>
                      <a:lnTo>
                        <a:pt x="132" y="16"/>
                      </a:lnTo>
                      <a:lnTo>
                        <a:pt x="130" y="22"/>
                      </a:lnTo>
                      <a:lnTo>
                        <a:pt x="126" y="24"/>
                      </a:lnTo>
                      <a:lnTo>
                        <a:pt x="118" y="22"/>
                      </a:lnTo>
                      <a:lnTo>
                        <a:pt x="116" y="22"/>
                      </a:lnTo>
                      <a:lnTo>
                        <a:pt x="112" y="22"/>
                      </a:lnTo>
                      <a:lnTo>
                        <a:pt x="112" y="24"/>
                      </a:lnTo>
                      <a:lnTo>
                        <a:pt x="112" y="28"/>
                      </a:lnTo>
                      <a:lnTo>
                        <a:pt x="112" y="34"/>
                      </a:lnTo>
                      <a:lnTo>
                        <a:pt x="106" y="32"/>
                      </a:lnTo>
                      <a:lnTo>
                        <a:pt x="98" y="24"/>
                      </a:lnTo>
                      <a:lnTo>
                        <a:pt x="98" y="26"/>
                      </a:lnTo>
                      <a:lnTo>
                        <a:pt x="94" y="32"/>
                      </a:lnTo>
                      <a:lnTo>
                        <a:pt x="90" y="42"/>
                      </a:lnTo>
                      <a:lnTo>
                        <a:pt x="90" y="46"/>
                      </a:lnTo>
                      <a:lnTo>
                        <a:pt x="86" y="50"/>
                      </a:lnTo>
                      <a:lnTo>
                        <a:pt x="82" y="52"/>
                      </a:lnTo>
                      <a:lnTo>
                        <a:pt x="80" y="58"/>
                      </a:lnTo>
                      <a:lnTo>
                        <a:pt x="78" y="60"/>
                      </a:lnTo>
                      <a:lnTo>
                        <a:pt x="72" y="60"/>
                      </a:lnTo>
                      <a:lnTo>
                        <a:pt x="70" y="60"/>
                      </a:lnTo>
                      <a:lnTo>
                        <a:pt x="70" y="62"/>
                      </a:lnTo>
                      <a:lnTo>
                        <a:pt x="70" y="70"/>
                      </a:lnTo>
                      <a:lnTo>
                        <a:pt x="68" y="80"/>
                      </a:lnTo>
                      <a:lnTo>
                        <a:pt x="62" y="88"/>
                      </a:lnTo>
                      <a:lnTo>
                        <a:pt x="58" y="94"/>
                      </a:lnTo>
                      <a:lnTo>
                        <a:pt x="52" y="96"/>
                      </a:lnTo>
                      <a:lnTo>
                        <a:pt x="54" y="104"/>
                      </a:lnTo>
                      <a:lnTo>
                        <a:pt x="54" y="112"/>
                      </a:lnTo>
                      <a:lnTo>
                        <a:pt x="52" y="118"/>
                      </a:lnTo>
                      <a:lnTo>
                        <a:pt x="50" y="118"/>
                      </a:lnTo>
                      <a:lnTo>
                        <a:pt x="44" y="114"/>
                      </a:lnTo>
                      <a:lnTo>
                        <a:pt x="42" y="114"/>
                      </a:lnTo>
                      <a:lnTo>
                        <a:pt x="40" y="114"/>
                      </a:lnTo>
                      <a:lnTo>
                        <a:pt x="32" y="116"/>
                      </a:lnTo>
                      <a:lnTo>
                        <a:pt x="30" y="118"/>
                      </a:lnTo>
                      <a:lnTo>
                        <a:pt x="26" y="122"/>
                      </a:lnTo>
                      <a:lnTo>
                        <a:pt x="24" y="130"/>
                      </a:lnTo>
                      <a:lnTo>
                        <a:pt x="18" y="134"/>
                      </a:lnTo>
                      <a:lnTo>
                        <a:pt x="18" y="136"/>
                      </a:lnTo>
                      <a:lnTo>
                        <a:pt x="16" y="140"/>
                      </a:lnTo>
                      <a:lnTo>
                        <a:pt x="14" y="142"/>
                      </a:lnTo>
                      <a:lnTo>
                        <a:pt x="12" y="144"/>
                      </a:lnTo>
                      <a:lnTo>
                        <a:pt x="14" y="150"/>
                      </a:lnTo>
                      <a:lnTo>
                        <a:pt x="14" y="154"/>
                      </a:lnTo>
                      <a:lnTo>
                        <a:pt x="14" y="160"/>
                      </a:lnTo>
                      <a:lnTo>
                        <a:pt x="14" y="168"/>
                      </a:lnTo>
                      <a:lnTo>
                        <a:pt x="14" y="172"/>
                      </a:lnTo>
                      <a:lnTo>
                        <a:pt x="14" y="180"/>
                      </a:lnTo>
                      <a:lnTo>
                        <a:pt x="12" y="186"/>
                      </a:lnTo>
                      <a:lnTo>
                        <a:pt x="14" y="188"/>
                      </a:lnTo>
                      <a:lnTo>
                        <a:pt x="16" y="190"/>
                      </a:lnTo>
                      <a:lnTo>
                        <a:pt x="16" y="196"/>
                      </a:lnTo>
                      <a:lnTo>
                        <a:pt x="18" y="202"/>
                      </a:lnTo>
                      <a:lnTo>
                        <a:pt x="16" y="206"/>
                      </a:lnTo>
                      <a:lnTo>
                        <a:pt x="12" y="206"/>
                      </a:lnTo>
                      <a:lnTo>
                        <a:pt x="12" y="216"/>
                      </a:lnTo>
                      <a:lnTo>
                        <a:pt x="8" y="222"/>
                      </a:lnTo>
                      <a:lnTo>
                        <a:pt x="12" y="224"/>
                      </a:lnTo>
                      <a:lnTo>
                        <a:pt x="14" y="230"/>
                      </a:lnTo>
                      <a:lnTo>
                        <a:pt x="12" y="232"/>
                      </a:lnTo>
                      <a:lnTo>
                        <a:pt x="8" y="234"/>
                      </a:lnTo>
                      <a:lnTo>
                        <a:pt x="8" y="238"/>
                      </a:lnTo>
                      <a:lnTo>
                        <a:pt x="6" y="238"/>
                      </a:lnTo>
                      <a:lnTo>
                        <a:pt x="4" y="240"/>
                      </a:lnTo>
                      <a:lnTo>
                        <a:pt x="6" y="242"/>
                      </a:lnTo>
                      <a:lnTo>
                        <a:pt x="6" y="248"/>
                      </a:lnTo>
                      <a:lnTo>
                        <a:pt x="8" y="252"/>
                      </a:lnTo>
                      <a:lnTo>
                        <a:pt x="8" y="258"/>
                      </a:lnTo>
                      <a:lnTo>
                        <a:pt x="6" y="26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  <a:moveTo>
                        <a:pt x="50" y="260"/>
                      </a:moveTo>
                      <a:lnTo>
                        <a:pt x="50" y="260"/>
                      </a:lnTo>
                      <a:lnTo>
                        <a:pt x="50" y="266"/>
                      </a:lnTo>
                      <a:lnTo>
                        <a:pt x="50" y="270"/>
                      </a:lnTo>
                      <a:lnTo>
                        <a:pt x="44" y="270"/>
                      </a:lnTo>
                      <a:lnTo>
                        <a:pt x="48" y="268"/>
                      </a:lnTo>
                      <a:lnTo>
                        <a:pt x="50" y="260"/>
                      </a:lnTo>
                      <a:lnTo>
                        <a:pt x="50" y="260"/>
                      </a:lnTo>
                      <a:lnTo>
                        <a:pt x="50" y="260"/>
                      </a:lnTo>
                      <a:close/>
                      <a:moveTo>
                        <a:pt x="50" y="346"/>
                      </a:moveTo>
                      <a:lnTo>
                        <a:pt x="50" y="346"/>
                      </a:lnTo>
                      <a:lnTo>
                        <a:pt x="50" y="352"/>
                      </a:lnTo>
                      <a:lnTo>
                        <a:pt x="58" y="352"/>
                      </a:lnTo>
                      <a:lnTo>
                        <a:pt x="54" y="350"/>
                      </a:lnTo>
                      <a:lnTo>
                        <a:pt x="50" y="346"/>
                      </a:lnTo>
                      <a:lnTo>
                        <a:pt x="50" y="346"/>
                      </a:lnTo>
                      <a:lnTo>
                        <a:pt x="50" y="346"/>
                      </a:lnTo>
                      <a:close/>
                      <a:moveTo>
                        <a:pt x="112" y="284"/>
                      </a:moveTo>
                      <a:lnTo>
                        <a:pt x="112" y="288"/>
                      </a:lnTo>
                      <a:lnTo>
                        <a:pt x="104" y="288"/>
                      </a:lnTo>
                      <a:lnTo>
                        <a:pt x="100" y="296"/>
                      </a:lnTo>
                      <a:lnTo>
                        <a:pt x="98" y="310"/>
                      </a:lnTo>
                      <a:lnTo>
                        <a:pt x="104" y="312"/>
                      </a:lnTo>
                      <a:lnTo>
                        <a:pt x="112" y="294"/>
                      </a:lnTo>
                      <a:lnTo>
                        <a:pt x="114" y="286"/>
                      </a:lnTo>
                      <a:lnTo>
                        <a:pt x="114" y="284"/>
                      </a:lnTo>
                      <a:lnTo>
                        <a:pt x="112" y="284"/>
                      </a:lnTo>
                      <a:lnTo>
                        <a:pt x="112" y="284"/>
                      </a:lnTo>
                      <a:lnTo>
                        <a:pt x="112" y="284"/>
                      </a:lnTo>
                      <a:close/>
                      <a:moveTo>
                        <a:pt x="48" y="274"/>
                      </a:moveTo>
                      <a:lnTo>
                        <a:pt x="48" y="274"/>
                      </a:lnTo>
                      <a:lnTo>
                        <a:pt x="48" y="276"/>
                      </a:lnTo>
                      <a:lnTo>
                        <a:pt x="44" y="278"/>
                      </a:lnTo>
                      <a:lnTo>
                        <a:pt x="44" y="274"/>
                      </a:lnTo>
                      <a:lnTo>
                        <a:pt x="48" y="274"/>
                      </a:lnTo>
                      <a:lnTo>
                        <a:pt x="48" y="274"/>
                      </a:lnTo>
                      <a:lnTo>
                        <a:pt x="48" y="274"/>
                      </a:lnTo>
                      <a:close/>
                      <a:moveTo>
                        <a:pt x="86" y="242"/>
                      </a:moveTo>
                      <a:lnTo>
                        <a:pt x="86" y="242"/>
                      </a:lnTo>
                      <a:lnTo>
                        <a:pt x="90" y="242"/>
                      </a:lnTo>
                      <a:lnTo>
                        <a:pt x="94" y="244"/>
                      </a:lnTo>
                      <a:lnTo>
                        <a:pt x="94" y="248"/>
                      </a:lnTo>
                      <a:lnTo>
                        <a:pt x="86" y="244"/>
                      </a:lnTo>
                      <a:lnTo>
                        <a:pt x="82" y="242"/>
                      </a:lnTo>
                      <a:lnTo>
                        <a:pt x="86" y="242"/>
                      </a:lnTo>
                      <a:lnTo>
                        <a:pt x="86" y="242"/>
                      </a:lnTo>
                      <a:lnTo>
                        <a:pt x="86" y="242"/>
                      </a:lnTo>
                      <a:close/>
                      <a:moveTo>
                        <a:pt x="32" y="242"/>
                      </a:moveTo>
                      <a:lnTo>
                        <a:pt x="32" y="242"/>
                      </a:lnTo>
                      <a:lnTo>
                        <a:pt x="36" y="244"/>
                      </a:lnTo>
                      <a:lnTo>
                        <a:pt x="40" y="250"/>
                      </a:lnTo>
                      <a:lnTo>
                        <a:pt x="42" y="256"/>
                      </a:lnTo>
                      <a:lnTo>
                        <a:pt x="40" y="258"/>
                      </a:lnTo>
                      <a:lnTo>
                        <a:pt x="32" y="262"/>
                      </a:lnTo>
                      <a:lnTo>
                        <a:pt x="16" y="268"/>
                      </a:lnTo>
                      <a:lnTo>
                        <a:pt x="16" y="258"/>
                      </a:lnTo>
                      <a:lnTo>
                        <a:pt x="26" y="252"/>
                      </a:lnTo>
                      <a:lnTo>
                        <a:pt x="32" y="242"/>
                      </a:lnTo>
                      <a:lnTo>
                        <a:pt x="32" y="242"/>
                      </a:lnTo>
                      <a:lnTo>
                        <a:pt x="32" y="2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7" name="Freeform: Shape 240">
                  <a:extLst>
                    <a:ext uri="{FF2B5EF4-FFF2-40B4-BE49-F238E27FC236}">
                      <a16:creationId xmlns:a16="http://schemas.microsoft.com/office/drawing/2014/main" id="{30117A80-8B3A-4117-B707-BC7268CB9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600" y="5191125"/>
                  <a:ext cx="28575" cy="44450"/>
                </a:xfrm>
                <a:custGeom>
                  <a:avLst/>
                  <a:gdLst>
                    <a:gd name="T0" fmla="*/ 14 w 18"/>
                    <a:gd name="T1" fmla="*/ 18 h 28"/>
                    <a:gd name="T2" fmla="*/ 14 w 18"/>
                    <a:gd name="T3" fmla="*/ 18 h 28"/>
                    <a:gd name="T4" fmla="*/ 18 w 18"/>
                    <a:gd name="T5" fmla="*/ 8 h 28"/>
                    <a:gd name="T6" fmla="*/ 14 w 18"/>
                    <a:gd name="T7" fmla="*/ 4 h 28"/>
                    <a:gd name="T8" fmla="*/ 10 w 18"/>
                    <a:gd name="T9" fmla="*/ 0 h 28"/>
                    <a:gd name="T10" fmla="*/ 6 w 18"/>
                    <a:gd name="T11" fmla="*/ 4 h 28"/>
                    <a:gd name="T12" fmla="*/ 4 w 18"/>
                    <a:gd name="T13" fmla="*/ 4 h 28"/>
                    <a:gd name="T14" fmla="*/ 2 w 18"/>
                    <a:gd name="T15" fmla="*/ 4 h 28"/>
                    <a:gd name="T16" fmla="*/ 0 w 18"/>
                    <a:gd name="T17" fmla="*/ 4 h 28"/>
                    <a:gd name="T18" fmla="*/ 0 w 18"/>
                    <a:gd name="T19" fmla="*/ 10 h 28"/>
                    <a:gd name="T20" fmla="*/ 0 w 18"/>
                    <a:gd name="T21" fmla="*/ 16 h 28"/>
                    <a:gd name="T22" fmla="*/ 0 w 18"/>
                    <a:gd name="T23" fmla="*/ 18 h 28"/>
                    <a:gd name="T24" fmla="*/ 2 w 18"/>
                    <a:gd name="T25" fmla="*/ 24 h 28"/>
                    <a:gd name="T26" fmla="*/ 4 w 18"/>
                    <a:gd name="T27" fmla="*/ 24 h 28"/>
                    <a:gd name="T28" fmla="*/ 14 w 18"/>
                    <a:gd name="T29" fmla="*/ 28 h 28"/>
                    <a:gd name="T30" fmla="*/ 14 w 18"/>
                    <a:gd name="T31" fmla="*/ 18 h 28"/>
                    <a:gd name="T32" fmla="*/ 14 w 18"/>
                    <a:gd name="T33" fmla="*/ 18 h 28"/>
                    <a:gd name="T34" fmla="*/ 14 w 18"/>
                    <a:gd name="T35" fmla="*/ 1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28">
                      <a:moveTo>
                        <a:pt x="14" y="18"/>
                      </a:moveTo>
                      <a:lnTo>
                        <a:pt x="14" y="18"/>
                      </a:lnTo>
                      <a:lnTo>
                        <a:pt x="18" y="8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4" y="24"/>
                      </a:lnTo>
                      <a:lnTo>
                        <a:pt x="14" y="28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8" name="Freeform: Shape 241">
                  <a:extLst>
                    <a:ext uri="{FF2B5EF4-FFF2-40B4-BE49-F238E27FC236}">
                      <a16:creationId xmlns:a16="http://schemas.microsoft.com/office/drawing/2014/main" id="{4AD1021B-29F9-45B4-BA54-187FAF4E9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875" y="3771900"/>
                  <a:ext cx="403225" cy="568325"/>
                </a:xfrm>
                <a:custGeom>
                  <a:avLst/>
                  <a:gdLst>
                    <a:gd name="T0" fmla="*/ 228 w 254"/>
                    <a:gd name="T1" fmla="*/ 66 h 358"/>
                    <a:gd name="T2" fmla="*/ 228 w 254"/>
                    <a:gd name="T3" fmla="*/ 36 h 358"/>
                    <a:gd name="T4" fmla="*/ 224 w 254"/>
                    <a:gd name="T5" fmla="*/ 18 h 358"/>
                    <a:gd name="T6" fmla="*/ 208 w 254"/>
                    <a:gd name="T7" fmla="*/ 2 h 358"/>
                    <a:gd name="T8" fmla="*/ 192 w 254"/>
                    <a:gd name="T9" fmla="*/ 2 h 358"/>
                    <a:gd name="T10" fmla="*/ 182 w 254"/>
                    <a:gd name="T11" fmla="*/ 24 h 358"/>
                    <a:gd name="T12" fmla="*/ 162 w 254"/>
                    <a:gd name="T13" fmla="*/ 24 h 358"/>
                    <a:gd name="T14" fmla="*/ 54 w 254"/>
                    <a:gd name="T15" fmla="*/ 20 h 358"/>
                    <a:gd name="T16" fmla="*/ 38 w 254"/>
                    <a:gd name="T17" fmla="*/ 70 h 358"/>
                    <a:gd name="T18" fmla="*/ 28 w 254"/>
                    <a:gd name="T19" fmla="*/ 138 h 358"/>
                    <a:gd name="T20" fmla="*/ 18 w 254"/>
                    <a:gd name="T21" fmla="*/ 144 h 358"/>
                    <a:gd name="T22" fmla="*/ 16 w 254"/>
                    <a:gd name="T23" fmla="*/ 156 h 358"/>
                    <a:gd name="T24" fmla="*/ 12 w 254"/>
                    <a:gd name="T25" fmla="*/ 166 h 358"/>
                    <a:gd name="T26" fmla="*/ 4 w 254"/>
                    <a:gd name="T27" fmla="*/ 176 h 358"/>
                    <a:gd name="T28" fmla="*/ 0 w 254"/>
                    <a:gd name="T29" fmla="*/ 186 h 358"/>
                    <a:gd name="T30" fmla="*/ 2 w 254"/>
                    <a:gd name="T31" fmla="*/ 192 h 358"/>
                    <a:gd name="T32" fmla="*/ 12 w 254"/>
                    <a:gd name="T33" fmla="*/ 194 h 358"/>
                    <a:gd name="T34" fmla="*/ 10 w 254"/>
                    <a:gd name="T35" fmla="*/ 204 h 358"/>
                    <a:gd name="T36" fmla="*/ 10 w 254"/>
                    <a:gd name="T37" fmla="*/ 212 h 358"/>
                    <a:gd name="T38" fmla="*/ 16 w 254"/>
                    <a:gd name="T39" fmla="*/ 226 h 358"/>
                    <a:gd name="T40" fmla="*/ 20 w 254"/>
                    <a:gd name="T41" fmla="*/ 248 h 358"/>
                    <a:gd name="T42" fmla="*/ 28 w 254"/>
                    <a:gd name="T43" fmla="*/ 262 h 358"/>
                    <a:gd name="T44" fmla="*/ 36 w 254"/>
                    <a:gd name="T45" fmla="*/ 274 h 358"/>
                    <a:gd name="T46" fmla="*/ 40 w 254"/>
                    <a:gd name="T47" fmla="*/ 282 h 358"/>
                    <a:gd name="T48" fmla="*/ 52 w 254"/>
                    <a:gd name="T49" fmla="*/ 286 h 358"/>
                    <a:gd name="T50" fmla="*/ 62 w 254"/>
                    <a:gd name="T51" fmla="*/ 292 h 358"/>
                    <a:gd name="T52" fmla="*/ 66 w 254"/>
                    <a:gd name="T53" fmla="*/ 302 h 358"/>
                    <a:gd name="T54" fmla="*/ 76 w 254"/>
                    <a:gd name="T55" fmla="*/ 314 h 358"/>
                    <a:gd name="T56" fmla="*/ 82 w 254"/>
                    <a:gd name="T57" fmla="*/ 324 h 358"/>
                    <a:gd name="T58" fmla="*/ 90 w 254"/>
                    <a:gd name="T59" fmla="*/ 340 h 358"/>
                    <a:gd name="T60" fmla="*/ 98 w 254"/>
                    <a:gd name="T61" fmla="*/ 336 h 358"/>
                    <a:gd name="T62" fmla="*/ 108 w 254"/>
                    <a:gd name="T63" fmla="*/ 340 h 358"/>
                    <a:gd name="T64" fmla="*/ 116 w 254"/>
                    <a:gd name="T65" fmla="*/ 336 h 358"/>
                    <a:gd name="T66" fmla="*/ 134 w 254"/>
                    <a:gd name="T67" fmla="*/ 354 h 358"/>
                    <a:gd name="T68" fmla="*/ 146 w 254"/>
                    <a:gd name="T69" fmla="*/ 358 h 358"/>
                    <a:gd name="T70" fmla="*/ 156 w 254"/>
                    <a:gd name="T71" fmla="*/ 350 h 358"/>
                    <a:gd name="T72" fmla="*/ 166 w 254"/>
                    <a:gd name="T73" fmla="*/ 350 h 358"/>
                    <a:gd name="T74" fmla="*/ 178 w 254"/>
                    <a:gd name="T75" fmla="*/ 348 h 358"/>
                    <a:gd name="T76" fmla="*/ 196 w 254"/>
                    <a:gd name="T77" fmla="*/ 342 h 358"/>
                    <a:gd name="T78" fmla="*/ 210 w 254"/>
                    <a:gd name="T79" fmla="*/ 342 h 358"/>
                    <a:gd name="T80" fmla="*/ 206 w 254"/>
                    <a:gd name="T81" fmla="*/ 336 h 358"/>
                    <a:gd name="T82" fmla="*/ 196 w 254"/>
                    <a:gd name="T83" fmla="*/ 330 h 358"/>
                    <a:gd name="T84" fmla="*/ 188 w 254"/>
                    <a:gd name="T85" fmla="*/ 310 h 358"/>
                    <a:gd name="T86" fmla="*/ 174 w 254"/>
                    <a:gd name="T87" fmla="*/ 294 h 358"/>
                    <a:gd name="T88" fmla="*/ 162 w 254"/>
                    <a:gd name="T89" fmla="*/ 292 h 358"/>
                    <a:gd name="T90" fmla="*/ 166 w 254"/>
                    <a:gd name="T91" fmla="*/ 282 h 358"/>
                    <a:gd name="T92" fmla="*/ 178 w 254"/>
                    <a:gd name="T93" fmla="*/ 268 h 358"/>
                    <a:gd name="T94" fmla="*/ 184 w 254"/>
                    <a:gd name="T95" fmla="*/ 236 h 358"/>
                    <a:gd name="T96" fmla="*/ 196 w 254"/>
                    <a:gd name="T97" fmla="*/ 220 h 358"/>
                    <a:gd name="T98" fmla="*/ 202 w 254"/>
                    <a:gd name="T99" fmla="*/ 202 h 358"/>
                    <a:gd name="T100" fmla="*/ 208 w 254"/>
                    <a:gd name="T101" fmla="*/ 186 h 358"/>
                    <a:gd name="T102" fmla="*/ 220 w 254"/>
                    <a:gd name="T103" fmla="*/ 162 h 358"/>
                    <a:gd name="T104" fmla="*/ 220 w 254"/>
                    <a:gd name="T105" fmla="*/ 140 h 358"/>
                    <a:gd name="T106" fmla="*/ 226 w 254"/>
                    <a:gd name="T107" fmla="*/ 116 h 358"/>
                    <a:gd name="T108" fmla="*/ 232 w 254"/>
                    <a:gd name="T109" fmla="*/ 108 h 358"/>
                    <a:gd name="T110" fmla="*/ 238 w 254"/>
                    <a:gd name="T111" fmla="*/ 98 h 358"/>
                    <a:gd name="T112" fmla="*/ 254 w 254"/>
                    <a:gd name="T113" fmla="*/ 90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54" h="358">
                      <a:moveTo>
                        <a:pt x="254" y="90"/>
                      </a:moveTo>
                      <a:lnTo>
                        <a:pt x="248" y="90"/>
                      </a:lnTo>
                      <a:lnTo>
                        <a:pt x="228" y="66"/>
                      </a:lnTo>
                      <a:lnTo>
                        <a:pt x="226" y="56"/>
                      </a:lnTo>
                      <a:lnTo>
                        <a:pt x="228" y="46"/>
                      </a:lnTo>
                      <a:lnTo>
                        <a:pt x="228" y="36"/>
                      </a:lnTo>
                      <a:lnTo>
                        <a:pt x="228" y="26"/>
                      </a:lnTo>
                      <a:lnTo>
                        <a:pt x="224" y="24"/>
                      </a:lnTo>
                      <a:lnTo>
                        <a:pt x="224" y="18"/>
                      </a:lnTo>
                      <a:lnTo>
                        <a:pt x="224" y="12"/>
                      </a:lnTo>
                      <a:lnTo>
                        <a:pt x="216" y="8"/>
                      </a:lnTo>
                      <a:lnTo>
                        <a:pt x="208" y="2"/>
                      </a:lnTo>
                      <a:lnTo>
                        <a:pt x="208" y="0"/>
                      </a:lnTo>
                      <a:lnTo>
                        <a:pt x="198" y="2"/>
                      </a:lnTo>
                      <a:lnTo>
                        <a:pt x="192" y="2"/>
                      </a:lnTo>
                      <a:lnTo>
                        <a:pt x="190" y="12"/>
                      </a:lnTo>
                      <a:lnTo>
                        <a:pt x="184" y="16"/>
                      </a:lnTo>
                      <a:lnTo>
                        <a:pt x="182" y="24"/>
                      </a:lnTo>
                      <a:lnTo>
                        <a:pt x="178" y="26"/>
                      </a:lnTo>
                      <a:lnTo>
                        <a:pt x="174" y="24"/>
                      </a:lnTo>
                      <a:lnTo>
                        <a:pt x="162" y="24"/>
                      </a:lnTo>
                      <a:lnTo>
                        <a:pt x="162" y="18"/>
                      </a:lnTo>
                      <a:lnTo>
                        <a:pt x="156" y="24"/>
                      </a:lnTo>
                      <a:lnTo>
                        <a:pt x="54" y="20"/>
                      </a:lnTo>
                      <a:lnTo>
                        <a:pt x="54" y="56"/>
                      </a:lnTo>
                      <a:lnTo>
                        <a:pt x="38" y="56"/>
                      </a:lnTo>
                      <a:lnTo>
                        <a:pt x="38" y="70"/>
                      </a:lnTo>
                      <a:lnTo>
                        <a:pt x="38" y="138"/>
                      </a:lnTo>
                      <a:lnTo>
                        <a:pt x="36" y="138"/>
                      </a:lnTo>
                      <a:lnTo>
                        <a:pt x="28" y="138"/>
                      </a:lnTo>
                      <a:lnTo>
                        <a:pt x="26" y="136"/>
                      </a:lnTo>
                      <a:lnTo>
                        <a:pt x="22" y="138"/>
                      </a:lnTo>
                      <a:lnTo>
                        <a:pt x="18" y="144"/>
                      </a:lnTo>
                      <a:lnTo>
                        <a:pt x="18" y="148"/>
                      </a:lnTo>
                      <a:lnTo>
                        <a:pt x="18" y="152"/>
                      </a:lnTo>
                      <a:lnTo>
                        <a:pt x="16" y="156"/>
                      </a:lnTo>
                      <a:lnTo>
                        <a:pt x="12" y="158"/>
                      </a:lnTo>
                      <a:lnTo>
                        <a:pt x="12" y="162"/>
                      </a:lnTo>
                      <a:lnTo>
                        <a:pt x="12" y="166"/>
                      </a:lnTo>
                      <a:lnTo>
                        <a:pt x="10" y="172"/>
                      </a:lnTo>
                      <a:lnTo>
                        <a:pt x="8" y="174"/>
                      </a:lnTo>
                      <a:lnTo>
                        <a:pt x="4" y="176"/>
                      </a:lnTo>
                      <a:lnTo>
                        <a:pt x="4" y="182"/>
                      </a:lnTo>
                      <a:lnTo>
                        <a:pt x="2" y="184"/>
                      </a:lnTo>
                      <a:lnTo>
                        <a:pt x="0" y="186"/>
                      </a:lnTo>
                      <a:lnTo>
                        <a:pt x="0" y="190"/>
                      </a:lnTo>
                      <a:lnTo>
                        <a:pt x="0" y="192"/>
                      </a:lnTo>
                      <a:lnTo>
                        <a:pt x="2" y="192"/>
                      </a:lnTo>
                      <a:lnTo>
                        <a:pt x="8" y="192"/>
                      </a:lnTo>
                      <a:lnTo>
                        <a:pt x="10" y="192"/>
                      </a:lnTo>
                      <a:lnTo>
                        <a:pt x="12" y="194"/>
                      </a:lnTo>
                      <a:lnTo>
                        <a:pt x="12" y="198"/>
                      </a:lnTo>
                      <a:lnTo>
                        <a:pt x="12" y="200"/>
                      </a:lnTo>
                      <a:lnTo>
                        <a:pt x="10" y="204"/>
                      </a:lnTo>
                      <a:lnTo>
                        <a:pt x="10" y="208"/>
                      </a:lnTo>
                      <a:lnTo>
                        <a:pt x="10" y="210"/>
                      </a:lnTo>
                      <a:lnTo>
                        <a:pt x="10" y="212"/>
                      </a:lnTo>
                      <a:lnTo>
                        <a:pt x="10" y="218"/>
                      </a:lnTo>
                      <a:lnTo>
                        <a:pt x="12" y="220"/>
                      </a:lnTo>
                      <a:lnTo>
                        <a:pt x="16" y="226"/>
                      </a:lnTo>
                      <a:lnTo>
                        <a:pt x="22" y="236"/>
                      </a:lnTo>
                      <a:lnTo>
                        <a:pt x="22" y="246"/>
                      </a:lnTo>
                      <a:lnTo>
                        <a:pt x="20" y="248"/>
                      </a:lnTo>
                      <a:lnTo>
                        <a:pt x="26" y="250"/>
                      </a:lnTo>
                      <a:lnTo>
                        <a:pt x="28" y="256"/>
                      </a:lnTo>
                      <a:lnTo>
                        <a:pt x="28" y="262"/>
                      </a:lnTo>
                      <a:lnTo>
                        <a:pt x="28" y="266"/>
                      </a:lnTo>
                      <a:lnTo>
                        <a:pt x="30" y="268"/>
                      </a:lnTo>
                      <a:lnTo>
                        <a:pt x="36" y="274"/>
                      </a:lnTo>
                      <a:lnTo>
                        <a:pt x="38" y="278"/>
                      </a:lnTo>
                      <a:lnTo>
                        <a:pt x="38" y="282"/>
                      </a:lnTo>
                      <a:lnTo>
                        <a:pt x="40" y="282"/>
                      </a:lnTo>
                      <a:lnTo>
                        <a:pt x="46" y="282"/>
                      </a:lnTo>
                      <a:lnTo>
                        <a:pt x="48" y="284"/>
                      </a:lnTo>
                      <a:lnTo>
                        <a:pt x="52" y="286"/>
                      </a:lnTo>
                      <a:lnTo>
                        <a:pt x="54" y="290"/>
                      </a:lnTo>
                      <a:lnTo>
                        <a:pt x="58" y="290"/>
                      </a:lnTo>
                      <a:lnTo>
                        <a:pt x="62" y="292"/>
                      </a:lnTo>
                      <a:lnTo>
                        <a:pt x="62" y="296"/>
                      </a:lnTo>
                      <a:lnTo>
                        <a:pt x="64" y="300"/>
                      </a:lnTo>
                      <a:lnTo>
                        <a:pt x="66" y="302"/>
                      </a:lnTo>
                      <a:lnTo>
                        <a:pt x="74" y="304"/>
                      </a:lnTo>
                      <a:lnTo>
                        <a:pt x="76" y="310"/>
                      </a:lnTo>
                      <a:lnTo>
                        <a:pt x="76" y="314"/>
                      </a:lnTo>
                      <a:lnTo>
                        <a:pt x="80" y="320"/>
                      </a:lnTo>
                      <a:lnTo>
                        <a:pt x="82" y="322"/>
                      </a:lnTo>
                      <a:lnTo>
                        <a:pt x="82" y="324"/>
                      </a:lnTo>
                      <a:lnTo>
                        <a:pt x="88" y="332"/>
                      </a:lnTo>
                      <a:lnTo>
                        <a:pt x="88" y="336"/>
                      </a:lnTo>
                      <a:lnTo>
                        <a:pt x="90" y="340"/>
                      </a:lnTo>
                      <a:lnTo>
                        <a:pt x="92" y="340"/>
                      </a:lnTo>
                      <a:lnTo>
                        <a:pt x="94" y="336"/>
                      </a:lnTo>
                      <a:lnTo>
                        <a:pt x="98" y="336"/>
                      </a:lnTo>
                      <a:lnTo>
                        <a:pt x="100" y="336"/>
                      </a:lnTo>
                      <a:lnTo>
                        <a:pt x="106" y="340"/>
                      </a:lnTo>
                      <a:lnTo>
                        <a:pt x="108" y="340"/>
                      </a:lnTo>
                      <a:lnTo>
                        <a:pt x="110" y="338"/>
                      </a:lnTo>
                      <a:lnTo>
                        <a:pt x="112" y="336"/>
                      </a:lnTo>
                      <a:lnTo>
                        <a:pt x="116" y="336"/>
                      </a:lnTo>
                      <a:lnTo>
                        <a:pt x="118" y="340"/>
                      </a:lnTo>
                      <a:lnTo>
                        <a:pt x="124" y="348"/>
                      </a:lnTo>
                      <a:lnTo>
                        <a:pt x="134" y="354"/>
                      </a:lnTo>
                      <a:lnTo>
                        <a:pt x="136" y="356"/>
                      </a:lnTo>
                      <a:lnTo>
                        <a:pt x="138" y="354"/>
                      </a:lnTo>
                      <a:lnTo>
                        <a:pt x="146" y="358"/>
                      </a:lnTo>
                      <a:lnTo>
                        <a:pt x="148" y="354"/>
                      </a:lnTo>
                      <a:lnTo>
                        <a:pt x="154" y="354"/>
                      </a:lnTo>
                      <a:lnTo>
                        <a:pt x="156" y="350"/>
                      </a:lnTo>
                      <a:lnTo>
                        <a:pt x="160" y="350"/>
                      </a:lnTo>
                      <a:lnTo>
                        <a:pt x="162" y="350"/>
                      </a:lnTo>
                      <a:lnTo>
                        <a:pt x="166" y="350"/>
                      </a:lnTo>
                      <a:lnTo>
                        <a:pt x="170" y="350"/>
                      </a:lnTo>
                      <a:lnTo>
                        <a:pt x="172" y="354"/>
                      </a:lnTo>
                      <a:lnTo>
                        <a:pt x="178" y="348"/>
                      </a:lnTo>
                      <a:lnTo>
                        <a:pt x="184" y="348"/>
                      </a:lnTo>
                      <a:lnTo>
                        <a:pt x="190" y="342"/>
                      </a:lnTo>
                      <a:lnTo>
                        <a:pt x="196" y="342"/>
                      </a:lnTo>
                      <a:lnTo>
                        <a:pt x="202" y="342"/>
                      </a:lnTo>
                      <a:lnTo>
                        <a:pt x="210" y="348"/>
                      </a:lnTo>
                      <a:lnTo>
                        <a:pt x="210" y="342"/>
                      </a:lnTo>
                      <a:lnTo>
                        <a:pt x="210" y="340"/>
                      </a:lnTo>
                      <a:lnTo>
                        <a:pt x="208" y="338"/>
                      </a:lnTo>
                      <a:lnTo>
                        <a:pt x="206" y="336"/>
                      </a:lnTo>
                      <a:lnTo>
                        <a:pt x="202" y="336"/>
                      </a:lnTo>
                      <a:lnTo>
                        <a:pt x="198" y="336"/>
                      </a:lnTo>
                      <a:lnTo>
                        <a:pt x="196" y="330"/>
                      </a:lnTo>
                      <a:lnTo>
                        <a:pt x="190" y="322"/>
                      </a:lnTo>
                      <a:lnTo>
                        <a:pt x="188" y="314"/>
                      </a:lnTo>
                      <a:lnTo>
                        <a:pt x="188" y="310"/>
                      </a:lnTo>
                      <a:lnTo>
                        <a:pt x="184" y="308"/>
                      </a:lnTo>
                      <a:lnTo>
                        <a:pt x="178" y="300"/>
                      </a:lnTo>
                      <a:lnTo>
                        <a:pt x="174" y="294"/>
                      </a:lnTo>
                      <a:lnTo>
                        <a:pt x="170" y="294"/>
                      </a:lnTo>
                      <a:lnTo>
                        <a:pt x="164" y="292"/>
                      </a:lnTo>
                      <a:lnTo>
                        <a:pt x="162" y="292"/>
                      </a:lnTo>
                      <a:lnTo>
                        <a:pt x="160" y="292"/>
                      </a:lnTo>
                      <a:lnTo>
                        <a:pt x="162" y="282"/>
                      </a:lnTo>
                      <a:lnTo>
                        <a:pt x="166" y="282"/>
                      </a:lnTo>
                      <a:lnTo>
                        <a:pt x="172" y="278"/>
                      </a:lnTo>
                      <a:lnTo>
                        <a:pt x="174" y="278"/>
                      </a:lnTo>
                      <a:lnTo>
                        <a:pt x="178" y="268"/>
                      </a:lnTo>
                      <a:lnTo>
                        <a:pt x="178" y="254"/>
                      </a:lnTo>
                      <a:lnTo>
                        <a:pt x="180" y="246"/>
                      </a:lnTo>
                      <a:lnTo>
                        <a:pt x="184" y="236"/>
                      </a:lnTo>
                      <a:lnTo>
                        <a:pt x="184" y="226"/>
                      </a:lnTo>
                      <a:lnTo>
                        <a:pt x="190" y="222"/>
                      </a:lnTo>
                      <a:lnTo>
                        <a:pt x="196" y="220"/>
                      </a:lnTo>
                      <a:lnTo>
                        <a:pt x="198" y="218"/>
                      </a:lnTo>
                      <a:lnTo>
                        <a:pt x="200" y="208"/>
                      </a:lnTo>
                      <a:lnTo>
                        <a:pt x="202" y="202"/>
                      </a:lnTo>
                      <a:lnTo>
                        <a:pt x="206" y="194"/>
                      </a:lnTo>
                      <a:lnTo>
                        <a:pt x="206" y="190"/>
                      </a:lnTo>
                      <a:lnTo>
                        <a:pt x="208" y="186"/>
                      </a:lnTo>
                      <a:lnTo>
                        <a:pt x="214" y="182"/>
                      </a:lnTo>
                      <a:lnTo>
                        <a:pt x="220" y="168"/>
                      </a:lnTo>
                      <a:lnTo>
                        <a:pt x="220" y="162"/>
                      </a:lnTo>
                      <a:lnTo>
                        <a:pt x="220" y="154"/>
                      </a:lnTo>
                      <a:lnTo>
                        <a:pt x="220" y="148"/>
                      </a:lnTo>
                      <a:lnTo>
                        <a:pt x="220" y="140"/>
                      </a:lnTo>
                      <a:lnTo>
                        <a:pt x="224" y="134"/>
                      </a:lnTo>
                      <a:lnTo>
                        <a:pt x="226" y="128"/>
                      </a:lnTo>
                      <a:lnTo>
                        <a:pt x="226" y="116"/>
                      </a:lnTo>
                      <a:lnTo>
                        <a:pt x="226" y="110"/>
                      </a:lnTo>
                      <a:lnTo>
                        <a:pt x="228" y="110"/>
                      </a:lnTo>
                      <a:lnTo>
                        <a:pt x="232" y="108"/>
                      </a:lnTo>
                      <a:lnTo>
                        <a:pt x="232" y="102"/>
                      </a:lnTo>
                      <a:lnTo>
                        <a:pt x="236" y="98"/>
                      </a:lnTo>
                      <a:lnTo>
                        <a:pt x="238" y="98"/>
                      </a:lnTo>
                      <a:lnTo>
                        <a:pt x="246" y="98"/>
                      </a:lnTo>
                      <a:lnTo>
                        <a:pt x="254" y="90"/>
                      </a:lnTo>
                      <a:lnTo>
                        <a:pt x="254" y="90"/>
                      </a:lnTo>
                      <a:lnTo>
                        <a:pt x="254" y="9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9" name="Freeform: Shape 242">
                  <a:extLst>
                    <a:ext uri="{FF2B5EF4-FFF2-40B4-BE49-F238E27FC236}">
                      <a16:creationId xmlns:a16="http://schemas.microsoft.com/office/drawing/2014/main" id="{F5B093EF-B765-404B-8845-012A0D792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6025" y="4178300"/>
                  <a:ext cx="53975" cy="111125"/>
                </a:xfrm>
                <a:custGeom>
                  <a:avLst/>
                  <a:gdLst>
                    <a:gd name="T0" fmla="*/ 8 w 34"/>
                    <a:gd name="T1" fmla="*/ 0 h 70"/>
                    <a:gd name="T2" fmla="*/ 8 w 34"/>
                    <a:gd name="T3" fmla="*/ 0 h 70"/>
                    <a:gd name="T4" fmla="*/ 6 w 34"/>
                    <a:gd name="T5" fmla="*/ 2 h 70"/>
                    <a:gd name="T6" fmla="*/ 4 w 34"/>
                    <a:gd name="T7" fmla="*/ 4 h 70"/>
                    <a:gd name="T8" fmla="*/ 6 w 34"/>
                    <a:gd name="T9" fmla="*/ 8 h 70"/>
                    <a:gd name="T10" fmla="*/ 6 w 34"/>
                    <a:gd name="T11" fmla="*/ 10 h 70"/>
                    <a:gd name="T12" fmla="*/ 8 w 34"/>
                    <a:gd name="T13" fmla="*/ 12 h 70"/>
                    <a:gd name="T14" fmla="*/ 0 w 34"/>
                    <a:gd name="T15" fmla="*/ 30 h 70"/>
                    <a:gd name="T16" fmla="*/ 4 w 34"/>
                    <a:gd name="T17" fmla="*/ 38 h 70"/>
                    <a:gd name="T18" fmla="*/ 6 w 34"/>
                    <a:gd name="T19" fmla="*/ 48 h 70"/>
                    <a:gd name="T20" fmla="*/ 8 w 34"/>
                    <a:gd name="T21" fmla="*/ 60 h 70"/>
                    <a:gd name="T22" fmla="*/ 8 w 34"/>
                    <a:gd name="T23" fmla="*/ 66 h 70"/>
                    <a:gd name="T24" fmla="*/ 10 w 34"/>
                    <a:gd name="T25" fmla="*/ 70 h 70"/>
                    <a:gd name="T26" fmla="*/ 14 w 34"/>
                    <a:gd name="T27" fmla="*/ 70 h 70"/>
                    <a:gd name="T28" fmla="*/ 24 w 34"/>
                    <a:gd name="T29" fmla="*/ 64 h 70"/>
                    <a:gd name="T30" fmla="*/ 28 w 34"/>
                    <a:gd name="T31" fmla="*/ 64 h 70"/>
                    <a:gd name="T32" fmla="*/ 30 w 34"/>
                    <a:gd name="T33" fmla="*/ 62 h 70"/>
                    <a:gd name="T34" fmla="*/ 34 w 34"/>
                    <a:gd name="T35" fmla="*/ 54 h 70"/>
                    <a:gd name="T36" fmla="*/ 34 w 34"/>
                    <a:gd name="T37" fmla="*/ 48 h 70"/>
                    <a:gd name="T38" fmla="*/ 30 w 34"/>
                    <a:gd name="T39" fmla="*/ 36 h 70"/>
                    <a:gd name="T40" fmla="*/ 18 w 34"/>
                    <a:gd name="T41" fmla="*/ 12 h 70"/>
                    <a:gd name="T42" fmla="*/ 8 w 34"/>
                    <a:gd name="T43" fmla="*/ 0 h 70"/>
                    <a:gd name="T44" fmla="*/ 8 w 34"/>
                    <a:gd name="T45" fmla="*/ 0 h 70"/>
                    <a:gd name="T46" fmla="*/ 8 w 34"/>
                    <a:gd name="T47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4" h="70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0" y="30"/>
                      </a:lnTo>
                      <a:lnTo>
                        <a:pt x="4" y="38"/>
                      </a:lnTo>
                      <a:lnTo>
                        <a:pt x="6" y="48"/>
                      </a:lnTo>
                      <a:lnTo>
                        <a:pt x="8" y="60"/>
                      </a:lnTo>
                      <a:lnTo>
                        <a:pt x="8" y="66"/>
                      </a:lnTo>
                      <a:lnTo>
                        <a:pt x="10" y="70"/>
                      </a:lnTo>
                      <a:lnTo>
                        <a:pt x="14" y="70"/>
                      </a:lnTo>
                      <a:lnTo>
                        <a:pt x="24" y="64"/>
                      </a:lnTo>
                      <a:lnTo>
                        <a:pt x="28" y="64"/>
                      </a:lnTo>
                      <a:lnTo>
                        <a:pt x="30" y="62"/>
                      </a:lnTo>
                      <a:lnTo>
                        <a:pt x="34" y="54"/>
                      </a:lnTo>
                      <a:lnTo>
                        <a:pt x="34" y="48"/>
                      </a:lnTo>
                      <a:lnTo>
                        <a:pt x="30" y="36"/>
                      </a:lnTo>
                      <a:lnTo>
                        <a:pt x="18" y="1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0" name="Freeform: Shape 243">
                  <a:extLst>
                    <a:ext uri="{FF2B5EF4-FFF2-40B4-BE49-F238E27FC236}">
                      <a16:creationId xmlns:a16="http://schemas.microsoft.com/office/drawing/2014/main" id="{7B60CD46-2E34-4696-BF47-686B14C05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25" y="3133725"/>
                  <a:ext cx="508000" cy="517525"/>
                </a:xfrm>
                <a:custGeom>
                  <a:avLst/>
                  <a:gdLst>
                    <a:gd name="T0" fmla="*/ 288 w 320"/>
                    <a:gd name="T1" fmla="*/ 88 h 326"/>
                    <a:gd name="T2" fmla="*/ 296 w 320"/>
                    <a:gd name="T3" fmla="*/ 86 h 326"/>
                    <a:gd name="T4" fmla="*/ 288 w 320"/>
                    <a:gd name="T5" fmla="*/ 80 h 326"/>
                    <a:gd name="T6" fmla="*/ 320 w 320"/>
                    <a:gd name="T7" fmla="*/ 86 h 326"/>
                    <a:gd name="T8" fmla="*/ 310 w 320"/>
                    <a:gd name="T9" fmla="*/ 80 h 326"/>
                    <a:gd name="T10" fmla="*/ 260 w 320"/>
                    <a:gd name="T11" fmla="*/ 94 h 326"/>
                    <a:gd name="T12" fmla="*/ 266 w 320"/>
                    <a:gd name="T13" fmla="*/ 96 h 326"/>
                    <a:gd name="T14" fmla="*/ 260 w 320"/>
                    <a:gd name="T15" fmla="*/ 94 h 326"/>
                    <a:gd name="T16" fmla="*/ 44 w 320"/>
                    <a:gd name="T17" fmla="*/ 310 h 326"/>
                    <a:gd name="T18" fmla="*/ 44 w 320"/>
                    <a:gd name="T19" fmla="*/ 310 h 326"/>
                    <a:gd name="T20" fmla="*/ 6 w 320"/>
                    <a:gd name="T21" fmla="*/ 312 h 326"/>
                    <a:gd name="T22" fmla="*/ 0 w 320"/>
                    <a:gd name="T23" fmla="*/ 320 h 326"/>
                    <a:gd name="T24" fmla="*/ 8 w 320"/>
                    <a:gd name="T25" fmla="*/ 312 h 326"/>
                    <a:gd name="T26" fmla="*/ 6 w 320"/>
                    <a:gd name="T27" fmla="*/ 312 h 326"/>
                    <a:gd name="T28" fmla="*/ 16 w 320"/>
                    <a:gd name="T29" fmla="*/ 320 h 326"/>
                    <a:gd name="T30" fmla="*/ 22 w 320"/>
                    <a:gd name="T31" fmla="*/ 320 h 326"/>
                    <a:gd name="T32" fmla="*/ 18 w 320"/>
                    <a:gd name="T33" fmla="*/ 318 h 326"/>
                    <a:gd name="T34" fmla="*/ 222 w 320"/>
                    <a:gd name="T35" fmla="*/ 12 h 326"/>
                    <a:gd name="T36" fmla="*/ 174 w 320"/>
                    <a:gd name="T37" fmla="*/ 6 h 326"/>
                    <a:gd name="T38" fmla="*/ 140 w 320"/>
                    <a:gd name="T39" fmla="*/ 4 h 326"/>
                    <a:gd name="T40" fmla="*/ 128 w 320"/>
                    <a:gd name="T41" fmla="*/ 6 h 326"/>
                    <a:gd name="T42" fmla="*/ 112 w 320"/>
                    <a:gd name="T43" fmla="*/ 12 h 326"/>
                    <a:gd name="T44" fmla="*/ 112 w 320"/>
                    <a:gd name="T45" fmla="*/ 30 h 326"/>
                    <a:gd name="T46" fmla="*/ 122 w 320"/>
                    <a:gd name="T47" fmla="*/ 36 h 326"/>
                    <a:gd name="T48" fmla="*/ 128 w 320"/>
                    <a:gd name="T49" fmla="*/ 40 h 326"/>
                    <a:gd name="T50" fmla="*/ 144 w 320"/>
                    <a:gd name="T51" fmla="*/ 42 h 326"/>
                    <a:gd name="T52" fmla="*/ 140 w 320"/>
                    <a:gd name="T53" fmla="*/ 54 h 326"/>
                    <a:gd name="T54" fmla="*/ 144 w 320"/>
                    <a:gd name="T55" fmla="*/ 68 h 326"/>
                    <a:gd name="T56" fmla="*/ 138 w 320"/>
                    <a:gd name="T57" fmla="*/ 78 h 326"/>
                    <a:gd name="T58" fmla="*/ 138 w 320"/>
                    <a:gd name="T59" fmla="*/ 94 h 326"/>
                    <a:gd name="T60" fmla="*/ 138 w 320"/>
                    <a:gd name="T61" fmla="*/ 104 h 326"/>
                    <a:gd name="T62" fmla="*/ 136 w 320"/>
                    <a:gd name="T63" fmla="*/ 114 h 326"/>
                    <a:gd name="T64" fmla="*/ 140 w 320"/>
                    <a:gd name="T65" fmla="*/ 122 h 326"/>
                    <a:gd name="T66" fmla="*/ 144 w 320"/>
                    <a:gd name="T67" fmla="*/ 134 h 326"/>
                    <a:gd name="T68" fmla="*/ 176 w 320"/>
                    <a:gd name="T69" fmla="*/ 150 h 326"/>
                    <a:gd name="T70" fmla="*/ 192 w 320"/>
                    <a:gd name="T71" fmla="*/ 148 h 326"/>
                    <a:gd name="T72" fmla="*/ 208 w 320"/>
                    <a:gd name="T73" fmla="*/ 142 h 326"/>
                    <a:gd name="T74" fmla="*/ 214 w 320"/>
                    <a:gd name="T75" fmla="*/ 130 h 326"/>
                    <a:gd name="T76" fmla="*/ 232 w 320"/>
                    <a:gd name="T77" fmla="*/ 124 h 326"/>
                    <a:gd name="T78" fmla="*/ 242 w 320"/>
                    <a:gd name="T79" fmla="*/ 104 h 326"/>
                    <a:gd name="T80" fmla="*/ 242 w 320"/>
                    <a:gd name="T81" fmla="*/ 94 h 326"/>
                    <a:gd name="T82" fmla="*/ 248 w 320"/>
                    <a:gd name="T83" fmla="*/ 80 h 326"/>
                    <a:gd name="T84" fmla="*/ 266 w 320"/>
                    <a:gd name="T85" fmla="*/ 54 h 326"/>
                    <a:gd name="T86" fmla="*/ 288 w 320"/>
                    <a:gd name="T87" fmla="*/ 42 h 326"/>
                    <a:gd name="T88" fmla="*/ 286 w 320"/>
                    <a:gd name="T89" fmla="*/ 26 h 326"/>
                    <a:gd name="T90" fmla="*/ 270 w 320"/>
                    <a:gd name="T91" fmla="*/ 32 h 326"/>
                    <a:gd name="T92" fmla="*/ 256 w 320"/>
                    <a:gd name="T93" fmla="*/ 26 h 326"/>
                    <a:gd name="T94" fmla="*/ 242 w 320"/>
                    <a:gd name="T95" fmla="*/ 24 h 326"/>
                    <a:gd name="T96" fmla="*/ 232 w 320"/>
                    <a:gd name="T97" fmla="*/ 22 h 326"/>
                    <a:gd name="T98" fmla="*/ 224 w 320"/>
                    <a:gd name="T99" fmla="*/ 14 h 326"/>
                    <a:gd name="T100" fmla="*/ 222 w 320"/>
                    <a:gd name="T101" fmla="*/ 1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0" h="326">
                      <a:moveTo>
                        <a:pt x="288" y="80"/>
                      </a:moveTo>
                      <a:lnTo>
                        <a:pt x="288" y="80"/>
                      </a:lnTo>
                      <a:lnTo>
                        <a:pt x="288" y="88"/>
                      </a:lnTo>
                      <a:lnTo>
                        <a:pt x="288" y="92"/>
                      </a:lnTo>
                      <a:lnTo>
                        <a:pt x="292" y="94"/>
                      </a:lnTo>
                      <a:lnTo>
                        <a:pt x="296" y="86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lnTo>
                        <a:pt x="288" y="80"/>
                      </a:lnTo>
                      <a:close/>
                      <a:moveTo>
                        <a:pt x="310" y="80"/>
                      </a:moveTo>
                      <a:lnTo>
                        <a:pt x="314" y="86"/>
                      </a:lnTo>
                      <a:lnTo>
                        <a:pt x="320" y="86"/>
                      </a:lnTo>
                      <a:lnTo>
                        <a:pt x="318" y="84"/>
                      </a:lnTo>
                      <a:lnTo>
                        <a:pt x="310" y="80"/>
                      </a:lnTo>
                      <a:lnTo>
                        <a:pt x="310" y="80"/>
                      </a:lnTo>
                      <a:lnTo>
                        <a:pt x="310" y="80"/>
                      </a:lnTo>
                      <a:close/>
                      <a:moveTo>
                        <a:pt x="260" y="94"/>
                      </a:moveTo>
                      <a:lnTo>
                        <a:pt x="260" y="94"/>
                      </a:lnTo>
                      <a:lnTo>
                        <a:pt x="260" y="96"/>
                      </a:lnTo>
                      <a:lnTo>
                        <a:pt x="264" y="98"/>
                      </a:lnTo>
                      <a:lnTo>
                        <a:pt x="266" y="96"/>
                      </a:lnTo>
                      <a:lnTo>
                        <a:pt x="266" y="94"/>
                      </a:lnTo>
                      <a:lnTo>
                        <a:pt x="260" y="94"/>
                      </a:lnTo>
                      <a:lnTo>
                        <a:pt x="260" y="94"/>
                      </a:lnTo>
                      <a:lnTo>
                        <a:pt x="260" y="94"/>
                      </a:lnTo>
                      <a:close/>
                      <a:moveTo>
                        <a:pt x="44" y="310"/>
                      </a:moveTo>
                      <a:lnTo>
                        <a:pt x="44" y="310"/>
                      </a:lnTo>
                      <a:lnTo>
                        <a:pt x="38" y="318"/>
                      </a:lnTo>
                      <a:lnTo>
                        <a:pt x="46" y="316"/>
                      </a:lnTo>
                      <a:lnTo>
                        <a:pt x="44" y="310"/>
                      </a:lnTo>
                      <a:lnTo>
                        <a:pt x="44" y="310"/>
                      </a:lnTo>
                      <a:lnTo>
                        <a:pt x="44" y="310"/>
                      </a:lnTo>
                      <a:close/>
                      <a:moveTo>
                        <a:pt x="6" y="312"/>
                      </a:moveTo>
                      <a:lnTo>
                        <a:pt x="6" y="312"/>
                      </a:lnTo>
                      <a:lnTo>
                        <a:pt x="0" y="318"/>
                      </a:lnTo>
                      <a:lnTo>
                        <a:pt x="0" y="320"/>
                      </a:lnTo>
                      <a:lnTo>
                        <a:pt x="6" y="318"/>
                      </a:lnTo>
                      <a:lnTo>
                        <a:pt x="6" y="316"/>
                      </a:lnTo>
                      <a:lnTo>
                        <a:pt x="8" y="312"/>
                      </a:lnTo>
                      <a:lnTo>
                        <a:pt x="6" y="312"/>
                      </a:lnTo>
                      <a:lnTo>
                        <a:pt x="6" y="312"/>
                      </a:lnTo>
                      <a:lnTo>
                        <a:pt x="6" y="312"/>
                      </a:lnTo>
                      <a:close/>
                      <a:moveTo>
                        <a:pt x="18" y="318"/>
                      </a:moveTo>
                      <a:lnTo>
                        <a:pt x="18" y="318"/>
                      </a:lnTo>
                      <a:lnTo>
                        <a:pt x="16" y="320"/>
                      </a:lnTo>
                      <a:lnTo>
                        <a:pt x="18" y="322"/>
                      </a:lnTo>
                      <a:lnTo>
                        <a:pt x="20" y="326"/>
                      </a:lnTo>
                      <a:lnTo>
                        <a:pt x="22" y="320"/>
                      </a:lnTo>
                      <a:lnTo>
                        <a:pt x="22" y="318"/>
                      </a:lnTo>
                      <a:lnTo>
                        <a:pt x="18" y="318"/>
                      </a:lnTo>
                      <a:lnTo>
                        <a:pt x="18" y="318"/>
                      </a:lnTo>
                      <a:lnTo>
                        <a:pt x="18" y="318"/>
                      </a:lnTo>
                      <a:close/>
                      <a:moveTo>
                        <a:pt x="222" y="12"/>
                      </a:moveTo>
                      <a:lnTo>
                        <a:pt x="222" y="12"/>
                      </a:lnTo>
                      <a:lnTo>
                        <a:pt x="212" y="12"/>
                      </a:lnTo>
                      <a:lnTo>
                        <a:pt x="200" y="8"/>
                      </a:lnTo>
                      <a:lnTo>
                        <a:pt x="174" y="6"/>
                      </a:lnTo>
                      <a:lnTo>
                        <a:pt x="158" y="6"/>
                      </a:lnTo>
                      <a:lnTo>
                        <a:pt x="144" y="6"/>
                      </a:lnTo>
                      <a:lnTo>
                        <a:pt x="140" y="4"/>
                      </a:lnTo>
                      <a:lnTo>
                        <a:pt x="136" y="0"/>
                      </a:lnTo>
                      <a:lnTo>
                        <a:pt x="130" y="4"/>
                      </a:lnTo>
                      <a:lnTo>
                        <a:pt x="128" y="6"/>
                      </a:lnTo>
                      <a:lnTo>
                        <a:pt x="126" y="12"/>
                      </a:lnTo>
                      <a:lnTo>
                        <a:pt x="120" y="12"/>
                      </a:lnTo>
                      <a:lnTo>
                        <a:pt x="112" y="12"/>
                      </a:lnTo>
                      <a:lnTo>
                        <a:pt x="110" y="14"/>
                      </a:lnTo>
                      <a:lnTo>
                        <a:pt x="108" y="18"/>
                      </a:lnTo>
                      <a:lnTo>
                        <a:pt x="112" y="30"/>
                      </a:lnTo>
                      <a:lnTo>
                        <a:pt x="112" y="40"/>
                      </a:lnTo>
                      <a:lnTo>
                        <a:pt x="118" y="36"/>
                      </a:lnTo>
                      <a:lnTo>
                        <a:pt x="122" y="36"/>
                      </a:lnTo>
                      <a:lnTo>
                        <a:pt x="126" y="36"/>
                      </a:lnTo>
                      <a:lnTo>
                        <a:pt x="126" y="42"/>
                      </a:lnTo>
                      <a:lnTo>
                        <a:pt x="128" y="40"/>
                      </a:lnTo>
                      <a:lnTo>
                        <a:pt x="138" y="40"/>
                      </a:lnTo>
                      <a:lnTo>
                        <a:pt x="144" y="40"/>
                      </a:lnTo>
                      <a:lnTo>
                        <a:pt x="144" y="42"/>
                      </a:lnTo>
                      <a:lnTo>
                        <a:pt x="146" y="44"/>
                      </a:lnTo>
                      <a:lnTo>
                        <a:pt x="146" y="48"/>
                      </a:lnTo>
                      <a:lnTo>
                        <a:pt x="140" y="54"/>
                      </a:lnTo>
                      <a:lnTo>
                        <a:pt x="138" y="54"/>
                      </a:lnTo>
                      <a:lnTo>
                        <a:pt x="140" y="60"/>
                      </a:lnTo>
                      <a:lnTo>
                        <a:pt x="144" y="68"/>
                      </a:lnTo>
                      <a:lnTo>
                        <a:pt x="144" y="70"/>
                      </a:lnTo>
                      <a:lnTo>
                        <a:pt x="144" y="72"/>
                      </a:lnTo>
                      <a:lnTo>
                        <a:pt x="138" y="78"/>
                      </a:lnTo>
                      <a:lnTo>
                        <a:pt x="138" y="84"/>
                      </a:lnTo>
                      <a:lnTo>
                        <a:pt x="140" y="88"/>
                      </a:lnTo>
                      <a:lnTo>
                        <a:pt x="138" y="94"/>
                      </a:lnTo>
                      <a:lnTo>
                        <a:pt x="136" y="96"/>
                      </a:lnTo>
                      <a:lnTo>
                        <a:pt x="136" y="98"/>
                      </a:lnTo>
                      <a:lnTo>
                        <a:pt x="138" y="104"/>
                      </a:lnTo>
                      <a:lnTo>
                        <a:pt x="140" y="106"/>
                      </a:lnTo>
                      <a:lnTo>
                        <a:pt x="138" y="112"/>
                      </a:lnTo>
                      <a:lnTo>
                        <a:pt x="136" y="114"/>
                      </a:lnTo>
                      <a:lnTo>
                        <a:pt x="136" y="120"/>
                      </a:lnTo>
                      <a:lnTo>
                        <a:pt x="138" y="122"/>
                      </a:lnTo>
                      <a:lnTo>
                        <a:pt x="140" y="122"/>
                      </a:lnTo>
                      <a:lnTo>
                        <a:pt x="140" y="124"/>
                      </a:lnTo>
                      <a:lnTo>
                        <a:pt x="140" y="132"/>
                      </a:lnTo>
                      <a:lnTo>
                        <a:pt x="144" y="134"/>
                      </a:lnTo>
                      <a:lnTo>
                        <a:pt x="156" y="156"/>
                      </a:lnTo>
                      <a:lnTo>
                        <a:pt x="166" y="152"/>
                      </a:lnTo>
                      <a:lnTo>
                        <a:pt x="176" y="150"/>
                      </a:lnTo>
                      <a:lnTo>
                        <a:pt x="178" y="146"/>
                      </a:lnTo>
                      <a:lnTo>
                        <a:pt x="184" y="146"/>
                      </a:lnTo>
                      <a:lnTo>
                        <a:pt x="192" y="148"/>
                      </a:lnTo>
                      <a:lnTo>
                        <a:pt x="200" y="148"/>
                      </a:lnTo>
                      <a:lnTo>
                        <a:pt x="208" y="146"/>
                      </a:lnTo>
                      <a:lnTo>
                        <a:pt x="208" y="142"/>
                      </a:lnTo>
                      <a:lnTo>
                        <a:pt x="210" y="140"/>
                      </a:lnTo>
                      <a:lnTo>
                        <a:pt x="212" y="138"/>
                      </a:lnTo>
                      <a:lnTo>
                        <a:pt x="214" y="130"/>
                      </a:lnTo>
                      <a:lnTo>
                        <a:pt x="224" y="128"/>
                      </a:lnTo>
                      <a:lnTo>
                        <a:pt x="228" y="124"/>
                      </a:lnTo>
                      <a:lnTo>
                        <a:pt x="232" y="124"/>
                      </a:lnTo>
                      <a:lnTo>
                        <a:pt x="232" y="120"/>
                      </a:lnTo>
                      <a:lnTo>
                        <a:pt x="232" y="114"/>
                      </a:lnTo>
                      <a:lnTo>
                        <a:pt x="242" y="104"/>
                      </a:lnTo>
                      <a:lnTo>
                        <a:pt x="246" y="102"/>
                      </a:lnTo>
                      <a:lnTo>
                        <a:pt x="246" y="96"/>
                      </a:lnTo>
                      <a:lnTo>
                        <a:pt x="242" y="94"/>
                      </a:lnTo>
                      <a:lnTo>
                        <a:pt x="240" y="92"/>
                      </a:lnTo>
                      <a:lnTo>
                        <a:pt x="240" y="86"/>
                      </a:lnTo>
                      <a:lnTo>
                        <a:pt x="248" y="80"/>
                      </a:lnTo>
                      <a:lnTo>
                        <a:pt x="256" y="66"/>
                      </a:lnTo>
                      <a:lnTo>
                        <a:pt x="260" y="60"/>
                      </a:lnTo>
                      <a:lnTo>
                        <a:pt x="266" y="54"/>
                      </a:lnTo>
                      <a:lnTo>
                        <a:pt x="278" y="50"/>
                      </a:lnTo>
                      <a:lnTo>
                        <a:pt x="286" y="48"/>
                      </a:lnTo>
                      <a:lnTo>
                        <a:pt x="288" y="42"/>
                      </a:lnTo>
                      <a:lnTo>
                        <a:pt x="288" y="34"/>
                      </a:lnTo>
                      <a:lnTo>
                        <a:pt x="288" y="26"/>
                      </a:lnTo>
                      <a:lnTo>
                        <a:pt x="286" y="26"/>
                      </a:lnTo>
                      <a:lnTo>
                        <a:pt x="284" y="30"/>
                      </a:lnTo>
                      <a:lnTo>
                        <a:pt x="282" y="32"/>
                      </a:lnTo>
                      <a:lnTo>
                        <a:pt x="270" y="32"/>
                      </a:lnTo>
                      <a:lnTo>
                        <a:pt x="268" y="34"/>
                      </a:lnTo>
                      <a:lnTo>
                        <a:pt x="266" y="30"/>
                      </a:lnTo>
                      <a:lnTo>
                        <a:pt x="256" y="26"/>
                      </a:lnTo>
                      <a:lnTo>
                        <a:pt x="250" y="26"/>
                      </a:lnTo>
                      <a:lnTo>
                        <a:pt x="246" y="26"/>
                      </a:lnTo>
                      <a:lnTo>
                        <a:pt x="242" y="24"/>
                      </a:lnTo>
                      <a:lnTo>
                        <a:pt x="240" y="24"/>
                      </a:lnTo>
                      <a:lnTo>
                        <a:pt x="236" y="22"/>
                      </a:lnTo>
                      <a:lnTo>
                        <a:pt x="232" y="22"/>
                      </a:lnTo>
                      <a:lnTo>
                        <a:pt x="228" y="18"/>
                      </a:lnTo>
                      <a:lnTo>
                        <a:pt x="228" y="16"/>
                      </a:lnTo>
                      <a:lnTo>
                        <a:pt x="224" y="14"/>
                      </a:lnTo>
                      <a:lnTo>
                        <a:pt x="222" y="12"/>
                      </a:lnTo>
                      <a:lnTo>
                        <a:pt x="222" y="12"/>
                      </a:lnTo>
                      <a:lnTo>
                        <a:pt x="22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1" name="Freeform: Shape 244">
                  <a:extLst>
                    <a:ext uri="{FF2B5EF4-FFF2-40B4-BE49-F238E27FC236}">
                      <a16:creationId xmlns:a16="http://schemas.microsoft.com/office/drawing/2014/main" id="{E5BEE9E8-2111-4BAD-9EB2-BF89AEAF3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700" y="3317875"/>
                  <a:ext cx="73025" cy="168275"/>
                </a:xfrm>
                <a:custGeom>
                  <a:avLst/>
                  <a:gdLst>
                    <a:gd name="T0" fmla="*/ 8 w 46"/>
                    <a:gd name="T1" fmla="*/ 10 h 106"/>
                    <a:gd name="T2" fmla="*/ 8 w 46"/>
                    <a:gd name="T3" fmla="*/ 10 h 106"/>
                    <a:gd name="T4" fmla="*/ 10 w 46"/>
                    <a:gd name="T5" fmla="*/ 24 h 106"/>
                    <a:gd name="T6" fmla="*/ 10 w 46"/>
                    <a:gd name="T7" fmla="*/ 26 h 106"/>
                    <a:gd name="T8" fmla="*/ 6 w 46"/>
                    <a:gd name="T9" fmla="*/ 28 h 106"/>
                    <a:gd name="T10" fmla="*/ 10 w 46"/>
                    <a:gd name="T11" fmla="*/ 36 h 106"/>
                    <a:gd name="T12" fmla="*/ 10 w 46"/>
                    <a:gd name="T13" fmla="*/ 40 h 106"/>
                    <a:gd name="T14" fmla="*/ 8 w 46"/>
                    <a:gd name="T15" fmla="*/ 42 h 106"/>
                    <a:gd name="T16" fmla="*/ 8 w 46"/>
                    <a:gd name="T17" fmla="*/ 46 h 106"/>
                    <a:gd name="T18" fmla="*/ 10 w 46"/>
                    <a:gd name="T19" fmla="*/ 46 h 106"/>
                    <a:gd name="T20" fmla="*/ 10 w 46"/>
                    <a:gd name="T21" fmla="*/ 50 h 106"/>
                    <a:gd name="T22" fmla="*/ 10 w 46"/>
                    <a:gd name="T23" fmla="*/ 58 h 106"/>
                    <a:gd name="T24" fmla="*/ 6 w 46"/>
                    <a:gd name="T25" fmla="*/ 60 h 106"/>
                    <a:gd name="T26" fmla="*/ 2 w 46"/>
                    <a:gd name="T27" fmla="*/ 72 h 106"/>
                    <a:gd name="T28" fmla="*/ 2 w 46"/>
                    <a:gd name="T29" fmla="*/ 84 h 106"/>
                    <a:gd name="T30" fmla="*/ 6 w 46"/>
                    <a:gd name="T31" fmla="*/ 84 h 106"/>
                    <a:gd name="T32" fmla="*/ 8 w 46"/>
                    <a:gd name="T33" fmla="*/ 86 h 106"/>
                    <a:gd name="T34" fmla="*/ 16 w 46"/>
                    <a:gd name="T35" fmla="*/ 78 h 106"/>
                    <a:gd name="T36" fmla="*/ 26 w 46"/>
                    <a:gd name="T37" fmla="*/ 72 h 106"/>
                    <a:gd name="T38" fmla="*/ 36 w 46"/>
                    <a:gd name="T39" fmla="*/ 68 h 106"/>
                    <a:gd name="T40" fmla="*/ 40 w 46"/>
                    <a:gd name="T41" fmla="*/ 68 h 106"/>
                    <a:gd name="T42" fmla="*/ 44 w 46"/>
                    <a:gd name="T43" fmla="*/ 62 h 106"/>
                    <a:gd name="T44" fmla="*/ 46 w 46"/>
                    <a:gd name="T45" fmla="*/ 46 h 106"/>
                    <a:gd name="T46" fmla="*/ 46 w 46"/>
                    <a:gd name="T47" fmla="*/ 26 h 106"/>
                    <a:gd name="T48" fmla="*/ 40 w 46"/>
                    <a:gd name="T49" fmla="*/ 20 h 106"/>
                    <a:gd name="T50" fmla="*/ 40 w 46"/>
                    <a:gd name="T51" fmla="*/ 14 h 106"/>
                    <a:gd name="T52" fmla="*/ 36 w 46"/>
                    <a:gd name="T53" fmla="*/ 14 h 106"/>
                    <a:gd name="T54" fmla="*/ 36 w 46"/>
                    <a:gd name="T55" fmla="*/ 8 h 106"/>
                    <a:gd name="T56" fmla="*/ 36 w 46"/>
                    <a:gd name="T57" fmla="*/ 6 h 106"/>
                    <a:gd name="T58" fmla="*/ 30 w 46"/>
                    <a:gd name="T59" fmla="*/ 2 h 106"/>
                    <a:gd name="T60" fmla="*/ 26 w 46"/>
                    <a:gd name="T61" fmla="*/ 6 h 106"/>
                    <a:gd name="T62" fmla="*/ 18 w 46"/>
                    <a:gd name="T63" fmla="*/ 0 h 106"/>
                    <a:gd name="T64" fmla="*/ 12 w 46"/>
                    <a:gd name="T65" fmla="*/ 2 h 106"/>
                    <a:gd name="T66" fmla="*/ 6 w 46"/>
                    <a:gd name="T67" fmla="*/ 10 h 106"/>
                    <a:gd name="T68" fmla="*/ 8 w 46"/>
                    <a:gd name="T69" fmla="*/ 10 h 106"/>
                    <a:gd name="T70" fmla="*/ 8 w 46"/>
                    <a:gd name="T71" fmla="*/ 10 h 106"/>
                    <a:gd name="T72" fmla="*/ 8 w 46"/>
                    <a:gd name="T73" fmla="*/ 10 h 106"/>
                    <a:gd name="T74" fmla="*/ 2 w 46"/>
                    <a:gd name="T75" fmla="*/ 98 h 106"/>
                    <a:gd name="T76" fmla="*/ 2 w 46"/>
                    <a:gd name="T77" fmla="*/ 98 h 106"/>
                    <a:gd name="T78" fmla="*/ 0 w 46"/>
                    <a:gd name="T79" fmla="*/ 104 h 106"/>
                    <a:gd name="T80" fmla="*/ 0 w 46"/>
                    <a:gd name="T81" fmla="*/ 106 h 106"/>
                    <a:gd name="T82" fmla="*/ 2 w 46"/>
                    <a:gd name="T83" fmla="*/ 106 h 106"/>
                    <a:gd name="T84" fmla="*/ 6 w 46"/>
                    <a:gd name="T85" fmla="*/ 102 h 106"/>
                    <a:gd name="T86" fmla="*/ 6 w 46"/>
                    <a:gd name="T87" fmla="*/ 98 h 106"/>
                    <a:gd name="T88" fmla="*/ 2 w 46"/>
                    <a:gd name="T89" fmla="*/ 98 h 106"/>
                    <a:gd name="T90" fmla="*/ 2 w 46"/>
                    <a:gd name="T91" fmla="*/ 98 h 106"/>
                    <a:gd name="T92" fmla="*/ 2 w 46"/>
                    <a:gd name="T93" fmla="*/ 98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6" h="106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10" y="24"/>
                      </a:lnTo>
                      <a:lnTo>
                        <a:pt x="10" y="26"/>
                      </a:lnTo>
                      <a:lnTo>
                        <a:pt x="6" y="28"/>
                      </a:lnTo>
                      <a:lnTo>
                        <a:pt x="10" y="36"/>
                      </a:lnTo>
                      <a:lnTo>
                        <a:pt x="10" y="40"/>
                      </a:lnTo>
                      <a:lnTo>
                        <a:pt x="8" y="42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10" y="50"/>
                      </a:lnTo>
                      <a:lnTo>
                        <a:pt x="10" y="58"/>
                      </a:lnTo>
                      <a:lnTo>
                        <a:pt x="6" y="60"/>
                      </a:lnTo>
                      <a:lnTo>
                        <a:pt x="2" y="7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8" y="86"/>
                      </a:lnTo>
                      <a:lnTo>
                        <a:pt x="16" y="78"/>
                      </a:lnTo>
                      <a:lnTo>
                        <a:pt x="26" y="72"/>
                      </a:lnTo>
                      <a:lnTo>
                        <a:pt x="36" y="68"/>
                      </a:lnTo>
                      <a:lnTo>
                        <a:pt x="40" y="68"/>
                      </a:lnTo>
                      <a:lnTo>
                        <a:pt x="44" y="62"/>
                      </a:lnTo>
                      <a:lnTo>
                        <a:pt x="46" y="46"/>
                      </a:lnTo>
                      <a:lnTo>
                        <a:pt x="46" y="26"/>
                      </a:lnTo>
                      <a:lnTo>
                        <a:pt x="40" y="20"/>
                      </a:lnTo>
                      <a:lnTo>
                        <a:pt x="40" y="14"/>
                      </a:lnTo>
                      <a:lnTo>
                        <a:pt x="36" y="14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0" y="2"/>
                      </a:lnTo>
                      <a:lnTo>
                        <a:pt x="26" y="6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close/>
                      <a:moveTo>
                        <a:pt x="2" y="98"/>
                      </a:moveTo>
                      <a:lnTo>
                        <a:pt x="2" y="98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2" y="106"/>
                      </a:lnTo>
                      <a:lnTo>
                        <a:pt x="6" y="102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2" name="Freeform: Shape 245">
                  <a:extLst>
                    <a:ext uri="{FF2B5EF4-FFF2-40B4-BE49-F238E27FC236}">
                      <a16:creationId xmlns:a16="http://schemas.microsoft.com/office/drawing/2014/main" id="{4AF22A79-9C6E-43AE-B715-78BDC59F3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5050" y="5089525"/>
                  <a:ext cx="377825" cy="381000"/>
                </a:xfrm>
                <a:custGeom>
                  <a:avLst/>
                  <a:gdLst>
                    <a:gd name="T0" fmla="*/ 236 w 238"/>
                    <a:gd name="T1" fmla="*/ 114 h 240"/>
                    <a:gd name="T2" fmla="*/ 232 w 238"/>
                    <a:gd name="T3" fmla="*/ 124 h 240"/>
                    <a:gd name="T4" fmla="*/ 204 w 238"/>
                    <a:gd name="T5" fmla="*/ 160 h 240"/>
                    <a:gd name="T6" fmla="*/ 202 w 238"/>
                    <a:gd name="T7" fmla="*/ 168 h 240"/>
                    <a:gd name="T8" fmla="*/ 172 w 238"/>
                    <a:gd name="T9" fmla="*/ 200 h 240"/>
                    <a:gd name="T10" fmla="*/ 148 w 238"/>
                    <a:gd name="T11" fmla="*/ 218 h 240"/>
                    <a:gd name="T12" fmla="*/ 138 w 238"/>
                    <a:gd name="T13" fmla="*/ 222 h 240"/>
                    <a:gd name="T14" fmla="*/ 112 w 238"/>
                    <a:gd name="T15" fmla="*/ 226 h 240"/>
                    <a:gd name="T16" fmla="*/ 86 w 238"/>
                    <a:gd name="T17" fmla="*/ 224 h 240"/>
                    <a:gd name="T18" fmla="*/ 68 w 238"/>
                    <a:gd name="T19" fmla="*/ 230 h 240"/>
                    <a:gd name="T20" fmla="*/ 48 w 238"/>
                    <a:gd name="T21" fmla="*/ 238 h 240"/>
                    <a:gd name="T22" fmla="*/ 32 w 238"/>
                    <a:gd name="T23" fmla="*/ 234 h 240"/>
                    <a:gd name="T24" fmla="*/ 24 w 238"/>
                    <a:gd name="T25" fmla="*/ 232 h 240"/>
                    <a:gd name="T26" fmla="*/ 18 w 238"/>
                    <a:gd name="T27" fmla="*/ 206 h 240"/>
                    <a:gd name="T28" fmla="*/ 18 w 238"/>
                    <a:gd name="T29" fmla="*/ 198 h 240"/>
                    <a:gd name="T30" fmla="*/ 22 w 238"/>
                    <a:gd name="T31" fmla="*/ 176 h 240"/>
                    <a:gd name="T32" fmla="*/ 12 w 238"/>
                    <a:gd name="T33" fmla="*/ 158 h 240"/>
                    <a:gd name="T34" fmla="*/ 0 w 238"/>
                    <a:gd name="T35" fmla="*/ 126 h 240"/>
                    <a:gd name="T36" fmla="*/ 16 w 238"/>
                    <a:gd name="T37" fmla="*/ 116 h 240"/>
                    <a:gd name="T38" fmla="*/ 24 w 238"/>
                    <a:gd name="T39" fmla="*/ 126 h 240"/>
                    <a:gd name="T40" fmla="*/ 38 w 238"/>
                    <a:gd name="T41" fmla="*/ 124 h 240"/>
                    <a:gd name="T42" fmla="*/ 44 w 238"/>
                    <a:gd name="T43" fmla="*/ 116 h 240"/>
                    <a:gd name="T44" fmla="*/ 52 w 238"/>
                    <a:gd name="T45" fmla="*/ 62 h 240"/>
                    <a:gd name="T46" fmla="*/ 60 w 238"/>
                    <a:gd name="T47" fmla="*/ 78 h 240"/>
                    <a:gd name="T48" fmla="*/ 60 w 238"/>
                    <a:gd name="T49" fmla="*/ 90 h 240"/>
                    <a:gd name="T50" fmla="*/ 70 w 238"/>
                    <a:gd name="T51" fmla="*/ 88 h 240"/>
                    <a:gd name="T52" fmla="*/ 92 w 238"/>
                    <a:gd name="T53" fmla="*/ 78 h 240"/>
                    <a:gd name="T54" fmla="*/ 98 w 238"/>
                    <a:gd name="T55" fmla="*/ 66 h 240"/>
                    <a:gd name="T56" fmla="*/ 110 w 238"/>
                    <a:gd name="T57" fmla="*/ 64 h 240"/>
                    <a:gd name="T58" fmla="*/ 116 w 238"/>
                    <a:gd name="T59" fmla="*/ 64 h 240"/>
                    <a:gd name="T60" fmla="*/ 124 w 238"/>
                    <a:gd name="T61" fmla="*/ 66 h 240"/>
                    <a:gd name="T62" fmla="*/ 138 w 238"/>
                    <a:gd name="T63" fmla="*/ 66 h 240"/>
                    <a:gd name="T64" fmla="*/ 146 w 238"/>
                    <a:gd name="T65" fmla="*/ 40 h 240"/>
                    <a:gd name="T66" fmla="*/ 150 w 238"/>
                    <a:gd name="T67" fmla="*/ 30 h 240"/>
                    <a:gd name="T68" fmla="*/ 158 w 238"/>
                    <a:gd name="T69" fmla="*/ 20 h 240"/>
                    <a:gd name="T70" fmla="*/ 172 w 238"/>
                    <a:gd name="T71" fmla="*/ 12 h 240"/>
                    <a:gd name="T72" fmla="*/ 182 w 238"/>
                    <a:gd name="T73" fmla="*/ 8 h 240"/>
                    <a:gd name="T74" fmla="*/ 192 w 238"/>
                    <a:gd name="T75" fmla="*/ 2 h 240"/>
                    <a:gd name="T76" fmla="*/ 200 w 238"/>
                    <a:gd name="T77" fmla="*/ 2 h 240"/>
                    <a:gd name="T78" fmla="*/ 210 w 238"/>
                    <a:gd name="T79" fmla="*/ 2 h 240"/>
                    <a:gd name="T80" fmla="*/ 222 w 238"/>
                    <a:gd name="T81" fmla="*/ 4 h 240"/>
                    <a:gd name="T82" fmla="*/ 220 w 238"/>
                    <a:gd name="T83" fmla="*/ 28 h 240"/>
                    <a:gd name="T84" fmla="*/ 222 w 238"/>
                    <a:gd name="T85" fmla="*/ 52 h 240"/>
                    <a:gd name="T86" fmla="*/ 222 w 238"/>
                    <a:gd name="T87" fmla="*/ 64 h 240"/>
                    <a:gd name="T88" fmla="*/ 214 w 238"/>
                    <a:gd name="T89" fmla="*/ 66 h 240"/>
                    <a:gd name="T90" fmla="*/ 212 w 238"/>
                    <a:gd name="T91" fmla="*/ 80 h 240"/>
                    <a:gd name="T92" fmla="*/ 218 w 238"/>
                    <a:gd name="T93" fmla="*/ 88 h 240"/>
                    <a:gd name="T94" fmla="*/ 238 w 238"/>
                    <a:gd name="T95" fmla="*/ 82 h 240"/>
                    <a:gd name="T96" fmla="*/ 168 w 238"/>
                    <a:gd name="T97" fmla="*/ 154 h 240"/>
                    <a:gd name="T98" fmla="*/ 176 w 238"/>
                    <a:gd name="T99" fmla="*/ 146 h 240"/>
                    <a:gd name="T100" fmla="*/ 182 w 238"/>
                    <a:gd name="T101" fmla="*/ 142 h 240"/>
                    <a:gd name="T102" fmla="*/ 174 w 238"/>
                    <a:gd name="T103" fmla="*/ 128 h 240"/>
                    <a:gd name="T104" fmla="*/ 158 w 238"/>
                    <a:gd name="T105" fmla="*/ 138 h 240"/>
                    <a:gd name="T106" fmla="*/ 156 w 238"/>
                    <a:gd name="T107" fmla="*/ 146 h 240"/>
                    <a:gd name="T108" fmla="*/ 164 w 238"/>
                    <a:gd name="T109" fmla="*/ 154 h 240"/>
                    <a:gd name="T110" fmla="*/ 168 w 238"/>
                    <a:gd name="T111" fmla="*/ 154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8" h="240">
                      <a:moveTo>
                        <a:pt x="238" y="82"/>
                      </a:moveTo>
                      <a:lnTo>
                        <a:pt x="238" y="82"/>
                      </a:lnTo>
                      <a:lnTo>
                        <a:pt x="236" y="114"/>
                      </a:lnTo>
                      <a:lnTo>
                        <a:pt x="228" y="114"/>
                      </a:lnTo>
                      <a:lnTo>
                        <a:pt x="228" y="118"/>
                      </a:lnTo>
                      <a:lnTo>
                        <a:pt x="232" y="124"/>
                      </a:lnTo>
                      <a:lnTo>
                        <a:pt x="214" y="134"/>
                      </a:lnTo>
                      <a:lnTo>
                        <a:pt x="210" y="146"/>
                      </a:lnTo>
                      <a:lnTo>
                        <a:pt x="204" y="160"/>
                      </a:lnTo>
                      <a:lnTo>
                        <a:pt x="202" y="160"/>
                      </a:lnTo>
                      <a:lnTo>
                        <a:pt x="202" y="162"/>
                      </a:lnTo>
                      <a:lnTo>
                        <a:pt x="202" y="168"/>
                      </a:lnTo>
                      <a:lnTo>
                        <a:pt x="196" y="170"/>
                      </a:lnTo>
                      <a:lnTo>
                        <a:pt x="192" y="176"/>
                      </a:lnTo>
                      <a:lnTo>
                        <a:pt x="172" y="200"/>
                      </a:lnTo>
                      <a:lnTo>
                        <a:pt x="160" y="212"/>
                      </a:lnTo>
                      <a:lnTo>
                        <a:pt x="152" y="216"/>
                      </a:lnTo>
                      <a:lnTo>
                        <a:pt x="148" y="218"/>
                      </a:lnTo>
                      <a:lnTo>
                        <a:pt x="142" y="218"/>
                      </a:lnTo>
                      <a:lnTo>
                        <a:pt x="138" y="218"/>
                      </a:lnTo>
                      <a:lnTo>
                        <a:pt x="138" y="222"/>
                      </a:lnTo>
                      <a:lnTo>
                        <a:pt x="122" y="222"/>
                      </a:lnTo>
                      <a:lnTo>
                        <a:pt x="122" y="226"/>
                      </a:lnTo>
                      <a:lnTo>
                        <a:pt x="112" y="226"/>
                      </a:lnTo>
                      <a:lnTo>
                        <a:pt x="104" y="224"/>
                      </a:lnTo>
                      <a:lnTo>
                        <a:pt x="96" y="224"/>
                      </a:lnTo>
                      <a:lnTo>
                        <a:pt x="86" y="224"/>
                      </a:lnTo>
                      <a:lnTo>
                        <a:pt x="78" y="232"/>
                      </a:lnTo>
                      <a:lnTo>
                        <a:pt x="70" y="230"/>
                      </a:lnTo>
                      <a:lnTo>
                        <a:pt x="68" y="230"/>
                      </a:lnTo>
                      <a:lnTo>
                        <a:pt x="62" y="230"/>
                      </a:lnTo>
                      <a:lnTo>
                        <a:pt x="56" y="234"/>
                      </a:lnTo>
                      <a:lnTo>
                        <a:pt x="48" y="238"/>
                      </a:lnTo>
                      <a:lnTo>
                        <a:pt x="40" y="240"/>
                      </a:lnTo>
                      <a:lnTo>
                        <a:pt x="38" y="234"/>
                      </a:lnTo>
                      <a:lnTo>
                        <a:pt x="32" y="234"/>
                      </a:lnTo>
                      <a:lnTo>
                        <a:pt x="32" y="230"/>
                      </a:lnTo>
                      <a:lnTo>
                        <a:pt x="24" y="234"/>
                      </a:lnTo>
                      <a:lnTo>
                        <a:pt x="24" y="232"/>
                      </a:lnTo>
                      <a:lnTo>
                        <a:pt x="22" y="226"/>
                      </a:lnTo>
                      <a:lnTo>
                        <a:pt x="18" y="218"/>
                      </a:lnTo>
                      <a:lnTo>
                        <a:pt x="18" y="206"/>
                      </a:lnTo>
                      <a:lnTo>
                        <a:pt x="16" y="206"/>
                      </a:lnTo>
                      <a:lnTo>
                        <a:pt x="16" y="200"/>
                      </a:lnTo>
                      <a:lnTo>
                        <a:pt x="18" y="198"/>
                      </a:lnTo>
                      <a:lnTo>
                        <a:pt x="22" y="196"/>
                      </a:lnTo>
                      <a:lnTo>
                        <a:pt x="24" y="190"/>
                      </a:lnTo>
                      <a:lnTo>
                        <a:pt x="22" y="176"/>
                      </a:lnTo>
                      <a:lnTo>
                        <a:pt x="16" y="162"/>
                      </a:lnTo>
                      <a:lnTo>
                        <a:pt x="14" y="160"/>
                      </a:lnTo>
                      <a:lnTo>
                        <a:pt x="12" y="158"/>
                      </a:lnTo>
                      <a:lnTo>
                        <a:pt x="8" y="144"/>
                      </a:lnTo>
                      <a:lnTo>
                        <a:pt x="8" y="134"/>
                      </a:lnTo>
                      <a:lnTo>
                        <a:pt x="0" y="126"/>
                      </a:lnTo>
                      <a:lnTo>
                        <a:pt x="8" y="116"/>
                      </a:lnTo>
                      <a:lnTo>
                        <a:pt x="12" y="116"/>
                      </a:lnTo>
                      <a:lnTo>
                        <a:pt x="16" y="116"/>
                      </a:lnTo>
                      <a:lnTo>
                        <a:pt x="16" y="120"/>
                      </a:lnTo>
                      <a:lnTo>
                        <a:pt x="18" y="124"/>
                      </a:lnTo>
                      <a:lnTo>
                        <a:pt x="24" y="126"/>
                      </a:lnTo>
                      <a:lnTo>
                        <a:pt x="30" y="126"/>
                      </a:lnTo>
                      <a:lnTo>
                        <a:pt x="32" y="126"/>
                      </a:lnTo>
                      <a:lnTo>
                        <a:pt x="38" y="124"/>
                      </a:lnTo>
                      <a:lnTo>
                        <a:pt x="40" y="118"/>
                      </a:lnTo>
                      <a:lnTo>
                        <a:pt x="40" y="116"/>
                      </a:lnTo>
                      <a:lnTo>
                        <a:pt x="44" y="116"/>
                      </a:lnTo>
                      <a:lnTo>
                        <a:pt x="48" y="116"/>
                      </a:lnTo>
                      <a:lnTo>
                        <a:pt x="48" y="58"/>
                      </a:lnTo>
                      <a:lnTo>
                        <a:pt x="52" y="62"/>
                      </a:lnTo>
                      <a:lnTo>
                        <a:pt x="56" y="64"/>
                      </a:lnTo>
                      <a:lnTo>
                        <a:pt x="58" y="70"/>
                      </a:lnTo>
                      <a:lnTo>
                        <a:pt x="60" y="78"/>
                      </a:lnTo>
                      <a:lnTo>
                        <a:pt x="60" y="82"/>
                      </a:lnTo>
                      <a:lnTo>
                        <a:pt x="60" y="88"/>
                      </a:lnTo>
                      <a:lnTo>
                        <a:pt x="60" y="90"/>
                      </a:lnTo>
                      <a:lnTo>
                        <a:pt x="62" y="90"/>
                      </a:lnTo>
                      <a:lnTo>
                        <a:pt x="66" y="90"/>
                      </a:lnTo>
                      <a:lnTo>
                        <a:pt x="70" y="88"/>
                      </a:lnTo>
                      <a:lnTo>
                        <a:pt x="78" y="84"/>
                      </a:lnTo>
                      <a:lnTo>
                        <a:pt x="84" y="82"/>
                      </a:lnTo>
                      <a:lnTo>
                        <a:pt x="92" y="78"/>
                      </a:lnTo>
                      <a:lnTo>
                        <a:pt x="96" y="74"/>
                      </a:lnTo>
                      <a:lnTo>
                        <a:pt x="98" y="70"/>
                      </a:lnTo>
                      <a:lnTo>
                        <a:pt x="98" y="66"/>
                      </a:lnTo>
                      <a:lnTo>
                        <a:pt x="104" y="62"/>
                      </a:lnTo>
                      <a:lnTo>
                        <a:pt x="106" y="62"/>
                      </a:lnTo>
                      <a:lnTo>
                        <a:pt x="110" y="64"/>
                      </a:lnTo>
                      <a:lnTo>
                        <a:pt x="112" y="64"/>
                      </a:lnTo>
                      <a:lnTo>
                        <a:pt x="114" y="64"/>
                      </a:lnTo>
                      <a:lnTo>
                        <a:pt x="116" y="64"/>
                      </a:lnTo>
                      <a:lnTo>
                        <a:pt x="120" y="64"/>
                      </a:lnTo>
                      <a:lnTo>
                        <a:pt x="122" y="66"/>
                      </a:lnTo>
                      <a:lnTo>
                        <a:pt x="124" y="66"/>
                      </a:lnTo>
                      <a:lnTo>
                        <a:pt x="130" y="66"/>
                      </a:lnTo>
                      <a:lnTo>
                        <a:pt x="134" y="70"/>
                      </a:lnTo>
                      <a:lnTo>
                        <a:pt x="138" y="66"/>
                      </a:lnTo>
                      <a:lnTo>
                        <a:pt x="138" y="46"/>
                      </a:lnTo>
                      <a:lnTo>
                        <a:pt x="140" y="44"/>
                      </a:lnTo>
                      <a:lnTo>
                        <a:pt x="146" y="40"/>
                      </a:lnTo>
                      <a:lnTo>
                        <a:pt x="148" y="38"/>
                      </a:lnTo>
                      <a:lnTo>
                        <a:pt x="148" y="36"/>
                      </a:lnTo>
                      <a:lnTo>
                        <a:pt x="150" y="30"/>
                      </a:lnTo>
                      <a:lnTo>
                        <a:pt x="152" y="28"/>
                      </a:lnTo>
                      <a:lnTo>
                        <a:pt x="156" y="26"/>
                      </a:lnTo>
                      <a:lnTo>
                        <a:pt x="158" y="20"/>
                      </a:lnTo>
                      <a:lnTo>
                        <a:pt x="160" y="18"/>
                      </a:lnTo>
                      <a:lnTo>
                        <a:pt x="164" y="16"/>
                      </a:lnTo>
                      <a:lnTo>
                        <a:pt x="172" y="12"/>
                      </a:lnTo>
                      <a:lnTo>
                        <a:pt x="178" y="10"/>
                      </a:lnTo>
                      <a:lnTo>
                        <a:pt x="178" y="8"/>
                      </a:lnTo>
                      <a:lnTo>
                        <a:pt x="182" y="8"/>
                      </a:lnTo>
                      <a:lnTo>
                        <a:pt x="184" y="8"/>
                      </a:lnTo>
                      <a:lnTo>
                        <a:pt x="186" y="4"/>
                      </a:lnTo>
                      <a:lnTo>
                        <a:pt x="192" y="2"/>
                      </a:lnTo>
                      <a:lnTo>
                        <a:pt x="192" y="0"/>
                      </a:lnTo>
                      <a:lnTo>
                        <a:pt x="194" y="0"/>
                      </a:lnTo>
                      <a:lnTo>
                        <a:pt x="200" y="2"/>
                      </a:lnTo>
                      <a:lnTo>
                        <a:pt x="204" y="0"/>
                      </a:lnTo>
                      <a:lnTo>
                        <a:pt x="210" y="0"/>
                      </a:lnTo>
                      <a:lnTo>
                        <a:pt x="210" y="2"/>
                      </a:lnTo>
                      <a:lnTo>
                        <a:pt x="214" y="2"/>
                      </a:lnTo>
                      <a:lnTo>
                        <a:pt x="220" y="2"/>
                      </a:lnTo>
                      <a:lnTo>
                        <a:pt x="222" y="4"/>
                      </a:lnTo>
                      <a:lnTo>
                        <a:pt x="222" y="10"/>
                      </a:lnTo>
                      <a:lnTo>
                        <a:pt x="222" y="20"/>
                      </a:lnTo>
                      <a:lnTo>
                        <a:pt x="220" y="28"/>
                      </a:lnTo>
                      <a:lnTo>
                        <a:pt x="222" y="36"/>
                      </a:lnTo>
                      <a:lnTo>
                        <a:pt x="222" y="44"/>
                      </a:lnTo>
                      <a:lnTo>
                        <a:pt x="222" y="52"/>
                      </a:lnTo>
                      <a:lnTo>
                        <a:pt x="220" y="56"/>
                      </a:lnTo>
                      <a:lnTo>
                        <a:pt x="222" y="58"/>
                      </a:lnTo>
                      <a:lnTo>
                        <a:pt x="222" y="64"/>
                      </a:lnTo>
                      <a:lnTo>
                        <a:pt x="220" y="66"/>
                      </a:lnTo>
                      <a:lnTo>
                        <a:pt x="218" y="66"/>
                      </a:lnTo>
                      <a:lnTo>
                        <a:pt x="214" y="66"/>
                      </a:lnTo>
                      <a:lnTo>
                        <a:pt x="212" y="66"/>
                      </a:lnTo>
                      <a:lnTo>
                        <a:pt x="212" y="74"/>
                      </a:lnTo>
                      <a:lnTo>
                        <a:pt x="212" y="80"/>
                      </a:lnTo>
                      <a:lnTo>
                        <a:pt x="212" y="82"/>
                      </a:lnTo>
                      <a:lnTo>
                        <a:pt x="214" y="88"/>
                      </a:lnTo>
                      <a:lnTo>
                        <a:pt x="218" y="88"/>
                      </a:lnTo>
                      <a:lnTo>
                        <a:pt x="228" y="92"/>
                      </a:lnTo>
                      <a:lnTo>
                        <a:pt x="228" y="82"/>
                      </a:lnTo>
                      <a:lnTo>
                        <a:pt x="238" y="82"/>
                      </a:lnTo>
                      <a:lnTo>
                        <a:pt x="238" y="82"/>
                      </a:lnTo>
                      <a:lnTo>
                        <a:pt x="238" y="82"/>
                      </a:lnTo>
                      <a:close/>
                      <a:moveTo>
                        <a:pt x="168" y="154"/>
                      </a:moveTo>
                      <a:lnTo>
                        <a:pt x="168" y="154"/>
                      </a:lnTo>
                      <a:lnTo>
                        <a:pt x="172" y="150"/>
                      </a:lnTo>
                      <a:lnTo>
                        <a:pt x="176" y="146"/>
                      </a:lnTo>
                      <a:lnTo>
                        <a:pt x="178" y="146"/>
                      </a:lnTo>
                      <a:lnTo>
                        <a:pt x="182" y="146"/>
                      </a:lnTo>
                      <a:lnTo>
                        <a:pt x="182" y="142"/>
                      </a:lnTo>
                      <a:lnTo>
                        <a:pt x="178" y="138"/>
                      </a:lnTo>
                      <a:lnTo>
                        <a:pt x="176" y="134"/>
                      </a:lnTo>
                      <a:lnTo>
                        <a:pt x="174" y="128"/>
                      </a:lnTo>
                      <a:lnTo>
                        <a:pt x="164" y="136"/>
                      </a:lnTo>
                      <a:lnTo>
                        <a:pt x="160" y="138"/>
                      </a:lnTo>
                      <a:lnTo>
                        <a:pt x="158" y="138"/>
                      </a:lnTo>
                      <a:lnTo>
                        <a:pt x="156" y="142"/>
                      </a:lnTo>
                      <a:lnTo>
                        <a:pt x="156" y="144"/>
                      </a:lnTo>
                      <a:lnTo>
                        <a:pt x="156" y="146"/>
                      </a:lnTo>
                      <a:lnTo>
                        <a:pt x="158" y="150"/>
                      </a:lnTo>
                      <a:lnTo>
                        <a:pt x="158" y="154"/>
                      </a:lnTo>
                      <a:lnTo>
                        <a:pt x="164" y="154"/>
                      </a:lnTo>
                      <a:lnTo>
                        <a:pt x="166" y="154"/>
                      </a:lnTo>
                      <a:lnTo>
                        <a:pt x="168" y="154"/>
                      </a:lnTo>
                      <a:lnTo>
                        <a:pt x="168" y="154"/>
                      </a:lnTo>
                      <a:lnTo>
                        <a:pt x="168" y="15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3" name="Freeform: Shape 246">
                  <a:extLst>
                    <a:ext uri="{FF2B5EF4-FFF2-40B4-BE49-F238E27FC236}">
                      <a16:creationId xmlns:a16="http://schemas.microsoft.com/office/drawing/2014/main" id="{A77C52F2-ACA1-4D35-B7F9-57C156580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250" y="4098925"/>
                  <a:ext cx="222250" cy="371475"/>
                </a:xfrm>
                <a:custGeom>
                  <a:avLst/>
                  <a:gdLst>
                    <a:gd name="T0" fmla="*/ 20 w 140"/>
                    <a:gd name="T1" fmla="*/ 26 h 234"/>
                    <a:gd name="T2" fmla="*/ 20 w 140"/>
                    <a:gd name="T3" fmla="*/ 40 h 234"/>
                    <a:gd name="T4" fmla="*/ 26 w 140"/>
                    <a:gd name="T5" fmla="*/ 48 h 234"/>
                    <a:gd name="T6" fmla="*/ 36 w 140"/>
                    <a:gd name="T7" fmla="*/ 56 h 234"/>
                    <a:gd name="T8" fmla="*/ 98 w 140"/>
                    <a:gd name="T9" fmla="*/ 74 h 234"/>
                    <a:gd name="T10" fmla="*/ 38 w 140"/>
                    <a:gd name="T11" fmla="*/ 132 h 234"/>
                    <a:gd name="T12" fmla="*/ 18 w 140"/>
                    <a:gd name="T13" fmla="*/ 138 h 234"/>
                    <a:gd name="T14" fmla="*/ 8 w 140"/>
                    <a:gd name="T15" fmla="*/ 160 h 234"/>
                    <a:gd name="T16" fmla="*/ 0 w 140"/>
                    <a:gd name="T17" fmla="*/ 224 h 234"/>
                    <a:gd name="T18" fmla="*/ 10 w 140"/>
                    <a:gd name="T19" fmla="*/ 226 h 234"/>
                    <a:gd name="T20" fmla="*/ 26 w 140"/>
                    <a:gd name="T21" fmla="*/ 206 h 234"/>
                    <a:gd name="T22" fmla="*/ 34 w 140"/>
                    <a:gd name="T23" fmla="*/ 204 h 234"/>
                    <a:gd name="T24" fmla="*/ 44 w 140"/>
                    <a:gd name="T25" fmla="*/ 194 h 234"/>
                    <a:gd name="T26" fmla="*/ 52 w 140"/>
                    <a:gd name="T27" fmla="*/ 194 h 234"/>
                    <a:gd name="T28" fmla="*/ 66 w 140"/>
                    <a:gd name="T29" fmla="*/ 178 h 234"/>
                    <a:gd name="T30" fmla="*/ 66 w 140"/>
                    <a:gd name="T31" fmla="*/ 168 h 234"/>
                    <a:gd name="T32" fmla="*/ 78 w 140"/>
                    <a:gd name="T33" fmla="*/ 166 h 234"/>
                    <a:gd name="T34" fmla="*/ 80 w 140"/>
                    <a:gd name="T35" fmla="*/ 160 h 234"/>
                    <a:gd name="T36" fmla="*/ 84 w 140"/>
                    <a:gd name="T37" fmla="*/ 152 h 234"/>
                    <a:gd name="T38" fmla="*/ 92 w 140"/>
                    <a:gd name="T39" fmla="*/ 142 h 234"/>
                    <a:gd name="T40" fmla="*/ 100 w 140"/>
                    <a:gd name="T41" fmla="*/ 130 h 234"/>
                    <a:gd name="T42" fmla="*/ 106 w 140"/>
                    <a:gd name="T43" fmla="*/ 106 h 234"/>
                    <a:gd name="T44" fmla="*/ 112 w 140"/>
                    <a:gd name="T45" fmla="*/ 92 h 234"/>
                    <a:gd name="T46" fmla="*/ 122 w 140"/>
                    <a:gd name="T47" fmla="*/ 66 h 234"/>
                    <a:gd name="T48" fmla="*/ 130 w 140"/>
                    <a:gd name="T49" fmla="*/ 54 h 234"/>
                    <a:gd name="T50" fmla="*/ 136 w 140"/>
                    <a:gd name="T51" fmla="*/ 46 h 234"/>
                    <a:gd name="T52" fmla="*/ 136 w 140"/>
                    <a:gd name="T53" fmla="*/ 32 h 234"/>
                    <a:gd name="T54" fmla="*/ 140 w 140"/>
                    <a:gd name="T55" fmla="*/ 8 h 234"/>
                    <a:gd name="T56" fmla="*/ 136 w 140"/>
                    <a:gd name="T57" fmla="*/ 0 h 234"/>
                    <a:gd name="T58" fmla="*/ 120 w 140"/>
                    <a:gd name="T59" fmla="*/ 8 h 234"/>
                    <a:gd name="T60" fmla="*/ 94 w 140"/>
                    <a:gd name="T61" fmla="*/ 10 h 234"/>
                    <a:gd name="T62" fmla="*/ 82 w 140"/>
                    <a:gd name="T63" fmla="*/ 18 h 234"/>
                    <a:gd name="T64" fmla="*/ 78 w 140"/>
                    <a:gd name="T65" fmla="*/ 22 h 234"/>
                    <a:gd name="T66" fmla="*/ 66 w 140"/>
                    <a:gd name="T67" fmla="*/ 20 h 234"/>
                    <a:gd name="T68" fmla="*/ 52 w 140"/>
                    <a:gd name="T69" fmla="*/ 20 h 234"/>
                    <a:gd name="T70" fmla="*/ 38 w 140"/>
                    <a:gd name="T71" fmla="*/ 20 h 234"/>
                    <a:gd name="T72" fmla="*/ 32 w 140"/>
                    <a:gd name="T73" fmla="*/ 1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0" h="234">
                      <a:moveTo>
                        <a:pt x="32" y="12"/>
                      </a:moveTo>
                      <a:lnTo>
                        <a:pt x="20" y="26"/>
                      </a:lnTo>
                      <a:lnTo>
                        <a:pt x="16" y="32"/>
                      </a:lnTo>
                      <a:lnTo>
                        <a:pt x="20" y="40"/>
                      </a:lnTo>
                      <a:lnTo>
                        <a:pt x="24" y="46"/>
                      </a:lnTo>
                      <a:lnTo>
                        <a:pt x="26" y="48"/>
                      </a:lnTo>
                      <a:lnTo>
                        <a:pt x="32" y="54"/>
                      </a:lnTo>
                      <a:lnTo>
                        <a:pt x="36" y="56"/>
                      </a:lnTo>
                      <a:lnTo>
                        <a:pt x="74" y="74"/>
                      </a:lnTo>
                      <a:lnTo>
                        <a:pt x="98" y="74"/>
                      </a:lnTo>
                      <a:lnTo>
                        <a:pt x="56" y="132"/>
                      </a:lnTo>
                      <a:lnTo>
                        <a:pt x="38" y="132"/>
                      </a:lnTo>
                      <a:lnTo>
                        <a:pt x="34" y="138"/>
                      </a:lnTo>
                      <a:lnTo>
                        <a:pt x="18" y="138"/>
                      </a:lnTo>
                      <a:lnTo>
                        <a:pt x="16" y="140"/>
                      </a:lnTo>
                      <a:lnTo>
                        <a:pt x="8" y="160"/>
                      </a:lnTo>
                      <a:lnTo>
                        <a:pt x="0" y="166"/>
                      </a:lnTo>
                      <a:lnTo>
                        <a:pt x="0" y="224"/>
                      </a:lnTo>
                      <a:lnTo>
                        <a:pt x="8" y="234"/>
                      </a:lnTo>
                      <a:lnTo>
                        <a:pt x="10" y="226"/>
                      </a:lnTo>
                      <a:lnTo>
                        <a:pt x="16" y="226"/>
                      </a:lnTo>
                      <a:lnTo>
                        <a:pt x="26" y="206"/>
                      </a:lnTo>
                      <a:lnTo>
                        <a:pt x="32" y="206"/>
                      </a:lnTo>
                      <a:lnTo>
                        <a:pt x="34" y="204"/>
                      </a:lnTo>
                      <a:lnTo>
                        <a:pt x="38" y="198"/>
                      </a:lnTo>
                      <a:lnTo>
                        <a:pt x="44" y="194"/>
                      </a:lnTo>
                      <a:lnTo>
                        <a:pt x="46" y="194"/>
                      </a:lnTo>
                      <a:lnTo>
                        <a:pt x="52" y="194"/>
                      </a:lnTo>
                      <a:lnTo>
                        <a:pt x="60" y="186"/>
                      </a:lnTo>
                      <a:lnTo>
                        <a:pt x="66" y="178"/>
                      </a:lnTo>
                      <a:lnTo>
                        <a:pt x="66" y="172"/>
                      </a:lnTo>
                      <a:lnTo>
                        <a:pt x="66" y="168"/>
                      </a:lnTo>
                      <a:lnTo>
                        <a:pt x="74" y="166"/>
                      </a:lnTo>
                      <a:lnTo>
                        <a:pt x="78" y="166"/>
                      </a:lnTo>
                      <a:lnTo>
                        <a:pt x="80" y="162"/>
                      </a:lnTo>
                      <a:lnTo>
                        <a:pt x="80" y="160"/>
                      </a:lnTo>
                      <a:lnTo>
                        <a:pt x="80" y="154"/>
                      </a:lnTo>
                      <a:lnTo>
                        <a:pt x="84" y="152"/>
                      </a:lnTo>
                      <a:lnTo>
                        <a:pt x="90" y="148"/>
                      </a:lnTo>
                      <a:lnTo>
                        <a:pt x="92" y="142"/>
                      </a:lnTo>
                      <a:lnTo>
                        <a:pt x="92" y="138"/>
                      </a:lnTo>
                      <a:lnTo>
                        <a:pt x="100" y="130"/>
                      </a:lnTo>
                      <a:lnTo>
                        <a:pt x="102" y="120"/>
                      </a:lnTo>
                      <a:lnTo>
                        <a:pt x="106" y="106"/>
                      </a:lnTo>
                      <a:lnTo>
                        <a:pt x="110" y="106"/>
                      </a:lnTo>
                      <a:lnTo>
                        <a:pt x="112" y="92"/>
                      </a:lnTo>
                      <a:lnTo>
                        <a:pt x="118" y="76"/>
                      </a:lnTo>
                      <a:lnTo>
                        <a:pt x="122" y="66"/>
                      </a:lnTo>
                      <a:lnTo>
                        <a:pt x="130" y="58"/>
                      </a:lnTo>
                      <a:lnTo>
                        <a:pt x="130" y="54"/>
                      </a:lnTo>
                      <a:lnTo>
                        <a:pt x="130" y="48"/>
                      </a:lnTo>
                      <a:lnTo>
                        <a:pt x="136" y="46"/>
                      </a:lnTo>
                      <a:lnTo>
                        <a:pt x="136" y="40"/>
                      </a:lnTo>
                      <a:lnTo>
                        <a:pt x="136" y="32"/>
                      </a:lnTo>
                      <a:lnTo>
                        <a:pt x="138" y="28"/>
                      </a:lnTo>
                      <a:lnTo>
                        <a:pt x="140" y="8"/>
                      </a:lnTo>
                      <a:lnTo>
                        <a:pt x="138" y="0"/>
                      </a:lnTo>
                      <a:lnTo>
                        <a:pt x="136" y="0"/>
                      </a:lnTo>
                      <a:lnTo>
                        <a:pt x="128" y="4"/>
                      </a:lnTo>
                      <a:lnTo>
                        <a:pt x="120" y="8"/>
                      </a:lnTo>
                      <a:lnTo>
                        <a:pt x="106" y="10"/>
                      </a:lnTo>
                      <a:lnTo>
                        <a:pt x="94" y="10"/>
                      </a:lnTo>
                      <a:lnTo>
                        <a:pt x="88" y="12"/>
                      </a:lnTo>
                      <a:lnTo>
                        <a:pt x="82" y="18"/>
                      </a:lnTo>
                      <a:lnTo>
                        <a:pt x="80" y="20"/>
                      </a:lnTo>
                      <a:lnTo>
                        <a:pt x="78" y="22"/>
                      </a:lnTo>
                      <a:lnTo>
                        <a:pt x="72" y="22"/>
                      </a:lnTo>
                      <a:lnTo>
                        <a:pt x="66" y="20"/>
                      </a:lnTo>
                      <a:lnTo>
                        <a:pt x="60" y="20"/>
                      </a:lnTo>
                      <a:lnTo>
                        <a:pt x="52" y="20"/>
                      </a:lnTo>
                      <a:lnTo>
                        <a:pt x="44" y="26"/>
                      </a:lnTo>
                      <a:lnTo>
                        <a:pt x="38" y="20"/>
                      </a:lnTo>
                      <a:lnTo>
                        <a:pt x="32" y="12"/>
                      </a:lnTo>
                      <a:lnTo>
                        <a:pt x="32" y="12"/>
                      </a:lnTo>
                      <a:lnTo>
                        <a:pt x="3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4" name="Freeform: Shape 247">
                  <a:extLst>
                    <a:ext uri="{FF2B5EF4-FFF2-40B4-BE49-F238E27FC236}">
                      <a16:creationId xmlns:a16="http://schemas.microsoft.com/office/drawing/2014/main" id="{C316A8C0-4722-46C0-A6A7-165A4E724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150" y="4654550"/>
                  <a:ext cx="133350" cy="117475"/>
                </a:xfrm>
                <a:custGeom>
                  <a:avLst/>
                  <a:gdLst>
                    <a:gd name="T0" fmla="*/ 72 w 84"/>
                    <a:gd name="T1" fmla="*/ 68 h 74"/>
                    <a:gd name="T2" fmla="*/ 72 w 84"/>
                    <a:gd name="T3" fmla="*/ 68 h 74"/>
                    <a:gd name="T4" fmla="*/ 76 w 84"/>
                    <a:gd name="T5" fmla="*/ 70 h 74"/>
                    <a:gd name="T6" fmla="*/ 82 w 84"/>
                    <a:gd name="T7" fmla="*/ 74 h 74"/>
                    <a:gd name="T8" fmla="*/ 84 w 84"/>
                    <a:gd name="T9" fmla="*/ 74 h 74"/>
                    <a:gd name="T10" fmla="*/ 84 w 84"/>
                    <a:gd name="T11" fmla="*/ 72 h 74"/>
                    <a:gd name="T12" fmla="*/ 80 w 84"/>
                    <a:gd name="T13" fmla="*/ 68 h 74"/>
                    <a:gd name="T14" fmla="*/ 76 w 84"/>
                    <a:gd name="T15" fmla="*/ 68 h 74"/>
                    <a:gd name="T16" fmla="*/ 72 w 84"/>
                    <a:gd name="T17" fmla="*/ 68 h 74"/>
                    <a:gd name="T18" fmla="*/ 72 w 84"/>
                    <a:gd name="T19" fmla="*/ 68 h 74"/>
                    <a:gd name="T20" fmla="*/ 72 w 84"/>
                    <a:gd name="T21" fmla="*/ 68 h 74"/>
                    <a:gd name="T22" fmla="*/ 46 w 84"/>
                    <a:gd name="T23" fmla="*/ 50 h 74"/>
                    <a:gd name="T24" fmla="*/ 46 w 84"/>
                    <a:gd name="T25" fmla="*/ 50 h 74"/>
                    <a:gd name="T26" fmla="*/ 48 w 84"/>
                    <a:gd name="T27" fmla="*/ 54 h 74"/>
                    <a:gd name="T28" fmla="*/ 50 w 84"/>
                    <a:gd name="T29" fmla="*/ 56 h 74"/>
                    <a:gd name="T30" fmla="*/ 50 w 84"/>
                    <a:gd name="T31" fmla="*/ 60 h 74"/>
                    <a:gd name="T32" fmla="*/ 58 w 84"/>
                    <a:gd name="T33" fmla="*/ 60 h 74"/>
                    <a:gd name="T34" fmla="*/ 62 w 84"/>
                    <a:gd name="T35" fmla="*/ 56 h 74"/>
                    <a:gd name="T36" fmla="*/ 62 w 84"/>
                    <a:gd name="T37" fmla="*/ 52 h 74"/>
                    <a:gd name="T38" fmla="*/ 56 w 84"/>
                    <a:gd name="T39" fmla="*/ 50 h 74"/>
                    <a:gd name="T40" fmla="*/ 50 w 84"/>
                    <a:gd name="T41" fmla="*/ 50 h 74"/>
                    <a:gd name="T42" fmla="*/ 46 w 84"/>
                    <a:gd name="T43" fmla="*/ 50 h 74"/>
                    <a:gd name="T44" fmla="*/ 46 w 84"/>
                    <a:gd name="T45" fmla="*/ 50 h 74"/>
                    <a:gd name="T46" fmla="*/ 46 w 84"/>
                    <a:gd name="T47" fmla="*/ 50 h 74"/>
                    <a:gd name="T48" fmla="*/ 62 w 84"/>
                    <a:gd name="T49" fmla="*/ 34 h 74"/>
                    <a:gd name="T50" fmla="*/ 62 w 84"/>
                    <a:gd name="T51" fmla="*/ 34 h 74"/>
                    <a:gd name="T52" fmla="*/ 66 w 84"/>
                    <a:gd name="T53" fmla="*/ 46 h 74"/>
                    <a:gd name="T54" fmla="*/ 72 w 84"/>
                    <a:gd name="T55" fmla="*/ 52 h 74"/>
                    <a:gd name="T56" fmla="*/ 72 w 84"/>
                    <a:gd name="T57" fmla="*/ 44 h 74"/>
                    <a:gd name="T58" fmla="*/ 66 w 84"/>
                    <a:gd name="T59" fmla="*/ 34 h 74"/>
                    <a:gd name="T60" fmla="*/ 62 w 84"/>
                    <a:gd name="T61" fmla="*/ 34 h 74"/>
                    <a:gd name="T62" fmla="*/ 62 w 84"/>
                    <a:gd name="T63" fmla="*/ 34 h 74"/>
                    <a:gd name="T64" fmla="*/ 62 w 84"/>
                    <a:gd name="T65" fmla="*/ 34 h 74"/>
                    <a:gd name="T66" fmla="*/ 16 w 84"/>
                    <a:gd name="T67" fmla="*/ 24 h 74"/>
                    <a:gd name="T68" fmla="*/ 12 w 84"/>
                    <a:gd name="T69" fmla="*/ 28 h 74"/>
                    <a:gd name="T70" fmla="*/ 16 w 84"/>
                    <a:gd name="T71" fmla="*/ 30 h 74"/>
                    <a:gd name="T72" fmla="*/ 18 w 84"/>
                    <a:gd name="T73" fmla="*/ 34 h 74"/>
                    <a:gd name="T74" fmla="*/ 20 w 84"/>
                    <a:gd name="T75" fmla="*/ 34 h 74"/>
                    <a:gd name="T76" fmla="*/ 18 w 84"/>
                    <a:gd name="T77" fmla="*/ 28 h 74"/>
                    <a:gd name="T78" fmla="*/ 18 w 84"/>
                    <a:gd name="T79" fmla="*/ 24 h 74"/>
                    <a:gd name="T80" fmla="*/ 16 w 84"/>
                    <a:gd name="T81" fmla="*/ 24 h 74"/>
                    <a:gd name="T82" fmla="*/ 16 w 84"/>
                    <a:gd name="T83" fmla="*/ 24 h 74"/>
                    <a:gd name="T84" fmla="*/ 16 w 84"/>
                    <a:gd name="T85" fmla="*/ 24 h 74"/>
                    <a:gd name="T86" fmla="*/ 30 w 84"/>
                    <a:gd name="T87" fmla="*/ 16 h 74"/>
                    <a:gd name="T88" fmla="*/ 40 w 84"/>
                    <a:gd name="T89" fmla="*/ 28 h 74"/>
                    <a:gd name="T90" fmla="*/ 48 w 84"/>
                    <a:gd name="T91" fmla="*/ 28 h 74"/>
                    <a:gd name="T92" fmla="*/ 40 w 84"/>
                    <a:gd name="T93" fmla="*/ 18 h 74"/>
                    <a:gd name="T94" fmla="*/ 36 w 84"/>
                    <a:gd name="T95" fmla="*/ 16 h 74"/>
                    <a:gd name="T96" fmla="*/ 30 w 84"/>
                    <a:gd name="T97" fmla="*/ 16 h 74"/>
                    <a:gd name="T98" fmla="*/ 30 w 84"/>
                    <a:gd name="T99" fmla="*/ 16 h 74"/>
                    <a:gd name="T100" fmla="*/ 30 w 84"/>
                    <a:gd name="T101" fmla="*/ 16 h 74"/>
                    <a:gd name="T102" fmla="*/ 0 w 84"/>
                    <a:gd name="T103" fmla="*/ 0 h 74"/>
                    <a:gd name="T104" fmla="*/ 0 w 84"/>
                    <a:gd name="T105" fmla="*/ 0 h 74"/>
                    <a:gd name="T106" fmla="*/ 2 w 84"/>
                    <a:gd name="T107" fmla="*/ 6 h 74"/>
                    <a:gd name="T108" fmla="*/ 2 w 84"/>
                    <a:gd name="T109" fmla="*/ 8 h 74"/>
                    <a:gd name="T110" fmla="*/ 12 w 84"/>
                    <a:gd name="T111" fmla="*/ 12 h 74"/>
                    <a:gd name="T112" fmla="*/ 16 w 84"/>
                    <a:gd name="T113" fmla="*/ 12 h 74"/>
                    <a:gd name="T114" fmla="*/ 16 w 84"/>
                    <a:gd name="T115" fmla="*/ 10 h 74"/>
                    <a:gd name="T116" fmla="*/ 0 w 84"/>
                    <a:gd name="T117" fmla="*/ 0 h 74"/>
                    <a:gd name="T118" fmla="*/ 0 w 84"/>
                    <a:gd name="T119" fmla="*/ 0 h 74"/>
                    <a:gd name="T120" fmla="*/ 0 w 84"/>
                    <a:gd name="T121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4" h="74">
                      <a:moveTo>
                        <a:pt x="72" y="68"/>
                      </a:moveTo>
                      <a:lnTo>
                        <a:pt x="72" y="68"/>
                      </a:lnTo>
                      <a:lnTo>
                        <a:pt x="76" y="70"/>
                      </a:lnTo>
                      <a:lnTo>
                        <a:pt x="82" y="74"/>
                      </a:lnTo>
                      <a:lnTo>
                        <a:pt x="84" y="74"/>
                      </a:lnTo>
                      <a:lnTo>
                        <a:pt x="84" y="72"/>
                      </a:lnTo>
                      <a:lnTo>
                        <a:pt x="80" y="68"/>
                      </a:lnTo>
                      <a:lnTo>
                        <a:pt x="76" y="68"/>
                      </a:lnTo>
                      <a:lnTo>
                        <a:pt x="72" y="68"/>
                      </a:lnTo>
                      <a:lnTo>
                        <a:pt x="72" y="68"/>
                      </a:lnTo>
                      <a:lnTo>
                        <a:pt x="72" y="68"/>
                      </a:lnTo>
                      <a:close/>
                      <a:moveTo>
                        <a:pt x="46" y="50"/>
                      </a:moveTo>
                      <a:lnTo>
                        <a:pt x="46" y="50"/>
                      </a:lnTo>
                      <a:lnTo>
                        <a:pt x="48" y="54"/>
                      </a:lnTo>
                      <a:lnTo>
                        <a:pt x="50" y="56"/>
                      </a:lnTo>
                      <a:lnTo>
                        <a:pt x="50" y="60"/>
                      </a:lnTo>
                      <a:lnTo>
                        <a:pt x="58" y="60"/>
                      </a:lnTo>
                      <a:lnTo>
                        <a:pt x="62" y="56"/>
                      </a:lnTo>
                      <a:lnTo>
                        <a:pt x="62" y="52"/>
                      </a:lnTo>
                      <a:lnTo>
                        <a:pt x="56" y="50"/>
                      </a:lnTo>
                      <a:lnTo>
                        <a:pt x="50" y="50"/>
                      </a:lnTo>
                      <a:lnTo>
                        <a:pt x="46" y="50"/>
                      </a:lnTo>
                      <a:lnTo>
                        <a:pt x="46" y="50"/>
                      </a:lnTo>
                      <a:lnTo>
                        <a:pt x="46" y="50"/>
                      </a:lnTo>
                      <a:close/>
                      <a:moveTo>
                        <a:pt x="62" y="34"/>
                      </a:moveTo>
                      <a:lnTo>
                        <a:pt x="62" y="34"/>
                      </a:lnTo>
                      <a:lnTo>
                        <a:pt x="66" y="46"/>
                      </a:lnTo>
                      <a:lnTo>
                        <a:pt x="72" y="52"/>
                      </a:lnTo>
                      <a:lnTo>
                        <a:pt x="72" y="44"/>
                      </a:lnTo>
                      <a:lnTo>
                        <a:pt x="66" y="34"/>
                      </a:lnTo>
                      <a:lnTo>
                        <a:pt x="62" y="34"/>
                      </a:lnTo>
                      <a:lnTo>
                        <a:pt x="62" y="34"/>
                      </a:lnTo>
                      <a:lnTo>
                        <a:pt x="62" y="34"/>
                      </a:lnTo>
                      <a:close/>
                      <a:moveTo>
                        <a:pt x="16" y="24"/>
                      </a:moveTo>
                      <a:lnTo>
                        <a:pt x="12" y="28"/>
                      </a:lnTo>
                      <a:lnTo>
                        <a:pt x="16" y="30"/>
                      </a:lnTo>
                      <a:lnTo>
                        <a:pt x="18" y="34"/>
                      </a:lnTo>
                      <a:lnTo>
                        <a:pt x="20" y="34"/>
                      </a:lnTo>
                      <a:lnTo>
                        <a:pt x="18" y="28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close/>
                      <a:moveTo>
                        <a:pt x="30" y="16"/>
                      </a:moveTo>
                      <a:lnTo>
                        <a:pt x="40" y="28"/>
                      </a:lnTo>
                      <a:lnTo>
                        <a:pt x="48" y="28"/>
                      </a:lnTo>
                      <a:lnTo>
                        <a:pt x="40" y="18"/>
                      </a:lnTo>
                      <a:lnTo>
                        <a:pt x="36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12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5" name="Freeform: Shape 248">
                  <a:extLst>
                    <a:ext uri="{FF2B5EF4-FFF2-40B4-BE49-F238E27FC236}">
                      <a16:creationId xmlns:a16="http://schemas.microsoft.com/office/drawing/2014/main" id="{502DE60A-68FE-4E27-AC20-FB426FAD4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200" y="3019425"/>
                  <a:ext cx="79375" cy="76200"/>
                </a:xfrm>
                <a:custGeom>
                  <a:avLst/>
                  <a:gdLst>
                    <a:gd name="T0" fmla="*/ 8 w 50"/>
                    <a:gd name="T1" fmla="*/ 40 h 48"/>
                    <a:gd name="T2" fmla="*/ 8 w 50"/>
                    <a:gd name="T3" fmla="*/ 40 h 48"/>
                    <a:gd name="T4" fmla="*/ 4 w 50"/>
                    <a:gd name="T5" fmla="*/ 42 h 48"/>
                    <a:gd name="T6" fmla="*/ 4 w 50"/>
                    <a:gd name="T7" fmla="*/ 48 h 48"/>
                    <a:gd name="T8" fmla="*/ 12 w 50"/>
                    <a:gd name="T9" fmla="*/ 46 h 48"/>
                    <a:gd name="T10" fmla="*/ 18 w 50"/>
                    <a:gd name="T11" fmla="*/ 42 h 48"/>
                    <a:gd name="T12" fmla="*/ 22 w 50"/>
                    <a:gd name="T13" fmla="*/ 42 h 48"/>
                    <a:gd name="T14" fmla="*/ 22 w 50"/>
                    <a:gd name="T15" fmla="*/ 38 h 48"/>
                    <a:gd name="T16" fmla="*/ 22 w 50"/>
                    <a:gd name="T17" fmla="*/ 32 h 48"/>
                    <a:gd name="T18" fmla="*/ 22 w 50"/>
                    <a:gd name="T19" fmla="*/ 30 h 48"/>
                    <a:gd name="T20" fmla="*/ 22 w 50"/>
                    <a:gd name="T21" fmla="*/ 32 h 48"/>
                    <a:gd name="T22" fmla="*/ 24 w 50"/>
                    <a:gd name="T23" fmla="*/ 34 h 48"/>
                    <a:gd name="T24" fmla="*/ 28 w 50"/>
                    <a:gd name="T25" fmla="*/ 34 h 48"/>
                    <a:gd name="T26" fmla="*/ 30 w 50"/>
                    <a:gd name="T27" fmla="*/ 34 h 48"/>
                    <a:gd name="T28" fmla="*/ 32 w 50"/>
                    <a:gd name="T29" fmla="*/ 30 h 48"/>
                    <a:gd name="T30" fmla="*/ 34 w 50"/>
                    <a:gd name="T31" fmla="*/ 22 h 48"/>
                    <a:gd name="T32" fmla="*/ 34 w 50"/>
                    <a:gd name="T33" fmla="*/ 20 h 48"/>
                    <a:gd name="T34" fmla="*/ 38 w 50"/>
                    <a:gd name="T35" fmla="*/ 20 h 48"/>
                    <a:gd name="T36" fmla="*/ 42 w 50"/>
                    <a:gd name="T37" fmla="*/ 20 h 48"/>
                    <a:gd name="T38" fmla="*/ 44 w 50"/>
                    <a:gd name="T39" fmla="*/ 16 h 48"/>
                    <a:gd name="T40" fmla="*/ 44 w 50"/>
                    <a:gd name="T41" fmla="*/ 12 h 48"/>
                    <a:gd name="T42" fmla="*/ 48 w 50"/>
                    <a:gd name="T43" fmla="*/ 12 h 48"/>
                    <a:gd name="T44" fmla="*/ 50 w 50"/>
                    <a:gd name="T45" fmla="*/ 8 h 48"/>
                    <a:gd name="T46" fmla="*/ 50 w 50"/>
                    <a:gd name="T47" fmla="*/ 6 h 48"/>
                    <a:gd name="T48" fmla="*/ 48 w 50"/>
                    <a:gd name="T49" fmla="*/ 0 h 48"/>
                    <a:gd name="T50" fmla="*/ 44 w 50"/>
                    <a:gd name="T51" fmla="*/ 0 h 48"/>
                    <a:gd name="T52" fmla="*/ 40 w 50"/>
                    <a:gd name="T53" fmla="*/ 4 h 48"/>
                    <a:gd name="T54" fmla="*/ 34 w 50"/>
                    <a:gd name="T55" fmla="*/ 4 h 48"/>
                    <a:gd name="T56" fmla="*/ 30 w 50"/>
                    <a:gd name="T57" fmla="*/ 4 h 48"/>
                    <a:gd name="T58" fmla="*/ 28 w 50"/>
                    <a:gd name="T59" fmla="*/ 4 h 48"/>
                    <a:gd name="T60" fmla="*/ 24 w 50"/>
                    <a:gd name="T61" fmla="*/ 6 h 48"/>
                    <a:gd name="T62" fmla="*/ 20 w 50"/>
                    <a:gd name="T63" fmla="*/ 8 h 48"/>
                    <a:gd name="T64" fmla="*/ 14 w 50"/>
                    <a:gd name="T65" fmla="*/ 8 h 48"/>
                    <a:gd name="T66" fmla="*/ 10 w 50"/>
                    <a:gd name="T67" fmla="*/ 8 h 48"/>
                    <a:gd name="T68" fmla="*/ 8 w 50"/>
                    <a:gd name="T69" fmla="*/ 12 h 48"/>
                    <a:gd name="T70" fmla="*/ 4 w 50"/>
                    <a:gd name="T71" fmla="*/ 14 h 48"/>
                    <a:gd name="T72" fmla="*/ 2 w 50"/>
                    <a:gd name="T73" fmla="*/ 14 h 48"/>
                    <a:gd name="T74" fmla="*/ 0 w 50"/>
                    <a:gd name="T75" fmla="*/ 16 h 48"/>
                    <a:gd name="T76" fmla="*/ 0 w 50"/>
                    <a:gd name="T77" fmla="*/ 22 h 48"/>
                    <a:gd name="T78" fmla="*/ 2 w 50"/>
                    <a:gd name="T79" fmla="*/ 22 h 48"/>
                    <a:gd name="T80" fmla="*/ 4 w 50"/>
                    <a:gd name="T81" fmla="*/ 24 h 48"/>
                    <a:gd name="T82" fmla="*/ 4 w 50"/>
                    <a:gd name="T83" fmla="*/ 30 h 48"/>
                    <a:gd name="T84" fmla="*/ 4 w 50"/>
                    <a:gd name="T85" fmla="*/ 34 h 48"/>
                    <a:gd name="T86" fmla="*/ 4 w 50"/>
                    <a:gd name="T87" fmla="*/ 38 h 48"/>
                    <a:gd name="T88" fmla="*/ 8 w 50"/>
                    <a:gd name="T89" fmla="*/ 40 h 48"/>
                    <a:gd name="T90" fmla="*/ 8 w 50"/>
                    <a:gd name="T91" fmla="*/ 40 h 48"/>
                    <a:gd name="T92" fmla="*/ 8 w 50"/>
                    <a:gd name="T93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0" h="48">
                      <a:moveTo>
                        <a:pt x="8" y="40"/>
                      </a:moveTo>
                      <a:lnTo>
                        <a:pt x="8" y="40"/>
                      </a:lnTo>
                      <a:lnTo>
                        <a:pt x="4" y="42"/>
                      </a:lnTo>
                      <a:lnTo>
                        <a:pt x="4" y="48"/>
                      </a:lnTo>
                      <a:lnTo>
                        <a:pt x="12" y="46"/>
                      </a:lnTo>
                      <a:lnTo>
                        <a:pt x="18" y="42"/>
                      </a:lnTo>
                      <a:lnTo>
                        <a:pt x="22" y="42"/>
                      </a:lnTo>
                      <a:lnTo>
                        <a:pt x="22" y="38"/>
                      </a:lnTo>
                      <a:lnTo>
                        <a:pt x="22" y="32"/>
                      </a:lnTo>
                      <a:lnTo>
                        <a:pt x="22" y="30"/>
                      </a:lnTo>
                      <a:lnTo>
                        <a:pt x="22" y="32"/>
                      </a:lnTo>
                      <a:lnTo>
                        <a:pt x="24" y="34"/>
                      </a:lnTo>
                      <a:lnTo>
                        <a:pt x="28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2"/>
                      </a:lnTo>
                      <a:lnTo>
                        <a:pt x="34" y="20"/>
                      </a:lnTo>
                      <a:lnTo>
                        <a:pt x="38" y="20"/>
                      </a:lnTo>
                      <a:lnTo>
                        <a:pt x="42" y="20"/>
                      </a:lnTo>
                      <a:lnTo>
                        <a:pt x="44" y="16"/>
                      </a:lnTo>
                      <a:lnTo>
                        <a:pt x="44" y="12"/>
                      </a:lnTo>
                      <a:lnTo>
                        <a:pt x="48" y="12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4" y="6"/>
                      </a:lnTo>
                      <a:lnTo>
                        <a:pt x="20" y="8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8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30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6" name="Freeform: Shape 249">
                  <a:extLst>
                    <a:ext uri="{FF2B5EF4-FFF2-40B4-BE49-F238E27FC236}">
                      <a16:creationId xmlns:a16="http://schemas.microsoft.com/office/drawing/2014/main" id="{A4C98BBB-6DBC-43A8-9291-5E83EE92C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2927350"/>
                  <a:ext cx="158750" cy="76200"/>
                </a:xfrm>
                <a:custGeom>
                  <a:avLst/>
                  <a:gdLst>
                    <a:gd name="T0" fmla="*/ 100 w 100"/>
                    <a:gd name="T1" fmla="*/ 26 h 48"/>
                    <a:gd name="T2" fmla="*/ 96 w 100"/>
                    <a:gd name="T3" fmla="*/ 30 h 48"/>
                    <a:gd name="T4" fmla="*/ 96 w 100"/>
                    <a:gd name="T5" fmla="*/ 36 h 48"/>
                    <a:gd name="T6" fmla="*/ 92 w 100"/>
                    <a:gd name="T7" fmla="*/ 36 h 48"/>
                    <a:gd name="T8" fmla="*/ 88 w 100"/>
                    <a:gd name="T9" fmla="*/ 34 h 48"/>
                    <a:gd name="T10" fmla="*/ 82 w 100"/>
                    <a:gd name="T11" fmla="*/ 32 h 48"/>
                    <a:gd name="T12" fmla="*/ 78 w 100"/>
                    <a:gd name="T13" fmla="*/ 34 h 48"/>
                    <a:gd name="T14" fmla="*/ 70 w 100"/>
                    <a:gd name="T15" fmla="*/ 34 h 48"/>
                    <a:gd name="T16" fmla="*/ 66 w 100"/>
                    <a:gd name="T17" fmla="*/ 34 h 48"/>
                    <a:gd name="T18" fmla="*/ 60 w 100"/>
                    <a:gd name="T19" fmla="*/ 36 h 48"/>
                    <a:gd name="T20" fmla="*/ 58 w 100"/>
                    <a:gd name="T21" fmla="*/ 40 h 48"/>
                    <a:gd name="T22" fmla="*/ 52 w 100"/>
                    <a:gd name="T23" fmla="*/ 36 h 48"/>
                    <a:gd name="T24" fmla="*/ 50 w 100"/>
                    <a:gd name="T25" fmla="*/ 36 h 48"/>
                    <a:gd name="T26" fmla="*/ 42 w 100"/>
                    <a:gd name="T27" fmla="*/ 40 h 48"/>
                    <a:gd name="T28" fmla="*/ 34 w 100"/>
                    <a:gd name="T29" fmla="*/ 40 h 48"/>
                    <a:gd name="T30" fmla="*/ 32 w 100"/>
                    <a:gd name="T31" fmla="*/ 40 h 48"/>
                    <a:gd name="T32" fmla="*/ 34 w 100"/>
                    <a:gd name="T33" fmla="*/ 44 h 48"/>
                    <a:gd name="T34" fmla="*/ 34 w 100"/>
                    <a:gd name="T35" fmla="*/ 48 h 48"/>
                    <a:gd name="T36" fmla="*/ 28 w 100"/>
                    <a:gd name="T37" fmla="*/ 44 h 48"/>
                    <a:gd name="T38" fmla="*/ 20 w 100"/>
                    <a:gd name="T39" fmla="*/ 44 h 48"/>
                    <a:gd name="T40" fmla="*/ 14 w 100"/>
                    <a:gd name="T41" fmla="*/ 44 h 48"/>
                    <a:gd name="T42" fmla="*/ 8 w 100"/>
                    <a:gd name="T43" fmla="*/ 42 h 48"/>
                    <a:gd name="T44" fmla="*/ 4 w 100"/>
                    <a:gd name="T45" fmla="*/ 40 h 48"/>
                    <a:gd name="T46" fmla="*/ 2 w 100"/>
                    <a:gd name="T47" fmla="*/ 32 h 48"/>
                    <a:gd name="T48" fmla="*/ 0 w 100"/>
                    <a:gd name="T49" fmla="*/ 32 h 48"/>
                    <a:gd name="T50" fmla="*/ 0 w 100"/>
                    <a:gd name="T51" fmla="*/ 26 h 48"/>
                    <a:gd name="T52" fmla="*/ 2 w 100"/>
                    <a:gd name="T53" fmla="*/ 24 h 48"/>
                    <a:gd name="T54" fmla="*/ 4 w 100"/>
                    <a:gd name="T55" fmla="*/ 22 h 48"/>
                    <a:gd name="T56" fmla="*/ 4 w 100"/>
                    <a:gd name="T57" fmla="*/ 18 h 48"/>
                    <a:gd name="T58" fmla="*/ 8 w 100"/>
                    <a:gd name="T59" fmla="*/ 16 h 48"/>
                    <a:gd name="T60" fmla="*/ 10 w 100"/>
                    <a:gd name="T61" fmla="*/ 16 h 48"/>
                    <a:gd name="T62" fmla="*/ 10 w 100"/>
                    <a:gd name="T63" fmla="*/ 14 h 48"/>
                    <a:gd name="T64" fmla="*/ 10 w 100"/>
                    <a:gd name="T65" fmla="*/ 10 h 48"/>
                    <a:gd name="T66" fmla="*/ 12 w 100"/>
                    <a:gd name="T67" fmla="*/ 10 h 48"/>
                    <a:gd name="T68" fmla="*/ 20 w 100"/>
                    <a:gd name="T69" fmla="*/ 6 h 48"/>
                    <a:gd name="T70" fmla="*/ 24 w 100"/>
                    <a:gd name="T71" fmla="*/ 8 h 48"/>
                    <a:gd name="T72" fmla="*/ 30 w 100"/>
                    <a:gd name="T73" fmla="*/ 6 h 48"/>
                    <a:gd name="T74" fmla="*/ 34 w 100"/>
                    <a:gd name="T75" fmla="*/ 8 h 48"/>
                    <a:gd name="T76" fmla="*/ 42 w 100"/>
                    <a:gd name="T77" fmla="*/ 10 h 48"/>
                    <a:gd name="T78" fmla="*/ 48 w 100"/>
                    <a:gd name="T79" fmla="*/ 14 h 48"/>
                    <a:gd name="T80" fmla="*/ 50 w 100"/>
                    <a:gd name="T81" fmla="*/ 14 h 48"/>
                    <a:gd name="T82" fmla="*/ 52 w 100"/>
                    <a:gd name="T83" fmla="*/ 10 h 48"/>
                    <a:gd name="T84" fmla="*/ 56 w 100"/>
                    <a:gd name="T85" fmla="*/ 8 h 48"/>
                    <a:gd name="T86" fmla="*/ 60 w 100"/>
                    <a:gd name="T87" fmla="*/ 8 h 48"/>
                    <a:gd name="T88" fmla="*/ 68 w 100"/>
                    <a:gd name="T89" fmla="*/ 2 h 48"/>
                    <a:gd name="T90" fmla="*/ 70 w 100"/>
                    <a:gd name="T91" fmla="*/ 0 h 48"/>
                    <a:gd name="T92" fmla="*/ 76 w 100"/>
                    <a:gd name="T93" fmla="*/ 2 h 48"/>
                    <a:gd name="T94" fmla="*/ 80 w 100"/>
                    <a:gd name="T95" fmla="*/ 6 h 48"/>
                    <a:gd name="T96" fmla="*/ 86 w 100"/>
                    <a:gd name="T97" fmla="*/ 8 h 48"/>
                    <a:gd name="T98" fmla="*/ 88 w 100"/>
                    <a:gd name="T99" fmla="*/ 10 h 48"/>
                    <a:gd name="T100" fmla="*/ 90 w 100"/>
                    <a:gd name="T101" fmla="*/ 14 h 48"/>
                    <a:gd name="T102" fmla="*/ 92 w 100"/>
                    <a:gd name="T103" fmla="*/ 16 h 48"/>
                    <a:gd name="T104" fmla="*/ 96 w 100"/>
                    <a:gd name="T105" fmla="*/ 22 h 48"/>
                    <a:gd name="T106" fmla="*/ 98 w 100"/>
                    <a:gd name="T107" fmla="*/ 26 h 48"/>
                    <a:gd name="T108" fmla="*/ 100 w 100"/>
                    <a:gd name="T109" fmla="*/ 26 h 48"/>
                    <a:gd name="T110" fmla="*/ 100 w 100"/>
                    <a:gd name="T111" fmla="*/ 26 h 48"/>
                    <a:gd name="T112" fmla="*/ 100 w 100"/>
                    <a:gd name="T113" fmla="*/ 2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" h="48">
                      <a:moveTo>
                        <a:pt x="100" y="26"/>
                      </a:moveTo>
                      <a:lnTo>
                        <a:pt x="96" y="30"/>
                      </a:lnTo>
                      <a:lnTo>
                        <a:pt x="96" y="36"/>
                      </a:lnTo>
                      <a:lnTo>
                        <a:pt x="92" y="36"/>
                      </a:lnTo>
                      <a:lnTo>
                        <a:pt x="88" y="34"/>
                      </a:lnTo>
                      <a:lnTo>
                        <a:pt x="82" y="32"/>
                      </a:lnTo>
                      <a:lnTo>
                        <a:pt x="78" y="34"/>
                      </a:lnTo>
                      <a:lnTo>
                        <a:pt x="70" y="34"/>
                      </a:lnTo>
                      <a:lnTo>
                        <a:pt x="66" y="34"/>
                      </a:lnTo>
                      <a:lnTo>
                        <a:pt x="60" y="36"/>
                      </a:lnTo>
                      <a:lnTo>
                        <a:pt x="58" y="40"/>
                      </a:lnTo>
                      <a:lnTo>
                        <a:pt x="52" y="36"/>
                      </a:lnTo>
                      <a:lnTo>
                        <a:pt x="50" y="36"/>
                      </a:lnTo>
                      <a:lnTo>
                        <a:pt x="42" y="40"/>
                      </a:lnTo>
                      <a:lnTo>
                        <a:pt x="34" y="40"/>
                      </a:lnTo>
                      <a:lnTo>
                        <a:pt x="32" y="40"/>
                      </a:lnTo>
                      <a:lnTo>
                        <a:pt x="34" y="44"/>
                      </a:lnTo>
                      <a:lnTo>
                        <a:pt x="34" y="48"/>
                      </a:lnTo>
                      <a:lnTo>
                        <a:pt x="28" y="44"/>
                      </a:lnTo>
                      <a:lnTo>
                        <a:pt x="20" y="44"/>
                      </a:lnTo>
                      <a:lnTo>
                        <a:pt x="14" y="44"/>
                      </a:lnTo>
                      <a:lnTo>
                        <a:pt x="8" y="42"/>
                      </a:lnTo>
                      <a:lnTo>
                        <a:pt x="4" y="40"/>
                      </a:lnTo>
                      <a:lnTo>
                        <a:pt x="2" y="32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2" y="24"/>
                      </a:lnTo>
                      <a:lnTo>
                        <a:pt x="4" y="22"/>
                      </a:lnTo>
                      <a:lnTo>
                        <a:pt x="4" y="18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20" y="6"/>
                      </a:lnTo>
                      <a:lnTo>
                        <a:pt x="24" y="8"/>
                      </a:lnTo>
                      <a:lnTo>
                        <a:pt x="30" y="6"/>
                      </a:lnTo>
                      <a:lnTo>
                        <a:pt x="34" y="8"/>
                      </a:lnTo>
                      <a:lnTo>
                        <a:pt x="42" y="10"/>
                      </a:lnTo>
                      <a:lnTo>
                        <a:pt x="48" y="14"/>
                      </a:lnTo>
                      <a:lnTo>
                        <a:pt x="50" y="14"/>
                      </a:lnTo>
                      <a:lnTo>
                        <a:pt x="52" y="10"/>
                      </a:lnTo>
                      <a:lnTo>
                        <a:pt x="56" y="8"/>
                      </a:lnTo>
                      <a:lnTo>
                        <a:pt x="60" y="8"/>
                      </a:lnTo>
                      <a:lnTo>
                        <a:pt x="68" y="2"/>
                      </a:lnTo>
                      <a:lnTo>
                        <a:pt x="70" y="0"/>
                      </a:lnTo>
                      <a:lnTo>
                        <a:pt x="76" y="2"/>
                      </a:lnTo>
                      <a:lnTo>
                        <a:pt x="80" y="6"/>
                      </a:lnTo>
                      <a:lnTo>
                        <a:pt x="86" y="8"/>
                      </a:lnTo>
                      <a:lnTo>
                        <a:pt x="88" y="10"/>
                      </a:lnTo>
                      <a:lnTo>
                        <a:pt x="90" y="14"/>
                      </a:lnTo>
                      <a:lnTo>
                        <a:pt x="92" y="16"/>
                      </a:lnTo>
                      <a:lnTo>
                        <a:pt x="96" y="22"/>
                      </a:lnTo>
                      <a:lnTo>
                        <a:pt x="98" y="26"/>
                      </a:lnTo>
                      <a:lnTo>
                        <a:pt x="100" y="26"/>
                      </a:lnTo>
                      <a:lnTo>
                        <a:pt x="100" y="26"/>
                      </a:lnTo>
                      <a:lnTo>
                        <a:pt x="100" y="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7" name="Freeform: Shape 250">
                  <a:extLst>
                    <a:ext uri="{FF2B5EF4-FFF2-40B4-BE49-F238E27FC236}">
                      <a16:creationId xmlns:a16="http://schemas.microsoft.com/office/drawing/2014/main" id="{E35D1552-409A-4DEC-BF51-8EA3CC4A3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5300" y="4397375"/>
                  <a:ext cx="22225" cy="9525"/>
                </a:xfrm>
                <a:custGeom>
                  <a:avLst/>
                  <a:gdLst>
                    <a:gd name="T0" fmla="*/ 0 w 14"/>
                    <a:gd name="T1" fmla="*/ 6 h 6"/>
                    <a:gd name="T2" fmla="*/ 6 w 14"/>
                    <a:gd name="T3" fmla="*/ 0 h 6"/>
                    <a:gd name="T4" fmla="*/ 14 w 14"/>
                    <a:gd name="T5" fmla="*/ 4 h 6"/>
                    <a:gd name="T6" fmla="*/ 8 w 14"/>
                    <a:gd name="T7" fmla="*/ 6 h 6"/>
                    <a:gd name="T8" fmla="*/ 0 w 14"/>
                    <a:gd name="T9" fmla="*/ 6 h 6"/>
                    <a:gd name="T10" fmla="*/ 0 w 14"/>
                    <a:gd name="T11" fmla="*/ 6 h 6"/>
                    <a:gd name="T12" fmla="*/ 0 w 14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14" y="4"/>
                      </a:lnTo>
                      <a:lnTo>
                        <a:pt x="8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8" name="Freeform: Shape 251">
                  <a:extLst>
                    <a:ext uri="{FF2B5EF4-FFF2-40B4-BE49-F238E27FC236}">
                      <a16:creationId xmlns:a16="http://schemas.microsoft.com/office/drawing/2014/main" id="{56601D25-5524-4D3F-BA0C-8D33D1479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250" y="4156075"/>
                  <a:ext cx="76200" cy="98425"/>
                </a:xfrm>
                <a:custGeom>
                  <a:avLst/>
                  <a:gdLst>
                    <a:gd name="T0" fmla="*/ 0 w 48"/>
                    <a:gd name="T1" fmla="*/ 22 h 62"/>
                    <a:gd name="T2" fmla="*/ 0 w 48"/>
                    <a:gd name="T3" fmla="*/ 22 h 62"/>
                    <a:gd name="T4" fmla="*/ 0 w 48"/>
                    <a:gd name="T5" fmla="*/ 30 h 62"/>
                    <a:gd name="T6" fmla="*/ 2 w 48"/>
                    <a:gd name="T7" fmla="*/ 38 h 62"/>
                    <a:gd name="T8" fmla="*/ 2 w 48"/>
                    <a:gd name="T9" fmla="*/ 42 h 62"/>
                    <a:gd name="T10" fmla="*/ 6 w 48"/>
                    <a:gd name="T11" fmla="*/ 48 h 62"/>
                    <a:gd name="T12" fmla="*/ 6 w 48"/>
                    <a:gd name="T13" fmla="*/ 50 h 62"/>
                    <a:gd name="T14" fmla="*/ 4 w 48"/>
                    <a:gd name="T15" fmla="*/ 50 h 62"/>
                    <a:gd name="T16" fmla="*/ 4 w 48"/>
                    <a:gd name="T17" fmla="*/ 52 h 62"/>
                    <a:gd name="T18" fmla="*/ 6 w 48"/>
                    <a:gd name="T19" fmla="*/ 52 h 62"/>
                    <a:gd name="T20" fmla="*/ 6 w 48"/>
                    <a:gd name="T21" fmla="*/ 50 h 62"/>
                    <a:gd name="T22" fmla="*/ 12 w 48"/>
                    <a:gd name="T23" fmla="*/ 58 h 62"/>
                    <a:gd name="T24" fmla="*/ 18 w 48"/>
                    <a:gd name="T25" fmla="*/ 62 h 62"/>
                    <a:gd name="T26" fmla="*/ 24 w 48"/>
                    <a:gd name="T27" fmla="*/ 62 h 62"/>
                    <a:gd name="T28" fmla="*/ 28 w 48"/>
                    <a:gd name="T29" fmla="*/ 60 h 62"/>
                    <a:gd name="T30" fmla="*/ 32 w 48"/>
                    <a:gd name="T31" fmla="*/ 50 h 62"/>
                    <a:gd name="T32" fmla="*/ 38 w 48"/>
                    <a:gd name="T33" fmla="*/ 42 h 62"/>
                    <a:gd name="T34" fmla="*/ 40 w 48"/>
                    <a:gd name="T35" fmla="*/ 40 h 62"/>
                    <a:gd name="T36" fmla="*/ 46 w 48"/>
                    <a:gd name="T37" fmla="*/ 34 h 62"/>
                    <a:gd name="T38" fmla="*/ 48 w 48"/>
                    <a:gd name="T39" fmla="*/ 32 h 62"/>
                    <a:gd name="T40" fmla="*/ 48 w 48"/>
                    <a:gd name="T41" fmla="*/ 30 h 62"/>
                    <a:gd name="T42" fmla="*/ 40 w 48"/>
                    <a:gd name="T43" fmla="*/ 32 h 62"/>
                    <a:gd name="T44" fmla="*/ 42 w 48"/>
                    <a:gd name="T45" fmla="*/ 26 h 62"/>
                    <a:gd name="T46" fmla="*/ 42 w 48"/>
                    <a:gd name="T47" fmla="*/ 22 h 62"/>
                    <a:gd name="T48" fmla="*/ 40 w 48"/>
                    <a:gd name="T49" fmla="*/ 16 h 62"/>
                    <a:gd name="T50" fmla="*/ 38 w 48"/>
                    <a:gd name="T51" fmla="*/ 12 h 62"/>
                    <a:gd name="T52" fmla="*/ 36 w 48"/>
                    <a:gd name="T53" fmla="*/ 12 h 62"/>
                    <a:gd name="T54" fmla="*/ 36 w 48"/>
                    <a:gd name="T55" fmla="*/ 10 h 62"/>
                    <a:gd name="T56" fmla="*/ 36 w 48"/>
                    <a:gd name="T57" fmla="*/ 4 h 62"/>
                    <a:gd name="T58" fmla="*/ 30 w 48"/>
                    <a:gd name="T59" fmla="*/ 2 h 62"/>
                    <a:gd name="T60" fmla="*/ 28 w 48"/>
                    <a:gd name="T61" fmla="*/ 2 h 62"/>
                    <a:gd name="T62" fmla="*/ 22 w 48"/>
                    <a:gd name="T63" fmla="*/ 2 h 62"/>
                    <a:gd name="T64" fmla="*/ 14 w 48"/>
                    <a:gd name="T65" fmla="*/ 0 h 62"/>
                    <a:gd name="T66" fmla="*/ 12 w 48"/>
                    <a:gd name="T67" fmla="*/ 2 h 62"/>
                    <a:gd name="T68" fmla="*/ 10 w 48"/>
                    <a:gd name="T69" fmla="*/ 10 h 62"/>
                    <a:gd name="T70" fmla="*/ 6 w 48"/>
                    <a:gd name="T71" fmla="*/ 14 h 62"/>
                    <a:gd name="T72" fmla="*/ 6 w 48"/>
                    <a:gd name="T73" fmla="*/ 16 h 62"/>
                    <a:gd name="T74" fmla="*/ 4 w 48"/>
                    <a:gd name="T75" fmla="*/ 20 h 62"/>
                    <a:gd name="T76" fmla="*/ 0 w 48"/>
                    <a:gd name="T77" fmla="*/ 22 h 62"/>
                    <a:gd name="T78" fmla="*/ 0 w 48"/>
                    <a:gd name="T79" fmla="*/ 22 h 62"/>
                    <a:gd name="T80" fmla="*/ 0 w 48"/>
                    <a:gd name="T8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" h="6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6" y="48"/>
                      </a:lnTo>
                      <a:lnTo>
                        <a:pt x="6" y="50"/>
                      </a:lnTo>
                      <a:lnTo>
                        <a:pt x="4" y="50"/>
                      </a:lnTo>
                      <a:lnTo>
                        <a:pt x="4" y="52"/>
                      </a:lnTo>
                      <a:lnTo>
                        <a:pt x="6" y="52"/>
                      </a:lnTo>
                      <a:lnTo>
                        <a:pt x="6" y="50"/>
                      </a:lnTo>
                      <a:lnTo>
                        <a:pt x="12" y="58"/>
                      </a:lnTo>
                      <a:lnTo>
                        <a:pt x="18" y="62"/>
                      </a:lnTo>
                      <a:lnTo>
                        <a:pt x="24" y="62"/>
                      </a:lnTo>
                      <a:lnTo>
                        <a:pt x="28" y="60"/>
                      </a:lnTo>
                      <a:lnTo>
                        <a:pt x="32" y="50"/>
                      </a:lnTo>
                      <a:lnTo>
                        <a:pt x="38" y="42"/>
                      </a:lnTo>
                      <a:lnTo>
                        <a:pt x="40" y="40"/>
                      </a:lnTo>
                      <a:lnTo>
                        <a:pt x="46" y="34"/>
                      </a:lnTo>
                      <a:lnTo>
                        <a:pt x="48" y="32"/>
                      </a:lnTo>
                      <a:lnTo>
                        <a:pt x="48" y="30"/>
                      </a:lnTo>
                      <a:lnTo>
                        <a:pt x="40" y="32"/>
                      </a:lnTo>
                      <a:lnTo>
                        <a:pt x="42" y="26"/>
                      </a:lnTo>
                      <a:lnTo>
                        <a:pt x="42" y="22"/>
                      </a:lnTo>
                      <a:lnTo>
                        <a:pt x="40" y="16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36" y="4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12" y="2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6" y="16"/>
                      </a:lnTo>
                      <a:lnTo>
                        <a:pt x="4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9" name="Freeform: Shape 252">
                  <a:extLst>
                    <a:ext uri="{FF2B5EF4-FFF2-40B4-BE49-F238E27FC236}">
                      <a16:creationId xmlns:a16="http://schemas.microsoft.com/office/drawing/2014/main" id="{43760B78-3A53-472D-B48A-BEFEB73A8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350" y="3959225"/>
                  <a:ext cx="130175" cy="133350"/>
                </a:xfrm>
                <a:custGeom>
                  <a:avLst/>
                  <a:gdLst>
                    <a:gd name="T0" fmla="*/ 20 w 82"/>
                    <a:gd name="T1" fmla="*/ 82 h 84"/>
                    <a:gd name="T2" fmla="*/ 50 w 82"/>
                    <a:gd name="T3" fmla="*/ 76 h 84"/>
                    <a:gd name="T4" fmla="*/ 60 w 82"/>
                    <a:gd name="T5" fmla="*/ 78 h 84"/>
                    <a:gd name="T6" fmla="*/ 68 w 82"/>
                    <a:gd name="T7" fmla="*/ 82 h 84"/>
                    <a:gd name="T8" fmla="*/ 82 w 82"/>
                    <a:gd name="T9" fmla="*/ 78 h 84"/>
                    <a:gd name="T10" fmla="*/ 78 w 82"/>
                    <a:gd name="T11" fmla="*/ 66 h 84"/>
                    <a:gd name="T12" fmla="*/ 72 w 82"/>
                    <a:gd name="T13" fmla="*/ 58 h 84"/>
                    <a:gd name="T14" fmla="*/ 76 w 82"/>
                    <a:gd name="T15" fmla="*/ 50 h 84"/>
                    <a:gd name="T16" fmla="*/ 76 w 82"/>
                    <a:gd name="T17" fmla="*/ 42 h 84"/>
                    <a:gd name="T18" fmla="*/ 76 w 82"/>
                    <a:gd name="T19" fmla="*/ 36 h 84"/>
                    <a:gd name="T20" fmla="*/ 70 w 82"/>
                    <a:gd name="T21" fmla="*/ 28 h 84"/>
                    <a:gd name="T22" fmla="*/ 66 w 82"/>
                    <a:gd name="T23" fmla="*/ 28 h 84"/>
                    <a:gd name="T24" fmla="*/ 62 w 82"/>
                    <a:gd name="T25" fmla="*/ 20 h 84"/>
                    <a:gd name="T26" fmla="*/ 58 w 82"/>
                    <a:gd name="T27" fmla="*/ 18 h 84"/>
                    <a:gd name="T28" fmla="*/ 52 w 82"/>
                    <a:gd name="T29" fmla="*/ 12 h 84"/>
                    <a:gd name="T30" fmla="*/ 50 w 82"/>
                    <a:gd name="T31" fmla="*/ 4 h 84"/>
                    <a:gd name="T32" fmla="*/ 46 w 82"/>
                    <a:gd name="T33" fmla="*/ 0 h 84"/>
                    <a:gd name="T34" fmla="*/ 32 w 82"/>
                    <a:gd name="T35" fmla="*/ 0 h 84"/>
                    <a:gd name="T36" fmla="*/ 26 w 82"/>
                    <a:gd name="T37" fmla="*/ 0 h 84"/>
                    <a:gd name="T38" fmla="*/ 16 w 82"/>
                    <a:gd name="T39" fmla="*/ 6 h 84"/>
                    <a:gd name="T40" fmla="*/ 10 w 82"/>
                    <a:gd name="T41" fmla="*/ 12 h 84"/>
                    <a:gd name="T42" fmla="*/ 8 w 82"/>
                    <a:gd name="T43" fmla="*/ 36 h 84"/>
                    <a:gd name="T44" fmla="*/ 0 w 82"/>
                    <a:gd name="T45" fmla="*/ 54 h 84"/>
                    <a:gd name="T46" fmla="*/ 10 w 82"/>
                    <a:gd name="T47" fmla="*/ 60 h 84"/>
                    <a:gd name="T48" fmla="*/ 20 w 82"/>
                    <a:gd name="T49" fmla="*/ 60 h 84"/>
                    <a:gd name="T50" fmla="*/ 26 w 82"/>
                    <a:gd name="T51" fmla="*/ 56 h 84"/>
                    <a:gd name="T52" fmla="*/ 32 w 82"/>
                    <a:gd name="T53" fmla="*/ 58 h 84"/>
                    <a:gd name="T54" fmla="*/ 50 w 82"/>
                    <a:gd name="T55" fmla="*/ 58 h 84"/>
                    <a:gd name="T56" fmla="*/ 56 w 82"/>
                    <a:gd name="T57" fmla="*/ 60 h 84"/>
                    <a:gd name="T58" fmla="*/ 50 w 82"/>
                    <a:gd name="T59" fmla="*/ 66 h 84"/>
                    <a:gd name="T60" fmla="*/ 22 w 82"/>
                    <a:gd name="T61" fmla="*/ 68 h 84"/>
                    <a:gd name="T62" fmla="*/ 8 w 82"/>
                    <a:gd name="T63" fmla="*/ 70 h 84"/>
                    <a:gd name="T64" fmla="*/ 8 w 82"/>
                    <a:gd name="T65" fmla="*/ 78 h 84"/>
                    <a:gd name="T66" fmla="*/ 10 w 82"/>
                    <a:gd name="T6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2" h="84">
                      <a:moveTo>
                        <a:pt x="10" y="84"/>
                      </a:moveTo>
                      <a:lnTo>
                        <a:pt x="20" y="82"/>
                      </a:lnTo>
                      <a:lnTo>
                        <a:pt x="28" y="76"/>
                      </a:lnTo>
                      <a:lnTo>
                        <a:pt x="50" y="76"/>
                      </a:lnTo>
                      <a:lnTo>
                        <a:pt x="56" y="78"/>
                      </a:lnTo>
                      <a:lnTo>
                        <a:pt x="60" y="78"/>
                      </a:lnTo>
                      <a:lnTo>
                        <a:pt x="66" y="78"/>
                      </a:lnTo>
                      <a:lnTo>
                        <a:pt x="68" y="82"/>
                      </a:lnTo>
                      <a:lnTo>
                        <a:pt x="76" y="82"/>
                      </a:lnTo>
                      <a:lnTo>
                        <a:pt x="82" y="78"/>
                      </a:lnTo>
                      <a:lnTo>
                        <a:pt x="80" y="68"/>
                      </a:lnTo>
                      <a:lnTo>
                        <a:pt x="78" y="66"/>
                      </a:lnTo>
                      <a:lnTo>
                        <a:pt x="76" y="64"/>
                      </a:lnTo>
                      <a:lnTo>
                        <a:pt x="72" y="58"/>
                      </a:lnTo>
                      <a:lnTo>
                        <a:pt x="72" y="56"/>
                      </a:lnTo>
                      <a:lnTo>
                        <a:pt x="76" y="50"/>
                      </a:lnTo>
                      <a:lnTo>
                        <a:pt x="76" y="46"/>
                      </a:lnTo>
                      <a:lnTo>
                        <a:pt x="76" y="42"/>
                      </a:lnTo>
                      <a:lnTo>
                        <a:pt x="76" y="38"/>
                      </a:lnTo>
                      <a:lnTo>
                        <a:pt x="76" y="36"/>
                      </a:lnTo>
                      <a:lnTo>
                        <a:pt x="72" y="30"/>
                      </a:lnTo>
                      <a:lnTo>
                        <a:pt x="70" y="28"/>
                      </a:lnTo>
                      <a:lnTo>
                        <a:pt x="68" y="28"/>
                      </a:lnTo>
                      <a:lnTo>
                        <a:pt x="66" y="28"/>
                      </a:lnTo>
                      <a:lnTo>
                        <a:pt x="62" y="24"/>
                      </a:lnTo>
                      <a:lnTo>
                        <a:pt x="62" y="20"/>
                      </a:lnTo>
                      <a:lnTo>
                        <a:pt x="60" y="18"/>
                      </a:lnTo>
                      <a:lnTo>
                        <a:pt x="58" y="18"/>
                      </a:lnTo>
                      <a:lnTo>
                        <a:pt x="56" y="14"/>
                      </a:lnTo>
                      <a:lnTo>
                        <a:pt x="52" y="12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8" y="2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0" y="4"/>
                      </a:ln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0" y="12"/>
                      </a:lnTo>
                      <a:lnTo>
                        <a:pt x="10" y="24"/>
                      </a:lnTo>
                      <a:lnTo>
                        <a:pt x="8" y="36"/>
                      </a:lnTo>
                      <a:lnTo>
                        <a:pt x="0" y="42"/>
                      </a:lnTo>
                      <a:lnTo>
                        <a:pt x="0" y="54"/>
                      </a:lnTo>
                      <a:lnTo>
                        <a:pt x="6" y="60"/>
                      </a:lnTo>
                      <a:lnTo>
                        <a:pt x="10" y="60"/>
                      </a:lnTo>
                      <a:lnTo>
                        <a:pt x="16" y="58"/>
                      </a:lnTo>
                      <a:lnTo>
                        <a:pt x="20" y="60"/>
                      </a:lnTo>
                      <a:lnTo>
                        <a:pt x="22" y="58"/>
                      </a:lnTo>
                      <a:lnTo>
                        <a:pt x="26" y="56"/>
                      </a:lnTo>
                      <a:lnTo>
                        <a:pt x="28" y="58"/>
                      </a:lnTo>
                      <a:lnTo>
                        <a:pt x="32" y="58"/>
                      </a:lnTo>
                      <a:lnTo>
                        <a:pt x="40" y="58"/>
                      </a:lnTo>
                      <a:lnTo>
                        <a:pt x="50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2" y="66"/>
                      </a:lnTo>
                      <a:lnTo>
                        <a:pt x="50" y="66"/>
                      </a:lnTo>
                      <a:lnTo>
                        <a:pt x="28" y="66"/>
                      </a:lnTo>
                      <a:lnTo>
                        <a:pt x="22" y="68"/>
                      </a:lnTo>
                      <a:lnTo>
                        <a:pt x="22" y="70"/>
                      </a:lnTo>
                      <a:lnTo>
                        <a:pt x="8" y="70"/>
                      </a:lnTo>
                      <a:lnTo>
                        <a:pt x="8" y="74"/>
                      </a:lnTo>
                      <a:lnTo>
                        <a:pt x="8" y="78"/>
                      </a:lnTo>
                      <a:lnTo>
                        <a:pt x="10" y="84"/>
                      </a:lnTo>
                      <a:lnTo>
                        <a:pt x="10" y="84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0" name="Freeform: Shape 253">
                  <a:extLst>
                    <a:ext uri="{FF2B5EF4-FFF2-40B4-BE49-F238E27FC236}">
                      <a16:creationId xmlns:a16="http://schemas.microsoft.com/office/drawing/2014/main" id="{F5B4E113-2B74-4D36-A769-1603B716F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675" y="3517900"/>
                  <a:ext cx="485775" cy="469900"/>
                </a:xfrm>
                <a:custGeom>
                  <a:avLst/>
                  <a:gdLst>
                    <a:gd name="T0" fmla="*/ 116 w 306"/>
                    <a:gd name="T1" fmla="*/ 282 h 296"/>
                    <a:gd name="T2" fmla="*/ 120 w 306"/>
                    <a:gd name="T3" fmla="*/ 278 h 296"/>
                    <a:gd name="T4" fmla="*/ 124 w 306"/>
                    <a:gd name="T5" fmla="*/ 272 h 296"/>
                    <a:gd name="T6" fmla="*/ 126 w 306"/>
                    <a:gd name="T7" fmla="*/ 268 h 296"/>
                    <a:gd name="T8" fmla="*/ 132 w 306"/>
                    <a:gd name="T9" fmla="*/ 264 h 296"/>
                    <a:gd name="T10" fmla="*/ 134 w 306"/>
                    <a:gd name="T11" fmla="*/ 270 h 296"/>
                    <a:gd name="T12" fmla="*/ 142 w 306"/>
                    <a:gd name="T13" fmla="*/ 270 h 296"/>
                    <a:gd name="T14" fmla="*/ 166 w 306"/>
                    <a:gd name="T15" fmla="*/ 278 h 296"/>
                    <a:gd name="T16" fmla="*/ 178 w 306"/>
                    <a:gd name="T17" fmla="*/ 286 h 296"/>
                    <a:gd name="T18" fmla="*/ 248 w 306"/>
                    <a:gd name="T19" fmla="*/ 244 h 296"/>
                    <a:gd name="T20" fmla="*/ 298 w 306"/>
                    <a:gd name="T21" fmla="*/ 216 h 296"/>
                    <a:gd name="T22" fmla="*/ 306 w 306"/>
                    <a:gd name="T23" fmla="*/ 180 h 296"/>
                    <a:gd name="T24" fmla="*/ 290 w 306"/>
                    <a:gd name="T25" fmla="*/ 170 h 296"/>
                    <a:gd name="T26" fmla="*/ 242 w 306"/>
                    <a:gd name="T27" fmla="*/ 144 h 296"/>
                    <a:gd name="T28" fmla="*/ 236 w 306"/>
                    <a:gd name="T29" fmla="*/ 128 h 296"/>
                    <a:gd name="T30" fmla="*/ 226 w 306"/>
                    <a:gd name="T31" fmla="*/ 126 h 296"/>
                    <a:gd name="T32" fmla="*/ 224 w 306"/>
                    <a:gd name="T33" fmla="*/ 106 h 296"/>
                    <a:gd name="T34" fmla="*/ 224 w 306"/>
                    <a:gd name="T35" fmla="*/ 100 h 296"/>
                    <a:gd name="T36" fmla="*/ 212 w 306"/>
                    <a:gd name="T37" fmla="*/ 92 h 296"/>
                    <a:gd name="T38" fmla="*/ 208 w 306"/>
                    <a:gd name="T39" fmla="*/ 76 h 296"/>
                    <a:gd name="T40" fmla="*/ 200 w 306"/>
                    <a:gd name="T41" fmla="*/ 72 h 296"/>
                    <a:gd name="T42" fmla="*/ 198 w 306"/>
                    <a:gd name="T43" fmla="*/ 54 h 296"/>
                    <a:gd name="T44" fmla="*/ 180 w 306"/>
                    <a:gd name="T45" fmla="*/ 52 h 296"/>
                    <a:gd name="T46" fmla="*/ 134 w 306"/>
                    <a:gd name="T47" fmla="*/ 44 h 296"/>
                    <a:gd name="T48" fmla="*/ 120 w 306"/>
                    <a:gd name="T49" fmla="*/ 28 h 296"/>
                    <a:gd name="T50" fmla="*/ 110 w 306"/>
                    <a:gd name="T51" fmla="*/ 22 h 296"/>
                    <a:gd name="T52" fmla="*/ 70 w 306"/>
                    <a:gd name="T53" fmla="*/ 2 h 296"/>
                    <a:gd name="T54" fmla="*/ 50 w 306"/>
                    <a:gd name="T55" fmla="*/ 26 h 296"/>
                    <a:gd name="T56" fmla="*/ 42 w 306"/>
                    <a:gd name="T57" fmla="*/ 34 h 296"/>
                    <a:gd name="T58" fmla="*/ 36 w 306"/>
                    <a:gd name="T59" fmla="*/ 38 h 296"/>
                    <a:gd name="T60" fmla="*/ 32 w 306"/>
                    <a:gd name="T61" fmla="*/ 44 h 296"/>
                    <a:gd name="T62" fmla="*/ 0 w 306"/>
                    <a:gd name="T63" fmla="*/ 48 h 296"/>
                    <a:gd name="T64" fmla="*/ 10 w 306"/>
                    <a:gd name="T65" fmla="*/ 66 h 296"/>
                    <a:gd name="T66" fmla="*/ 18 w 306"/>
                    <a:gd name="T67" fmla="*/ 82 h 296"/>
                    <a:gd name="T68" fmla="*/ 32 w 306"/>
                    <a:gd name="T69" fmla="*/ 98 h 296"/>
                    <a:gd name="T70" fmla="*/ 40 w 306"/>
                    <a:gd name="T71" fmla="*/ 108 h 296"/>
                    <a:gd name="T72" fmla="*/ 40 w 306"/>
                    <a:gd name="T73" fmla="*/ 120 h 296"/>
                    <a:gd name="T74" fmla="*/ 44 w 306"/>
                    <a:gd name="T75" fmla="*/ 130 h 296"/>
                    <a:gd name="T76" fmla="*/ 56 w 306"/>
                    <a:gd name="T77" fmla="*/ 142 h 296"/>
                    <a:gd name="T78" fmla="*/ 60 w 306"/>
                    <a:gd name="T79" fmla="*/ 154 h 296"/>
                    <a:gd name="T80" fmla="*/ 60 w 306"/>
                    <a:gd name="T81" fmla="*/ 172 h 296"/>
                    <a:gd name="T82" fmla="*/ 62 w 306"/>
                    <a:gd name="T83" fmla="*/ 180 h 296"/>
                    <a:gd name="T84" fmla="*/ 64 w 306"/>
                    <a:gd name="T85" fmla="*/ 206 h 296"/>
                    <a:gd name="T86" fmla="*/ 78 w 306"/>
                    <a:gd name="T87" fmla="*/ 216 h 296"/>
                    <a:gd name="T88" fmla="*/ 90 w 306"/>
                    <a:gd name="T89" fmla="*/ 226 h 296"/>
                    <a:gd name="T90" fmla="*/ 92 w 306"/>
                    <a:gd name="T91" fmla="*/ 238 h 296"/>
                    <a:gd name="T92" fmla="*/ 96 w 306"/>
                    <a:gd name="T93" fmla="*/ 252 h 296"/>
                    <a:gd name="T94" fmla="*/ 116 w 306"/>
                    <a:gd name="T95" fmla="*/ 274 h 296"/>
                    <a:gd name="T96" fmla="*/ 116 w 306"/>
                    <a:gd name="T97" fmla="*/ 282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06" h="296">
                      <a:moveTo>
                        <a:pt x="116" y="282"/>
                      </a:moveTo>
                      <a:lnTo>
                        <a:pt x="116" y="282"/>
                      </a:lnTo>
                      <a:lnTo>
                        <a:pt x="118" y="280"/>
                      </a:lnTo>
                      <a:lnTo>
                        <a:pt x="120" y="278"/>
                      </a:lnTo>
                      <a:lnTo>
                        <a:pt x="120" y="274"/>
                      </a:lnTo>
                      <a:lnTo>
                        <a:pt x="124" y="272"/>
                      </a:lnTo>
                      <a:lnTo>
                        <a:pt x="124" y="270"/>
                      </a:lnTo>
                      <a:lnTo>
                        <a:pt x="126" y="268"/>
                      </a:lnTo>
                      <a:lnTo>
                        <a:pt x="128" y="264"/>
                      </a:lnTo>
                      <a:lnTo>
                        <a:pt x="132" y="264"/>
                      </a:lnTo>
                      <a:lnTo>
                        <a:pt x="132" y="268"/>
                      </a:lnTo>
                      <a:lnTo>
                        <a:pt x="134" y="270"/>
                      </a:lnTo>
                      <a:lnTo>
                        <a:pt x="136" y="270"/>
                      </a:lnTo>
                      <a:lnTo>
                        <a:pt x="142" y="270"/>
                      </a:lnTo>
                      <a:lnTo>
                        <a:pt x="156" y="272"/>
                      </a:lnTo>
                      <a:lnTo>
                        <a:pt x="166" y="278"/>
                      </a:lnTo>
                      <a:lnTo>
                        <a:pt x="170" y="296"/>
                      </a:lnTo>
                      <a:lnTo>
                        <a:pt x="178" y="286"/>
                      </a:lnTo>
                      <a:lnTo>
                        <a:pt x="198" y="262"/>
                      </a:lnTo>
                      <a:lnTo>
                        <a:pt x="248" y="244"/>
                      </a:lnTo>
                      <a:lnTo>
                        <a:pt x="294" y="224"/>
                      </a:lnTo>
                      <a:lnTo>
                        <a:pt x="298" y="216"/>
                      </a:lnTo>
                      <a:lnTo>
                        <a:pt x="302" y="200"/>
                      </a:lnTo>
                      <a:lnTo>
                        <a:pt x="306" y="180"/>
                      </a:lnTo>
                      <a:lnTo>
                        <a:pt x="294" y="166"/>
                      </a:lnTo>
                      <a:lnTo>
                        <a:pt x="290" y="170"/>
                      </a:lnTo>
                      <a:lnTo>
                        <a:pt x="244" y="160"/>
                      </a:lnTo>
                      <a:lnTo>
                        <a:pt x="242" y="144"/>
                      </a:lnTo>
                      <a:lnTo>
                        <a:pt x="234" y="136"/>
                      </a:lnTo>
                      <a:lnTo>
                        <a:pt x="236" y="128"/>
                      </a:lnTo>
                      <a:lnTo>
                        <a:pt x="228" y="126"/>
                      </a:lnTo>
                      <a:lnTo>
                        <a:pt x="226" y="126"/>
                      </a:lnTo>
                      <a:lnTo>
                        <a:pt x="220" y="110"/>
                      </a:lnTo>
                      <a:lnTo>
                        <a:pt x="224" y="106"/>
                      </a:lnTo>
                      <a:lnTo>
                        <a:pt x="224" y="102"/>
                      </a:lnTo>
                      <a:lnTo>
                        <a:pt x="224" y="100"/>
                      </a:lnTo>
                      <a:lnTo>
                        <a:pt x="218" y="94"/>
                      </a:lnTo>
                      <a:lnTo>
                        <a:pt x="212" y="92"/>
                      </a:lnTo>
                      <a:lnTo>
                        <a:pt x="210" y="84"/>
                      </a:lnTo>
                      <a:lnTo>
                        <a:pt x="208" y="76"/>
                      </a:lnTo>
                      <a:lnTo>
                        <a:pt x="202" y="74"/>
                      </a:lnTo>
                      <a:lnTo>
                        <a:pt x="200" y="72"/>
                      </a:lnTo>
                      <a:lnTo>
                        <a:pt x="198" y="64"/>
                      </a:lnTo>
                      <a:lnTo>
                        <a:pt x="198" y="54"/>
                      </a:lnTo>
                      <a:lnTo>
                        <a:pt x="182" y="56"/>
                      </a:lnTo>
                      <a:lnTo>
                        <a:pt x="180" y="52"/>
                      </a:lnTo>
                      <a:lnTo>
                        <a:pt x="162" y="46"/>
                      </a:lnTo>
                      <a:lnTo>
                        <a:pt x="134" y="44"/>
                      </a:lnTo>
                      <a:lnTo>
                        <a:pt x="124" y="38"/>
                      </a:lnTo>
                      <a:lnTo>
                        <a:pt x="120" y="28"/>
                      </a:lnTo>
                      <a:lnTo>
                        <a:pt x="110" y="28"/>
                      </a:lnTo>
                      <a:lnTo>
                        <a:pt x="110" y="22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42" y="10"/>
                      </a:lnTo>
                      <a:lnTo>
                        <a:pt x="50" y="26"/>
                      </a:lnTo>
                      <a:lnTo>
                        <a:pt x="46" y="28"/>
                      </a:lnTo>
                      <a:lnTo>
                        <a:pt x="42" y="34"/>
                      </a:lnTo>
                      <a:lnTo>
                        <a:pt x="40" y="36"/>
                      </a:lnTo>
                      <a:lnTo>
                        <a:pt x="36" y="38"/>
                      </a:lnTo>
                      <a:lnTo>
                        <a:pt x="34" y="44"/>
                      </a:lnTo>
                      <a:lnTo>
                        <a:pt x="32" y="44"/>
                      </a:lnTo>
                      <a:lnTo>
                        <a:pt x="16" y="52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10" y="66"/>
                      </a:lnTo>
                      <a:lnTo>
                        <a:pt x="16" y="74"/>
                      </a:lnTo>
                      <a:lnTo>
                        <a:pt x="18" y="82"/>
                      </a:lnTo>
                      <a:lnTo>
                        <a:pt x="26" y="92"/>
                      </a:lnTo>
                      <a:lnTo>
                        <a:pt x="32" y="98"/>
                      </a:lnTo>
                      <a:lnTo>
                        <a:pt x="36" y="102"/>
                      </a:lnTo>
                      <a:lnTo>
                        <a:pt x="40" y="108"/>
                      </a:lnTo>
                      <a:lnTo>
                        <a:pt x="40" y="116"/>
                      </a:lnTo>
                      <a:lnTo>
                        <a:pt x="40" y="120"/>
                      </a:lnTo>
                      <a:lnTo>
                        <a:pt x="42" y="126"/>
                      </a:lnTo>
                      <a:lnTo>
                        <a:pt x="44" y="130"/>
                      </a:lnTo>
                      <a:lnTo>
                        <a:pt x="52" y="136"/>
                      </a:lnTo>
                      <a:lnTo>
                        <a:pt x="56" y="142"/>
                      </a:lnTo>
                      <a:lnTo>
                        <a:pt x="62" y="148"/>
                      </a:lnTo>
                      <a:lnTo>
                        <a:pt x="60" y="154"/>
                      </a:lnTo>
                      <a:lnTo>
                        <a:pt x="60" y="162"/>
                      </a:lnTo>
                      <a:lnTo>
                        <a:pt x="60" y="172"/>
                      </a:lnTo>
                      <a:lnTo>
                        <a:pt x="60" y="180"/>
                      </a:lnTo>
                      <a:lnTo>
                        <a:pt x="62" y="180"/>
                      </a:lnTo>
                      <a:lnTo>
                        <a:pt x="62" y="192"/>
                      </a:lnTo>
                      <a:lnTo>
                        <a:pt x="64" y="206"/>
                      </a:lnTo>
                      <a:lnTo>
                        <a:pt x="70" y="210"/>
                      </a:lnTo>
                      <a:lnTo>
                        <a:pt x="78" y="216"/>
                      </a:lnTo>
                      <a:lnTo>
                        <a:pt x="86" y="220"/>
                      </a:lnTo>
                      <a:lnTo>
                        <a:pt x="90" y="226"/>
                      </a:lnTo>
                      <a:lnTo>
                        <a:pt x="92" y="232"/>
                      </a:lnTo>
                      <a:lnTo>
                        <a:pt x="92" y="238"/>
                      </a:lnTo>
                      <a:lnTo>
                        <a:pt x="96" y="246"/>
                      </a:lnTo>
                      <a:lnTo>
                        <a:pt x="96" y="252"/>
                      </a:lnTo>
                      <a:lnTo>
                        <a:pt x="106" y="256"/>
                      </a:lnTo>
                      <a:lnTo>
                        <a:pt x="116" y="274"/>
                      </a:lnTo>
                      <a:lnTo>
                        <a:pt x="116" y="282"/>
                      </a:lnTo>
                      <a:lnTo>
                        <a:pt x="116" y="282"/>
                      </a:lnTo>
                      <a:lnTo>
                        <a:pt x="116" y="2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1" name="Freeform: Shape 254">
                  <a:extLst>
                    <a:ext uri="{FF2B5EF4-FFF2-40B4-BE49-F238E27FC236}">
                      <a16:creationId xmlns:a16="http://schemas.microsoft.com/office/drawing/2014/main" id="{50D4CF6B-349F-48DE-B5C6-5307F6370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0800" y="4498975"/>
                  <a:ext cx="57150" cy="47625"/>
                </a:xfrm>
                <a:custGeom>
                  <a:avLst/>
                  <a:gdLst>
                    <a:gd name="T0" fmla="*/ 6 w 36"/>
                    <a:gd name="T1" fmla="*/ 12 h 30"/>
                    <a:gd name="T2" fmla="*/ 6 w 36"/>
                    <a:gd name="T3" fmla="*/ 12 h 30"/>
                    <a:gd name="T4" fmla="*/ 6 w 36"/>
                    <a:gd name="T5" fmla="*/ 16 h 30"/>
                    <a:gd name="T6" fmla="*/ 4 w 36"/>
                    <a:gd name="T7" fmla="*/ 16 h 30"/>
                    <a:gd name="T8" fmla="*/ 0 w 36"/>
                    <a:gd name="T9" fmla="*/ 16 h 30"/>
                    <a:gd name="T10" fmla="*/ 0 w 36"/>
                    <a:gd name="T11" fmla="*/ 20 h 30"/>
                    <a:gd name="T12" fmla="*/ 0 w 36"/>
                    <a:gd name="T13" fmla="*/ 24 h 30"/>
                    <a:gd name="T14" fmla="*/ 4 w 36"/>
                    <a:gd name="T15" fmla="*/ 24 h 30"/>
                    <a:gd name="T16" fmla="*/ 8 w 36"/>
                    <a:gd name="T17" fmla="*/ 24 h 30"/>
                    <a:gd name="T18" fmla="*/ 10 w 36"/>
                    <a:gd name="T19" fmla="*/ 24 h 30"/>
                    <a:gd name="T20" fmla="*/ 10 w 36"/>
                    <a:gd name="T21" fmla="*/ 20 h 30"/>
                    <a:gd name="T22" fmla="*/ 14 w 36"/>
                    <a:gd name="T23" fmla="*/ 24 h 30"/>
                    <a:gd name="T24" fmla="*/ 16 w 36"/>
                    <a:gd name="T25" fmla="*/ 28 h 30"/>
                    <a:gd name="T26" fmla="*/ 16 w 36"/>
                    <a:gd name="T27" fmla="*/ 30 h 30"/>
                    <a:gd name="T28" fmla="*/ 18 w 36"/>
                    <a:gd name="T29" fmla="*/ 28 h 30"/>
                    <a:gd name="T30" fmla="*/ 22 w 36"/>
                    <a:gd name="T31" fmla="*/ 26 h 30"/>
                    <a:gd name="T32" fmla="*/ 24 w 36"/>
                    <a:gd name="T33" fmla="*/ 24 h 30"/>
                    <a:gd name="T34" fmla="*/ 24 w 36"/>
                    <a:gd name="T35" fmla="*/ 20 h 30"/>
                    <a:gd name="T36" fmla="*/ 32 w 36"/>
                    <a:gd name="T37" fmla="*/ 24 h 30"/>
                    <a:gd name="T38" fmla="*/ 34 w 36"/>
                    <a:gd name="T39" fmla="*/ 24 h 30"/>
                    <a:gd name="T40" fmla="*/ 34 w 36"/>
                    <a:gd name="T41" fmla="*/ 18 h 30"/>
                    <a:gd name="T42" fmla="*/ 36 w 36"/>
                    <a:gd name="T43" fmla="*/ 10 h 30"/>
                    <a:gd name="T44" fmla="*/ 32 w 36"/>
                    <a:gd name="T45" fmla="*/ 2 h 30"/>
                    <a:gd name="T46" fmla="*/ 24 w 36"/>
                    <a:gd name="T47" fmla="*/ 6 h 30"/>
                    <a:gd name="T48" fmla="*/ 22 w 36"/>
                    <a:gd name="T49" fmla="*/ 8 h 30"/>
                    <a:gd name="T50" fmla="*/ 16 w 36"/>
                    <a:gd name="T51" fmla="*/ 6 h 30"/>
                    <a:gd name="T52" fmla="*/ 8 w 36"/>
                    <a:gd name="T53" fmla="*/ 0 h 30"/>
                    <a:gd name="T54" fmla="*/ 8 w 36"/>
                    <a:gd name="T55" fmla="*/ 8 h 30"/>
                    <a:gd name="T56" fmla="*/ 6 w 36"/>
                    <a:gd name="T57" fmla="*/ 10 h 30"/>
                    <a:gd name="T58" fmla="*/ 6 w 36"/>
                    <a:gd name="T59" fmla="*/ 12 h 30"/>
                    <a:gd name="T60" fmla="*/ 6 w 36"/>
                    <a:gd name="T61" fmla="*/ 12 h 30"/>
                    <a:gd name="T62" fmla="*/ 6 w 36"/>
                    <a:gd name="T63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0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0"/>
                      </a:lnTo>
                      <a:lnTo>
                        <a:pt x="18" y="28"/>
                      </a:lnTo>
                      <a:lnTo>
                        <a:pt x="22" y="26"/>
                      </a:lnTo>
                      <a:lnTo>
                        <a:pt x="24" y="24"/>
                      </a:lnTo>
                      <a:lnTo>
                        <a:pt x="24" y="20"/>
                      </a:lnTo>
                      <a:lnTo>
                        <a:pt x="32" y="24"/>
                      </a:lnTo>
                      <a:lnTo>
                        <a:pt x="34" y="24"/>
                      </a:lnTo>
                      <a:lnTo>
                        <a:pt x="34" y="18"/>
                      </a:lnTo>
                      <a:lnTo>
                        <a:pt x="36" y="10"/>
                      </a:lnTo>
                      <a:lnTo>
                        <a:pt x="32" y="2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16" y="6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2" name="Freeform: Shape 255">
                  <a:extLst>
                    <a:ext uri="{FF2B5EF4-FFF2-40B4-BE49-F238E27FC236}">
                      <a16:creationId xmlns:a16="http://schemas.microsoft.com/office/drawing/2014/main" id="{9811B4C4-76B7-403E-AFCC-6E6761BB7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2025" y="2016125"/>
                  <a:ext cx="6350" cy="9525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4 h 6"/>
                    <a:gd name="T4" fmla="*/ 4 w 4"/>
                    <a:gd name="T5" fmla="*/ 6 h 6"/>
                    <a:gd name="T6" fmla="*/ 4 w 4"/>
                    <a:gd name="T7" fmla="*/ 0 h 6"/>
                    <a:gd name="T8" fmla="*/ 0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3" name="Freeform: Shape 256">
                  <a:extLst>
                    <a:ext uri="{FF2B5EF4-FFF2-40B4-BE49-F238E27FC236}">
                      <a16:creationId xmlns:a16="http://schemas.microsoft.com/office/drawing/2014/main" id="{1D327C1A-7B62-41A7-A49A-3D1B592B8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525" y="2012950"/>
                  <a:ext cx="6350" cy="9525"/>
                </a:xfrm>
                <a:custGeom>
                  <a:avLst/>
                  <a:gdLst>
                    <a:gd name="T0" fmla="*/ 0 w 4"/>
                    <a:gd name="T1" fmla="*/ 2 h 6"/>
                    <a:gd name="T2" fmla="*/ 2 w 4"/>
                    <a:gd name="T3" fmla="*/ 6 h 6"/>
                    <a:gd name="T4" fmla="*/ 4 w 4"/>
                    <a:gd name="T5" fmla="*/ 2 h 6"/>
                    <a:gd name="T6" fmla="*/ 4 w 4"/>
                    <a:gd name="T7" fmla="*/ 0 h 6"/>
                    <a:gd name="T8" fmla="*/ 0 w 4"/>
                    <a:gd name="T9" fmla="*/ 0 h 6"/>
                    <a:gd name="T10" fmla="*/ 0 w 4"/>
                    <a:gd name="T1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0" y="2"/>
                      </a:move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4" name="Freeform: Shape 257">
                  <a:extLst>
                    <a:ext uri="{FF2B5EF4-FFF2-40B4-BE49-F238E27FC236}">
                      <a16:creationId xmlns:a16="http://schemas.microsoft.com/office/drawing/2014/main" id="{BF005813-AA87-43B3-8530-FB5EF16EA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4950" y="1901825"/>
                  <a:ext cx="82550" cy="38100"/>
                </a:xfrm>
                <a:custGeom>
                  <a:avLst/>
                  <a:gdLst>
                    <a:gd name="T0" fmla="*/ 12 w 52"/>
                    <a:gd name="T1" fmla="*/ 18 h 24"/>
                    <a:gd name="T2" fmla="*/ 18 w 52"/>
                    <a:gd name="T3" fmla="*/ 22 h 24"/>
                    <a:gd name="T4" fmla="*/ 22 w 52"/>
                    <a:gd name="T5" fmla="*/ 24 h 24"/>
                    <a:gd name="T6" fmla="*/ 28 w 52"/>
                    <a:gd name="T7" fmla="*/ 24 h 24"/>
                    <a:gd name="T8" fmla="*/ 40 w 52"/>
                    <a:gd name="T9" fmla="*/ 16 h 24"/>
                    <a:gd name="T10" fmla="*/ 46 w 52"/>
                    <a:gd name="T11" fmla="*/ 14 h 24"/>
                    <a:gd name="T12" fmla="*/ 52 w 52"/>
                    <a:gd name="T13" fmla="*/ 14 h 24"/>
                    <a:gd name="T14" fmla="*/ 46 w 52"/>
                    <a:gd name="T15" fmla="*/ 8 h 24"/>
                    <a:gd name="T16" fmla="*/ 36 w 52"/>
                    <a:gd name="T17" fmla="*/ 4 h 24"/>
                    <a:gd name="T18" fmla="*/ 22 w 52"/>
                    <a:gd name="T19" fmla="*/ 0 h 24"/>
                    <a:gd name="T20" fmla="*/ 0 w 52"/>
                    <a:gd name="T21" fmla="*/ 0 h 24"/>
                    <a:gd name="T22" fmla="*/ 8 w 52"/>
                    <a:gd name="T23" fmla="*/ 14 h 24"/>
                    <a:gd name="T24" fmla="*/ 12 w 52"/>
                    <a:gd name="T25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24">
                      <a:moveTo>
                        <a:pt x="12" y="18"/>
                      </a:moveTo>
                      <a:lnTo>
                        <a:pt x="18" y="22"/>
                      </a:lnTo>
                      <a:lnTo>
                        <a:pt x="22" y="24"/>
                      </a:lnTo>
                      <a:lnTo>
                        <a:pt x="28" y="24"/>
                      </a:lnTo>
                      <a:lnTo>
                        <a:pt x="40" y="16"/>
                      </a:lnTo>
                      <a:lnTo>
                        <a:pt x="46" y="14"/>
                      </a:lnTo>
                      <a:lnTo>
                        <a:pt x="52" y="14"/>
                      </a:lnTo>
                      <a:lnTo>
                        <a:pt x="46" y="8"/>
                      </a:lnTo>
                      <a:lnTo>
                        <a:pt x="36" y="4"/>
                      </a:ln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8" y="14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5" name="Freeform: Shape 258">
                  <a:extLst>
                    <a:ext uri="{FF2B5EF4-FFF2-40B4-BE49-F238E27FC236}">
                      <a16:creationId xmlns:a16="http://schemas.microsoft.com/office/drawing/2014/main" id="{F067C415-1191-4824-B44C-54FD0A511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200" y="1958975"/>
                  <a:ext cx="12700" cy="19050"/>
                </a:xfrm>
                <a:custGeom>
                  <a:avLst/>
                  <a:gdLst>
                    <a:gd name="T0" fmla="*/ 0 w 8"/>
                    <a:gd name="T1" fmla="*/ 8 h 12"/>
                    <a:gd name="T2" fmla="*/ 8 w 8"/>
                    <a:gd name="T3" fmla="*/ 12 h 12"/>
                    <a:gd name="T4" fmla="*/ 8 w 8"/>
                    <a:gd name="T5" fmla="*/ 4 h 12"/>
                    <a:gd name="T6" fmla="*/ 8 w 8"/>
                    <a:gd name="T7" fmla="*/ 0 h 12"/>
                    <a:gd name="T8" fmla="*/ 2 w 8"/>
                    <a:gd name="T9" fmla="*/ 0 h 12"/>
                    <a:gd name="T10" fmla="*/ 0 w 8"/>
                    <a:gd name="T11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12">
                      <a:moveTo>
                        <a:pt x="0" y="8"/>
                      </a:move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6" name="Freeform: Shape 259">
                  <a:extLst>
                    <a:ext uri="{FF2B5EF4-FFF2-40B4-BE49-F238E27FC236}">
                      <a16:creationId xmlns:a16="http://schemas.microsoft.com/office/drawing/2014/main" id="{C38DB60B-D53A-4788-A915-923096674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050" y="1873250"/>
                  <a:ext cx="60325" cy="92075"/>
                </a:xfrm>
                <a:custGeom>
                  <a:avLst/>
                  <a:gdLst>
                    <a:gd name="T0" fmla="*/ 6 w 38"/>
                    <a:gd name="T1" fmla="*/ 50 h 58"/>
                    <a:gd name="T2" fmla="*/ 8 w 38"/>
                    <a:gd name="T3" fmla="*/ 54 h 58"/>
                    <a:gd name="T4" fmla="*/ 16 w 38"/>
                    <a:gd name="T5" fmla="*/ 54 h 58"/>
                    <a:gd name="T6" fmla="*/ 20 w 38"/>
                    <a:gd name="T7" fmla="*/ 58 h 58"/>
                    <a:gd name="T8" fmla="*/ 28 w 38"/>
                    <a:gd name="T9" fmla="*/ 50 h 58"/>
                    <a:gd name="T10" fmla="*/ 28 w 38"/>
                    <a:gd name="T11" fmla="*/ 48 h 58"/>
                    <a:gd name="T12" fmla="*/ 28 w 38"/>
                    <a:gd name="T13" fmla="*/ 44 h 58"/>
                    <a:gd name="T14" fmla="*/ 36 w 38"/>
                    <a:gd name="T15" fmla="*/ 36 h 58"/>
                    <a:gd name="T16" fmla="*/ 38 w 38"/>
                    <a:gd name="T17" fmla="*/ 32 h 58"/>
                    <a:gd name="T18" fmla="*/ 38 w 38"/>
                    <a:gd name="T19" fmla="*/ 26 h 58"/>
                    <a:gd name="T20" fmla="*/ 28 w 38"/>
                    <a:gd name="T21" fmla="*/ 14 h 58"/>
                    <a:gd name="T22" fmla="*/ 18 w 38"/>
                    <a:gd name="T23" fmla="*/ 0 h 58"/>
                    <a:gd name="T24" fmla="*/ 10 w 38"/>
                    <a:gd name="T25" fmla="*/ 12 h 58"/>
                    <a:gd name="T26" fmla="*/ 2 w 38"/>
                    <a:gd name="T27" fmla="*/ 24 h 58"/>
                    <a:gd name="T28" fmla="*/ 0 w 38"/>
                    <a:gd name="T29" fmla="*/ 26 h 58"/>
                    <a:gd name="T30" fmla="*/ 2 w 38"/>
                    <a:gd name="T31" fmla="*/ 40 h 58"/>
                    <a:gd name="T32" fmla="*/ 6 w 38"/>
                    <a:gd name="T33" fmla="*/ 5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58">
                      <a:moveTo>
                        <a:pt x="6" y="50"/>
                      </a:moveTo>
                      <a:lnTo>
                        <a:pt x="8" y="54"/>
                      </a:lnTo>
                      <a:lnTo>
                        <a:pt x="16" y="54"/>
                      </a:lnTo>
                      <a:lnTo>
                        <a:pt x="20" y="58"/>
                      </a:lnTo>
                      <a:lnTo>
                        <a:pt x="28" y="50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36" y="36"/>
                      </a:lnTo>
                      <a:lnTo>
                        <a:pt x="38" y="32"/>
                      </a:lnTo>
                      <a:lnTo>
                        <a:pt x="38" y="26"/>
                      </a:lnTo>
                      <a:lnTo>
                        <a:pt x="28" y="14"/>
                      </a:lnTo>
                      <a:lnTo>
                        <a:pt x="18" y="0"/>
                      </a:lnTo>
                      <a:lnTo>
                        <a:pt x="10" y="12"/>
                      </a:lnTo>
                      <a:lnTo>
                        <a:pt x="2" y="24"/>
                      </a:lnTo>
                      <a:lnTo>
                        <a:pt x="0" y="26"/>
                      </a:lnTo>
                      <a:lnTo>
                        <a:pt x="2" y="40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7" name="Freeform: Shape 260">
                  <a:extLst>
                    <a:ext uri="{FF2B5EF4-FFF2-40B4-BE49-F238E27FC236}">
                      <a16:creationId xmlns:a16="http://schemas.microsoft.com/office/drawing/2014/main" id="{C4A850DC-6533-466B-A8F0-F9F19D962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050" y="1895475"/>
                  <a:ext cx="41275" cy="34925"/>
                </a:xfrm>
                <a:custGeom>
                  <a:avLst/>
                  <a:gdLst>
                    <a:gd name="T0" fmla="*/ 4 w 26"/>
                    <a:gd name="T1" fmla="*/ 22 h 22"/>
                    <a:gd name="T2" fmla="*/ 8 w 26"/>
                    <a:gd name="T3" fmla="*/ 22 h 22"/>
                    <a:gd name="T4" fmla="*/ 14 w 26"/>
                    <a:gd name="T5" fmla="*/ 20 h 22"/>
                    <a:gd name="T6" fmla="*/ 26 w 26"/>
                    <a:gd name="T7" fmla="*/ 12 h 22"/>
                    <a:gd name="T8" fmla="*/ 22 w 26"/>
                    <a:gd name="T9" fmla="*/ 10 h 22"/>
                    <a:gd name="T10" fmla="*/ 20 w 26"/>
                    <a:gd name="T11" fmla="*/ 4 h 22"/>
                    <a:gd name="T12" fmla="*/ 10 w 26"/>
                    <a:gd name="T13" fmla="*/ 8 h 22"/>
                    <a:gd name="T14" fmla="*/ 0 w 26"/>
                    <a:gd name="T15" fmla="*/ 0 h 22"/>
                    <a:gd name="T16" fmla="*/ 0 w 26"/>
                    <a:gd name="T17" fmla="*/ 10 h 22"/>
                    <a:gd name="T18" fmla="*/ 2 w 26"/>
                    <a:gd name="T19" fmla="*/ 20 h 22"/>
                    <a:gd name="T20" fmla="*/ 4 w 26"/>
                    <a:gd name="T2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22">
                      <a:moveTo>
                        <a:pt x="4" y="22"/>
                      </a:moveTo>
                      <a:lnTo>
                        <a:pt x="8" y="22"/>
                      </a:lnTo>
                      <a:lnTo>
                        <a:pt x="14" y="20"/>
                      </a:lnTo>
                      <a:lnTo>
                        <a:pt x="26" y="12"/>
                      </a:lnTo>
                      <a:lnTo>
                        <a:pt x="22" y="10"/>
                      </a:lnTo>
                      <a:lnTo>
                        <a:pt x="20" y="4"/>
                      </a:lnTo>
                      <a:lnTo>
                        <a:pt x="10" y="8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20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8" name="Freeform: Shape 261">
                  <a:extLst>
                    <a:ext uri="{FF2B5EF4-FFF2-40B4-BE49-F238E27FC236}">
                      <a16:creationId xmlns:a16="http://schemas.microsoft.com/office/drawing/2014/main" id="{30319098-DA1D-491E-91C5-1B7D66F91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2105025"/>
                  <a:ext cx="9525" cy="9525"/>
                </a:xfrm>
                <a:custGeom>
                  <a:avLst/>
                  <a:gdLst>
                    <a:gd name="T0" fmla="*/ 4 w 6"/>
                    <a:gd name="T1" fmla="*/ 0 h 6"/>
                    <a:gd name="T2" fmla="*/ 0 w 6"/>
                    <a:gd name="T3" fmla="*/ 4 h 6"/>
                    <a:gd name="T4" fmla="*/ 2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4 w 6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9" name="Freeform: Shape 262">
                  <a:extLst>
                    <a:ext uri="{FF2B5EF4-FFF2-40B4-BE49-F238E27FC236}">
                      <a16:creationId xmlns:a16="http://schemas.microsoft.com/office/drawing/2014/main" id="{AA0E38A0-47D4-4309-9E2A-B8BD10BCB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200" y="1971675"/>
                  <a:ext cx="82550" cy="41275"/>
                </a:xfrm>
                <a:custGeom>
                  <a:avLst/>
                  <a:gdLst>
                    <a:gd name="T0" fmla="*/ 2 w 52"/>
                    <a:gd name="T1" fmla="*/ 18 h 26"/>
                    <a:gd name="T2" fmla="*/ 0 w 52"/>
                    <a:gd name="T3" fmla="*/ 18 h 26"/>
                    <a:gd name="T4" fmla="*/ 22 w 52"/>
                    <a:gd name="T5" fmla="*/ 24 h 26"/>
                    <a:gd name="T6" fmla="*/ 52 w 52"/>
                    <a:gd name="T7" fmla="*/ 26 h 26"/>
                    <a:gd name="T8" fmla="*/ 48 w 52"/>
                    <a:gd name="T9" fmla="*/ 18 h 26"/>
                    <a:gd name="T10" fmla="*/ 52 w 52"/>
                    <a:gd name="T11" fmla="*/ 14 h 26"/>
                    <a:gd name="T12" fmla="*/ 38 w 52"/>
                    <a:gd name="T13" fmla="*/ 6 h 26"/>
                    <a:gd name="T14" fmla="*/ 34 w 52"/>
                    <a:gd name="T15" fmla="*/ 0 h 26"/>
                    <a:gd name="T16" fmla="*/ 28 w 52"/>
                    <a:gd name="T17" fmla="*/ 0 h 26"/>
                    <a:gd name="T18" fmla="*/ 22 w 52"/>
                    <a:gd name="T19" fmla="*/ 0 h 26"/>
                    <a:gd name="T20" fmla="*/ 2 w 52"/>
                    <a:gd name="T21" fmla="*/ 16 h 26"/>
                    <a:gd name="T22" fmla="*/ 2 w 52"/>
                    <a:gd name="T23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" h="26">
                      <a:moveTo>
                        <a:pt x="2" y="18"/>
                      </a:moveTo>
                      <a:lnTo>
                        <a:pt x="0" y="18"/>
                      </a:lnTo>
                      <a:lnTo>
                        <a:pt x="22" y="24"/>
                      </a:lnTo>
                      <a:lnTo>
                        <a:pt x="52" y="26"/>
                      </a:lnTo>
                      <a:lnTo>
                        <a:pt x="48" y="18"/>
                      </a:lnTo>
                      <a:lnTo>
                        <a:pt x="52" y="14"/>
                      </a:lnTo>
                      <a:lnTo>
                        <a:pt x="38" y="6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2" y="16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0" name="Freeform: Shape 263">
                  <a:extLst>
                    <a:ext uri="{FF2B5EF4-FFF2-40B4-BE49-F238E27FC236}">
                      <a16:creationId xmlns:a16="http://schemas.microsoft.com/office/drawing/2014/main" id="{1D6EEC34-D6C1-4E86-A596-18C4C9144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400" y="2003425"/>
                  <a:ext cx="6350" cy="952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4 h 6"/>
                    <a:gd name="T4" fmla="*/ 0 w 4"/>
                    <a:gd name="T5" fmla="*/ 0 h 6"/>
                    <a:gd name="T6" fmla="*/ 2 w 4"/>
                    <a:gd name="T7" fmla="*/ 6 h 6"/>
                    <a:gd name="T8" fmla="*/ 4 w 4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1" name="Freeform: Shape 264">
                  <a:extLst>
                    <a:ext uri="{FF2B5EF4-FFF2-40B4-BE49-F238E27FC236}">
                      <a16:creationId xmlns:a16="http://schemas.microsoft.com/office/drawing/2014/main" id="{66FB9A60-422E-45B3-A81A-AA2EC5B35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0" y="2041525"/>
                  <a:ext cx="22225" cy="25400"/>
                </a:xfrm>
                <a:custGeom>
                  <a:avLst/>
                  <a:gdLst>
                    <a:gd name="T0" fmla="*/ 8 w 14"/>
                    <a:gd name="T1" fmla="*/ 8 h 16"/>
                    <a:gd name="T2" fmla="*/ 8 w 14"/>
                    <a:gd name="T3" fmla="*/ 10 h 16"/>
                    <a:gd name="T4" fmla="*/ 10 w 14"/>
                    <a:gd name="T5" fmla="*/ 12 h 16"/>
                    <a:gd name="T6" fmla="*/ 12 w 14"/>
                    <a:gd name="T7" fmla="*/ 16 h 16"/>
                    <a:gd name="T8" fmla="*/ 14 w 14"/>
                    <a:gd name="T9" fmla="*/ 16 h 16"/>
                    <a:gd name="T10" fmla="*/ 14 w 14"/>
                    <a:gd name="T11" fmla="*/ 12 h 16"/>
                    <a:gd name="T12" fmla="*/ 10 w 14"/>
                    <a:gd name="T13" fmla="*/ 10 h 16"/>
                    <a:gd name="T14" fmla="*/ 12 w 14"/>
                    <a:gd name="T15" fmla="*/ 6 h 16"/>
                    <a:gd name="T16" fmla="*/ 8 w 14"/>
                    <a:gd name="T17" fmla="*/ 2 h 16"/>
                    <a:gd name="T18" fmla="*/ 4 w 14"/>
                    <a:gd name="T19" fmla="*/ 0 h 16"/>
                    <a:gd name="T20" fmla="*/ 0 w 14"/>
                    <a:gd name="T21" fmla="*/ 8 h 16"/>
                    <a:gd name="T22" fmla="*/ 2 w 14"/>
                    <a:gd name="T23" fmla="*/ 8 h 16"/>
                    <a:gd name="T24" fmla="*/ 8 w 14"/>
                    <a:gd name="T25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6">
                      <a:moveTo>
                        <a:pt x="8" y="8"/>
                      </a:move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2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2" name="Freeform: Shape 265">
                  <a:extLst>
                    <a:ext uri="{FF2B5EF4-FFF2-40B4-BE49-F238E27FC236}">
                      <a16:creationId xmlns:a16="http://schemas.microsoft.com/office/drawing/2014/main" id="{8619E5F0-4DA3-450F-B2A1-943FE9FFA7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3150" y="2025650"/>
                  <a:ext cx="15875" cy="3175"/>
                </a:xfrm>
                <a:custGeom>
                  <a:avLst/>
                  <a:gdLst>
                    <a:gd name="T0" fmla="*/ 10 w 10"/>
                    <a:gd name="T1" fmla="*/ 2 h 2"/>
                    <a:gd name="T2" fmla="*/ 10 w 10"/>
                    <a:gd name="T3" fmla="*/ 0 h 2"/>
                    <a:gd name="T4" fmla="*/ 8 w 10"/>
                    <a:gd name="T5" fmla="*/ 0 h 2"/>
                    <a:gd name="T6" fmla="*/ 0 w 10"/>
                    <a:gd name="T7" fmla="*/ 0 h 2"/>
                    <a:gd name="T8" fmla="*/ 2 w 10"/>
                    <a:gd name="T9" fmla="*/ 2 h 2"/>
                    <a:gd name="T10" fmla="*/ 10 w 10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2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3" name="Freeform: Shape 266">
                  <a:extLst>
                    <a:ext uri="{FF2B5EF4-FFF2-40B4-BE49-F238E27FC236}">
                      <a16:creationId xmlns:a16="http://schemas.microsoft.com/office/drawing/2014/main" id="{F7426460-087D-4F55-B8B7-00931EB32D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400" y="2025650"/>
                  <a:ext cx="6350" cy="15875"/>
                </a:xfrm>
                <a:custGeom>
                  <a:avLst/>
                  <a:gdLst>
                    <a:gd name="T0" fmla="*/ 4 w 4"/>
                    <a:gd name="T1" fmla="*/ 0 h 10"/>
                    <a:gd name="T2" fmla="*/ 2 w 4"/>
                    <a:gd name="T3" fmla="*/ 0 h 10"/>
                    <a:gd name="T4" fmla="*/ 0 w 4"/>
                    <a:gd name="T5" fmla="*/ 8 h 10"/>
                    <a:gd name="T6" fmla="*/ 0 w 4"/>
                    <a:gd name="T7" fmla="*/ 10 h 10"/>
                    <a:gd name="T8" fmla="*/ 4 w 4"/>
                    <a:gd name="T9" fmla="*/ 2 h 10"/>
                    <a:gd name="T10" fmla="*/ 4 w 4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0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4" name="Freeform: Shape 267">
                  <a:extLst>
                    <a:ext uri="{FF2B5EF4-FFF2-40B4-BE49-F238E27FC236}">
                      <a16:creationId xmlns:a16="http://schemas.microsoft.com/office/drawing/2014/main" id="{80AB5BF2-824C-4F37-A2A7-496894DEB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9650" y="2022475"/>
                  <a:ext cx="9525" cy="9525"/>
                </a:xfrm>
                <a:custGeom>
                  <a:avLst/>
                  <a:gdLst>
                    <a:gd name="T0" fmla="*/ 2 w 6"/>
                    <a:gd name="T1" fmla="*/ 0 h 6"/>
                    <a:gd name="T2" fmla="*/ 0 w 6"/>
                    <a:gd name="T3" fmla="*/ 6 h 6"/>
                    <a:gd name="T4" fmla="*/ 4 w 6"/>
                    <a:gd name="T5" fmla="*/ 6 h 6"/>
                    <a:gd name="T6" fmla="*/ 6 w 6"/>
                    <a:gd name="T7" fmla="*/ 4 h 6"/>
                    <a:gd name="T8" fmla="*/ 4 w 6"/>
                    <a:gd name="T9" fmla="*/ 2 h 6"/>
                    <a:gd name="T10" fmla="*/ 4 w 6"/>
                    <a:gd name="T11" fmla="*/ 0 h 6"/>
                    <a:gd name="T12" fmla="*/ 2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5" name="Freeform: Shape 268">
                  <a:extLst>
                    <a:ext uri="{FF2B5EF4-FFF2-40B4-BE49-F238E27FC236}">
                      <a16:creationId xmlns:a16="http://schemas.microsoft.com/office/drawing/2014/main" id="{DB0D2793-8DA6-4AAD-B315-BA4C372CA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450" y="2016125"/>
                  <a:ext cx="9525" cy="9525"/>
                </a:xfrm>
                <a:custGeom>
                  <a:avLst/>
                  <a:gdLst>
                    <a:gd name="T0" fmla="*/ 6 w 6"/>
                    <a:gd name="T1" fmla="*/ 0 h 6"/>
                    <a:gd name="T2" fmla="*/ 4 w 6"/>
                    <a:gd name="T3" fmla="*/ 0 h 6"/>
                    <a:gd name="T4" fmla="*/ 0 w 6"/>
                    <a:gd name="T5" fmla="*/ 4 h 6"/>
                    <a:gd name="T6" fmla="*/ 0 w 6"/>
                    <a:gd name="T7" fmla="*/ 6 h 6"/>
                    <a:gd name="T8" fmla="*/ 4 w 6"/>
                    <a:gd name="T9" fmla="*/ 6 h 6"/>
                    <a:gd name="T10" fmla="*/ 6 w 6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6" name="Freeform: Shape 269">
                  <a:extLst>
                    <a:ext uri="{FF2B5EF4-FFF2-40B4-BE49-F238E27FC236}">
                      <a16:creationId xmlns:a16="http://schemas.microsoft.com/office/drawing/2014/main" id="{E81B64C4-BF0C-4F72-B800-540EF548E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2675" y="2038350"/>
                  <a:ext cx="6350" cy="15875"/>
                </a:xfrm>
                <a:custGeom>
                  <a:avLst/>
                  <a:gdLst>
                    <a:gd name="T0" fmla="*/ 4 w 4"/>
                    <a:gd name="T1" fmla="*/ 10 h 10"/>
                    <a:gd name="T2" fmla="*/ 4 w 4"/>
                    <a:gd name="T3" fmla="*/ 8 h 10"/>
                    <a:gd name="T4" fmla="*/ 4 w 4"/>
                    <a:gd name="T5" fmla="*/ 2 h 10"/>
                    <a:gd name="T6" fmla="*/ 0 w 4"/>
                    <a:gd name="T7" fmla="*/ 0 h 10"/>
                    <a:gd name="T8" fmla="*/ 0 w 4"/>
                    <a:gd name="T9" fmla="*/ 10 h 10"/>
                    <a:gd name="T10" fmla="*/ 4 w 4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0">
                      <a:moveTo>
                        <a:pt x="4" y="10"/>
                      </a:moveTo>
                      <a:lnTo>
                        <a:pt x="4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7" name="Freeform: Shape 270">
                  <a:extLst>
                    <a:ext uri="{FF2B5EF4-FFF2-40B4-BE49-F238E27FC236}">
                      <a16:creationId xmlns:a16="http://schemas.microsoft.com/office/drawing/2014/main" id="{5ED35196-08F7-4759-B14A-A92849030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825" y="2320925"/>
                  <a:ext cx="0" cy="6350"/>
                </a:xfrm>
                <a:custGeom>
                  <a:avLst/>
                  <a:gdLst>
                    <a:gd name="T0" fmla="*/ 4 h 4"/>
                    <a:gd name="T1" fmla="*/ 2 h 4"/>
                    <a:gd name="T2" fmla="*/ 0 h 4"/>
                    <a:gd name="T3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8" name="Freeform: Shape 271">
                  <a:extLst>
                    <a:ext uri="{FF2B5EF4-FFF2-40B4-BE49-F238E27FC236}">
                      <a16:creationId xmlns:a16="http://schemas.microsoft.com/office/drawing/2014/main" id="{CC1FAF0B-8F77-432F-99C8-9FF43EC78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4725" y="2089150"/>
                  <a:ext cx="79375" cy="34925"/>
                </a:xfrm>
                <a:custGeom>
                  <a:avLst/>
                  <a:gdLst>
                    <a:gd name="T0" fmla="*/ 18 w 50"/>
                    <a:gd name="T1" fmla="*/ 22 h 22"/>
                    <a:gd name="T2" fmla="*/ 20 w 50"/>
                    <a:gd name="T3" fmla="*/ 18 h 22"/>
                    <a:gd name="T4" fmla="*/ 26 w 50"/>
                    <a:gd name="T5" fmla="*/ 16 h 22"/>
                    <a:gd name="T6" fmla="*/ 46 w 50"/>
                    <a:gd name="T7" fmla="*/ 22 h 22"/>
                    <a:gd name="T8" fmla="*/ 50 w 50"/>
                    <a:gd name="T9" fmla="*/ 14 h 22"/>
                    <a:gd name="T10" fmla="*/ 34 w 50"/>
                    <a:gd name="T11" fmla="*/ 6 h 22"/>
                    <a:gd name="T12" fmla="*/ 24 w 50"/>
                    <a:gd name="T13" fmla="*/ 0 h 22"/>
                    <a:gd name="T14" fmla="*/ 16 w 50"/>
                    <a:gd name="T15" fmla="*/ 0 h 22"/>
                    <a:gd name="T16" fmla="*/ 8 w 50"/>
                    <a:gd name="T17" fmla="*/ 10 h 22"/>
                    <a:gd name="T18" fmla="*/ 0 w 50"/>
                    <a:gd name="T19" fmla="*/ 18 h 22"/>
                    <a:gd name="T20" fmla="*/ 10 w 50"/>
                    <a:gd name="T21" fmla="*/ 22 h 22"/>
                    <a:gd name="T22" fmla="*/ 18 w 50"/>
                    <a:gd name="T2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22">
                      <a:moveTo>
                        <a:pt x="18" y="22"/>
                      </a:moveTo>
                      <a:lnTo>
                        <a:pt x="20" y="18"/>
                      </a:lnTo>
                      <a:lnTo>
                        <a:pt x="26" y="16"/>
                      </a:lnTo>
                      <a:lnTo>
                        <a:pt x="46" y="22"/>
                      </a:lnTo>
                      <a:lnTo>
                        <a:pt x="50" y="14"/>
                      </a:lnTo>
                      <a:lnTo>
                        <a:pt x="34" y="6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10"/>
                      </a:lnTo>
                      <a:lnTo>
                        <a:pt x="0" y="18"/>
                      </a:lnTo>
                      <a:lnTo>
                        <a:pt x="10" y="22"/>
                      </a:lnTo>
                      <a:lnTo>
                        <a:pt x="18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9" name="Freeform: Shape 272">
                  <a:extLst>
                    <a:ext uri="{FF2B5EF4-FFF2-40B4-BE49-F238E27FC236}">
                      <a16:creationId xmlns:a16="http://schemas.microsoft.com/office/drawing/2014/main" id="{9508B7F2-5E1E-403C-B59B-1F50B27F9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8625" y="2895600"/>
                  <a:ext cx="19050" cy="15875"/>
                </a:xfrm>
                <a:custGeom>
                  <a:avLst/>
                  <a:gdLst>
                    <a:gd name="T0" fmla="*/ 0 w 12"/>
                    <a:gd name="T1" fmla="*/ 6 h 10"/>
                    <a:gd name="T2" fmla="*/ 0 w 12"/>
                    <a:gd name="T3" fmla="*/ 10 h 10"/>
                    <a:gd name="T4" fmla="*/ 6 w 12"/>
                    <a:gd name="T5" fmla="*/ 10 h 10"/>
                    <a:gd name="T6" fmla="*/ 8 w 12"/>
                    <a:gd name="T7" fmla="*/ 2 h 10"/>
                    <a:gd name="T8" fmla="*/ 12 w 12"/>
                    <a:gd name="T9" fmla="*/ 0 h 10"/>
                    <a:gd name="T10" fmla="*/ 8 w 12"/>
                    <a:gd name="T11" fmla="*/ 0 h 10"/>
                    <a:gd name="T12" fmla="*/ 0 w 12"/>
                    <a:gd name="T13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0">
                      <a:moveTo>
                        <a:pt x="0" y="6"/>
                      </a:moveTo>
                      <a:lnTo>
                        <a:pt x="0" y="10"/>
                      </a:lnTo>
                      <a:lnTo>
                        <a:pt x="6" y="10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0" name="Freeform: Shape 273">
                  <a:extLst>
                    <a:ext uri="{FF2B5EF4-FFF2-40B4-BE49-F238E27FC236}">
                      <a16:creationId xmlns:a16="http://schemas.microsoft.com/office/drawing/2014/main" id="{4E5AC007-DF79-4CE6-AD29-237A9B3FF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700" y="2038350"/>
                  <a:ext cx="3175" cy="12700"/>
                </a:xfrm>
                <a:custGeom>
                  <a:avLst/>
                  <a:gdLst>
                    <a:gd name="T0" fmla="*/ 2 w 2"/>
                    <a:gd name="T1" fmla="*/ 0 h 8"/>
                    <a:gd name="T2" fmla="*/ 0 w 2"/>
                    <a:gd name="T3" fmla="*/ 0 h 8"/>
                    <a:gd name="T4" fmla="*/ 2 w 2"/>
                    <a:gd name="T5" fmla="*/ 8 h 8"/>
                    <a:gd name="T6" fmla="*/ 2 w 2"/>
                    <a:gd name="T7" fmla="*/ 2 h 8"/>
                    <a:gd name="T8" fmla="*/ 2 w 2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1" name="Freeform: Shape 274">
                  <a:extLst>
                    <a:ext uri="{FF2B5EF4-FFF2-40B4-BE49-F238E27FC236}">
                      <a16:creationId xmlns:a16="http://schemas.microsoft.com/office/drawing/2014/main" id="{259CEF8F-47E1-414A-BBB2-EB71C5D9C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775" y="2587625"/>
                  <a:ext cx="22225" cy="28575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6 h 18"/>
                    <a:gd name="T4" fmla="*/ 0 w 14"/>
                    <a:gd name="T5" fmla="*/ 12 h 18"/>
                    <a:gd name="T6" fmla="*/ 0 w 14"/>
                    <a:gd name="T7" fmla="*/ 18 h 18"/>
                    <a:gd name="T8" fmla="*/ 2 w 14"/>
                    <a:gd name="T9" fmla="*/ 18 h 18"/>
                    <a:gd name="T10" fmla="*/ 8 w 14"/>
                    <a:gd name="T11" fmla="*/ 12 h 18"/>
                    <a:gd name="T12" fmla="*/ 14 w 14"/>
                    <a:gd name="T13" fmla="*/ 6 h 18"/>
                    <a:gd name="T14" fmla="*/ 10 w 14"/>
                    <a:gd name="T15" fmla="*/ 4 h 18"/>
                    <a:gd name="T16" fmla="*/ 8 w 14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8" y="12"/>
                      </a:lnTo>
                      <a:lnTo>
                        <a:pt x="14" y="6"/>
                      </a:lnTo>
                      <a:lnTo>
                        <a:pt x="10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2" name="Freeform: Shape 275">
                  <a:extLst>
                    <a:ext uri="{FF2B5EF4-FFF2-40B4-BE49-F238E27FC236}">
                      <a16:creationId xmlns:a16="http://schemas.microsoft.com/office/drawing/2014/main" id="{2B479363-11D5-42D6-8B19-67AA5F4FF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50" y="1803400"/>
                  <a:ext cx="3740150" cy="1428750"/>
                </a:xfrm>
                <a:custGeom>
                  <a:avLst/>
                  <a:gdLst>
                    <a:gd name="T0" fmla="*/ 2218 w 2356"/>
                    <a:gd name="T1" fmla="*/ 258 h 900"/>
                    <a:gd name="T2" fmla="*/ 2056 w 2356"/>
                    <a:gd name="T3" fmla="*/ 258 h 900"/>
                    <a:gd name="T4" fmla="*/ 1934 w 2356"/>
                    <a:gd name="T5" fmla="*/ 216 h 900"/>
                    <a:gd name="T6" fmla="*/ 1766 w 2356"/>
                    <a:gd name="T7" fmla="*/ 180 h 900"/>
                    <a:gd name="T8" fmla="*/ 1694 w 2356"/>
                    <a:gd name="T9" fmla="*/ 152 h 900"/>
                    <a:gd name="T10" fmla="*/ 1608 w 2356"/>
                    <a:gd name="T11" fmla="*/ 194 h 900"/>
                    <a:gd name="T12" fmla="*/ 1498 w 2356"/>
                    <a:gd name="T13" fmla="*/ 194 h 900"/>
                    <a:gd name="T14" fmla="*/ 1418 w 2356"/>
                    <a:gd name="T15" fmla="*/ 158 h 900"/>
                    <a:gd name="T16" fmla="*/ 1402 w 2356"/>
                    <a:gd name="T17" fmla="*/ 144 h 900"/>
                    <a:gd name="T18" fmla="*/ 1244 w 2356"/>
                    <a:gd name="T19" fmla="*/ 130 h 900"/>
                    <a:gd name="T20" fmla="*/ 1174 w 2356"/>
                    <a:gd name="T21" fmla="*/ 132 h 900"/>
                    <a:gd name="T22" fmla="*/ 1164 w 2356"/>
                    <a:gd name="T23" fmla="*/ 40 h 900"/>
                    <a:gd name="T24" fmla="*/ 1008 w 2356"/>
                    <a:gd name="T25" fmla="*/ 60 h 900"/>
                    <a:gd name="T26" fmla="*/ 874 w 2356"/>
                    <a:gd name="T27" fmla="*/ 90 h 900"/>
                    <a:gd name="T28" fmla="*/ 824 w 2356"/>
                    <a:gd name="T29" fmla="*/ 214 h 900"/>
                    <a:gd name="T30" fmla="*/ 772 w 2356"/>
                    <a:gd name="T31" fmla="*/ 160 h 900"/>
                    <a:gd name="T32" fmla="*/ 690 w 2356"/>
                    <a:gd name="T33" fmla="*/ 142 h 900"/>
                    <a:gd name="T34" fmla="*/ 742 w 2356"/>
                    <a:gd name="T35" fmla="*/ 288 h 900"/>
                    <a:gd name="T36" fmla="*/ 650 w 2356"/>
                    <a:gd name="T37" fmla="*/ 322 h 900"/>
                    <a:gd name="T38" fmla="*/ 662 w 2356"/>
                    <a:gd name="T39" fmla="*/ 178 h 900"/>
                    <a:gd name="T40" fmla="*/ 562 w 2356"/>
                    <a:gd name="T41" fmla="*/ 250 h 900"/>
                    <a:gd name="T42" fmla="*/ 450 w 2356"/>
                    <a:gd name="T43" fmla="*/ 262 h 900"/>
                    <a:gd name="T44" fmla="*/ 364 w 2356"/>
                    <a:gd name="T45" fmla="*/ 266 h 900"/>
                    <a:gd name="T46" fmla="*/ 248 w 2356"/>
                    <a:gd name="T47" fmla="*/ 278 h 900"/>
                    <a:gd name="T48" fmla="*/ 172 w 2356"/>
                    <a:gd name="T49" fmla="*/ 356 h 900"/>
                    <a:gd name="T50" fmla="*/ 108 w 2356"/>
                    <a:gd name="T51" fmla="*/ 308 h 900"/>
                    <a:gd name="T52" fmla="*/ 84 w 2356"/>
                    <a:gd name="T53" fmla="*/ 226 h 900"/>
                    <a:gd name="T54" fmla="*/ 44 w 2356"/>
                    <a:gd name="T55" fmla="*/ 340 h 900"/>
                    <a:gd name="T56" fmla="*/ 48 w 2356"/>
                    <a:gd name="T57" fmla="*/ 476 h 900"/>
                    <a:gd name="T58" fmla="*/ 28 w 2356"/>
                    <a:gd name="T59" fmla="*/ 574 h 900"/>
                    <a:gd name="T60" fmla="*/ 80 w 2356"/>
                    <a:gd name="T61" fmla="*/ 658 h 900"/>
                    <a:gd name="T62" fmla="*/ 174 w 2356"/>
                    <a:gd name="T63" fmla="*/ 714 h 900"/>
                    <a:gd name="T64" fmla="*/ 154 w 2356"/>
                    <a:gd name="T65" fmla="*/ 810 h 900"/>
                    <a:gd name="T66" fmla="*/ 262 w 2356"/>
                    <a:gd name="T67" fmla="*/ 854 h 900"/>
                    <a:gd name="T68" fmla="*/ 282 w 2356"/>
                    <a:gd name="T69" fmla="*/ 836 h 900"/>
                    <a:gd name="T70" fmla="*/ 296 w 2356"/>
                    <a:gd name="T71" fmla="*/ 718 h 900"/>
                    <a:gd name="T72" fmla="*/ 374 w 2356"/>
                    <a:gd name="T73" fmla="*/ 658 h 900"/>
                    <a:gd name="T74" fmla="*/ 466 w 2356"/>
                    <a:gd name="T75" fmla="*/ 688 h 900"/>
                    <a:gd name="T76" fmla="*/ 608 w 2356"/>
                    <a:gd name="T77" fmla="*/ 602 h 900"/>
                    <a:gd name="T78" fmla="*/ 802 w 2356"/>
                    <a:gd name="T79" fmla="*/ 714 h 900"/>
                    <a:gd name="T80" fmla="*/ 1032 w 2356"/>
                    <a:gd name="T81" fmla="*/ 692 h 900"/>
                    <a:gd name="T82" fmla="*/ 1228 w 2356"/>
                    <a:gd name="T83" fmla="*/ 724 h 900"/>
                    <a:gd name="T84" fmla="*/ 1390 w 2356"/>
                    <a:gd name="T85" fmla="*/ 632 h 900"/>
                    <a:gd name="T86" fmla="*/ 1548 w 2356"/>
                    <a:gd name="T87" fmla="*/ 742 h 900"/>
                    <a:gd name="T88" fmla="*/ 1502 w 2356"/>
                    <a:gd name="T89" fmla="*/ 862 h 900"/>
                    <a:gd name="T90" fmla="*/ 1636 w 2356"/>
                    <a:gd name="T91" fmla="*/ 726 h 900"/>
                    <a:gd name="T92" fmla="*/ 1602 w 2356"/>
                    <a:gd name="T93" fmla="*/ 642 h 900"/>
                    <a:gd name="T94" fmla="*/ 1648 w 2356"/>
                    <a:gd name="T95" fmla="*/ 516 h 900"/>
                    <a:gd name="T96" fmla="*/ 1816 w 2356"/>
                    <a:gd name="T97" fmla="*/ 496 h 900"/>
                    <a:gd name="T98" fmla="*/ 1874 w 2356"/>
                    <a:gd name="T99" fmla="*/ 448 h 900"/>
                    <a:gd name="T100" fmla="*/ 1974 w 2356"/>
                    <a:gd name="T101" fmla="*/ 424 h 900"/>
                    <a:gd name="T102" fmla="*/ 1898 w 2356"/>
                    <a:gd name="T103" fmla="*/ 524 h 900"/>
                    <a:gd name="T104" fmla="*/ 1958 w 2356"/>
                    <a:gd name="T105" fmla="*/ 604 h 900"/>
                    <a:gd name="T106" fmla="*/ 1980 w 2356"/>
                    <a:gd name="T107" fmla="*/ 476 h 900"/>
                    <a:gd name="T108" fmla="*/ 2122 w 2356"/>
                    <a:gd name="T109" fmla="*/ 434 h 900"/>
                    <a:gd name="T110" fmla="*/ 2182 w 2356"/>
                    <a:gd name="T111" fmla="*/ 366 h 900"/>
                    <a:gd name="T112" fmla="*/ 2316 w 2356"/>
                    <a:gd name="T113" fmla="*/ 378 h 900"/>
                    <a:gd name="T114" fmla="*/ 744 w 2356"/>
                    <a:gd name="T115" fmla="*/ 204 h 900"/>
                    <a:gd name="T116" fmla="*/ 130 w 2356"/>
                    <a:gd name="T117" fmla="*/ 456 h 900"/>
                    <a:gd name="T118" fmla="*/ 152 w 2356"/>
                    <a:gd name="T119" fmla="*/ 466 h 900"/>
                    <a:gd name="T120" fmla="*/ 1080 w 2356"/>
                    <a:gd name="T121" fmla="*/ 62 h 900"/>
                    <a:gd name="T122" fmla="*/ 1178 w 2356"/>
                    <a:gd name="T123" fmla="*/ 648 h 900"/>
                    <a:gd name="T124" fmla="*/ 1200 w 2356"/>
                    <a:gd name="T125" fmla="*/ 582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56" h="900">
                      <a:moveTo>
                        <a:pt x="2338" y="326"/>
                      </a:moveTo>
                      <a:lnTo>
                        <a:pt x="2334" y="322"/>
                      </a:lnTo>
                      <a:lnTo>
                        <a:pt x="2330" y="316"/>
                      </a:lnTo>
                      <a:lnTo>
                        <a:pt x="2326" y="308"/>
                      </a:lnTo>
                      <a:lnTo>
                        <a:pt x="2318" y="306"/>
                      </a:lnTo>
                      <a:lnTo>
                        <a:pt x="2308" y="306"/>
                      </a:lnTo>
                      <a:lnTo>
                        <a:pt x="2294" y="306"/>
                      </a:lnTo>
                      <a:lnTo>
                        <a:pt x="2292" y="308"/>
                      </a:lnTo>
                      <a:lnTo>
                        <a:pt x="2290" y="312"/>
                      </a:lnTo>
                      <a:lnTo>
                        <a:pt x="2292" y="312"/>
                      </a:lnTo>
                      <a:lnTo>
                        <a:pt x="2292" y="314"/>
                      </a:lnTo>
                      <a:lnTo>
                        <a:pt x="2292" y="316"/>
                      </a:lnTo>
                      <a:lnTo>
                        <a:pt x="2286" y="316"/>
                      </a:lnTo>
                      <a:lnTo>
                        <a:pt x="2290" y="314"/>
                      </a:lnTo>
                      <a:lnTo>
                        <a:pt x="2286" y="304"/>
                      </a:lnTo>
                      <a:lnTo>
                        <a:pt x="2280" y="290"/>
                      </a:lnTo>
                      <a:lnTo>
                        <a:pt x="2276" y="294"/>
                      </a:lnTo>
                      <a:lnTo>
                        <a:pt x="2274" y="294"/>
                      </a:lnTo>
                      <a:lnTo>
                        <a:pt x="2268" y="286"/>
                      </a:lnTo>
                      <a:lnTo>
                        <a:pt x="2264" y="286"/>
                      </a:lnTo>
                      <a:lnTo>
                        <a:pt x="2256" y="286"/>
                      </a:lnTo>
                      <a:lnTo>
                        <a:pt x="2256" y="280"/>
                      </a:lnTo>
                      <a:lnTo>
                        <a:pt x="2254" y="278"/>
                      </a:lnTo>
                      <a:lnTo>
                        <a:pt x="2248" y="278"/>
                      </a:lnTo>
                      <a:lnTo>
                        <a:pt x="2248" y="272"/>
                      </a:lnTo>
                      <a:lnTo>
                        <a:pt x="2244" y="272"/>
                      </a:lnTo>
                      <a:lnTo>
                        <a:pt x="2238" y="270"/>
                      </a:lnTo>
                      <a:lnTo>
                        <a:pt x="2234" y="262"/>
                      </a:lnTo>
                      <a:lnTo>
                        <a:pt x="2230" y="260"/>
                      </a:lnTo>
                      <a:lnTo>
                        <a:pt x="2228" y="258"/>
                      </a:lnTo>
                      <a:lnTo>
                        <a:pt x="2222" y="258"/>
                      </a:lnTo>
                      <a:lnTo>
                        <a:pt x="2218" y="258"/>
                      </a:lnTo>
                      <a:lnTo>
                        <a:pt x="2202" y="244"/>
                      </a:lnTo>
                      <a:lnTo>
                        <a:pt x="2202" y="240"/>
                      </a:lnTo>
                      <a:lnTo>
                        <a:pt x="2200" y="238"/>
                      </a:lnTo>
                      <a:lnTo>
                        <a:pt x="2192" y="234"/>
                      </a:lnTo>
                      <a:lnTo>
                        <a:pt x="2186" y="234"/>
                      </a:lnTo>
                      <a:lnTo>
                        <a:pt x="2176" y="238"/>
                      </a:lnTo>
                      <a:lnTo>
                        <a:pt x="2174" y="234"/>
                      </a:lnTo>
                      <a:lnTo>
                        <a:pt x="2172" y="232"/>
                      </a:lnTo>
                      <a:lnTo>
                        <a:pt x="2166" y="226"/>
                      </a:lnTo>
                      <a:lnTo>
                        <a:pt x="2162" y="224"/>
                      </a:lnTo>
                      <a:lnTo>
                        <a:pt x="2154" y="224"/>
                      </a:lnTo>
                      <a:lnTo>
                        <a:pt x="2148" y="216"/>
                      </a:lnTo>
                      <a:lnTo>
                        <a:pt x="2140" y="216"/>
                      </a:lnTo>
                      <a:lnTo>
                        <a:pt x="2130" y="216"/>
                      </a:lnTo>
                      <a:lnTo>
                        <a:pt x="2110" y="220"/>
                      </a:lnTo>
                      <a:lnTo>
                        <a:pt x="2108" y="214"/>
                      </a:lnTo>
                      <a:lnTo>
                        <a:pt x="2100" y="216"/>
                      </a:lnTo>
                      <a:lnTo>
                        <a:pt x="2094" y="216"/>
                      </a:lnTo>
                      <a:lnTo>
                        <a:pt x="2090" y="216"/>
                      </a:lnTo>
                      <a:lnTo>
                        <a:pt x="2084" y="214"/>
                      </a:lnTo>
                      <a:lnTo>
                        <a:pt x="2082" y="212"/>
                      </a:lnTo>
                      <a:lnTo>
                        <a:pt x="2080" y="226"/>
                      </a:lnTo>
                      <a:lnTo>
                        <a:pt x="2084" y="230"/>
                      </a:lnTo>
                      <a:lnTo>
                        <a:pt x="2090" y="232"/>
                      </a:lnTo>
                      <a:lnTo>
                        <a:pt x="2088" y="234"/>
                      </a:lnTo>
                      <a:lnTo>
                        <a:pt x="2088" y="238"/>
                      </a:lnTo>
                      <a:lnTo>
                        <a:pt x="2090" y="244"/>
                      </a:lnTo>
                      <a:lnTo>
                        <a:pt x="2084" y="244"/>
                      </a:lnTo>
                      <a:lnTo>
                        <a:pt x="2076" y="256"/>
                      </a:lnTo>
                      <a:lnTo>
                        <a:pt x="2072" y="252"/>
                      </a:lnTo>
                      <a:lnTo>
                        <a:pt x="2070" y="258"/>
                      </a:lnTo>
                      <a:lnTo>
                        <a:pt x="2056" y="258"/>
                      </a:lnTo>
                      <a:lnTo>
                        <a:pt x="2056" y="250"/>
                      </a:lnTo>
                      <a:lnTo>
                        <a:pt x="2056" y="242"/>
                      </a:lnTo>
                      <a:lnTo>
                        <a:pt x="2048" y="240"/>
                      </a:lnTo>
                      <a:lnTo>
                        <a:pt x="2048" y="238"/>
                      </a:lnTo>
                      <a:lnTo>
                        <a:pt x="2048" y="234"/>
                      </a:lnTo>
                      <a:lnTo>
                        <a:pt x="2048" y="226"/>
                      </a:lnTo>
                      <a:lnTo>
                        <a:pt x="2040" y="234"/>
                      </a:lnTo>
                      <a:lnTo>
                        <a:pt x="2030" y="238"/>
                      </a:lnTo>
                      <a:lnTo>
                        <a:pt x="2026" y="238"/>
                      </a:lnTo>
                      <a:lnTo>
                        <a:pt x="2026" y="234"/>
                      </a:lnTo>
                      <a:lnTo>
                        <a:pt x="2026" y="232"/>
                      </a:lnTo>
                      <a:lnTo>
                        <a:pt x="2016" y="230"/>
                      </a:lnTo>
                      <a:lnTo>
                        <a:pt x="2010" y="230"/>
                      </a:lnTo>
                      <a:lnTo>
                        <a:pt x="2002" y="230"/>
                      </a:lnTo>
                      <a:lnTo>
                        <a:pt x="2000" y="232"/>
                      </a:lnTo>
                      <a:lnTo>
                        <a:pt x="1998" y="234"/>
                      </a:lnTo>
                      <a:lnTo>
                        <a:pt x="1994" y="232"/>
                      </a:lnTo>
                      <a:lnTo>
                        <a:pt x="1994" y="226"/>
                      </a:lnTo>
                      <a:lnTo>
                        <a:pt x="1974" y="230"/>
                      </a:lnTo>
                      <a:lnTo>
                        <a:pt x="1958" y="230"/>
                      </a:lnTo>
                      <a:lnTo>
                        <a:pt x="1954" y="232"/>
                      </a:lnTo>
                      <a:lnTo>
                        <a:pt x="1948" y="238"/>
                      </a:lnTo>
                      <a:lnTo>
                        <a:pt x="1946" y="244"/>
                      </a:lnTo>
                      <a:lnTo>
                        <a:pt x="1944" y="252"/>
                      </a:lnTo>
                      <a:lnTo>
                        <a:pt x="1936" y="232"/>
                      </a:lnTo>
                      <a:lnTo>
                        <a:pt x="1930" y="232"/>
                      </a:lnTo>
                      <a:lnTo>
                        <a:pt x="1928" y="230"/>
                      </a:lnTo>
                      <a:lnTo>
                        <a:pt x="1928" y="224"/>
                      </a:lnTo>
                      <a:lnTo>
                        <a:pt x="1930" y="222"/>
                      </a:lnTo>
                      <a:lnTo>
                        <a:pt x="1928" y="220"/>
                      </a:lnTo>
                      <a:lnTo>
                        <a:pt x="1930" y="220"/>
                      </a:lnTo>
                      <a:lnTo>
                        <a:pt x="1934" y="216"/>
                      </a:lnTo>
                      <a:lnTo>
                        <a:pt x="1918" y="208"/>
                      </a:lnTo>
                      <a:lnTo>
                        <a:pt x="1916" y="202"/>
                      </a:lnTo>
                      <a:lnTo>
                        <a:pt x="1910" y="198"/>
                      </a:lnTo>
                      <a:lnTo>
                        <a:pt x="1902" y="198"/>
                      </a:lnTo>
                      <a:lnTo>
                        <a:pt x="1898" y="194"/>
                      </a:lnTo>
                      <a:lnTo>
                        <a:pt x="1876" y="202"/>
                      </a:lnTo>
                      <a:lnTo>
                        <a:pt x="1874" y="198"/>
                      </a:lnTo>
                      <a:lnTo>
                        <a:pt x="1872" y="196"/>
                      </a:lnTo>
                      <a:lnTo>
                        <a:pt x="1852" y="196"/>
                      </a:lnTo>
                      <a:lnTo>
                        <a:pt x="1846" y="202"/>
                      </a:lnTo>
                      <a:lnTo>
                        <a:pt x="1838" y="202"/>
                      </a:lnTo>
                      <a:lnTo>
                        <a:pt x="1836" y="202"/>
                      </a:lnTo>
                      <a:lnTo>
                        <a:pt x="1826" y="198"/>
                      </a:lnTo>
                      <a:lnTo>
                        <a:pt x="1820" y="204"/>
                      </a:lnTo>
                      <a:lnTo>
                        <a:pt x="1806" y="206"/>
                      </a:lnTo>
                      <a:lnTo>
                        <a:pt x="1788" y="206"/>
                      </a:lnTo>
                      <a:lnTo>
                        <a:pt x="1762" y="204"/>
                      </a:lnTo>
                      <a:lnTo>
                        <a:pt x="1764" y="202"/>
                      </a:lnTo>
                      <a:lnTo>
                        <a:pt x="1766" y="198"/>
                      </a:lnTo>
                      <a:lnTo>
                        <a:pt x="1770" y="202"/>
                      </a:lnTo>
                      <a:lnTo>
                        <a:pt x="1772" y="202"/>
                      </a:lnTo>
                      <a:lnTo>
                        <a:pt x="1776" y="202"/>
                      </a:lnTo>
                      <a:lnTo>
                        <a:pt x="1792" y="186"/>
                      </a:lnTo>
                      <a:lnTo>
                        <a:pt x="1794" y="178"/>
                      </a:lnTo>
                      <a:lnTo>
                        <a:pt x="1790" y="180"/>
                      </a:lnTo>
                      <a:lnTo>
                        <a:pt x="1782" y="188"/>
                      </a:lnTo>
                      <a:lnTo>
                        <a:pt x="1782" y="190"/>
                      </a:lnTo>
                      <a:lnTo>
                        <a:pt x="1780" y="190"/>
                      </a:lnTo>
                      <a:lnTo>
                        <a:pt x="1776" y="190"/>
                      </a:lnTo>
                      <a:lnTo>
                        <a:pt x="1766" y="186"/>
                      </a:lnTo>
                      <a:lnTo>
                        <a:pt x="1766" y="184"/>
                      </a:lnTo>
                      <a:lnTo>
                        <a:pt x="1766" y="180"/>
                      </a:lnTo>
                      <a:lnTo>
                        <a:pt x="1770" y="180"/>
                      </a:lnTo>
                      <a:lnTo>
                        <a:pt x="1772" y="180"/>
                      </a:lnTo>
                      <a:lnTo>
                        <a:pt x="1776" y="184"/>
                      </a:lnTo>
                      <a:lnTo>
                        <a:pt x="1782" y="174"/>
                      </a:lnTo>
                      <a:lnTo>
                        <a:pt x="1770" y="166"/>
                      </a:lnTo>
                      <a:lnTo>
                        <a:pt x="1756" y="160"/>
                      </a:lnTo>
                      <a:lnTo>
                        <a:pt x="1752" y="162"/>
                      </a:lnTo>
                      <a:lnTo>
                        <a:pt x="1740" y="162"/>
                      </a:lnTo>
                      <a:lnTo>
                        <a:pt x="1738" y="162"/>
                      </a:lnTo>
                      <a:lnTo>
                        <a:pt x="1734" y="166"/>
                      </a:lnTo>
                      <a:lnTo>
                        <a:pt x="1734" y="174"/>
                      </a:lnTo>
                      <a:lnTo>
                        <a:pt x="1728" y="184"/>
                      </a:lnTo>
                      <a:lnTo>
                        <a:pt x="1724" y="188"/>
                      </a:lnTo>
                      <a:lnTo>
                        <a:pt x="1718" y="190"/>
                      </a:lnTo>
                      <a:lnTo>
                        <a:pt x="1710" y="190"/>
                      </a:lnTo>
                      <a:lnTo>
                        <a:pt x="1708" y="190"/>
                      </a:lnTo>
                      <a:lnTo>
                        <a:pt x="1708" y="188"/>
                      </a:lnTo>
                      <a:lnTo>
                        <a:pt x="1716" y="184"/>
                      </a:lnTo>
                      <a:lnTo>
                        <a:pt x="1712" y="180"/>
                      </a:lnTo>
                      <a:lnTo>
                        <a:pt x="1710" y="178"/>
                      </a:lnTo>
                      <a:lnTo>
                        <a:pt x="1724" y="170"/>
                      </a:lnTo>
                      <a:lnTo>
                        <a:pt x="1724" y="174"/>
                      </a:lnTo>
                      <a:lnTo>
                        <a:pt x="1728" y="176"/>
                      </a:lnTo>
                      <a:lnTo>
                        <a:pt x="1728" y="174"/>
                      </a:lnTo>
                      <a:lnTo>
                        <a:pt x="1728" y="170"/>
                      </a:lnTo>
                      <a:lnTo>
                        <a:pt x="1730" y="166"/>
                      </a:lnTo>
                      <a:lnTo>
                        <a:pt x="1700" y="168"/>
                      </a:lnTo>
                      <a:lnTo>
                        <a:pt x="1698" y="158"/>
                      </a:lnTo>
                      <a:lnTo>
                        <a:pt x="1712" y="158"/>
                      </a:lnTo>
                      <a:lnTo>
                        <a:pt x="1716" y="158"/>
                      </a:lnTo>
                      <a:lnTo>
                        <a:pt x="1708" y="156"/>
                      </a:lnTo>
                      <a:lnTo>
                        <a:pt x="1694" y="152"/>
                      </a:lnTo>
                      <a:lnTo>
                        <a:pt x="1680" y="152"/>
                      </a:lnTo>
                      <a:lnTo>
                        <a:pt x="1666" y="150"/>
                      </a:lnTo>
                      <a:lnTo>
                        <a:pt x="1654" y="148"/>
                      </a:lnTo>
                      <a:lnTo>
                        <a:pt x="1652" y="140"/>
                      </a:lnTo>
                      <a:lnTo>
                        <a:pt x="1646" y="140"/>
                      </a:lnTo>
                      <a:lnTo>
                        <a:pt x="1642" y="140"/>
                      </a:lnTo>
                      <a:lnTo>
                        <a:pt x="1642" y="144"/>
                      </a:lnTo>
                      <a:lnTo>
                        <a:pt x="1646" y="144"/>
                      </a:lnTo>
                      <a:lnTo>
                        <a:pt x="1646" y="148"/>
                      </a:lnTo>
                      <a:lnTo>
                        <a:pt x="1646" y="150"/>
                      </a:lnTo>
                      <a:lnTo>
                        <a:pt x="1648" y="152"/>
                      </a:lnTo>
                      <a:lnTo>
                        <a:pt x="1634" y="152"/>
                      </a:lnTo>
                      <a:lnTo>
                        <a:pt x="1630" y="158"/>
                      </a:lnTo>
                      <a:lnTo>
                        <a:pt x="1634" y="160"/>
                      </a:lnTo>
                      <a:lnTo>
                        <a:pt x="1636" y="160"/>
                      </a:lnTo>
                      <a:lnTo>
                        <a:pt x="1636" y="162"/>
                      </a:lnTo>
                      <a:lnTo>
                        <a:pt x="1630" y="162"/>
                      </a:lnTo>
                      <a:lnTo>
                        <a:pt x="1628" y="168"/>
                      </a:lnTo>
                      <a:lnTo>
                        <a:pt x="1628" y="174"/>
                      </a:lnTo>
                      <a:lnTo>
                        <a:pt x="1630" y="174"/>
                      </a:lnTo>
                      <a:lnTo>
                        <a:pt x="1634" y="178"/>
                      </a:lnTo>
                      <a:lnTo>
                        <a:pt x="1636" y="180"/>
                      </a:lnTo>
                      <a:lnTo>
                        <a:pt x="1636" y="184"/>
                      </a:lnTo>
                      <a:lnTo>
                        <a:pt x="1634" y="186"/>
                      </a:lnTo>
                      <a:lnTo>
                        <a:pt x="1626" y="188"/>
                      </a:lnTo>
                      <a:lnTo>
                        <a:pt x="1624" y="188"/>
                      </a:lnTo>
                      <a:lnTo>
                        <a:pt x="1620" y="188"/>
                      </a:lnTo>
                      <a:lnTo>
                        <a:pt x="1620" y="178"/>
                      </a:lnTo>
                      <a:lnTo>
                        <a:pt x="1612" y="178"/>
                      </a:lnTo>
                      <a:lnTo>
                        <a:pt x="1610" y="180"/>
                      </a:lnTo>
                      <a:lnTo>
                        <a:pt x="1610" y="186"/>
                      </a:lnTo>
                      <a:lnTo>
                        <a:pt x="1608" y="194"/>
                      </a:lnTo>
                      <a:lnTo>
                        <a:pt x="1606" y="194"/>
                      </a:lnTo>
                      <a:lnTo>
                        <a:pt x="1600" y="194"/>
                      </a:lnTo>
                      <a:lnTo>
                        <a:pt x="1594" y="194"/>
                      </a:lnTo>
                      <a:lnTo>
                        <a:pt x="1590" y="188"/>
                      </a:lnTo>
                      <a:lnTo>
                        <a:pt x="1584" y="184"/>
                      </a:lnTo>
                      <a:lnTo>
                        <a:pt x="1576" y="180"/>
                      </a:lnTo>
                      <a:lnTo>
                        <a:pt x="1566" y="178"/>
                      </a:lnTo>
                      <a:lnTo>
                        <a:pt x="1566" y="176"/>
                      </a:lnTo>
                      <a:lnTo>
                        <a:pt x="1560" y="176"/>
                      </a:lnTo>
                      <a:lnTo>
                        <a:pt x="1548" y="184"/>
                      </a:lnTo>
                      <a:lnTo>
                        <a:pt x="1542" y="186"/>
                      </a:lnTo>
                      <a:lnTo>
                        <a:pt x="1534" y="188"/>
                      </a:lnTo>
                      <a:lnTo>
                        <a:pt x="1534" y="184"/>
                      </a:lnTo>
                      <a:lnTo>
                        <a:pt x="1536" y="184"/>
                      </a:lnTo>
                      <a:lnTo>
                        <a:pt x="1536" y="180"/>
                      </a:lnTo>
                      <a:lnTo>
                        <a:pt x="1536" y="176"/>
                      </a:lnTo>
                      <a:lnTo>
                        <a:pt x="1534" y="176"/>
                      </a:lnTo>
                      <a:lnTo>
                        <a:pt x="1528" y="168"/>
                      </a:lnTo>
                      <a:lnTo>
                        <a:pt x="1524" y="190"/>
                      </a:lnTo>
                      <a:lnTo>
                        <a:pt x="1518" y="204"/>
                      </a:lnTo>
                      <a:lnTo>
                        <a:pt x="1516" y="208"/>
                      </a:lnTo>
                      <a:lnTo>
                        <a:pt x="1512" y="212"/>
                      </a:lnTo>
                      <a:lnTo>
                        <a:pt x="1508" y="212"/>
                      </a:lnTo>
                      <a:lnTo>
                        <a:pt x="1506" y="206"/>
                      </a:lnTo>
                      <a:lnTo>
                        <a:pt x="1508" y="202"/>
                      </a:lnTo>
                      <a:lnTo>
                        <a:pt x="1510" y="202"/>
                      </a:lnTo>
                      <a:lnTo>
                        <a:pt x="1510" y="196"/>
                      </a:lnTo>
                      <a:lnTo>
                        <a:pt x="1508" y="196"/>
                      </a:lnTo>
                      <a:lnTo>
                        <a:pt x="1508" y="198"/>
                      </a:lnTo>
                      <a:lnTo>
                        <a:pt x="1506" y="198"/>
                      </a:lnTo>
                      <a:lnTo>
                        <a:pt x="1502" y="198"/>
                      </a:lnTo>
                      <a:lnTo>
                        <a:pt x="1498" y="194"/>
                      </a:lnTo>
                      <a:lnTo>
                        <a:pt x="1488" y="194"/>
                      </a:lnTo>
                      <a:lnTo>
                        <a:pt x="1480" y="184"/>
                      </a:lnTo>
                      <a:lnTo>
                        <a:pt x="1474" y="186"/>
                      </a:lnTo>
                      <a:lnTo>
                        <a:pt x="1472" y="186"/>
                      </a:lnTo>
                      <a:lnTo>
                        <a:pt x="1472" y="178"/>
                      </a:lnTo>
                      <a:lnTo>
                        <a:pt x="1480" y="178"/>
                      </a:lnTo>
                      <a:lnTo>
                        <a:pt x="1480" y="176"/>
                      </a:lnTo>
                      <a:lnTo>
                        <a:pt x="1476" y="176"/>
                      </a:lnTo>
                      <a:lnTo>
                        <a:pt x="1474" y="176"/>
                      </a:lnTo>
                      <a:lnTo>
                        <a:pt x="1466" y="176"/>
                      </a:lnTo>
                      <a:lnTo>
                        <a:pt x="1464" y="168"/>
                      </a:lnTo>
                      <a:lnTo>
                        <a:pt x="1456" y="162"/>
                      </a:lnTo>
                      <a:lnTo>
                        <a:pt x="1446" y="158"/>
                      </a:lnTo>
                      <a:lnTo>
                        <a:pt x="1444" y="170"/>
                      </a:lnTo>
                      <a:lnTo>
                        <a:pt x="1446" y="170"/>
                      </a:lnTo>
                      <a:lnTo>
                        <a:pt x="1448" y="170"/>
                      </a:lnTo>
                      <a:lnTo>
                        <a:pt x="1446" y="174"/>
                      </a:lnTo>
                      <a:lnTo>
                        <a:pt x="1444" y="176"/>
                      </a:lnTo>
                      <a:lnTo>
                        <a:pt x="1444" y="170"/>
                      </a:lnTo>
                      <a:lnTo>
                        <a:pt x="1442" y="168"/>
                      </a:lnTo>
                      <a:lnTo>
                        <a:pt x="1442" y="166"/>
                      </a:lnTo>
                      <a:lnTo>
                        <a:pt x="1444" y="158"/>
                      </a:lnTo>
                      <a:lnTo>
                        <a:pt x="1444" y="156"/>
                      </a:lnTo>
                      <a:lnTo>
                        <a:pt x="1442" y="156"/>
                      </a:lnTo>
                      <a:lnTo>
                        <a:pt x="1438" y="156"/>
                      </a:lnTo>
                      <a:lnTo>
                        <a:pt x="1438" y="160"/>
                      </a:lnTo>
                      <a:lnTo>
                        <a:pt x="1434" y="160"/>
                      </a:lnTo>
                      <a:lnTo>
                        <a:pt x="1434" y="156"/>
                      </a:lnTo>
                      <a:lnTo>
                        <a:pt x="1434" y="152"/>
                      </a:lnTo>
                      <a:lnTo>
                        <a:pt x="1428" y="152"/>
                      </a:lnTo>
                      <a:lnTo>
                        <a:pt x="1424" y="152"/>
                      </a:lnTo>
                      <a:lnTo>
                        <a:pt x="1418" y="158"/>
                      </a:lnTo>
                      <a:lnTo>
                        <a:pt x="1416" y="152"/>
                      </a:lnTo>
                      <a:lnTo>
                        <a:pt x="1412" y="150"/>
                      </a:lnTo>
                      <a:lnTo>
                        <a:pt x="1416" y="150"/>
                      </a:lnTo>
                      <a:lnTo>
                        <a:pt x="1412" y="148"/>
                      </a:lnTo>
                      <a:lnTo>
                        <a:pt x="1410" y="144"/>
                      </a:lnTo>
                      <a:lnTo>
                        <a:pt x="1412" y="142"/>
                      </a:lnTo>
                      <a:lnTo>
                        <a:pt x="1412" y="140"/>
                      </a:lnTo>
                      <a:lnTo>
                        <a:pt x="1420" y="138"/>
                      </a:lnTo>
                      <a:lnTo>
                        <a:pt x="1428" y="134"/>
                      </a:lnTo>
                      <a:lnTo>
                        <a:pt x="1434" y="126"/>
                      </a:lnTo>
                      <a:lnTo>
                        <a:pt x="1438" y="122"/>
                      </a:lnTo>
                      <a:lnTo>
                        <a:pt x="1428" y="120"/>
                      </a:lnTo>
                      <a:lnTo>
                        <a:pt x="1424" y="116"/>
                      </a:lnTo>
                      <a:lnTo>
                        <a:pt x="1418" y="112"/>
                      </a:lnTo>
                      <a:lnTo>
                        <a:pt x="1410" y="106"/>
                      </a:lnTo>
                      <a:lnTo>
                        <a:pt x="1406" y="106"/>
                      </a:lnTo>
                      <a:lnTo>
                        <a:pt x="1400" y="110"/>
                      </a:lnTo>
                      <a:lnTo>
                        <a:pt x="1392" y="112"/>
                      </a:lnTo>
                      <a:lnTo>
                        <a:pt x="1390" y="112"/>
                      </a:lnTo>
                      <a:lnTo>
                        <a:pt x="1388" y="112"/>
                      </a:lnTo>
                      <a:lnTo>
                        <a:pt x="1384" y="122"/>
                      </a:lnTo>
                      <a:lnTo>
                        <a:pt x="1388" y="124"/>
                      </a:lnTo>
                      <a:lnTo>
                        <a:pt x="1392" y="126"/>
                      </a:lnTo>
                      <a:lnTo>
                        <a:pt x="1392" y="132"/>
                      </a:lnTo>
                      <a:lnTo>
                        <a:pt x="1400" y="134"/>
                      </a:lnTo>
                      <a:lnTo>
                        <a:pt x="1408" y="134"/>
                      </a:lnTo>
                      <a:lnTo>
                        <a:pt x="1406" y="138"/>
                      </a:lnTo>
                      <a:lnTo>
                        <a:pt x="1406" y="140"/>
                      </a:lnTo>
                      <a:lnTo>
                        <a:pt x="1402" y="140"/>
                      </a:lnTo>
                      <a:lnTo>
                        <a:pt x="1406" y="142"/>
                      </a:lnTo>
                      <a:lnTo>
                        <a:pt x="1406" y="144"/>
                      </a:lnTo>
                      <a:lnTo>
                        <a:pt x="1402" y="144"/>
                      </a:lnTo>
                      <a:lnTo>
                        <a:pt x="1394" y="142"/>
                      </a:lnTo>
                      <a:lnTo>
                        <a:pt x="1398" y="150"/>
                      </a:lnTo>
                      <a:lnTo>
                        <a:pt x="1390" y="150"/>
                      </a:lnTo>
                      <a:lnTo>
                        <a:pt x="1382" y="148"/>
                      </a:lnTo>
                      <a:lnTo>
                        <a:pt x="1374" y="142"/>
                      </a:lnTo>
                      <a:lnTo>
                        <a:pt x="1366" y="140"/>
                      </a:lnTo>
                      <a:lnTo>
                        <a:pt x="1360" y="140"/>
                      </a:lnTo>
                      <a:lnTo>
                        <a:pt x="1354" y="142"/>
                      </a:lnTo>
                      <a:lnTo>
                        <a:pt x="1346" y="142"/>
                      </a:lnTo>
                      <a:lnTo>
                        <a:pt x="1342" y="142"/>
                      </a:lnTo>
                      <a:lnTo>
                        <a:pt x="1338" y="140"/>
                      </a:lnTo>
                      <a:lnTo>
                        <a:pt x="1324" y="138"/>
                      </a:lnTo>
                      <a:lnTo>
                        <a:pt x="1320" y="134"/>
                      </a:lnTo>
                      <a:lnTo>
                        <a:pt x="1318" y="132"/>
                      </a:lnTo>
                      <a:lnTo>
                        <a:pt x="1318" y="130"/>
                      </a:lnTo>
                      <a:lnTo>
                        <a:pt x="1320" y="124"/>
                      </a:lnTo>
                      <a:lnTo>
                        <a:pt x="1320" y="122"/>
                      </a:lnTo>
                      <a:lnTo>
                        <a:pt x="1318" y="116"/>
                      </a:lnTo>
                      <a:lnTo>
                        <a:pt x="1308" y="116"/>
                      </a:lnTo>
                      <a:lnTo>
                        <a:pt x="1296" y="120"/>
                      </a:lnTo>
                      <a:lnTo>
                        <a:pt x="1292" y="114"/>
                      </a:lnTo>
                      <a:lnTo>
                        <a:pt x="1290" y="114"/>
                      </a:lnTo>
                      <a:lnTo>
                        <a:pt x="1284" y="116"/>
                      </a:lnTo>
                      <a:lnTo>
                        <a:pt x="1278" y="112"/>
                      </a:lnTo>
                      <a:lnTo>
                        <a:pt x="1270" y="114"/>
                      </a:lnTo>
                      <a:lnTo>
                        <a:pt x="1260" y="120"/>
                      </a:lnTo>
                      <a:lnTo>
                        <a:pt x="1252" y="124"/>
                      </a:lnTo>
                      <a:lnTo>
                        <a:pt x="1246" y="130"/>
                      </a:lnTo>
                      <a:lnTo>
                        <a:pt x="1246" y="138"/>
                      </a:lnTo>
                      <a:lnTo>
                        <a:pt x="1244" y="138"/>
                      </a:lnTo>
                      <a:lnTo>
                        <a:pt x="1244" y="134"/>
                      </a:lnTo>
                      <a:lnTo>
                        <a:pt x="1244" y="130"/>
                      </a:lnTo>
                      <a:lnTo>
                        <a:pt x="1244" y="120"/>
                      </a:lnTo>
                      <a:lnTo>
                        <a:pt x="1242" y="120"/>
                      </a:lnTo>
                      <a:lnTo>
                        <a:pt x="1238" y="116"/>
                      </a:lnTo>
                      <a:lnTo>
                        <a:pt x="1236" y="116"/>
                      </a:lnTo>
                      <a:lnTo>
                        <a:pt x="1236" y="124"/>
                      </a:lnTo>
                      <a:lnTo>
                        <a:pt x="1220" y="122"/>
                      </a:lnTo>
                      <a:lnTo>
                        <a:pt x="1216" y="120"/>
                      </a:lnTo>
                      <a:lnTo>
                        <a:pt x="1212" y="112"/>
                      </a:lnTo>
                      <a:lnTo>
                        <a:pt x="1212" y="114"/>
                      </a:lnTo>
                      <a:lnTo>
                        <a:pt x="1210" y="120"/>
                      </a:lnTo>
                      <a:lnTo>
                        <a:pt x="1200" y="114"/>
                      </a:lnTo>
                      <a:lnTo>
                        <a:pt x="1196" y="124"/>
                      </a:lnTo>
                      <a:lnTo>
                        <a:pt x="1196" y="130"/>
                      </a:lnTo>
                      <a:lnTo>
                        <a:pt x="1200" y="132"/>
                      </a:lnTo>
                      <a:lnTo>
                        <a:pt x="1200" y="134"/>
                      </a:lnTo>
                      <a:lnTo>
                        <a:pt x="1200" y="138"/>
                      </a:lnTo>
                      <a:lnTo>
                        <a:pt x="1188" y="132"/>
                      </a:lnTo>
                      <a:lnTo>
                        <a:pt x="1190" y="138"/>
                      </a:lnTo>
                      <a:lnTo>
                        <a:pt x="1190" y="140"/>
                      </a:lnTo>
                      <a:lnTo>
                        <a:pt x="1188" y="140"/>
                      </a:lnTo>
                      <a:lnTo>
                        <a:pt x="1180" y="144"/>
                      </a:lnTo>
                      <a:lnTo>
                        <a:pt x="1172" y="144"/>
                      </a:lnTo>
                      <a:lnTo>
                        <a:pt x="1164" y="144"/>
                      </a:lnTo>
                      <a:lnTo>
                        <a:pt x="1154" y="144"/>
                      </a:lnTo>
                      <a:lnTo>
                        <a:pt x="1152" y="152"/>
                      </a:lnTo>
                      <a:lnTo>
                        <a:pt x="1126" y="154"/>
                      </a:lnTo>
                      <a:lnTo>
                        <a:pt x="1138" y="152"/>
                      </a:lnTo>
                      <a:lnTo>
                        <a:pt x="1150" y="148"/>
                      </a:lnTo>
                      <a:lnTo>
                        <a:pt x="1152" y="140"/>
                      </a:lnTo>
                      <a:lnTo>
                        <a:pt x="1160" y="136"/>
                      </a:lnTo>
                      <a:lnTo>
                        <a:pt x="1168" y="136"/>
                      </a:lnTo>
                      <a:lnTo>
                        <a:pt x="1174" y="132"/>
                      </a:lnTo>
                      <a:lnTo>
                        <a:pt x="1182" y="124"/>
                      </a:lnTo>
                      <a:lnTo>
                        <a:pt x="1188" y="114"/>
                      </a:lnTo>
                      <a:lnTo>
                        <a:pt x="1192" y="104"/>
                      </a:lnTo>
                      <a:lnTo>
                        <a:pt x="1226" y="96"/>
                      </a:lnTo>
                      <a:lnTo>
                        <a:pt x="1256" y="86"/>
                      </a:lnTo>
                      <a:lnTo>
                        <a:pt x="1256" y="78"/>
                      </a:lnTo>
                      <a:lnTo>
                        <a:pt x="1254" y="72"/>
                      </a:lnTo>
                      <a:lnTo>
                        <a:pt x="1246" y="68"/>
                      </a:lnTo>
                      <a:lnTo>
                        <a:pt x="1246" y="66"/>
                      </a:lnTo>
                      <a:lnTo>
                        <a:pt x="1254" y="68"/>
                      </a:lnTo>
                      <a:lnTo>
                        <a:pt x="1256" y="66"/>
                      </a:lnTo>
                      <a:lnTo>
                        <a:pt x="1256" y="58"/>
                      </a:lnTo>
                      <a:lnTo>
                        <a:pt x="1250" y="52"/>
                      </a:lnTo>
                      <a:lnTo>
                        <a:pt x="1250" y="48"/>
                      </a:lnTo>
                      <a:lnTo>
                        <a:pt x="1250" y="42"/>
                      </a:lnTo>
                      <a:lnTo>
                        <a:pt x="1246" y="42"/>
                      </a:lnTo>
                      <a:lnTo>
                        <a:pt x="1242" y="42"/>
                      </a:lnTo>
                      <a:lnTo>
                        <a:pt x="1238" y="42"/>
                      </a:lnTo>
                      <a:lnTo>
                        <a:pt x="1236" y="40"/>
                      </a:lnTo>
                      <a:lnTo>
                        <a:pt x="1232" y="32"/>
                      </a:lnTo>
                      <a:lnTo>
                        <a:pt x="1228" y="24"/>
                      </a:lnTo>
                      <a:lnTo>
                        <a:pt x="1224" y="24"/>
                      </a:lnTo>
                      <a:lnTo>
                        <a:pt x="1222" y="22"/>
                      </a:lnTo>
                      <a:lnTo>
                        <a:pt x="1214" y="26"/>
                      </a:lnTo>
                      <a:lnTo>
                        <a:pt x="1206" y="30"/>
                      </a:lnTo>
                      <a:lnTo>
                        <a:pt x="1204" y="24"/>
                      </a:lnTo>
                      <a:lnTo>
                        <a:pt x="1196" y="24"/>
                      </a:lnTo>
                      <a:lnTo>
                        <a:pt x="1186" y="26"/>
                      </a:lnTo>
                      <a:lnTo>
                        <a:pt x="1180" y="30"/>
                      </a:lnTo>
                      <a:lnTo>
                        <a:pt x="1174" y="34"/>
                      </a:lnTo>
                      <a:lnTo>
                        <a:pt x="1170" y="40"/>
                      </a:lnTo>
                      <a:lnTo>
                        <a:pt x="1164" y="40"/>
                      </a:lnTo>
                      <a:lnTo>
                        <a:pt x="1160" y="40"/>
                      </a:lnTo>
                      <a:lnTo>
                        <a:pt x="1168" y="24"/>
                      </a:lnTo>
                      <a:lnTo>
                        <a:pt x="1152" y="22"/>
                      </a:lnTo>
                      <a:lnTo>
                        <a:pt x="1136" y="18"/>
                      </a:lnTo>
                      <a:lnTo>
                        <a:pt x="1138" y="14"/>
                      </a:lnTo>
                      <a:lnTo>
                        <a:pt x="1144" y="8"/>
                      </a:lnTo>
                      <a:lnTo>
                        <a:pt x="1132" y="4"/>
                      </a:lnTo>
                      <a:lnTo>
                        <a:pt x="1124" y="0"/>
                      </a:lnTo>
                      <a:lnTo>
                        <a:pt x="1114" y="0"/>
                      </a:lnTo>
                      <a:lnTo>
                        <a:pt x="1114" y="6"/>
                      </a:lnTo>
                      <a:lnTo>
                        <a:pt x="1098" y="6"/>
                      </a:lnTo>
                      <a:lnTo>
                        <a:pt x="1092" y="8"/>
                      </a:lnTo>
                      <a:lnTo>
                        <a:pt x="1088" y="12"/>
                      </a:lnTo>
                      <a:lnTo>
                        <a:pt x="1080" y="18"/>
                      </a:lnTo>
                      <a:lnTo>
                        <a:pt x="1080" y="22"/>
                      </a:lnTo>
                      <a:lnTo>
                        <a:pt x="1074" y="24"/>
                      </a:lnTo>
                      <a:lnTo>
                        <a:pt x="1072" y="24"/>
                      </a:lnTo>
                      <a:lnTo>
                        <a:pt x="1072" y="26"/>
                      </a:lnTo>
                      <a:lnTo>
                        <a:pt x="1072" y="32"/>
                      </a:lnTo>
                      <a:lnTo>
                        <a:pt x="1080" y="40"/>
                      </a:lnTo>
                      <a:lnTo>
                        <a:pt x="1064" y="36"/>
                      </a:lnTo>
                      <a:lnTo>
                        <a:pt x="1044" y="34"/>
                      </a:lnTo>
                      <a:lnTo>
                        <a:pt x="1046" y="42"/>
                      </a:lnTo>
                      <a:lnTo>
                        <a:pt x="1050" y="44"/>
                      </a:lnTo>
                      <a:lnTo>
                        <a:pt x="1042" y="44"/>
                      </a:lnTo>
                      <a:lnTo>
                        <a:pt x="1036" y="48"/>
                      </a:lnTo>
                      <a:lnTo>
                        <a:pt x="1036" y="52"/>
                      </a:lnTo>
                      <a:lnTo>
                        <a:pt x="1024" y="60"/>
                      </a:lnTo>
                      <a:lnTo>
                        <a:pt x="1020" y="60"/>
                      </a:lnTo>
                      <a:lnTo>
                        <a:pt x="1020" y="54"/>
                      </a:lnTo>
                      <a:lnTo>
                        <a:pt x="1016" y="58"/>
                      </a:lnTo>
                      <a:lnTo>
                        <a:pt x="1008" y="60"/>
                      </a:lnTo>
                      <a:lnTo>
                        <a:pt x="1006" y="66"/>
                      </a:lnTo>
                      <a:lnTo>
                        <a:pt x="1004" y="66"/>
                      </a:lnTo>
                      <a:lnTo>
                        <a:pt x="1004" y="62"/>
                      </a:lnTo>
                      <a:lnTo>
                        <a:pt x="1006" y="58"/>
                      </a:lnTo>
                      <a:lnTo>
                        <a:pt x="1014" y="52"/>
                      </a:lnTo>
                      <a:lnTo>
                        <a:pt x="1014" y="50"/>
                      </a:lnTo>
                      <a:lnTo>
                        <a:pt x="1008" y="44"/>
                      </a:lnTo>
                      <a:lnTo>
                        <a:pt x="1006" y="48"/>
                      </a:lnTo>
                      <a:lnTo>
                        <a:pt x="1006" y="50"/>
                      </a:lnTo>
                      <a:lnTo>
                        <a:pt x="974" y="50"/>
                      </a:lnTo>
                      <a:lnTo>
                        <a:pt x="972" y="48"/>
                      </a:lnTo>
                      <a:lnTo>
                        <a:pt x="968" y="48"/>
                      </a:lnTo>
                      <a:lnTo>
                        <a:pt x="968" y="52"/>
                      </a:lnTo>
                      <a:lnTo>
                        <a:pt x="950" y="58"/>
                      </a:lnTo>
                      <a:lnTo>
                        <a:pt x="932" y="60"/>
                      </a:lnTo>
                      <a:lnTo>
                        <a:pt x="920" y="60"/>
                      </a:lnTo>
                      <a:lnTo>
                        <a:pt x="914" y="58"/>
                      </a:lnTo>
                      <a:lnTo>
                        <a:pt x="908" y="62"/>
                      </a:lnTo>
                      <a:lnTo>
                        <a:pt x="902" y="66"/>
                      </a:lnTo>
                      <a:lnTo>
                        <a:pt x="892" y="66"/>
                      </a:lnTo>
                      <a:lnTo>
                        <a:pt x="882" y="66"/>
                      </a:lnTo>
                      <a:lnTo>
                        <a:pt x="886" y="68"/>
                      </a:lnTo>
                      <a:lnTo>
                        <a:pt x="888" y="70"/>
                      </a:lnTo>
                      <a:lnTo>
                        <a:pt x="888" y="72"/>
                      </a:lnTo>
                      <a:lnTo>
                        <a:pt x="882" y="76"/>
                      </a:lnTo>
                      <a:lnTo>
                        <a:pt x="880" y="88"/>
                      </a:lnTo>
                      <a:lnTo>
                        <a:pt x="874" y="80"/>
                      </a:lnTo>
                      <a:lnTo>
                        <a:pt x="868" y="80"/>
                      </a:lnTo>
                      <a:lnTo>
                        <a:pt x="864" y="84"/>
                      </a:lnTo>
                      <a:lnTo>
                        <a:pt x="868" y="86"/>
                      </a:lnTo>
                      <a:lnTo>
                        <a:pt x="872" y="88"/>
                      </a:lnTo>
                      <a:lnTo>
                        <a:pt x="874" y="90"/>
                      </a:lnTo>
                      <a:lnTo>
                        <a:pt x="868" y="94"/>
                      </a:lnTo>
                      <a:lnTo>
                        <a:pt x="874" y="106"/>
                      </a:lnTo>
                      <a:lnTo>
                        <a:pt x="882" y="122"/>
                      </a:lnTo>
                      <a:lnTo>
                        <a:pt x="870" y="122"/>
                      </a:lnTo>
                      <a:lnTo>
                        <a:pt x="872" y="116"/>
                      </a:lnTo>
                      <a:lnTo>
                        <a:pt x="872" y="114"/>
                      </a:lnTo>
                      <a:lnTo>
                        <a:pt x="870" y="112"/>
                      </a:lnTo>
                      <a:lnTo>
                        <a:pt x="870" y="108"/>
                      </a:lnTo>
                      <a:lnTo>
                        <a:pt x="864" y="108"/>
                      </a:lnTo>
                      <a:lnTo>
                        <a:pt x="856" y="112"/>
                      </a:lnTo>
                      <a:lnTo>
                        <a:pt x="850" y="114"/>
                      </a:lnTo>
                      <a:lnTo>
                        <a:pt x="842" y="112"/>
                      </a:lnTo>
                      <a:lnTo>
                        <a:pt x="836" y="108"/>
                      </a:lnTo>
                      <a:lnTo>
                        <a:pt x="798" y="116"/>
                      </a:lnTo>
                      <a:lnTo>
                        <a:pt x="790" y="122"/>
                      </a:lnTo>
                      <a:lnTo>
                        <a:pt x="786" y="132"/>
                      </a:lnTo>
                      <a:lnTo>
                        <a:pt x="786" y="144"/>
                      </a:lnTo>
                      <a:lnTo>
                        <a:pt x="790" y="158"/>
                      </a:lnTo>
                      <a:lnTo>
                        <a:pt x="796" y="160"/>
                      </a:lnTo>
                      <a:lnTo>
                        <a:pt x="800" y="162"/>
                      </a:lnTo>
                      <a:lnTo>
                        <a:pt x="806" y="162"/>
                      </a:lnTo>
                      <a:lnTo>
                        <a:pt x="808" y="160"/>
                      </a:lnTo>
                      <a:lnTo>
                        <a:pt x="810" y="166"/>
                      </a:lnTo>
                      <a:lnTo>
                        <a:pt x="816" y="170"/>
                      </a:lnTo>
                      <a:lnTo>
                        <a:pt x="826" y="176"/>
                      </a:lnTo>
                      <a:lnTo>
                        <a:pt x="824" y="186"/>
                      </a:lnTo>
                      <a:lnTo>
                        <a:pt x="820" y="202"/>
                      </a:lnTo>
                      <a:lnTo>
                        <a:pt x="824" y="204"/>
                      </a:lnTo>
                      <a:lnTo>
                        <a:pt x="824" y="208"/>
                      </a:lnTo>
                      <a:lnTo>
                        <a:pt x="826" y="208"/>
                      </a:lnTo>
                      <a:lnTo>
                        <a:pt x="826" y="212"/>
                      </a:lnTo>
                      <a:lnTo>
                        <a:pt x="824" y="214"/>
                      </a:lnTo>
                      <a:lnTo>
                        <a:pt x="818" y="214"/>
                      </a:lnTo>
                      <a:lnTo>
                        <a:pt x="816" y="214"/>
                      </a:lnTo>
                      <a:lnTo>
                        <a:pt x="816" y="222"/>
                      </a:lnTo>
                      <a:lnTo>
                        <a:pt x="828" y="230"/>
                      </a:lnTo>
                      <a:lnTo>
                        <a:pt x="832" y="230"/>
                      </a:lnTo>
                      <a:lnTo>
                        <a:pt x="834" y="230"/>
                      </a:lnTo>
                      <a:lnTo>
                        <a:pt x="836" y="226"/>
                      </a:lnTo>
                      <a:lnTo>
                        <a:pt x="842" y="226"/>
                      </a:lnTo>
                      <a:lnTo>
                        <a:pt x="846" y="226"/>
                      </a:lnTo>
                      <a:lnTo>
                        <a:pt x="852" y="230"/>
                      </a:lnTo>
                      <a:lnTo>
                        <a:pt x="854" y="242"/>
                      </a:lnTo>
                      <a:lnTo>
                        <a:pt x="852" y="242"/>
                      </a:lnTo>
                      <a:lnTo>
                        <a:pt x="850" y="232"/>
                      </a:lnTo>
                      <a:lnTo>
                        <a:pt x="816" y="232"/>
                      </a:lnTo>
                      <a:lnTo>
                        <a:pt x="816" y="224"/>
                      </a:lnTo>
                      <a:lnTo>
                        <a:pt x="808" y="220"/>
                      </a:lnTo>
                      <a:lnTo>
                        <a:pt x="806" y="216"/>
                      </a:lnTo>
                      <a:lnTo>
                        <a:pt x="806" y="220"/>
                      </a:lnTo>
                      <a:lnTo>
                        <a:pt x="802" y="220"/>
                      </a:lnTo>
                      <a:lnTo>
                        <a:pt x="802" y="222"/>
                      </a:lnTo>
                      <a:lnTo>
                        <a:pt x="800" y="224"/>
                      </a:lnTo>
                      <a:lnTo>
                        <a:pt x="798" y="224"/>
                      </a:lnTo>
                      <a:lnTo>
                        <a:pt x="802" y="198"/>
                      </a:lnTo>
                      <a:lnTo>
                        <a:pt x="808" y="188"/>
                      </a:lnTo>
                      <a:lnTo>
                        <a:pt x="816" y="176"/>
                      </a:lnTo>
                      <a:lnTo>
                        <a:pt x="790" y="172"/>
                      </a:lnTo>
                      <a:lnTo>
                        <a:pt x="792" y="176"/>
                      </a:lnTo>
                      <a:lnTo>
                        <a:pt x="788" y="176"/>
                      </a:lnTo>
                      <a:lnTo>
                        <a:pt x="782" y="162"/>
                      </a:lnTo>
                      <a:lnTo>
                        <a:pt x="780" y="162"/>
                      </a:lnTo>
                      <a:lnTo>
                        <a:pt x="778" y="166"/>
                      </a:lnTo>
                      <a:lnTo>
                        <a:pt x="772" y="160"/>
                      </a:lnTo>
                      <a:lnTo>
                        <a:pt x="760" y="158"/>
                      </a:lnTo>
                      <a:lnTo>
                        <a:pt x="752" y="158"/>
                      </a:lnTo>
                      <a:lnTo>
                        <a:pt x="746" y="160"/>
                      </a:lnTo>
                      <a:lnTo>
                        <a:pt x="738" y="166"/>
                      </a:lnTo>
                      <a:lnTo>
                        <a:pt x="742" y="168"/>
                      </a:lnTo>
                      <a:lnTo>
                        <a:pt x="746" y="168"/>
                      </a:lnTo>
                      <a:lnTo>
                        <a:pt x="750" y="172"/>
                      </a:lnTo>
                      <a:lnTo>
                        <a:pt x="746" y="176"/>
                      </a:lnTo>
                      <a:lnTo>
                        <a:pt x="746" y="178"/>
                      </a:lnTo>
                      <a:lnTo>
                        <a:pt x="742" y="178"/>
                      </a:lnTo>
                      <a:lnTo>
                        <a:pt x="738" y="178"/>
                      </a:lnTo>
                      <a:lnTo>
                        <a:pt x="738" y="176"/>
                      </a:lnTo>
                      <a:lnTo>
                        <a:pt x="732" y="172"/>
                      </a:lnTo>
                      <a:lnTo>
                        <a:pt x="724" y="172"/>
                      </a:lnTo>
                      <a:lnTo>
                        <a:pt x="716" y="184"/>
                      </a:lnTo>
                      <a:lnTo>
                        <a:pt x="724" y="184"/>
                      </a:lnTo>
                      <a:lnTo>
                        <a:pt x="736" y="194"/>
                      </a:lnTo>
                      <a:lnTo>
                        <a:pt x="742" y="198"/>
                      </a:lnTo>
                      <a:lnTo>
                        <a:pt x="736" y="202"/>
                      </a:lnTo>
                      <a:lnTo>
                        <a:pt x="724" y="202"/>
                      </a:lnTo>
                      <a:lnTo>
                        <a:pt x="720" y="198"/>
                      </a:lnTo>
                      <a:lnTo>
                        <a:pt x="718" y="196"/>
                      </a:lnTo>
                      <a:lnTo>
                        <a:pt x="714" y="198"/>
                      </a:lnTo>
                      <a:lnTo>
                        <a:pt x="708" y="202"/>
                      </a:lnTo>
                      <a:lnTo>
                        <a:pt x="700" y="194"/>
                      </a:lnTo>
                      <a:lnTo>
                        <a:pt x="700" y="184"/>
                      </a:lnTo>
                      <a:lnTo>
                        <a:pt x="696" y="178"/>
                      </a:lnTo>
                      <a:lnTo>
                        <a:pt x="696" y="172"/>
                      </a:lnTo>
                      <a:lnTo>
                        <a:pt x="698" y="166"/>
                      </a:lnTo>
                      <a:lnTo>
                        <a:pt x="698" y="158"/>
                      </a:lnTo>
                      <a:lnTo>
                        <a:pt x="698" y="150"/>
                      </a:lnTo>
                      <a:lnTo>
                        <a:pt x="690" y="142"/>
                      </a:lnTo>
                      <a:lnTo>
                        <a:pt x="692" y="158"/>
                      </a:lnTo>
                      <a:lnTo>
                        <a:pt x="692" y="166"/>
                      </a:lnTo>
                      <a:lnTo>
                        <a:pt x="692" y="172"/>
                      </a:lnTo>
                      <a:lnTo>
                        <a:pt x="690" y="176"/>
                      </a:lnTo>
                      <a:lnTo>
                        <a:pt x="688" y="178"/>
                      </a:lnTo>
                      <a:lnTo>
                        <a:pt x="680" y="184"/>
                      </a:lnTo>
                      <a:lnTo>
                        <a:pt x="680" y="188"/>
                      </a:lnTo>
                      <a:lnTo>
                        <a:pt x="678" y="194"/>
                      </a:lnTo>
                      <a:lnTo>
                        <a:pt x="678" y="196"/>
                      </a:lnTo>
                      <a:lnTo>
                        <a:pt x="674" y="198"/>
                      </a:lnTo>
                      <a:lnTo>
                        <a:pt x="684" y="212"/>
                      </a:lnTo>
                      <a:lnTo>
                        <a:pt x="684" y="216"/>
                      </a:lnTo>
                      <a:lnTo>
                        <a:pt x="682" y="222"/>
                      </a:lnTo>
                      <a:lnTo>
                        <a:pt x="680" y="226"/>
                      </a:lnTo>
                      <a:lnTo>
                        <a:pt x="682" y="238"/>
                      </a:lnTo>
                      <a:lnTo>
                        <a:pt x="684" y="248"/>
                      </a:lnTo>
                      <a:lnTo>
                        <a:pt x="700" y="244"/>
                      </a:lnTo>
                      <a:lnTo>
                        <a:pt x="706" y="242"/>
                      </a:lnTo>
                      <a:lnTo>
                        <a:pt x="710" y="240"/>
                      </a:lnTo>
                      <a:lnTo>
                        <a:pt x="714" y="242"/>
                      </a:lnTo>
                      <a:lnTo>
                        <a:pt x="718" y="244"/>
                      </a:lnTo>
                      <a:lnTo>
                        <a:pt x="720" y="244"/>
                      </a:lnTo>
                      <a:lnTo>
                        <a:pt x="720" y="242"/>
                      </a:lnTo>
                      <a:lnTo>
                        <a:pt x="724" y="242"/>
                      </a:lnTo>
                      <a:lnTo>
                        <a:pt x="728" y="242"/>
                      </a:lnTo>
                      <a:lnTo>
                        <a:pt x="732" y="244"/>
                      </a:lnTo>
                      <a:lnTo>
                        <a:pt x="738" y="252"/>
                      </a:lnTo>
                      <a:lnTo>
                        <a:pt x="746" y="270"/>
                      </a:lnTo>
                      <a:lnTo>
                        <a:pt x="738" y="278"/>
                      </a:lnTo>
                      <a:lnTo>
                        <a:pt x="738" y="280"/>
                      </a:lnTo>
                      <a:lnTo>
                        <a:pt x="738" y="286"/>
                      </a:lnTo>
                      <a:lnTo>
                        <a:pt x="742" y="288"/>
                      </a:lnTo>
                      <a:lnTo>
                        <a:pt x="744" y="290"/>
                      </a:lnTo>
                      <a:lnTo>
                        <a:pt x="764" y="296"/>
                      </a:lnTo>
                      <a:lnTo>
                        <a:pt x="768" y="298"/>
                      </a:lnTo>
                      <a:lnTo>
                        <a:pt x="754" y="298"/>
                      </a:lnTo>
                      <a:lnTo>
                        <a:pt x="742" y="296"/>
                      </a:lnTo>
                      <a:lnTo>
                        <a:pt x="742" y="302"/>
                      </a:lnTo>
                      <a:lnTo>
                        <a:pt x="738" y="302"/>
                      </a:lnTo>
                      <a:lnTo>
                        <a:pt x="736" y="298"/>
                      </a:lnTo>
                      <a:lnTo>
                        <a:pt x="728" y="296"/>
                      </a:lnTo>
                      <a:lnTo>
                        <a:pt x="732" y="280"/>
                      </a:lnTo>
                      <a:lnTo>
                        <a:pt x="732" y="270"/>
                      </a:lnTo>
                      <a:lnTo>
                        <a:pt x="724" y="248"/>
                      </a:lnTo>
                      <a:lnTo>
                        <a:pt x="702" y="256"/>
                      </a:lnTo>
                      <a:lnTo>
                        <a:pt x="696" y="260"/>
                      </a:lnTo>
                      <a:lnTo>
                        <a:pt x="690" y="262"/>
                      </a:lnTo>
                      <a:lnTo>
                        <a:pt x="690" y="266"/>
                      </a:lnTo>
                      <a:lnTo>
                        <a:pt x="690" y="270"/>
                      </a:lnTo>
                      <a:lnTo>
                        <a:pt x="692" y="270"/>
                      </a:lnTo>
                      <a:lnTo>
                        <a:pt x="692" y="274"/>
                      </a:lnTo>
                      <a:lnTo>
                        <a:pt x="692" y="276"/>
                      </a:lnTo>
                      <a:lnTo>
                        <a:pt x="692" y="280"/>
                      </a:lnTo>
                      <a:lnTo>
                        <a:pt x="688" y="298"/>
                      </a:lnTo>
                      <a:lnTo>
                        <a:pt x="682" y="306"/>
                      </a:lnTo>
                      <a:lnTo>
                        <a:pt x="672" y="312"/>
                      </a:lnTo>
                      <a:lnTo>
                        <a:pt x="660" y="316"/>
                      </a:lnTo>
                      <a:lnTo>
                        <a:pt x="662" y="320"/>
                      </a:lnTo>
                      <a:lnTo>
                        <a:pt x="664" y="322"/>
                      </a:lnTo>
                      <a:lnTo>
                        <a:pt x="668" y="338"/>
                      </a:lnTo>
                      <a:lnTo>
                        <a:pt x="664" y="338"/>
                      </a:lnTo>
                      <a:lnTo>
                        <a:pt x="660" y="338"/>
                      </a:lnTo>
                      <a:lnTo>
                        <a:pt x="654" y="324"/>
                      </a:lnTo>
                      <a:lnTo>
                        <a:pt x="650" y="322"/>
                      </a:lnTo>
                      <a:lnTo>
                        <a:pt x="642" y="324"/>
                      </a:lnTo>
                      <a:lnTo>
                        <a:pt x="636" y="324"/>
                      </a:lnTo>
                      <a:lnTo>
                        <a:pt x="632" y="324"/>
                      </a:lnTo>
                      <a:lnTo>
                        <a:pt x="626" y="322"/>
                      </a:lnTo>
                      <a:lnTo>
                        <a:pt x="624" y="320"/>
                      </a:lnTo>
                      <a:lnTo>
                        <a:pt x="616" y="314"/>
                      </a:lnTo>
                      <a:lnTo>
                        <a:pt x="642" y="314"/>
                      </a:lnTo>
                      <a:lnTo>
                        <a:pt x="646" y="308"/>
                      </a:lnTo>
                      <a:lnTo>
                        <a:pt x="652" y="304"/>
                      </a:lnTo>
                      <a:lnTo>
                        <a:pt x="654" y="304"/>
                      </a:lnTo>
                      <a:lnTo>
                        <a:pt x="656" y="306"/>
                      </a:lnTo>
                      <a:lnTo>
                        <a:pt x="660" y="308"/>
                      </a:lnTo>
                      <a:lnTo>
                        <a:pt x="662" y="306"/>
                      </a:lnTo>
                      <a:lnTo>
                        <a:pt x="664" y="306"/>
                      </a:lnTo>
                      <a:lnTo>
                        <a:pt x="664" y="302"/>
                      </a:lnTo>
                      <a:lnTo>
                        <a:pt x="662" y="298"/>
                      </a:lnTo>
                      <a:lnTo>
                        <a:pt x="674" y="290"/>
                      </a:lnTo>
                      <a:lnTo>
                        <a:pt x="674" y="266"/>
                      </a:lnTo>
                      <a:lnTo>
                        <a:pt x="668" y="258"/>
                      </a:lnTo>
                      <a:lnTo>
                        <a:pt x="662" y="256"/>
                      </a:lnTo>
                      <a:lnTo>
                        <a:pt x="660" y="250"/>
                      </a:lnTo>
                      <a:lnTo>
                        <a:pt x="660" y="240"/>
                      </a:lnTo>
                      <a:lnTo>
                        <a:pt x="662" y="232"/>
                      </a:lnTo>
                      <a:lnTo>
                        <a:pt x="668" y="222"/>
                      </a:lnTo>
                      <a:lnTo>
                        <a:pt x="668" y="214"/>
                      </a:lnTo>
                      <a:lnTo>
                        <a:pt x="662" y="208"/>
                      </a:lnTo>
                      <a:lnTo>
                        <a:pt x="656" y="202"/>
                      </a:lnTo>
                      <a:lnTo>
                        <a:pt x="656" y="196"/>
                      </a:lnTo>
                      <a:lnTo>
                        <a:pt x="654" y="194"/>
                      </a:lnTo>
                      <a:lnTo>
                        <a:pt x="654" y="190"/>
                      </a:lnTo>
                      <a:lnTo>
                        <a:pt x="656" y="186"/>
                      </a:lnTo>
                      <a:lnTo>
                        <a:pt x="662" y="178"/>
                      </a:lnTo>
                      <a:lnTo>
                        <a:pt x="664" y="160"/>
                      </a:lnTo>
                      <a:lnTo>
                        <a:pt x="664" y="150"/>
                      </a:lnTo>
                      <a:lnTo>
                        <a:pt x="662" y="140"/>
                      </a:lnTo>
                      <a:lnTo>
                        <a:pt x="660" y="136"/>
                      </a:lnTo>
                      <a:lnTo>
                        <a:pt x="654" y="136"/>
                      </a:lnTo>
                      <a:lnTo>
                        <a:pt x="642" y="134"/>
                      </a:lnTo>
                      <a:lnTo>
                        <a:pt x="626" y="136"/>
                      </a:lnTo>
                      <a:lnTo>
                        <a:pt x="618" y="140"/>
                      </a:lnTo>
                      <a:lnTo>
                        <a:pt x="616" y="142"/>
                      </a:lnTo>
                      <a:lnTo>
                        <a:pt x="614" y="148"/>
                      </a:lnTo>
                      <a:lnTo>
                        <a:pt x="608" y="158"/>
                      </a:lnTo>
                      <a:lnTo>
                        <a:pt x="602" y="162"/>
                      </a:lnTo>
                      <a:lnTo>
                        <a:pt x="598" y="170"/>
                      </a:lnTo>
                      <a:lnTo>
                        <a:pt x="596" y="176"/>
                      </a:lnTo>
                      <a:lnTo>
                        <a:pt x="590" y="180"/>
                      </a:lnTo>
                      <a:lnTo>
                        <a:pt x="588" y="184"/>
                      </a:lnTo>
                      <a:lnTo>
                        <a:pt x="582" y="184"/>
                      </a:lnTo>
                      <a:lnTo>
                        <a:pt x="584" y="202"/>
                      </a:lnTo>
                      <a:lnTo>
                        <a:pt x="588" y="212"/>
                      </a:lnTo>
                      <a:lnTo>
                        <a:pt x="588" y="216"/>
                      </a:lnTo>
                      <a:lnTo>
                        <a:pt x="580" y="220"/>
                      </a:lnTo>
                      <a:lnTo>
                        <a:pt x="580" y="226"/>
                      </a:lnTo>
                      <a:lnTo>
                        <a:pt x="580" y="232"/>
                      </a:lnTo>
                      <a:lnTo>
                        <a:pt x="596" y="234"/>
                      </a:lnTo>
                      <a:lnTo>
                        <a:pt x="596" y="258"/>
                      </a:lnTo>
                      <a:lnTo>
                        <a:pt x="602" y="256"/>
                      </a:lnTo>
                      <a:lnTo>
                        <a:pt x="598" y="268"/>
                      </a:lnTo>
                      <a:lnTo>
                        <a:pt x="590" y="278"/>
                      </a:lnTo>
                      <a:lnTo>
                        <a:pt x="572" y="252"/>
                      </a:lnTo>
                      <a:lnTo>
                        <a:pt x="570" y="252"/>
                      </a:lnTo>
                      <a:lnTo>
                        <a:pt x="564" y="252"/>
                      </a:lnTo>
                      <a:lnTo>
                        <a:pt x="562" y="250"/>
                      </a:lnTo>
                      <a:lnTo>
                        <a:pt x="562" y="248"/>
                      </a:lnTo>
                      <a:lnTo>
                        <a:pt x="564" y="244"/>
                      </a:lnTo>
                      <a:lnTo>
                        <a:pt x="560" y="244"/>
                      </a:lnTo>
                      <a:lnTo>
                        <a:pt x="554" y="244"/>
                      </a:lnTo>
                      <a:lnTo>
                        <a:pt x="552" y="242"/>
                      </a:lnTo>
                      <a:lnTo>
                        <a:pt x="550" y="248"/>
                      </a:lnTo>
                      <a:lnTo>
                        <a:pt x="550" y="250"/>
                      </a:lnTo>
                      <a:lnTo>
                        <a:pt x="546" y="250"/>
                      </a:lnTo>
                      <a:lnTo>
                        <a:pt x="546" y="248"/>
                      </a:lnTo>
                      <a:lnTo>
                        <a:pt x="546" y="244"/>
                      </a:lnTo>
                      <a:lnTo>
                        <a:pt x="550" y="238"/>
                      </a:lnTo>
                      <a:lnTo>
                        <a:pt x="534" y="234"/>
                      </a:lnTo>
                      <a:lnTo>
                        <a:pt x="520" y="234"/>
                      </a:lnTo>
                      <a:lnTo>
                        <a:pt x="516" y="232"/>
                      </a:lnTo>
                      <a:lnTo>
                        <a:pt x="514" y="230"/>
                      </a:lnTo>
                      <a:lnTo>
                        <a:pt x="510" y="232"/>
                      </a:lnTo>
                      <a:lnTo>
                        <a:pt x="510" y="238"/>
                      </a:lnTo>
                      <a:lnTo>
                        <a:pt x="488" y="234"/>
                      </a:lnTo>
                      <a:lnTo>
                        <a:pt x="488" y="238"/>
                      </a:lnTo>
                      <a:lnTo>
                        <a:pt x="484" y="240"/>
                      </a:lnTo>
                      <a:lnTo>
                        <a:pt x="490" y="250"/>
                      </a:lnTo>
                      <a:lnTo>
                        <a:pt x="490" y="262"/>
                      </a:lnTo>
                      <a:lnTo>
                        <a:pt x="484" y="266"/>
                      </a:lnTo>
                      <a:lnTo>
                        <a:pt x="482" y="262"/>
                      </a:lnTo>
                      <a:lnTo>
                        <a:pt x="480" y="262"/>
                      </a:lnTo>
                      <a:lnTo>
                        <a:pt x="474" y="262"/>
                      </a:lnTo>
                      <a:lnTo>
                        <a:pt x="474" y="276"/>
                      </a:lnTo>
                      <a:lnTo>
                        <a:pt x="466" y="266"/>
                      </a:lnTo>
                      <a:lnTo>
                        <a:pt x="464" y="260"/>
                      </a:lnTo>
                      <a:lnTo>
                        <a:pt x="464" y="258"/>
                      </a:lnTo>
                      <a:lnTo>
                        <a:pt x="466" y="256"/>
                      </a:lnTo>
                      <a:lnTo>
                        <a:pt x="450" y="262"/>
                      </a:lnTo>
                      <a:lnTo>
                        <a:pt x="446" y="260"/>
                      </a:lnTo>
                      <a:lnTo>
                        <a:pt x="444" y="260"/>
                      </a:lnTo>
                      <a:lnTo>
                        <a:pt x="446" y="262"/>
                      </a:lnTo>
                      <a:lnTo>
                        <a:pt x="446" y="266"/>
                      </a:lnTo>
                      <a:lnTo>
                        <a:pt x="438" y="266"/>
                      </a:lnTo>
                      <a:lnTo>
                        <a:pt x="434" y="262"/>
                      </a:lnTo>
                      <a:lnTo>
                        <a:pt x="428" y="260"/>
                      </a:lnTo>
                      <a:lnTo>
                        <a:pt x="420" y="260"/>
                      </a:lnTo>
                      <a:lnTo>
                        <a:pt x="408" y="268"/>
                      </a:lnTo>
                      <a:lnTo>
                        <a:pt x="408" y="276"/>
                      </a:lnTo>
                      <a:lnTo>
                        <a:pt x="406" y="276"/>
                      </a:lnTo>
                      <a:lnTo>
                        <a:pt x="402" y="274"/>
                      </a:lnTo>
                      <a:lnTo>
                        <a:pt x="400" y="268"/>
                      </a:lnTo>
                      <a:lnTo>
                        <a:pt x="398" y="270"/>
                      </a:lnTo>
                      <a:lnTo>
                        <a:pt x="398" y="274"/>
                      </a:lnTo>
                      <a:lnTo>
                        <a:pt x="390" y="274"/>
                      </a:lnTo>
                      <a:lnTo>
                        <a:pt x="380" y="274"/>
                      </a:lnTo>
                      <a:lnTo>
                        <a:pt x="380" y="268"/>
                      </a:lnTo>
                      <a:lnTo>
                        <a:pt x="390" y="268"/>
                      </a:lnTo>
                      <a:lnTo>
                        <a:pt x="392" y="268"/>
                      </a:lnTo>
                      <a:lnTo>
                        <a:pt x="390" y="266"/>
                      </a:lnTo>
                      <a:lnTo>
                        <a:pt x="388" y="266"/>
                      </a:lnTo>
                      <a:lnTo>
                        <a:pt x="388" y="262"/>
                      </a:lnTo>
                      <a:lnTo>
                        <a:pt x="388" y="260"/>
                      </a:lnTo>
                      <a:lnTo>
                        <a:pt x="380" y="258"/>
                      </a:lnTo>
                      <a:lnTo>
                        <a:pt x="382" y="256"/>
                      </a:lnTo>
                      <a:lnTo>
                        <a:pt x="382" y="252"/>
                      </a:lnTo>
                      <a:lnTo>
                        <a:pt x="374" y="258"/>
                      </a:lnTo>
                      <a:lnTo>
                        <a:pt x="370" y="260"/>
                      </a:lnTo>
                      <a:lnTo>
                        <a:pt x="366" y="262"/>
                      </a:lnTo>
                      <a:lnTo>
                        <a:pt x="366" y="268"/>
                      </a:lnTo>
                      <a:lnTo>
                        <a:pt x="364" y="266"/>
                      </a:lnTo>
                      <a:lnTo>
                        <a:pt x="356" y="262"/>
                      </a:lnTo>
                      <a:lnTo>
                        <a:pt x="354" y="268"/>
                      </a:lnTo>
                      <a:lnTo>
                        <a:pt x="346" y="268"/>
                      </a:lnTo>
                      <a:lnTo>
                        <a:pt x="334" y="276"/>
                      </a:lnTo>
                      <a:lnTo>
                        <a:pt x="324" y="280"/>
                      </a:lnTo>
                      <a:lnTo>
                        <a:pt x="318" y="280"/>
                      </a:lnTo>
                      <a:lnTo>
                        <a:pt x="314" y="280"/>
                      </a:lnTo>
                      <a:lnTo>
                        <a:pt x="314" y="286"/>
                      </a:lnTo>
                      <a:lnTo>
                        <a:pt x="308" y="288"/>
                      </a:lnTo>
                      <a:lnTo>
                        <a:pt x="302" y="288"/>
                      </a:lnTo>
                      <a:lnTo>
                        <a:pt x="298" y="312"/>
                      </a:lnTo>
                      <a:lnTo>
                        <a:pt x="296" y="312"/>
                      </a:lnTo>
                      <a:lnTo>
                        <a:pt x="292" y="308"/>
                      </a:lnTo>
                      <a:lnTo>
                        <a:pt x="290" y="316"/>
                      </a:lnTo>
                      <a:lnTo>
                        <a:pt x="280" y="320"/>
                      </a:lnTo>
                      <a:lnTo>
                        <a:pt x="272" y="320"/>
                      </a:lnTo>
                      <a:lnTo>
                        <a:pt x="266" y="308"/>
                      </a:lnTo>
                      <a:lnTo>
                        <a:pt x="264" y="304"/>
                      </a:lnTo>
                      <a:lnTo>
                        <a:pt x="264" y="298"/>
                      </a:lnTo>
                      <a:lnTo>
                        <a:pt x="266" y="296"/>
                      </a:lnTo>
                      <a:lnTo>
                        <a:pt x="270" y="290"/>
                      </a:lnTo>
                      <a:lnTo>
                        <a:pt x="280" y="288"/>
                      </a:lnTo>
                      <a:lnTo>
                        <a:pt x="288" y="288"/>
                      </a:lnTo>
                      <a:lnTo>
                        <a:pt x="280" y="274"/>
                      </a:lnTo>
                      <a:lnTo>
                        <a:pt x="274" y="266"/>
                      </a:lnTo>
                      <a:lnTo>
                        <a:pt x="270" y="262"/>
                      </a:lnTo>
                      <a:lnTo>
                        <a:pt x="262" y="260"/>
                      </a:lnTo>
                      <a:lnTo>
                        <a:pt x="256" y="262"/>
                      </a:lnTo>
                      <a:lnTo>
                        <a:pt x="242" y="256"/>
                      </a:lnTo>
                      <a:lnTo>
                        <a:pt x="246" y="262"/>
                      </a:lnTo>
                      <a:lnTo>
                        <a:pt x="248" y="270"/>
                      </a:lnTo>
                      <a:lnTo>
                        <a:pt x="248" y="278"/>
                      </a:lnTo>
                      <a:lnTo>
                        <a:pt x="242" y="290"/>
                      </a:lnTo>
                      <a:lnTo>
                        <a:pt x="238" y="294"/>
                      </a:lnTo>
                      <a:lnTo>
                        <a:pt x="242" y="296"/>
                      </a:lnTo>
                      <a:lnTo>
                        <a:pt x="244" y="296"/>
                      </a:lnTo>
                      <a:lnTo>
                        <a:pt x="246" y="298"/>
                      </a:lnTo>
                      <a:lnTo>
                        <a:pt x="246" y="304"/>
                      </a:lnTo>
                      <a:lnTo>
                        <a:pt x="242" y="316"/>
                      </a:lnTo>
                      <a:lnTo>
                        <a:pt x="236" y="324"/>
                      </a:lnTo>
                      <a:lnTo>
                        <a:pt x="236" y="326"/>
                      </a:lnTo>
                      <a:lnTo>
                        <a:pt x="236" y="330"/>
                      </a:lnTo>
                      <a:lnTo>
                        <a:pt x="234" y="332"/>
                      </a:lnTo>
                      <a:lnTo>
                        <a:pt x="232" y="324"/>
                      </a:lnTo>
                      <a:lnTo>
                        <a:pt x="226" y="320"/>
                      </a:lnTo>
                      <a:lnTo>
                        <a:pt x="224" y="320"/>
                      </a:lnTo>
                      <a:lnTo>
                        <a:pt x="220" y="320"/>
                      </a:lnTo>
                      <a:lnTo>
                        <a:pt x="218" y="316"/>
                      </a:lnTo>
                      <a:lnTo>
                        <a:pt x="216" y="316"/>
                      </a:lnTo>
                      <a:lnTo>
                        <a:pt x="214" y="316"/>
                      </a:lnTo>
                      <a:lnTo>
                        <a:pt x="188" y="334"/>
                      </a:lnTo>
                      <a:lnTo>
                        <a:pt x="188" y="342"/>
                      </a:lnTo>
                      <a:lnTo>
                        <a:pt x="188" y="350"/>
                      </a:lnTo>
                      <a:lnTo>
                        <a:pt x="198" y="358"/>
                      </a:lnTo>
                      <a:lnTo>
                        <a:pt x="200" y="360"/>
                      </a:lnTo>
                      <a:lnTo>
                        <a:pt x="198" y="362"/>
                      </a:lnTo>
                      <a:lnTo>
                        <a:pt x="192" y="362"/>
                      </a:lnTo>
                      <a:lnTo>
                        <a:pt x="184" y="360"/>
                      </a:lnTo>
                      <a:lnTo>
                        <a:pt x="172" y="356"/>
                      </a:lnTo>
                      <a:lnTo>
                        <a:pt x="172" y="358"/>
                      </a:lnTo>
                      <a:lnTo>
                        <a:pt x="170" y="360"/>
                      </a:lnTo>
                      <a:lnTo>
                        <a:pt x="170" y="358"/>
                      </a:lnTo>
                      <a:lnTo>
                        <a:pt x="170" y="356"/>
                      </a:lnTo>
                      <a:lnTo>
                        <a:pt x="172" y="356"/>
                      </a:lnTo>
                      <a:lnTo>
                        <a:pt x="154" y="342"/>
                      </a:lnTo>
                      <a:lnTo>
                        <a:pt x="152" y="358"/>
                      </a:lnTo>
                      <a:lnTo>
                        <a:pt x="152" y="362"/>
                      </a:lnTo>
                      <a:lnTo>
                        <a:pt x="156" y="368"/>
                      </a:lnTo>
                      <a:lnTo>
                        <a:pt x="162" y="366"/>
                      </a:lnTo>
                      <a:lnTo>
                        <a:pt x="164" y="368"/>
                      </a:lnTo>
                      <a:lnTo>
                        <a:pt x="164" y="376"/>
                      </a:lnTo>
                      <a:lnTo>
                        <a:pt x="164" y="384"/>
                      </a:lnTo>
                      <a:lnTo>
                        <a:pt x="162" y="384"/>
                      </a:lnTo>
                      <a:lnTo>
                        <a:pt x="160" y="386"/>
                      </a:lnTo>
                      <a:lnTo>
                        <a:pt x="156" y="386"/>
                      </a:lnTo>
                      <a:lnTo>
                        <a:pt x="154" y="386"/>
                      </a:lnTo>
                      <a:lnTo>
                        <a:pt x="136" y="384"/>
                      </a:lnTo>
                      <a:lnTo>
                        <a:pt x="136" y="374"/>
                      </a:lnTo>
                      <a:lnTo>
                        <a:pt x="130" y="374"/>
                      </a:lnTo>
                      <a:lnTo>
                        <a:pt x="126" y="374"/>
                      </a:lnTo>
                      <a:lnTo>
                        <a:pt x="120" y="356"/>
                      </a:lnTo>
                      <a:lnTo>
                        <a:pt x="118" y="332"/>
                      </a:lnTo>
                      <a:lnTo>
                        <a:pt x="108" y="326"/>
                      </a:lnTo>
                      <a:lnTo>
                        <a:pt x="92" y="324"/>
                      </a:lnTo>
                      <a:lnTo>
                        <a:pt x="96" y="316"/>
                      </a:lnTo>
                      <a:lnTo>
                        <a:pt x="84" y="316"/>
                      </a:lnTo>
                      <a:lnTo>
                        <a:pt x="84" y="312"/>
                      </a:lnTo>
                      <a:lnTo>
                        <a:pt x="82" y="306"/>
                      </a:lnTo>
                      <a:lnTo>
                        <a:pt x="74" y="294"/>
                      </a:lnTo>
                      <a:lnTo>
                        <a:pt x="92" y="304"/>
                      </a:lnTo>
                      <a:lnTo>
                        <a:pt x="96" y="304"/>
                      </a:lnTo>
                      <a:lnTo>
                        <a:pt x="96" y="302"/>
                      </a:lnTo>
                      <a:lnTo>
                        <a:pt x="98" y="302"/>
                      </a:lnTo>
                      <a:lnTo>
                        <a:pt x="102" y="306"/>
                      </a:lnTo>
                      <a:lnTo>
                        <a:pt x="106" y="314"/>
                      </a:lnTo>
                      <a:lnTo>
                        <a:pt x="108" y="308"/>
                      </a:lnTo>
                      <a:lnTo>
                        <a:pt x="110" y="306"/>
                      </a:lnTo>
                      <a:lnTo>
                        <a:pt x="114" y="306"/>
                      </a:lnTo>
                      <a:lnTo>
                        <a:pt x="114" y="314"/>
                      </a:lnTo>
                      <a:lnTo>
                        <a:pt x="142" y="322"/>
                      </a:lnTo>
                      <a:lnTo>
                        <a:pt x="160" y="326"/>
                      </a:lnTo>
                      <a:lnTo>
                        <a:pt x="172" y="326"/>
                      </a:lnTo>
                      <a:lnTo>
                        <a:pt x="188" y="316"/>
                      </a:lnTo>
                      <a:lnTo>
                        <a:pt x="192" y="312"/>
                      </a:lnTo>
                      <a:lnTo>
                        <a:pt x="200" y="306"/>
                      </a:lnTo>
                      <a:lnTo>
                        <a:pt x="202" y="296"/>
                      </a:lnTo>
                      <a:lnTo>
                        <a:pt x="202" y="290"/>
                      </a:lnTo>
                      <a:lnTo>
                        <a:pt x="200" y="286"/>
                      </a:lnTo>
                      <a:lnTo>
                        <a:pt x="196" y="286"/>
                      </a:lnTo>
                      <a:lnTo>
                        <a:pt x="196" y="280"/>
                      </a:lnTo>
                      <a:lnTo>
                        <a:pt x="188" y="278"/>
                      </a:lnTo>
                      <a:lnTo>
                        <a:pt x="180" y="276"/>
                      </a:lnTo>
                      <a:lnTo>
                        <a:pt x="180" y="270"/>
                      </a:lnTo>
                      <a:lnTo>
                        <a:pt x="178" y="270"/>
                      </a:lnTo>
                      <a:lnTo>
                        <a:pt x="172" y="270"/>
                      </a:lnTo>
                      <a:lnTo>
                        <a:pt x="172" y="266"/>
                      </a:lnTo>
                      <a:lnTo>
                        <a:pt x="154" y="256"/>
                      </a:lnTo>
                      <a:lnTo>
                        <a:pt x="136" y="248"/>
                      </a:lnTo>
                      <a:lnTo>
                        <a:pt x="130" y="248"/>
                      </a:lnTo>
                      <a:lnTo>
                        <a:pt x="126" y="248"/>
                      </a:lnTo>
                      <a:lnTo>
                        <a:pt x="120" y="242"/>
                      </a:lnTo>
                      <a:lnTo>
                        <a:pt x="118" y="242"/>
                      </a:lnTo>
                      <a:lnTo>
                        <a:pt x="114" y="242"/>
                      </a:lnTo>
                      <a:lnTo>
                        <a:pt x="110" y="238"/>
                      </a:lnTo>
                      <a:lnTo>
                        <a:pt x="92" y="234"/>
                      </a:lnTo>
                      <a:lnTo>
                        <a:pt x="78" y="232"/>
                      </a:lnTo>
                      <a:lnTo>
                        <a:pt x="78" y="226"/>
                      </a:lnTo>
                      <a:lnTo>
                        <a:pt x="84" y="226"/>
                      </a:lnTo>
                      <a:lnTo>
                        <a:pt x="84" y="224"/>
                      </a:lnTo>
                      <a:lnTo>
                        <a:pt x="74" y="222"/>
                      </a:lnTo>
                      <a:lnTo>
                        <a:pt x="72" y="222"/>
                      </a:lnTo>
                      <a:lnTo>
                        <a:pt x="64" y="222"/>
                      </a:lnTo>
                      <a:lnTo>
                        <a:pt x="60" y="220"/>
                      </a:lnTo>
                      <a:lnTo>
                        <a:pt x="56" y="222"/>
                      </a:lnTo>
                      <a:lnTo>
                        <a:pt x="54" y="226"/>
                      </a:lnTo>
                      <a:lnTo>
                        <a:pt x="48" y="230"/>
                      </a:lnTo>
                      <a:lnTo>
                        <a:pt x="46" y="230"/>
                      </a:lnTo>
                      <a:lnTo>
                        <a:pt x="46" y="232"/>
                      </a:lnTo>
                      <a:lnTo>
                        <a:pt x="46" y="240"/>
                      </a:lnTo>
                      <a:lnTo>
                        <a:pt x="44" y="244"/>
                      </a:lnTo>
                      <a:lnTo>
                        <a:pt x="42" y="244"/>
                      </a:lnTo>
                      <a:lnTo>
                        <a:pt x="42" y="242"/>
                      </a:lnTo>
                      <a:lnTo>
                        <a:pt x="42" y="240"/>
                      </a:lnTo>
                      <a:lnTo>
                        <a:pt x="36" y="244"/>
                      </a:lnTo>
                      <a:lnTo>
                        <a:pt x="34" y="252"/>
                      </a:lnTo>
                      <a:lnTo>
                        <a:pt x="34" y="260"/>
                      </a:lnTo>
                      <a:lnTo>
                        <a:pt x="36" y="262"/>
                      </a:lnTo>
                      <a:lnTo>
                        <a:pt x="38" y="266"/>
                      </a:lnTo>
                      <a:lnTo>
                        <a:pt x="42" y="266"/>
                      </a:lnTo>
                      <a:lnTo>
                        <a:pt x="44" y="270"/>
                      </a:lnTo>
                      <a:lnTo>
                        <a:pt x="44" y="274"/>
                      </a:lnTo>
                      <a:lnTo>
                        <a:pt x="44" y="276"/>
                      </a:lnTo>
                      <a:lnTo>
                        <a:pt x="38" y="284"/>
                      </a:lnTo>
                      <a:lnTo>
                        <a:pt x="36" y="290"/>
                      </a:lnTo>
                      <a:lnTo>
                        <a:pt x="44" y="320"/>
                      </a:lnTo>
                      <a:lnTo>
                        <a:pt x="44" y="322"/>
                      </a:lnTo>
                      <a:lnTo>
                        <a:pt x="44" y="330"/>
                      </a:lnTo>
                      <a:lnTo>
                        <a:pt x="46" y="332"/>
                      </a:lnTo>
                      <a:lnTo>
                        <a:pt x="46" y="338"/>
                      </a:lnTo>
                      <a:lnTo>
                        <a:pt x="44" y="340"/>
                      </a:lnTo>
                      <a:lnTo>
                        <a:pt x="44" y="344"/>
                      </a:lnTo>
                      <a:lnTo>
                        <a:pt x="46" y="356"/>
                      </a:lnTo>
                      <a:lnTo>
                        <a:pt x="46" y="358"/>
                      </a:lnTo>
                      <a:lnTo>
                        <a:pt x="52" y="362"/>
                      </a:lnTo>
                      <a:lnTo>
                        <a:pt x="54" y="366"/>
                      </a:lnTo>
                      <a:lnTo>
                        <a:pt x="54" y="370"/>
                      </a:lnTo>
                      <a:lnTo>
                        <a:pt x="56" y="376"/>
                      </a:lnTo>
                      <a:lnTo>
                        <a:pt x="60" y="378"/>
                      </a:lnTo>
                      <a:lnTo>
                        <a:pt x="56" y="380"/>
                      </a:lnTo>
                      <a:lnTo>
                        <a:pt x="54" y="384"/>
                      </a:lnTo>
                      <a:lnTo>
                        <a:pt x="54" y="388"/>
                      </a:lnTo>
                      <a:lnTo>
                        <a:pt x="54" y="394"/>
                      </a:lnTo>
                      <a:lnTo>
                        <a:pt x="56" y="398"/>
                      </a:lnTo>
                      <a:lnTo>
                        <a:pt x="62" y="402"/>
                      </a:lnTo>
                      <a:lnTo>
                        <a:pt x="64" y="402"/>
                      </a:lnTo>
                      <a:lnTo>
                        <a:pt x="64" y="404"/>
                      </a:lnTo>
                      <a:lnTo>
                        <a:pt x="66" y="410"/>
                      </a:lnTo>
                      <a:lnTo>
                        <a:pt x="66" y="414"/>
                      </a:lnTo>
                      <a:lnTo>
                        <a:pt x="60" y="422"/>
                      </a:lnTo>
                      <a:lnTo>
                        <a:pt x="42" y="432"/>
                      </a:lnTo>
                      <a:lnTo>
                        <a:pt x="18" y="448"/>
                      </a:lnTo>
                      <a:lnTo>
                        <a:pt x="6" y="458"/>
                      </a:lnTo>
                      <a:lnTo>
                        <a:pt x="8" y="458"/>
                      </a:lnTo>
                      <a:lnTo>
                        <a:pt x="18" y="456"/>
                      </a:lnTo>
                      <a:lnTo>
                        <a:pt x="18" y="458"/>
                      </a:lnTo>
                      <a:lnTo>
                        <a:pt x="16" y="460"/>
                      </a:lnTo>
                      <a:lnTo>
                        <a:pt x="24" y="468"/>
                      </a:lnTo>
                      <a:lnTo>
                        <a:pt x="30" y="474"/>
                      </a:lnTo>
                      <a:lnTo>
                        <a:pt x="34" y="470"/>
                      </a:lnTo>
                      <a:lnTo>
                        <a:pt x="42" y="470"/>
                      </a:lnTo>
                      <a:lnTo>
                        <a:pt x="46" y="476"/>
                      </a:lnTo>
                      <a:lnTo>
                        <a:pt x="48" y="476"/>
                      </a:lnTo>
                      <a:lnTo>
                        <a:pt x="52" y="476"/>
                      </a:lnTo>
                      <a:lnTo>
                        <a:pt x="34" y="478"/>
                      </a:lnTo>
                      <a:lnTo>
                        <a:pt x="30" y="484"/>
                      </a:lnTo>
                      <a:lnTo>
                        <a:pt x="24" y="484"/>
                      </a:lnTo>
                      <a:lnTo>
                        <a:pt x="16" y="480"/>
                      </a:lnTo>
                      <a:lnTo>
                        <a:pt x="16" y="488"/>
                      </a:lnTo>
                      <a:lnTo>
                        <a:pt x="18" y="488"/>
                      </a:lnTo>
                      <a:lnTo>
                        <a:pt x="18" y="494"/>
                      </a:lnTo>
                      <a:lnTo>
                        <a:pt x="18" y="498"/>
                      </a:lnTo>
                      <a:lnTo>
                        <a:pt x="16" y="498"/>
                      </a:lnTo>
                      <a:lnTo>
                        <a:pt x="14" y="504"/>
                      </a:lnTo>
                      <a:lnTo>
                        <a:pt x="14" y="516"/>
                      </a:lnTo>
                      <a:lnTo>
                        <a:pt x="10" y="520"/>
                      </a:lnTo>
                      <a:lnTo>
                        <a:pt x="10" y="524"/>
                      </a:lnTo>
                      <a:lnTo>
                        <a:pt x="8" y="522"/>
                      </a:lnTo>
                      <a:lnTo>
                        <a:pt x="6" y="524"/>
                      </a:lnTo>
                      <a:lnTo>
                        <a:pt x="2" y="528"/>
                      </a:lnTo>
                      <a:lnTo>
                        <a:pt x="0" y="532"/>
                      </a:lnTo>
                      <a:lnTo>
                        <a:pt x="0" y="534"/>
                      </a:lnTo>
                      <a:lnTo>
                        <a:pt x="2" y="540"/>
                      </a:lnTo>
                      <a:lnTo>
                        <a:pt x="2" y="542"/>
                      </a:lnTo>
                      <a:lnTo>
                        <a:pt x="6" y="542"/>
                      </a:lnTo>
                      <a:lnTo>
                        <a:pt x="10" y="540"/>
                      </a:lnTo>
                      <a:lnTo>
                        <a:pt x="10" y="552"/>
                      </a:lnTo>
                      <a:lnTo>
                        <a:pt x="14" y="552"/>
                      </a:lnTo>
                      <a:lnTo>
                        <a:pt x="16" y="556"/>
                      </a:lnTo>
                      <a:lnTo>
                        <a:pt x="18" y="556"/>
                      </a:lnTo>
                      <a:lnTo>
                        <a:pt x="20" y="564"/>
                      </a:lnTo>
                      <a:lnTo>
                        <a:pt x="24" y="568"/>
                      </a:lnTo>
                      <a:lnTo>
                        <a:pt x="26" y="570"/>
                      </a:lnTo>
                      <a:lnTo>
                        <a:pt x="26" y="574"/>
                      </a:lnTo>
                      <a:lnTo>
                        <a:pt x="28" y="574"/>
                      </a:lnTo>
                      <a:lnTo>
                        <a:pt x="30" y="570"/>
                      </a:lnTo>
                      <a:lnTo>
                        <a:pt x="34" y="570"/>
                      </a:lnTo>
                      <a:lnTo>
                        <a:pt x="42" y="574"/>
                      </a:lnTo>
                      <a:lnTo>
                        <a:pt x="46" y="574"/>
                      </a:lnTo>
                      <a:lnTo>
                        <a:pt x="48" y="578"/>
                      </a:lnTo>
                      <a:lnTo>
                        <a:pt x="48" y="582"/>
                      </a:lnTo>
                      <a:lnTo>
                        <a:pt x="52" y="582"/>
                      </a:lnTo>
                      <a:lnTo>
                        <a:pt x="54" y="584"/>
                      </a:lnTo>
                      <a:lnTo>
                        <a:pt x="54" y="586"/>
                      </a:lnTo>
                      <a:lnTo>
                        <a:pt x="56" y="592"/>
                      </a:lnTo>
                      <a:lnTo>
                        <a:pt x="56" y="600"/>
                      </a:lnTo>
                      <a:lnTo>
                        <a:pt x="56" y="604"/>
                      </a:lnTo>
                      <a:lnTo>
                        <a:pt x="60" y="610"/>
                      </a:lnTo>
                      <a:lnTo>
                        <a:pt x="64" y="614"/>
                      </a:lnTo>
                      <a:lnTo>
                        <a:pt x="70" y="616"/>
                      </a:lnTo>
                      <a:lnTo>
                        <a:pt x="72" y="624"/>
                      </a:lnTo>
                      <a:lnTo>
                        <a:pt x="72" y="628"/>
                      </a:lnTo>
                      <a:lnTo>
                        <a:pt x="70" y="630"/>
                      </a:lnTo>
                      <a:lnTo>
                        <a:pt x="66" y="630"/>
                      </a:lnTo>
                      <a:lnTo>
                        <a:pt x="64" y="628"/>
                      </a:lnTo>
                      <a:lnTo>
                        <a:pt x="62" y="628"/>
                      </a:lnTo>
                      <a:lnTo>
                        <a:pt x="60" y="630"/>
                      </a:lnTo>
                      <a:lnTo>
                        <a:pt x="60" y="632"/>
                      </a:lnTo>
                      <a:lnTo>
                        <a:pt x="62" y="634"/>
                      </a:lnTo>
                      <a:lnTo>
                        <a:pt x="64" y="638"/>
                      </a:lnTo>
                      <a:lnTo>
                        <a:pt x="64" y="656"/>
                      </a:lnTo>
                      <a:lnTo>
                        <a:pt x="66" y="660"/>
                      </a:lnTo>
                      <a:lnTo>
                        <a:pt x="70" y="660"/>
                      </a:lnTo>
                      <a:lnTo>
                        <a:pt x="74" y="658"/>
                      </a:lnTo>
                      <a:lnTo>
                        <a:pt x="74" y="656"/>
                      </a:lnTo>
                      <a:lnTo>
                        <a:pt x="78" y="656"/>
                      </a:lnTo>
                      <a:lnTo>
                        <a:pt x="80" y="658"/>
                      </a:lnTo>
                      <a:lnTo>
                        <a:pt x="84" y="658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4"/>
                      </a:lnTo>
                      <a:lnTo>
                        <a:pt x="90" y="666"/>
                      </a:lnTo>
                      <a:lnTo>
                        <a:pt x="90" y="670"/>
                      </a:lnTo>
                      <a:lnTo>
                        <a:pt x="92" y="674"/>
                      </a:lnTo>
                      <a:lnTo>
                        <a:pt x="92" y="676"/>
                      </a:lnTo>
                      <a:lnTo>
                        <a:pt x="96" y="678"/>
                      </a:lnTo>
                      <a:lnTo>
                        <a:pt x="96" y="682"/>
                      </a:lnTo>
                      <a:lnTo>
                        <a:pt x="102" y="678"/>
                      </a:lnTo>
                      <a:lnTo>
                        <a:pt x="106" y="682"/>
                      </a:lnTo>
                      <a:lnTo>
                        <a:pt x="110" y="684"/>
                      </a:lnTo>
                      <a:lnTo>
                        <a:pt x="116" y="682"/>
                      </a:lnTo>
                      <a:lnTo>
                        <a:pt x="118" y="684"/>
                      </a:lnTo>
                      <a:lnTo>
                        <a:pt x="120" y="688"/>
                      </a:lnTo>
                      <a:lnTo>
                        <a:pt x="126" y="692"/>
                      </a:lnTo>
                      <a:lnTo>
                        <a:pt x="128" y="692"/>
                      </a:lnTo>
                      <a:lnTo>
                        <a:pt x="128" y="694"/>
                      </a:lnTo>
                      <a:lnTo>
                        <a:pt x="130" y="696"/>
                      </a:lnTo>
                      <a:lnTo>
                        <a:pt x="130" y="702"/>
                      </a:lnTo>
                      <a:lnTo>
                        <a:pt x="138" y="700"/>
                      </a:lnTo>
                      <a:lnTo>
                        <a:pt x="146" y="696"/>
                      </a:lnTo>
                      <a:lnTo>
                        <a:pt x="148" y="696"/>
                      </a:lnTo>
                      <a:lnTo>
                        <a:pt x="154" y="696"/>
                      </a:lnTo>
                      <a:lnTo>
                        <a:pt x="154" y="700"/>
                      </a:lnTo>
                      <a:lnTo>
                        <a:pt x="156" y="702"/>
                      </a:lnTo>
                      <a:lnTo>
                        <a:pt x="162" y="702"/>
                      </a:lnTo>
                      <a:lnTo>
                        <a:pt x="164" y="704"/>
                      </a:lnTo>
                      <a:lnTo>
                        <a:pt x="172" y="710"/>
                      </a:lnTo>
                      <a:lnTo>
                        <a:pt x="174" y="712"/>
                      </a:lnTo>
                      <a:lnTo>
                        <a:pt x="174" y="714"/>
                      </a:lnTo>
                      <a:lnTo>
                        <a:pt x="172" y="718"/>
                      </a:lnTo>
                      <a:lnTo>
                        <a:pt x="178" y="720"/>
                      </a:lnTo>
                      <a:lnTo>
                        <a:pt x="178" y="722"/>
                      </a:lnTo>
                      <a:lnTo>
                        <a:pt x="172" y="724"/>
                      </a:lnTo>
                      <a:lnTo>
                        <a:pt x="172" y="728"/>
                      </a:lnTo>
                      <a:lnTo>
                        <a:pt x="174" y="730"/>
                      </a:lnTo>
                      <a:lnTo>
                        <a:pt x="174" y="732"/>
                      </a:lnTo>
                      <a:lnTo>
                        <a:pt x="174" y="736"/>
                      </a:lnTo>
                      <a:lnTo>
                        <a:pt x="178" y="738"/>
                      </a:lnTo>
                      <a:lnTo>
                        <a:pt x="178" y="740"/>
                      </a:lnTo>
                      <a:lnTo>
                        <a:pt x="174" y="746"/>
                      </a:lnTo>
                      <a:lnTo>
                        <a:pt x="178" y="750"/>
                      </a:lnTo>
                      <a:lnTo>
                        <a:pt x="180" y="756"/>
                      </a:lnTo>
                      <a:lnTo>
                        <a:pt x="180" y="758"/>
                      </a:lnTo>
                      <a:lnTo>
                        <a:pt x="178" y="760"/>
                      </a:lnTo>
                      <a:lnTo>
                        <a:pt x="174" y="760"/>
                      </a:lnTo>
                      <a:lnTo>
                        <a:pt x="166" y="760"/>
                      </a:lnTo>
                      <a:lnTo>
                        <a:pt x="162" y="766"/>
                      </a:lnTo>
                      <a:lnTo>
                        <a:pt x="160" y="776"/>
                      </a:lnTo>
                      <a:lnTo>
                        <a:pt x="162" y="776"/>
                      </a:lnTo>
                      <a:lnTo>
                        <a:pt x="178" y="772"/>
                      </a:lnTo>
                      <a:lnTo>
                        <a:pt x="178" y="776"/>
                      </a:lnTo>
                      <a:lnTo>
                        <a:pt x="162" y="784"/>
                      </a:lnTo>
                      <a:lnTo>
                        <a:pt x="162" y="788"/>
                      </a:lnTo>
                      <a:lnTo>
                        <a:pt x="156" y="788"/>
                      </a:lnTo>
                      <a:lnTo>
                        <a:pt x="152" y="788"/>
                      </a:lnTo>
                      <a:lnTo>
                        <a:pt x="152" y="794"/>
                      </a:lnTo>
                      <a:lnTo>
                        <a:pt x="160" y="796"/>
                      </a:lnTo>
                      <a:lnTo>
                        <a:pt x="156" y="802"/>
                      </a:lnTo>
                      <a:lnTo>
                        <a:pt x="156" y="804"/>
                      </a:lnTo>
                      <a:lnTo>
                        <a:pt x="154" y="804"/>
                      </a:lnTo>
                      <a:lnTo>
                        <a:pt x="154" y="810"/>
                      </a:lnTo>
                      <a:lnTo>
                        <a:pt x="136" y="812"/>
                      </a:lnTo>
                      <a:lnTo>
                        <a:pt x="142" y="814"/>
                      </a:lnTo>
                      <a:lnTo>
                        <a:pt x="148" y="818"/>
                      </a:lnTo>
                      <a:lnTo>
                        <a:pt x="148" y="822"/>
                      </a:lnTo>
                      <a:lnTo>
                        <a:pt x="152" y="824"/>
                      </a:lnTo>
                      <a:lnTo>
                        <a:pt x="154" y="824"/>
                      </a:lnTo>
                      <a:lnTo>
                        <a:pt x="156" y="824"/>
                      </a:lnTo>
                      <a:lnTo>
                        <a:pt x="156" y="830"/>
                      </a:lnTo>
                      <a:lnTo>
                        <a:pt x="160" y="832"/>
                      </a:lnTo>
                      <a:lnTo>
                        <a:pt x="164" y="832"/>
                      </a:lnTo>
                      <a:lnTo>
                        <a:pt x="170" y="840"/>
                      </a:lnTo>
                      <a:lnTo>
                        <a:pt x="178" y="850"/>
                      </a:lnTo>
                      <a:lnTo>
                        <a:pt x="184" y="854"/>
                      </a:lnTo>
                      <a:lnTo>
                        <a:pt x="188" y="848"/>
                      </a:lnTo>
                      <a:lnTo>
                        <a:pt x="190" y="842"/>
                      </a:lnTo>
                      <a:lnTo>
                        <a:pt x="196" y="840"/>
                      </a:lnTo>
                      <a:lnTo>
                        <a:pt x="198" y="840"/>
                      </a:lnTo>
                      <a:lnTo>
                        <a:pt x="200" y="840"/>
                      </a:lnTo>
                      <a:lnTo>
                        <a:pt x="202" y="842"/>
                      </a:lnTo>
                      <a:lnTo>
                        <a:pt x="210" y="846"/>
                      </a:lnTo>
                      <a:lnTo>
                        <a:pt x="220" y="846"/>
                      </a:lnTo>
                      <a:lnTo>
                        <a:pt x="226" y="846"/>
                      </a:lnTo>
                      <a:lnTo>
                        <a:pt x="228" y="850"/>
                      </a:lnTo>
                      <a:lnTo>
                        <a:pt x="234" y="856"/>
                      </a:lnTo>
                      <a:lnTo>
                        <a:pt x="236" y="858"/>
                      </a:lnTo>
                      <a:lnTo>
                        <a:pt x="242" y="858"/>
                      </a:lnTo>
                      <a:lnTo>
                        <a:pt x="246" y="856"/>
                      </a:lnTo>
                      <a:lnTo>
                        <a:pt x="248" y="856"/>
                      </a:lnTo>
                      <a:lnTo>
                        <a:pt x="252" y="858"/>
                      </a:lnTo>
                      <a:lnTo>
                        <a:pt x="254" y="858"/>
                      </a:lnTo>
                      <a:lnTo>
                        <a:pt x="260" y="856"/>
                      </a:lnTo>
                      <a:lnTo>
                        <a:pt x="262" y="854"/>
                      </a:lnTo>
                      <a:lnTo>
                        <a:pt x="264" y="856"/>
                      </a:lnTo>
                      <a:lnTo>
                        <a:pt x="266" y="860"/>
                      </a:lnTo>
                      <a:lnTo>
                        <a:pt x="272" y="864"/>
                      </a:lnTo>
                      <a:lnTo>
                        <a:pt x="278" y="866"/>
                      </a:lnTo>
                      <a:lnTo>
                        <a:pt x="278" y="868"/>
                      </a:lnTo>
                      <a:lnTo>
                        <a:pt x="278" y="872"/>
                      </a:lnTo>
                      <a:lnTo>
                        <a:pt x="278" y="874"/>
                      </a:lnTo>
                      <a:lnTo>
                        <a:pt x="282" y="874"/>
                      </a:lnTo>
                      <a:lnTo>
                        <a:pt x="284" y="874"/>
                      </a:lnTo>
                      <a:lnTo>
                        <a:pt x="290" y="878"/>
                      </a:lnTo>
                      <a:lnTo>
                        <a:pt x="298" y="886"/>
                      </a:lnTo>
                      <a:lnTo>
                        <a:pt x="300" y="890"/>
                      </a:lnTo>
                      <a:lnTo>
                        <a:pt x="302" y="892"/>
                      </a:lnTo>
                      <a:lnTo>
                        <a:pt x="306" y="896"/>
                      </a:lnTo>
                      <a:lnTo>
                        <a:pt x="308" y="900"/>
                      </a:lnTo>
                      <a:lnTo>
                        <a:pt x="314" y="894"/>
                      </a:lnTo>
                      <a:lnTo>
                        <a:pt x="318" y="890"/>
                      </a:lnTo>
                      <a:lnTo>
                        <a:pt x="314" y="884"/>
                      </a:lnTo>
                      <a:lnTo>
                        <a:pt x="308" y="878"/>
                      </a:lnTo>
                      <a:lnTo>
                        <a:pt x="306" y="872"/>
                      </a:lnTo>
                      <a:lnTo>
                        <a:pt x="298" y="866"/>
                      </a:lnTo>
                      <a:lnTo>
                        <a:pt x="298" y="860"/>
                      </a:lnTo>
                      <a:lnTo>
                        <a:pt x="298" y="856"/>
                      </a:lnTo>
                      <a:lnTo>
                        <a:pt x="298" y="848"/>
                      </a:lnTo>
                      <a:lnTo>
                        <a:pt x="292" y="848"/>
                      </a:lnTo>
                      <a:lnTo>
                        <a:pt x="292" y="846"/>
                      </a:lnTo>
                      <a:lnTo>
                        <a:pt x="296" y="840"/>
                      </a:lnTo>
                      <a:lnTo>
                        <a:pt x="298" y="838"/>
                      </a:lnTo>
                      <a:lnTo>
                        <a:pt x="296" y="836"/>
                      </a:lnTo>
                      <a:lnTo>
                        <a:pt x="292" y="832"/>
                      </a:lnTo>
                      <a:lnTo>
                        <a:pt x="290" y="836"/>
                      </a:lnTo>
                      <a:lnTo>
                        <a:pt x="282" y="836"/>
                      </a:lnTo>
                      <a:lnTo>
                        <a:pt x="292" y="794"/>
                      </a:lnTo>
                      <a:lnTo>
                        <a:pt x="298" y="794"/>
                      </a:lnTo>
                      <a:lnTo>
                        <a:pt x="300" y="788"/>
                      </a:lnTo>
                      <a:lnTo>
                        <a:pt x="302" y="794"/>
                      </a:lnTo>
                      <a:lnTo>
                        <a:pt x="308" y="796"/>
                      </a:lnTo>
                      <a:lnTo>
                        <a:pt x="306" y="796"/>
                      </a:lnTo>
                      <a:lnTo>
                        <a:pt x="308" y="800"/>
                      </a:lnTo>
                      <a:lnTo>
                        <a:pt x="310" y="796"/>
                      </a:lnTo>
                      <a:lnTo>
                        <a:pt x="310" y="794"/>
                      </a:lnTo>
                      <a:lnTo>
                        <a:pt x="310" y="792"/>
                      </a:lnTo>
                      <a:lnTo>
                        <a:pt x="314" y="788"/>
                      </a:lnTo>
                      <a:lnTo>
                        <a:pt x="314" y="786"/>
                      </a:lnTo>
                      <a:lnTo>
                        <a:pt x="310" y="782"/>
                      </a:lnTo>
                      <a:lnTo>
                        <a:pt x="310" y="778"/>
                      </a:lnTo>
                      <a:lnTo>
                        <a:pt x="310" y="776"/>
                      </a:lnTo>
                      <a:lnTo>
                        <a:pt x="310" y="772"/>
                      </a:lnTo>
                      <a:lnTo>
                        <a:pt x="310" y="768"/>
                      </a:lnTo>
                      <a:lnTo>
                        <a:pt x="306" y="756"/>
                      </a:lnTo>
                      <a:lnTo>
                        <a:pt x="300" y="758"/>
                      </a:lnTo>
                      <a:lnTo>
                        <a:pt x="298" y="758"/>
                      </a:lnTo>
                      <a:lnTo>
                        <a:pt x="298" y="756"/>
                      </a:lnTo>
                      <a:lnTo>
                        <a:pt x="298" y="750"/>
                      </a:lnTo>
                      <a:lnTo>
                        <a:pt x="298" y="746"/>
                      </a:lnTo>
                      <a:lnTo>
                        <a:pt x="296" y="746"/>
                      </a:lnTo>
                      <a:lnTo>
                        <a:pt x="290" y="740"/>
                      </a:lnTo>
                      <a:lnTo>
                        <a:pt x="288" y="740"/>
                      </a:lnTo>
                      <a:lnTo>
                        <a:pt x="290" y="738"/>
                      </a:lnTo>
                      <a:lnTo>
                        <a:pt x="296" y="728"/>
                      </a:lnTo>
                      <a:lnTo>
                        <a:pt x="298" y="724"/>
                      </a:lnTo>
                      <a:lnTo>
                        <a:pt x="298" y="722"/>
                      </a:lnTo>
                      <a:lnTo>
                        <a:pt x="296" y="720"/>
                      </a:lnTo>
                      <a:lnTo>
                        <a:pt x="296" y="718"/>
                      </a:lnTo>
                      <a:lnTo>
                        <a:pt x="298" y="714"/>
                      </a:lnTo>
                      <a:lnTo>
                        <a:pt x="300" y="710"/>
                      </a:lnTo>
                      <a:lnTo>
                        <a:pt x="298" y="704"/>
                      </a:lnTo>
                      <a:lnTo>
                        <a:pt x="300" y="704"/>
                      </a:lnTo>
                      <a:lnTo>
                        <a:pt x="300" y="702"/>
                      </a:lnTo>
                      <a:lnTo>
                        <a:pt x="302" y="702"/>
                      </a:lnTo>
                      <a:lnTo>
                        <a:pt x="306" y="700"/>
                      </a:lnTo>
                      <a:lnTo>
                        <a:pt x="308" y="696"/>
                      </a:lnTo>
                      <a:lnTo>
                        <a:pt x="310" y="694"/>
                      </a:lnTo>
                      <a:lnTo>
                        <a:pt x="314" y="694"/>
                      </a:lnTo>
                      <a:lnTo>
                        <a:pt x="318" y="706"/>
                      </a:lnTo>
                      <a:lnTo>
                        <a:pt x="328" y="700"/>
                      </a:lnTo>
                      <a:lnTo>
                        <a:pt x="324" y="696"/>
                      </a:lnTo>
                      <a:lnTo>
                        <a:pt x="320" y="694"/>
                      </a:lnTo>
                      <a:lnTo>
                        <a:pt x="320" y="692"/>
                      </a:lnTo>
                      <a:lnTo>
                        <a:pt x="320" y="686"/>
                      </a:lnTo>
                      <a:lnTo>
                        <a:pt x="324" y="684"/>
                      </a:lnTo>
                      <a:lnTo>
                        <a:pt x="324" y="682"/>
                      </a:lnTo>
                      <a:lnTo>
                        <a:pt x="328" y="678"/>
                      </a:lnTo>
                      <a:lnTo>
                        <a:pt x="328" y="676"/>
                      </a:lnTo>
                      <a:lnTo>
                        <a:pt x="332" y="676"/>
                      </a:lnTo>
                      <a:lnTo>
                        <a:pt x="338" y="678"/>
                      </a:lnTo>
                      <a:lnTo>
                        <a:pt x="342" y="676"/>
                      </a:lnTo>
                      <a:lnTo>
                        <a:pt x="354" y="666"/>
                      </a:lnTo>
                      <a:lnTo>
                        <a:pt x="354" y="664"/>
                      </a:lnTo>
                      <a:lnTo>
                        <a:pt x="352" y="660"/>
                      </a:lnTo>
                      <a:lnTo>
                        <a:pt x="364" y="658"/>
                      </a:lnTo>
                      <a:lnTo>
                        <a:pt x="364" y="664"/>
                      </a:lnTo>
                      <a:lnTo>
                        <a:pt x="372" y="660"/>
                      </a:lnTo>
                      <a:lnTo>
                        <a:pt x="370" y="660"/>
                      </a:lnTo>
                      <a:lnTo>
                        <a:pt x="372" y="658"/>
                      </a:lnTo>
                      <a:lnTo>
                        <a:pt x="374" y="658"/>
                      </a:lnTo>
                      <a:lnTo>
                        <a:pt x="380" y="664"/>
                      </a:lnTo>
                      <a:lnTo>
                        <a:pt x="380" y="666"/>
                      </a:lnTo>
                      <a:lnTo>
                        <a:pt x="380" y="668"/>
                      </a:lnTo>
                      <a:lnTo>
                        <a:pt x="382" y="668"/>
                      </a:lnTo>
                      <a:lnTo>
                        <a:pt x="388" y="670"/>
                      </a:lnTo>
                      <a:lnTo>
                        <a:pt x="392" y="674"/>
                      </a:lnTo>
                      <a:lnTo>
                        <a:pt x="396" y="676"/>
                      </a:lnTo>
                      <a:lnTo>
                        <a:pt x="398" y="682"/>
                      </a:lnTo>
                      <a:lnTo>
                        <a:pt x="402" y="684"/>
                      </a:lnTo>
                      <a:lnTo>
                        <a:pt x="408" y="684"/>
                      </a:lnTo>
                      <a:lnTo>
                        <a:pt x="410" y="684"/>
                      </a:lnTo>
                      <a:lnTo>
                        <a:pt x="410" y="686"/>
                      </a:lnTo>
                      <a:lnTo>
                        <a:pt x="410" y="692"/>
                      </a:lnTo>
                      <a:lnTo>
                        <a:pt x="408" y="694"/>
                      </a:lnTo>
                      <a:lnTo>
                        <a:pt x="416" y="694"/>
                      </a:lnTo>
                      <a:lnTo>
                        <a:pt x="416" y="692"/>
                      </a:lnTo>
                      <a:lnTo>
                        <a:pt x="416" y="686"/>
                      </a:lnTo>
                      <a:lnTo>
                        <a:pt x="418" y="686"/>
                      </a:lnTo>
                      <a:lnTo>
                        <a:pt x="418" y="684"/>
                      </a:lnTo>
                      <a:lnTo>
                        <a:pt x="420" y="684"/>
                      </a:lnTo>
                      <a:lnTo>
                        <a:pt x="424" y="684"/>
                      </a:lnTo>
                      <a:lnTo>
                        <a:pt x="432" y="688"/>
                      </a:lnTo>
                      <a:lnTo>
                        <a:pt x="436" y="688"/>
                      </a:lnTo>
                      <a:lnTo>
                        <a:pt x="442" y="684"/>
                      </a:lnTo>
                      <a:lnTo>
                        <a:pt x="450" y="682"/>
                      </a:lnTo>
                      <a:lnTo>
                        <a:pt x="452" y="682"/>
                      </a:lnTo>
                      <a:lnTo>
                        <a:pt x="454" y="682"/>
                      </a:lnTo>
                      <a:lnTo>
                        <a:pt x="454" y="684"/>
                      </a:lnTo>
                      <a:lnTo>
                        <a:pt x="456" y="684"/>
                      </a:lnTo>
                      <a:lnTo>
                        <a:pt x="460" y="684"/>
                      </a:lnTo>
                      <a:lnTo>
                        <a:pt x="462" y="684"/>
                      </a:lnTo>
                      <a:lnTo>
                        <a:pt x="466" y="688"/>
                      </a:lnTo>
                      <a:lnTo>
                        <a:pt x="470" y="694"/>
                      </a:lnTo>
                      <a:lnTo>
                        <a:pt x="480" y="696"/>
                      </a:lnTo>
                      <a:lnTo>
                        <a:pt x="484" y="696"/>
                      </a:lnTo>
                      <a:lnTo>
                        <a:pt x="490" y="694"/>
                      </a:lnTo>
                      <a:lnTo>
                        <a:pt x="490" y="692"/>
                      </a:lnTo>
                      <a:lnTo>
                        <a:pt x="492" y="686"/>
                      </a:lnTo>
                      <a:lnTo>
                        <a:pt x="488" y="684"/>
                      </a:lnTo>
                      <a:lnTo>
                        <a:pt x="482" y="682"/>
                      </a:lnTo>
                      <a:lnTo>
                        <a:pt x="478" y="676"/>
                      </a:lnTo>
                      <a:lnTo>
                        <a:pt x="482" y="666"/>
                      </a:lnTo>
                      <a:lnTo>
                        <a:pt x="482" y="664"/>
                      </a:lnTo>
                      <a:lnTo>
                        <a:pt x="474" y="652"/>
                      </a:lnTo>
                      <a:lnTo>
                        <a:pt x="474" y="646"/>
                      </a:lnTo>
                      <a:lnTo>
                        <a:pt x="478" y="640"/>
                      </a:lnTo>
                      <a:lnTo>
                        <a:pt x="478" y="632"/>
                      </a:lnTo>
                      <a:lnTo>
                        <a:pt x="484" y="624"/>
                      </a:lnTo>
                      <a:lnTo>
                        <a:pt x="484" y="616"/>
                      </a:lnTo>
                      <a:lnTo>
                        <a:pt x="484" y="612"/>
                      </a:lnTo>
                      <a:lnTo>
                        <a:pt x="490" y="610"/>
                      </a:lnTo>
                      <a:lnTo>
                        <a:pt x="498" y="612"/>
                      </a:lnTo>
                      <a:lnTo>
                        <a:pt x="508" y="614"/>
                      </a:lnTo>
                      <a:lnTo>
                        <a:pt x="514" y="616"/>
                      </a:lnTo>
                      <a:lnTo>
                        <a:pt x="526" y="614"/>
                      </a:lnTo>
                      <a:lnTo>
                        <a:pt x="536" y="612"/>
                      </a:lnTo>
                      <a:lnTo>
                        <a:pt x="552" y="612"/>
                      </a:lnTo>
                      <a:lnTo>
                        <a:pt x="564" y="606"/>
                      </a:lnTo>
                      <a:lnTo>
                        <a:pt x="570" y="606"/>
                      </a:lnTo>
                      <a:lnTo>
                        <a:pt x="584" y="600"/>
                      </a:lnTo>
                      <a:lnTo>
                        <a:pt x="596" y="596"/>
                      </a:lnTo>
                      <a:lnTo>
                        <a:pt x="600" y="596"/>
                      </a:lnTo>
                      <a:lnTo>
                        <a:pt x="602" y="600"/>
                      </a:lnTo>
                      <a:lnTo>
                        <a:pt x="608" y="602"/>
                      </a:lnTo>
                      <a:lnTo>
                        <a:pt x="608" y="604"/>
                      </a:lnTo>
                      <a:lnTo>
                        <a:pt x="608" y="612"/>
                      </a:lnTo>
                      <a:lnTo>
                        <a:pt x="614" y="614"/>
                      </a:lnTo>
                      <a:lnTo>
                        <a:pt x="618" y="622"/>
                      </a:lnTo>
                      <a:lnTo>
                        <a:pt x="624" y="616"/>
                      </a:lnTo>
                      <a:lnTo>
                        <a:pt x="632" y="612"/>
                      </a:lnTo>
                      <a:lnTo>
                        <a:pt x="642" y="616"/>
                      </a:lnTo>
                      <a:lnTo>
                        <a:pt x="642" y="620"/>
                      </a:lnTo>
                      <a:lnTo>
                        <a:pt x="646" y="616"/>
                      </a:lnTo>
                      <a:lnTo>
                        <a:pt x="650" y="616"/>
                      </a:lnTo>
                      <a:lnTo>
                        <a:pt x="652" y="620"/>
                      </a:lnTo>
                      <a:lnTo>
                        <a:pt x="654" y="624"/>
                      </a:lnTo>
                      <a:lnTo>
                        <a:pt x="664" y="624"/>
                      </a:lnTo>
                      <a:lnTo>
                        <a:pt x="678" y="620"/>
                      </a:lnTo>
                      <a:lnTo>
                        <a:pt x="692" y="614"/>
                      </a:lnTo>
                      <a:lnTo>
                        <a:pt x="702" y="610"/>
                      </a:lnTo>
                      <a:lnTo>
                        <a:pt x="716" y="606"/>
                      </a:lnTo>
                      <a:lnTo>
                        <a:pt x="718" y="610"/>
                      </a:lnTo>
                      <a:lnTo>
                        <a:pt x="716" y="616"/>
                      </a:lnTo>
                      <a:lnTo>
                        <a:pt x="726" y="634"/>
                      </a:lnTo>
                      <a:lnTo>
                        <a:pt x="736" y="658"/>
                      </a:lnTo>
                      <a:lnTo>
                        <a:pt x="744" y="676"/>
                      </a:lnTo>
                      <a:lnTo>
                        <a:pt x="750" y="682"/>
                      </a:lnTo>
                      <a:lnTo>
                        <a:pt x="754" y="686"/>
                      </a:lnTo>
                      <a:lnTo>
                        <a:pt x="762" y="684"/>
                      </a:lnTo>
                      <a:lnTo>
                        <a:pt x="768" y="682"/>
                      </a:lnTo>
                      <a:lnTo>
                        <a:pt x="786" y="682"/>
                      </a:lnTo>
                      <a:lnTo>
                        <a:pt x="788" y="684"/>
                      </a:lnTo>
                      <a:lnTo>
                        <a:pt x="792" y="688"/>
                      </a:lnTo>
                      <a:lnTo>
                        <a:pt x="798" y="694"/>
                      </a:lnTo>
                      <a:lnTo>
                        <a:pt x="800" y="704"/>
                      </a:lnTo>
                      <a:lnTo>
                        <a:pt x="802" y="714"/>
                      </a:lnTo>
                      <a:lnTo>
                        <a:pt x="806" y="720"/>
                      </a:lnTo>
                      <a:lnTo>
                        <a:pt x="814" y="722"/>
                      </a:lnTo>
                      <a:lnTo>
                        <a:pt x="824" y="720"/>
                      </a:lnTo>
                      <a:lnTo>
                        <a:pt x="842" y="712"/>
                      </a:lnTo>
                      <a:lnTo>
                        <a:pt x="854" y="710"/>
                      </a:lnTo>
                      <a:lnTo>
                        <a:pt x="860" y="712"/>
                      </a:lnTo>
                      <a:lnTo>
                        <a:pt x="864" y="718"/>
                      </a:lnTo>
                      <a:lnTo>
                        <a:pt x="870" y="724"/>
                      </a:lnTo>
                      <a:lnTo>
                        <a:pt x="872" y="728"/>
                      </a:lnTo>
                      <a:lnTo>
                        <a:pt x="882" y="730"/>
                      </a:lnTo>
                      <a:lnTo>
                        <a:pt x="888" y="724"/>
                      </a:lnTo>
                      <a:lnTo>
                        <a:pt x="896" y="724"/>
                      </a:lnTo>
                      <a:lnTo>
                        <a:pt x="900" y="720"/>
                      </a:lnTo>
                      <a:lnTo>
                        <a:pt x="906" y="718"/>
                      </a:lnTo>
                      <a:lnTo>
                        <a:pt x="906" y="712"/>
                      </a:lnTo>
                      <a:lnTo>
                        <a:pt x="908" y="706"/>
                      </a:lnTo>
                      <a:lnTo>
                        <a:pt x="914" y="704"/>
                      </a:lnTo>
                      <a:lnTo>
                        <a:pt x="920" y="700"/>
                      </a:lnTo>
                      <a:lnTo>
                        <a:pt x="932" y="696"/>
                      </a:lnTo>
                      <a:lnTo>
                        <a:pt x="936" y="694"/>
                      </a:lnTo>
                      <a:lnTo>
                        <a:pt x="946" y="692"/>
                      </a:lnTo>
                      <a:lnTo>
                        <a:pt x="954" y="694"/>
                      </a:lnTo>
                      <a:lnTo>
                        <a:pt x="956" y="700"/>
                      </a:lnTo>
                      <a:lnTo>
                        <a:pt x="964" y="694"/>
                      </a:lnTo>
                      <a:lnTo>
                        <a:pt x="978" y="700"/>
                      </a:lnTo>
                      <a:lnTo>
                        <a:pt x="986" y="704"/>
                      </a:lnTo>
                      <a:lnTo>
                        <a:pt x="992" y="706"/>
                      </a:lnTo>
                      <a:lnTo>
                        <a:pt x="1004" y="706"/>
                      </a:lnTo>
                      <a:lnTo>
                        <a:pt x="1016" y="704"/>
                      </a:lnTo>
                      <a:lnTo>
                        <a:pt x="1028" y="706"/>
                      </a:lnTo>
                      <a:lnTo>
                        <a:pt x="1032" y="702"/>
                      </a:lnTo>
                      <a:lnTo>
                        <a:pt x="1032" y="692"/>
                      </a:lnTo>
                      <a:lnTo>
                        <a:pt x="1026" y="686"/>
                      </a:lnTo>
                      <a:lnTo>
                        <a:pt x="1020" y="682"/>
                      </a:lnTo>
                      <a:lnTo>
                        <a:pt x="1024" y="674"/>
                      </a:lnTo>
                      <a:lnTo>
                        <a:pt x="1026" y="668"/>
                      </a:lnTo>
                      <a:lnTo>
                        <a:pt x="1028" y="664"/>
                      </a:lnTo>
                      <a:lnTo>
                        <a:pt x="1030" y="662"/>
                      </a:lnTo>
                      <a:lnTo>
                        <a:pt x="1038" y="664"/>
                      </a:lnTo>
                      <a:lnTo>
                        <a:pt x="1046" y="664"/>
                      </a:lnTo>
                      <a:lnTo>
                        <a:pt x="1056" y="664"/>
                      </a:lnTo>
                      <a:lnTo>
                        <a:pt x="1062" y="670"/>
                      </a:lnTo>
                      <a:lnTo>
                        <a:pt x="1072" y="672"/>
                      </a:lnTo>
                      <a:lnTo>
                        <a:pt x="1084" y="682"/>
                      </a:lnTo>
                      <a:lnTo>
                        <a:pt x="1092" y="690"/>
                      </a:lnTo>
                      <a:lnTo>
                        <a:pt x="1098" y="698"/>
                      </a:lnTo>
                      <a:lnTo>
                        <a:pt x="1102" y="704"/>
                      </a:lnTo>
                      <a:lnTo>
                        <a:pt x="1114" y="712"/>
                      </a:lnTo>
                      <a:lnTo>
                        <a:pt x="1120" y="708"/>
                      </a:lnTo>
                      <a:lnTo>
                        <a:pt x="1126" y="708"/>
                      </a:lnTo>
                      <a:lnTo>
                        <a:pt x="1134" y="706"/>
                      </a:lnTo>
                      <a:lnTo>
                        <a:pt x="1138" y="700"/>
                      </a:lnTo>
                      <a:lnTo>
                        <a:pt x="1148" y="706"/>
                      </a:lnTo>
                      <a:lnTo>
                        <a:pt x="1162" y="708"/>
                      </a:lnTo>
                      <a:lnTo>
                        <a:pt x="1166" y="712"/>
                      </a:lnTo>
                      <a:lnTo>
                        <a:pt x="1166" y="716"/>
                      </a:lnTo>
                      <a:lnTo>
                        <a:pt x="1172" y="718"/>
                      </a:lnTo>
                      <a:lnTo>
                        <a:pt x="1180" y="718"/>
                      </a:lnTo>
                      <a:lnTo>
                        <a:pt x="1188" y="724"/>
                      </a:lnTo>
                      <a:lnTo>
                        <a:pt x="1192" y="724"/>
                      </a:lnTo>
                      <a:lnTo>
                        <a:pt x="1200" y="722"/>
                      </a:lnTo>
                      <a:lnTo>
                        <a:pt x="1208" y="724"/>
                      </a:lnTo>
                      <a:lnTo>
                        <a:pt x="1216" y="726"/>
                      </a:lnTo>
                      <a:lnTo>
                        <a:pt x="1228" y="724"/>
                      </a:lnTo>
                      <a:lnTo>
                        <a:pt x="1234" y="718"/>
                      </a:lnTo>
                      <a:lnTo>
                        <a:pt x="1246" y="718"/>
                      </a:lnTo>
                      <a:lnTo>
                        <a:pt x="1262" y="708"/>
                      </a:lnTo>
                      <a:lnTo>
                        <a:pt x="1264" y="706"/>
                      </a:lnTo>
                      <a:lnTo>
                        <a:pt x="1274" y="714"/>
                      </a:lnTo>
                      <a:lnTo>
                        <a:pt x="1282" y="714"/>
                      </a:lnTo>
                      <a:lnTo>
                        <a:pt x="1292" y="716"/>
                      </a:lnTo>
                      <a:lnTo>
                        <a:pt x="1300" y="714"/>
                      </a:lnTo>
                      <a:lnTo>
                        <a:pt x="1310" y="718"/>
                      </a:lnTo>
                      <a:lnTo>
                        <a:pt x="1316" y="724"/>
                      </a:lnTo>
                      <a:lnTo>
                        <a:pt x="1326" y="714"/>
                      </a:lnTo>
                      <a:lnTo>
                        <a:pt x="1330" y="714"/>
                      </a:lnTo>
                      <a:lnTo>
                        <a:pt x="1334" y="712"/>
                      </a:lnTo>
                      <a:lnTo>
                        <a:pt x="1336" y="708"/>
                      </a:lnTo>
                      <a:lnTo>
                        <a:pt x="1334" y="706"/>
                      </a:lnTo>
                      <a:lnTo>
                        <a:pt x="1336" y="704"/>
                      </a:lnTo>
                      <a:lnTo>
                        <a:pt x="1342" y="698"/>
                      </a:lnTo>
                      <a:lnTo>
                        <a:pt x="1346" y="690"/>
                      </a:lnTo>
                      <a:lnTo>
                        <a:pt x="1352" y="682"/>
                      </a:lnTo>
                      <a:lnTo>
                        <a:pt x="1348" y="676"/>
                      </a:lnTo>
                      <a:lnTo>
                        <a:pt x="1354" y="672"/>
                      </a:lnTo>
                      <a:lnTo>
                        <a:pt x="1354" y="664"/>
                      </a:lnTo>
                      <a:lnTo>
                        <a:pt x="1354" y="658"/>
                      </a:lnTo>
                      <a:lnTo>
                        <a:pt x="1348" y="660"/>
                      </a:lnTo>
                      <a:lnTo>
                        <a:pt x="1348" y="654"/>
                      </a:lnTo>
                      <a:lnTo>
                        <a:pt x="1352" y="652"/>
                      </a:lnTo>
                      <a:lnTo>
                        <a:pt x="1356" y="648"/>
                      </a:lnTo>
                      <a:lnTo>
                        <a:pt x="1364" y="642"/>
                      </a:lnTo>
                      <a:lnTo>
                        <a:pt x="1370" y="636"/>
                      </a:lnTo>
                      <a:lnTo>
                        <a:pt x="1378" y="636"/>
                      </a:lnTo>
                      <a:lnTo>
                        <a:pt x="1384" y="634"/>
                      </a:lnTo>
                      <a:lnTo>
                        <a:pt x="1390" y="632"/>
                      </a:lnTo>
                      <a:lnTo>
                        <a:pt x="1398" y="632"/>
                      </a:lnTo>
                      <a:lnTo>
                        <a:pt x="1406" y="636"/>
                      </a:lnTo>
                      <a:lnTo>
                        <a:pt x="1410" y="642"/>
                      </a:lnTo>
                      <a:lnTo>
                        <a:pt x="1416" y="648"/>
                      </a:lnTo>
                      <a:lnTo>
                        <a:pt x="1426" y="650"/>
                      </a:lnTo>
                      <a:lnTo>
                        <a:pt x="1434" y="654"/>
                      </a:lnTo>
                      <a:lnTo>
                        <a:pt x="1436" y="660"/>
                      </a:lnTo>
                      <a:lnTo>
                        <a:pt x="1444" y="668"/>
                      </a:lnTo>
                      <a:lnTo>
                        <a:pt x="1444" y="676"/>
                      </a:lnTo>
                      <a:lnTo>
                        <a:pt x="1444" y="682"/>
                      </a:lnTo>
                      <a:lnTo>
                        <a:pt x="1452" y="694"/>
                      </a:lnTo>
                      <a:lnTo>
                        <a:pt x="1456" y="704"/>
                      </a:lnTo>
                      <a:lnTo>
                        <a:pt x="1462" y="708"/>
                      </a:lnTo>
                      <a:lnTo>
                        <a:pt x="1466" y="708"/>
                      </a:lnTo>
                      <a:lnTo>
                        <a:pt x="1472" y="708"/>
                      </a:lnTo>
                      <a:lnTo>
                        <a:pt x="1482" y="712"/>
                      </a:lnTo>
                      <a:lnTo>
                        <a:pt x="1484" y="716"/>
                      </a:lnTo>
                      <a:lnTo>
                        <a:pt x="1488" y="722"/>
                      </a:lnTo>
                      <a:lnTo>
                        <a:pt x="1490" y="730"/>
                      </a:lnTo>
                      <a:lnTo>
                        <a:pt x="1498" y="736"/>
                      </a:lnTo>
                      <a:lnTo>
                        <a:pt x="1500" y="742"/>
                      </a:lnTo>
                      <a:lnTo>
                        <a:pt x="1498" y="750"/>
                      </a:lnTo>
                      <a:lnTo>
                        <a:pt x="1502" y="754"/>
                      </a:lnTo>
                      <a:lnTo>
                        <a:pt x="1508" y="758"/>
                      </a:lnTo>
                      <a:lnTo>
                        <a:pt x="1516" y="762"/>
                      </a:lnTo>
                      <a:lnTo>
                        <a:pt x="1520" y="760"/>
                      </a:lnTo>
                      <a:lnTo>
                        <a:pt x="1526" y="758"/>
                      </a:lnTo>
                      <a:lnTo>
                        <a:pt x="1530" y="752"/>
                      </a:lnTo>
                      <a:lnTo>
                        <a:pt x="1536" y="750"/>
                      </a:lnTo>
                      <a:lnTo>
                        <a:pt x="1542" y="750"/>
                      </a:lnTo>
                      <a:lnTo>
                        <a:pt x="1546" y="746"/>
                      </a:lnTo>
                      <a:lnTo>
                        <a:pt x="1548" y="742"/>
                      </a:lnTo>
                      <a:lnTo>
                        <a:pt x="1560" y="740"/>
                      </a:lnTo>
                      <a:lnTo>
                        <a:pt x="1554" y="746"/>
                      </a:lnTo>
                      <a:lnTo>
                        <a:pt x="1554" y="754"/>
                      </a:lnTo>
                      <a:lnTo>
                        <a:pt x="1556" y="758"/>
                      </a:lnTo>
                      <a:lnTo>
                        <a:pt x="1556" y="764"/>
                      </a:lnTo>
                      <a:lnTo>
                        <a:pt x="1552" y="770"/>
                      </a:lnTo>
                      <a:lnTo>
                        <a:pt x="1554" y="776"/>
                      </a:lnTo>
                      <a:lnTo>
                        <a:pt x="1552" y="786"/>
                      </a:lnTo>
                      <a:lnTo>
                        <a:pt x="1548" y="794"/>
                      </a:lnTo>
                      <a:lnTo>
                        <a:pt x="1542" y="798"/>
                      </a:lnTo>
                      <a:lnTo>
                        <a:pt x="1538" y="800"/>
                      </a:lnTo>
                      <a:lnTo>
                        <a:pt x="1536" y="806"/>
                      </a:lnTo>
                      <a:lnTo>
                        <a:pt x="1528" y="808"/>
                      </a:lnTo>
                      <a:lnTo>
                        <a:pt x="1526" y="814"/>
                      </a:lnTo>
                      <a:lnTo>
                        <a:pt x="1524" y="810"/>
                      </a:lnTo>
                      <a:lnTo>
                        <a:pt x="1524" y="816"/>
                      </a:lnTo>
                      <a:lnTo>
                        <a:pt x="1524" y="824"/>
                      </a:lnTo>
                      <a:lnTo>
                        <a:pt x="1516" y="824"/>
                      </a:lnTo>
                      <a:lnTo>
                        <a:pt x="1516" y="822"/>
                      </a:lnTo>
                      <a:lnTo>
                        <a:pt x="1516" y="818"/>
                      </a:lnTo>
                      <a:lnTo>
                        <a:pt x="1518" y="814"/>
                      </a:lnTo>
                      <a:lnTo>
                        <a:pt x="1518" y="810"/>
                      </a:lnTo>
                      <a:lnTo>
                        <a:pt x="1512" y="814"/>
                      </a:lnTo>
                      <a:lnTo>
                        <a:pt x="1508" y="816"/>
                      </a:lnTo>
                      <a:lnTo>
                        <a:pt x="1508" y="824"/>
                      </a:lnTo>
                      <a:lnTo>
                        <a:pt x="1506" y="832"/>
                      </a:lnTo>
                      <a:lnTo>
                        <a:pt x="1508" y="842"/>
                      </a:lnTo>
                      <a:lnTo>
                        <a:pt x="1508" y="846"/>
                      </a:lnTo>
                      <a:lnTo>
                        <a:pt x="1502" y="852"/>
                      </a:lnTo>
                      <a:lnTo>
                        <a:pt x="1502" y="858"/>
                      </a:lnTo>
                      <a:lnTo>
                        <a:pt x="1500" y="860"/>
                      </a:lnTo>
                      <a:lnTo>
                        <a:pt x="1502" y="862"/>
                      </a:lnTo>
                      <a:lnTo>
                        <a:pt x="1512" y="854"/>
                      </a:lnTo>
                      <a:lnTo>
                        <a:pt x="1516" y="846"/>
                      </a:lnTo>
                      <a:lnTo>
                        <a:pt x="1528" y="846"/>
                      </a:lnTo>
                      <a:lnTo>
                        <a:pt x="1526" y="858"/>
                      </a:lnTo>
                      <a:lnTo>
                        <a:pt x="1538" y="864"/>
                      </a:lnTo>
                      <a:lnTo>
                        <a:pt x="1544" y="864"/>
                      </a:lnTo>
                      <a:lnTo>
                        <a:pt x="1548" y="862"/>
                      </a:lnTo>
                      <a:lnTo>
                        <a:pt x="1548" y="858"/>
                      </a:lnTo>
                      <a:lnTo>
                        <a:pt x="1556" y="854"/>
                      </a:lnTo>
                      <a:lnTo>
                        <a:pt x="1560" y="850"/>
                      </a:lnTo>
                      <a:lnTo>
                        <a:pt x="1564" y="842"/>
                      </a:lnTo>
                      <a:lnTo>
                        <a:pt x="1566" y="842"/>
                      </a:lnTo>
                      <a:lnTo>
                        <a:pt x="1570" y="836"/>
                      </a:lnTo>
                      <a:lnTo>
                        <a:pt x="1572" y="828"/>
                      </a:lnTo>
                      <a:lnTo>
                        <a:pt x="1576" y="826"/>
                      </a:lnTo>
                      <a:lnTo>
                        <a:pt x="1584" y="822"/>
                      </a:lnTo>
                      <a:lnTo>
                        <a:pt x="1584" y="816"/>
                      </a:lnTo>
                      <a:lnTo>
                        <a:pt x="1588" y="808"/>
                      </a:lnTo>
                      <a:lnTo>
                        <a:pt x="1598" y="800"/>
                      </a:lnTo>
                      <a:lnTo>
                        <a:pt x="1606" y="794"/>
                      </a:lnTo>
                      <a:lnTo>
                        <a:pt x="1610" y="780"/>
                      </a:lnTo>
                      <a:lnTo>
                        <a:pt x="1610" y="772"/>
                      </a:lnTo>
                      <a:lnTo>
                        <a:pt x="1616" y="768"/>
                      </a:lnTo>
                      <a:lnTo>
                        <a:pt x="1620" y="764"/>
                      </a:lnTo>
                      <a:lnTo>
                        <a:pt x="1624" y="760"/>
                      </a:lnTo>
                      <a:lnTo>
                        <a:pt x="1624" y="752"/>
                      </a:lnTo>
                      <a:lnTo>
                        <a:pt x="1630" y="746"/>
                      </a:lnTo>
                      <a:lnTo>
                        <a:pt x="1636" y="742"/>
                      </a:lnTo>
                      <a:lnTo>
                        <a:pt x="1636" y="736"/>
                      </a:lnTo>
                      <a:lnTo>
                        <a:pt x="1636" y="734"/>
                      </a:lnTo>
                      <a:lnTo>
                        <a:pt x="1642" y="734"/>
                      </a:lnTo>
                      <a:lnTo>
                        <a:pt x="1636" y="726"/>
                      </a:lnTo>
                      <a:lnTo>
                        <a:pt x="1642" y="722"/>
                      </a:lnTo>
                      <a:lnTo>
                        <a:pt x="1644" y="716"/>
                      </a:lnTo>
                      <a:lnTo>
                        <a:pt x="1642" y="706"/>
                      </a:lnTo>
                      <a:lnTo>
                        <a:pt x="1638" y="698"/>
                      </a:lnTo>
                      <a:lnTo>
                        <a:pt x="1642" y="696"/>
                      </a:lnTo>
                      <a:lnTo>
                        <a:pt x="1644" y="690"/>
                      </a:lnTo>
                      <a:lnTo>
                        <a:pt x="1642" y="688"/>
                      </a:lnTo>
                      <a:lnTo>
                        <a:pt x="1642" y="682"/>
                      </a:lnTo>
                      <a:lnTo>
                        <a:pt x="1648" y="680"/>
                      </a:lnTo>
                      <a:lnTo>
                        <a:pt x="1652" y="672"/>
                      </a:lnTo>
                      <a:lnTo>
                        <a:pt x="1652" y="668"/>
                      </a:lnTo>
                      <a:lnTo>
                        <a:pt x="1648" y="652"/>
                      </a:lnTo>
                      <a:lnTo>
                        <a:pt x="1658" y="652"/>
                      </a:lnTo>
                      <a:lnTo>
                        <a:pt x="1658" y="650"/>
                      </a:lnTo>
                      <a:lnTo>
                        <a:pt x="1652" y="648"/>
                      </a:lnTo>
                      <a:lnTo>
                        <a:pt x="1652" y="644"/>
                      </a:lnTo>
                      <a:lnTo>
                        <a:pt x="1648" y="644"/>
                      </a:lnTo>
                      <a:lnTo>
                        <a:pt x="1648" y="648"/>
                      </a:lnTo>
                      <a:lnTo>
                        <a:pt x="1646" y="648"/>
                      </a:lnTo>
                      <a:lnTo>
                        <a:pt x="1642" y="642"/>
                      </a:lnTo>
                      <a:lnTo>
                        <a:pt x="1638" y="634"/>
                      </a:lnTo>
                      <a:lnTo>
                        <a:pt x="1634" y="630"/>
                      </a:lnTo>
                      <a:lnTo>
                        <a:pt x="1628" y="626"/>
                      </a:lnTo>
                      <a:lnTo>
                        <a:pt x="1616" y="624"/>
                      </a:lnTo>
                      <a:lnTo>
                        <a:pt x="1612" y="626"/>
                      </a:lnTo>
                      <a:lnTo>
                        <a:pt x="1616" y="634"/>
                      </a:lnTo>
                      <a:lnTo>
                        <a:pt x="1612" y="634"/>
                      </a:lnTo>
                      <a:lnTo>
                        <a:pt x="1610" y="632"/>
                      </a:lnTo>
                      <a:lnTo>
                        <a:pt x="1608" y="632"/>
                      </a:lnTo>
                      <a:lnTo>
                        <a:pt x="1606" y="636"/>
                      </a:lnTo>
                      <a:lnTo>
                        <a:pt x="1602" y="640"/>
                      </a:lnTo>
                      <a:lnTo>
                        <a:pt x="1602" y="642"/>
                      </a:lnTo>
                      <a:lnTo>
                        <a:pt x="1598" y="640"/>
                      </a:lnTo>
                      <a:lnTo>
                        <a:pt x="1600" y="636"/>
                      </a:lnTo>
                      <a:lnTo>
                        <a:pt x="1602" y="630"/>
                      </a:lnTo>
                      <a:lnTo>
                        <a:pt x="1600" y="630"/>
                      </a:lnTo>
                      <a:lnTo>
                        <a:pt x="1598" y="630"/>
                      </a:lnTo>
                      <a:lnTo>
                        <a:pt x="1598" y="626"/>
                      </a:lnTo>
                      <a:lnTo>
                        <a:pt x="1594" y="626"/>
                      </a:lnTo>
                      <a:lnTo>
                        <a:pt x="1594" y="630"/>
                      </a:lnTo>
                      <a:lnTo>
                        <a:pt x="1592" y="630"/>
                      </a:lnTo>
                      <a:lnTo>
                        <a:pt x="1592" y="632"/>
                      </a:lnTo>
                      <a:lnTo>
                        <a:pt x="1592" y="634"/>
                      </a:lnTo>
                      <a:lnTo>
                        <a:pt x="1588" y="634"/>
                      </a:lnTo>
                      <a:lnTo>
                        <a:pt x="1588" y="612"/>
                      </a:lnTo>
                      <a:lnTo>
                        <a:pt x="1566" y="612"/>
                      </a:lnTo>
                      <a:lnTo>
                        <a:pt x="1566" y="606"/>
                      </a:lnTo>
                      <a:lnTo>
                        <a:pt x="1570" y="600"/>
                      </a:lnTo>
                      <a:lnTo>
                        <a:pt x="1598" y="578"/>
                      </a:lnTo>
                      <a:lnTo>
                        <a:pt x="1602" y="578"/>
                      </a:lnTo>
                      <a:lnTo>
                        <a:pt x="1602" y="572"/>
                      </a:lnTo>
                      <a:lnTo>
                        <a:pt x="1602" y="570"/>
                      </a:lnTo>
                      <a:lnTo>
                        <a:pt x="1608" y="568"/>
                      </a:lnTo>
                      <a:lnTo>
                        <a:pt x="1610" y="558"/>
                      </a:lnTo>
                      <a:lnTo>
                        <a:pt x="1612" y="550"/>
                      </a:lnTo>
                      <a:lnTo>
                        <a:pt x="1616" y="552"/>
                      </a:lnTo>
                      <a:lnTo>
                        <a:pt x="1618" y="552"/>
                      </a:lnTo>
                      <a:lnTo>
                        <a:pt x="1624" y="542"/>
                      </a:lnTo>
                      <a:lnTo>
                        <a:pt x="1636" y="536"/>
                      </a:lnTo>
                      <a:lnTo>
                        <a:pt x="1636" y="530"/>
                      </a:lnTo>
                      <a:lnTo>
                        <a:pt x="1642" y="530"/>
                      </a:lnTo>
                      <a:lnTo>
                        <a:pt x="1646" y="530"/>
                      </a:lnTo>
                      <a:lnTo>
                        <a:pt x="1648" y="524"/>
                      </a:lnTo>
                      <a:lnTo>
                        <a:pt x="1648" y="516"/>
                      </a:lnTo>
                      <a:lnTo>
                        <a:pt x="1658" y="504"/>
                      </a:lnTo>
                      <a:lnTo>
                        <a:pt x="1672" y="494"/>
                      </a:lnTo>
                      <a:lnTo>
                        <a:pt x="1672" y="490"/>
                      </a:lnTo>
                      <a:lnTo>
                        <a:pt x="1676" y="490"/>
                      </a:lnTo>
                      <a:lnTo>
                        <a:pt x="1676" y="488"/>
                      </a:lnTo>
                      <a:lnTo>
                        <a:pt x="1676" y="486"/>
                      </a:lnTo>
                      <a:lnTo>
                        <a:pt x="1682" y="486"/>
                      </a:lnTo>
                      <a:lnTo>
                        <a:pt x="1684" y="488"/>
                      </a:lnTo>
                      <a:lnTo>
                        <a:pt x="1688" y="490"/>
                      </a:lnTo>
                      <a:lnTo>
                        <a:pt x="1706" y="490"/>
                      </a:lnTo>
                      <a:lnTo>
                        <a:pt x="1724" y="490"/>
                      </a:lnTo>
                      <a:lnTo>
                        <a:pt x="1724" y="494"/>
                      </a:lnTo>
                      <a:lnTo>
                        <a:pt x="1724" y="496"/>
                      </a:lnTo>
                      <a:lnTo>
                        <a:pt x="1724" y="500"/>
                      </a:lnTo>
                      <a:lnTo>
                        <a:pt x="1730" y="498"/>
                      </a:lnTo>
                      <a:lnTo>
                        <a:pt x="1734" y="490"/>
                      </a:lnTo>
                      <a:lnTo>
                        <a:pt x="1740" y="498"/>
                      </a:lnTo>
                      <a:lnTo>
                        <a:pt x="1746" y="498"/>
                      </a:lnTo>
                      <a:lnTo>
                        <a:pt x="1752" y="498"/>
                      </a:lnTo>
                      <a:lnTo>
                        <a:pt x="1758" y="496"/>
                      </a:lnTo>
                      <a:lnTo>
                        <a:pt x="1762" y="498"/>
                      </a:lnTo>
                      <a:lnTo>
                        <a:pt x="1764" y="500"/>
                      </a:lnTo>
                      <a:lnTo>
                        <a:pt x="1770" y="500"/>
                      </a:lnTo>
                      <a:lnTo>
                        <a:pt x="1770" y="486"/>
                      </a:lnTo>
                      <a:lnTo>
                        <a:pt x="1782" y="486"/>
                      </a:lnTo>
                      <a:lnTo>
                        <a:pt x="1794" y="488"/>
                      </a:lnTo>
                      <a:lnTo>
                        <a:pt x="1794" y="490"/>
                      </a:lnTo>
                      <a:lnTo>
                        <a:pt x="1798" y="490"/>
                      </a:lnTo>
                      <a:lnTo>
                        <a:pt x="1798" y="488"/>
                      </a:lnTo>
                      <a:lnTo>
                        <a:pt x="1808" y="486"/>
                      </a:lnTo>
                      <a:lnTo>
                        <a:pt x="1810" y="496"/>
                      </a:lnTo>
                      <a:lnTo>
                        <a:pt x="1816" y="496"/>
                      </a:lnTo>
                      <a:lnTo>
                        <a:pt x="1816" y="498"/>
                      </a:lnTo>
                      <a:lnTo>
                        <a:pt x="1816" y="500"/>
                      </a:lnTo>
                      <a:lnTo>
                        <a:pt x="1800" y="500"/>
                      </a:lnTo>
                      <a:lnTo>
                        <a:pt x="1802" y="512"/>
                      </a:lnTo>
                      <a:lnTo>
                        <a:pt x="1818" y="512"/>
                      </a:lnTo>
                      <a:lnTo>
                        <a:pt x="1818" y="508"/>
                      </a:lnTo>
                      <a:lnTo>
                        <a:pt x="1820" y="506"/>
                      </a:lnTo>
                      <a:lnTo>
                        <a:pt x="1824" y="508"/>
                      </a:lnTo>
                      <a:lnTo>
                        <a:pt x="1828" y="508"/>
                      </a:lnTo>
                      <a:lnTo>
                        <a:pt x="1828" y="506"/>
                      </a:lnTo>
                      <a:lnTo>
                        <a:pt x="1828" y="504"/>
                      </a:lnTo>
                      <a:lnTo>
                        <a:pt x="1830" y="504"/>
                      </a:lnTo>
                      <a:lnTo>
                        <a:pt x="1834" y="496"/>
                      </a:lnTo>
                      <a:lnTo>
                        <a:pt x="1844" y="496"/>
                      </a:lnTo>
                      <a:lnTo>
                        <a:pt x="1854" y="496"/>
                      </a:lnTo>
                      <a:lnTo>
                        <a:pt x="1854" y="494"/>
                      </a:lnTo>
                      <a:lnTo>
                        <a:pt x="1858" y="494"/>
                      </a:lnTo>
                      <a:lnTo>
                        <a:pt x="1856" y="488"/>
                      </a:lnTo>
                      <a:lnTo>
                        <a:pt x="1846" y="488"/>
                      </a:lnTo>
                      <a:lnTo>
                        <a:pt x="1846" y="490"/>
                      </a:lnTo>
                      <a:lnTo>
                        <a:pt x="1844" y="490"/>
                      </a:lnTo>
                      <a:lnTo>
                        <a:pt x="1844" y="472"/>
                      </a:lnTo>
                      <a:lnTo>
                        <a:pt x="1846" y="476"/>
                      </a:lnTo>
                      <a:lnTo>
                        <a:pt x="1848" y="470"/>
                      </a:lnTo>
                      <a:lnTo>
                        <a:pt x="1848" y="466"/>
                      </a:lnTo>
                      <a:lnTo>
                        <a:pt x="1854" y="462"/>
                      </a:lnTo>
                      <a:lnTo>
                        <a:pt x="1862" y="460"/>
                      </a:lnTo>
                      <a:lnTo>
                        <a:pt x="1866" y="458"/>
                      </a:lnTo>
                      <a:lnTo>
                        <a:pt x="1872" y="454"/>
                      </a:lnTo>
                      <a:lnTo>
                        <a:pt x="1872" y="450"/>
                      </a:lnTo>
                      <a:lnTo>
                        <a:pt x="1872" y="448"/>
                      </a:lnTo>
                      <a:lnTo>
                        <a:pt x="1874" y="448"/>
                      </a:lnTo>
                      <a:lnTo>
                        <a:pt x="1880" y="442"/>
                      </a:lnTo>
                      <a:lnTo>
                        <a:pt x="1882" y="436"/>
                      </a:lnTo>
                      <a:lnTo>
                        <a:pt x="1884" y="436"/>
                      </a:lnTo>
                      <a:lnTo>
                        <a:pt x="1890" y="434"/>
                      </a:lnTo>
                      <a:lnTo>
                        <a:pt x="1902" y="434"/>
                      </a:lnTo>
                      <a:lnTo>
                        <a:pt x="1910" y="432"/>
                      </a:lnTo>
                      <a:lnTo>
                        <a:pt x="1912" y="430"/>
                      </a:lnTo>
                      <a:lnTo>
                        <a:pt x="1916" y="430"/>
                      </a:lnTo>
                      <a:lnTo>
                        <a:pt x="1918" y="436"/>
                      </a:lnTo>
                      <a:lnTo>
                        <a:pt x="1926" y="436"/>
                      </a:lnTo>
                      <a:lnTo>
                        <a:pt x="1934" y="432"/>
                      </a:lnTo>
                      <a:lnTo>
                        <a:pt x="1930" y="442"/>
                      </a:lnTo>
                      <a:lnTo>
                        <a:pt x="1928" y="448"/>
                      </a:lnTo>
                      <a:lnTo>
                        <a:pt x="1926" y="450"/>
                      </a:lnTo>
                      <a:lnTo>
                        <a:pt x="1928" y="452"/>
                      </a:lnTo>
                      <a:lnTo>
                        <a:pt x="1928" y="454"/>
                      </a:lnTo>
                      <a:lnTo>
                        <a:pt x="1934" y="452"/>
                      </a:lnTo>
                      <a:lnTo>
                        <a:pt x="1934" y="458"/>
                      </a:lnTo>
                      <a:lnTo>
                        <a:pt x="1934" y="462"/>
                      </a:lnTo>
                      <a:lnTo>
                        <a:pt x="1938" y="454"/>
                      </a:lnTo>
                      <a:lnTo>
                        <a:pt x="1948" y="444"/>
                      </a:lnTo>
                      <a:lnTo>
                        <a:pt x="1958" y="436"/>
                      </a:lnTo>
                      <a:lnTo>
                        <a:pt x="1966" y="434"/>
                      </a:lnTo>
                      <a:lnTo>
                        <a:pt x="1972" y="434"/>
                      </a:lnTo>
                      <a:lnTo>
                        <a:pt x="1972" y="436"/>
                      </a:lnTo>
                      <a:lnTo>
                        <a:pt x="1974" y="436"/>
                      </a:lnTo>
                      <a:lnTo>
                        <a:pt x="1980" y="436"/>
                      </a:lnTo>
                      <a:lnTo>
                        <a:pt x="1976" y="430"/>
                      </a:lnTo>
                      <a:lnTo>
                        <a:pt x="1976" y="426"/>
                      </a:lnTo>
                      <a:lnTo>
                        <a:pt x="1976" y="424"/>
                      </a:lnTo>
                      <a:lnTo>
                        <a:pt x="1974" y="426"/>
                      </a:lnTo>
                      <a:lnTo>
                        <a:pt x="1974" y="424"/>
                      </a:lnTo>
                      <a:lnTo>
                        <a:pt x="1974" y="420"/>
                      </a:lnTo>
                      <a:lnTo>
                        <a:pt x="1984" y="412"/>
                      </a:lnTo>
                      <a:lnTo>
                        <a:pt x="1990" y="412"/>
                      </a:lnTo>
                      <a:lnTo>
                        <a:pt x="2004" y="416"/>
                      </a:lnTo>
                      <a:lnTo>
                        <a:pt x="2004" y="420"/>
                      </a:lnTo>
                      <a:lnTo>
                        <a:pt x="2000" y="420"/>
                      </a:lnTo>
                      <a:lnTo>
                        <a:pt x="2000" y="416"/>
                      </a:lnTo>
                      <a:lnTo>
                        <a:pt x="1998" y="416"/>
                      </a:lnTo>
                      <a:lnTo>
                        <a:pt x="1992" y="416"/>
                      </a:lnTo>
                      <a:lnTo>
                        <a:pt x="1990" y="420"/>
                      </a:lnTo>
                      <a:lnTo>
                        <a:pt x="1988" y="420"/>
                      </a:lnTo>
                      <a:lnTo>
                        <a:pt x="1984" y="442"/>
                      </a:lnTo>
                      <a:lnTo>
                        <a:pt x="1982" y="454"/>
                      </a:lnTo>
                      <a:lnTo>
                        <a:pt x="1980" y="458"/>
                      </a:lnTo>
                      <a:lnTo>
                        <a:pt x="1976" y="458"/>
                      </a:lnTo>
                      <a:lnTo>
                        <a:pt x="1966" y="458"/>
                      </a:lnTo>
                      <a:lnTo>
                        <a:pt x="1954" y="460"/>
                      </a:lnTo>
                      <a:lnTo>
                        <a:pt x="1954" y="466"/>
                      </a:lnTo>
                      <a:lnTo>
                        <a:pt x="1954" y="472"/>
                      </a:lnTo>
                      <a:lnTo>
                        <a:pt x="1952" y="472"/>
                      </a:lnTo>
                      <a:lnTo>
                        <a:pt x="1948" y="472"/>
                      </a:lnTo>
                      <a:lnTo>
                        <a:pt x="1948" y="478"/>
                      </a:lnTo>
                      <a:lnTo>
                        <a:pt x="1948" y="480"/>
                      </a:lnTo>
                      <a:lnTo>
                        <a:pt x="1938" y="488"/>
                      </a:lnTo>
                      <a:lnTo>
                        <a:pt x="1928" y="496"/>
                      </a:lnTo>
                      <a:lnTo>
                        <a:pt x="1918" y="512"/>
                      </a:lnTo>
                      <a:lnTo>
                        <a:pt x="1912" y="518"/>
                      </a:lnTo>
                      <a:lnTo>
                        <a:pt x="1906" y="524"/>
                      </a:lnTo>
                      <a:lnTo>
                        <a:pt x="1902" y="526"/>
                      </a:lnTo>
                      <a:lnTo>
                        <a:pt x="1902" y="524"/>
                      </a:lnTo>
                      <a:lnTo>
                        <a:pt x="1900" y="524"/>
                      </a:lnTo>
                      <a:lnTo>
                        <a:pt x="1898" y="524"/>
                      </a:lnTo>
                      <a:lnTo>
                        <a:pt x="1898" y="526"/>
                      </a:lnTo>
                      <a:lnTo>
                        <a:pt x="1894" y="530"/>
                      </a:lnTo>
                      <a:lnTo>
                        <a:pt x="1888" y="530"/>
                      </a:lnTo>
                      <a:lnTo>
                        <a:pt x="1882" y="530"/>
                      </a:lnTo>
                      <a:lnTo>
                        <a:pt x="1882" y="534"/>
                      </a:lnTo>
                      <a:lnTo>
                        <a:pt x="1884" y="534"/>
                      </a:lnTo>
                      <a:lnTo>
                        <a:pt x="1882" y="544"/>
                      </a:lnTo>
                      <a:lnTo>
                        <a:pt x="1882" y="550"/>
                      </a:lnTo>
                      <a:lnTo>
                        <a:pt x="1876" y="552"/>
                      </a:lnTo>
                      <a:lnTo>
                        <a:pt x="1872" y="552"/>
                      </a:lnTo>
                      <a:lnTo>
                        <a:pt x="1870" y="554"/>
                      </a:lnTo>
                      <a:lnTo>
                        <a:pt x="1866" y="566"/>
                      </a:lnTo>
                      <a:lnTo>
                        <a:pt x="1864" y="580"/>
                      </a:lnTo>
                      <a:lnTo>
                        <a:pt x="1864" y="598"/>
                      </a:lnTo>
                      <a:lnTo>
                        <a:pt x="1866" y="618"/>
                      </a:lnTo>
                      <a:lnTo>
                        <a:pt x="1882" y="688"/>
                      </a:lnTo>
                      <a:lnTo>
                        <a:pt x="1894" y="678"/>
                      </a:lnTo>
                      <a:lnTo>
                        <a:pt x="1906" y="668"/>
                      </a:lnTo>
                      <a:lnTo>
                        <a:pt x="1908" y="654"/>
                      </a:lnTo>
                      <a:lnTo>
                        <a:pt x="1908" y="650"/>
                      </a:lnTo>
                      <a:lnTo>
                        <a:pt x="1910" y="648"/>
                      </a:lnTo>
                      <a:lnTo>
                        <a:pt x="1922" y="644"/>
                      </a:lnTo>
                      <a:lnTo>
                        <a:pt x="1922" y="630"/>
                      </a:lnTo>
                      <a:lnTo>
                        <a:pt x="1922" y="624"/>
                      </a:lnTo>
                      <a:lnTo>
                        <a:pt x="1928" y="618"/>
                      </a:lnTo>
                      <a:lnTo>
                        <a:pt x="1934" y="616"/>
                      </a:lnTo>
                      <a:lnTo>
                        <a:pt x="1934" y="612"/>
                      </a:lnTo>
                      <a:lnTo>
                        <a:pt x="1938" y="608"/>
                      </a:lnTo>
                      <a:lnTo>
                        <a:pt x="1944" y="612"/>
                      </a:lnTo>
                      <a:lnTo>
                        <a:pt x="1946" y="612"/>
                      </a:lnTo>
                      <a:lnTo>
                        <a:pt x="1952" y="612"/>
                      </a:lnTo>
                      <a:lnTo>
                        <a:pt x="1958" y="604"/>
                      </a:lnTo>
                      <a:lnTo>
                        <a:pt x="1952" y="590"/>
                      </a:lnTo>
                      <a:lnTo>
                        <a:pt x="1952" y="582"/>
                      </a:lnTo>
                      <a:lnTo>
                        <a:pt x="1952" y="578"/>
                      </a:lnTo>
                      <a:lnTo>
                        <a:pt x="1954" y="576"/>
                      </a:lnTo>
                      <a:lnTo>
                        <a:pt x="1958" y="570"/>
                      </a:lnTo>
                      <a:lnTo>
                        <a:pt x="1966" y="568"/>
                      </a:lnTo>
                      <a:lnTo>
                        <a:pt x="1974" y="568"/>
                      </a:lnTo>
                      <a:lnTo>
                        <a:pt x="1974" y="560"/>
                      </a:lnTo>
                      <a:lnTo>
                        <a:pt x="1970" y="560"/>
                      </a:lnTo>
                      <a:lnTo>
                        <a:pt x="1966" y="560"/>
                      </a:lnTo>
                      <a:lnTo>
                        <a:pt x="1962" y="552"/>
                      </a:lnTo>
                      <a:lnTo>
                        <a:pt x="1962" y="544"/>
                      </a:lnTo>
                      <a:lnTo>
                        <a:pt x="1964" y="544"/>
                      </a:lnTo>
                      <a:lnTo>
                        <a:pt x="1966" y="540"/>
                      </a:lnTo>
                      <a:lnTo>
                        <a:pt x="1970" y="540"/>
                      </a:lnTo>
                      <a:lnTo>
                        <a:pt x="1970" y="534"/>
                      </a:lnTo>
                      <a:lnTo>
                        <a:pt x="1970" y="532"/>
                      </a:lnTo>
                      <a:lnTo>
                        <a:pt x="1972" y="532"/>
                      </a:lnTo>
                      <a:lnTo>
                        <a:pt x="1972" y="526"/>
                      </a:lnTo>
                      <a:lnTo>
                        <a:pt x="1966" y="526"/>
                      </a:lnTo>
                      <a:lnTo>
                        <a:pt x="1956" y="524"/>
                      </a:lnTo>
                      <a:lnTo>
                        <a:pt x="1956" y="516"/>
                      </a:lnTo>
                      <a:lnTo>
                        <a:pt x="1956" y="508"/>
                      </a:lnTo>
                      <a:lnTo>
                        <a:pt x="1972" y="496"/>
                      </a:lnTo>
                      <a:lnTo>
                        <a:pt x="1972" y="494"/>
                      </a:lnTo>
                      <a:lnTo>
                        <a:pt x="1972" y="490"/>
                      </a:lnTo>
                      <a:lnTo>
                        <a:pt x="1976" y="490"/>
                      </a:lnTo>
                      <a:lnTo>
                        <a:pt x="1976" y="486"/>
                      </a:lnTo>
                      <a:lnTo>
                        <a:pt x="1974" y="486"/>
                      </a:lnTo>
                      <a:lnTo>
                        <a:pt x="1974" y="484"/>
                      </a:lnTo>
                      <a:lnTo>
                        <a:pt x="1976" y="480"/>
                      </a:lnTo>
                      <a:lnTo>
                        <a:pt x="1980" y="476"/>
                      </a:lnTo>
                      <a:lnTo>
                        <a:pt x="2002" y="478"/>
                      </a:lnTo>
                      <a:lnTo>
                        <a:pt x="2002" y="472"/>
                      </a:lnTo>
                      <a:lnTo>
                        <a:pt x="2018" y="462"/>
                      </a:lnTo>
                      <a:lnTo>
                        <a:pt x="2016" y="472"/>
                      </a:lnTo>
                      <a:lnTo>
                        <a:pt x="2016" y="478"/>
                      </a:lnTo>
                      <a:lnTo>
                        <a:pt x="2018" y="480"/>
                      </a:lnTo>
                      <a:lnTo>
                        <a:pt x="2020" y="480"/>
                      </a:lnTo>
                      <a:lnTo>
                        <a:pt x="2020" y="478"/>
                      </a:lnTo>
                      <a:lnTo>
                        <a:pt x="2022" y="478"/>
                      </a:lnTo>
                      <a:lnTo>
                        <a:pt x="2028" y="470"/>
                      </a:lnTo>
                      <a:lnTo>
                        <a:pt x="2034" y="462"/>
                      </a:lnTo>
                      <a:lnTo>
                        <a:pt x="2040" y="458"/>
                      </a:lnTo>
                      <a:lnTo>
                        <a:pt x="2048" y="458"/>
                      </a:lnTo>
                      <a:lnTo>
                        <a:pt x="2056" y="460"/>
                      </a:lnTo>
                      <a:lnTo>
                        <a:pt x="2064" y="466"/>
                      </a:lnTo>
                      <a:lnTo>
                        <a:pt x="2064" y="472"/>
                      </a:lnTo>
                      <a:lnTo>
                        <a:pt x="2072" y="476"/>
                      </a:lnTo>
                      <a:lnTo>
                        <a:pt x="2076" y="478"/>
                      </a:lnTo>
                      <a:lnTo>
                        <a:pt x="2082" y="468"/>
                      </a:lnTo>
                      <a:lnTo>
                        <a:pt x="2090" y="458"/>
                      </a:lnTo>
                      <a:lnTo>
                        <a:pt x="2098" y="452"/>
                      </a:lnTo>
                      <a:lnTo>
                        <a:pt x="2108" y="448"/>
                      </a:lnTo>
                      <a:lnTo>
                        <a:pt x="2108" y="444"/>
                      </a:lnTo>
                      <a:lnTo>
                        <a:pt x="2108" y="442"/>
                      </a:lnTo>
                      <a:lnTo>
                        <a:pt x="2108" y="440"/>
                      </a:lnTo>
                      <a:lnTo>
                        <a:pt x="2110" y="440"/>
                      </a:lnTo>
                      <a:lnTo>
                        <a:pt x="2112" y="442"/>
                      </a:lnTo>
                      <a:lnTo>
                        <a:pt x="2116" y="442"/>
                      </a:lnTo>
                      <a:lnTo>
                        <a:pt x="2118" y="442"/>
                      </a:lnTo>
                      <a:lnTo>
                        <a:pt x="2120" y="436"/>
                      </a:lnTo>
                      <a:lnTo>
                        <a:pt x="2120" y="434"/>
                      </a:lnTo>
                      <a:lnTo>
                        <a:pt x="2122" y="434"/>
                      </a:lnTo>
                      <a:lnTo>
                        <a:pt x="2122" y="436"/>
                      </a:lnTo>
                      <a:lnTo>
                        <a:pt x="2126" y="436"/>
                      </a:lnTo>
                      <a:lnTo>
                        <a:pt x="2130" y="430"/>
                      </a:lnTo>
                      <a:lnTo>
                        <a:pt x="2138" y="426"/>
                      </a:lnTo>
                      <a:lnTo>
                        <a:pt x="2144" y="426"/>
                      </a:lnTo>
                      <a:lnTo>
                        <a:pt x="2154" y="422"/>
                      </a:lnTo>
                      <a:lnTo>
                        <a:pt x="2164" y="416"/>
                      </a:lnTo>
                      <a:lnTo>
                        <a:pt x="2174" y="416"/>
                      </a:lnTo>
                      <a:lnTo>
                        <a:pt x="2184" y="420"/>
                      </a:lnTo>
                      <a:lnTo>
                        <a:pt x="2192" y="420"/>
                      </a:lnTo>
                      <a:lnTo>
                        <a:pt x="2198" y="420"/>
                      </a:lnTo>
                      <a:lnTo>
                        <a:pt x="2204" y="414"/>
                      </a:lnTo>
                      <a:lnTo>
                        <a:pt x="2202" y="408"/>
                      </a:lnTo>
                      <a:lnTo>
                        <a:pt x="2202" y="406"/>
                      </a:lnTo>
                      <a:lnTo>
                        <a:pt x="2204" y="404"/>
                      </a:lnTo>
                      <a:lnTo>
                        <a:pt x="2202" y="404"/>
                      </a:lnTo>
                      <a:lnTo>
                        <a:pt x="2198" y="404"/>
                      </a:lnTo>
                      <a:lnTo>
                        <a:pt x="2190" y="378"/>
                      </a:lnTo>
                      <a:lnTo>
                        <a:pt x="2186" y="378"/>
                      </a:lnTo>
                      <a:lnTo>
                        <a:pt x="2186" y="372"/>
                      </a:lnTo>
                      <a:lnTo>
                        <a:pt x="2180" y="376"/>
                      </a:lnTo>
                      <a:lnTo>
                        <a:pt x="2182" y="376"/>
                      </a:lnTo>
                      <a:lnTo>
                        <a:pt x="2180" y="378"/>
                      </a:lnTo>
                      <a:lnTo>
                        <a:pt x="2176" y="378"/>
                      </a:lnTo>
                      <a:lnTo>
                        <a:pt x="2176" y="372"/>
                      </a:lnTo>
                      <a:lnTo>
                        <a:pt x="2176" y="370"/>
                      </a:lnTo>
                      <a:lnTo>
                        <a:pt x="2180" y="368"/>
                      </a:lnTo>
                      <a:lnTo>
                        <a:pt x="2170" y="368"/>
                      </a:lnTo>
                      <a:lnTo>
                        <a:pt x="2162" y="368"/>
                      </a:lnTo>
                      <a:lnTo>
                        <a:pt x="2162" y="362"/>
                      </a:lnTo>
                      <a:lnTo>
                        <a:pt x="2176" y="360"/>
                      </a:lnTo>
                      <a:lnTo>
                        <a:pt x="2182" y="366"/>
                      </a:lnTo>
                      <a:lnTo>
                        <a:pt x="2198" y="366"/>
                      </a:lnTo>
                      <a:lnTo>
                        <a:pt x="2210" y="368"/>
                      </a:lnTo>
                      <a:lnTo>
                        <a:pt x="2218" y="360"/>
                      </a:lnTo>
                      <a:lnTo>
                        <a:pt x="2222" y="350"/>
                      </a:lnTo>
                      <a:lnTo>
                        <a:pt x="2222" y="342"/>
                      </a:lnTo>
                      <a:lnTo>
                        <a:pt x="2216" y="340"/>
                      </a:lnTo>
                      <a:lnTo>
                        <a:pt x="2216" y="334"/>
                      </a:lnTo>
                      <a:lnTo>
                        <a:pt x="2218" y="332"/>
                      </a:lnTo>
                      <a:lnTo>
                        <a:pt x="2218" y="324"/>
                      </a:lnTo>
                      <a:lnTo>
                        <a:pt x="2228" y="322"/>
                      </a:lnTo>
                      <a:lnTo>
                        <a:pt x="2226" y="328"/>
                      </a:lnTo>
                      <a:lnTo>
                        <a:pt x="2228" y="330"/>
                      </a:lnTo>
                      <a:lnTo>
                        <a:pt x="2230" y="332"/>
                      </a:lnTo>
                      <a:lnTo>
                        <a:pt x="2226" y="332"/>
                      </a:lnTo>
                      <a:lnTo>
                        <a:pt x="2226" y="334"/>
                      </a:lnTo>
                      <a:lnTo>
                        <a:pt x="2228" y="342"/>
                      </a:lnTo>
                      <a:lnTo>
                        <a:pt x="2238" y="350"/>
                      </a:lnTo>
                      <a:lnTo>
                        <a:pt x="2240" y="350"/>
                      </a:lnTo>
                      <a:lnTo>
                        <a:pt x="2238" y="348"/>
                      </a:lnTo>
                      <a:lnTo>
                        <a:pt x="2248" y="342"/>
                      </a:lnTo>
                      <a:lnTo>
                        <a:pt x="2254" y="340"/>
                      </a:lnTo>
                      <a:lnTo>
                        <a:pt x="2262" y="342"/>
                      </a:lnTo>
                      <a:lnTo>
                        <a:pt x="2266" y="350"/>
                      </a:lnTo>
                      <a:lnTo>
                        <a:pt x="2274" y="352"/>
                      </a:lnTo>
                      <a:lnTo>
                        <a:pt x="2274" y="360"/>
                      </a:lnTo>
                      <a:lnTo>
                        <a:pt x="2272" y="362"/>
                      </a:lnTo>
                      <a:lnTo>
                        <a:pt x="2276" y="366"/>
                      </a:lnTo>
                      <a:lnTo>
                        <a:pt x="2284" y="368"/>
                      </a:lnTo>
                      <a:lnTo>
                        <a:pt x="2302" y="372"/>
                      </a:lnTo>
                      <a:lnTo>
                        <a:pt x="2302" y="378"/>
                      </a:lnTo>
                      <a:lnTo>
                        <a:pt x="2316" y="372"/>
                      </a:lnTo>
                      <a:lnTo>
                        <a:pt x="2316" y="378"/>
                      </a:lnTo>
                      <a:lnTo>
                        <a:pt x="2328" y="378"/>
                      </a:lnTo>
                      <a:lnTo>
                        <a:pt x="2328" y="376"/>
                      </a:lnTo>
                      <a:lnTo>
                        <a:pt x="2320" y="368"/>
                      </a:lnTo>
                      <a:lnTo>
                        <a:pt x="2320" y="362"/>
                      </a:lnTo>
                      <a:lnTo>
                        <a:pt x="2330" y="362"/>
                      </a:lnTo>
                      <a:lnTo>
                        <a:pt x="2330" y="352"/>
                      </a:lnTo>
                      <a:lnTo>
                        <a:pt x="2322" y="354"/>
                      </a:lnTo>
                      <a:lnTo>
                        <a:pt x="2322" y="350"/>
                      </a:lnTo>
                      <a:lnTo>
                        <a:pt x="2320" y="348"/>
                      </a:lnTo>
                      <a:lnTo>
                        <a:pt x="2330" y="348"/>
                      </a:lnTo>
                      <a:lnTo>
                        <a:pt x="2330" y="350"/>
                      </a:lnTo>
                      <a:lnTo>
                        <a:pt x="2334" y="350"/>
                      </a:lnTo>
                      <a:lnTo>
                        <a:pt x="2336" y="350"/>
                      </a:lnTo>
                      <a:lnTo>
                        <a:pt x="2346" y="350"/>
                      </a:lnTo>
                      <a:lnTo>
                        <a:pt x="2346" y="352"/>
                      </a:lnTo>
                      <a:lnTo>
                        <a:pt x="2348" y="352"/>
                      </a:lnTo>
                      <a:lnTo>
                        <a:pt x="2348" y="350"/>
                      </a:lnTo>
                      <a:lnTo>
                        <a:pt x="2346" y="344"/>
                      </a:lnTo>
                      <a:lnTo>
                        <a:pt x="2352" y="344"/>
                      </a:lnTo>
                      <a:lnTo>
                        <a:pt x="2352" y="334"/>
                      </a:lnTo>
                      <a:lnTo>
                        <a:pt x="2356" y="334"/>
                      </a:lnTo>
                      <a:lnTo>
                        <a:pt x="2338" y="326"/>
                      </a:lnTo>
                      <a:close/>
                      <a:moveTo>
                        <a:pt x="1770" y="196"/>
                      </a:moveTo>
                      <a:lnTo>
                        <a:pt x="1774" y="194"/>
                      </a:lnTo>
                      <a:lnTo>
                        <a:pt x="1772" y="198"/>
                      </a:lnTo>
                      <a:lnTo>
                        <a:pt x="1770" y="198"/>
                      </a:lnTo>
                      <a:lnTo>
                        <a:pt x="1770" y="196"/>
                      </a:lnTo>
                      <a:close/>
                      <a:moveTo>
                        <a:pt x="744" y="204"/>
                      </a:moveTo>
                      <a:lnTo>
                        <a:pt x="742" y="206"/>
                      </a:lnTo>
                      <a:lnTo>
                        <a:pt x="742" y="202"/>
                      </a:lnTo>
                      <a:lnTo>
                        <a:pt x="744" y="202"/>
                      </a:lnTo>
                      <a:lnTo>
                        <a:pt x="744" y="204"/>
                      </a:lnTo>
                      <a:close/>
                      <a:moveTo>
                        <a:pt x="84" y="458"/>
                      </a:moveTo>
                      <a:lnTo>
                        <a:pt x="84" y="466"/>
                      </a:lnTo>
                      <a:lnTo>
                        <a:pt x="82" y="466"/>
                      </a:lnTo>
                      <a:lnTo>
                        <a:pt x="82" y="470"/>
                      </a:lnTo>
                      <a:lnTo>
                        <a:pt x="62" y="474"/>
                      </a:lnTo>
                      <a:lnTo>
                        <a:pt x="62" y="468"/>
                      </a:lnTo>
                      <a:lnTo>
                        <a:pt x="52" y="458"/>
                      </a:lnTo>
                      <a:lnTo>
                        <a:pt x="52" y="452"/>
                      </a:lnTo>
                      <a:lnTo>
                        <a:pt x="48" y="448"/>
                      </a:lnTo>
                      <a:lnTo>
                        <a:pt x="44" y="440"/>
                      </a:lnTo>
                      <a:lnTo>
                        <a:pt x="52" y="438"/>
                      </a:lnTo>
                      <a:lnTo>
                        <a:pt x="56" y="432"/>
                      </a:lnTo>
                      <a:lnTo>
                        <a:pt x="64" y="440"/>
                      </a:lnTo>
                      <a:lnTo>
                        <a:pt x="72" y="444"/>
                      </a:lnTo>
                      <a:lnTo>
                        <a:pt x="74" y="444"/>
                      </a:lnTo>
                      <a:lnTo>
                        <a:pt x="80" y="444"/>
                      </a:lnTo>
                      <a:lnTo>
                        <a:pt x="82" y="450"/>
                      </a:lnTo>
                      <a:lnTo>
                        <a:pt x="82" y="456"/>
                      </a:lnTo>
                      <a:lnTo>
                        <a:pt x="84" y="456"/>
                      </a:lnTo>
                      <a:lnTo>
                        <a:pt x="84" y="458"/>
                      </a:lnTo>
                      <a:close/>
                      <a:moveTo>
                        <a:pt x="108" y="398"/>
                      </a:moveTo>
                      <a:lnTo>
                        <a:pt x="106" y="386"/>
                      </a:lnTo>
                      <a:lnTo>
                        <a:pt x="114" y="386"/>
                      </a:lnTo>
                      <a:lnTo>
                        <a:pt x="116" y="388"/>
                      </a:lnTo>
                      <a:lnTo>
                        <a:pt x="116" y="392"/>
                      </a:lnTo>
                      <a:lnTo>
                        <a:pt x="118" y="394"/>
                      </a:lnTo>
                      <a:lnTo>
                        <a:pt x="120" y="396"/>
                      </a:lnTo>
                      <a:lnTo>
                        <a:pt x="118" y="398"/>
                      </a:lnTo>
                      <a:lnTo>
                        <a:pt x="108" y="398"/>
                      </a:lnTo>
                      <a:close/>
                      <a:moveTo>
                        <a:pt x="136" y="444"/>
                      </a:moveTo>
                      <a:lnTo>
                        <a:pt x="136" y="450"/>
                      </a:lnTo>
                      <a:lnTo>
                        <a:pt x="130" y="456"/>
                      </a:lnTo>
                      <a:lnTo>
                        <a:pt x="120" y="444"/>
                      </a:lnTo>
                      <a:lnTo>
                        <a:pt x="110" y="438"/>
                      </a:lnTo>
                      <a:lnTo>
                        <a:pt x="110" y="432"/>
                      </a:lnTo>
                      <a:lnTo>
                        <a:pt x="118" y="434"/>
                      </a:lnTo>
                      <a:lnTo>
                        <a:pt x="116" y="430"/>
                      </a:lnTo>
                      <a:lnTo>
                        <a:pt x="116" y="428"/>
                      </a:lnTo>
                      <a:lnTo>
                        <a:pt x="118" y="428"/>
                      </a:lnTo>
                      <a:lnTo>
                        <a:pt x="118" y="430"/>
                      </a:lnTo>
                      <a:lnTo>
                        <a:pt x="120" y="430"/>
                      </a:lnTo>
                      <a:lnTo>
                        <a:pt x="124" y="422"/>
                      </a:lnTo>
                      <a:lnTo>
                        <a:pt x="124" y="420"/>
                      </a:lnTo>
                      <a:lnTo>
                        <a:pt x="120" y="416"/>
                      </a:lnTo>
                      <a:lnTo>
                        <a:pt x="118" y="420"/>
                      </a:lnTo>
                      <a:lnTo>
                        <a:pt x="116" y="420"/>
                      </a:lnTo>
                      <a:lnTo>
                        <a:pt x="114" y="416"/>
                      </a:lnTo>
                      <a:lnTo>
                        <a:pt x="114" y="412"/>
                      </a:lnTo>
                      <a:lnTo>
                        <a:pt x="116" y="412"/>
                      </a:lnTo>
                      <a:lnTo>
                        <a:pt x="128" y="416"/>
                      </a:lnTo>
                      <a:lnTo>
                        <a:pt x="128" y="424"/>
                      </a:lnTo>
                      <a:lnTo>
                        <a:pt x="130" y="434"/>
                      </a:lnTo>
                      <a:lnTo>
                        <a:pt x="136" y="440"/>
                      </a:lnTo>
                      <a:lnTo>
                        <a:pt x="136" y="444"/>
                      </a:lnTo>
                      <a:close/>
                      <a:moveTo>
                        <a:pt x="156" y="496"/>
                      </a:moveTo>
                      <a:lnTo>
                        <a:pt x="156" y="498"/>
                      </a:lnTo>
                      <a:lnTo>
                        <a:pt x="154" y="498"/>
                      </a:lnTo>
                      <a:lnTo>
                        <a:pt x="154" y="494"/>
                      </a:lnTo>
                      <a:lnTo>
                        <a:pt x="154" y="492"/>
                      </a:lnTo>
                      <a:lnTo>
                        <a:pt x="156" y="496"/>
                      </a:lnTo>
                      <a:close/>
                      <a:moveTo>
                        <a:pt x="144" y="468"/>
                      </a:moveTo>
                      <a:lnTo>
                        <a:pt x="144" y="466"/>
                      </a:lnTo>
                      <a:lnTo>
                        <a:pt x="146" y="466"/>
                      </a:lnTo>
                      <a:lnTo>
                        <a:pt x="152" y="466"/>
                      </a:lnTo>
                      <a:lnTo>
                        <a:pt x="154" y="468"/>
                      </a:lnTo>
                      <a:lnTo>
                        <a:pt x="152" y="470"/>
                      </a:lnTo>
                      <a:lnTo>
                        <a:pt x="146" y="470"/>
                      </a:lnTo>
                      <a:lnTo>
                        <a:pt x="144" y="468"/>
                      </a:lnTo>
                      <a:close/>
                      <a:moveTo>
                        <a:pt x="172" y="512"/>
                      </a:moveTo>
                      <a:lnTo>
                        <a:pt x="172" y="516"/>
                      </a:lnTo>
                      <a:lnTo>
                        <a:pt x="164" y="520"/>
                      </a:lnTo>
                      <a:lnTo>
                        <a:pt x="160" y="522"/>
                      </a:lnTo>
                      <a:lnTo>
                        <a:pt x="152" y="514"/>
                      </a:lnTo>
                      <a:lnTo>
                        <a:pt x="146" y="506"/>
                      </a:lnTo>
                      <a:lnTo>
                        <a:pt x="152" y="506"/>
                      </a:lnTo>
                      <a:lnTo>
                        <a:pt x="160" y="510"/>
                      </a:lnTo>
                      <a:lnTo>
                        <a:pt x="160" y="504"/>
                      </a:lnTo>
                      <a:lnTo>
                        <a:pt x="160" y="502"/>
                      </a:lnTo>
                      <a:lnTo>
                        <a:pt x="162" y="502"/>
                      </a:lnTo>
                      <a:lnTo>
                        <a:pt x="170" y="510"/>
                      </a:lnTo>
                      <a:lnTo>
                        <a:pt x="172" y="510"/>
                      </a:lnTo>
                      <a:lnTo>
                        <a:pt x="172" y="512"/>
                      </a:lnTo>
                      <a:close/>
                      <a:moveTo>
                        <a:pt x="308" y="786"/>
                      </a:moveTo>
                      <a:lnTo>
                        <a:pt x="308" y="784"/>
                      </a:lnTo>
                      <a:lnTo>
                        <a:pt x="310" y="786"/>
                      </a:lnTo>
                      <a:lnTo>
                        <a:pt x="310" y="788"/>
                      </a:lnTo>
                      <a:lnTo>
                        <a:pt x="308" y="788"/>
                      </a:lnTo>
                      <a:lnTo>
                        <a:pt x="308" y="786"/>
                      </a:lnTo>
                      <a:close/>
                      <a:moveTo>
                        <a:pt x="856" y="130"/>
                      </a:moveTo>
                      <a:lnTo>
                        <a:pt x="854" y="134"/>
                      </a:lnTo>
                      <a:lnTo>
                        <a:pt x="852" y="134"/>
                      </a:lnTo>
                      <a:lnTo>
                        <a:pt x="852" y="132"/>
                      </a:lnTo>
                      <a:lnTo>
                        <a:pt x="860" y="122"/>
                      </a:lnTo>
                      <a:lnTo>
                        <a:pt x="856" y="130"/>
                      </a:lnTo>
                      <a:close/>
                      <a:moveTo>
                        <a:pt x="1078" y="68"/>
                      </a:moveTo>
                      <a:lnTo>
                        <a:pt x="1080" y="62"/>
                      </a:lnTo>
                      <a:lnTo>
                        <a:pt x="1080" y="60"/>
                      </a:lnTo>
                      <a:lnTo>
                        <a:pt x="1082" y="62"/>
                      </a:lnTo>
                      <a:lnTo>
                        <a:pt x="1082" y="66"/>
                      </a:lnTo>
                      <a:lnTo>
                        <a:pt x="1090" y="66"/>
                      </a:lnTo>
                      <a:lnTo>
                        <a:pt x="1098" y="62"/>
                      </a:lnTo>
                      <a:lnTo>
                        <a:pt x="1114" y="58"/>
                      </a:lnTo>
                      <a:lnTo>
                        <a:pt x="1110" y="54"/>
                      </a:lnTo>
                      <a:lnTo>
                        <a:pt x="1114" y="52"/>
                      </a:lnTo>
                      <a:lnTo>
                        <a:pt x="1118" y="58"/>
                      </a:lnTo>
                      <a:lnTo>
                        <a:pt x="1116" y="60"/>
                      </a:lnTo>
                      <a:lnTo>
                        <a:pt x="1100" y="68"/>
                      </a:lnTo>
                      <a:lnTo>
                        <a:pt x="1086" y="80"/>
                      </a:lnTo>
                      <a:lnTo>
                        <a:pt x="1086" y="76"/>
                      </a:lnTo>
                      <a:lnTo>
                        <a:pt x="1078" y="72"/>
                      </a:lnTo>
                      <a:lnTo>
                        <a:pt x="1078" y="68"/>
                      </a:lnTo>
                      <a:close/>
                      <a:moveTo>
                        <a:pt x="1050" y="50"/>
                      </a:moveTo>
                      <a:lnTo>
                        <a:pt x="1052" y="44"/>
                      </a:lnTo>
                      <a:lnTo>
                        <a:pt x="1054" y="54"/>
                      </a:lnTo>
                      <a:lnTo>
                        <a:pt x="1046" y="54"/>
                      </a:lnTo>
                      <a:lnTo>
                        <a:pt x="1050" y="50"/>
                      </a:lnTo>
                      <a:close/>
                      <a:moveTo>
                        <a:pt x="1196" y="596"/>
                      </a:moveTo>
                      <a:lnTo>
                        <a:pt x="1198" y="606"/>
                      </a:lnTo>
                      <a:lnTo>
                        <a:pt x="1198" y="616"/>
                      </a:lnTo>
                      <a:lnTo>
                        <a:pt x="1190" y="626"/>
                      </a:lnTo>
                      <a:lnTo>
                        <a:pt x="1190" y="624"/>
                      </a:lnTo>
                      <a:lnTo>
                        <a:pt x="1184" y="624"/>
                      </a:lnTo>
                      <a:lnTo>
                        <a:pt x="1184" y="626"/>
                      </a:lnTo>
                      <a:lnTo>
                        <a:pt x="1182" y="630"/>
                      </a:lnTo>
                      <a:lnTo>
                        <a:pt x="1184" y="632"/>
                      </a:lnTo>
                      <a:lnTo>
                        <a:pt x="1188" y="634"/>
                      </a:lnTo>
                      <a:lnTo>
                        <a:pt x="1178" y="644"/>
                      </a:lnTo>
                      <a:lnTo>
                        <a:pt x="1178" y="648"/>
                      </a:lnTo>
                      <a:lnTo>
                        <a:pt x="1172" y="648"/>
                      </a:lnTo>
                      <a:lnTo>
                        <a:pt x="1166" y="648"/>
                      </a:lnTo>
                      <a:lnTo>
                        <a:pt x="1166" y="650"/>
                      </a:lnTo>
                      <a:lnTo>
                        <a:pt x="1164" y="652"/>
                      </a:lnTo>
                      <a:lnTo>
                        <a:pt x="1162" y="654"/>
                      </a:lnTo>
                      <a:lnTo>
                        <a:pt x="1162" y="658"/>
                      </a:lnTo>
                      <a:lnTo>
                        <a:pt x="1156" y="658"/>
                      </a:lnTo>
                      <a:lnTo>
                        <a:pt x="1152" y="658"/>
                      </a:lnTo>
                      <a:lnTo>
                        <a:pt x="1146" y="664"/>
                      </a:lnTo>
                      <a:lnTo>
                        <a:pt x="1142" y="672"/>
                      </a:lnTo>
                      <a:lnTo>
                        <a:pt x="1134" y="682"/>
                      </a:lnTo>
                      <a:lnTo>
                        <a:pt x="1130" y="686"/>
                      </a:lnTo>
                      <a:lnTo>
                        <a:pt x="1126" y="686"/>
                      </a:lnTo>
                      <a:lnTo>
                        <a:pt x="1120" y="686"/>
                      </a:lnTo>
                      <a:lnTo>
                        <a:pt x="1116" y="682"/>
                      </a:lnTo>
                      <a:lnTo>
                        <a:pt x="1110" y="680"/>
                      </a:lnTo>
                      <a:lnTo>
                        <a:pt x="1126" y="672"/>
                      </a:lnTo>
                      <a:lnTo>
                        <a:pt x="1130" y="668"/>
                      </a:lnTo>
                      <a:lnTo>
                        <a:pt x="1136" y="662"/>
                      </a:lnTo>
                      <a:lnTo>
                        <a:pt x="1138" y="654"/>
                      </a:lnTo>
                      <a:lnTo>
                        <a:pt x="1142" y="650"/>
                      </a:lnTo>
                      <a:lnTo>
                        <a:pt x="1146" y="650"/>
                      </a:lnTo>
                      <a:lnTo>
                        <a:pt x="1148" y="648"/>
                      </a:lnTo>
                      <a:lnTo>
                        <a:pt x="1152" y="644"/>
                      </a:lnTo>
                      <a:lnTo>
                        <a:pt x="1154" y="640"/>
                      </a:lnTo>
                      <a:lnTo>
                        <a:pt x="1156" y="636"/>
                      </a:lnTo>
                      <a:lnTo>
                        <a:pt x="1162" y="636"/>
                      </a:lnTo>
                      <a:lnTo>
                        <a:pt x="1170" y="626"/>
                      </a:lnTo>
                      <a:lnTo>
                        <a:pt x="1180" y="614"/>
                      </a:lnTo>
                      <a:lnTo>
                        <a:pt x="1196" y="582"/>
                      </a:lnTo>
                      <a:lnTo>
                        <a:pt x="1198" y="582"/>
                      </a:lnTo>
                      <a:lnTo>
                        <a:pt x="1200" y="582"/>
                      </a:lnTo>
                      <a:lnTo>
                        <a:pt x="1196" y="596"/>
                      </a:lnTo>
                      <a:close/>
                      <a:moveTo>
                        <a:pt x="1248" y="142"/>
                      </a:moveTo>
                      <a:lnTo>
                        <a:pt x="1246" y="150"/>
                      </a:lnTo>
                      <a:lnTo>
                        <a:pt x="1244" y="150"/>
                      </a:lnTo>
                      <a:lnTo>
                        <a:pt x="1242" y="158"/>
                      </a:lnTo>
                      <a:lnTo>
                        <a:pt x="1238" y="158"/>
                      </a:lnTo>
                      <a:lnTo>
                        <a:pt x="1242" y="156"/>
                      </a:lnTo>
                      <a:lnTo>
                        <a:pt x="1244" y="150"/>
                      </a:lnTo>
                      <a:lnTo>
                        <a:pt x="1242" y="144"/>
                      </a:lnTo>
                      <a:lnTo>
                        <a:pt x="1244" y="140"/>
                      </a:lnTo>
                      <a:lnTo>
                        <a:pt x="1248" y="138"/>
                      </a:lnTo>
                      <a:lnTo>
                        <a:pt x="1252" y="138"/>
                      </a:lnTo>
                      <a:lnTo>
                        <a:pt x="1248" y="142"/>
                      </a:lnTo>
                      <a:close/>
                      <a:moveTo>
                        <a:pt x="1642" y="160"/>
                      </a:moveTo>
                      <a:lnTo>
                        <a:pt x="1638" y="160"/>
                      </a:lnTo>
                      <a:lnTo>
                        <a:pt x="1642" y="158"/>
                      </a:lnTo>
                      <a:lnTo>
                        <a:pt x="1644" y="160"/>
                      </a:lnTo>
                      <a:lnTo>
                        <a:pt x="1646" y="162"/>
                      </a:lnTo>
                      <a:lnTo>
                        <a:pt x="1642" y="1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3" name="Freeform: Shape 276">
                  <a:extLst>
                    <a:ext uri="{FF2B5EF4-FFF2-40B4-BE49-F238E27FC236}">
                      <a16:creationId xmlns:a16="http://schemas.microsoft.com/office/drawing/2014/main" id="{D3A7D080-7489-462B-A2D9-CEB7EE82D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1675" y="1958975"/>
                  <a:ext cx="19050" cy="22225"/>
                </a:xfrm>
                <a:custGeom>
                  <a:avLst/>
                  <a:gdLst>
                    <a:gd name="T0" fmla="*/ 0 w 12"/>
                    <a:gd name="T1" fmla="*/ 8 h 14"/>
                    <a:gd name="T2" fmla="*/ 0 w 12"/>
                    <a:gd name="T3" fmla="*/ 14 h 14"/>
                    <a:gd name="T4" fmla="*/ 6 w 12"/>
                    <a:gd name="T5" fmla="*/ 12 h 14"/>
                    <a:gd name="T6" fmla="*/ 12 w 12"/>
                    <a:gd name="T7" fmla="*/ 6 h 14"/>
                    <a:gd name="T8" fmla="*/ 12 w 12"/>
                    <a:gd name="T9" fmla="*/ 0 h 14"/>
                    <a:gd name="T10" fmla="*/ 8 w 12"/>
                    <a:gd name="T11" fmla="*/ 0 h 14"/>
                    <a:gd name="T12" fmla="*/ 4 w 12"/>
                    <a:gd name="T13" fmla="*/ 4 h 14"/>
                    <a:gd name="T14" fmla="*/ 0 w 12"/>
                    <a:gd name="T1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4">
                      <a:moveTo>
                        <a:pt x="0" y="8"/>
                      </a:moveTo>
                      <a:lnTo>
                        <a:pt x="0" y="14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4" name="Freeform: Shape 277">
                  <a:extLst>
                    <a:ext uri="{FF2B5EF4-FFF2-40B4-BE49-F238E27FC236}">
                      <a16:creationId xmlns:a16="http://schemas.microsoft.com/office/drawing/2014/main" id="{00F13651-779A-4286-827B-003ECA664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9525" y="2752725"/>
                  <a:ext cx="22225" cy="22225"/>
                </a:xfrm>
                <a:custGeom>
                  <a:avLst/>
                  <a:gdLst>
                    <a:gd name="T0" fmla="*/ 6 w 14"/>
                    <a:gd name="T1" fmla="*/ 14 h 14"/>
                    <a:gd name="T2" fmla="*/ 8 w 14"/>
                    <a:gd name="T3" fmla="*/ 14 h 14"/>
                    <a:gd name="T4" fmla="*/ 14 w 14"/>
                    <a:gd name="T5" fmla="*/ 6 h 14"/>
                    <a:gd name="T6" fmla="*/ 6 w 14"/>
                    <a:gd name="T7" fmla="*/ 0 h 14"/>
                    <a:gd name="T8" fmla="*/ 4 w 14"/>
                    <a:gd name="T9" fmla="*/ 2 h 14"/>
                    <a:gd name="T10" fmla="*/ 0 w 14"/>
                    <a:gd name="T11" fmla="*/ 6 h 14"/>
                    <a:gd name="T12" fmla="*/ 0 w 14"/>
                    <a:gd name="T13" fmla="*/ 10 h 14"/>
                    <a:gd name="T14" fmla="*/ 4 w 14"/>
                    <a:gd name="T15" fmla="*/ 10 h 14"/>
                    <a:gd name="T16" fmla="*/ 4 w 14"/>
                    <a:gd name="T17" fmla="*/ 14 h 14"/>
                    <a:gd name="T18" fmla="*/ 6 w 14"/>
                    <a:gd name="T1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6" y="14"/>
                      </a:moveTo>
                      <a:lnTo>
                        <a:pt x="8" y="14"/>
                      </a:ln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5" name="Freeform: Shape 278">
                  <a:extLst>
                    <a:ext uri="{FF2B5EF4-FFF2-40B4-BE49-F238E27FC236}">
                      <a16:creationId xmlns:a16="http://schemas.microsoft.com/office/drawing/2014/main" id="{BB0DEF9F-E5DA-4E44-8883-D64D22F06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025" y="2098675"/>
                  <a:ext cx="34925" cy="25400"/>
                </a:xfrm>
                <a:custGeom>
                  <a:avLst/>
                  <a:gdLst>
                    <a:gd name="T0" fmla="*/ 12 w 22"/>
                    <a:gd name="T1" fmla="*/ 16 h 16"/>
                    <a:gd name="T2" fmla="*/ 18 w 22"/>
                    <a:gd name="T3" fmla="*/ 16 h 16"/>
                    <a:gd name="T4" fmla="*/ 22 w 22"/>
                    <a:gd name="T5" fmla="*/ 12 h 16"/>
                    <a:gd name="T6" fmla="*/ 22 w 22"/>
                    <a:gd name="T7" fmla="*/ 10 h 16"/>
                    <a:gd name="T8" fmla="*/ 18 w 22"/>
                    <a:gd name="T9" fmla="*/ 10 h 16"/>
                    <a:gd name="T10" fmla="*/ 18 w 22"/>
                    <a:gd name="T11" fmla="*/ 8 h 16"/>
                    <a:gd name="T12" fmla="*/ 18 w 22"/>
                    <a:gd name="T13" fmla="*/ 4 h 16"/>
                    <a:gd name="T14" fmla="*/ 16 w 22"/>
                    <a:gd name="T15" fmla="*/ 8 h 16"/>
                    <a:gd name="T16" fmla="*/ 14 w 22"/>
                    <a:gd name="T17" fmla="*/ 0 h 16"/>
                    <a:gd name="T18" fmla="*/ 8 w 22"/>
                    <a:gd name="T19" fmla="*/ 0 h 16"/>
                    <a:gd name="T20" fmla="*/ 6 w 22"/>
                    <a:gd name="T21" fmla="*/ 0 h 16"/>
                    <a:gd name="T22" fmla="*/ 0 w 22"/>
                    <a:gd name="T23" fmla="*/ 16 h 16"/>
                    <a:gd name="T24" fmla="*/ 12 w 22"/>
                    <a:gd name="T2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16">
                      <a:moveTo>
                        <a:pt x="12" y="16"/>
                      </a:moveTo>
                      <a:lnTo>
                        <a:pt x="18" y="16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4"/>
                      </a:lnTo>
                      <a:lnTo>
                        <a:pt x="16" y="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16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6" name="Freeform: Shape 279">
                  <a:extLst>
                    <a:ext uri="{FF2B5EF4-FFF2-40B4-BE49-F238E27FC236}">
                      <a16:creationId xmlns:a16="http://schemas.microsoft.com/office/drawing/2014/main" id="{6BEFB7CA-9233-44D9-AEEA-7A97E07F9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9725" y="3025775"/>
                  <a:ext cx="9525" cy="15875"/>
                </a:xfrm>
                <a:custGeom>
                  <a:avLst/>
                  <a:gdLst>
                    <a:gd name="T0" fmla="*/ 0 w 6"/>
                    <a:gd name="T1" fmla="*/ 8 h 10"/>
                    <a:gd name="T2" fmla="*/ 0 w 6"/>
                    <a:gd name="T3" fmla="*/ 10 h 10"/>
                    <a:gd name="T4" fmla="*/ 6 w 6"/>
                    <a:gd name="T5" fmla="*/ 2 h 10"/>
                    <a:gd name="T6" fmla="*/ 6 w 6"/>
                    <a:gd name="T7" fmla="*/ 0 h 10"/>
                    <a:gd name="T8" fmla="*/ 4 w 6"/>
                    <a:gd name="T9" fmla="*/ 0 h 10"/>
                    <a:gd name="T10" fmla="*/ 0 w 6"/>
                    <a:gd name="T1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0">
                      <a:moveTo>
                        <a:pt x="0" y="8"/>
                      </a:moveTo>
                      <a:lnTo>
                        <a:pt x="0" y="10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7" name="Freeform: Shape 280">
                  <a:extLst>
                    <a:ext uri="{FF2B5EF4-FFF2-40B4-BE49-F238E27FC236}">
                      <a16:creationId xmlns:a16="http://schemas.microsoft.com/office/drawing/2014/main" id="{ED31E073-7797-4071-B69E-9A3FCD5B7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0250" y="2139950"/>
                  <a:ext cx="25400" cy="22225"/>
                </a:xfrm>
                <a:custGeom>
                  <a:avLst/>
                  <a:gdLst>
                    <a:gd name="T0" fmla="*/ 8 w 16"/>
                    <a:gd name="T1" fmla="*/ 14 h 14"/>
                    <a:gd name="T2" fmla="*/ 8 w 16"/>
                    <a:gd name="T3" fmla="*/ 12 h 14"/>
                    <a:gd name="T4" fmla="*/ 10 w 16"/>
                    <a:gd name="T5" fmla="*/ 12 h 14"/>
                    <a:gd name="T6" fmla="*/ 14 w 16"/>
                    <a:gd name="T7" fmla="*/ 12 h 14"/>
                    <a:gd name="T8" fmla="*/ 16 w 16"/>
                    <a:gd name="T9" fmla="*/ 10 h 14"/>
                    <a:gd name="T10" fmla="*/ 16 w 16"/>
                    <a:gd name="T11" fmla="*/ 8 h 14"/>
                    <a:gd name="T12" fmla="*/ 6 w 16"/>
                    <a:gd name="T13" fmla="*/ 0 h 14"/>
                    <a:gd name="T14" fmla="*/ 0 w 16"/>
                    <a:gd name="T15" fmla="*/ 10 h 14"/>
                    <a:gd name="T16" fmla="*/ 6 w 16"/>
                    <a:gd name="T17" fmla="*/ 12 h 14"/>
                    <a:gd name="T18" fmla="*/ 8 w 16"/>
                    <a:gd name="T1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4">
                      <a:moveTo>
                        <a:pt x="8" y="14"/>
                      </a:move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6" y="0"/>
                      </a:lnTo>
                      <a:lnTo>
                        <a:pt x="0" y="10"/>
                      </a:lnTo>
                      <a:lnTo>
                        <a:pt x="6" y="12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8" name="Freeform: Shape 281">
                  <a:extLst>
                    <a:ext uri="{FF2B5EF4-FFF2-40B4-BE49-F238E27FC236}">
                      <a16:creationId xmlns:a16="http://schemas.microsoft.com/office/drawing/2014/main" id="{536F8853-E397-4F1F-B52B-7EBA8BF52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3200" y="3117850"/>
                  <a:ext cx="15875" cy="28575"/>
                </a:xfrm>
                <a:custGeom>
                  <a:avLst/>
                  <a:gdLst>
                    <a:gd name="T0" fmla="*/ 2 w 10"/>
                    <a:gd name="T1" fmla="*/ 12 h 18"/>
                    <a:gd name="T2" fmla="*/ 0 w 10"/>
                    <a:gd name="T3" fmla="*/ 16 h 18"/>
                    <a:gd name="T4" fmla="*/ 0 w 10"/>
                    <a:gd name="T5" fmla="*/ 18 h 18"/>
                    <a:gd name="T6" fmla="*/ 2 w 10"/>
                    <a:gd name="T7" fmla="*/ 16 h 18"/>
                    <a:gd name="T8" fmla="*/ 8 w 10"/>
                    <a:gd name="T9" fmla="*/ 8 h 18"/>
                    <a:gd name="T10" fmla="*/ 10 w 10"/>
                    <a:gd name="T11" fmla="*/ 4 h 18"/>
                    <a:gd name="T12" fmla="*/ 10 w 10"/>
                    <a:gd name="T13" fmla="*/ 0 h 18"/>
                    <a:gd name="T14" fmla="*/ 8 w 10"/>
                    <a:gd name="T15" fmla="*/ 0 h 18"/>
                    <a:gd name="T16" fmla="*/ 2 w 10"/>
                    <a:gd name="T17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2" y="12"/>
                      </a:move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9" name="Freeform: Shape 282">
                  <a:extLst>
                    <a:ext uri="{FF2B5EF4-FFF2-40B4-BE49-F238E27FC236}">
                      <a16:creationId xmlns:a16="http://schemas.microsoft.com/office/drawing/2014/main" id="{A1FB18BF-1E0F-4D5B-9A00-15B571AF1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1125" y="2781300"/>
                  <a:ext cx="66675" cy="288925"/>
                </a:xfrm>
                <a:custGeom>
                  <a:avLst/>
                  <a:gdLst>
                    <a:gd name="T0" fmla="*/ 32 w 42"/>
                    <a:gd name="T1" fmla="*/ 98 h 182"/>
                    <a:gd name="T2" fmla="*/ 30 w 42"/>
                    <a:gd name="T3" fmla="*/ 92 h 182"/>
                    <a:gd name="T4" fmla="*/ 26 w 42"/>
                    <a:gd name="T5" fmla="*/ 92 h 182"/>
                    <a:gd name="T6" fmla="*/ 26 w 42"/>
                    <a:gd name="T7" fmla="*/ 82 h 182"/>
                    <a:gd name="T8" fmla="*/ 26 w 42"/>
                    <a:gd name="T9" fmla="*/ 70 h 182"/>
                    <a:gd name="T10" fmla="*/ 26 w 42"/>
                    <a:gd name="T11" fmla="*/ 56 h 182"/>
                    <a:gd name="T12" fmla="*/ 24 w 42"/>
                    <a:gd name="T13" fmla="*/ 48 h 182"/>
                    <a:gd name="T14" fmla="*/ 26 w 42"/>
                    <a:gd name="T15" fmla="*/ 44 h 182"/>
                    <a:gd name="T16" fmla="*/ 30 w 42"/>
                    <a:gd name="T17" fmla="*/ 38 h 182"/>
                    <a:gd name="T18" fmla="*/ 24 w 42"/>
                    <a:gd name="T19" fmla="*/ 32 h 182"/>
                    <a:gd name="T20" fmla="*/ 18 w 42"/>
                    <a:gd name="T21" fmla="*/ 24 h 182"/>
                    <a:gd name="T22" fmla="*/ 22 w 42"/>
                    <a:gd name="T23" fmla="*/ 16 h 182"/>
                    <a:gd name="T24" fmla="*/ 24 w 42"/>
                    <a:gd name="T25" fmla="*/ 10 h 182"/>
                    <a:gd name="T26" fmla="*/ 22 w 42"/>
                    <a:gd name="T27" fmla="*/ 6 h 182"/>
                    <a:gd name="T28" fmla="*/ 16 w 42"/>
                    <a:gd name="T29" fmla="*/ 0 h 182"/>
                    <a:gd name="T30" fmla="*/ 14 w 42"/>
                    <a:gd name="T31" fmla="*/ 6 h 182"/>
                    <a:gd name="T32" fmla="*/ 12 w 42"/>
                    <a:gd name="T33" fmla="*/ 8 h 182"/>
                    <a:gd name="T34" fmla="*/ 14 w 42"/>
                    <a:gd name="T35" fmla="*/ 16 h 182"/>
                    <a:gd name="T36" fmla="*/ 16 w 42"/>
                    <a:gd name="T37" fmla="*/ 20 h 182"/>
                    <a:gd name="T38" fmla="*/ 14 w 42"/>
                    <a:gd name="T39" fmla="*/ 26 h 182"/>
                    <a:gd name="T40" fmla="*/ 8 w 42"/>
                    <a:gd name="T41" fmla="*/ 28 h 182"/>
                    <a:gd name="T42" fmla="*/ 6 w 42"/>
                    <a:gd name="T43" fmla="*/ 34 h 182"/>
                    <a:gd name="T44" fmla="*/ 4 w 42"/>
                    <a:gd name="T45" fmla="*/ 36 h 182"/>
                    <a:gd name="T46" fmla="*/ 0 w 42"/>
                    <a:gd name="T47" fmla="*/ 46 h 182"/>
                    <a:gd name="T48" fmla="*/ 4 w 42"/>
                    <a:gd name="T49" fmla="*/ 54 h 182"/>
                    <a:gd name="T50" fmla="*/ 6 w 42"/>
                    <a:gd name="T51" fmla="*/ 66 h 182"/>
                    <a:gd name="T52" fmla="*/ 6 w 42"/>
                    <a:gd name="T53" fmla="*/ 92 h 182"/>
                    <a:gd name="T54" fmla="*/ 4 w 42"/>
                    <a:gd name="T55" fmla="*/ 116 h 182"/>
                    <a:gd name="T56" fmla="*/ 6 w 42"/>
                    <a:gd name="T57" fmla="*/ 116 h 182"/>
                    <a:gd name="T58" fmla="*/ 6 w 42"/>
                    <a:gd name="T59" fmla="*/ 118 h 182"/>
                    <a:gd name="T60" fmla="*/ 6 w 42"/>
                    <a:gd name="T61" fmla="*/ 124 h 182"/>
                    <a:gd name="T62" fmla="*/ 4 w 42"/>
                    <a:gd name="T63" fmla="*/ 126 h 182"/>
                    <a:gd name="T64" fmla="*/ 4 w 42"/>
                    <a:gd name="T65" fmla="*/ 128 h 182"/>
                    <a:gd name="T66" fmla="*/ 8 w 42"/>
                    <a:gd name="T67" fmla="*/ 136 h 182"/>
                    <a:gd name="T68" fmla="*/ 6 w 42"/>
                    <a:gd name="T69" fmla="*/ 156 h 182"/>
                    <a:gd name="T70" fmla="*/ 0 w 42"/>
                    <a:gd name="T71" fmla="*/ 180 h 182"/>
                    <a:gd name="T72" fmla="*/ 6 w 42"/>
                    <a:gd name="T73" fmla="*/ 172 h 182"/>
                    <a:gd name="T74" fmla="*/ 8 w 42"/>
                    <a:gd name="T75" fmla="*/ 166 h 182"/>
                    <a:gd name="T76" fmla="*/ 14 w 42"/>
                    <a:gd name="T77" fmla="*/ 170 h 182"/>
                    <a:gd name="T78" fmla="*/ 18 w 42"/>
                    <a:gd name="T79" fmla="*/ 174 h 182"/>
                    <a:gd name="T80" fmla="*/ 24 w 42"/>
                    <a:gd name="T81" fmla="*/ 182 h 182"/>
                    <a:gd name="T82" fmla="*/ 24 w 42"/>
                    <a:gd name="T83" fmla="*/ 178 h 182"/>
                    <a:gd name="T84" fmla="*/ 24 w 42"/>
                    <a:gd name="T85" fmla="*/ 172 h 182"/>
                    <a:gd name="T86" fmla="*/ 18 w 42"/>
                    <a:gd name="T87" fmla="*/ 162 h 182"/>
                    <a:gd name="T88" fmla="*/ 14 w 42"/>
                    <a:gd name="T89" fmla="*/ 152 h 182"/>
                    <a:gd name="T90" fmla="*/ 14 w 42"/>
                    <a:gd name="T91" fmla="*/ 142 h 182"/>
                    <a:gd name="T92" fmla="*/ 14 w 42"/>
                    <a:gd name="T93" fmla="*/ 130 h 182"/>
                    <a:gd name="T94" fmla="*/ 18 w 42"/>
                    <a:gd name="T95" fmla="*/ 110 h 182"/>
                    <a:gd name="T96" fmla="*/ 22 w 42"/>
                    <a:gd name="T97" fmla="*/ 110 h 182"/>
                    <a:gd name="T98" fmla="*/ 22 w 42"/>
                    <a:gd name="T99" fmla="*/ 106 h 182"/>
                    <a:gd name="T100" fmla="*/ 26 w 42"/>
                    <a:gd name="T101" fmla="*/ 106 h 182"/>
                    <a:gd name="T102" fmla="*/ 32 w 42"/>
                    <a:gd name="T103" fmla="*/ 106 h 182"/>
                    <a:gd name="T104" fmla="*/ 42 w 42"/>
                    <a:gd name="T105" fmla="*/ 116 h 182"/>
                    <a:gd name="T106" fmla="*/ 36 w 42"/>
                    <a:gd name="T107" fmla="*/ 102 h 182"/>
                    <a:gd name="T108" fmla="*/ 32 w 42"/>
                    <a:gd name="T109" fmla="*/ 9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" h="182">
                      <a:moveTo>
                        <a:pt x="32" y="98"/>
                      </a:moveTo>
                      <a:lnTo>
                        <a:pt x="30" y="92"/>
                      </a:lnTo>
                      <a:lnTo>
                        <a:pt x="26" y="92"/>
                      </a:lnTo>
                      <a:lnTo>
                        <a:pt x="26" y="82"/>
                      </a:lnTo>
                      <a:lnTo>
                        <a:pt x="26" y="70"/>
                      </a:lnTo>
                      <a:lnTo>
                        <a:pt x="26" y="56"/>
                      </a:lnTo>
                      <a:lnTo>
                        <a:pt x="24" y="48"/>
                      </a:lnTo>
                      <a:lnTo>
                        <a:pt x="26" y="44"/>
                      </a:lnTo>
                      <a:lnTo>
                        <a:pt x="30" y="38"/>
                      </a:lnTo>
                      <a:lnTo>
                        <a:pt x="24" y="32"/>
                      </a:lnTo>
                      <a:lnTo>
                        <a:pt x="18" y="24"/>
                      </a:lnTo>
                      <a:lnTo>
                        <a:pt x="22" y="16"/>
                      </a:lnTo>
                      <a:lnTo>
                        <a:pt x="24" y="10"/>
                      </a:lnTo>
                      <a:lnTo>
                        <a:pt x="22" y="6"/>
                      </a:lnTo>
                      <a:lnTo>
                        <a:pt x="16" y="0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4" y="16"/>
                      </a:lnTo>
                      <a:lnTo>
                        <a:pt x="16" y="20"/>
                      </a:lnTo>
                      <a:lnTo>
                        <a:pt x="14" y="26"/>
                      </a:lnTo>
                      <a:lnTo>
                        <a:pt x="8" y="28"/>
                      </a:lnTo>
                      <a:lnTo>
                        <a:pt x="6" y="34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4" y="54"/>
                      </a:lnTo>
                      <a:lnTo>
                        <a:pt x="6" y="66"/>
                      </a:lnTo>
                      <a:lnTo>
                        <a:pt x="6" y="92"/>
                      </a:lnTo>
                      <a:lnTo>
                        <a:pt x="4" y="116"/>
                      </a:lnTo>
                      <a:lnTo>
                        <a:pt x="6" y="116"/>
                      </a:lnTo>
                      <a:lnTo>
                        <a:pt x="6" y="118"/>
                      </a:lnTo>
                      <a:lnTo>
                        <a:pt x="6" y="124"/>
                      </a:lnTo>
                      <a:lnTo>
                        <a:pt x="4" y="126"/>
                      </a:lnTo>
                      <a:lnTo>
                        <a:pt x="4" y="128"/>
                      </a:lnTo>
                      <a:lnTo>
                        <a:pt x="8" y="136"/>
                      </a:lnTo>
                      <a:lnTo>
                        <a:pt x="6" y="156"/>
                      </a:lnTo>
                      <a:lnTo>
                        <a:pt x="0" y="180"/>
                      </a:lnTo>
                      <a:lnTo>
                        <a:pt x="6" y="172"/>
                      </a:lnTo>
                      <a:lnTo>
                        <a:pt x="8" y="166"/>
                      </a:lnTo>
                      <a:lnTo>
                        <a:pt x="14" y="170"/>
                      </a:lnTo>
                      <a:lnTo>
                        <a:pt x="18" y="174"/>
                      </a:lnTo>
                      <a:lnTo>
                        <a:pt x="24" y="182"/>
                      </a:lnTo>
                      <a:lnTo>
                        <a:pt x="24" y="178"/>
                      </a:lnTo>
                      <a:lnTo>
                        <a:pt x="24" y="172"/>
                      </a:lnTo>
                      <a:lnTo>
                        <a:pt x="18" y="162"/>
                      </a:lnTo>
                      <a:lnTo>
                        <a:pt x="14" y="152"/>
                      </a:lnTo>
                      <a:lnTo>
                        <a:pt x="14" y="142"/>
                      </a:lnTo>
                      <a:lnTo>
                        <a:pt x="14" y="130"/>
                      </a:lnTo>
                      <a:lnTo>
                        <a:pt x="18" y="110"/>
                      </a:lnTo>
                      <a:lnTo>
                        <a:pt x="22" y="110"/>
                      </a:lnTo>
                      <a:lnTo>
                        <a:pt x="22" y="106"/>
                      </a:lnTo>
                      <a:lnTo>
                        <a:pt x="26" y="106"/>
                      </a:lnTo>
                      <a:lnTo>
                        <a:pt x="32" y="106"/>
                      </a:lnTo>
                      <a:lnTo>
                        <a:pt x="42" y="116"/>
                      </a:lnTo>
                      <a:lnTo>
                        <a:pt x="36" y="102"/>
                      </a:lnTo>
                      <a:lnTo>
                        <a:pt x="32" y="9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0" name="Freeform: Shape 283">
                  <a:extLst>
                    <a:ext uri="{FF2B5EF4-FFF2-40B4-BE49-F238E27FC236}">
                      <a16:creationId xmlns:a16="http://schemas.microsoft.com/office/drawing/2014/main" id="{D9972987-9320-4A10-9E4E-6294304A1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2100" y="3054350"/>
                  <a:ext cx="15875" cy="25400"/>
                </a:xfrm>
                <a:custGeom>
                  <a:avLst/>
                  <a:gdLst>
                    <a:gd name="T0" fmla="*/ 4 w 10"/>
                    <a:gd name="T1" fmla="*/ 6 h 16"/>
                    <a:gd name="T2" fmla="*/ 2 w 10"/>
                    <a:gd name="T3" fmla="*/ 12 h 16"/>
                    <a:gd name="T4" fmla="*/ 0 w 10"/>
                    <a:gd name="T5" fmla="*/ 16 h 16"/>
                    <a:gd name="T6" fmla="*/ 2 w 10"/>
                    <a:gd name="T7" fmla="*/ 16 h 16"/>
                    <a:gd name="T8" fmla="*/ 8 w 10"/>
                    <a:gd name="T9" fmla="*/ 12 h 16"/>
                    <a:gd name="T10" fmla="*/ 10 w 10"/>
                    <a:gd name="T11" fmla="*/ 6 h 16"/>
                    <a:gd name="T12" fmla="*/ 10 w 10"/>
                    <a:gd name="T13" fmla="*/ 2 h 16"/>
                    <a:gd name="T14" fmla="*/ 8 w 10"/>
                    <a:gd name="T15" fmla="*/ 0 h 16"/>
                    <a:gd name="T16" fmla="*/ 4 w 10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6">
                      <a:moveTo>
                        <a:pt x="4" y="6"/>
                      </a:move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8" y="12"/>
                      </a:lnTo>
                      <a:lnTo>
                        <a:pt x="10" y="6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1" name="Freeform: Shape 284">
                  <a:extLst>
                    <a:ext uri="{FF2B5EF4-FFF2-40B4-BE49-F238E27FC236}">
                      <a16:creationId xmlns:a16="http://schemas.microsoft.com/office/drawing/2014/main" id="{A6880B50-D961-41A3-B07D-D86E90CC6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1775" y="3089275"/>
                  <a:ext cx="28575" cy="25400"/>
                </a:xfrm>
                <a:custGeom>
                  <a:avLst/>
                  <a:gdLst>
                    <a:gd name="T0" fmla="*/ 14 w 18"/>
                    <a:gd name="T1" fmla="*/ 0 h 16"/>
                    <a:gd name="T2" fmla="*/ 12 w 18"/>
                    <a:gd name="T3" fmla="*/ 0 h 16"/>
                    <a:gd name="T4" fmla="*/ 6 w 18"/>
                    <a:gd name="T5" fmla="*/ 12 h 16"/>
                    <a:gd name="T6" fmla="*/ 2 w 18"/>
                    <a:gd name="T7" fmla="*/ 12 h 16"/>
                    <a:gd name="T8" fmla="*/ 0 w 18"/>
                    <a:gd name="T9" fmla="*/ 16 h 16"/>
                    <a:gd name="T10" fmla="*/ 4 w 18"/>
                    <a:gd name="T11" fmla="*/ 16 h 16"/>
                    <a:gd name="T12" fmla="*/ 18 w 18"/>
                    <a:gd name="T13" fmla="*/ 8 h 16"/>
                    <a:gd name="T14" fmla="*/ 18 w 18"/>
                    <a:gd name="T15" fmla="*/ 4 h 16"/>
                    <a:gd name="T16" fmla="*/ 14 w 18"/>
                    <a:gd name="T17" fmla="*/ 4 h 16"/>
                    <a:gd name="T18" fmla="*/ 14 w 18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6">
                      <a:moveTo>
                        <a:pt x="14" y="0"/>
                      </a:moveTo>
                      <a:lnTo>
                        <a:pt x="12" y="0"/>
                      </a:lnTo>
                      <a:lnTo>
                        <a:pt x="6" y="12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18" y="8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2" name="Freeform: Shape 285">
                  <a:extLst>
                    <a:ext uri="{FF2B5EF4-FFF2-40B4-BE49-F238E27FC236}">
                      <a16:creationId xmlns:a16="http://schemas.microsoft.com/office/drawing/2014/main" id="{CE5C4A29-2979-491D-8EF5-5CCB3E4AB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525" y="3079750"/>
                  <a:ext cx="6350" cy="19050"/>
                </a:xfrm>
                <a:custGeom>
                  <a:avLst/>
                  <a:gdLst>
                    <a:gd name="T0" fmla="*/ 0 w 4"/>
                    <a:gd name="T1" fmla="*/ 12 h 12"/>
                    <a:gd name="T2" fmla="*/ 2 w 4"/>
                    <a:gd name="T3" fmla="*/ 12 h 12"/>
                    <a:gd name="T4" fmla="*/ 4 w 4"/>
                    <a:gd name="T5" fmla="*/ 12 h 12"/>
                    <a:gd name="T6" fmla="*/ 4 w 4"/>
                    <a:gd name="T7" fmla="*/ 4 h 12"/>
                    <a:gd name="T8" fmla="*/ 4 w 4"/>
                    <a:gd name="T9" fmla="*/ 0 h 12"/>
                    <a:gd name="T10" fmla="*/ 0 w 4"/>
                    <a:gd name="T11" fmla="*/ 6 h 12"/>
                    <a:gd name="T12" fmla="*/ 0 w 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2">
                      <a:moveTo>
                        <a:pt x="0" y="12"/>
                      </a:move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3" name="Freeform: Shape 286">
                  <a:extLst>
                    <a:ext uri="{FF2B5EF4-FFF2-40B4-BE49-F238E27FC236}">
                      <a16:creationId xmlns:a16="http://schemas.microsoft.com/office/drawing/2014/main" id="{A62E9772-0C4E-4E0E-8BB3-7521270A0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5900" y="1638300"/>
                  <a:ext cx="28575" cy="12700"/>
                </a:xfrm>
                <a:custGeom>
                  <a:avLst/>
                  <a:gdLst>
                    <a:gd name="T0" fmla="*/ 18 w 18"/>
                    <a:gd name="T1" fmla="*/ 2 h 8"/>
                    <a:gd name="T2" fmla="*/ 8 w 18"/>
                    <a:gd name="T3" fmla="*/ 0 h 8"/>
                    <a:gd name="T4" fmla="*/ 0 w 18"/>
                    <a:gd name="T5" fmla="*/ 0 h 8"/>
                    <a:gd name="T6" fmla="*/ 4 w 18"/>
                    <a:gd name="T7" fmla="*/ 8 h 8"/>
                    <a:gd name="T8" fmla="*/ 18 w 18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8" y="2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4" name="Freeform: Shape 287">
                  <a:extLst>
                    <a:ext uri="{FF2B5EF4-FFF2-40B4-BE49-F238E27FC236}">
                      <a16:creationId xmlns:a16="http://schemas.microsoft.com/office/drawing/2014/main" id="{A6E18B49-3815-4D32-9EBE-D53E695F6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0" y="2000250"/>
                  <a:ext cx="19050" cy="25400"/>
                </a:xfrm>
                <a:custGeom>
                  <a:avLst/>
                  <a:gdLst>
                    <a:gd name="T0" fmla="*/ 8 w 12"/>
                    <a:gd name="T1" fmla="*/ 16 h 16"/>
                    <a:gd name="T2" fmla="*/ 12 w 12"/>
                    <a:gd name="T3" fmla="*/ 16 h 16"/>
                    <a:gd name="T4" fmla="*/ 12 w 12"/>
                    <a:gd name="T5" fmla="*/ 6 h 16"/>
                    <a:gd name="T6" fmla="*/ 8 w 12"/>
                    <a:gd name="T7" fmla="*/ 0 h 16"/>
                    <a:gd name="T8" fmla="*/ 0 w 12"/>
                    <a:gd name="T9" fmla="*/ 8 h 16"/>
                    <a:gd name="T10" fmla="*/ 4 w 12"/>
                    <a:gd name="T11" fmla="*/ 16 h 16"/>
                    <a:gd name="T12" fmla="*/ 8 w 12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6">
                      <a:moveTo>
                        <a:pt x="8" y="16"/>
                      </a:moveTo>
                      <a:lnTo>
                        <a:pt x="12" y="16"/>
                      </a:lnTo>
                      <a:lnTo>
                        <a:pt x="12" y="6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5" name="Freeform: Shape 288">
                  <a:extLst>
                    <a:ext uri="{FF2B5EF4-FFF2-40B4-BE49-F238E27FC236}">
                      <a16:creationId xmlns:a16="http://schemas.microsoft.com/office/drawing/2014/main" id="{477294A5-C002-4853-B522-6E7A9BF6F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100" y="2028825"/>
                  <a:ext cx="31750" cy="19050"/>
                </a:xfrm>
                <a:custGeom>
                  <a:avLst/>
                  <a:gdLst>
                    <a:gd name="T0" fmla="*/ 20 w 20"/>
                    <a:gd name="T1" fmla="*/ 10 h 12"/>
                    <a:gd name="T2" fmla="*/ 20 w 20"/>
                    <a:gd name="T3" fmla="*/ 2 h 12"/>
                    <a:gd name="T4" fmla="*/ 14 w 20"/>
                    <a:gd name="T5" fmla="*/ 2 h 12"/>
                    <a:gd name="T6" fmla="*/ 10 w 20"/>
                    <a:gd name="T7" fmla="*/ 0 h 12"/>
                    <a:gd name="T8" fmla="*/ 4 w 20"/>
                    <a:gd name="T9" fmla="*/ 8 h 12"/>
                    <a:gd name="T10" fmla="*/ 4 w 20"/>
                    <a:gd name="T11" fmla="*/ 10 h 12"/>
                    <a:gd name="T12" fmla="*/ 0 w 20"/>
                    <a:gd name="T13" fmla="*/ 12 h 12"/>
                    <a:gd name="T14" fmla="*/ 6 w 20"/>
                    <a:gd name="T15" fmla="*/ 12 h 12"/>
                    <a:gd name="T16" fmla="*/ 20 w 20"/>
                    <a:gd name="T1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2">
                      <a:moveTo>
                        <a:pt x="20" y="10"/>
                      </a:move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6" name="Freeform: Shape 289">
                  <a:extLst>
                    <a:ext uri="{FF2B5EF4-FFF2-40B4-BE49-F238E27FC236}">
                      <a16:creationId xmlns:a16="http://schemas.microsoft.com/office/drawing/2014/main" id="{DEED9551-DFC9-4A61-A160-659D16832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000" y="1984375"/>
                  <a:ext cx="22225" cy="19050"/>
                </a:xfrm>
                <a:custGeom>
                  <a:avLst/>
                  <a:gdLst>
                    <a:gd name="T0" fmla="*/ 14 w 14"/>
                    <a:gd name="T1" fmla="*/ 12 h 12"/>
                    <a:gd name="T2" fmla="*/ 10 w 14"/>
                    <a:gd name="T3" fmla="*/ 8 h 12"/>
                    <a:gd name="T4" fmla="*/ 10 w 14"/>
                    <a:gd name="T5" fmla="*/ 4 h 12"/>
                    <a:gd name="T6" fmla="*/ 14 w 14"/>
                    <a:gd name="T7" fmla="*/ 2 h 12"/>
                    <a:gd name="T8" fmla="*/ 4 w 14"/>
                    <a:gd name="T9" fmla="*/ 0 h 12"/>
                    <a:gd name="T10" fmla="*/ 0 w 14"/>
                    <a:gd name="T11" fmla="*/ 10 h 12"/>
                    <a:gd name="T12" fmla="*/ 0 w 14"/>
                    <a:gd name="T13" fmla="*/ 12 h 12"/>
                    <a:gd name="T14" fmla="*/ 4 w 14"/>
                    <a:gd name="T15" fmla="*/ 12 h 12"/>
                    <a:gd name="T16" fmla="*/ 14 w 1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2">
                      <a:moveTo>
                        <a:pt x="14" y="12"/>
                      </a:moveTo>
                      <a:lnTo>
                        <a:pt x="10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7" name="Freeform: Shape 290">
                  <a:extLst>
                    <a:ext uri="{FF2B5EF4-FFF2-40B4-BE49-F238E27FC236}">
                      <a16:creationId xmlns:a16="http://schemas.microsoft.com/office/drawing/2014/main" id="{1B78B6FE-5232-4084-A242-1C6E8E8A4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550" y="1638300"/>
                  <a:ext cx="57150" cy="31750"/>
                </a:xfrm>
                <a:custGeom>
                  <a:avLst/>
                  <a:gdLst>
                    <a:gd name="T0" fmla="*/ 8 w 36"/>
                    <a:gd name="T1" fmla="*/ 20 h 20"/>
                    <a:gd name="T2" fmla="*/ 16 w 36"/>
                    <a:gd name="T3" fmla="*/ 20 h 20"/>
                    <a:gd name="T4" fmla="*/ 16 w 36"/>
                    <a:gd name="T5" fmla="*/ 16 h 20"/>
                    <a:gd name="T6" fmla="*/ 32 w 36"/>
                    <a:gd name="T7" fmla="*/ 8 h 20"/>
                    <a:gd name="T8" fmla="*/ 36 w 36"/>
                    <a:gd name="T9" fmla="*/ 4 h 20"/>
                    <a:gd name="T10" fmla="*/ 36 w 36"/>
                    <a:gd name="T11" fmla="*/ 2 h 20"/>
                    <a:gd name="T12" fmla="*/ 34 w 36"/>
                    <a:gd name="T13" fmla="*/ 0 h 20"/>
                    <a:gd name="T14" fmla="*/ 26 w 36"/>
                    <a:gd name="T15" fmla="*/ 0 h 20"/>
                    <a:gd name="T16" fmla="*/ 18 w 36"/>
                    <a:gd name="T17" fmla="*/ 0 h 20"/>
                    <a:gd name="T18" fmla="*/ 14 w 36"/>
                    <a:gd name="T19" fmla="*/ 4 h 20"/>
                    <a:gd name="T20" fmla="*/ 4 w 36"/>
                    <a:gd name="T21" fmla="*/ 4 h 20"/>
                    <a:gd name="T22" fmla="*/ 6 w 36"/>
                    <a:gd name="T23" fmla="*/ 10 h 20"/>
                    <a:gd name="T24" fmla="*/ 4 w 36"/>
                    <a:gd name="T25" fmla="*/ 8 h 20"/>
                    <a:gd name="T26" fmla="*/ 4 w 36"/>
                    <a:gd name="T27" fmla="*/ 10 h 20"/>
                    <a:gd name="T28" fmla="*/ 0 w 36"/>
                    <a:gd name="T29" fmla="*/ 16 h 20"/>
                    <a:gd name="T30" fmla="*/ 6 w 36"/>
                    <a:gd name="T31" fmla="*/ 16 h 20"/>
                    <a:gd name="T32" fmla="*/ 8 w 36"/>
                    <a:gd name="T3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0">
                      <a:moveTo>
                        <a:pt x="8" y="20"/>
                      </a:moveTo>
                      <a:lnTo>
                        <a:pt x="16" y="20"/>
                      </a:lnTo>
                      <a:lnTo>
                        <a:pt x="16" y="16"/>
                      </a:lnTo>
                      <a:lnTo>
                        <a:pt x="32" y="8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4" y="4"/>
                      </a:lnTo>
                      <a:lnTo>
                        <a:pt x="4" y="4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8" name="Freeform: Shape 291">
                  <a:extLst>
                    <a:ext uri="{FF2B5EF4-FFF2-40B4-BE49-F238E27FC236}">
                      <a16:creationId xmlns:a16="http://schemas.microsoft.com/office/drawing/2014/main" id="{D6DF3E90-166C-4830-9801-9316597E8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100" y="1714500"/>
                  <a:ext cx="114300" cy="73025"/>
                </a:xfrm>
                <a:custGeom>
                  <a:avLst/>
                  <a:gdLst>
                    <a:gd name="T0" fmla="*/ 0 w 72"/>
                    <a:gd name="T1" fmla="*/ 46 h 46"/>
                    <a:gd name="T2" fmla="*/ 10 w 72"/>
                    <a:gd name="T3" fmla="*/ 46 h 46"/>
                    <a:gd name="T4" fmla="*/ 12 w 72"/>
                    <a:gd name="T5" fmla="*/ 46 h 46"/>
                    <a:gd name="T6" fmla="*/ 18 w 72"/>
                    <a:gd name="T7" fmla="*/ 44 h 46"/>
                    <a:gd name="T8" fmla="*/ 20 w 72"/>
                    <a:gd name="T9" fmla="*/ 38 h 46"/>
                    <a:gd name="T10" fmla="*/ 26 w 72"/>
                    <a:gd name="T11" fmla="*/ 36 h 46"/>
                    <a:gd name="T12" fmla="*/ 36 w 72"/>
                    <a:gd name="T13" fmla="*/ 38 h 46"/>
                    <a:gd name="T14" fmla="*/ 44 w 72"/>
                    <a:gd name="T15" fmla="*/ 38 h 46"/>
                    <a:gd name="T16" fmla="*/ 52 w 72"/>
                    <a:gd name="T17" fmla="*/ 38 h 46"/>
                    <a:gd name="T18" fmla="*/ 62 w 72"/>
                    <a:gd name="T19" fmla="*/ 34 h 46"/>
                    <a:gd name="T20" fmla="*/ 64 w 72"/>
                    <a:gd name="T21" fmla="*/ 34 h 46"/>
                    <a:gd name="T22" fmla="*/ 68 w 72"/>
                    <a:gd name="T23" fmla="*/ 34 h 46"/>
                    <a:gd name="T24" fmla="*/ 72 w 72"/>
                    <a:gd name="T25" fmla="*/ 28 h 46"/>
                    <a:gd name="T26" fmla="*/ 72 w 72"/>
                    <a:gd name="T27" fmla="*/ 24 h 46"/>
                    <a:gd name="T28" fmla="*/ 44 w 72"/>
                    <a:gd name="T29" fmla="*/ 6 h 46"/>
                    <a:gd name="T30" fmla="*/ 38 w 72"/>
                    <a:gd name="T31" fmla="*/ 8 h 46"/>
                    <a:gd name="T32" fmla="*/ 36 w 72"/>
                    <a:gd name="T33" fmla="*/ 10 h 46"/>
                    <a:gd name="T34" fmla="*/ 36 w 72"/>
                    <a:gd name="T35" fmla="*/ 8 h 46"/>
                    <a:gd name="T36" fmla="*/ 36 w 72"/>
                    <a:gd name="T37" fmla="*/ 6 h 46"/>
                    <a:gd name="T38" fmla="*/ 38 w 72"/>
                    <a:gd name="T39" fmla="*/ 2 h 46"/>
                    <a:gd name="T40" fmla="*/ 34 w 72"/>
                    <a:gd name="T41" fmla="*/ 0 h 46"/>
                    <a:gd name="T42" fmla="*/ 30 w 72"/>
                    <a:gd name="T43" fmla="*/ 0 h 46"/>
                    <a:gd name="T44" fmla="*/ 30 w 72"/>
                    <a:gd name="T45" fmla="*/ 2 h 46"/>
                    <a:gd name="T46" fmla="*/ 28 w 72"/>
                    <a:gd name="T47" fmla="*/ 2 h 46"/>
                    <a:gd name="T48" fmla="*/ 26 w 72"/>
                    <a:gd name="T49" fmla="*/ 2 h 46"/>
                    <a:gd name="T50" fmla="*/ 26 w 72"/>
                    <a:gd name="T51" fmla="*/ 6 h 46"/>
                    <a:gd name="T52" fmla="*/ 28 w 72"/>
                    <a:gd name="T53" fmla="*/ 6 h 46"/>
                    <a:gd name="T54" fmla="*/ 12 w 72"/>
                    <a:gd name="T55" fmla="*/ 26 h 46"/>
                    <a:gd name="T56" fmla="*/ 12 w 72"/>
                    <a:gd name="T57" fmla="*/ 32 h 46"/>
                    <a:gd name="T58" fmla="*/ 12 w 72"/>
                    <a:gd name="T59" fmla="*/ 36 h 46"/>
                    <a:gd name="T60" fmla="*/ 8 w 72"/>
                    <a:gd name="T61" fmla="*/ 42 h 46"/>
                    <a:gd name="T62" fmla="*/ 0 w 72"/>
                    <a:gd name="T6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2" h="46">
                      <a:moveTo>
                        <a:pt x="0" y="46"/>
                      </a:moveTo>
                      <a:lnTo>
                        <a:pt x="10" y="46"/>
                      </a:lnTo>
                      <a:lnTo>
                        <a:pt x="12" y="46"/>
                      </a:lnTo>
                      <a:lnTo>
                        <a:pt x="18" y="44"/>
                      </a:lnTo>
                      <a:lnTo>
                        <a:pt x="20" y="38"/>
                      </a:lnTo>
                      <a:lnTo>
                        <a:pt x="26" y="36"/>
                      </a:lnTo>
                      <a:lnTo>
                        <a:pt x="36" y="38"/>
                      </a:lnTo>
                      <a:lnTo>
                        <a:pt x="44" y="38"/>
                      </a:lnTo>
                      <a:lnTo>
                        <a:pt x="52" y="38"/>
                      </a:lnTo>
                      <a:lnTo>
                        <a:pt x="62" y="34"/>
                      </a:lnTo>
                      <a:lnTo>
                        <a:pt x="64" y="34"/>
                      </a:lnTo>
                      <a:lnTo>
                        <a:pt x="68" y="34"/>
                      </a:lnTo>
                      <a:lnTo>
                        <a:pt x="72" y="28"/>
                      </a:lnTo>
                      <a:lnTo>
                        <a:pt x="72" y="24"/>
                      </a:lnTo>
                      <a:lnTo>
                        <a:pt x="44" y="6"/>
                      </a:lnTo>
                      <a:lnTo>
                        <a:pt x="38" y="8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8" y="2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6" y="2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12" y="26"/>
                      </a:lnTo>
                      <a:lnTo>
                        <a:pt x="12" y="32"/>
                      </a:lnTo>
                      <a:lnTo>
                        <a:pt x="12" y="36"/>
                      </a:lnTo>
                      <a:lnTo>
                        <a:pt x="8" y="4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9" name="Freeform: Shape 292">
                  <a:extLst>
                    <a:ext uri="{FF2B5EF4-FFF2-40B4-BE49-F238E27FC236}">
                      <a16:creationId xmlns:a16="http://schemas.microsoft.com/office/drawing/2014/main" id="{FC2EF8F8-747F-4B70-8030-9B251BE32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700" y="1638300"/>
                  <a:ext cx="168275" cy="114300"/>
                </a:xfrm>
                <a:custGeom>
                  <a:avLst/>
                  <a:gdLst>
                    <a:gd name="T0" fmla="*/ 16 w 106"/>
                    <a:gd name="T1" fmla="*/ 34 h 72"/>
                    <a:gd name="T2" fmla="*/ 18 w 106"/>
                    <a:gd name="T3" fmla="*/ 38 h 72"/>
                    <a:gd name="T4" fmla="*/ 26 w 106"/>
                    <a:gd name="T5" fmla="*/ 40 h 72"/>
                    <a:gd name="T6" fmla="*/ 36 w 106"/>
                    <a:gd name="T7" fmla="*/ 40 h 72"/>
                    <a:gd name="T8" fmla="*/ 52 w 106"/>
                    <a:gd name="T9" fmla="*/ 36 h 72"/>
                    <a:gd name="T10" fmla="*/ 52 w 106"/>
                    <a:gd name="T11" fmla="*/ 40 h 72"/>
                    <a:gd name="T12" fmla="*/ 44 w 106"/>
                    <a:gd name="T13" fmla="*/ 40 h 72"/>
                    <a:gd name="T14" fmla="*/ 40 w 106"/>
                    <a:gd name="T15" fmla="*/ 44 h 72"/>
                    <a:gd name="T16" fmla="*/ 34 w 106"/>
                    <a:gd name="T17" fmla="*/ 46 h 72"/>
                    <a:gd name="T18" fmla="*/ 34 w 106"/>
                    <a:gd name="T19" fmla="*/ 50 h 72"/>
                    <a:gd name="T20" fmla="*/ 18 w 106"/>
                    <a:gd name="T21" fmla="*/ 56 h 72"/>
                    <a:gd name="T22" fmla="*/ 18 w 106"/>
                    <a:gd name="T23" fmla="*/ 62 h 72"/>
                    <a:gd name="T24" fmla="*/ 34 w 106"/>
                    <a:gd name="T25" fmla="*/ 64 h 72"/>
                    <a:gd name="T26" fmla="*/ 44 w 106"/>
                    <a:gd name="T27" fmla="*/ 64 h 72"/>
                    <a:gd name="T28" fmla="*/ 48 w 106"/>
                    <a:gd name="T29" fmla="*/ 68 h 72"/>
                    <a:gd name="T30" fmla="*/ 62 w 106"/>
                    <a:gd name="T31" fmla="*/ 68 h 72"/>
                    <a:gd name="T32" fmla="*/ 70 w 106"/>
                    <a:gd name="T33" fmla="*/ 72 h 72"/>
                    <a:gd name="T34" fmla="*/ 76 w 106"/>
                    <a:gd name="T35" fmla="*/ 68 h 72"/>
                    <a:gd name="T36" fmla="*/ 88 w 106"/>
                    <a:gd name="T37" fmla="*/ 66 h 72"/>
                    <a:gd name="T38" fmla="*/ 90 w 106"/>
                    <a:gd name="T39" fmla="*/ 66 h 72"/>
                    <a:gd name="T40" fmla="*/ 96 w 106"/>
                    <a:gd name="T41" fmla="*/ 66 h 72"/>
                    <a:gd name="T42" fmla="*/ 98 w 106"/>
                    <a:gd name="T43" fmla="*/ 64 h 72"/>
                    <a:gd name="T44" fmla="*/ 98 w 106"/>
                    <a:gd name="T45" fmla="*/ 58 h 72"/>
                    <a:gd name="T46" fmla="*/ 106 w 106"/>
                    <a:gd name="T47" fmla="*/ 54 h 72"/>
                    <a:gd name="T48" fmla="*/ 104 w 106"/>
                    <a:gd name="T49" fmla="*/ 46 h 72"/>
                    <a:gd name="T50" fmla="*/ 98 w 106"/>
                    <a:gd name="T51" fmla="*/ 44 h 72"/>
                    <a:gd name="T52" fmla="*/ 96 w 106"/>
                    <a:gd name="T53" fmla="*/ 40 h 72"/>
                    <a:gd name="T54" fmla="*/ 90 w 106"/>
                    <a:gd name="T55" fmla="*/ 50 h 72"/>
                    <a:gd name="T56" fmla="*/ 88 w 106"/>
                    <a:gd name="T57" fmla="*/ 50 h 72"/>
                    <a:gd name="T58" fmla="*/ 86 w 106"/>
                    <a:gd name="T59" fmla="*/ 50 h 72"/>
                    <a:gd name="T60" fmla="*/ 88 w 106"/>
                    <a:gd name="T61" fmla="*/ 38 h 72"/>
                    <a:gd name="T62" fmla="*/ 80 w 106"/>
                    <a:gd name="T63" fmla="*/ 34 h 72"/>
                    <a:gd name="T64" fmla="*/ 80 w 106"/>
                    <a:gd name="T65" fmla="*/ 38 h 72"/>
                    <a:gd name="T66" fmla="*/ 64 w 106"/>
                    <a:gd name="T67" fmla="*/ 40 h 72"/>
                    <a:gd name="T68" fmla="*/ 76 w 106"/>
                    <a:gd name="T69" fmla="*/ 36 h 72"/>
                    <a:gd name="T70" fmla="*/ 76 w 106"/>
                    <a:gd name="T71" fmla="*/ 26 h 72"/>
                    <a:gd name="T72" fmla="*/ 78 w 106"/>
                    <a:gd name="T73" fmla="*/ 26 h 72"/>
                    <a:gd name="T74" fmla="*/ 78 w 106"/>
                    <a:gd name="T75" fmla="*/ 22 h 72"/>
                    <a:gd name="T76" fmla="*/ 48 w 106"/>
                    <a:gd name="T77" fmla="*/ 0 h 72"/>
                    <a:gd name="T78" fmla="*/ 42 w 106"/>
                    <a:gd name="T79" fmla="*/ 8 h 72"/>
                    <a:gd name="T80" fmla="*/ 40 w 106"/>
                    <a:gd name="T81" fmla="*/ 10 h 72"/>
                    <a:gd name="T82" fmla="*/ 34 w 106"/>
                    <a:gd name="T83" fmla="*/ 12 h 72"/>
                    <a:gd name="T84" fmla="*/ 32 w 106"/>
                    <a:gd name="T85" fmla="*/ 12 h 72"/>
                    <a:gd name="T86" fmla="*/ 26 w 106"/>
                    <a:gd name="T87" fmla="*/ 12 h 72"/>
                    <a:gd name="T88" fmla="*/ 22 w 106"/>
                    <a:gd name="T89" fmla="*/ 28 h 72"/>
                    <a:gd name="T90" fmla="*/ 16 w 106"/>
                    <a:gd name="T91" fmla="*/ 28 h 72"/>
                    <a:gd name="T92" fmla="*/ 8 w 106"/>
                    <a:gd name="T93" fmla="*/ 28 h 72"/>
                    <a:gd name="T94" fmla="*/ 0 w 106"/>
                    <a:gd name="T95" fmla="*/ 34 h 72"/>
                    <a:gd name="T96" fmla="*/ 8 w 106"/>
                    <a:gd name="T97" fmla="*/ 34 h 72"/>
                    <a:gd name="T98" fmla="*/ 16 w 106"/>
                    <a:gd name="T99" fmla="*/ 34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6" h="72">
                      <a:moveTo>
                        <a:pt x="16" y="34"/>
                      </a:moveTo>
                      <a:lnTo>
                        <a:pt x="18" y="38"/>
                      </a:lnTo>
                      <a:lnTo>
                        <a:pt x="26" y="40"/>
                      </a:lnTo>
                      <a:lnTo>
                        <a:pt x="36" y="40"/>
                      </a:lnTo>
                      <a:lnTo>
                        <a:pt x="52" y="36"/>
                      </a:lnTo>
                      <a:lnTo>
                        <a:pt x="52" y="40"/>
                      </a:lnTo>
                      <a:lnTo>
                        <a:pt x="44" y="40"/>
                      </a:lnTo>
                      <a:lnTo>
                        <a:pt x="40" y="44"/>
                      </a:lnTo>
                      <a:lnTo>
                        <a:pt x="34" y="46"/>
                      </a:lnTo>
                      <a:lnTo>
                        <a:pt x="34" y="50"/>
                      </a:lnTo>
                      <a:lnTo>
                        <a:pt x="18" y="56"/>
                      </a:lnTo>
                      <a:lnTo>
                        <a:pt x="18" y="62"/>
                      </a:lnTo>
                      <a:lnTo>
                        <a:pt x="34" y="64"/>
                      </a:lnTo>
                      <a:lnTo>
                        <a:pt x="44" y="64"/>
                      </a:lnTo>
                      <a:lnTo>
                        <a:pt x="48" y="68"/>
                      </a:lnTo>
                      <a:lnTo>
                        <a:pt x="62" y="68"/>
                      </a:lnTo>
                      <a:lnTo>
                        <a:pt x="70" y="72"/>
                      </a:lnTo>
                      <a:lnTo>
                        <a:pt x="76" y="68"/>
                      </a:lnTo>
                      <a:lnTo>
                        <a:pt x="88" y="66"/>
                      </a:lnTo>
                      <a:lnTo>
                        <a:pt x="90" y="66"/>
                      </a:lnTo>
                      <a:lnTo>
                        <a:pt x="96" y="66"/>
                      </a:lnTo>
                      <a:lnTo>
                        <a:pt x="98" y="64"/>
                      </a:lnTo>
                      <a:lnTo>
                        <a:pt x="98" y="58"/>
                      </a:lnTo>
                      <a:lnTo>
                        <a:pt x="106" y="54"/>
                      </a:lnTo>
                      <a:lnTo>
                        <a:pt x="104" y="46"/>
                      </a:lnTo>
                      <a:lnTo>
                        <a:pt x="98" y="44"/>
                      </a:lnTo>
                      <a:lnTo>
                        <a:pt x="96" y="40"/>
                      </a:lnTo>
                      <a:lnTo>
                        <a:pt x="90" y="50"/>
                      </a:lnTo>
                      <a:lnTo>
                        <a:pt x="88" y="50"/>
                      </a:lnTo>
                      <a:lnTo>
                        <a:pt x="86" y="50"/>
                      </a:lnTo>
                      <a:lnTo>
                        <a:pt x="88" y="38"/>
                      </a:lnTo>
                      <a:lnTo>
                        <a:pt x="80" y="34"/>
                      </a:lnTo>
                      <a:lnTo>
                        <a:pt x="80" y="38"/>
                      </a:lnTo>
                      <a:lnTo>
                        <a:pt x="64" y="40"/>
                      </a:lnTo>
                      <a:lnTo>
                        <a:pt x="76" y="36"/>
                      </a:lnTo>
                      <a:lnTo>
                        <a:pt x="76" y="26"/>
                      </a:lnTo>
                      <a:lnTo>
                        <a:pt x="78" y="26"/>
                      </a:lnTo>
                      <a:lnTo>
                        <a:pt x="78" y="22"/>
                      </a:lnTo>
                      <a:lnTo>
                        <a:pt x="48" y="0"/>
                      </a:lnTo>
                      <a:lnTo>
                        <a:pt x="42" y="8"/>
                      </a:lnTo>
                      <a:lnTo>
                        <a:pt x="40" y="10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26" y="12"/>
                      </a:lnTo>
                      <a:lnTo>
                        <a:pt x="22" y="28"/>
                      </a:lnTo>
                      <a:lnTo>
                        <a:pt x="16" y="28"/>
                      </a:lnTo>
                      <a:lnTo>
                        <a:pt x="8" y="28"/>
                      </a:lnTo>
                      <a:lnTo>
                        <a:pt x="0" y="34"/>
                      </a:lnTo>
                      <a:lnTo>
                        <a:pt x="8" y="34"/>
                      </a:lnTo>
                      <a:lnTo>
                        <a:pt x="16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0" name="Freeform: Shape 293">
                  <a:extLst>
                    <a:ext uri="{FF2B5EF4-FFF2-40B4-BE49-F238E27FC236}">
                      <a16:creationId xmlns:a16="http://schemas.microsoft.com/office/drawing/2014/main" id="{95098CA1-0F2E-4119-B651-C97F7CAFC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4475" y="1698625"/>
                  <a:ext cx="47625" cy="31750"/>
                </a:xfrm>
                <a:custGeom>
                  <a:avLst/>
                  <a:gdLst>
                    <a:gd name="T0" fmla="*/ 0 w 30"/>
                    <a:gd name="T1" fmla="*/ 20 h 20"/>
                    <a:gd name="T2" fmla="*/ 30 w 30"/>
                    <a:gd name="T3" fmla="*/ 18 h 20"/>
                    <a:gd name="T4" fmla="*/ 30 w 30"/>
                    <a:gd name="T5" fmla="*/ 16 h 20"/>
                    <a:gd name="T6" fmla="*/ 30 w 30"/>
                    <a:gd name="T7" fmla="*/ 12 h 20"/>
                    <a:gd name="T8" fmla="*/ 30 w 30"/>
                    <a:gd name="T9" fmla="*/ 10 h 20"/>
                    <a:gd name="T10" fmla="*/ 22 w 30"/>
                    <a:gd name="T11" fmla="*/ 6 h 20"/>
                    <a:gd name="T12" fmla="*/ 18 w 30"/>
                    <a:gd name="T13" fmla="*/ 2 h 20"/>
                    <a:gd name="T14" fmla="*/ 2 w 30"/>
                    <a:gd name="T15" fmla="*/ 0 h 20"/>
                    <a:gd name="T16" fmla="*/ 0 w 30"/>
                    <a:gd name="T17" fmla="*/ 12 h 20"/>
                    <a:gd name="T18" fmla="*/ 0 w 30"/>
                    <a:gd name="T1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20">
                      <a:moveTo>
                        <a:pt x="0" y="20"/>
                      </a:move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2" y="6"/>
                      </a:lnTo>
                      <a:lnTo>
                        <a:pt x="18" y="2"/>
                      </a:ln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1" name="Freeform: Shape 294">
                  <a:extLst>
                    <a:ext uri="{FF2B5EF4-FFF2-40B4-BE49-F238E27FC236}">
                      <a16:creationId xmlns:a16="http://schemas.microsoft.com/office/drawing/2014/main" id="{E25350C8-A040-4CED-A08C-B2789CC80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750" y="1679575"/>
                  <a:ext cx="9525" cy="6350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4 h 4"/>
                    <a:gd name="T4" fmla="*/ 6 w 6"/>
                    <a:gd name="T5" fmla="*/ 4 h 4"/>
                    <a:gd name="T6" fmla="*/ 2 w 6"/>
                    <a:gd name="T7" fmla="*/ 2 h 4"/>
                    <a:gd name="T8" fmla="*/ 2 w 6"/>
                    <a:gd name="T9" fmla="*/ 0 h 4"/>
                    <a:gd name="T10" fmla="*/ 0 w 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6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2" name="Freeform: Shape 295">
                  <a:extLst>
                    <a:ext uri="{FF2B5EF4-FFF2-40B4-BE49-F238E27FC236}">
                      <a16:creationId xmlns:a16="http://schemas.microsoft.com/office/drawing/2014/main" id="{0B4FF341-E679-41D4-A05F-5C5F69D0B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850" y="1695450"/>
                  <a:ext cx="15875" cy="15875"/>
                </a:xfrm>
                <a:custGeom>
                  <a:avLst/>
                  <a:gdLst>
                    <a:gd name="T0" fmla="*/ 2 w 10"/>
                    <a:gd name="T1" fmla="*/ 0 h 10"/>
                    <a:gd name="T2" fmla="*/ 0 w 10"/>
                    <a:gd name="T3" fmla="*/ 2 h 10"/>
                    <a:gd name="T4" fmla="*/ 0 w 10"/>
                    <a:gd name="T5" fmla="*/ 8 h 10"/>
                    <a:gd name="T6" fmla="*/ 10 w 10"/>
                    <a:gd name="T7" fmla="*/ 10 h 10"/>
                    <a:gd name="T8" fmla="*/ 8 w 10"/>
                    <a:gd name="T9" fmla="*/ 2 h 10"/>
                    <a:gd name="T10" fmla="*/ 4 w 10"/>
                    <a:gd name="T11" fmla="*/ 2 h 10"/>
                    <a:gd name="T12" fmla="*/ 2 w 1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3" name="Freeform: Shape 296">
                  <a:extLst>
                    <a:ext uri="{FF2B5EF4-FFF2-40B4-BE49-F238E27FC236}">
                      <a16:creationId xmlns:a16="http://schemas.microsoft.com/office/drawing/2014/main" id="{42DB179D-2670-4A2D-94CC-E50E778C1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1025" y="1844675"/>
                  <a:ext cx="371475" cy="295275"/>
                </a:xfrm>
                <a:custGeom>
                  <a:avLst/>
                  <a:gdLst>
                    <a:gd name="T0" fmla="*/ 12 w 234"/>
                    <a:gd name="T1" fmla="*/ 134 h 186"/>
                    <a:gd name="T2" fmla="*/ 0 w 234"/>
                    <a:gd name="T3" fmla="*/ 146 h 186"/>
                    <a:gd name="T4" fmla="*/ 10 w 234"/>
                    <a:gd name="T5" fmla="*/ 150 h 186"/>
                    <a:gd name="T6" fmla="*/ 18 w 234"/>
                    <a:gd name="T7" fmla="*/ 154 h 186"/>
                    <a:gd name="T8" fmla="*/ 28 w 234"/>
                    <a:gd name="T9" fmla="*/ 150 h 186"/>
                    <a:gd name="T10" fmla="*/ 34 w 234"/>
                    <a:gd name="T11" fmla="*/ 162 h 186"/>
                    <a:gd name="T12" fmla="*/ 42 w 234"/>
                    <a:gd name="T13" fmla="*/ 168 h 186"/>
                    <a:gd name="T14" fmla="*/ 28 w 234"/>
                    <a:gd name="T15" fmla="*/ 172 h 186"/>
                    <a:gd name="T16" fmla="*/ 26 w 234"/>
                    <a:gd name="T17" fmla="*/ 180 h 186"/>
                    <a:gd name="T18" fmla="*/ 56 w 234"/>
                    <a:gd name="T19" fmla="*/ 178 h 186"/>
                    <a:gd name="T20" fmla="*/ 78 w 234"/>
                    <a:gd name="T21" fmla="*/ 182 h 186"/>
                    <a:gd name="T22" fmla="*/ 80 w 234"/>
                    <a:gd name="T23" fmla="*/ 172 h 186"/>
                    <a:gd name="T24" fmla="*/ 84 w 234"/>
                    <a:gd name="T25" fmla="*/ 178 h 186"/>
                    <a:gd name="T26" fmla="*/ 88 w 234"/>
                    <a:gd name="T27" fmla="*/ 170 h 186"/>
                    <a:gd name="T28" fmla="*/ 72 w 234"/>
                    <a:gd name="T29" fmla="*/ 164 h 186"/>
                    <a:gd name="T30" fmla="*/ 60 w 234"/>
                    <a:gd name="T31" fmla="*/ 134 h 186"/>
                    <a:gd name="T32" fmla="*/ 62 w 234"/>
                    <a:gd name="T33" fmla="*/ 124 h 186"/>
                    <a:gd name="T34" fmla="*/ 62 w 234"/>
                    <a:gd name="T35" fmla="*/ 100 h 186"/>
                    <a:gd name="T36" fmla="*/ 60 w 234"/>
                    <a:gd name="T37" fmla="*/ 96 h 186"/>
                    <a:gd name="T38" fmla="*/ 70 w 234"/>
                    <a:gd name="T39" fmla="*/ 100 h 186"/>
                    <a:gd name="T40" fmla="*/ 74 w 234"/>
                    <a:gd name="T41" fmla="*/ 92 h 186"/>
                    <a:gd name="T42" fmla="*/ 78 w 234"/>
                    <a:gd name="T43" fmla="*/ 88 h 186"/>
                    <a:gd name="T44" fmla="*/ 82 w 234"/>
                    <a:gd name="T45" fmla="*/ 88 h 186"/>
                    <a:gd name="T46" fmla="*/ 84 w 234"/>
                    <a:gd name="T47" fmla="*/ 78 h 186"/>
                    <a:gd name="T48" fmla="*/ 96 w 234"/>
                    <a:gd name="T49" fmla="*/ 78 h 186"/>
                    <a:gd name="T50" fmla="*/ 106 w 234"/>
                    <a:gd name="T51" fmla="*/ 62 h 186"/>
                    <a:gd name="T52" fmla="*/ 128 w 234"/>
                    <a:gd name="T53" fmla="*/ 52 h 186"/>
                    <a:gd name="T54" fmla="*/ 146 w 234"/>
                    <a:gd name="T55" fmla="*/ 44 h 186"/>
                    <a:gd name="T56" fmla="*/ 172 w 234"/>
                    <a:gd name="T57" fmla="*/ 40 h 186"/>
                    <a:gd name="T58" fmla="*/ 210 w 234"/>
                    <a:gd name="T59" fmla="*/ 26 h 186"/>
                    <a:gd name="T60" fmla="*/ 218 w 234"/>
                    <a:gd name="T61" fmla="*/ 0 h 186"/>
                    <a:gd name="T62" fmla="*/ 202 w 234"/>
                    <a:gd name="T63" fmla="*/ 10 h 186"/>
                    <a:gd name="T64" fmla="*/ 180 w 234"/>
                    <a:gd name="T65" fmla="*/ 22 h 186"/>
                    <a:gd name="T66" fmla="*/ 162 w 234"/>
                    <a:gd name="T67" fmla="*/ 24 h 186"/>
                    <a:gd name="T68" fmla="*/ 156 w 234"/>
                    <a:gd name="T69" fmla="*/ 22 h 186"/>
                    <a:gd name="T70" fmla="*/ 146 w 234"/>
                    <a:gd name="T71" fmla="*/ 22 h 186"/>
                    <a:gd name="T72" fmla="*/ 138 w 234"/>
                    <a:gd name="T73" fmla="*/ 26 h 186"/>
                    <a:gd name="T74" fmla="*/ 112 w 234"/>
                    <a:gd name="T75" fmla="*/ 32 h 186"/>
                    <a:gd name="T76" fmla="*/ 98 w 234"/>
                    <a:gd name="T77" fmla="*/ 36 h 186"/>
                    <a:gd name="T78" fmla="*/ 74 w 234"/>
                    <a:gd name="T79" fmla="*/ 42 h 186"/>
                    <a:gd name="T80" fmla="*/ 66 w 234"/>
                    <a:gd name="T81" fmla="*/ 46 h 186"/>
                    <a:gd name="T82" fmla="*/ 60 w 234"/>
                    <a:gd name="T83" fmla="*/ 50 h 186"/>
                    <a:gd name="T84" fmla="*/ 56 w 234"/>
                    <a:gd name="T85" fmla="*/ 54 h 186"/>
                    <a:gd name="T86" fmla="*/ 56 w 234"/>
                    <a:gd name="T87" fmla="*/ 60 h 186"/>
                    <a:gd name="T88" fmla="*/ 46 w 234"/>
                    <a:gd name="T89" fmla="*/ 64 h 186"/>
                    <a:gd name="T90" fmla="*/ 44 w 234"/>
                    <a:gd name="T91" fmla="*/ 70 h 186"/>
                    <a:gd name="T92" fmla="*/ 30 w 234"/>
                    <a:gd name="T93" fmla="*/ 76 h 186"/>
                    <a:gd name="T94" fmla="*/ 20 w 234"/>
                    <a:gd name="T95" fmla="*/ 80 h 186"/>
                    <a:gd name="T96" fmla="*/ 30 w 234"/>
                    <a:gd name="T97" fmla="*/ 90 h 186"/>
                    <a:gd name="T98" fmla="*/ 34 w 234"/>
                    <a:gd name="T99" fmla="*/ 98 h 186"/>
                    <a:gd name="T100" fmla="*/ 12 w 234"/>
                    <a:gd name="T101" fmla="*/ 108 h 186"/>
                    <a:gd name="T102" fmla="*/ 12 w 234"/>
                    <a:gd name="T103" fmla="*/ 122 h 186"/>
                    <a:gd name="T104" fmla="*/ 16 w 234"/>
                    <a:gd name="T105" fmla="*/ 126 h 186"/>
                    <a:gd name="T106" fmla="*/ 46 w 234"/>
                    <a:gd name="T107" fmla="*/ 96 h 186"/>
                    <a:gd name="T108" fmla="*/ 44 w 234"/>
                    <a:gd name="T109" fmla="*/ 9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4" h="186">
                      <a:moveTo>
                        <a:pt x="10" y="128"/>
                      </a:moveTo>
                      <a:lnTo>
                        <a:pt x="12" y="132"/>
                      </a:lnTo>
                      <a:lnTo>
                        <a:pt x="12" y="134"/>
                      </a:lnTo>
                      <a:lnTo>
                        <a:pt x="6" y="136"/>
                      </a:lnTo>
                      <a:lnTo>
                        <a:pt x="0" y="140"/>
                      </a:lnTo>
                      <a:lnTo>
                        <a:pt x="0" y="146"/>
                      </a:lnTo>
                      <a:lnTo>
                        <a:pt x="2" y="158"/>
                      </a:lnTo>
                      <a:lnTo>
                        <a:pt x="8" y="158"/>
                      </a:lnTo>
                      <a:lnTo>
                        <a:pt x="10" y="150"/>
                      </a:lnTo>
                      <a:lnTo>
                        <a:pt x="12" y="150"/>
                      </a:lnTo>
                      <a:lnTo>
                        <a:pt x="16" y="152"/>
                      </a:lnTo>
                      <a:lnTo>
                        <a:pt x="18" y="154"/>
                      </a:lnTo>
                      <a:lnTo>
                        <a:pt x="20" y="152"/>
                      </a:lnTo>
                      <a:lnTo>
                        <a:pt x="20" y="150"/>
                      </a:lnTo>
                      <a:lnTo>
                        <a:pt x="28" y="150"/>
                      </a:lnTo>
                      <a:lnTo>
                        <a:pt x="28" y="154"/>
                      </a:lnTo>
                      <a:lnTo>
                        <a:pt x="28" y="162"/>
                      </a:lnTo>
                      <a:lnTo>
                        <a:pt x="34" y="162"/>
                      </a:lnTo>
                      <a:lnTo>
                        <a:pt x="36" y="162"/>
                      </a:lnTo>
                      <a:lnTo>
                        <a:pt x="42" y="160"/>
                      </a:lnTo>
                      <a:lnTo>
                        <a:pt x="42" y="168"/>
                      </a:lnTo>
                      <a:lnTo>
                        <a:pt x="36" y="168"/>
                      </a:lnTo>
                      <a:lnTo>
                        <a:pt x="28" y="168"/>
                      </a:lnTo>
                      <a:lnTo>
                        <a:pt x="28" y="172"/>
                      </a:lnTo>
                      <a:lnTo>
                        <a:pt x="34" y="172"/>
                      </a:lnTo>
                      <a:lnTo>
                        <a:pt x="34" y="176"/>
                      </a:lnTo>
                      <a:lnTo>
                        <a:pt x="26" y="180"/>
                      </a:lnTo>
                      <a:lnTo>
                        <a:pt x="44" y="180"/>
                      </a:lnTo>
                      <a:lnTo>
                        <a:pt x="52" y="186"/>
                      </a:lnTo>
                      <a:lnTo>
                        <a:pt x="56" y="178"/>
                      </a:lnTo>
                      <a:lnTo>
                        <a:pt x="60" y="180"/>
                      </a:lnTo>
                      <a:lnTo>
                        <a:pt x="62" y="182"/>
                      </a:lnTo>
                      <a:lnTo>
                        <a:pt x="78" y="182"/>
                      </a:lnTo>
                      <a:lnTo>
                        <a:pt x="74" y="178"/>
                      </a:lnTo>
                      <a:lnTo>
                        <a:pt x="72" y="172"/>
                      </a:lnTo>
                      <a:lnTo>
                        <a:pt x="80" y="172"/>
                      </a:lnTo>
                      <a:lnTo>
                        <a:pt x="82" y="176"/>
                      </a:lnTo>
                      <a:lnTo>
                        <a:pt x="82" y="178"/>
                      </a:lnTo>
                      <a:lnTo>
                        <a:pt x="84" y="178"/>
                      </a:lnTo>
                      <a:lnTo>
                        <a:pt x="96" y="176"/>
                      </a:lnTo>
                      <a:lnTo>
                        <a:pt x="96" y="170"/>
                      </a:lnTo>
                      <a:lnTo>
                        <a:pt x="88" y="170"/>
                      </a:lnTo>
                      <a:lnTo>
                        <a:pt x="82" y="170"/>
                      </a:lnTo>
                      <a:lnTo>
                        <a:pt x="78" y="168"/>
                      </a:lnTo>
                      <a:lnTo>
                        <a:pt x="72" y="164"/>
                      </a:lnTo>
                      <a:lnTo>
                        <a:pt x="66" y="154"/>
                      </a:lnTo>
                      <a:lnTo>
                        <a:pt x="62" y="144"/>
                      </a:lnTo>
                      <a:lnTo>
                        <a:pt x="60" y="134"/>
                      </a:lnTo>
                      <a:lnTo>
                        <a:pt x="64" y="132"/>
                      </a:lnTo>
                      <a:lnTo>
                        <a:pt x="62" y="126"/>
                      </a:lnTo>
                      <a:lnTo>
                        <a:pt x="62" y="124"/>
                      </a:lnTo>
                      <a:lnTo>
                        <a:pt x="70" y="108"/>
                      </a:lnTo>
                      <a:lnTo>
                        <a:pt x="70" y="104"/>
                      </a:lnTo>
                      <a:lnTo>
                        <a:pt x="62" y="100"/>
                      </a:lnTo>
                      <a:lnTo>
                        <a:pt x="56" y="98"/>
                      </a:lnTo>
                      <a:lnTo>
                        <a:pt x="54" y="98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2" y="100"/>
                      </a:lnTo>
                      <a:lnTo>
                        <a:pt x="70" y="100"/>
                      </a:lnTo>
                      <a:lnTo>
                        <a:pt x="74" y="98"/>
                      </a:lnTo>
                      <a:lnTo>
                        <a:pt x="74" y="96"/>
                      </a:lnTo>
                      <a:lnTo>
                        <a:pt x="74" y="92"/>
                      </a:lnTo>
                      <a:lnTo>
                        <a:pt x="74" y="90"/>
                      </a:lnTo>
                      <a:lnTo>
                        <a:pt x="74" y="88"/>
                      </a:lnTo>
                      <a:lnTo>
                        <a:pt x="78" y="88"/>
                      </a:lnTo>
                      <a:lnTo>
                        <a:pt x="78" y="90"/>
                      </a:lnTo>
                      <a:lnTo>
                        <a:pt x="82" y="90"/>
                      </a:lnTo>
                      <a:lnTo>
                        <a:pt x="82" y="88"/>
                      </a:lnTo>
                      <a:lnTo>
                        <a:pt x="80" y="82"/>
                      </a:lnTo>
                      <a:lnTo>
                        <a:pt x="88" y="82"/>
                      </a:lnTo>
                      <a:lnTo>
                        <a:pt x="84" y="78"/>
                      </a:lnTo>
                      <a:lnTo>
                        <a:pt x="84" y="76"/>
                      </a:lnTo>
                      <a:lnTo>
                        <a:pt x="88" y="72"/>
                      </a:lnTo>
                      <a:lnTo>
                        <a:pt x="96" y="78"/>
                      </a:lnTo>
                      <a:lnTo>
                        <a:pt x="98" y="68"/>
                      </a:lnTo>
                      <a:lnTo>
                        <a:pt x="102" y="68"/>
                      </a:lnTo>
                      <a:lnTo>
                        <a:pt x="106" y="62"/>
                      </a:lnTo>
                      <a:lnTo>
                        <a:pt x="108" y="58"/>
                      </a:lnTo>
                      <a:lnTo>
                        <a:pt x="126" y="58"/>
                      </a:lnTo>
                      <a:lnTo>
                        <a:pt x="128" y="52"/>
                      </a:lnTo>
                      <a:lnTo>
                        <a:pt x="134" y="44"/>
                      </a:lnTo>
                      <a:lnTo>
                        <a:pt x="142" y="44"/>
                      </a:lnTo>
                      <a:lnTo>
                        <a:pt x="146" y="44"/>
                      </a:lnTo>
                      <a:lnTo>
                        <a:pt x="160" y="44"/>
                      </a:lnTo>
                      <a:lnTo>
                        <a:pt x="170" y="36"/>
                      </a:lnTo>
                      <a:lnTo>
                        <a:pt x="172" y="40"/>
                      </a:lnTo>
                      <a:lnTo>
                        <a:pt x="174" y="42"/>
                      </a:lnTo>
                      <a:lnTo>
                        <a:pt x="182" y="34"/>
                      </a:lnTo>
                      <a:lnTo>
                        <a:pt x="210" y="26"/>
                      </a:lnTo>
                      <a:lnTo>
                        <a:pt x="234" y="18"/>
                      </a:lnTo>
                      <a:lnTo>
                        <a:pt x="228" y="0"/>
                      </a:lnTo>
                      <a:lnTo>
                        <a:pt x="218" y="0"/>
                      </a:lnTo>
                      <a:lnTo>
                        <a:pt x="212" y="6"/>
                      </a:lnTo>
                      <a:lnTo>
                        <a:pt x="206" y="10"/>
                      </a:lnTo>
                      <a:lnTo>
                        <a:pt x="202" y="10"/>
                      </a:lnTo>
                      <a:lnTo>
                        <a:pt x="200" y="8"/>
                      </a:lnTo>
                      <a:lnTo>
                        <a:pt x="190" y="16"/>
                      </a:lnTo>
                      <a:lnTo>
                        <a:pt x="180" y="22"/>
                      </a:lnTo>
                      <a:lnTo>
                        <a:pt x="172" y="22"/>
                      </a:lnTo>
                      <a:lnTo>
                        <a:pt x="166" y="22"/>
                      </a:lnTo>
                      <a:lnTo>
                        <a:pt x="162" y="24"/>
                      </a:lnTo>
                      <a:lnTo>
                        <a:pt x="160" y="26"/>
                      </a:lnTo>
                      <a:lnTo>
                        <a:pt x="160" y="22"/>
                      </a:lnTo>
                      <a:lnTo>
                        <a:pt x="156" y="22"/>
                      </a:lnTo>
                      <a:lnTo>
                        <a:pt x="154" y="24"/>
                      </a:lnTo>
                      <a:lnTo>
                        <a:pt x="152" y="24"/>
                      </a:lnTo>
                      <a:lnTo>
                        <a:pt x="146" y="22"/>
                      </a:lnTo>
                      <a:lnTo>
                        <a:pt x="144" y="18"/>
                      </a:lnTo>
                      <a:lnTo>
                        <a:pt x="138" y="18"/>
                      </a:lnTo>
                      <a:lnTo>
                        <a:pt x="138" y="26"/>
                      </a:lnTo>
                      <a:lnTo>
                        <a:pt x="126" y="26"/>
                      </a:lnTo>
                      <a:lnTo>
                        <a:pt x="112" y="26"/>
                      </a:lnTo>
                      <a:lnTo>
                        <a:pt x="112" y="32"/>
                      </a:lnTo>
                      <a:lnTo>
                        <a:pt x="108" y="32"/>
                      </a:lnTo>
                      <a:lnTo>
                        <a:pt x="102" y="32"/>
                      </a:lnTo>
                      <a:lnTo>
                        <a:pt x="98" y="36"/>
                      </a:lnTo>
                      <a:lnTo>
                        <a:pt x="96" y="42"/>
                      </a:lnTo>
                      <a:lnTo>
                        <a:pt x="84" y="42"/>
                      </a:lnTo>
                      <a:lnTo>
                        <a:pt x="74" y="42"/>
                      </a:lnTo>
                      <a:lnTo>
                        <a:pt x="72" y="44"/>
                      </a:lnTo>
                      <a:lnTo>
                        <a:pt x="72" y="46"/>
                      </a:lnTo>
                      <a:lnTo>
                        <a:pt x="66" y="46"/>
                      </a:lnTo>
                      <a:lnTo>
                        <a:pt x="64" y="46"/>
                      </a:lnTo>
                      <a:lnTo>
                        <a:pt x="62" y="44"/>
                      </a:lnTo>
                      <a:lnTo>
                        <a:pt x="60" y="50"/>
                      </a:lnTo>
                      <a:lnTo>
                        <a:pt x="62" y="50"/>
                      </a:lnTo>
                      <a:lnTo>
                        <a:pt x="62" y="52"/>
                      </a:lnTo>
                      <a:lnTo>
                        <a:pt x="56" y="54"/>
                      </a:lnTo>
                      <a:lnTo>
                        <a:pt x="56" y="58"/>
                      </a:lnTo>
                      <a:lnTo>
                        <a:pt x="62" y="60"/>
                      </a:lnTo>
                      <a:lnTo>
                        <a:pt x="56" y="60"/>
                      </a:lnTo>
                      <a:lnTo>
                        <a:pt x="54" y="60"/>
                      </a:lnTo>
                      <a:lnTo>
                        <a:pt x="52" y="58"/>
                      </a:lnTo>
                      <a:lnTo>
                        <a:pt x="46" y="64"/>
                      </a:lnTo>
                      <a:lnTo>
                        <a:pt x="46" y="62"/>
                      </a:lnTo>
                      <a:lnTo>
                        <a:pt x="44" y="62"/>
                      </a:lnTo>
                      <a:lnTo>
                        <a:pt x="44" y="70"/>
                      </a:lnTo>
                      <a:lnTo>
                        <a:pt x="42" y="70"/>
                      </a:lnTo>
                      <a:lnTo>
                        <a:pt x="34" y="72"/>
                      </a:lnTo>
                      <a:lnTo>
                        <a:pt x="30" y="76"/>
                      </a:lnTo>
                      <a:lnTo>
                        <a:pt x="28" y="80"/>
                      </a:lnTo>
                      <a:lnTo>
                        <a:pt x="26" y="78"/>
                      </a:lnTo>
                      <a:lnTo>
                        <a:pt x="20" y="80"/>
                      </a:lnTo>
                      <a:lnTo>
                        <a:pt x="20" y="82"/>
                      </a:lnTo>
                      <a:lnTo>
                        <a:pt x="30" y="88"/>
                      </a:lnTo>
                      <a:lnTo>
                        <a:pt x="30" y="90"/>
                      </a:lnTo>
                      <a:lnTo>
                        <a:pt x="26" y="96"/>
                      </a:lnTo>
                      <a:lnTo>
                        <a:pt x="30" y="96"/>
                      </a:lnTo>
                      <a:lnTo>
                        <a:pt x="34" y="98"/>
                      </a:lnTo>
                      <a:lnTo>
                        <a:pt x="34" y="100"/>
                      </a:lnTo>
                      <a:lnTo>
                        <a:pt x="26" y="104"/>
                      </a:lnTo>
                      <a:lnTo>
                        <a:pt x="12" y="108"/>
                      </a:lnTo>
                      <a:lnTo>
                        <a:pt x="16" y="118"/>
                      </a:lnTo>
                      <a:lnTo>
                        <a:pt x="16" y="122"/>
                      </a:lnTo>
                      <a:lnTo>
                        <a:pt x="12" y="122"/>
                      </a:lnTo>
                      <a:lnTo>
                        <a:pt x="12" y="124"/>
                      </a:lnTo>
                      <a:lnTo>
                        <a:pt x="16" y="124"/>
                      </a:lnTo>
                      <a:lnTo>
                        <a:pt x="16" y="126"/>
                      </a:lnTo>
                      <a:lnTo>
                        <a:pt x="10" y="128"/>
                      </a:lnTo>
                      <a:close/>
                      <a:moveTo>
                        <a:pt x="44" y="96"/>
                      </a:moveTo>
                      <a:lnTo>
                        <a:pt x="46" y="96"/>
                      </a:lnTo>
                      <a:lnTo>
                        <a:pt x="48" y="98"/>
                      </a:lnTo>
                      <a:lnTo>
                        <a:pt x="44" y="98"/>
                      </a:lnTo>
                      <a:lnTo>
                        <a:pt x="44" y="9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4" name="Freeform: Shape 297">
                  <a:extLst>
                    <a:ext uri="{FF2B5EF4-FFF2-40B4-BE49-F238E27FC236}">
                      <a16:creationId xmlns:a16="http://schemas.microsoft.com/office/drawing/2014/main" id="{0D03455F-93F3-4492-9EE1-58066141E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9300" y="2139950"/>
                  <a:ext cx="38100" cy="28575"/>
                </a:xfrm>
                <a:custGeom>
                  <a:avLst/>
                  <a:gdLst>
                    <a:gd name="T0" fmla="*/ 18 w 24"/>
                    <a:gd name="T1" fmla="*/ 18 h 18"/>
                    <a:gd name="T2" fmla="*/ 24 w 24"/>
                    <a:gd name="T3" fmla="*/ 18 h 18"/>
                    <a:gd name="T4" fmla="*/ 24 w 24"/>
                    <a:gd name="T5" fmla="*/ 10 h 18"/>
                    <a:gd name="T6" fmla="*/ 6 w 24"/>
                    <a:gd name="T7" fmla="*/ 0 h 18"/>
                    <a:gd name="T8" fmla="*/ 4 w 24"/>
                    <a:gd name="T9" fmla="*/ 0 h 18"/>
                    <a:gd name="T10" fmla="*/ 0 w 24"/>
                    <a:gd name="T11" fmla="*/ 0 h 18"/>
                    <a:gd name="T12" fmla="*/ 0 w 24"/>
                    <a:gd name="T13" fmla="*/ 4 h 18"/>
                    <a:gd name="T14" fmla="*/ 0 w 24"/>
                    <a:gd name="T15" fmla="*/ 12 h 18"/>
                    <a:gd name="T16" fmla="*/ 6 w 24"/>
                    <a:gd name="T17" fmla="*/ 12 h 18"/>
                    <a:gd name="T18" fmla="*/ 12 w 24"/>
                    <a:gd name="T19" fmla="*/ 14 h 18"/>
                    <a:gd name="T20" fmla="*/ 12 w 24"/>
                    <a:gd name="T21" fmla="*/ 18 h 18"/>
                    <a:gd name="T22" fmla="*/ 18 w 24"/>
                    <a:gd name="T2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18">
                      <a:moveTo>
                        <a:pt x="18" y="18"/>
                      </a:moveTo>
                      <a:lnTo>
                        <a:pt x="24" y="18"/>
                      </a:lnTo>
                      <a:lnTo>
                        <a:pt x="24" y="1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14"/>
                      </a:lnTo>
                      <a:lnTo>
                        <a:pt x="12" y="18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5" name="Rectangle 298">
                  <a:extLst>
                    <a:ext uri="{FF2B5EF4-FFF2-40B4-BE49-F238E27FC236}">
                      <a16:creationId xmlns:a16="http://schemas.microsoft.com/office/drawing/2014/main" id="{101A7A5B-03AC-4AC5-A137-AA0F4782E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350" y="1666875"/>
                  <a:ext cx="6350" cy="3175"/>
                </a:xfrm>
                <a:prstGeom prst="rect">
                  <a:avLst/>
                </a:pr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6" name="Freeform: Shape 299">
                  <a:extLst>
                    <a:ext uri="{FF2B5EF4-FFF2-40B4-BE49-F238E27FC236}">
                      <a16:creationId xmlns:a16="http://schemas.microsoft.com/office/drawing/2014/main" id="{BA3B3AEF-7A5A-410D-9107-95B630888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6425" y="1670050"/>
                  <a:ext cx="31750" cy="22225"/>
                </a:xfrm>
                <a:custGeom>
                  <a:avLst/>
                  <a:gdLst>
                    <a:gd name="T0" fmla="*/ 18 w 20"/>
                    <a:gd name="T1" fmla="*/ 14 h 14"/>
                    <a:gd name="T2" fmla="*/ 20 w 20"/>
                    <a:gd name="T3" fmla="*/ 6 h 14"/>
                    <a:gd name="T4" fmla="*/ 10 w 20"/>
                    <a:gd name="T5" fmla="*/ 0 h 14"/>
                    <a:gd name="T6" fmla="*/ 0 w 20"/>
                    <a:gd name="T7" fmla="*/ 6 h 14"/>
                    <a:gd name="T8" fmla="*/ 0 w 20"/>
                    <a:gd name="T9" fmla="*/ 8 h 14"/>
                    <a:gd name="T10" fmla="*/ 2 w 20"/>
                    <a:gd name="T11" fmla="*/ 8 h 14"/>
                    <a:gd name="T12" fmla="*/ 18 w 20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4">
                      <a:moveTo>
                        <a:pt x="18" y="14"/>
                      </a:moveTo>
                      <a:lnTo>
                        <a:pt x="20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18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7" name="Freeform: Shape 300">
                  <a:extLst>
                    <a:ext uri="{FF2B5EF4-FFF2-40B4-BE49-F238E27FC236}">
                      <a16:creationId xmlns:a16="http://schemas.microsoft.com/office/drawing/2014/main" id="{E827072A-7120-476E-B81A-2F0013B2F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875" y="1644650"/>
                  <a:ext cx="47625" cy="41275"/>
                </a:xfrm>
                <a:custGeom>
                  <a:avLst/>
                  <a:gdLst>
                    <a:gd name="T0" fmla="*/ 14 w 30"/>
                    <a:gd name="T1" fmla="*/ 26 h 26"/>
                    <a:gd name="T2" fmla="*/ 12 w 30"/>
                    <a:gd name="T3" fmla="*/ 16 h 26"/>
                    <a:gd name="T4" fmla="*/ 30 w 30"/>
                    <a:gd name="T5" fmla="*/ 16 h 26"/>
                    <a:gd name="T6" fmla="*/ 24 w 30"/>
                    <a:gd name="T7" fmla="*/ 8 h 26"/>
                    <a:gd name="T8" fmla="*/ 20 w 30"/>
                    <a:gd name="T9" fmla="*/ 6 h 26"/>
                    <a:gd name="T10" fmla="*/ 20 w 30"/>
                    <a:gd name="T11" fmla="*/ 0 h 26"/>
                    <a:gd name="T12" fmla="*/ 14 w 30"/>
                    <a:gd name="T13" fmla="*/ 0 h 26"/>
                    <a:gd name="T14" fmla="*/ 10 w 30"/>
                    <a:gd name="T15" fmla="*/ 0 h 26"/>
                    <a:gd name="T16" fmla="*/ 2 w 30"/>
                    <a:gd name="T17" fmla="*/ 12 h 26"/>
                    <a:gd name="T18" fmla="*/ 0 w 30"/>
                    <a:gd name="T19" fmla="*/ 16 h 26"/>
                    <a:gd name="T20" fmla="*/ 0 w 30"/>
                    <a:gd name="T21" fmla="*/ 18 h 26"/>
                    <a:gd name="T22" fmla="*/ 0 w 30"/>
                    <a:gd name="T23" fmla="*/ 22 h 26"/>
                    <a:gd name="T24" fmla="*/ 4 w 30"/>
                    <a:gd name="T25" fmla="*/ 24 h 26"/>
                    <a:gd name="T26" fmla="*/ 14 w 30"/>
                    <a:gd name="T2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" h="26">
                      <a:moveTo>
                        <a:pt x="14" y="26"/>
                      </a:moveTo>
                      <a:lnTo>
                        <a:pt x="12" y="16"/>
                      </a:lnTo>
                      <a:lnTo>
                        <a:pt x="30" y="16"/>
                      </a:lnTo>
                      <a:lnTo>
                        <a:pt x="24" y="8"/>
                      </a:lnTo>
                      <a:lnTo>
                        <a:pt x="20" y="6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4" y="24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8" name="Freeform: Shape 301">
                  <a:extLst>
                    <a:ext uri="{FF2B5EF4-FFF2-40B4-BE49-F238E27FC236}">
                      <a16:creationId xmlns:a16="http://schemas.microsoft.com/office/drawing/2014/main" id="{2D825EE6-11B7-4434-9F83-8E2483B00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6550" y="1860550"/>
                  <a:ext cx="28575" cy="12700"/>
                </a:xfrm>
                <a:custGeom>
                  <a:avLst/>
                  <a:gdLst>
                    <a:gd name="T0" fmla="*/ 18 w 18"/>
                    <a:gd name="T1" fmla="*/ 0 h 8"/>
                    <a:gd name="T2" fmla="*/ 0 w 18"/>
                    <a:gd name="T3" fmla="*/ 0 h 8"/>
                    <a:gd name="T4" fmla="*/ 0 w 18"/>
                    <a:gd name="T5" fmla="*/ 8 h 8"/>
                    <a:gd name="T6" fmla="*/ 8 w 18"/>
                    <a:gd name="T7" fmla="*/ 8 h 8"/>
                    <a:gd name="T8" fmla="*/ 16 w 18"/>
                    <a:gd name="T9" fmla="*/ 8 h 8"/>
                    <a:gd name="T10" fmla="*/ 18 w 18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8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16" y="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9" name="Freeform: Shape 302">
                  <a:extLst>
                    <a:ext uri="{FF2B5EF4-FFF2-40B4-BE49-F238E27FC236}">
                      <a16:creationId xmlns:a16="http://schemas.microsoft.com/office/drawing/2014/main" id="{05599CFB-B28F-4DBB-8956-F3AEB9569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425" y="2743200"/>
                  <a:ext cx="82550" cy="50800"/>
                </a:xfrm>
                <a:custGeom>
                  <a:avLst/>
                  <a:gdLst>
                    <a:gd name="T0" fmla="*/ 40 w 52"/>
                    <a:gd name="T1" fmla="*/ 14 h 32"/>
                    <a:gd name="T2" fmla="*/ 34 w 52"/>
                    <a:gd name="T3" fmla="*/ 14 h 32"/>
                    <a:gd name="T4" fmla="*/ 30 w 52"/>
                    <a:gd name="T5" fmla="*/ 12 h 32"/>
                    <a:gd name="T6" fmla="*/ 20 w 52"/>
                    <a:gd name="T7" fmla="*/ 2 h 32"/>
                    <a:gd name="T8" fmla="*/ 12 w 52"/>
                    <a:gd name="T9" fmla="*/ 4 h 32"/>
                    <a:gd name="T10" fmla="*/ 16 w 52"/>
                    <a:gd name="T11" fmla="*/ 0 h 32"/>
                    <a:gd name="T12" fmla="*/ 10 w 52"/>
                    <a:gd name="T13" fmla="*/ 0 h 32"/>
                    <a:gd name="T14" fmla="*/ 2 w 52"/>
                    <a:gd name="T15" fmla="*/ 4 h 32"/>
                    <a:gd name="T16" fmla="*/ 2 w 52"/>
                    <a:gd name="T17" fmla="*/ 12 h 32"/>
                    <a:gd name="T18" fmla="*/ 2 w 52"/>
                    <a:gd name="T19" fmla="*/ 18 h 32"/>
                    <a:gd name="T20" fmla="*/ 0 w 52"/>
                    <a:gd name="T21" fmla="*/ 20 h 32"/>
                    <a:gd name="T22" fmla="*/ 6 w 52"/>
                    <a:gd name="T23" fmla="*/ 24 h 32"/>
                    <a:gd name="T24" fmla="*/ 18 w 52"/>
                    <a:gd name="T25" fmla="*/ 30 h 32"/>
                    <a:gd name="T26" fmla="*/ 28 w 52"/>
                    <a:gd name="T27" fmla="*/ 30 h 32"/>
                    <a:gd name="T28" fmla="*/ 36 w 52"/>
                    <a:gd name="T29" fmla="*/ 32 h 32"/>
                    <a:gd name="T30" fmla="*/ 44 w 52"/>
                    <a:gd name="T31" fmla="*/ 32 h 32"/>
                    <a:gd name="T32" fmla="*/ 52 w 52"/>
                    <a:gd name="T33" fmla="*/ 30 h 32"/>
                    <a:gd name="T34" fmla="*/ 48 w 52"/>
                    <a:gd name="T35" fmla="*/ 14 h 32"/>
                    <a:gd name="T36" fmla="*/ 40 w 52"/>
                    <a:gd name="T37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" h="32">
                      <a:moveTo>
                        <a:pt x="40" y="14"/>
                      </a:moveTo>
                      <a:lnTo>
                        <a:pt x="34" y="14"/>
                      </a:lnTo>
                      <a:lnTo>
                        <a:pt x="30" y="12"/>
                      </a:lnTo>
                      <a:lnTo>
                        <a:pt x="20" y="2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8"/>
                      </a:lnTo>
                      <a:lnTo>
                        <a:pt x="0" y="20"/>
                      </a:lnTo>
                      <a:lnTo>
                        <a:pt x="6" y="24"/>
                      </a:lnTo>
                      <a:lnTo>
                        <a:pt x="18" y="30"/>
                      </a:lnTo>
                      <a:lnTo>
                        <a:pt x="28" y="30"/>
                      </a:lnTo>
                      <a:lnTo>
                        <a:pt x="36" y="32"/>
                      </a:lnTo>
                      <a:lnTo>
                        <a:pt x="44" y="32"/>
                      </a:lnTo>
                      <a:lnTo>
                        <a:pt x="52" y="30"/>
                      </a:lnTo>
                      <a:lnTo>
                        <a:pt x="48" y="14"/>
                      </a:lnTo>
                      <a:lnTo>
                        <a:pt x="40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0" name="Freeform: Shape 303">
                  <a:extLst>
                    <a:ext uri="{FF2B5EF4-FFF2-40B4-BE49-F238E27FC236}">
                      <a16:creationId xmlns:a16="http://schemas.microsoft.com/office/drawing/2014/main" id="{7C130181-7202-4407-8FE3-0B671372F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1651000"/>
                  <a:ext cx="209550" cy="47625"/>
                </a:xfrm>
                <a:custGeom>
                  <a:avLst/>
                  <a:gdLst>
                    <a:gd name="T0" fmla="*/ 18 w 132"/>
                    <a:gd name="T1" fmla="*/ 22 h 30"/>
                    <a:gd name="T2" fmla="*/ 38 w 132"/>
                    <a:gd name="T3" fmla="*/ 18 h 30"/>
                    <a:gd name="T4" fmla="*/ 40 w 132"/>
                    <a:gd name="T5" fmla="*/ 22 h 30"/>
                    <a:gd name="T6" fmla="*/ 48 w 132"/>
                    <a:gd name="T7" fmla="*/ 20 h 30"/>
                    <a:gd name="T8" fmla="*/ 50 w 132"/>
                    <a:gd name="T9" fmla="*/ 18 h 30"/>
                    <a:gd name="T10" fmla="*/ 56 w 132"/>
                    <a:gd name="T11" fmla="*/ 10 h 30"/>
                    <a:gd name="T12" fmla="*/ 66 w 132"/>
                    <a:gd name="T13" fmla="*/ 14 h 30"/>
                    <a:gd name="T14" fmla="*/ 74 w 132"/>
                    <a:gd name="T15" fmla="*/ 18 h 30"/>
                    <a:gd name="T16" fmla="*/ 68 w 132"/>
                    <a:gd name="T17" fmla="*/ 26 h 30"/>
                    <a:gd name="T18" fmla="*/ 76 w 132"/>
                    <a:gd name="T19" fmla="*/ 26 h 30"/>
                    <a:gd name="T20" fmla="*/ 78 w 132"/>
                    <a:gd name="T21" fmla="*/ 26 h 30"/>
                    <a:gd name="T22" fmla="*/ 82 w 132"/>
                    <a:gd name="T23" fmla="*/ 30 h 30"/>
                    <a:gd name="T24" fmla="*/ 86 w 132"/>
                    <a:gd name="T25" fmla="*/ 30 h 30"/>
                    <a:gd name="T26" fmla="*/ 90 w 132"/>
                    <a:gd name="T27" fmla="*/ 26 h 30"/>
                    <a:gd name="T28" fmla="*/ 96 w 132"/>
                    <a:gd name="T29" fmla="*/ 22 h 30"/>
                    <a:gd name="T30" fmla="*/ 102 w 132"/>
                    <a:gd name="T31" fmla="*/ 20 h 30"/>
                    <a:gd name="T32" fmla="*/ 108 w 132"/>
                    <a:gd name="T33" fmla="*/ 20 h 30"/>
                    <a:gd name="T34" fmla="*/ 114 w 132"/>
                    <a:gd name="T35" fmla="*/ 22 h 30"/>
                    <a:gd name="T36" fmla="*/ 114 w 132"/>
                    <a:gd name="T37" fmla="*/ 18 h 30"/>
                    <a:gd name="T38" fmla="*/ 132 w 132"/>
                    <a:gd name="T39" fmla="*/ 14 h 30"/>
                    <a:gd name="T40" fmla="*/ 132 w 132"/>
                    <a:gd name="T41" fmla="*/ 8 h 30"/>
                    <a:gd name="T42" fmla="*/ 124 w 132"/>
                    <a:gd name="T43" fmla="*/ 10 h 30"/>
                    <a:gd name="T44" fmla="*/ 122 w 132"/>
                    <a:gd name="T45" fmla="*/ 10 h 30"/>
                    <a:gd name="T46" fmla="*/ 124 w 132"/>
                    <a:gd name="T47" fmla="*/ 4 h 30"/>
                    <a:gd name="T48" fmla="*/ 112 w 132"/>
                    <a:gd name="T49" fmla="*/ 4 h 30"/>
                    <a:gd name="T50" fmla="*/ 112 w 132"/>
                    <a:gd name="T51" fmla="*/ 8 h 30"/>
                    <a:gd name="T52" fmla="*/ 110 w 132"/>
                    <a:gd name="T53" fmla="*/ 10 h 30"/>
                    <a:gd name="T54" fmla="*/ 100 w 132"/>
                    <a:gd name="T55" fmla="*/ 14 h 30"/>
                    <a:gd name="T56" fmla="*/ 90 w 132"/>
                    <a:gd name="T57" fmla="*/ 14 h 30"/>
                    <a:gd name="T58" fmla="*/ 68 w 132"/>
                    <a:gd name="T59" fmla="*/ 10 h 30"/>
                    <a:gd name="T60" fmla="*/ 92 w 132"/>
                    <a:gd name="T61" fmla="*/ 10 h 30"/>
                    <a:gd name="T62" fmla="*/ 100 w 132"/>
                    <a:gd name="T63" fmla="*/ 10 h 30"/>
                    <a:gd name="T64" fmla="*/ 90 w 132"/>
                    <a:gd name="T65" fmla="*/ 8 h 30"/>
                    <a:gd name="T66" fmla="*/ 82 w 132"/>
                    <a:gd name="T67" fmla="*/ 2 h 30"/>
                    <a:gd name="T68" fmla="*/ 72 w 132"/>
                    <a:gd name="T69" fmla="*/ 0 h 30"/>
                    <a:gd name="T70" fmla="*/ 68 w 132"/>
                    <a:gd name="T71" fmla="*/ 4 h 30"/>
                    <a:gd name="T72" fmla="*/ 60 w 132"/>
                    <a:gd name="T73" fmla="*/ 4 h 30"/>
                    <a:gd name="T74" fmla="*/ 54 w 132"/>
                    <a:gd name="T75" fmla="*/ 4 h 30"/>
                    <a:gd name="T76" fmla="*/ 46 w 132"/>
                    <a:gd name="T77" fmla="*/ 2 h 30"/>
                    <a:gd name="T78" fmla="*/ 38 w 132"/>
                    <a:gd name="T79" fmla="*/ 2 h 30"/>
                    <a:gd name="T80" fmla="*/ 18 w 132"/>
                    <a:gd name="T81" fmla="*/ 10 h 30"/>
                    <a:gd name="T82" fmla="*/ 14 w 132"/>
                    <a:gd name="T83" fmla="*/ 10 h 30"/>
                    <a:gd name="T84" fmla="*/ 12 w 132"/>
                    <a:gd name="T85" fmla="*/ 8 h 30"/>
                    <a:gd name="T86" fmla="*/ 10 w 132"/>
                    <a:gd name="T87" fmla="*/ 10 h 30"/>
                    <a:gd name="T88" fmla="*/ 4 w 132"/>
                    <a:gd name="T89" fmla="*/ 14 h 30"/>
                    <a:gd name="T90" fmla="*/ 0 w 132"/>
                    <a:gd name="T91" fmla="*/ 20 h 30"/>
                    <a:gd name="T92" fmla="*/ 18 w 132"/>
                    <a:gd name="T93" fmla="*/ 20 h 30"/>
                    <a:gd name="T94" fmla="*/ 18 w 132"/>
                    <a:gd name="T9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2" h="30">
                      <a:moveTo>
                        <a:pt x="18" y="22"/>
                      </a:moveTo>
                      <a:lnTo>
                        <a:pt x="38" y="18"/>
                      </a:lnTo>
                      <a:lnTo>
                        <a:pt x="40" y="22"/>
                      </a:lnTo>
                      <a:lnTo>
                        <a:pt x="48" y="20"/>
                      </a:lnTo>
                      <a:lnTo>
                        <a:pt x="50" y="18"/>
                      </a:lnTo>
                      <a:lnTo>
                        <a:pt x="56" y="10"/>
                      </a:lnTo>
                      <a:lnTo>
                        <a:pt x="66" y="14"/>
                      </a:lnTo>
                      <a:lnTo>
                        <a:pt x="74" y="18"/>
                      </a:lnTo>
                      <a:lnTo>
                        <a:pt x="68" y="26"/>
                      </a:lnTo>
                      <a:lnTo>
                        <a:pt x="76" y="26"/>
                      </a:lnTo>
                      <a:lnTo>
                        <a:pt x="78" y="26"/>
                      </a:lnTo>
                      <a:lnTo>
                        <a:pt x="82" y="30"/>
                      </a:lnTo>
                      <a:lnTo>
                        <a:pt x="86" y="30"/>
                      </a:lnTo>
                      <a:lnTo>
                        <a:pt x="90" y="26"/>
                      </a:lnTo>
                      <a:lnTo>
                        <a:pt x="96" y="22"/>
                      </a:lnTo>
                      <a:lnTo>
                        <a:pt x="102" y="20"/>
                      </a:lnTo>
                      <a:lnTo>
                        <a:pt x="108" y="20"/>
                      </a:lnTo>
                      <a:lnTo>
                        <a:pt x="114" y="22"/>
                      </a:lnTo>
                      <a:lnTo>
                        <a:pt x="114" y="18"/>
                      </a:lnTo>
                      <a:lnTo>
                        <a:pt x="132" y="14"/>
                      </a:lnTo>
                      <a:lnTo>
                        <a:pt x="132" y="8"/>
                      </a:lnTo>
                      <a:lnTo>
                        <a:pt x="124" y="10"/>
                      </a:lnTo>
                      <a:lnTo>
                        <a:pt x="122" y="10"/>
                      </a:lnTo>
                      <a:lnTo>
                        <a:pt x="124" y="4"/>
                      </a:lnTo>
                      <a:lnTo>
                        <a:pt x="112" y="4"/>
                      </a:lnTo>
                      <a:lnTo>
                        <a:pt x="112" y="8"/>
                      </a:lnTo>
                      <a:lnTo>
                        <a:pt x="110" y="10"/>
                      </a:lnTo>
                      <a:lnTo>
                        <a:pt x="100" y="14"/>
                      </a:lnTo>
                      <a:lnTo>
                        <a:pt x="90" y="14"/>
                      </a:lnTo>
                      <a:lnTo>
                        <a:pt x="68" y="10"/>
                      </a:lnTo>
                      <a:lnTo>
                        <a:pt x="92" y="10"/>
                      </a:lnTo>
                      <a:lnTo>
                        <a:pt x="100" y="10"/>
                      </a:lnTo>
                      <a:lnTo>
                        <a:pt x="90" y="8"/>
                      </a:lnTo>
                      <a:lnTo>
                        <a:pt x="82" y="2"/>
                      </a:lnTo>
                      <a:lnTo>
                        <a:pt x="72" y="0"/>
                      </a:lnTo>
                      <a:lnTo>
                        <a:pt x="68" y="4"/>
                      </a:lnTo>
                      <a:lnTo>
                        <a:pt x="60" y="4"/>
                      </a:lnTo>
                      <a:lnTo>
                        <a:pt x="54" y="4"/>
                      </a:lnTo>
                      <a:lnTo>
                        <a:pt x="46" y="2"/>
                      </a:lnTo>
                      <a:lnTo>
                        <a:pt x="38" y="2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10" y="10"/>
                      </a:lnTo>
                      <a:lnTo>
                        <a:pt x="4" y="14"/>
                      </a:lnTo>
                      <a:lnTo>
                        <a:pt x="0" y="20"/>
                      </a:lnTo>
                      <a:lnTo>
                        <a:pt x="18" y="20"/>
                      </a:lnTo>
                      <a:lnTo>
                        <a:pt x="18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1" name="Freeform: Shape 304">
                  <a:extLst>
                    <a:ext uri="{FF2B5EF4-FFF2-40B4-BE49-F238E27FC236}">
                      <a16:creationId xmlns:a16="http://schemas.microsoft.com/office/drawing/2014/main" id="{783D7188-D564-4134-9AC7-AD1E364EE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575" y="1628775"/>
                  <a:ext cx="19050" cy="9525"/>
                </a:xfrm>
                <a:custGeom>
                  <a:avLst/>
                  <a:gdLst>
                    <a:gd name="T0" fmla="*/ 12 w 12"/>
                    <a:gd name="T1" fmla="*/ 6 h 6"/>
                    <a:gd name="T2" fmla="*/ 10 w 12"/>
                    <a:gd name="T3" fmla="*/ 4 h 6"/>
                    <a:gd name="T4" fmla="*/ 10 w 12"/>
                    <a:gd name="T5" fmla="*/ 0 h 6"/>
                    <a:gd name="T6" fmla="*/ 0 w 12"/>
                    <a:gd name="T7" fmla="*/ 0 h 6"/>
                    <a:gd name="T8" fmla="*/ 4 w 12"/>
                    <a:gd name="T9" fmla="*/ 6 h 6"/>
                    <a:gd name="T10" fmla="*/ 12 w 12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2" name="Freeform: Shape 305">
                  <a:extLst>
                    <a:ext uri="{FF2B5EF4-FFF2-40B4-BE49-F238E27FC236}">
                      <a16:creationId xmlns:a16="http://schemas.microsoft.com/office/drawing/2014/main" id="{4C5B5639-5755-4ACA-8601-D76243FDD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700" y="2168525"/>
                  <a:ext cx="28575" cy="31750"/>
                </a:xfrm>
                <a:custGeom>
                  <a:avLst/>
                  <a:gdLst>
                    <a:gd name="T0" fmla="*/ 4 w 18"/>
                    <a:gd name="T1" fmla="*/ 2 h 20"/>
                    <a:gd name="T2" fmla="*/ 0 w 18"/>
                    <a:gd name="T3" fmla="*/ 4 h 20"/>
                    <a:gd name="T4" fmla="*/ 0 w 18"/>
                    <a:gd name="T5" fmla="*/ 10 h 20"/>
                    <a:gd name="T6" fmla="*/ 0 w 18"/>
                    <a:gd name="T7" fmla="*/ 14 h 20"/>
                    <a:gd name="T8" fmla="*/ 2 w 18"/>
                    <a:gd name="T9" fmla="*/ 18 h 20"/>
                    <a:gd name="T10" fmla="*/ 4 w 18"/>
                    <a:gd name="T11" fmla="*/ 20 h 20"/>
                    <a:gd name="T12" fmla="*/ 10 w 18"/>
                    <a:gd name="T13" fmla="*/ 20 h 20"/>
                    <a:gd name="T14" fmla="*/ 12 w 18"/>
                    <a:gd name="T15" fmla="*/ 18 h 20"/>
                    <a:gd name="T16" fmla="*/ 18 w 18"/>
                    <a:gd name="T17" fmla="*/ 14 h 20"/>
                    <a:gd name="T18" fmla="*/ 18 w 18"/>
                    <a:gd name="T19" fmla="*/ 10 h 20"/>
                    <a:gd name="T20" fmla="*/ 18 w 18"/>
                    <a:gd name="T21" fmla="*/ 4 h 20"/>
                    <a:gd name="T22" fmla="*/ 8 w 18"/>
                    <a:gd name="T23" fmla="*/ 0 h 20"/>
                    <a:gd name="T24" fmla="*/ 4 w 18"/>
                    <a:gd name="T25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0">
                      <a:moveTo>
                        <a:pt x="4" y="2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4" y="20"/>
                      </a:lnTo>
                      <a:lnTo>
                        <a:pt x="10" y="20"/>
                      </a:lnTo>
                      <a:lnTo>
                        <a:pt x="12" y="18"/>
                      </a:lnTo>
                      <a:lnTo>
                        <a:pt x="18" y="14"/>
                      </a:lnTo>
                      <a:lnTo>
                        <a:pt x="18" y="10"/>
                      </a:lnTo>
                      <a:lnTo>
                        <a:pt x="18" y="4"/>
                      </a:lnTo>
                      <a:lnTo>
                        <a:pt x="8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3" name="Freeform: Shape 306">
                  <a:extLst>
                    <a:ext uri="{FF2B5EF4-FFF2-40B4-BE49-F238E27FC236}">
                      <a16:creationId xmlns:a16="http://schemas.microsoft.com/office/drawing/2014/main" id="{62997F0E-418B-4C27-B348-D28397ABF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275" y="1692275"/>
                  <a:ext cx="19050" cy="6350"/>
                </a:xfrm>
                <a:custGeom>
                  <a:avLst/>
                  <a:gdLst>
                    <a:gd name="T0" fmla="*/ 12 w 12"/>
                    <a:gd name="T1" fmla="*/ 4 h 4"/>
                    <a:gd name="T2" fmla="*/ 10 w 12"/>
                    <a:gd name="T3" fmla="*/ 0 h 4"/>
                    <a:gd name="T4" fmla="*/ 8 w 12"/>
                    <a:gd name="T5" fmla="*/ 0 h 4"/>
                    <a:gd name="T6" fmla="*/ 4 w 12"/>
                    <a:gd name="T7" fmla="*/ 0 h 4"/>
                    <a:gd name="T8" fmla="*/ 0 w 12"/>
                    <a:gd name="T9" fmla="*/ 0 h 4"/>
                    <a:gd name="T10" fmla="*/ 2 w 12"/>
                    <a:gd name="T11" fmla="*/ 2 h 4"/>
                    <a:gd name="T12" fmla="*/ 2 w 12"/>
                    <a:gd name="T13" fmla="*/ 4 h 4"/>
                    <a:gd name="T14" fmla="*/ 12 w 1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">
                      <a:moveTo>
                        <a:pt x="12" y="4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4" name="Freeform: Shape 307">
                  <a:extLst>
                    <a:ext uri="{FF2B5EF4-FFF2-40B4-BE49-F238E27FC236}">
                      <a16:creationId xmlns:a16="http://schemas.microsoft.com/office/drawing/2014/main" id="{E93F08C4-E71B-4DEE-937C-218F344DA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950" y="1555750"/>
                  <a:ext cx="15875" cy="9525"/>
                </a:xfrm>
                <a:custGeom>
                  <a:avLst/>
                  <a:gdLst>
                    <a:gd name="T0" fmla="*/ 0 w 10"/>
                    <a:gd name="T1" fmla="*/ 0 h 6"/>
                    <a:gd name="T2" fmla="*/ 0 w 10"/>
                    <a:gd name="T3" fmla="*/ 6 h 6"/>
                    <a:gd name="T4" fmla="*/ 10 w 10"/>
                    <a:gd name="T5" fmla="*/ 2 h 6"/>
                    <a:gd name="T6" fmla="*/ 0 w 10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1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5" name="Freeform: Shape 308">
                  <a:extLst>
                    <a:ext uri="{FF2B5EF4-FFF2-40B4-BE49-F238E27FC236}">
                      <a16:creationId xmlns:a16="http://schemas.microsoft.com/office/drawing/2014/main" id="{458B740D-18C1-498D-BB51-AEE4CD6B9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600" y="1616075"/>
                  <a:ext cx="6350" cy="12700"/>
                </a:xfrm>
                <a:custGeom>
                  <a:avLst/>
                  <a:gdLst>
                    <a:gd name="T0" fmla="*/ 4 w 4"/>
                    <a:gd name="T1" fmla="*/ 0 h 8"/>
                    <a:gd name="T2" fmla="*/ 2 w 4"/>
                    <a:gd name="T3" fmla="*/ 0 h 8"/>
                    <a:gd name="T4" fmla="*/ 0 w 4"/>
                    <a:gd name="T5" fmla="*/ 6 h 8"/>
                    <a:gd name="T6" fmla="*/ 0 w 4"/>
                    <a:gd name="T7" fmla="*/ 8 h 8"/>
                    <a:gd name="T8" fmla="*/ 4 w 4"/>
                    <a:gd name="T9" fmla="*/ 8 h 8"/>
                    <a:gd name="T10" fmla="*/ 4 w 4"/>
                    <a:gd name="T11" fmla="*/ 4 h 8"/>
                    <a:gd name="T12" fmla="*/ 4 w 4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6" name="Freeform: Shape 309">
                  <a:extLst>
                    <a:ext uri="{FF2B5EF4-FFF2-40B4-BE49-F238E27FC236}">
                      <a16:creationId xmlns:a16="http://schemas.microsoft.com/office/drawing/2014/main" id="{A30DCF1F-E49D-4260-98D1-D0D260B40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650" y="1692275"/>
                  <a:ext cx="22225" cy="22225"/>
                </a:xfrm>
                <a:custGeom>
                  <a:avLst/>
                  <a:gdLst>
                    <a:gd name="T0" fmla="*/ 0 w 14"/>
                    <a:gd name="T1" fmla="*/ 6 h 14"/>
                    <a:gd name="T2" fmla="*/ 10 w 14"/>
                    <a:gd name="T3" fmla="*/ 14 h 14"/>
                    <a:gd name="T4" fmla="*/ 14 w 14"/>
                    <a:gd name="T5" fmla="*/ 2 h 14"/>
                    <a:gd name="T6" fmla="*/ 6 w 14"/>
                    <a:gd name="T7" fmla="*/ 0 h 14"/>
                    <a:gd name="T8" fmla="*/ 0 w 14"/>
                    <a:gd name="T9" fmla="*/ 4 h 14"/>
                    <a:gd name="T10" fmla="*/ 0 w 14"/>
                    <a:gd name="T11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6"/>
                      </a:moveTo>
                      <a:lnTo>
                        <a:pt x="10" y="14"/>
                      </a:lnTo>
                      <a:lnTo>
                        <a:pt x="14" y="2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7" name="Freeform: Shape 310">
                  <a:extLst>
                    <a:ext uri="{FF2B5EF4-FFF2-40B4-BE49-F238E27FC236}">
                      <a16:creationId xmlns:a16="http://schemas.microsoft.com/office/drawing/2014/main" id="{E897F32B-DC65-44CD-AA30-BC0D56249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425" y="1666875"/>
                  <a:ext cx="25400" cy="25400"/>
                </a:xfrm>
                <a:custGeom>
                  <a:avLst/>
                  <a:gdLst>
                    <a:gd name="T0" fmla="*/ 0 w 16"/>
                    <a:gd name="T1" fmla="*/ 16 h 16"/>
                    <a:gd name="T2" fmla="*/ 2 w 16"/>
                    <a:gd name="T3" fmla="*/ 16 h 16"/>
                    <a:gd name="T4" fmla="*/ 6 w 16"/>
                    <a:gd name="T5" fmla="*/ 16 h 16"/>
                    <a:gd name="T6" fmla="*/ 10 w 16"/>
                    <a:gd name="T7" fmla="*/ 12 h 16"/>
                    <a:gd name="T8" fmla="*/ 10 w 16"/>
                    <a:gd name="T9" fmla="*/ 8 h 16"/>
                    <a:gd name="T10" fmla="*/ 16 w 16"/>
                    <a:gd name="T11" fmla="*/ 4 h 16"/>
                    <a:gd name="T12" fmla="*/ 14 w 16"/>
                    <a:gd name="T13" fmla="*/ 2 h 16"/>
                    <a:gd name="T14" fmla="*/ 0 w 16"/>
                    <a:gd name="T15" fmla="*/ 0 h 16"/>
                    <a:gd name="T16" fmla="*/ 0 w 16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6" y="16"/>
                      </a:lnTo>
                      <a:lnTo>
                        <a:pt x="10" y="12"/>
                      </a:lnTo>
                      <a:lnTo>
                        <a:pt x="10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8" name="Freeform: Shape 311">
                  <a:extLst>
                    <a:ext uri="{FF2B5EF4-FFF2-40B4-BE49-F238E27FC236}">
                      <a16:creationId xmlns:a16="http://schemas.microsoft.com/office/drawing/2014/main" id="{16A47586-9453-463B-9C5E-F83A3214D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775" y="1584325"/>
                  <a:ext cx="9525" cy="9525"/>
                </a:xfrm>
                <a:custGeom>
                  <a:avLst/>
                  <a:gdLst>
                    <a:gd name="T0" fmla="*/ 6 w 6"/>
                    <a:gd name="T1" fmla="*/ 2 h 6"/>
                    <a:gd name="T2" fmla="*/ 6 w 6"/>
                    <a:gd name="T3" fmla="*/ 0 h 6"/>
                    <a:gd name="T4" fmla="*/ 2 w 6"/>
                    <a:gd name="T5" fmla="*/ 0 h 6"/>
                    <a:gd name="T6" fmla="*/ 0 w 6"/>
                    <a:gd name="T7" fmla="*/ 6 h 6"/>
                    <a:gd name="T8" fmla="*/ 2 w 6"/>
                    <a:gd name="T9" fmla="*/ 6 h 6"/>
                    <a:gd name="T10" fmla="*/ 6 w 6"/>
                    <a:gd name="T1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9" name="Freeform: Shape 312">
                  <a:extLst>
                    <a:ext uri="{FF2B5EF4-FFF2-40B4-BE49-F238E27FC236}">
                      <a16:creationId xmlns:a16="http://schemas.microsoft.com/office/drawing/2014/main" id="{D940FEFD-1D0A-4B43-887F-52635B989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625" y="1609725"/>
                  <a:ext cx="50800" cy="31750"/>
                </a:xfrm>
                <a:custGeom>
                  <a:avLst/>
                  <a:gdLst>
                    <a:gd name="T0" fmla="*/ 20 w 32"/>
                    <a:gd name="T1" fmla="*/ 18 h 20"/>
                    <a:gd name="T2" fmla="*/ 16 w 32"/>
                    <a:gd name="T3" fmla="*/ 16 h 20"/>
                    <a:gd name="T4" fmla="*/ 2 w 32"/>
                    <a:gd name="T5" fmla="*/ 18 h 20"/>
                    <a:gd name="T6" fmla="*/ 2 w 32"/>
                    <a:gd name="T7" fmla="*/ 20 h 20"/>
                    <a:gd name="T8" fmla="*/ 20 w 32"/>
                    <a:gd name="T9" fmla="*/ 20 h 20"/>
                    <a:gd name="T10" fmla="*/ 24 w 32"/>
                    <a:gd name="T11" fmla="*/ 18 h 20"/>
                    <a:gd name="T12" fmla="*/ 28 w 32"/>
                    <a:gd name="T13" fmla="*/ 16 h 20"/>
                    <a:gd name="T14" fmla="*/ 26 w 32"/>
                    <a:gd name="T15" fmla="*/ 12 h 20"/>
                    <a:gd name="T16" fmla="*/ 24 w 32"/>
                    <a:gd name="T17" fmla="*/ 10 h 20"/>
                    <a:gd name="T18" fmla="*/ 20 w 32"/>
                    <a:gd name="T19" fmla="*/ 10 h 20"/>
                    <a:gd name="T20" fmla="*/ 16 w 32"/>
                    <a:gd name="T21" fmla="*/ 10 h 20"/>
                    <a:gd name="T22" fmla="*/ 16 w 32"/>
                    <a:gd name="T23" fmla="*/ 8 h 20"/>
                    <a:gd name="T24" fmla="*/ 14 w 32"/>
                    <a:gd name="T25" fmla="*/ 4 h 20"/>
                    <a:gd name="T26" fmla="*/ 16 w 32"/>
                    <a:gd name="T27" fmla="*/ 4 h 20"/>
                    <a:gd name="T28" fmla="*/ 20 w 32"/>
                    <a:gd name="T29" fmla="*/ 8 h 20"/>
                    <a:gd name="T30" fmla="*/ 24 w 32"/>
                    <a:gd name="T31" fmla="*/ 10 h 20"/>
                    <a:gd name="T32" fmla="*/ 32 w 32"/>
                    <a:gd name="T33" fmla="*/ 8 h 20"/>
                    <a:gd name="T34" fmla="*/ 32 w 32"/>
                    <a:gd name="T35" fmla="*/ 2 h 20"/>
                    <a:gd name="T36" fmla="*/ 24 w 32"/>
                    <a:gd name="T37" fmla="*/ 0 h 20"/>
                    <a:gd name="T38" fmla="*/ 16 w 32"/>
                    <a:gd name="T39" fmla="*/ 2 h 20"/>
                    <a:gd name="T40" fmla="*/ 14 w 32"/>
                    <a:gd name="T41" fmla="*/ 2 h 20"/>
                    <a:gd name="T42" fmla="*/ 2 w 32"/>
                    <a:gd name="T43" fmla="*/ 0 h 20"/>
                    <a:gd name="T44" fmla="*/ 0 w 32"/>
                    <a:gd name="T45" fmla="*/ 8 h 20"/>
                    <a:gd name="T46" fmla="*/ 18 w 32"/>
                    <a:gd name="T47" fmla="*/ 12 h 20"/>
                    <a:gd name="T48" fmla="*/ 20 w 32"/>
                    <a:gd name="T4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20">
                      <a:moveTo>
                        <a:pt x="20" y="18"/>
                      </a:moveTo>
                      <a:lnTo>
                        <a:pt x="16" y="16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0" y="20"/>
                      </a:lnTo>
                      <a:lnTo>
                        <a:pt x="24" y="18"/>
                      </a:lnTo>
                      <a:lnTo>
                        <a:pt x="28" y="16"/>
                      </a:lnTo>
                      <a:lnTo>
                        <a:pt x="26" y="12"/>
                      </a:lnTo>
                      <a:lnTo>
                        <a:pt x="24" y="10"/>
                      </a:lnTo>
                      <a:lnTo>
                        <a:pt x="20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20" y="8"/>
                      </a:lnTo>
                      <a:lnTo>
                        <a:pt x="24" y="10"/>
                      </a:lnTo>
                      <a:lnTo>
                        <a:pt x="32" y="8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18" y="12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0" name="Freeform: Shape 313">
                  <a:extLst>
                    <a:ext uri="{FF2B5EF4-FFF2-40B4-BE49-F238E27FC236}">
                      <a16:creationId xmlns:a16="http://schemas.microsoft.com/office/drawing/2014/main" id="{441A675E-9BD8-44B2-8DC6-864B169D1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750" y="1609725"/>
                  <a:ext cx="12700" cy="12700"/>
                </a:xfrm>
                <a:custGeom>
                  <a:avLst/>
                  <a:gdLst>
                    <a:gd name="T0" fmla="*/ 8 w 8"/>
                    <a:gd name="T1" fmla="*/ 8 h 8"/>
                    <a:gd name="T2" fmla="*/ 8 w 8"/>
                    <a:gd name="T3" fmla="*/ 4 h 8"/>
                    <a:gd name="T4" fmla="*/ 6 w 8"/>
                    <a:gd name="T5" fmla="*/ 2 h 8"/>
                    <a:gd name="T6" fmla="*/ 0 w 8"/>
                    <a:gd name="T7" fmla="*/ 0 h 8"/>
                    <a:gd name="T8" fmla="*/ 2 w 8"/>
                    <a:gd name="T9" fmla="*/ 4 h 8"/>
                    <a:gd name="T10" fmla="*/ 8 w 8"/>
                    <a:gd name="T1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8">
                      <a:moveTo>
                        <a:pt x="8" y="8"/>
                      </a:move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1" name="Freeform: Shape 314">
                  <a:extLst>
                    <a:ext uri="{FF2B5EF4-FFF2-40B4-BE49-F238E27FC236}">
                      <a16:creationId xmlns:a16="http://schemas.microsoft.com/office/drawing/2014/main" id="{69AAA20D-9B44-4726-A2FF-780D27A3A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500" y="1673225"/>
                  <a:ext cx="25400" cy="22225"/>
                </a:xfrm>
                <a:custGeom>
                  <a:avLst/>
                  <a:gdLst>
                    <a:gd name="T0" fmla="*/ 16 w 16"/>
                    <a:gd name="T1" fmla="*/ 4 h 14"/>
                    <a:gd name="T2" fmla="*/ 14 w 16"/>
                    <a:gd name="T3" fmla="*/ 0 h 14"/>
                    <a:gd name="T4" fmla="*/ 8 w 16"/>
                    <a:gd name="T5" fmla="*/ 0 h 14"/>
                    <a:gd name="T6" fmla="*/ 4 w 16"/>
                    <a:gd name="T7" fmla="*/ 6 h 14"/>
                    <a:gd name="T8" fmla="*/ 0 w 16"/>
                    <a:gd name="T9" fmla="*/ 8 h 14"/>
                    <a:gd name="T10" fmla="*/ 6 w 16"/>
                    <a:gd name="T11" fmla="*/ 14 h 14"/>
                    <a:gd name="T12" fmla="*/ 14 w 16"/>
                    <a:gd name="T13" fmla="*/ 14 h 14"/>
                    <a:gd name="T14" fmla="*/ 16 w 16"/>
                    <a:gd name="T15" fmla="*/ 14 h 14"/>
                    <a:gd name="T16" fmla="*/ 16 w 16"/>
                    <a:gd name="T17" fmla="*/ 12 h 14"/>
                    <a:gd name="T18" fmla="*/ 14 w 16"/>
                    <a:gd name="T19" fmla="*/ 8 h 14"/>
                    <a:gd name="T20" fmla="*/ 16 w 16"/>
                    <a:gd name="T21" fmla="*/ 8 h 14"/>
                    <a:gd name="T22" fmla="*/ 16 w 16"/>
                    <a:gd name="T23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4">
                      <a:moveTo>
                        <a:pt x="16" y="4"/>
                      </a:move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6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2" name="Freeform: Shape 315">
                  <a:extLst>
                    <a:ext uri="{FF2B5EF4-FFF2-40B4-BE49-F238E27FC236}">
                      <a16:creationId xmlns:a16="http://schemas.microsoft.com/office/drawing/2014/main" id="{1E3F83B2-C230-41E7-AB96-7EBE5497C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625" y="1581150"/>
                  <a:ext cx="28575" cy="19050"/>
                </a:xfrm>
                <a:custGeom>
                  <a:avLst/>
                  <a:gdLst>
                    <a:gd name="T0" fmla="*/ 2 w 18"/>
                    <a:gd name="T1" fmla="*/ 12 h 12"/>
                    <a:gd name="T2" fmla="*/ 16 w 18"/>
                    <a:gd name="T3" fmla="*/ 8 h 12"/>
                    <a:gd name="T4" fmla="*/ 18 w 18"/>
                    <a:gd name="T5" fmla="*/ 4 h 12"/>
                    <a:gd name="T6" fmla="*/ 16 w 18"/>
                    <a:gd name="T7" fmla="*/ 2 h 12"/>
                    <a:gd name="T8" fmla="*/ 10 w 18"/>
                    <a:gd name="T9" fmla="*/ 0 h 12"/>
                    <a:gd name="T10" fmla="*/ 10 w 18"/>
                    <a:gd name="T11" fmla="*/ 4 h 12"/>
                    <a:gd name="T12" fmla="*/ 2 w 18"/>
                    <a:gd name="T13" fmla="*/ 8 h 12"/>
                    <a:gd name="T14" fmla="*/ 0 w 18"/>
                    <a:gd name="T15" fmla="*/ 8 h 12"/>
                    <a:gd name="T16" fmla="*/ 0 w 18"/>
                    <a:gd name="T17" fmla="*/ 10 h 12"/>
                    <a:gd name="T18" fmla="*/ 2 w 18"/>
                    <a:gd name="T19" fmla="*/ 10 h 12"/>
                    <a:gd name="T20" fmla="*/ 0 w 18"/>
                    <a:gd name="T21" fmla="*/ 12 h 12"/>
                    <a:gd name="T22" fmla="*/ 2 w 18"/>
                    <a:gd name="T2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2">
                      <a:moveTo>
                        <a:pt x="2" y="12"/>
                      </a:moveTo>
                      <a:lnTo>
                        <a:pt x="16" y="8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3" name="Freeform: Shape 316">
                  <a:extLst>
                    <a:ext uri="{FF2B5EF4-FFF2-40B4-BE49-F238E27FC236}">
                      <a16:creationId xmlns:a16="http://schemas.microsoft.com/office/drawing/2014/main" id="{592090E8-4D9A-482A-B23C-5650F8E88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1571625"/>
                  <a:ext cx="15875" cy="12700"/>
                </a:xfrm>
                <a:custGeom>
                  <a:avLst/>
                  <a:gdLst>
                    <a:gd name="T0" fmla="*/ 4 w 10"/>
                    <a:gd name="T1" fmla="*/ 8 h 8"/>
                    <a:gd name="T2" fmla="*/ 8 w 10"/>
                    <a:gd name="T3" fmla="*/ 6 h 8"/>
                    <a:gd name="T4" fmla="*/ 10 w 10"/>
                    <a:gd name="T5" fmla="*/ 6 h 8"/>
                    <a:gd name="T6" fmla="*/ 10 w 10"/>
                    <a:gd name="T7" fmla="*/ 4 h 8"/>
                    <a:gd name="T8" fmla="*/ 2 w 10"/>
                    <a:gd name="T9" fmla="*/ 0 h 8"/>
                    <a:gd name="T10" fmla="*/ 0 w 10"/>
                    <a:gd name="T11" fmla="*/ 6 h 8"/>
                    <a:gd name="T12" fmla="*/ 2 w 10"/>
                    <a:gd name="T13" fmla="*/ 6 h 8"/>
                    <a:gd name="T14" fmla="*/ 4 w 10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8">
                      <a:moveTo>
                        <a:pt x="4" y="8"/>
                      </a:move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4" name="Freeform: Shape 317">
                  <a:extLst>
                    <a:ext uri="{FF2B5EF4-FFF2-40B4-BE49-F238E27FC236}">
                      <a16:creationId xmlns:a16="http://schemas.microsoft.com/office/drawing/2014/main" id="{5ACF5D0A-D2D9-44E3-88FA-4CFB82FF3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425" y="1609725"/>
                  <a:ext cx="6350" cy="3175"/>
                </a:xfrm>
                <a:custGeom>
                  <a:avLst/>
                  <a:gdLst>
                    <a:gd name="T0" fmla="*/ 2 w 4"/>
                    <a:gd name="T1" fmla="*/ 2 h 2"/>
                    <a:gd name="T2" fmla="*/ 4 w 4"/>
                    <a:gd name="T3" fmla="*/ 2 h 2"/>
                    <a:gd name="T4" fmla="*/ 0 w 4"/>
                    <a:gd name="T5" fmla="*/ 0 h 2"/>
                    <a:gd name="T6" fmla="*/ 2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5" name="Freeform: Shape 318">
                  <a:extLst>
                    <a:ext uri="{FF2B5EF4-FFF2-40B4-BE49-F238E27FC236}">
                      <a16:creationId xmlns:a16="http://schemas.microsoft.com/office/drawing/2014/main" id="{24C4A524-840A-46B7-84D3-6FAAEEBE6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350" y="2981325"/>
                  <a:ext cx="193675" cy="152400"/>
                </a:xfrm>
                <a:custGeom>
                  <a:avLst/>
                  <a:gdLst>
                    <a:gd name="T0" fmla="*/ 122 w 122"/>
                    <a:gd name="T1" fmla="*/ 66 h 96"/>
                    <a:gd name="T2" fmla="*/ 118 w 122"/>
                    <a:gd name="T3" fmla="*/ 66 h 96"/>
                    <a:gd name="T4" fmla="*/ 112 w 122"/>
                    <a:gd name="T5" fmla="*/ 66 h 96"/>
                    <a:gd name="T6" fmla="*/ 106 w 122"/>
                    <a:gd name="T7" fmla="*/ 62 h 96"/>
                    <a:gd name="T8" fmla="*/ 106 w 122"/>
                    <a:gd name="T9" fmla="*/ 56 h 96"/>
                    <a:gd name="T10" fmla="*/ 102 w 122"/>
                    <a:gd name="T11" fmla="*/ 54 h 96"/>
                    <a:gd name="T12" fmla="*/ 106 w 122"/>
                    <a:gd name="T13" fmla="*/ 46 h 96"/>
                    <a:gd name="T14" fmla="*/ 106 w 122"/>
                    <a:gd name="T15" fmla="*/ 38 h 96"/>
                    <a:gd name="T16" fmla="*/ 106 w 122"/>
                    <a:gd name="T17" fmla="*/ 32 h 96"/>
                    <a:gd name="T18" fmla="*/ 98 w 122"/>
                    <a:gd name="T19" fmla="*/ 22 h 96"/>
                    <a:gd name="T20" fmla="*/ 92 w 122"/>
                    <a:gd name="T21" fmla="*/ 10 h 96"/>
                    <a:gd name="T22" fmla="*/ 82 w 122"/>
                    <a:gd name="T23" fmla="*/ 0 h 96"/>
                    <a:gd name="T24" fmla="*/ 78 w 122"/>
                    <a:gd name="T25" fmla="*/ 6 h 96"/>
                    <a:gd name="T26" fmla="*/ 70 w 122"/>
                    <a:gd name="T27" fmla="*/ 8 h 96"/>
                    <a:gd name="T28" fmla="*/ 62 w 122"/>
                    <a:gd name="T29" fmla="*/ 14 h 96"/>
                    <a:gd name="T30" fmla="*/ 56 w 122"/>
                    <a:gd name="T31" fmla="*/ 14 h 96"/>
                    <a:gd name="T32" fmla="*/ 46 w 122"/>
                    <a:gd name="T33" fmla="*/ 8 h 96"/>
                    <a:gd name="T34" fmla="*/ 40 w 122"/>
                    <a:gd name="T35" fmla="*/ 6 h 96"/>
                    <a:gd name="T36" fmla="*/ 32 w 122"/>
                    <a:gd name="T37" fmla="*/ 16 h 96"/>
                    <a:gd name="T38" fmla="*/ 22 w 122"/>
                    <a:gd name="T39" fmla="*/ 24 h 96"/>
                    <a:gd name="T40" fmla="*/ 18 w 122"/>
                    <a:gd name="T41" fmla="*/ 36 h 96"/>
                    <a:gd name="T42" fmla="*/ 16 w 122"/>
                    <a:gd name="T43" fmla="*/ 48 h 96"/>
                    <a:gd name="T44" fmla="*/ 8 w 122"/>
                    <a:gd name="T45" fmla="*/ 56 h 96"/>
                    <a:gd name="T46" fmla="*/ 0 w 122"/>
                    <a:gd name="T47" fmla="*/ 58 h 96"/>
                    <a:gd name="T48" fmla="*/ 8 w 122"/>
                    <a:gd name="T49" fmla="*/ 70 h 96"/>
                    <a:gd name="T50" fmla="*/ 12 w 122"/>
                    <a:gd name="T51" fmla="*/ 74 h 96"/>
                    <a:gd name="T52" fmla="*/ 16 w 122"/>
                    <a:gd name="T53" fmla="*/ 76 h 96"/>
                    <a:gd name="T54" fmla="*/ 22 w 122"/>
                    <a:gd name="T55" fmla="*/ 74 h 96"/>
                    <a:gd name="T56" fmla="*/ 26 w 122"/>
                    <a:gd name="T57" fmla="*/ 74 h 96"/>
                    <a:gd name="T58" fmla="*/ 34 w 122"/>
                    <a:gd name="T59" fmla="*/ 80 h 96"/>
                    <a:gd name="T60" fmla="*/ 26 w 122"/>
                    <a:gd name="T61" fmla="*/ 82 h 96"/>
                    <a:gd name="T62" fmla="*/ 34 w 122"/>
                    <a:gd name="T63" fmla="*/ 90 h 96"/>
                    <a:gd name="T64" fmla="*/ 40 w 122"/>
                    <a:gd name="T65" fmla="*/ 90 h 96"/>
                    <a:gd name="T66" fmla="*/ 40 w 122"/>
                    <a:gd name="T67" fmla="*/ 94 h 96"/>
                    <a:gd name="T68" fmla="*/ 42 w 122"/>
                    <a:gd name="T69" fmla="*/ 96 h 96"/>
                    <a:gd name="T70" fmla="*/ 50 w 122"/>
                    <a:gd name="T71" fmla="*/ 96 h 96"/>
                    <a:gd name="T72" fmla="*/ 54 w 122"/>
                    <a:gd name="T73" fmla="*/ 96 h 96"/>
                    <a:gd name="T74" fmla="*/ 66 w 122"/>
                    <a:gd name="T75" fmla="*/ 96 h 96"/>
                    <a:gd name="T76" fmla="*/ 74 w 122"/>
                    <a:gd name="T77" fmla="*/ 92 h 96"/>
                    <a:gd name="T78" fmla="*/ 84 w 122"/>
                    <a:gd name="T79" fmla="*/ 86 h 96"/>
                    <a:gd name="T80" fmla="*/ 90 w 122"/>
                    <a:gd name="T81" fmla="*/ 92 h 96"/>
                    <a:gd name="T82" fmla="*/ 100 w 122"/>
                    <a:gd name="T83" fmla="*/ 90 h 96"/>
                    <a:gd name="T84" fmla="*/ 110 w 122"/>
                    <a:gd name="T85" fmla="*/ 92 h 96"/>
                    <a:gd name="T86" fmla="*/ 112 w 122"/>
                    <a:gd name="T87" fmla="*/ 86 h 96"/>
                    <a:gd name="T88" fmla="*/ 118 w 122"/>
                    <a:gd name="T89" fmla="*/ 84 h 96"/>
                    <a:gd name="T90" fmla="*/ 118 w 122"/>
                    <a:gd name="T91" fmla="*/ 66 h 96"/>
                    <a:gd name="T92" fmla="*/ 122 w 122"/>
                    <a:gd name="T93" fmla="*/ 6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2" h="96">
                      <a:moveTo>
                        <a:pt x="122" y="66"/>
                      </a:moveTo>
                      <a:lnTo>
                        <a:pt x="122" y="66"/>
                      </a:lnTo>
                      <a:lnTo>
                        <a:pt x="120" y="64"/>
                      </a:lnTo>
                      <a:lnTo>
                        <a:pt x="118" y="66"/>
                      </a:lnTo>
                      <a:lnTo>
                        <a:pt x="116" y="66"/>
                      </a:lnTo>
                      <a:lnTo>
                        <a:pt x="112" y="66"/>
                      </a:lnTo>
                      <a:lnTo>
                        <a:pt x="110" y="64"/>
                      </a:lnTo>
                      <a:lnTo>
                        <a:pt x="106" y="62"/>
                      </a:lnTo>
                      <a:lnTo>
                        <a:pt x="106" y="58"/>
                      </a:lnTo>
                      <a:lnTo>
                        <a:pt x="106" y="56"/>
                      </a:lnTo>
                      <a:lnTo>
                        <a:pt x="106" y="54"/>
                      </a:lnTo>
                      <a:lnTo>
                        <a:pt x="102" y="54"/>
                      </a:lnTo>
                      <a:lnTo>
                        <a:pt x="106" y="52"/>
                      </a:lnTo>
                      <a:lnTo>
                        <a:pt x="106" y="46"/>
                      </a:lnTo>
                      <a:lnTo>
                        <a:pt x="106" y="42"/>
                      </a:lnTo>
                      <a:lnTo>
                        <a:pt x="106" y="38"/>
                      </a:lnTo>
                      <a:lnTo>
                        <a:pt x="102" y="36"/>
                      </a:lnTo>
                      <a:lnTo>
                        <a:pt x="106" y="32"/>
                      </a:lnTo>
                      <a:lnTo>
                        <a:pt x="102" y="26"/>
                      </a:lnTo>
                      <a:lnTo>
                        <a:pt x="98" y="22"/>
                      </a:lnTo>
                      <a:lnTo>
                        <a:pt x="94" y="16"/>
                      </a:lnTo>
                      <a:lnTo>
                        <a:pt x="92" y="10"/>
                      </a:lnTo>
                      <a:lnTo>
                        <a:pt x="88" y="4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6"/>
                      </a:lnTo>
                      <a:lnTo>
                        <a:pt x="74" y="8"/>
                      </a:lnTo>
                      <a:lnTo>
                        <a:pt x="70" y="8"/>
                      </a:lnTo>
                      <a:lnTo>
                        <a:pt x="66" y="10"/>
                      </a:lnTo>
                      <a:lnTo>
                        <a:pt x="62" y="14"/>
                      </a:lnTo>
                      <a:lnTo>
                        <a:pt x="60" y="16"/>
                      </a:lnTo>
                      <a:lnTo>
                        <a:pt x="56" y="14"/>
                      </a:lnTo>
                      <a:lnTo>
                        <a:pt x="52" y="10"/>
                      </a:lnTo>
                      <a:lnTo>
                        <a:pt x="46" y="8"/>
                      </a:lnTo>
                      <a:lnTo>
                        <a:pt x="42" y="8"/>
                      </a:lnTo>
                      <a:lnTo>
                        <a:pt x="40" y="6"/>
                      </a:lnTo>
                      <a:lnTo>
                        <a:pt x="34" y="4"/>
                      </a:lnTo>
                      <a:lnTo>
                        <a:pt x="32" y="16"/>
                      </a:lnTo>
                      <a:lnTo>
                        <a:pt x="28" y="22"/>
                      </a:lnTo>
                      <a:lnTo>
                        <a:pt x="22" y="24"/>
                      </a:lnTo>
                      <a:lnTo>
                        <a:pt x="18" y="28"/>
                      </a:lnTo>
                      <a:lnTo>
                        <a:pt x="18" y="36"/>
                      </a:lnTo>
                      <a:lnTo>
                        <a:pt x="18" y="44"/>
                      </a:lnTo>
                      <a:lnTo>
                        <a:pt x="16" y="48"/>
                      </a:lnTo>
                      <a:lnTo>
                        <a:pt x="12" y="54"/>
                      </a:lnTo>
                      <a:lnTo>
                        <a:pt x="8" y="56"/>
                      </a:lnTo>
                      <a:lnTo>
                        <a:pt x="6" y="58"/>
                      </a:lnTo>
                      <a:lnTo>
                        <a:pt x="0" y="58"/>
                      </a:lnTo>
                      <a:lnTo>
                        <a:pt x="6" y="62"/>
                      </a:lnTo>
                      <a:lnTo>
                        <a:pt x="8" y="70"/>
                      </a:lnTo>
                      <a:lnTo>
                        <a:pt x="8" y="72"/>
                      </a:lnTo>
                      <a:lnTo>
                        <a:pt x="12" y="74"/>
                      </a:lnTo>
                      <a:lnTo>
                        <a:pt x="14" y="74"/>
                      </a:lnTo>
                      <a:lnTo>
                        <a:pt x="16" y="76"/>
                      </a:lnTo>
                      <a:lnTo>
                        <a:pt x="18" y="80"/>
                      </a:lnTo>
                      <a:lnTo>
                        <a:pt x="22" y="74"/>
                      </a:lnTo>
                      <a:lnTo>
                        <a:pt x="24" y="74"/>
                      </a:lnTo>
                      <a:lnTo>
                        <a:pt x="26" y="74"/>
                      </a:lnTo>
                      <a:lnTo>
                        <a:pt x="32" y="76"/>
                      </a:lnTo>
                      <a:lnTo>
                        <a:pt x="34" y="80"/>
                      </a:lnTo>
                      <a:lnTo>
                        <a:pt x="28" y="80"/>
                      </a:lnTo>
                      <a:lnTo>
                        <a:pt x="26" y="82"/>
                      </a:lnTo>
                      <a:lnTo>
                        <a:pt x="28" y="84"/>
                      </a:lnTo>
                      <a:lnTo>
                        <a:pt x="34" y="90"/>
                      </a:lnTo>
                      <a:lnTo>
                        <a:pt x="36" y="90"/>
                      </a:lnTo>
                      <a:lnTo>
                        <a:pt x="40" y="90"/>
                      </a:lnTo>
                      <a:lnTo>
                        <a:pt x="42" y="92"/>
                      </a:lnTo>
                      <a:lnTo>
                        <a:pt x="40" y="94"/>
                      </a:lnTo>
                      <a:lnTo>
                        <a:pt x="40" y="96"/>
                      </a:lnTo>
                      <a:lnTo>
                        <a:pt x="42" y="96"/>
                      </a:lnTo>
                      <a:lnTo>
                        <a:pt x="46" y="96"/>
                      </a:lnTo>
                      <a:lnTo>
                        <a:pt x="50" y="96"/>
                      </a:lnTo>
                      <a:lnTo>
                        <a:pt x="52" y="96"/>
                      </a:lnTo>
                      <a:lnTo>
                        <a:pt x="54" y="96"/>
                      </a:lnTo>
                      <a:lnTo>
                        <a:pt x="60" y="96"/>
                      </a:lnTo>
                      <a:lnTo>
                        <a:pt x="66" y="96"/>
                      </a:lnTo>
                      <a:lnTo>
                        <a:pt x="72" y="94"/>
                      </a:lnTo>
                      <a:lnTo>
                        <a:pt x="74" y="92"/>
                      </a:lnTo>
                      <a:lnTo>
                        <a:pt x="80" y="90"/>
                      </a:lnTo>
                      <a:lnTo>
                        <a:pt x="84" y="86"/>
                      </a:lnTo>
                      <a:lnTo>
                        <a:pt x="88" y="92"/>
                      </a:lnTo>
                      <a:lnTo>
                        <a:pt x="90" y="92"/>
                      </a:lnTo>
                      <a:lnTo>
                        <a:pt x="94" y="92"/>
                      </a:lnTo>
                      <a:lnTo>
                        <a:pt x="100" y="90"/>
                      </a:lnTo>
                      <a:lnTo>
                        <a:pt x="106" y="90"/>
                      </a:lnTo>
                      <a:lnTo>
                        <a:pt x="110" y="92"/>
                      </a:lnTo>
                      <a:lnTo>
                        <a:pt x="116" y="90"/>
                      </a:lnTo>
                      <a:lnTo>
                        <a:pt x="112" y="86"/>
                      </a:lnTo>
                      <a:lnTo>
                        <a:pt x="112" y="84"/>
                      </a:lnTo>
                      <a:lnTo>
                        <a:pt x="118" y="84"/>
                      </a:lnTo>
                      <a:lnTo>
                        <a:pt x="120" y="74"/>
                      </a:lnTo>
                      <a:lnTo>
                        <a:pt x="118" y="66"/>
                      </a:lnTo>
                      <a:lnTo>
                        <a:pt x="122" y="66"/>
                      </a:lnTo>
                      <a:lnTo>
                        <a:pt x="122" y="66"/>
                      </a:lnTo>
                      <a:lnTo>
                        <a:pt x="122" y="6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6" name="Freeform: Shape 319">
                  <a:extLst>
                    <a:ext uri="{FF2B5EF4-FFF2-40B4-BE49-F238E27FC236}">
                      <a16:creationId xmlns:a16="http://schemas.microsoft.com/office/drawing/2014/main" id="{0753D434-F226-405D-9F3D-74E4874E5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625" y="3695700"/>
                  <a:ext cx="22225" cy="31750"/>
                </a:xfrm>
                <a:custGeom>
                  <a:avLst/>
                  <a:gdLst>
                    <a:gd name="T0" fmla="*/ 0 w 14"/>
                    <a:gd name="T1" fmla="*/ 16 h 20"/>
                    <a:gd name="T2" fmla="*/ 8 w 14"/>
                    <a:gd name="T3" fmla="*/ 18 h 20"/>
                    <a:gd name="T4" fmla="*/ 14 w 14"/>
                    <a:gd name="T5" fmla="*/ 20 h 20"/>
                    <a:gd name="T6" fmla="*/ 14 w 14"/>
                    <a:gd name="T7" fmla="*/ 4 h 20"/>
                    <a:gd name="T8" fmla="*/ 10 w 14"/>
                    <a:gd name="T9" fmla="*/ 0 h 20"/>
                    <a:gd name="T10" fmla="*/ 8 w 14"/>
                    <a:gd name="T11" fmla="*/ 0 h 20"/>
                    <a:gd name="T12" fmla="*/ 6 w 14"/>
                    <a:gd name="T13" fmla="*/ 4 h 20"/>
                    <a:gd name="T14" fmla="*/ 2 w 14"/>
                    <a:gd name="T15" fmla="*/ 16 h 20"/>
                    <a:gd name="T16" fmla="*/ 0 w 14"/>
                    <a:gd name="T17" fmla="*/ 16 h 20"/>
                    <a:gd name="T18" fmla="*/ 0 w 14"/>
                    <a:gd name="T19" fmla="*/ 16 h 20"/>
                    <a:gd name="T20" fmla="*/ 0 w 14"/>
                    <a:gd name="T21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20">
                      <a:moveTo>
                        <a:pt x="0" y="16"/>
                      </a:moveTo>
                      <a:lnTo>
                        <a:pt x="8" y="18"/>
                      </a:lnTo>
                      <a:lnTo>
                        <a:pt x="14" y="20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4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7" name="Freeform: Shape 320">
                  <a:extLst>
                    <a:ext uri="{FF2B5EF4-FFF2-40B4-BE49-F238E27FC236}">
                      <a16:creationId xmlns:a16="http://schemas.microsoft.com/office/drawing/2014/main" id="{B7B08DA7-D38D-4050-B6CA-91D9E42A2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675" y="3190875"/>
                  <a:ext cx="60325" cy="161925"/>
                </a:xfrm>
                <a:custGeom>
                  <a:avLst/>
                  <a:gdLst>
                    <a:gd name="T0" fmla="*/ 34 w 38"/>
                    <a:gd name="T1" fmla="*/ 100 h 102"/>
                    <a:gd name="T2" fmla="*/ 34 w 38"/>
                    <a:gd name="T3" fmla="*/ 100 h 102"/>
                    <a:gd name="T4" fmla="*/ 34 w 38"/>
                    <a:gd name="T5" fmla="*/ 96 h 102"/>
                    <a:gd name="T6" fmla="*/ 34 w 38"/>
                    <a:gd name="T7" fmla="*/ 90 h 102"/>
                    <a:gd name="T8" fmla="*/ 34 w 38"/>
                    <a:gd name="T9" fmla="*/ 86 h 102"/>
                    <a:gd name="T10" fmla="*/ 30 w 38"/>
                    <a:gd name="T11" fmla="*/ 86 h 102"/>
                    <a:gd name="T12" fmla="*/ 28 w 38"/>
                    <a:gd name="T13" fmla="*/ 84 h 102"/>
                    <a:gd name="T14" fmla="*/ 28 w 38"/>
                    <a:gd name="T15" fmla="*/ 78 h 102"/>
                    <a:gd name="T16" fmla="*/ 30 w 38"/>
                    <a:gd name="T17" fmla="*/ 76 h 102"/>
                    <a:gd name="T18" fmla="*/ 34 w 38"/>
                    <a:gd name="T19" fmla="*/ 70 h 102"/>
                    <a:gd name="T20" fmla="*/ 30 w 38"/>
                    <a:gd name="T21" fmla="*/ 68 h 102"/>
                    <a:gd name="T22" fmla="*/ 28 w 38"/>
                    <a:gd name="T23" fmla="*/ 64 h 102"/>
                    <a:gd name="T24" fmla="*/ 28 w 38"/>
                    <a:gd name="T25" fmla="*/ 60 h 102"/>
                    <a:gd name="T26" fmla="*/ 30 w 38"/>
                    <a:gd name="T27" fmla="*/ 58 h 102"/>
                    <a:gd name="T28" fmla="*/ 34 w 38"/>
                    <a:gd name="T29" fmla="*/ 52 h 102"/>
                    <a:gd name="T30" fmla="*/ 30 w 38"/>
                    <a:gd name="T31" fmla="*/ 48 h 102"/>
                    <a:gd name="T32" fmla="*/ 30 w 38"/>
                    <a:gd name="T33" fmla="*/ 42 h 102"/>
                    <a:gd name="T34" fmla="*/ 36 w 38"/>
                    <a:gd name="T35" fmla="*/ 36 h 102"/>
                    <a:gd name="T36" fmla="*/ 36 w 38"/>
                    <a:gd name="T37" fmla="*/ 34 h 102"/>
                    <a:gd name="T38" fmla="*/ 36 w 38"/>
                    <a:gd name="T39" fmla="*/ 32 h 102"/>
                    <a:gd name="T40" fmla="*/ 34 w 38"/>
                    <a:gd name="T41" fmla="*/ 24 h 102"/>
                    <a:gd name="T42" fmla="*/ 30 w 38"/>
                    <a:gd name="T43" fmla="*/ 18 h 102"/>
                    <a:gd name="T44" fmla="*/ 34 w 38"/>
                    <a:gd name="T45" fmla="*/ 18 h 102"/>
                    <a:gd name="T46" fmla="*/ 38 w 38"/>
                    <a:gd name="T47" fmla="*/ 10 h 102"/>
                    <a:gd name="T48" fmla="*/ 38 w 38"/>
                    <a:gd name="T49" fmla="*/ 8 h 102"/>
                    <a:gd name="T50" fmla="*/ 36 w 38"/>
                    <a:gd name="T51" fmla="*/ 6 h 102"/>
                    <a:gd name="T52" fmla="*/ 36 w 38"/>
                    <a:gd name="T53" fmla="*/ 4 h 102"/>
                    <a:gd name="T54" fmla="*/ 30 w 38"/>
                    <a:gd name="T55" fmla="*/ 4 h 102"/>
                    <a:gd name="T56" fmla="*/ 20 w 38"/>
                    <a:gd name="T57" fmla="*/ 4 h 102"/>
                    <a:gd name="T58" fmla="*/ 18 w 38"/>
                    <a:gd name="T59" fmla="*/ 6 h 102"/>
                    <a:gd name="T60" fmla="*/ 18 w 38"/>
                    <a:gd name="T61" fmla="*/ 0 h 102"/>
                    <a:gd name="T62" fmla="*/ 16 w 38"/>
                    <a:gd name="T63" fmla="*/ 0 h 102"/>
                    <a:gd name="T64" fmla="*/ 10 w 38"/>
                    <a:gd name="T65" fmla="*/ 0 h 102"/>
                    <a:gd name="T66" fmla="*/ 4 w 38"/>
                    <a:gd name="T67" fmla="*/ 4 h 102"/>
                    <a:gd name="T68" fmla="*/ 10 w 38"/>
                    <a:gd name="T69" fmla="*/ 16 h 102"/>
                    <a:gd name="T70" fmla="*/ 10 w 38"/>
                    <a:gd name="T71" fmla="*/ 24 h 102"/>
                    <a:gd name="T72" fmla="*/ 10 w 38"/>
                    <a:gd name="T73" fmla="*/ 34 h 102"/>
                    <a:gd name="T74" fmla="*/ 4 w 38"/>
                    <a:gd name="T75" fmla="*/ 34 h 102"/>
                    <a:gd name="T76" fmla="*/ 2 w 38"/>
                    <a:gd name="T77" fmla="*/ 52 h 102"/>
                    <a:gd name="T78" fmla="*/ 0 w 38"/>
                    <a:gd name="T79" fmla="*/ 52 h 102"/>
                    <a:gd name="T80" fmla="*/ 0 w 38"/>
                    <a:gd name="T81" fmla="*/ 68 h 102"/>
                    <a:gd name="T82" fmla="*/ 2 w 38"/>
                    <a:gd name="T83" fmla="*/ 66 h 102"/>
                    <a:gd name="T84" fmla="*/ 2 w 38"/>
                    <a:gd name="T85" fmla="*/ 68 h 102"/>
                    <a:gd name="T86" fmla="*/ 2 w 38"/>
                    <a:gd name="T87" fmla="*/ 70 h 102"/>
                    <a:gd name="T88" fmla="*/ 2 w 38"/>
                    <a:gd name="T89" fmla="*/ 74 h 102"/>
                    <a:gd name="T90" fmla="*/ 4 w 38"/>
                    <a:gd name="T91" fmla="*/ 78 h 102"/>
                    <a:gd name="T92" fmla="*/ 4 w 38"/>
                    <a:gd name="T93" fmla="*/ 90 h 102"/>
                    <a:gd name="T94" fmla="*/ 2 w 38"/>
                    <a:gd name="T95" fmla="*/ 102 h 102"/>
                    <a:gd name="T96" fmla="*/ 18 w 38"/>
                    <a:gd name="T97" fmla="*/ 102 h 102"/>
                    <a:gd name="T98" fmla="*/ 34 w 38"/>
                    <a:gd name="T99" fmla="*/ 100 h 102"/>
                    <a:gd name="T100" fmla="*/ 34 w 38"/>
                    <a:gd name="T101" fmla="*/ 100 h 102"/>
                    <a:gd name="T102" fmla="*/ 34 w 38"/>
                    <a:gd name="T103" fmla="*/ 10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8" h="102">
                      <a:moveTo>
                        <a:pt x="34" y="100"/>
                      </a:moveTo>
                      <a:lnTo>
                        <a:pt x="34" y="100"/>
                      </a:lnTo>
                      <a:lnTo>
                        <a:pt x="34" y="96"/>
                      </a:lnTo>
                      <a:lnTo>
                        <a:pt x="34" y="90"/>
                      </a:lnTo>
                      <a:lnTo>
                        <a:pt x="34" y="86"/>
                      </a:lnTo>
                      <a:lnTo>
                        <a:pt x="30" y="86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30" y="76"/>
                      </a:lnTo>
                      <a:lnTo>
                        <a:pt x="34" y="70"/>
                      </a:lnTo>
                      <a:lnTo>
                        <a:pt x="30" y="68"/>
                      </a:lnTo>
                      <a:lnTo>
                        <a:pt x="28" y="64"/>
                      </a:lnTo>
                      <a:lnTo>
                        <a:pt x="28" y="60"/>
                      </a:lnTo>
                      <a:lnTo>
                        <a:pt x="30" y="58"/>
                      </a:lnTo>
                      <a:lnTo>
                        <a:pt x="34" y="52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36" y="36"/>
                      </a:lnTo>
                      <a:lnTo>
                        <a:pt x="36" y="34"/>
                      </a:lnTo>
                      <a:lnTo>
                        <a:pt x="36" y="32"/>
                      </a:lnTo>
                      <a:lnTo>
                        <a:pt x="34" y="24"/>
                      </a:lnTo>
                      <a:lnTo>
                        <a:pt x="30" y="18"/>
                      </a:lnTo>
                      <a:lnTo>
                        <a:pt x="34" y="18"/>
                      </a:lnTo>
                      <a:lnTo>
                        <a:pt x="38" y="10"/>
                      </a:lnTo>
                      <a:lnTo>
                        <a:pt x="38" y="8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0" y="4"/>
                      </a:lnTo>
                      <a:lnTo>
                        <a:pt x="20" y="4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10" y="34"/>
                      </a:lnTo>
                      <a:lnTo>
                        <a:pt x="4" y="34"/>
                      </a:lnTo>
                      <a:lnTo>
                        <a:pt x="2" y="52"/>
                      </a:lnTo>
                      <a:lnTo>
                        <a:pt x="0" y="52"/>
                      </a:lnTo>
                      <a:lnTo>
                        <a:pt x="0" y="68"/>
                      </a:lnTo>
                      <a:lnTo>
                        <a:pt x="2" y="66"/>
                      </a:lnTo>
                      <a:lnTo>
                        <a:pt x="2" y="68"/>
                      </a:lnTo>
                      <a:lnTo>
                        <a:pt x="2" y="70"/>
                      </a:lnTo>
                      <a:lnTo>
                        <a:pt x="2" y="74"/>
                      </a:lnTo>
                      <a:lnTo>
                        <a:pt x="4" y="78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18" y="102"/>
                      </a:lnTo>
                      <a:lnTo>
                        <a:pt x="34" y="100"/>
                      </a:lnTo>
                      <a:lnTo>
                        <a:pt x="34" y="100"/>
                      </a:lnTo>
                      <a:lnTo>
                        <a:pt x="34" y="10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8" name="Freeform: Shape 321">
                  <a:extLst>
                    <a:ext uri="{FF2B5EF4-FFF2-40B4-BE49-F238E27FC236}">
                      <a16:creationId xmlns:a16="http://schemas.microsoft.com/office/drawing/2014/main" id="{1DEBA59B-7B83-4895-B0E0-18BBA3775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7425" y="2765425"/>
                  <a:ext cx="247650" cy="203200"/>
                </a:xfrm>
                <a:custGeom>
                  <a:avLst/>
                  <a:gdLst>
                    <a:gd name="T0" fmla="*/ 80 w 156"/>
                    <a:gd name="T1" fmla="*/ 8 h 128"/>
                    <a:gd name="T2" fmla="*/ 78 w 156"/>
                    <a:gd name="T3" fmla="*/ 4 h 128"/>
                    <a:gd name="T4" fmla="*/ 70 w 156"/>
                    <a:gd name="T5" fmla="*/ 8 h 128"/>
                    <a:gd name="T6" fmla="*/ 62 w 156"/>
                    <a:gd name="T7" fmla="*/ 4 h 128"/>
                    <a:gd name="T8" fmla="*/ 64 w 156"/>
                    <a:gd name="T9" fmla="*/ 2 h 128"/>
                    <a:gd name="T10" fmla="*/ 56 w 156"/>
                    <a:gd name="T11" fmla="*/ 0 h 128"/>
                    <a:gd name="T12" fmla="*/ 36 w 156"/>
                    <a:gd name="T13" fmla="*/ 8 h 128"/>
                    <a:gd name="T14" fmla="*/ 10 w 156"/>
                    <a:gd name="T15" fmla="*/ 18 h 128"/>
                    <a:gd name="T16" fmla="*/ 2 w 156"/>
                    <a:gd name="T17" fmla="*/ 22 h 128"/>
                    <a:gd name="T18" fmla="*/ 0 w 156"/>
                    <a:gd name="T19" fmla="*/ 34 h 128"/>
                    <a:gd name="T20" fmla="*/ 2 w 156"/>
                    <a:gd name="T21" fmla="*/ 40 h 128"/>
                    <a:gd name="T22" fmla="*/ 6 w 156"/>
                    <a:gd name="T23" fmla="*/ 56 h 128"/>
                    <a:gd name="T24" fmla="*/ 8 w 156"/>
                    <a:gd name="T25" fmla="*/ 80 h 128"/>
                    <a:gd name="T26" fmla="*/ 18 w 156"/>
                    <a:gd name="T27" fmla="*/ 82 h 128"/>
                    <a:gd name="T28" fmla="*/ 24 w 156"/>
                    <a:gd name="T29" fmla="*/ 88 h 128"/>
                    <a:gd name="T30" fmla="*/ 28 w 156"/>
                    <a:gd name="T31" fmla="*/ 84 h 128"/>
                    <a:gd name="T32" fmla="*/ 36 w 156"/>
                    <a:gd name="T33" fmla="*/ 92 h 128"/>
                    <a:gd name="T34" fmla="*/ 46 w 156"/>
                    <a:gd name="T35" fmla="*/ 92 h 128"/>
                    <a:gd name="T36" fmla="*/ 48 w 156"/>
                    <a:gd name="T37" fmla="*/ 98 h 128"/>
                    <a:gd name="T38" fmla="*/ 54 w 156"/>
                    <a:gd name="T39" fmla="*/ 100 h 128"/>
                    <a:gd name="T40" fmla="*/ 60 w 156"/>
                    <a:gd name="T41" fmla="*/ 108 h 128"/>
                    <a:gd name="T42" fmla="*/ 70 w 156"/>
                    <a:gd name="T43" fmla="*/ 108 h 128"/>
                    <a:gd name="T44" fmla="*/ 82 w 156"/>
                    <a:gd name="T45" fmla="*/ 112 h 128"/>
                    <a:gd name="T46" fmla="*/ 90 w 156"/>
                    <a:gd name="T47" fmla="*/ 116 h 128"/>
                    <a:gd name="T48" fmla="*/ 96 w 156"/>
                    <a:gd name="T49" fmla="*/ 110 h 128"/>
                    <a:gd name="T50" fmla="*/ 108 w 156"/>
                    <a:gd name="T51" fmla="*/ 106 h 128"/>
                    <a:gd name="T52" fmla="*/ 116 w 156"/>
                    <a:gd name="T53" fmla="*/ 106 h 128"/>
                    <a:gd name="T54" fmla="*/ 126 w 156"/>
                    <a:gd name="T55" fmla="*/ 110 h 128"/>
                    <a:gd name="T56" fmla="*/ 132 w 156"/>
                    <a:gd name="T57" fmla="*/ 116 h 128"/>
                    <a:gd name="T58" fmla="*/ 136 w 156"/>
                    <a:gd name="T59" fmla="*/ 124 h 128"/>
                    <a:gd name="T60" fmla="*/ 142 w 156"/>
                    <a:gd name="T61" fmla="*/ 128 h 128"/>
                    <a:gd name="T62" fmla="*/ 148 w 156"/>
                    <a:gd name="T63" fmla="*/ 126 h 128"/>
                    <a:gd name="T64" fmla="*/ 148 w 156"/>
                    <a:gd name="T65" fmla="*/ 118 h 128"/>
                    <a:gd name="T66" fmla="*/ 152 w 156"/>
                    <a:gd name="T67" fmla="*/ 106 h 128"/>
                    <a:gd name="T68" fmla="*/ 154 w 156"/>
                    <a:gd name="T69" fmla="*/ 90 h 128"/>
                    <a:gd name="T70" fmla="*/ 152 w 156"/>
                    <a:gd name="T71" fmla="*/ 84 h 128"/>
                    <a:gd name="T72" fmla="*/ 154 w 156"/>
                    <a:gd name="T73" fmla="*/ 74 h 128"/>
                    <a:gd name="T74" fmla="*/ 154 w 156"/>
                    <a:gd name="T75" fmla="*/ 70 h 128"/>
                    <a:gd name="T76" fmla="*/ 152 w 156"/>
                    <a:gd name="T77" fmla="*/ 58 h 128"/>
                    <a:gd name="T78" fmla="*/ 154 w 156"/>
                    <a:gd name="T79" fmla="*/ 46 h 128"/>
                    <a:gd name="T80" fmla="*/ 156 w 156"/>
                    <a:gd name="T81" fmla="*/ 36 h 128"/>
                    <a:gd name="T82" fmla="*/ 154 w 156"/>
                    <a:gd name="T83" fmla="*/ 26 h 128"/>
                    <a:gd name="T84" fmla="*/ 154 w 156"/>
                    <a:gd name="T85" fmla="*/ 20 h 128"/>
                    <a:gd name="T86" fmla="*/ 138 w 156"/>
                    <a:gd name="T87" fmla="*/ 16 h 128"/>
                    <a:gd name="T88" fmla="*/ 124 w 156"/>
                    <a:gd name="T89" fmla="*/ 18 h 128"/>
                    <a:gd name="T90" fmla="*/ 108 w 156"/>
                    <a:gd name="T91" fmla="*/ 16 h 128"/>
                    <a:gd name="T92" fmla="*/ 84 w 156"/>
                    <a:gd name="T93" fmla="*/ 10 h 128"/>
                    <a:gd name="T94" fmla="*/ 80 w 156"/>
                    <a:gd name="T95" fmla="*/ 8 h 128"/>
                    <a:gd name="T96" fmla="*/ 80 w 156"/>
                    <a:gd name="T97" fmla="*/ 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6" h="128">
                      <a:moveTo>
                        <a:pt x="80" y="8"/>
                      </a:moveTo>
                      <a:lnTo>
                        <a:pt x="80" y="8"/>
                      </a:lnTo>
                      <a:lnTo>
                        <a:pt x="78" y="8"/>
                      </a:lnTo>
                      <a:lnTo>
                        <a:pt x="78" y="4"/>
                      </a:lnTo>
                      <a:lnTo>
                        <a:pt x="74" y="4"/>
                      </a:lnTo>
                      <a:lnTo>
                        <a:pt x="70" y="8"/>
                      </a:lnTo>
                      <a:lnTo>
                        <a:pt x="64" y="10"/>
                      </a:lnTo>
                      <a:lnTo>
                        <a:pt x="62" y="4"/>
                      </a:lnTo>
                      <a:lnTo>
                        <a:pt x="64" y="4"/>
                      </a:lnTo>
                      <a:lnTo>
                        <a:pt x="64" y="2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46" y="2"/>
                      </a:lnTo>
                      <a:lnTo>
                        <a:pt x="36" y="8"/>
                      </a:lnTo>
                      <a:lnTo>
                        <a:pt x="24" y="16"/>
                      </a:lnTo>
                      <a:lnTo>
                        <a:pt x="10" y="18"/>
                      </a:lnTo>
                      <a:lnTo>
                        <a:pt x="2" y="18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2" y="38"/>
                      </a:lnTo>
                      <a:lnTo>
                        <a:pt x="2" y="40"/>
                      </a:lnTo>
                      <a:lnTo>
                        <a:pt x="2" y="52"/>
                      </a:lnTo>
                      <a:lnTo>
                        <a:pt x="6" y="56"/>
                      </a:lnTo>
                      <a:lnTo>
                        <a:pt x="6" y="58"/>
                      </a:lnTo>
                      <a:lnTo>
                        <a:pt x="8" y="80"/>
                      </a:lnTo>
                      <a:lnTo>
                        <a:pt x="10" y="82"/>
                      </a:lnTo>
                      <a:lnTo>
                        <a:pt x="18" y="82"/>
                      </a:lnTo>
                      <a:lnTo>
                        <a:pt x="24" y="84"/>
                      </a:lnTo>
                      <a:lnTo>
                        <a:pt x="24" y="88"/>
                      </a:lnTo>
                      <a:lnTo>
                        <a:pt x="26" y="88"/>
                      </a:lnTo>
                      <a:lnTo>
                        <a:pt x="28" y="84"/>
                      </a:lnTo>
                      <a:lnTo>
                        <a:pt x="30" y="88"/>
                      </a:lnTo>
                      <a:lnTo>
                        <a:pt x="36" y="92"/>
                      </a:lnTo>
                      <a:lnTo>
                        <a:pt x="42" y="94"/>
                      </a:lnTo>
                      <a:lnTo>
                        <a:pt x="46" y="92"/>
                      </a:lnTo>
                      <a:lnTo>
                        <a:pt x="48" y="94"/>
                      </a:lnTo>
                      <a:lnTo>
                        <a:pt x="48" y="98"/>
                      </a:lnTo>
                      <a:lnTo>
                        <a:pt x="52" y="100"/>
                      </a:lnTo>
                      <a:lnTo>
                        <a:pt x="54" y="100"/>
                      </a:lnTo>
                      <a:lnTo>
                        <a:pt x="56" y="106"/>
                      </a:lnTo>
                      <a:lnTo>
                        <a:pt x="60" y="108"/>
                      </a:lnTo>
                      <a:lnTo>
                        <a:pt x="64" y="110"/>
                      </a:lnTo>
                      <a:lnTo>
                        <a:pt x="70" y="108"/>
                      </a:lnTo>
                      <a:lnTo>
                        <a:pt x="74" y="110"/>
                      </a:lnTo>
                      <a:lnTo>
                        <a:pt x="82" y="112"/>
                      </a:lnTo>
                      <a:lnTo>
                        <a:pt x="88" y="116"/>
                      </a:lnTo>
                      <a:lnTo>
                        <a:pt x="90" y="116"/>
                      </a:lnTo>
                      <a:lnTo>
                        <a:pt x="92" y="112"/>
                      </a:lnTo>
                      <a:lnTo>
                        <a:pt x="96" y="110"/>
                      </a:lnTo>
                      <a:lnTo>
                        <a:pt x="100" y="110"/>
                      </a:lnTo>
                      <a:lnTo>
                        <a:pt x="108" y="106"/>
                      </a:lnTo>
                      <a:lnTo>
                        <a:pt x="110" y="102"/>
                      </a:lnTo>
                      <a:lnTo>
                        <a:pt x="116" y="106"/>
                      </a:lnTo>
                      <a:lnTo>
                        <a:pt x="120" y="108"/>
                      </a:lnTo>
                      <a:lnTo>
                        <a:pt x="126" y="110"/>
                      </a:lnTo>
                      <a:lnTo>
                        <a:pt x="128" y="112"/>
                      </a:lnTo>
                      <a:lnTo>
                        <a:pt x="132" y="116"/>
                      </a:lnTo>
                      <a:lnTo>
                        <a:pt x="134" y="118"/>
                      </a:lnTo>
                      <a:lnTo>
                        <a:pt x="136" y="124"/>
                      </a:lnTo>
                      <a:lnTo>
                        <a:pt x="138" y="128"/>
                      </a:lnTo>
                      <a:lnTo>
                        <a:pt x="142" y="128"/>
                      </a:lnTo>
                      <a:lnTo>
                        <a:pt x="146" y="128"/>
                      </a:lnTo>
                      <a:lnTo>
                        <a:pt x="148" y="126"/>
                      </a:lnTo>
                      <a:lnTo>
                        <a:pt x="152" y="124"/>
                      </a:lnTo>
                      <a:lnTo>
                        <a:pt x="148" y="118"/>
                      </a:lnTo>
                      <a:lnTo>
                        <a:pt x="148" y="112"/>
                      </a:lnTo>
                      <a:lnTo>
                        <a:pt x="152" y="106"/>
                      </a:lnTo>
                      <a:lnTo>
                        <a:pt x="156" y="94"/>
                      </a:lnTo>
                      <a:lnTo>
                        <a:pt x="154" y="90"/>
                      </a:lnTo>
                      <a:lnTo>
                        <a:pt x="152" y="88"/>
                      </a:lnTo>
                      <a:lnTo>
                        <a:pt x="152" y="84"/>
                      </a:lnTo>
                      <a:lnTo>
                        <a:pt x="154" y="80"/>
                      </a:lnTo>
                      <a:lnTo>
                        <a:pt x="154" y="74"/>
                      </a:lnTo>
                      <a:lnTo>
                        <a:pt x="154" y="72"/>
                      </a:lnTo>
                      <a:lnTo>
                        <a:pt x="154" y="70"/>
                      </a:lnTo>
                      <a:lnTo>
                        <a:pt x="152" y="62"/>
                      </a:lnTo>
                      <a:lnTo>
                        <a:pt x="152" y="58"/>
                      </a:lnTo>
                      <a:lnTo>
                        <a:pt x="154" y="58"/>
                      </a:lnTo>
                      <a:lnTo>
                        <a:pt x="154" y="46"/>
                      </a:lnTo>
                      <a:lnTo>
                        <a:pt x="156" y="40"/>
                      </a:lnTo>
                      <a:lnTo>
                        <a:pt x="156" y="36"/>
                      </a:lnTo>
                      <a:lnTo>
                        <a:pt x="156" y="34"/>
                      </a:lnTo>
                      <a:lnTo>
                        <a:pt x="154" y="26"/>
                      </a:lnTo>
                      <a:lnTo>
                        <a:pt x="152" y="20"/>
                      </a:lnTo>
                      <a:lnTo>
                        <a:pt x="154" y="20"/>
                      </a:lnTo>
                      <a:lnTo>
                        <a:pt x="148" y="18"/>
                      </a:lnTo>
                      <a:lnTo>
                        <a:pt x="138" y="16"/>
                      </a:lnTo>
                      <a:lnTo>
                        <a:pt x="132" y="16"/>
                      </a:lnTo>
                      <a:lnTo>
                        <a:pt x="124" y="18"/>
                      </a:lnTo>
                      <a:lnTo>
                        <a:pt x="116" y="18"/>
                      </a:lnTo>
                      <a:lnTo>
                        <a:pt x="108" y="16"/>
                      </a:lnTo>
                      <a:lnTo>
                        <a:pt x="98" y="16"/>
                      </a:lnTo>
                      <a:lnTo>
                        <a:pt x="84" y="10"/>
                      </a:lnTo>
                      <a:lnTo>
                        <a:pt x="80" y="4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8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9" name="Freeform: Shape 322">
                  <a:extLst>
                    <a:ext uri="{FF2B5EF4-FFF2-40B4-BE49-F238E27FC236}">
                      <a16:creationId xmlns:a16="http://schemas.microsoft.com/office/drawing/2014/main" id="{1EFDDCD6-87DE-4843-8575-9C7CD5E94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150" y="3917950"/>
                  <a:ext cx="212725" cy="381000"/>
                </a:xfrm>
                <a:custGeom>
                  <a:avLst/>
                  <a:gdLst>
                    <a:gd name="T0" fmla="*/ 114 w 134"/>
                    <a:gd name="T1" fmla="*/ 182 h 240"/>
                    <a:gd name="T2" fmla="*/ 94 w 134"/>
                    <a:gd name="T3" fmla="*/ 192 h 240"/>
                    <a:gd name="T4" fmla="*/ 80 w 134"/>
                    <a:gd name="T5" fmla="*/ 190 h 240"/>
                    <a:gd name="T6" fmla="*/ 70 w 134"/>
                    <a:gd name="T7" fmla="*/ 206 h 240"/>
                    <a:gd name="T8" fmla="*/ 76 w 134"/>
                    <a:gd name="T9" fmla="*/ 204 h 240"/>
                    <a:gd name="T10" fmla="*/ 98 w 134"/>
                    <a:gd name="T11" fmla="*/ 206 h 240"/>
                    <a:gd name="T12" fmla="*/ 102 w 134"/>
                    <a:gd name="T13" fmla="*/ 228 h 240"/>
                    <a:gd name="T14" fmla="*/ 122 w 134"/>
                    <a:gd name="T15" fmla="*/ 236 h 240"/>
                    <a:gd name="T16" fmla="*/ 122 w 134"/>
                    <a:gd name="T17" fmla="*/ 210 h 240"/>
                    <a:gd name="T18" fmla="*/ 134 w 134"/>
                    <a:gd name="T19" fmla="*/ 190 h 240"/>
                    <a:gd name="T20" fmla="*/ 120 w 134"/>
                    <a:gd name="T21" fmla="*/ 172 h 240"/>
                    <a:gd name="T22" fmla="*/ 98 w 134"/>
                    <a:gd name="T23" fmla="*/ 156 h 240"/>
                    <a:gd name="T24" fmla="*/ 106 w 134"/>
                    <a:gd name="T25" fmla="*/ 156 h 240"/>
                    <a:gd name="T26" fmla="*/ 88 w 134"/>
                    <a:gd name="T27" fmla="*/ 156 h 240"/>
                    <a:gd name="T28" fmla="*/ 88 w 134"/>
                    <a:gd name="T29" fmla="*/ 156 h 240"/>
                    <a:gd name="T30" fmla="*/ 70 w 134"/>
                    <a:gd name="T31" fmla="*/ 156 h 240"/>
                    <a:gd name="T32" fmla="*/ 88 w 134"/>
                    <a:gd name="T33" fmla="*/ 172 h 240"/>
                    <a:gd name="T34" fmla="*/ 102 w 134"/>
                    <a:gd name="T35" fmla="*/ 154 h 240"/>
                    <a:gd name="T36" fmla="*/ 90 w 134"/>
                    <a:gd name="T37" fmla="*/ 150 h 240"/>
                    <a:gd name="T38" fmla="*/ 106 w 134"/>
                    <a:gd name="T39" fmla="*/ 136 h 240"/>
                    <a:gd name="T40" fmla="*/ 112 w 134"/>
                    <a:gd name="T41" fmla="*/ 150 h 240"/>
                    <a:gd name="T42" fmla="*/ 114 w 134"/>
                    <a:gd name="T43" fmla="*/ 136 h 240"/>
                    <a:gd name="T44" fmla="*/ 32 w 134"/>
                    <a:gd name="T45" fmla="*/ 136 h 240"/>
                    <a:gd name="T46" fmla="*/ 16 w 134"/>
                    <a:gd name="T47" fmla="*/ 166 h 240"/>
                    <a:gd name="T48" fmla="*/ 0 w 134"/>
                    <a:gd name="T49" fmla="*/ 184 h 240"/>
                    <a:gd name="T50" fmla="*/ 22 w 134"/>
                    <a:gd name="T51" fmla="*/ 172 h 240"/>
                    <a:gd name="T52" fmla="*/ 32 w 134"/>
                    <a:gd name="T53" fmla="*/ 136 h 240"/>
                    <a:gd name="T54" fmla="*/ 68 w 134"/>
                    <a:gd name="T55" fmla="*/ 142 h 240"/>
                    <a:gd name="T56" fmla="*/ 84 w 134"/>
                    <a:gd name="T57" fmla="*/ 136 h 240"/>
                    <a:gd name="T58" fmla="*/ 88 w 134"/>
                    <a:gd name="T59" fmla="*/ 120 h 240"/>
                    <a:gd name="T60" fmla="*/ 94 w 134"/>
                    <a:gd name="T61" fmla="*/ 122 h 240"/>
                    <a:gd name="T62" fmla="*/ 38 w 134"/>
                    <a:gd name="T63" fmla="*/ 120 h 240"/>
                    <a:gd name="T64" fmla="*/ 38 w 134"/>
                    <a:gd name="T65" fmla="*/ 120 h 240"/>
                    <a:gd name="T66" fmla="*/ 70 w 134"/>
                    <a:gd name="T67" fmla="*/ 118 h 240"/>
                    <a:gd name="T68" fmla="*/ 106 w 134"/>
                    <a:gd name="T69" fmla="*/ 110 h 240"/>
                    <a:gd name="T70" fmla="*/ 112 w 134"/>
                    <a:gd name="T71" fmla="*/ 130 h 240"/>
                    <a:gd name="T72" fmla="*/ 120 w 134"/>
                    <a:gd name="T73" fmla="*/ 114 h 240"/>
                    <a:gd name="T74" fmla="*/ 106 w 134"/>
                    <a:gd name="T75" fmla="*/ 110 h 240"/>
                    <a:gd name="T76" fmla="*/ 58 w 134"/>
                    <a:gd name="T77" fmla="*/ 108 h 240"/>
                    <a:gd name="T78" fmla="*/ 60 w 134"/>
                    <a:gd name="T79" fmla="*/ 100 h 240"/>
                    <a:gd name="T80" fmla="*/ 48 w 134"/>
                    <a:gd name="T81" fmla="*/ 94 h 240"/>
                    <a:gd name="T82" fmla="*/ 104 w 134"/>
                    <a:gd name="T83" fmla="*/ 86 h 240"/>
                    <a:gd name="T84" fmla="*/ 50 w 134"/>
                    <a:gd name="T85" fmla="*/ 32 h 240"/>
                    <a:gd name="T86" fmla="*/ 42 w 134"/>
                    <a:gd name="T87" fmla="*/ 48 h 240"/>
                    <a:gd name="T88" fmla="*/ 40 w 134"/>
                    <a:gd name="T89" fmla="*/ 54 h 240"/>
                    <a:gd name="T90" fmla="*/ 52 w 134"/>
                    <a:gd name="T91" fmla="*/ 68 h 240"/>
                    <a:gd name="T92" fmla="*/ 78 w 134"/>
                    <a:gd name="T93" fmla="*/ 92 h 240"/>
                    <a:gd name="T94" fmla="*/ 98 w 134"/>
                    <a:gd name="T95" fmla="*/ 110 h 240"/>
                    <a:gd name="T96" fmla="*/ 86 w 134"/>
                    <a:gd name="T97" fmla="*/ 84 h 240"/>
                    <a:gd name="T98" fmla="*/ 62 w 134"/>
                    <a:gd name="T99" fmla="*/ 64 h 240"/>
                    <a:gd name="T100" fmla="*/ 78 w 134"/>
                    <a:gd name="T101" fmla="*/ 32 h 240"/>
                    <a:gd name="T102" fmla="*/ 74 w 134"/>
                    <a:gd name="T103" fmla="*/ 0 h 240"/>
                    <a:gd name="T104" fmla="*/ 52 w 134"/>
                    <a:gd name="T105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4" h="240">
                      <a:moveTo>
                        <a:pt x="120" y="172"/>
                      </a:moveTo>
                      <a:lnTo>
                        <a:pt x="120" y="172"/>
                      </a:lnTo>
                      <a:lnTo>
                        <a:pt x="120" y="176"/>
                      </a:lnTo>
                      <a:lnTo>
                        <a:pt x="120" y="182"/>
                      </a:lnTo>
                      <a:lnTo>
                        <a:pt x="114" y="182"/>
                      </a:lnTo>
                      <a:lnTo>
                        <a:pt x="108" y="182"/>
                      </a:lnTo>
                      <a:lnTo>
                        <a:pt x="108" y="190"/>
                      </a:lnTo>
                      <a:lnTo>
                        <a:pt x="104" y="190"/>
                      </a:lnTo>
                      <a:lnTo>
                        <a:pt x="94" y="190"/>
                      </a:lnTo>
                      <a:lnTo>
                        <a:pt x="94" y="192"/>
                      </a:lnTo>
                      <a:lnTo>
                        <a:pt x="90" y="192"/>
                      </a:lnTo>
                      <a:lnTo>
                        <a:pt x="90" y="190"/>
                      </a:lnTo>
                      <a:lnTo>
                        <a:pt x="88" y="186"/>
                      </a:lnTo>
                      <a:lnTo>
                        <a:pt x="84" y="186"/>
                      </a:lnTo>
                      <a:lnTo>
                        <a:pt x="80" y="190"/>
                      </a:lnTo>
                      <a:lnTo>
                        <a:pt x="78" y="192"/>
                      </a:lnTo>
                      <a:lnTo>
                        <a:pt x="74" y="192"/>
                      </a:lnTo>
                      <a:lnTo>
                        <a:pt x="70" y="194"/>
                      </a:lnTo>
                      <a:lnTo>
                        <a:pt x="68" y="200"/>
                      </a:lnTo>
                      <a:lnTo>
                        <a:pt x="70" y="206"/>
                      </a:lnTo>
                      <a:lnTo>
                        <a:pt x="66" y="206"/>
                      </a:lnTo>
                      <a:lnTo>
                        <a:pt x="66" y="210"/>
                      </a:lnTo>
                      <a:lnTo>
                        <a:pt x="68" y="212"/>
                      </a:lnTo>
                      <a:lnTo>
                        <a:pt x="70" y="212"/>
                      </a:lnTo>
                      <a:lnTo>
                        <a:pt x="76" y="204"/>
                      </a:lnTo>
                      <a:lnTo>
                        <a:pt x="76" y="202"/>
                      </a:lnTo>
                      <a:lnTo>
                        <a:pt x="78" y="202"/>
                      </a:lnTo>
                      <a:lnTo>
                        <a:pt x="80" y="204"/>
                      </a:lnTo>
                      <a:lnTo>
                        <a:pt x="78" y="206"/>
                      </a:lnTo>
                      <a:lnTo>
                        <a:pt x="98" y="206"/>
                      </a:lnTo>
                      <a:lnTo>
                        <a:pt x="98" y="210"/>
                      </a:lnTo>
                      <a:lnTo>
                        <a:pt x="94" y="212"/>
                      </a:lnTo>
                      <a:lnTo>
                        <a:pt x="96" y="222"/>
                      </a:lnTo>
                      <a:lnTo>
                        <a:pt x="96" y="224"/>
                      </a:lnTo>
                      <a:lnTo>
                        <a:pt x="102" y="228"/>
                      </a:lnTo>
                      <a:lnTo>
                        <a:pt x="106" y="230"/>
                      </a:lnTo>
                      <a:lnTo>
                        <a:pt x="114" y="232"/>
                      </a:lnTo>
                      <a:lnTo>
                        <a:pt x="114" y="240"/>
                      </a:lnTo>
                      <a:lnTo>
                        <a:pt x="116" y="238"/>
                      </a:lnTo>
                      <a:lnTo>
                        <a:pt x="122" y="236"/>
                      </a:lnTo>
                      <a:lnTo>
                        <a:pt x="120" y="220"/>
                      </a:lnTo>
                      <a:lnTo>
                        <a:pt x="124" y="222"/>
                      </a:lnTo>
                      <a:lnTo>
                        <a:pt x="124" y="220"/>
                      </a:lnTo>
                      <a:lnTo>
                        <a:pt x="122" y="214"/>
                      </a:lnTo>
                      <a:lnTo>
                        <a:pt x="122" y="210"/>
                      </a:lnTo>
                      <a:lnTo>
                        <a:pt x="124" y="210"/>
                      </a:lnTo>
                      <a:lnTo>
                        <a:pt x="130" y="202"/>
                      </a:lnTo>
                      <a:lnTo>
                        <a:pt x="134" y="196"/>
                      </a:lnTo>
                      <a:lnTo>
                        <a:pt x="134" y="194"/>
                      </a:lnTo>
                      <a:lnTo>
                        <a:pt x="134" y="190"/>
                      </a:lnTo>
                      <a:lnTo>
                        <a:pt x="130" y="186"/>
                      </a:lnTo>
                      <a:lnTo>
                        <a:pt x="130" y="182"/>
                      </a:lnTo>
                      <a:lnTo>
                        <a:pt x="126" y="172"/>
                      </a:lnTo>
                      <a:lnTo>
                        <a:pt x="120" y="172"/>
                      </a:lnTo>
                      <a:lnTo>
                        <a:pt x="120" y="172"/>
                      </a:lnTo>
                      <a:lnTo>
                        <a:pt x="120" y="172"/>
                      </a:lnTo>
                      <a:close/>
                      <a:moveTo>
                        <a:pt x="104" y="156"/>
                      </a:moveTo>
                      <a:lnTo>
                        <a:pt x="104" y="156"/>
                      </a:lnTo>
                      <a:lnTo>
                        <a:pt x="102" y="156"/>
                      </a:lnTo>
                      <a:lnTo>
                        <a:pt x="98" y="156"/>
                      </a:lnTo>
                      <a:lnTo>
                        <a:pt x="98" y="164"/>
                      </a:lnTo>
                      <a:lnTo>
                        <a:pt x="106" y="164"/>
                      </a:lnTo>
                      <a:lnTo>
                        <a:pt x="108" y="164"/>
                      </a:lnTo>
                      <a:lnTo>
                        <a:pt x="106" y="158"/>
                      </a:lnTo>
                      <a:lnTo>
                        <a:pt x="106" y="156"/>
                      </a:lnTo>
                      <a:lnTo>
                        <a:pt x="104" y="156"/>
                      </a:lnTo>
                      <a:lnTo>
                        <a:pt x="104" y="156"/>
                      </a:lnTo>
                      <a:lnTo>
                        <a:pt x="104" y="156"/>
                      </a:lnTo>
                      <a:close/>
                      <a:moveTo>
                        <a:pt x="88" y="156"/>
                      </a:moveTo>
                      <a:lnTo>
                        <a:pt x="88" y="156"/>
                      </a:lnTo>
                      <a:lnTo>
                        <a:pt x="88" y="160"/>
                      </a:lnTo>
                      <a:lnTo>
                        <a:pt x="86" y="160"/>
                      </a:lnTo>
                      <a:lnTo>
                        <a:pt x="86" y="158"/>
                      </a:lnTo>
                      <a:lnTo>
                        <a:pt x="88" y="156"/>
                      </a:lnTo>
                      <a:lnTo>
                        <a:pt x="88" y="156"/>
                      </a:lnTo>
                      <a:lnTo>
                        <a:pt x="88" y="156"/>
                      </a:lnTo>
                      <a:close/>
                      <a:moveTo>
                        <a:pt x="84" y="142"/>
                      </a:moveTo>
                      <a:lnTo>
                        <a:pt x="84" y="142"/>
                      </a:lnTo>
                      <a:lnTo>
                        <a:pt x="80" y="156"/>
                      </a:lnTo>
                      <a:lnTo>
                        <a:pt x="70" y="156"/>
                      </a:lnTo>
                      <a:lnTo>
                        <a:pt x="74" y="160"/>
                      </a:lnTo>
                      <a:lnTo>
                        <a:pt x="74" y="166"/>
                      </a:lnTo>
                      <a:lnTo>
                        <a:pt x="80" y="168"/>
                      </a:lnTo>
                      <a:lnTo>
                        <a:pt x="84" y="172"/>
                      </a:lnTo>
                      <a:lnTo>
                        <a:pt x="88" y="172"/>
                      </a:lnTo>
                      <a:lnTo>
                        <a:pt x="86" y="168"/>
                      </a:lnTo>
                      <a:lnTo>
                        <a:pt x="86" y="164"/>
                      </a:lnTo>
                      <a:lnTo>
                        <a:pt x="88" y="164"/>
                      </a:lnTo>
                      <a:lnTo>
                        <a:pt x="88" y="166"/>
                      </a:lnTo>
                      <a:lnTo>
                        <a:pt x="102" y="154"/>
                      </a:lnTo>
                      <a:lnTo>
                        <a:pt x="102" y="148"/>
                      </a:lnTo>
                      <a:lnTo>
                        <a:pt x="102" y="146"/>
                      </a:lnTo>
                      <a:lnTo>
                        <a:pt x="96" y="142"/>
                      </a:lnTo>
                      <a:lnTo>
                        <a:pt x="90" y="154"/>
                      </a:lnTo>
                      <a:lnTo>
                        <a:pt x="90" y="150"/>
                      </a:lnTo>
                      <a:lnTo>
                        <a:pt x="90" y="142"/>
                      </a:lnTo>
                      <a:lnTo>
                        <a:pt x="84" y="142"/>
                      </a:lnTo>
                      <a:lnTo>
                        <a:pt x="84" y="142"/>
                      </a:lnTo>
                      <a:lnTo>
                        <a:pt x="84" y="142"/>
                      </a:lnTo>
                      <a:close/>
                      <a:moveTo>
                        <a:pt x="106" y="136"/>
                      </a:moveTo>
                      <a:lnTo>
                        <a:pt x="106" y="136"/>
                      </a:lnTo>
                      <a:lnTo>
                        <a:pt x="108" y="138"/>
                      </a:lnTo>
                      <a:lnTo>
                        <a:pt x="112" y="138"/>
                      </a:lnTo>
                      <a:lnTo>
                        <a:pt x="112" y="146"/>
                      </a:lnTo>
                      <a:lnTo>
                        <a:pt x="112" y="150"/>
                      </a:lnTo>
                      <a:lnTo>
                        <a:pt x="122" y="156"/>
                      </a:lnTo>
                      <a:lnTo>
                        <a:pt x="122" y="154"/>
                      </a:lnTo>
                      <a:lnTo>
                        <a:pt x="120" y="154"/>
                      </a:lnTo>
                      <a:lnTo>
                        <a:pt x="120" y="138"/>
                      </a:lnTo>
                      <a:lnTo>
                        <a:pt x="114" y="136"/>
                      </a:lnTo>
                      <a:lnTo>
                        <a:pt x="106" y="136"/>
                      </a:lnTo>
                      <a:lnTo>
                        <a:pt x="106" y="136"/>
                      </a:lnTo>
                      <a:lnTo>
                        <a:pt x="106" y="136"/>
                      </a:lnTo>
                      <a:close/>
                      <a:moveTo>
                        <a:pt x="32" y="136"/>
                      </a:moveTo>
                      <a:lnTo>
                        <a:pt x="32" y="136"/>
                      </a:lnTo>
                      <a:lnTo>
                        <a:pt x="32" y="140"/>
                      </a:lnTo>
                      <a:lnTo>
                        <a:pt x="32" y="142"/>
                      </a:lnTo>
                      <a:lnTo>
                        <a:pt x="28" y="142"/>
                      </a:lnTo>
                      <a:lnTo>
                        <a:pt x="22" y="158"/>
                      </a:lnTo>
                      <a:lnTo>
                        <a:pt x="16" y="166"/>
                      </a:lnTo>
                      <a:lnTo>
                        <a:pt x="14" y="172"/>
                      </a:lnTo>
                      <a:lnTo>
                        <a:pt x="6" y="176"/>
                      </a:lnTo>
                      <a:lnTo>
                        <a:pt x="4" y="176"/>
                      </a:lnTo>
                      <a:lnTo>
                        <a:pt x="2" y="178"/>
                      </a:lnTo>
                      <a:lnTo>
                        <a:pt x="0" y="184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10" y="182"/>
                      </a:lnTo>
                      <a:lnTo>
                        <a:pt x="20" y="176"/>
                      </a:lnTo>
                      <a:lnTo>
                        <a:pt x="22" y="172"/>
                      </a:lnTo>
                      <a:lnTo>
                        <a:pt x="22" y="164"/>
                      </a:lnTo>
                      <a:lnTo>
                        <a:pt x="30" y="158"/>
                      </a:lnTo>
                      <a:lnTo>
                        <a:pt x="34" y="154"/>
                      </a:lnTo>
                      <a:lnTo>
                        <a:pt x="38" y="150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close/>
                      <a:moveTo>
                        <a:pt x="70" y="130"/>
                      </a:moveTo>
                      <a:lnTo>
                        <a:pt x="70" y="130"/>
                      </a:lnTo>
                      <a:lnTo>
                        <a:pt x="68" y="142"/>
                      </a:lnTo>
                      <a:lnTo>
                        <a:pt x="68" y="148"/>
                      </a:lnTo>
                      <a:lnTo>
                        <a:pt x="70" y="148"/>
                      </a:lnTo>
                      <a:lnTo>
                        <a:pt x="80" y="146"/>
                      </a:lnTo>
                      <a:lnTo>
                        <a:pt x="80" y="140"/>
                      </a:lnTo>
                      <a:lnTo>
                        <a:pt x="84" y="136"/>
                      </a:lnTo>
                      <a:lnTo>
                        <a:pt x="70" y="130"/>
                      </a:lnTo>
                      <a:lnTo>
                        <a:pt x="70" y="130"/>
                      </a:lnTo>
                      <a:lnTo>
                        <a:pt x="70" y="130"/>
                      </a:lnTo>
                      <a:close/>
                      <a:moveTo>
                        <a:pt x="88" y="120"/>
                      </a:moveTo>
                      <a:lnTo>
                        <a:pt x="88" y="120"/>
                      </a:lnTo>
                      <a:lnTo>
                        <a:pt x="86" y="122"/>
                      </a:lnTo>
                      <a:lnTo>
                        <a:pt x="86" y="124"/>
                      </a:lnTo>
                      <a:lnTo>
                        <a:pt x="96" y="128"/>
                      </a:lnTo>
                      <a:lnTo>
                        <a:pt x="98" y="128"/>
                      </a:lnTo>
                      <a:lnTo>
                        <a:pt x="94" y="122"/>
                      </a:lnTo>
                      <a:lnTo>
                        <a:pt x="88" y="120"/>
                      </a:lnTo>
                      <a:lnTo>
                        <a:pt x="88" y="120"/>
                      </a:lnTo>
                      <a:lnTo>
                        <a:pt x="88" y="120"/>
                      </a:lnTo>
                      <a:close/>
                      <a:moveTo>
                        <a:pt x="38" y="120"/>
                      </a:moveTo>
                      <a:lnTo>
                        <a:pt x="38" y="120"/>
                      </a:lnTo>
                      <a:lnTo>
                        <a:pt x="40" y="124"/>
                      </a:lnTo>
                      <a:lnTo>
                        <a:pt x="42" y="124"/>
                      </a:lnTo>
                      <a:lnTo>
                        <a:pt x="42" y="122"/>
                      </a:lnTo>
                      <a:lnTo>
                        <a:pt x="38" y="120"/>
                      </a:lnTo>
                      <a:lnTo>
                        <a:pt x="38" y="120"/>
                      </a:lnTo>
                      <a:lnTo>
                        <a:pt x="38" y="120"/>
                      </a:lnTo>
                      <a:close/>
                      <a:moveTo>
                        <a:pt x="68" y="114"/>
                      </a:moveTo>
                      <a:lnTo>
                        <a:pt x="70" y="120"/>
                      </a:lnTo>
                      <a:lnTo>
                        <a:pt x="74" y="120"/>
                      </a:lnTo>
                      <a:lnTo>
                        <a:pt x="70" y="118"/>
                      </a:lnTo>
                      <a:lnTo>
                        <a:pt x="68" y="114"/>
                      </a:lnTo>
                      <a:lnTo>
                        <a:pt x="68" y="114"/>
                      </a:lnTo>
                      <a:lnTo>
                        <a:pt x="68" y="114"/>
                      </a:lnTo>
                      <a:close/>
                      <a:moveTo>
                        <a:pt x="106" y="110"/>
                      </a:moveTo>
                      <a:lnTo>
                        <a:pt x="106" y="110"/>
                      </a:lnTo>
                      <a:lnTo>
                        <a:pt x="108" y="114"/>
                      </a:lnTo>
                      <a:lnTo>
                        <a:pt x="106" y="118"/>
                      </a:lnTo>
                      <a:lnTo>
                        <a:pt x="112" y="124"/>
                      </a:lnTo>
                      <a:lnTo>
                        <a:pt x="114" y="128"/>
                      </a:lnTo>
                      <a:lnTo>
                        <a:pt x="112" y="130"/>
                      </a:lnTo>
                      <a:lnTo>
                        <a:pt x="116" y="132"/>
                      </a:lnTo>
                      <a:lnTo>
                        <a:pt x="120" y="132"/>
                      </a:lnTo>
                      <a:lnTo>
                        <a:pt x="116" y="128"/>
                      </a:lnTo>
                      <a:lnTo>
                        <a:pt x="120" y="120"/>
                      </a:lnTo>
                      <a:lnTo>
                        <a:pt x="120" y="114"/>
                      </a:lnTo>
                      <a:lnTo>
                        <a:pt x="116" y="110"/>
                      </a:lnTo>
                      <a:lnTo>
                        <a:pt x="112" y="110"/>
                      </a:lnTo>
                      <a:lnTo>
                        <a:pt x="106" y="110"/>
                      </a:lnTo>
                      <a:lnTo>
                        <a:pt x="106" y="110"/>
                      </a:lnTo>
                      <a:lnTo>
                        <a:pt x="106" y="110"/>
                      </a:lnTo>
                      <a:close/>
                      <a:moveTo>
                        <a:pt x="48" y="94"/>
                      </a:moveTo>
                      <a:lnTo>
                        <a:pt x="48" y="94"/>
                      </a:lnTo>
                      <a:lnTo>
                        <a:pt x="48" y="96"/>
                      </a:lnTo>
                      <a:lnTo>
                        <a:pt x="44" y="100"/>
                      </a:lnTo>
                      <a:lnTo>
                        <a:pt x="58" y="108"/>
                      </a:lnTo>
                      <a:lnTo>
                        <a:pt x="58" y="112"/>
                      </a:lnTo>
                      <a:lnTo>
                        <a:pt x="58" y="118"/>
                      </a:lnTo>
                      <a:lnTo>
                        <a:pt x="62" y="118"/>
                      </a:lnTo>
                      <a:lnTo>
                        <a:pt x="60" y="104"/>
                      </a:lnTo>
                      <a:lnTo>
                        <a:pt x="60" y="100"/>
                      </a:lnTo>
                      <a:lnTo>
                        <a:pt x="58" y="96"/>
                      </a:lnTo>
                      <a:lnTo>
                        <a:pt x="52" y="94"/>
                      </a:lnTo>
                      <a:lnTo>
                        <a:pt x="48" y="94"/>
                      </a:lnTo>
                      <a:lnTo>
                        <a:pt x="48" y="94"/>
                      </a:lnTo>
                      <a:lnTo>
                        <a:pt x="48" y="94"/>
                      </a:lnTo>
                      <a:close/>
                      <a:moveTo>
                        <a:pt x="104" y="86"/>
                      </a:moveTo>
                      <a:lnTo>
                        <a:pt x="106" y="92"/>
                      </a:lnTo>
                      <a:lnTo>
                        <a:pt x="106" y="90"/>
                      </a:lnTo>
                      <a:lnTo>
                        <a:pt x="104" y="86"/>
                      </a:lnTo>
                      <a:lnTo>
                        <a:pt x="104" y="86"/>
                      </a:lnTo>
                      <a:lnTo>
                        <a:pt x="104" y="86"/>
                      </a:lnTo>
                      <a:close/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50" y="18"/>
                      </a:lnTo>
                      <a:lnTo>
                        <a:pt x="50" y="32"/>
                      </a:lnTo>
                      <a:lnTo>
                        <a:pt x="44" y="36"/>
                      </a:lnTo>
                      <a:lnTo>
                        <a:pt x="44" y="42"/>
                      </a:lnTo>
                      <a:lnTo>
                        <a:pt x="48" y="42"/>
                      </a:lnTo>
                      <a:lnTo>
                        <a:pt x="48" y="48"/>
                      </a:lnTo>
                      <a:lnTo>
                        <a:pt x="42" y="48"/>
                      </a:lnTo>
                      <a:lnTo>
                        <a:pt x="40" y="46"/>
                      </a:lnTo>
                      <a:lnTo>
                        <a:pt x="38" y="46"/>
                      </a:lnTo>
                      <a:lnTo>
                        <a:pt x="38" y="48"/>
                      </a:lnTo>
                      <a:lnTo>
                        <a:pt x="38" y="54"/>
                      </a:lnTo>
                      <a:lnTo>
                        <a:pt x="40" y="54"/>
                      </a:lnTo>
                      <a:lnTo>
                        <a:pt x="42" y="66"/>
                      </a:lnTo>
                      <a:lnTo>
                        <a:pt x="48" y="74"/>
                      </a:lnTo>
                      <a:lnTo>
                        <a:pt x="50" y="72"/>
                      </a:lnTo>
                      <a:lnTo>
                        <a:pt x="50" y="68"/>
                      </a:lnTo>
                      <a:lnTo>
                        <a:pt x="52" y="68"/>
                      </a:lnTo>
                      <a:lnTo>
                        <a:pt x="52" y="82"/>
                      </a:lnTo>
                      <a:lnTo>
                        <a:pt x="56" y="94"/>
                      </a:lnTo>
                      <a:lnTo>
                        <a:pt x="70" y="92"/>
                      </a:lnTo>
                      <a:lnTo>
                        <a:pt x="80" y="100"/>
                      </a:lnTo>
                      <a:lnTo>
                        <a:pt x="78" y="92"/>
                      </a:lnTo>
                      <a:lnTo>
                        <a:pt x="78" y="90"/>
                      </a:lnTo>
                      <a:lnTo>
                        <a:pt x="80" y="90"/>
                      </a:lnTo>
                      <a:lnTo>
                        <a:pt x="88" y="96"/>
                      </a:lnTo>
                      <a:lnTo>
                        <a:pt x="94" y="108"/>
                      </a:lnTo>
                      <a:lnTo>
                        <a:pt x="98" y="110"/>
                      </a:lnTo>
                      <a:lnTo>
                        <a:pt x="98" y="104"/>
                      </a:lnTo>
                      <a:lnTo>
                        <a:pt x="102" y="102"/>
                      </a:lnTo>
                      <a:lnTo>
                        <a:pt x="96" y="92"/>
                      </a:lnTo>
                      <a:lnTo>
                        <a:pt x="94" y="84"/>
                      </a:lnTo>
                      <a:lnTo>
                        <a:pt x="86" y="84"/>
                      </a:lnTo>
                      <a:lnTo>
                        <a:pt x="86" y="78"/>
                      </a:lnTo>
                      <a:lnTo>
                        <a:pt x="66" y="84"/>
                      </a:lnTo>
                      <a:lnTo>
                        <a:pt x="62" y="72"/>
                      </a:lnTo>
                      <a:lnTo>
                        <a:pt x="60" y="66"/>
                      </a:lnTo>
                      <a:lnTo>
                        <a:pt x="62" y="64"/>
                      </a:lnTo>
                      <a:lnTo>
                        <a:pt x="62" y="58"/>
                      </a:lnTo>
                      <a:lnTo>
                        <a:pt x="60" y="54"/>
                      </a:lnTo>
                      <a:lnTo>
                        <a:pt x="62" y="54"/>
                      </a:lnTo>
                      <a:lnTo>
                        <a:pt x="70" y="42"/>
                      </a:lnTo>
                      <a:lnTo>
                        <a:pt x="78" y="32"/>
                      </a:lnTo>
                      <a:lnTo>
                        <a:pt x="78" y="30"/>
                      </a:lnTo>
                      <a:lnTo>
                        <a:pt x="76" y="24"/>
                      </a:lnTo>
                      <a:lnTo>
                        <a:pt x="70" y="20"/>
                      </a:lnTo>
                      <a:lnTo>
                        <a:pt x="74" y="10"/>
                      </a:lnTo>
                      <a:lnTo>
                        <a:pt x="74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60" y="4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0" name="Freeform: Shape 323">
                  <a:extLst>
                    <a:ext uri="{FF2B5EF4-FFF2-40B4-BE49-F238E27FC236}">
                      <a16:creationId xmlns:a16="http://schemas.microsoft.com/office/drawing/2014/main" id="{1A31D074-F7B9-4F87-AB4C-A7979472B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2550" y="4521200"/>
                  <a:ext cx="346075" cy="244475"/>
                </a:xfrm>
                <a:custGeom>
                  <a:avLst/>
                  <a:gdLst>
                    <a:gd name="T0" fmla="*/ 24 w 218"/>
                    <a:gd name="T1" fmla="*/ 126 h 154"/>
                    <a:gd name="T2" fmla="*/ 40 w 218"/>
                    <a:gd name="T3" fmla="*/ 116 h 154"/>
                    <a:gd name="T4" fmla="*/ 60 w 218"/>
                    <a:gd name="T5" fmla="*/ 106 h 154"/>
                    <a:gd name="T6" fmla="*/ 80 w 218"/>
                    <a:gd name="T7" fmla="*/ 124 h 154"/>
                    <a:gd name="T8" fmla="*/ 88 w 218"/>
                    <a:gd name="T9" fmla="*/ 130 h 154"/>
                    <a:gd name="T10" fmla="*/ 108 w 218"/>
                    <a:gd name="T11" fmla="*/ 148 h 154"/>
                    <a:gd name="T12" fmla="*/ 138 w 218"/>
                    <a:gd name="T13" fmla="*/ 146 h 154"/>
                    <a:gd name="T14" fmla="*/ 132 w 218"/>
                    <a:gd name="T15" fmla="*/ 142 h 154"/>
                    <a:gd name="T16" fmla="*/ 120 w 218"/>
                    <a:gd name="T17" fmla="*/ 136 h 154"/>
                    <a:gd name="T18" fmla="*/ 120 w 218"/>
                    <a:gd name="T19" fmla="*/ 126 h 154"/>
                    <a:gd name="T20" fmla="*/ 108 w 218"/>
                    <a:gd name="T21" fmla="*/ 120 h 154"/>
                    <a:gd name="T22" fmla="*/ 106 w 218"/>
                    <a:gd name="T23" fmla="*/ 108 h 154"/>
                    <a:gd name="T24" fmla="*/ 96 w 218"/>
                    <a:gd name="T25" fmla="*/ 102 h 154"/>
                    <a:gd name="T26" fmla="*/ 102 w 218"/>
                    <a:gd name="T27" fmla="*/ 82 h 154"/>
                    <a:gd name="T28" fmla="*/ 88 w 218"/>
                    <a:gd name="T29" fmla="*/ 70 h 154"/>
                    <a:gd name="T30" fmla="*/ 78 w 218"/>
                    <a:gd name="T31" fmla="*/ 58 h 154"/>
                    <a:gd name="T32" fmla="*/ 70 w 218"/>
                    <a:gd name="T33" fmla="*/ 54 h 154"/>
                    <a:gd name="T34" fmla="*/ 60 w 218"/>
                    <a:gd name="T35" fmla="*/ 36 h 154"/>
                    <a:gd name="T36" fmla="*/ 50 w 218"/>
                    <a:gd name="T37" fmla="*/ 28 h 154"/>
                    <a:gd name="T38" fmla="*/ 14 w 218"/>
                    <a:gd name="T39" fmla="*/ 18 h 154"/>
                    <a:gd name="T40" fmla="*/ 0 w 218"/>
                    <a:gd name="T41" fmla="*/ 82 h 154"/>
                    <a:gd name="T42" fmla="*/ 2 w 218"/>
                    <a:gd name="T43" fmla="*/ 126 h 154"/>
                    <a:gd name="T44" fmla="*/ 142 w 218"/>
                    <a:gd name="T45" fmla="*/ 138 h 154"/>
                    <a:gd name="T46" fmla="*/ 140 w 218"/>
                    <a:gd name="T47" fmla="*/ 134 h 154"/>
                    <a:gd name="T48" fmla="*/ 196 w 218"/>
                    <a:gd name="T49" fmla="*/ 52 h 154"/>
                    <a:gd name="T50" fmla="*/ 208 w 218"/>
                    <a:gd name="T51" fmla="*/ 88 h 154"/>
                    <a:gd name="T52" fmla="*/ 218 w 218"/>
                    <a:gd name="T53" fmla="*/ 82 h 154"/>
                    <a:gd name="T54" fmla="*/ 196 w 218"/>
                    <a:gd name="T55" fmla="*/ 52 h 154"/>
                    <a:gd name="T56" fmla="*/ 160 w 218"/>
                    <a:gd name="T57" fmla="*/ 38 h 154"/>
                    <a:gd name="T58" fmla="*/ 158 w 218"/>
                    <a:gd name="T59" fmla="*/ 44 h 154"/>
                    <a:gd name="T60" fmla="*/ 152 w 218"/>
                    <a:gd name="T61" fmla="*/ 56 h 154"/>
                    <a:gd name="T62" fmla="*/ 144 w 218"/>
                    <a:gd name="T63" fmla="*/ 58 h 154"/>
                    <a:gd name="T64" fmla="*/ 134 w 218"/>
                    <a:gd name="T65" fmla="*/ 58 h 154"/>
                    <a:gd name="T66" fmla="*/ 116 w 218"/>
                    <a:gd name="T67" fmla="*/ 66 h 154"/>
                    <a:gd name="T68" fmla="*/ 132 w 218"/>
                    <a:gd name="T69" fmla="*/ 74 h 154"/>
                    <a:gd name="T70" fmla="*/ 154 w 218"/>
                    <a:gd name="T71" fmla="*/ 64 h 154"/>
                    <a:gd name="T72" fmla="*/ 166 w 218"/>
                    <a:gd name="T73" fmla="*/ 56 h 154"/>
                    <a:gd name="T74" fmla="*/ 160 w 218"/>
                    <a:gd name="T75" fmla="*/ 38 h 154"/>
                    <a:gd name="T76" fmla="*/ 162 w 218"/>
                    <a:gd name="T77" fmla="*/ 22 h 154"/>
                    <a:gd name="T78" fmla="*/ 170 w 218"/>
                    <a:gd name="T79" fmla="*/ 46 h 154"/>
                    <a:gd name="T80" fmla="*/ 172 w 218"/>
                    <a:gd name="T81" fmla="*/ 38 h 154"/>
                    <a:gd name="T82" fmla="*/ 176 w 218"/>
                    <a:gd name="T83" fmla="*/ 36 h 154"/>
                    <a:gd name="T84" fmla="*/ 162 w 218"/>
                    <a:gd name="T85" fmla="*/ 22 h 154"/>
                    <a:gd name="T86" fmla="*/ 154 w 218"/>
                    <a:gd name="T87" fmla="*/ 22 h 154"/>
                    <a:gd name="T88" fmla="*/ 160 w 218"/>
                    <a:gd name="T89" fmla="*/ 20 h 154"/>
                    <a:gd name="T90" fmla="*/ 144 w 218"/>
                    <a:gd name="T91" fmla="*/ 12 h 154"/>
                    <a:gd name="T92" fmla="*/ 138 w 218"/>
                    <a:gd name="T93" fmla="*/ 14 h 154"/>
                    <a:gd name="T94" fmla="*/ 142 w 218"/>
                    <a:gd name="T95" fmla="*/ 10 h 154"/>
                    <a:gd name="T96" fmla="*/ 134 w 218"/>
                    <a:gd name="T97" fmla="*/ 8 h 154"/>
                    <a:gd name="T98" fmla="*/ 84 w 218"/>
                    <a:gd name="T99" fmla="*/ 2 h 154"/>
                    <a:gd name="T100" fmla="*/ 88 w 218"/>
                    <a:gd name="T101" fmla="*/ 2 h 154"/>
                    <a:gd name="T102" fmla="*/ 84 w 218"/>
                    <a:gd name="T10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8" h="154">
                      <a:moveTo>
                        <a:pt x="2" y="126"/>
                      </a:moveTo>
                      <a:lnTo>
                        <a:pt x="2" y="126"/>
                      </a:lnTo>
                      <a:lnTo>
                        <a:pt x="24" y="126"/>
                      </a:lnTo>
                      <a:lnTo>
                        <a:pt x="34" y="124"/>
                      </a:lnTo>
                      <a:lnTo>
                        <a:pt x="38" y="120"/>
                      </a:lnTo>
                      <a:lnTo>
                        <a:pt x="40" y="116"/>
                      </a:lnTo>
                      <a:lnTo>
                        <a:pt x="40" y="110"/>
                      </a:lnTo>
                      <a:lnTo>
                        <a:pt x="40" y="106"/>
                      </a:lnTo>
                      <a:lnTo>
                        <a:pt x="60" y="106"/>
                      </a:lnTo>
                      <a:lnTo>
                        <a:pt x="74" y="110"/>
                      </a:lnTo>
                      <a:lnTo>
                        <a:pt x="80" y="116"/>
                      </a:lnTo>
                      <a:lnTo>
                        <a:pt x="80" y="124"/>
                      </a:lnTo>
                      <a:lnTo>
                        <a:pt x="84" y="126"/>
                      </a:lnTo>
                      <a:lnTo>
                        <a:pt x="84" y="128"/>
                      </a:lnTo>
                      <a:lnTo>
                        <a:pt x="88" y="130"/>
                      </a:lnTo>
                      <a:lnTo>
                        <a:pt x="94" y="130"/>
                      </a:lnTo>
                      <a:lnTo>
                        <a:pt x="102" y="144"/>
                      </a:lnTo>
                      <a:lnTo>
                        <a:pt x="108" y="148"/>
                      </a:lnTo>
                      <a:lnTo>
                        <a:pt x="120" y="148"/>
                      </a:lnTo>
                      <a:lnTo>
                        <a:pt x="138" y="154"/>
                      </a:lnTo>
                      <a:lnTo>
                        <a:pt x="138" y="146"/>
                      </a:lnTo>
                      <a:lnTo>
                        <a:pt x="134" y="146"/>
                      </a:lnTo>
                      <a:lnTo>
                        <a:pt x="130" y="144"/>
                      </a:lnTo>
                      <a:lnTo>
                        <a:pt x="132" y="142"/>
                      </a:lnTo>
                      <a:lnTo>
                        <a:pt x="132" y="138"/>
                      </a:lnTo>
                      <a:lnTo>
                        <a:pt x="126" y="136"/>
                      </a:lnTo>
                      <a:lnTo>
                        <a:pt x="120" y="136"/>
                      </a:lnTo>
                      <a:lnTo>
                        <a:pt x="120" y="134"/>
                      </a:lnTo>
                      <a:lnTo>
                        <a:pt x="120" y="130"/>
                      </a:lnTo>
                      <a:lnTo>
                        <a:pt x="120" y="126"/>
                      </a:lnTo>
                      <a:lnTo>
                        <a:pt x="116" y="126"/>
                      </a:lnTo>
                      <a:lnTo>
                        <a:pt x="112" y="126"/>
                      </a:lnTo>
                      <a:lnTo>
                        <a:pt x="108" y="120"/>
                      </a:lnTo>
                      <a:lnTo>
                        <a:pt x="108" y="118"/>
                      </a:lnTo>
                      <a:lnTo>
                        <a:pt x="108" y="112"/>
                      </a:lnTo>
                      <a:lnTo>
                        <a:pt x="106" y="108"/>
                      </a:lnTo>
                      <a:lnTo>
                        <a:pt x="104" y="108"/>
                      </a:lnTo>
                      <a:lnTo>
                        <a:pt x="98" y="108"/>
                      </a:lnTo>
                      <a:lnTo>
                        <a:pt x="96" y="102"/>
                      </a:lnTo>
                      <a:lnTo>
                        <a:pt x="94" y="98"/>
                      </a:lnTo>
                      <a:lnTo>
                        <a:pt x="92" y="88"/>
                      </a:lnTo>
                      <a:lnTo>
                        <a:pt x="102" y="82"/>
                      </a:lnTo>
                      <a:lnTo>
                        <a:pt x="102" y="70"/>
                      </a:lnTo>
                      <a:lnTo>
                        <a:pt x="94" y="70"/>
                      </a:lnTo>
                      <a:lnTo>
                        <a:pt x="88" y="70"/>
                      </a:lnTo>
                      <a:lnTo>
                        <a:pt x="86" y="64"/>
                      </a:lnTo>
                      <a:lnTo>
                        <a:pt x="84" y="58"/>
                      </a:lnTo>
                      <a:lnTo>
                        <a:pt x="78" y="58"/>
                      </a:lnTo>
                      <a:lnTo>
                        <a:pt x="74" y="58"/>
                      </a:lnTo>
                      <a:lnTo>
                        <a:pt x="70" y="56"/>
                      </a:lnTo>
                      <a:lnTo>
                        <a:pt x="70" y="54"/>
                      </a:lnTo>
                      <a:lnTo>
                        <a:pt x="70" y="48"/>
                      </a:lnTo>
                      <a:lnTo>
                        <a:pt x="62" y="38"/>
                      </a:lnTo>
                      <a:lnTo>
                        <a:pt x="60" y="36"/>
                      </a:lnTo>
                      <a:lnTo>
                        <a:pt x="56" y="38"/>
                      </a:lnTo>
                      <a:lnTo>
                        <a:pt x="52" y="32"/>
                      </a:lnTo>
                      <a:lnTo>
                        <a:pt x="50" y="28"/>
                      </a:lnTo>
                      <a:lnTo>
                        <a:pt x="40" y="26"/>
                      </a:lnTo>
                      <a:lnTo>
                        <a:pt x="32" y="22"/>
                      </a:lnTo>
                      <a:lnTo>
                        <a:pt x="14" y="18"/>
                      </a:lnTo>
                      <a:lnTo>
                        <a:pt x="0" y="10"/>
                      </a:lnTo>
                      <a:lnTo>
                        <a:pt x="2" y="76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2" y="126"/>
                      </a:lnTo>
                      <a:lnTo>
                        <a:pt x="2" y="126"/>
                      </a:lnTo>
                      <a:lnTo>
                        <a:pt x="2" y="126"/>
                      </a:lnTo>
                      <a:close/>
                      <a:moveTo>
                        <a:pt x="140" y="134"/>
                      </a:moveTo>
                      <a:lnTo>
                        <a:pt x="142" y="138"/>
                      </a:lnTo>
                      <a:lnTo>
                        <a:pt x="144" y="138"/>
                      </a:lnTo>
                      <a:lnTo>
                        <a:pt x="144" y="136"/>
                      </a:lnTo>
                      <a:lnTo>
                        <a:pt x="140" y="134"/>
                      </a:lnTo>
                      <a:lnTo>
                        <a:pt x="140" y="134"/>
                      </a:lnTo>
                      <a:lnTo>
                        <a:pt x="140" y="134"/>
                      </a:lnTo>
                      <a:close/>
                      <a:moveTo>
                        <a:pt x="196" y="52"/>
                      </a:moveTo>
                      <a:lnTo>
                        <a:pt x="196" y="52"/>
                      </a:lnTo>
                      <a:lnTo>
                        <a:pt x="200" y="72"/>
                      </a:lnTo>
                      <a:lnTo>
                        <a:pt x="208" y="88"/>
                      </a:lnTo>
                      <a:lnTo>
                        <a:pt x="214" y="88"/>
                      </a:lnTo>
                      <a:lnTo>
                        <a:pt x="216" y="84"/>
                      </a:lnTo>
                      <a:lnTo>
                        <a:pt x="218" y="82"/>
                      </a:lnTo>
                      <a:lnTo>
                        <a:pt x="218" y="76"/>
                      </a:lnTo>
                      <a:lnTo>
                        <a:pt x="196" y="52"/>
                      </a:lnTo>
                      <a:lnTo>
                        <a:pt x="196" y="52"/>
                      </a:lnTo>
                      <a:lnTo>
                        <a:pt x="196" y="52"/>
                      </a:lnTo>
                      <a:close/>
                      <a:moveTo>
                        <a:pt x="160" y="38"/>
                      </a:moveTo>
                      <a:lnTo>
                        <a:pt x="160" y="38"/>
                      </a:lnTo>
                      <a:lnTo>
                        <a:pt x="160" y="40"/>
                      </a:lnTo>
                      <a:lnTo>
                        <a:pt x="154" y="40"/>
                      </a:lnTo>
                      <a:lnTo>
                        <a:pt x="158" y="44"/>
                      </a:lnTo>
                      <a:lnTo>
                        <a:pt x="158" y="48"/>
                      </a:lnTo>
                      <a:lnTo>
                        <a:pt x="154" y="48"/>
                      </a:lnTo>
                      <a:lnTo>
                        <a:pt x="152" y="56"/>
                      </a:lnTo>
                      <a:lnTo>
                        <a:pt x="150" y="56"/>
                      </a:lnTo>
                      <a:lnTo>
                        <a:pt x="150" y="58"/>
                      </a:lnTo>
                      <a:lnTo>
                        <a:pt x="144" y="58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4" y="58"/>
                      </a:lnTo>
                      <a:lnTo>
                        <a:pt x="134" y="62"/>
                      </a:lnTo>
                      <a:lnTo>
                        <a:pt x="114" y="62"/>
                      </a:lnTo>
                      <a:lnTo>
                        <a:pt x="116" y="66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32" y="74"/>
                      </a:lnTo>
                      <a:lnTo>
                        <a:pt x="142" y="72"/>
                      </a:lnTo>
                      <a:lnTo>
                        <a:pt x="150" y="70"/>
                      </a:lnTo>
                      <a:lnTo>
                        <a:pt x="154" y="64"/>
                      </a:lnTo>
                      <a:lnTo>
                        <a:pt x="158" y="62"/>
                      </a:lnTo>
                      <a:lnTo>
                        <a:pt x="158" y="56"/>
                      </a:lnTo>
                      <a:lnTo>
                        <a:pt x="166" y="56"/>
                      </a:lnTo>
                      <a:lnTo>
                        <a:pt x="166" y="52"/>
                      </a:lnTo>
                      <a:lnTo>
                        <a:pt x="168" y="40"/>
                      </a:lnTo>
                      <a:lnTo>
                        <a:pt x="160" y="38"/>
                      </a:lnTo>
                      <a:lnTo>
                        <a:pt x="160" y="38"/>
                      </a:lnTo>
                      <a:lnTo>
                        <a:pt x="160" y="38"/>
                      </a:lnTo>
                      <a:close/>
                      <a:moveTo>
                        <a:pt x="162" y="22"/>
                      </a:moveTo>
                      <a:lnTo>
                        <a:pt x="162" y="22"/>
                      </a:lnTo>
                      <a:lnTo>
                        <a:pt x="168" y="32"/>
                      </a:lnTo>
                      <a:lnTo>
                        <a:pt x="170" y="46"/>
                      </a:lnTo>
                      <a:lnTo>
                        <a:pt x="172" y="44"/>
                      </a:lnTo>
                      <a:lnTo>
                        <a:pt x="176" y="40"/>
                      </a:lnTo>
                      <a:lnTo>
                        <a:pt x="172" y="38"/>
                      </a:lnTo>
                      <a:lnTo>
                        <a:pt x="176" y="40"/>
                      </a:lnTo>
                      <a:lnTo>
                        <a:pt x="176" y="38"/>
                      </a:lnTo>
                      <a:lnTo>
                        <a:pt x="176" y="36"/>
                      </a:lnTo>
                      <a:lnTo>
                        <a:pt x="162" y="22"/>
                      </a:lnTo>
                      <a:lnTo>
                        <a:pt x="162" y="22"/>
                      </a:lnTo>
                      <a:lnTo>
                        <a:pt x="162" y="22"/>
                      </a:lnTo>
                      <a:close/>
                      <a:moveTo>
                        <a:pt x="144" y="12"/>
                      </a:moveTo>
                      <a:lnTo>
                        <a:pt x="144" y="18"/>
                      </a:lnTo>
                      <a:lnTo>
                        <a:pt x="154" y="22"/>
                      </a:lnTo>
                      <a:lnTo>
                        <a:pt x="160" y="26"/>
                      </a:lnTo>
                      <a:lnTo>
                        <a:pt x="160" y="22"/>
                      </a:lnTo>
                      <a:lnTo>
                        <a:pt x="160" y="20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close/>
                      <a:moveTo>
                        <a:pt x="134" y="8"/>
                      </a:moveTo>
                      <a:lnTo>
                        <a:pt x="134" y="8"/>
                      </a:lnTo>
                      <a:lnTo>
                        <a:pt x="138" y="14"/>
                      </a:lnTo>
                      <a:lnTo>
                        <a:pt x="140" y="14"/>
                      </a:lnTo>
                      <a:lnTo>
                        <a:pt x="140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4" y="8"/>
                      </a:lnTo>
                      <a:lnTo>
                        <a:pt x="134" y="8"/>
                      </a:lnTo>
                      <a:lnTo>
                        <a:pt x="134" y="8"/>
                      </a:lnTo>
                      <a:close/>
                      <a:moveTo>
                        <a:pt x="84" y="0"/>
                      </a:moveTo>
                      <a:lnTo>
                        <a:pt x="84" y="2"/>
                      </a:lnTo>
                      <a:lnTo>
                        <a:pt x="92" y="2"/>
                      </a:lnTo>
                      <a:lnTo>
                        <a:pt x="94" y="2"/>
                      </a:lnTo>
                      <a:lnTo>
                        <a:pt x="88" y="2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1" name="Freeform: Shape 324">
                  <a:extLst>
                    <a:ext uri="{FF2B5EF4-FFF2-40B4-BE49-F238E27FC236}">
                      <a16:creationId xmlns:a16="http://schemas.microsoft.com/office/drawing/2014/main" id="{3505261A-0DE7-44B0-9F2E-B9CF13678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450" y="3368675"/>
                  <a:ext cx="352425" cy="396875"/>
                </a:xfrm>
                <a:custGeom>
                  <a:avLst/>
                  <a:gdLst>
                    <a:gd name="T0" fmla="*/ 104 w 222"/>
                    <a:gd name="T1" fmla="*/ 244 h 250"/>
                    <a:gd name="T2" fmla="*/ 114 w 222"/>
                    <a:gd name="T3" fmla="*/ 234 h 250"/>
                    <a:gd name="T4" fmla="*/ 122 w 222"/>
                    <a:gd name="T5" fmla="*/ 222 h 250"/>
                    <a:gd name="T6" fmla="*/ 114 w 222"/>
                    <a:gd name="T7" fmla="*/ 210 h 250"/>
                    <a:gd name="T8" fmla="*/ 112 w 222"/>
                    <a:gd name="T9" fmla="*/ 192 h 250"/>
                    <a:gd name="T10" fmla="*/ 122 w 222"/>
                    <a:gd name="T11" fmla="*/ 182 h 250"/>
                    <a:gd name="T12" fmla="*/ 130 w 222"/>
                    <a:gd name="T13" fmla="*/ 182 h 250"/>
                    <a:gd name="T14" fmla="*/ 144 w 222"/>
                    <a:gd name="T15" fmla="*/ 170 h 250"/>
                    <a:gd name="T16" fmla="*/ 150 w 222"/>
                    <a:gd name="T17" fmla="*/ 154 h 250"/>
                    <a:gd name="T18" fmla="*/ 164 w 222"/>
                    <a:gd name="T19" fmla="*/ 146 h 250"/>
                    <a:gd name="T20" fmla="*/ 174 w 222"/>
                    <a:gd name="T21" fmla="*/ 134 h 250"/>
                    <a:gd name="T22" fmla="*/ 176 w 222"/>
                    <a:gd name="T23" fmla="*/ 116 h 250"/>
                    <a:gd name="T24" fmla="*/ 184 w 222"/>
                    <a:gd name="T25" fmla="*/ 102 h 250"/>
                    <a:gd name="T26" fmla="*/ 178 w 222"/>
                    <a:gd name="T27" fmla="*/ 90 h 250"/>
                    <a:gd name="T28" fmla="*/ 172 w 222"/>
                    <a:gd name="T29" fmla="*/ 82 h 250"/>
                    <a:gd name="T30" fmla="*/ 164 w 222"/>
                    <a:gd name="T31" fmla="*/ 64 h 250"/>
                    <a:gd name="T32" fmla="*/ 172 w 222"/>
                    <a:gd name="T33" fmla="*/ 54 h 250"/>
                    <a:gd name="T34" fmla="*/ 182 w 222"/>
                    <a:gd name="T35" fmla="*/ 54 h 250"/>
                    <a:gd name="T36" fmla="*/ 186 w 222"/>
                    <a:gd name="T37" fmla="*/ 48 h 250"/>
                    <a:gd name="T38" fmla="*/ 202 w 222"/>
                    <a:gd name="T39" fmla="*/ 44 h 250"/>
                    <a:gd name="T40" fmla="*/ 212 w 222"/>
                    <a:gd name="T41" fmla="*/ 34 h 250"/>
                    <a:gd name="T42" fmla="*/ 222 w 222"/>
                    <a:gd name="T43" fmla="*/ 20 h 250"/>
                    <a:gd name="T44" fmla="*/ 212 w 222"/>
                    <a:gd name="T45" fmla="*/ 10 h 250"/>
                    <a:gd name="T46" fmla="*/ 186 w 222"/>
                    <a:gd name="T47" fmla="*/ 0 h 250"/>
                    <a:gd name="T48" fmla="*/ 176 w 222"/>
                    <a:gd name="T49" fmla="*/ 2 h 250"/>
                    <a:gd name="T50" fmla="*/ 158 w 222"/>
                    <a:gd name="T51" fmla="*/ 8 h 250"/>
                    <a:gd name="T52" fmla="*/ 132 w 222"/>
                    <a:gd name="T53" fmla="*/ 18 h 250"/>
                    <a:gd name="T54" fmla="*/ 128 w 222"/>
                    <a:gd name="T55" fmla="*/ 30 h 250"/>
                    <a:gd name="T56" fmla="*/ 130 w 222"/>
                    <a:gd name="T57" fmla="*/ 46 h 250"/>
                    <a:gd name="T58" fmla="*/ 114 w 222"/>
                    <a:gd name="T59" fmla="*/ 46 h 250"/>
                    <a:gd name="T60" fmla="*/ 118 w 222"/>
                    <a:gd name="T61" fmla="*/ 56 h 250"/>
                    <a:gd name="T62" fmla="*/ 112 w 222"/>
                    <a:gd name="T63" fmla="*/ 70 h 250"/>
                    <a:gd name="T64" fmla="*/ 110 w 222"/>
                    <a:gd name="T65" fmla="*/ 82 h 250"/>
                    <a:gd name="T66" fmla="*/ 100 w 222"/>
                    <a:gd name="T67" fmla="*/ 82 h 250"/>
                    <a:gd name="T68" fmla="*/ 92 w 222"/>
                    <a:gd name="T69" fmla="*/ 82 h 250"/>
                    <a:gd name="T70" fmla="*/ 90 w 222"/>
                    <a:gd name="T71" fmla="*/ 92 h 250"/>
                    <a:gd name="T72" fmla="*/ 84 w 222"/>
                    <a:gd name="T73" fmla="*/ 100 h 250"/>
                    <a:gd name="T74" fmla="*/ 68 w 222"/>
                    <a:gd name="T75" fmla="*/ 110 h 250"/>
                    <a:gd name="T76" fmla="*/ 62 w 222"/>
                    <a:gd name="T77" fmla="*/ 120 h 250"/>
                    <a:gd name="T78" fmla="*/ 50 w 222"/>
                    <a:gd name="T79" fmla="*/ 128 h 250"/>
                    <a:gd name="T80" fmla="*/ 44 w 222"/>
                    <a:gd name="T81" fmla="*/ 134 h 250"/>
                    <a:gd name="T82" fmla="*/ 22 w 222"/>
                    <a:gd name="T83" fmla="*/ 134 h 250"/>
                    <a:gd name="T84" fmla="*/ 2 w 222"/>
                    <a:gd name="T85" fmla="*/ 126 h 250"/>
                    <a:gd name="T86" fmla="*/ 8 w 222"/>
                    <a:gd name="T87" fmla="*/ 146 h 250"/>
                    <a:gd name="T88" fmla="*/ 16 w 222"/>
                    <a:gd name="T89" fmla="*/ 160 h 250"/>
                    <a:gd name="T90" fmla="*/ 26 w 222"/>
                    <a:gd name="T91" fmla="*/ 170 h 250"/>
                    <a:gd name="T92" fmla="*/ 32 w 222"/>
                    <a:gd name="T93" fmla="*/ 180 h 250"/>
                    <a:gd name="T94" fmla="*/ 28 w 222"/>
                    <a:gd name="T95" fmla="*/ 190 h 250"/>
                    <a:gd name="T96" fmla="*/ 10 w 222"/>
                    <a:gd name="T97" fmla="*/ 196 h 250"/>
                    <a:gd name="T98" fmla="*/ 0 w 222"/>
                    <a:gd name="T99" fmla="*/ 224 h 250"/>
                    <a:gd name="T100" fmla="*/ 32 w 222"/>
                    <a:gd name="T101" fmla="*/ 218 h 250"/>
                    <a:gd name="T102" fmla="*/ 62 w 222"/>
                    <a:gd name="T103" fmla="*/ 216 h 250"/>
                    <a:gd name="T104" fmla="*/ 76 w 222"/>
                    <a:gd name="T105" fmla="*/ 226 h 250"/>
                    <a:gd name="T106" fmla="*/ 74 w 222"/>
                    <a:gd name="T107" fmla="*/ 228 h 250"/>
                    <a:gd name="T108" fmla="*/ 74 w 222"/>
                    <a:gd name="T109" fmla="*/ 234 h 250"/>
                    <a:gd name="T110" fmla="*/ 82 w 222"/>
                    <a:gd name="T111" fmla="*/ 234 h 250"/>
                    <a:gd name="T112" fmla="*/ 86 w 222"/>
                    <a:gd name="T113" fmla="*/ 242 h 250"/>
                    <a:gd name="T114" fmla="*/ 90 w 222"/>
                    <a:gd name="T115" fmla="*/ 246 h 250"/>
                    <a:gd name="T116" fmla="*/ 100 w 222"/>
                    <a:gd name="T117" fmla="*/ 25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22" h="250">
                      <a:moveTo>
                        <a:pt x="100" y="250"/>
                      </a:moveTo>
                      <a:lnTo>
                        <a:pt x="104" y="244"/>
                      </a:lnTo>
                      <a:lnTo>
                        <a:pt x="108" y="236"/>
                      </a:lnTo>
                      <a:lnTo>
                        <a:pt x="114" y="234"/>
                      </a:lnTo>
                      <a:lnTo>
                        <a:pt x="126" y="232"/>
                      </a:lnTo>
                      <a:lnTo>
                        <a:pt x="122" y="222"/>
                      </a:lnTo>
                      <a:lnTo>
                        <a:pt x="114" y="214"/>
                      </a:lnTo>
                      <a:lnTo>
                        <a:pt x="114" y="210"/>
                      </a:lnTo>
                      <a:lnTo>
                        <a:pt x="120" y="204"/>
                      </a:lnTo>
                      <a:lnTo>
                        <a:pt x="112" y="192"/>
                      </a:lnTo>
                      <a:lnTo>
                        <a:pt x="118" y="188"/>
                      </a:lnTo>
                      <a:lnTo>
                        <a:pt x="122" y="182"/>
                      </a:lnTo>
                      <a:lnTo>
                        <a:pt x="126" y="178"/>
                      </a:lnTo>
                      <a:lnTo>
                        <a:pt x="130" y="182"/>
                      </a:lnTo>
                      <a:lnTo>
                        <a:pt x="136" y="174"/>
                      </a:lnTo>
                      <a:lnTo>
                        <a:pt x="144" y="170"/>
                      </a:lnTo>
                      <a:lnTo>
                        <a:pt x="146" y="162"/>
                      </a:lnTo>
                      <a:lnTo>
                        <a:pt x="150" y="154"/>
                      </a:lnTo>
                      <a:lnTo>
                        <a:pt x="158" y="152"/>
                      </a:lnTo>
                      <a:lnTo>
                        <a:pt x="164" y="146"/>
                      </a:lnTo>
                      <a:lnTo>
                        <a:pt x="166" y="138"/>
                      </a:lnTo>
                      <a:lnTo>
                        <a:pt x="174" y="134"/>
                      </a:lnTo>
                      <a:lnTo>
                        <a:pt x="174" y="126"/>
                      </a:lnTo>
                      <a:lnTo>
                        <a:pt x="176" y="116"/>
                      </a:lnTo>
                      <a:lnTo>
                        <a:pt x="182" y="110"/>
                      </a:lnTo>
                      <a:lnTo>
                        <a:pt x="184" y="102"/>
                      </a:lnTo>
                      <a:lnTo>
                        <a:pt x="184" y="98"/>
                      </a:lnTo>
                      <a:lnTo>
                        <a:pt x="178" y="90"/>
                      </a:lnTo>
                      <a:lnTo>
                        <a:pt x="174" y="84"/>
                      </a:lnTo>
                      <a:lnTo>
                        <a:pt x="172" y="82"/>
                      </a:lnTo>
                      <a:lnTo>
                        <a:pt x="168" y="70"/>
                      </a:lnTo>
                      <a:lnTo>
                        <a:pt x="164" y="64"/>
                      </a:lnTo>
                      <a:lnTo>
                        <a:pt x="164" y="58"/>
                      </a:lnTo>
                      <a:lnTo>
                        <a:pt x="172" y="54"/>
                      </a:lnTo>
                      <a:lnTo>
                        <a:pt x="176" y="54"/>
                      </a:lnTo>
                      <a:lnTo>
                        <a:pt x="182" y="54"/>
                      </a:lnTo>
                      <a:lnTo>
                        <a:pt x="184" y="52"/>
                      </a:lnTo>
                      <a:lnTo>
                        <a:pt x="186" y="48"/>
                      </a:lnTo>
                      <a:lnTo>
                        <a:pt x="192" y="46"/>
                      </a:lnTo>
                      <a:lnTo>
                        <a:pt x="202" y="44"/>
                      </a:lnTo>
                      <a:lnTo>
                        <a:pt x="210" y="38"/>
                      </a:lnTo>
                      <a:lnTo>
                        <a:pt x="212" y="34"/>
                      </a:lnTo>
                      <a:lnTo>
                        <a:pt x="218" y="28"/>
                      </a:lnTo>
                      <a:lnTo>
                        <a:pt x="222" y="20"/>
                      </a:lnTo>
                      <a:lnTo>
                        <a:pt x="214" y="16"/>
                      </a:lnTo>
                      <a:lnTo>
                        <a:pt x="212" y="10"/>
                      </a:lnTo>
                      <a:lnTo>
                        <a:pt x="196" y="0"/>
                      </a:lnTo>
                      <a:lnTo>
                        <a:pt x="186" y="0"/>
                      </a:lnTo>
                      <a:lnTo>
                        <a:pt x="182" y="2"/>
                      </a:lnTo>
                      <a:lnTo>
                        <a:pt x="176" y="2"/>
                      </a:lnTo>
                      <a:lnTo>
                        <a:pt x="168" y="2"/>
                      </a:lnTo>
                      <a:lnTo>
                        <a:pt x="158" y="8"/>
                      </a:lnTo>
                      <a:lnTo>
                        <a:pt x="150" y="8"/>
                      </a:lnTo>
                      <a:lnTo>
                        <a:pt x="132" y="18"/>
                      </a:lnTo>
                      <a:lnTo>
                        <a:pt x="132" y="28"/>
                      </a:lnTo>
                      <a:lnTo>
                        <a:pt x="128" y="30"/>
                      </a:lnTo>
                      <a:lnTo>
                        <a:pt x="132" y="36"/>
                      </a:lnTo>
                      <a:lnTo>
                        <a:pt x="130" y="46"/>
                      </a:lnTo>
                      <a:lnTo>
                        <a:pt x="122" y="46"/>
                      </a:lnTo>
                      <a:lnTo>
                        <a:pt x="114" y="46"/>
                      </a:lnTo>
                      <a:lnTo>
                        <a:pt x="112" y="52"/>
                      </a:lnTo>
                      <a:lnTo>
                        <a:pt x="118" y="56"/>
                      </a:lnTo>
                      <a:lnTo>
                        <a:pt x="118" y="64"/>
                      </a:lnTo>
                      <a:lnTo>
                        <a:pt x="112" y="70"/>
                      </a:lnTo>
                      <a:lnTo>
                        <a:pt x="112" y="76"/>
                      </a:lnTo>
                      <a:lnTo>
                        <a:pt x="110" y="82"/>
                      </a:lnTo>
                      <a:lnTo>
                        <a:pt x="104" y="84"/>
                      </a:lnTo>
                      <a:lnTo>
                        <a:pt x="100" y="82"/>
                      </a:lnTo>
                      <a:lnTo>
                        <a:pt x="94" y="76"/>
                      </a:lnTo>
                      <a:lnTo>
                        <a:pt x="92" y="82"/>
                      </a:lnTo>
                      <a:lnTo>
                        <a:pt x="84" y="88"/>
                      </a:lnTo>
                      <a:lnTo>
                        <a:pt x="90" y="92"/>
                      </a:lnTo>
                      <a:lnTo>
                        <a:pt x="86" y="98"/>
                      </a:lnTo>
                      <a:lnTo>
                        <a:pt x="84" y="100"/>
                      </a:lnTo>
                      <a:lnTo>
                        <a:pt x="80" y="98"/>
                      </a:lnTo>
                      <a:lnTo>
                        <a:pt x="68" y="110"/>
                      </a:lnTo>
                      <a:lnTo>
                        <a:pt x="64" y="116"/>
                      </a:lnTo>
                      <a:lnTo>
                        <a:pt x="62" y="120"/>
                      </a:lnTo>
                      <a:lnTo>
                        <a:pt x="58" y="128"/>
                      </a:lnTo>
                      <a:lnTo>
                        <a:pt x="50" y="128"/>
                      </a:lnTo>
                      <a:lnTo>
                        <a:pt x="50" y="136"/>
                      </a:lnTo>
                      <a:lnTo>
                        <a:pt x="44" y="134"/>
                      </a:lnTo>
                      <a:lnTo>
                        <a:pt x="28" y="134"/>
                      </a:lnTo>
                      <a:lnTo>
                        <a:pt x="22" y="134"/>
                      </a:lnTo>
                      <a:lnTo>
                        <a:pt x="18" y="136"/>
                      </a:lnTo>
                      <a:lnTo>
                        <a:pt x="2" y="126"/>
                      </a:lnTo>
                      <a:lnTo>
                        <a:pt x="10" y="142"/>
                      </a:lnTo>
                      <a:lnTo>
                        <a:pt x="8" y="146"/>
                      </a:lnTo>
                      <a:lnTo>
                        <a:pt x="10" y="152"/>
                      </a:lnTo>
                      <a:lnTo>
                        <a:pt x="16" y="160"/>
                      </a:lnTo>
                      <a:lnTo>
                        <a:pt x="22" y="162"/>
                      </a:lnTo>
                      <a:lnTo>
                        <a:pt x="26" y="170"/>
                      </a:lnTo>
                      <a:lnTo>
                        <a:pt x="28" y="178"/>
                      </a:lnTo>
                      <a:lnTo>
                        <a:pt x="32" y="180"/>
                      </a:lnTo>
                      <a:lnTo>
                        <a:pt x="32" y="188"/>
                      </a:lnTo>
                      <a:lnTo>
                        <a:pt x="28" y="190"/>
                      </a:lnTo>
                      <a:lnTo>
                        <a:pt x="18" y="192"/>
                      </a:lnTo>
                      <a:lnTo>
                        <a:pt x="10" y="196"/>
                      </a:lnTo>
                      <a:lnTo>
                        <a:pt x="2" y="208"/>
                      </a:lnTo>
                      <a:lnTo>
                        <a:pt x="0" y="224"/>
                      </a:lnTo>
                      <a:lnTo>
                        <a:pt x="12" y="224"/>
                      </a:lnTo>
                      <a:lnTo>
                        <a:pt x="32" y="218"/>
                      </a:lnTo>
                      <a:lnTo>
                        <a:pt x="54" y="216"/>
                      </a:lnTo>
                      <a:lnTo>
                        <a:pt x="62" y="216"/>
                      </a:lnTo>
                      <a:lnTo>
                        <a:pt x="68" y="218"/>
                      </a:lnTo>
                      <a:lnTo>
                        <a:pt x="76" y="226"/>
                      </a:lnTo>
                      <a:lnTo>
                        <a:pt x="76" y="228"/>
                      </a:lnTo>
                      <a:lnTo>
                        <a:pt x="74" y="228"/>
                      </a:lnTo>
                      <a:lnTo>
                        <a:pt x="72" y="232"/>
                      </a:lnTo>
                      <a:lnTo>
                        <a:pt x="74" y="234"/>
                      </a:lnTo>
                      <a:lnTo>
                        <a:pt x="76" y="234"/>
                      </a:lnTo>
                      <a:lnTo>
                        <a:pt x="82" y="234"/>
                      </a:lnTo>
                      <a:lnTo>
                        <a:pt x="86" y="236"/>
                      </a:lnTo>
                      <a:lnTo>
                        <a:pt x="86" y="242"/>
                      </a:lnTo>
                      <a:lnTo>
                        <a:pt x="86" y="246"/>
                      </a:lnTo>
                      <a:lnTo>
                        <a:pt x="90" y="246"/>
                      </a:lnTo>
                      <a:lnTo>
                        <a:pt x="100" y="250"/>
                      </a:lnTo>
                      <a:lnTo>
                        <a:pt x="100" y="250"/>
                      </a:lnTo>
                      <a:lnTo>
                        <a:pt x="100" y="2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2" name="Freeform: Shape 325">
                  <a:extLst>
                    <a:ext uri="{FF2B5EF4-FFF2-40B4-BE49-F238E27FC236}">
                      <a16:creationId xmlns:a16="http://schemas.microsoft.com/office/drawing/2014/main" id="{BA06C698-5868-4452-BCCE-3F3064218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375" y="3695700"/>
                  <a:ext cx="174625" cy="269875"/>
                </a:xfrm>
                <a:custGeom>
                  <a:avLst/>
                  <a:gdLst>
                    <a:gd name="T0" fmla="*/ 56 w 110"/>
                    <a:gd name="T1" fmla="*/ 10 h 170"/>
                    <a:gd name="T2" fmla="*/ 54 w 110"/>
                    <a:gd name="T3" fmla="*/ 4 h 170"/>
                    <a:gd name="T4" fmla="*/ 64 w 110"/>
                    <a:gd name="T5" fmla="*/ 14 h 170"/>
                    <a:gd name="T6" fmla="*/ 64 w 110"/>
                    <a:gd name="T7" fmla="*/ 14 h 170"/>
                    <a:gd name="T8" fmla="*/ 20 w 110"/>
                    <a:gd name="T9" fmla="*/ 170 h 170"/>
                    <a:gd name="T10" fmla="*/ 34 w 110"/>
                    <a:gd name="T11" fmla="*/ 162 h 170"/>
                    <a:gd name="T12" fmla="*/ 38 w 110"/>
                    <a:gd name="T13" fmla="*/ 164 h 170"/>
                    <a:gd name="T14" fmla="*/ 44 w 110"/>
                    <a:gd name="T15" fmla="*/ 160 h 170"/>
                    <a:gd name="T16" fmla="*/ 46 w 110"/>
                    <a:gd name="T17" fmla="*/ 152 h 170"/>
                    <a:gd name="T18" fmla="*/ 54 w 110"/>
                    <a:gd name="T19" fmla="*/ 150 h 170"/>
                    <a:gd name="T20" fmla="*/ 68 w 110"/>
                    <a:gd name="T21" fmla="*/ 142 h 170"/>
                    <a:gd name="T22" fmla="*/ 86 w 110"/>
                    <a:gd name="T23" fmla="*/ 132 h 170"/>
                    <a:gd name="T24" fmla="*/ 86 w 110"/>
                    <a:gd name="T25" fmla="*/ 120 h 170"/>
                    <a:gd name="T26" fmla="*/ 92 w 110"/>
                    <a:gd name="T27" fmla="*/ 106 h 170"/>
                    <a:gd name="T28" fmla="*/ 98 w 110"/>
                    <a:gd name="T29" fmla="*/ 88 h 170"/>
                    <a:gd name="T30" fmla="*/ 110 w 110"/>
                    <a:gd name="T31" fmla="*/ 70 h 170"/>
                    <a:gd name="T32" fmla="*/ 108 w 110"/>
                    <a:gd name="T33" fmla="*/ 60 h 170"/>
                    <a:gd name="T34" fmla="*/ 104 w 110"/>
                    <a:gd name="T35" fmla="*/ 52 h 170"/>
                    <a:gd name="T36" fmla="*/ 96 w 110"/>
                    <a:gd name="T37" fmla="*/ 40 h 170"/>
                    <a:gd name="T38" fmla="*/ 80 w 110"/>
                    <a:gd name="T39" fmla="*/ 34 h 170"/>
                    <a:gd name="T40" fmla="*/ 64 w 110"/>
                    <a:gd name="T41" fmla="*/ 18 h 170"/>
                    <a:gd name="T42" fmla="*/ 60 w 110"/>
                    <a:gd name="T43" fmla="*/ 20 h 170"/>
                    <a:gd name="T44" fmla="*/ 56 w 110"/>
                    <a:gd name="T45" fmla="*/ 20 h 170"/>
                    <a:gd name="T46" fmla="*/ 54 w 110"/>
                    <a:gd name="T47" fmla="*/ 24 h 170"/>
                    <a:gd name="T48" fmla="*/ 52 w 110"/>
                    <a:gd name="T49" fmla="*/ 30 h 170"/>
                    <a:gd name="T50" fmla="*/ 52 w 110"/>
                    <a:gd name="T51" fmla="*/ 32 h 170"/>
                    <a:gd name="T52" fmla="*/ 52 w 110"/>
                    <a:gd name="T53" fmla="*/ 46 h 170"/>
                    <a:gd name="T54" fmla="*/ 46 w 110"/>
                    <a:gd name="T55" fmla="*/ 56 h 170"/>
                    <a:gd name="T56" fmla="*/ 54 w 110"/>
                    <a:gd name="T57" fmla="*/ 88 h 170"/>
                    <a:gd name="T58" fmla="*/ 46 w 110"/>
                    <a:gd name="T59" fmla="*/ 112 h 170"/>
                    <a:gd name="T60" fmla="*/ 0 w 110"/>
                    <a:gd name="T61" fmla="*/ 134 h 170"/>
                    <a:gd name="T62" fmla="*/ 20 w 110"/>
                    <a:gd name="T63" fmla="*/ 170 h 170"/>
                    <a:gd name="T64" fmla="*/ 20 w 110"/>
                    <a:gd name="T6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0" h="170">
                      <a:moveTo>
                        <a:pt x="64" y="14"/>
                      </a:moveTo>
                      <a:lnTo>
                        <a:pt x="56" y="10"/>
                      </a:lnTo>
                      <a:lnTo>
                        <a:pt x="60" y="4"/>
                      </a:lnTo>
                      <a:lnTo>
                        <a:pt x="54" y="4"/>
                      </a:lnTo>
                      <a:lnTo>
                        <a:pt x="60" y="0"/>
                      </a:lnTo>
                      <a:lnTo>
                        <a:pt x="64" y="14"/>
                      </a:lnTo>
                      <a:lnTo>
                        <a:pt x="64" y="14"/>
                      </a:lnTo>
                      <a:lnTo>
                        <a:pt x="64" y="14"/>
                      </a:lnTo>
                      <a:close/>
                      <a:moveTo>
                        <a:pt x="20" y="170"/>
                      </a:moveTo>
                      <a:lnTo>
                        <a:pt x="20" y="170"/>
                      </a:lnTo>
                      <a:lnTo>
                        <a:pt x="26" y="170"/>
                      </a:lnTo>
                      <a:lnTo>
                        <a:pt x="34" y="162"/>
                      </a:lnTo>
                      <a:lnTo>
                        <a:pt x="36" y="162"/>
                      </a:lnTo>
                      <a:lnTo>
                        <a:pt x="38" y="164"/>
                      </a:lnTo>
                      <a:lnTo>
                        <a:pt x="42" y="162"/>
                      </a:lnTo>
                      <a:lnTo>
                        <a:pt x="44" y="160"/>
                      </a:lnTo>
                      <a:lnTo>
                        <a:pt x="44" y="154"/>
                      </a:lnTo>
                      <a:lnTo>
                        <a:pt x="46" y="152"/>
                      </a:lnTo>
                      <a:lnTo>
                        <a:pt x="50" y="150"/>
                      </a:lnTo>
                      <a:lnTo>
                        <a:pt x="54" y="150"/>
                      </a:lnTo>
                      <a:lnTo>
                        <a:pt x="62" y="150"/>
                      </a:lnTo>
                      <a:lnTo>
                        <a:pt x="68" y="142"/>
                      </a:lnTo>
                      <a:lnTo>
                        <a:pt x="70" y="136"/>
                      </a:lnTo>
                      <a:lnTo>
                        <a:pt x="86" y="132"/>
                      </a:lnTo>
                      <a:lnTo>
                        <a:pt x="82" y="126"/>
                      </a:lnTo>
                      <a:lnTo>
                        <a:pt x="86" y="120"/>
                      </a:lnTo>
                      <a:lnTo>
                        <a:pt x="88" y="106"/>
                      </a:lnTo>
                      <a:lnTo>
                        <a:pt x="92" y="106"/>
                      </a:lnTo>
                      <a:lnTo>
                        <a:pt x="96" y="98"/>
                      </a:lnTo>
                      <a:lnTo>
                        <a:pt x="98" y="88"/>
                      </a:lnTo>
                      <a:lnTo>
                        <a:pt x="108" y="78"/>
                      </a:lnTo>
                      <a:lnTo>
                        <a:pt x="110" y="70"/>
                      </a:lnTo>
                      <a:lnTo>
                        <a:pt x="110" y="62"/>
                      </a:lnTo>
                      <a:lnTo>
                        <a:pt x="108" y="60"/>
                      </a:lnTo>
                      <a:lnTo>
                        <a:pt x="106" y="60"/>
                      </a:lnTo>
                      <a:lnTo>
                        <a:pt x="104" y="52"/>
                      </a:lnTo>
                      <a:lnTo>
                        <a:pt x="98" y="42"/>
                      </a:lnTo>
                      <a:lnTo>
                        <a:pt x="96" y="40"/>
                      </a:lnTo>
                      <a:lnTo>
                        <a:pt x="90" y="40"/>
                      </a:lnTo>
                      <a:lnTo>
                        <a:pt x="80" y="34"/>
                      </a:lnTo>
                      <a:lnTo>
                        <a:pt x="72" y="28"/>
                      </a:lnTo>
                      <a:lnTo>
                        <a:pt x="64" y="18"/>
                      </a:lnTo>
                      <a:lnTo>
                        <a:pt x="62" y="18"/>
                      </a:lnTo>
                      <a:lnTo>
                        <a:pt x="60" y="20"/>
                      </a:lnTo>
                      <a:lnTo>
                        <a:pt x="60" y="22"/>
                      </a:lnTo>
                      <a:lnTo>
                        <a:pt x="56" y="20"/>
                      </a:lnTo>
                      <a:lnTo>
                        <a:pt x="54" y="20"/>
                      </a:lnTo>
                      <a:lnTo>
                        <a:pt x="54" y="24"/>
                      </a:lnTo>
                      <a:lnTo>
                        <a:pt x="56" y="24"/>
                      </a:lnTo>
                      <a:lnTo>
                        <a:pt x="52" y="30"/>
                      </a:lnTo>
                      <a:lnTo>
                        <a:pt x="50" y="32"/>
                      </a:lnTo>
                      <a:lnTo>
                        <a:pt x="52" y="32"/>
                      </a:lnTo>
                      <a:lnTo>
                        <a:pt x="54" y="38"/>
                      </a:lnTo>
                      <a:lnTo>
                        <a:pt x="52" y="46"/>
                      </a:lnTo>
                      <a:lnTo>
                        <a:pt x="46" y="52"/>
                      </a:lnTo>
                      <a:lnTo>
                        <a:pt x="46" y="56"/>
                      </a:lnTo>
                      <a:lnTo>
                        <a:pt x="56" y="68"/>
                      </a:lnTo>
                      <a:lnTo>
                        <a:pt x="54" y="88"/>
                      </a:lnTo>
                      <a:lnTo>
                        <a:pt x="50" y="104"/>
                      </a:lnTo>
                      <a:lnTo>
                        <a:pt x="46" y="11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14" y="162"/>
                      </a:lnTo>
                      <a:lnTo>
                        <a:pt x="20" y="170"/>
                      </a:lnTo>
                      <a:lnTo>
                        <a:pt x="20" y="170"/>
                      </a:lnTo>
                      <a:lnTo>
                        <a:pt x="20" y="17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3" name="Freeform: Shape 326">
                  <a:extLst>
                    <a:ext uri="{FF2B5EF4-FFF2-40B4-BE49-F238E27FC236}">
                      <a16:creationId xmlns:a16="http://schemas.microsoft.com/office/drawing/2014/main" id="{FCBF1831-D004-4B16-8665-06E83E6A0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" y="2089150"/>
                  <a:ext cx="609600" cy="552450"/>
                </a:xfrm>
                <a:custGeom>
                  <a:avLst/>
                  <a:gdLst>
                    <a:gd name="T0" fmla="*/ 102 w 384"/>
                    <a:gd name="T1" fmla="*/ 312 h 348"/>
                    <a:gd name="T2" fmla="*/ 106 w 384"/>
                    <a:gd name="T3" fmla="*/ 298 h 348"/>
                    <a:gd name="T4" fmla="*/ 112 w 384"/>
                    <a:gd name="T5" fmla="*/ 272 h 348"/>
                    <a:gd name="T6" fmla="*/ 108 w 384"/>
                    <a:gd name="T7" fmla="*/ 246 h 348"/>
                    <a:gd name="T8" fmla="*/ 106 w 384"/>
                    <a:gd name="T9" fmla="*/ 210 h 348"/>
                    <a:gd name="T10" fmla="*/ 122 w 384"/>
                    <a:gd name="T11" fmla="*/ 188 h 348"/>
                    <a:gd name="T12" fmla="*/ 144 w 384"/>
                    <a:gd name="T13" fmla="*/ 184 h 348"/>
                    <a:gd name="T14" fmla="*/ 158 w 384"/>
                    <a:gd name="T15" fmla="*/ 154 h 348"/>
                    <a:gd name="T16" fmla="*/ 174 w 384"/>
                    <a:gd name="T17" fmla="*/ 126 h 348"/>
                    <a:gd name="T18" fmla="*/ 188 w 384"/>
                    <a:gd name="T19" fmla="*/ 98 h 348"/>
                    <a:gd name="T20" fmla="*/ 206 w 384"/>
                    <a:gd name="T21" fmla="*/ 90 h 348"/>
                    <a:gd name="T22" fmla="*/ 226 w 384"/>
                    <a:gd name="T23" fmla="*/ 82 h 348"/>
                    <a:gd name="T24" fmla="*/ 242 w 384"/>
                    <a:gd name="T25" fmla="*/ 60 h 348"/>
                    <a:gd name="T26" fmla="*/ 284 w 384"/>
                    <a:gd name="T27" fmla="*/ 78 h 348"/>
                    <a:gd name="T28" fmla="*/ 306 w 384"/>
                    <a:gd name="T29" fmla="*/ 74 h 348"/>
                    <a:gd name="T30" fmla="*/ 312 w 384"/>
                    <a:gd name="T31" fmla="*/ 52 h 348"/>
                    <a:gd name="T32" fmla="*/ 338 w 384"/>
                    <a:gd name="T33" fmla="*/ 42 h 348"/>
                    <a:gd name="T34" fmla="*/ 366 w 384"/>
                    <a:gd name="T35" fmla="*/ 60 h 348"/>
                    <a:gd name="T36" fmla="*/ 370 w 384"/>
                    <a:gd name="T37" fmla="*/ 48 h 348"/>
                    <a:gd name="T38" fmla="*/ 374 w 384"/>
                    <a:gd name="T39" fmla="*/ 44 h 348"/>
                    <a:gd name="T40" fmla="*/ 370 w 384"/>
                    <a:gd name="T41" fmla="*/ 36 h 348"/>
                    <a:gd name="T42" fmla="*/ 382 w 384"/>
                    <a:gd name="T43" fmla="*/ 26 h 348"/>
                    <a:gd name="T44" fmla="*/ 374 w 384"/>
                    <a:gd name="T45" fmla="*/ 16 h 348"/>
                    <a:gd name="T46" fmla="*/ 360 w 384"/>
                    <a:gd name="T47" fmla="*/ 14 h 348"/>
                    <a:gd name="T48" fmla="*/ 346 w 384"/>
                    <a:gd name="T49" fmla="*/ 10 h 348"/>
                    <a:gd name="T50" fmla="*/ 334 w 384"/>
                    <a:gd name="T51" fmla="*/ 16 h 348"/>
                    <a:gd name="T52" fmla="*/ 324 w 384"/>
                    <a:gd name="T53" fmla="*/ 16 h 348"/>
                    <a:gd name="T54" fmla="*/ 312 w 384"/>
                    <a:gd name="T55" fmla="*/ 20 h 348"/>
                    <a:gd name="T56" fmla="*/ 306 w 384"/>
                    <a:gd name="T57" fmla="*/ 24 h 348"/>
                    <a:gd name="T58" fmla="*/ 298 w 384"/>
                    <a:gd name="T59" fmla="*/ 10 h 348"/>
                    <a:gd name="T60" fmla="*/ 286 w 384"/>
                    <a:gd name="T61" fmla="*/ 18 h 348"/>
                    <a:gd name="T62" fmla="*/ 268 w 384"/>
                    <a:gd name="T63" fmla="*/ 32 h 348"/>
                    <a:gd name="T64" fmla="*/ 250 w 384"/>
                    <a:gd name="T65" fmla="*/ 34 h 348"/>
                    <a:gd name="T66" fmla="*/ 234 w 384"/>
                    <a:gd name="T67" fmla="*/ 32 h 348"/>
                    <a:gd name="T68" fmla="*/ 214 w 384"/>
                    <a:gd name="T69" fmla="*/ 44 h 348"/>
                    <a:gd name="T70" fmla="*/ 212 w 384"/>
                    <a:gd name="T71" fmla="*/ 48 h 348"/>
                    <a:gd name="T72" fmla="*/ 202 w 384"/>
                    <a:gd name="T73" fmla="*/ 56 h 348"/>
                    <a:gd name="T74" fmla="*/ 194 w 384"/>
                    <a:gd name="T75" fmla="*/ 46 h 348"/>
                    <a:gd name="T76" fmla="*/ 184 w 384"/>
                    <a:gd name="T77" fmla="*/ 82 h 348"/>
                    <a:gd name="T78" fmla="*/ 170 w 384"/>
                    <a:gd name="T79" fmla="*/ 102 h 348"/>
                    <a:gd name="T80" fmla="*/ 150 w 384"/>
                    <a:gd name="T81" fmla="*/ 128 h 348"/>
                    <a:gd name="T82" fmla="*/ 138 w 384"/>
                    <a:gd name="T83" fmla="*/ 136 h 348"/>
                    <a:gd name="T84" fmla="*/ 140 w 384"/>
                    <a:gd name="T85" fmla="*/ 152 h 348"/>
                    <a:gd name="T86" fmla="*/ 112 w 384"/>
                    <a:gd name="T87" fmla="*/ 172 h 348"/>
                    <a:gd name="T88" fmla="*/ 86 w 384"/>
                    <a:gd name="T89" fmla="*/ 198 h 348"/>
                    <a:gd name="T90" fmla="*/ 98 w 384"/>
                    <a:gd name="T91" fmla="*/ 196 h 348"/>
                    <a:gd name="T92" fmla="*/ 78 w 384"/>
                    <a:gd name="T93" fmla="*/ 208 h 348"/>
                    <a:gd name="T94" fmla="*/ 58 w 384"/>
                    <a:gd name="T95" fmla="*/ 206 h 348"/>
                    <a:gd name="T96" fmla="*/ 62 w 384"/>
                    <a:gd name="T97" fmla="*/ 216 h 348"/>
                    <a:gd name="T98" fmla="*/ 40 w 384"/>
                    <a:gd name="T99" fmla="*/ 228 h 348"/>
                    <a:gd name="T100" fmla="*/ 32 w 384"/>
                    <a:gd name="T101" fmla="*/ 242 h 348"/>
                    <a:gd name="T102" fmla="*/ 22 w 384"/>
                    <a:gd name="T103" fmla="*/ 256 h 348"/>
                    <a:gd name="T104" fmla="*/ 14 w 384"/>
                    <a:gd name="T105" fmla="*/ 270 h 348"/>
                    <a:gd name="T106" fmla="*/ 8 w 384"/>
                    <a:gd name="T107" fmla="*/ 288 h 348"/>
                    <a:gd name="T108" fmla="*/ 18 w 384"/>
                    <a:gd name="T109" fmla="*/ 294 h 348"/>
                    <a:gd name="T110" fmla="*/ 16 w 384"/>
                    <a:gd name="T111" fmla="*/ 310 h 348"/>
                    <a:gd name="T112" fmla="*/ 22 w 384"/>
                    <a:gd name="T113" fmla="*/ 316 h 348"/>
                    <a:gd name="T114" fmla="*/ 14 w 384"/>
                    <a:gd name="T115" fmla="*/ 338 h 348"/>
                    <a:gd name="T116" fmla="*/ 32 w 384"/>
                    <a:gd name="T117" fmla="*/ 348 h 348"/>
                    <a:gd name="T118" fmla="*/ 72 w 384"/>
                    <a:gd name="T119" fmla="*/ 330 h 348"/>
                    <a:gd name="T120" fmla="*/ 96 w 384"/>
                    <a:gd name="T121" fmla="*/ 326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84" h="348">
                      <a:moveTo>
                        <a:pt x="96" y="326"/>
                      </a:moveTo>
                      <a:lnTo>
                        <a:pt x="96" y="326"/>
                      </a:lnTo>
                      <a:lnTo>
                        <a:pt x="102" y="326"/>
                      </a:lnTo>
                      <a:lnTo>
                        <a:pt x="104" y="324"/>
                      </a:lnTo>
                      <a:lnTo>
                        <a:pt x="104" y="318"/>
                      </a:lnTo>
                      <a:lnTo>
                        <a:pt x="102" y="312"/>
                      </a:lnTo>
                      <a:lnTo>
                        <a:pt x="102" y="308"/>
                      </a:lnTo>
                      <a:lnTo>
                        <a:pt x="98" y="306"/>
                      </a:lnTo>
                      <a:lnTo>
                        <a:pt x="102" y="302"/>
                      </a:lnTo>
                      <a:lnTo>
                        <a:pt x="104" y="302"/>
                      </a:lnTo>
                      <a:lnTo>
                        <a:pt x="104" y="300"/>
                      </a:lnTo>
                      <a:lnTo>
                        <a:pt x="106" y="298"/>
                      </a:lnTo>
                      <a:lnTo>
                        <a:pt x="108" y="294"/>
                      </a:lnTo>
                      <a:lnTo>
                        <a:pt x="106" y="290"/>
                      </a:lnTo>
                      <a:lnTo>
                        <a:pt x="104" y="288"/>
                      </a:lnTo>
                      <a:lnTo>
                        <a:pt x="106" y="282"/>
                      </a:lnTo>
                      <a:lnTo>
                        <a:pt x="106" y="272"/>
                      </a:lnTo>
                      <a:lnTo>
                        <a:pt x="112" y="272"/>
                      </a:lnTo>
                      <a:lnTo>
                        <a:pt x="114" y="266"/>
                      </a:lnTo>
                      <a:lnTo>
                        <a:pt x="112" y="262"/>
                      </a:lnTo>
                      <a:lnTo>
                        <a:pt x="112" y="256"/>
                      </a:lnTo>
                      <a:lnTo>
                        <a:pt x="108" y="254"/>
                      </a:lnTo>
                      <a:lnTo>
                        <a:pt x="106" y="252"/>
                      </a:lnTo>
                      <a:lnTo>
                        <a:pt x="108" y="246"/>
                      </a:lnTo>
                      <a:lnTo>
                        <a:pt x="108" y="238"/>
                      </a:lnTo>
                      <a:lnTo>
                        <a:pt x="108" y="234"/>
                      </a:lnTo>
                      <a:lnTo>
                        <a:pt x="108" y="226"/>
                      </a:lnTo>
                      <a:lnTo>
                        <a:pt x="108" y="220"/>
                      </a:lnTo>
                      <a:lnTo>
                        <a:pt x="108" y="216"/>
                      </a:lnTo>
                      <a:lnTo>
                        <a:pt x="106" y="210"/>
                      </a:lnTo>
                      <a:lnTo>
                        <a:pt x="108" y="208"/>
                      </a:lnTo>
                      <a:lnTo>
                        <a:pt x="112" y="206"/>
                      </a:lnTo>
                      <a:lnTo>
                        <a:pt x="114" y="202"/>
                      </a:lnTo>
                      <a:lnTo>
                        <a:pt x="114" y="200"/>
                      </a:lnTo>
                      <a:lnTo>
                        <a:pt x="120" y="196"/>
                      </a:lnTo>
                      <a:lnTo>
                        <a:pt x="122" y="188"/>
                      </a:lnTo>
                      <a:lnTo>
                        <a:pt x="124" y="184"/>
                      </a:lnTo>
                      <a:lnTo>
                        <a:pt x="126" y="182"/>
                      </a:lnTo>
                      <a:lnTo>
                        <a:pt x="134" y="180"/>
                      </a:lnTo>
                      <a:lnTo>
                        <a:pt x="138" y="180"/>
                      </a:lnTo>
                      <a:lnTo>
                        <a:pt x="140" y="180"/>
                      </a:lnTo>
                      <a:lnTo>
                        <a:pt x="144" y="184"/>
                      </a:lnTo>
                      <a:lnTo>
                        <a:pt x="148" y="184"/>
                      </a:lnTo>
                      <a:lnTo>
                        <a:pt x="150" y="178"/>
                      </a:lnTo>
                      <a:lnTo>
                        <a:pt x="150" y="170"/>
                      </a:lnTo>
                      <a:lnTo>
                        <a:pt x="148" y="162"/>
                      </a:lnTo>
                      <a:lnTo>
                        <a:pt x="152" y="160"/>
                      </a:lnTo>
                      <a:lnTo>
                        <a:pt x="158" y="154"/>
                      </a:lnTo>
                      <a:lnTo>
                        <a:pt x="162" y="146"/>
                      </a:lnTo>
                      <a:lnTo>
                        <a:pt x="166" y="136"/>
                      </a:lnTo>
                      <a:lnTo>
                        <a:pt x="166" y="128"/>
                      </a:lnTo>
                      <a:lnTo>
                        <a:pt x="166" y="126"/>
                      </a:lnTo>
                      <a:lnTo>
                        <a:pt x="168" y="126"/>
                      </a:lnTo>
                      <a:lnTo>
                        <a:pt x="174" y="126"/>
                      </a:lnTo>
                      <a:lnTo>
                        <a:pt x="176" y="124"/>
                      </a:lnTo>
                      <a:lnTo>
                        <a:pt x="178" y="118"/>
                      </a:lnTo>
                      <a:lnTo>
                        <a:pt x="180" y="116"/>
                      </a:lnTo>
                      <a:lnTo>
                        <a:pt x="186" y="114"/>
                      </a:lnTo>
                      <a:lnTo>
                        <a:pt x="186" y="108"/>
                      </a:lnTo>
                      <a:lnTo>
                        <a:pt x="188" y="98"/>
                      </a:lnTo>
                      <a:lnTo>
                        <a:pt x="194" y="92"/>
                      </a:lnTo>
                      <a:lnTo>
                        <a:pt x="194" y="90"/>
                      </a:lnTo>
                      <a:lnTo>
                        <a:pt x="202" y="98"/>
                      </a:lnTo>
                      <a:lnTo>
                        <a:pt x="206" y="100"/>
                      </a:lnTo>
                      <a:lnTo>
                        <a:pt x="206" y="96"/>
                      </a:lnTo>
                      <a:lnTo>
                        <a:pt x="206" y="90"/>
                      </a:lnTo>
                      <a:lnTo>
                        <a:pt x="206" y="88"/>
                      </a:lnTo>
                      <a:lnTo>
                        <a:pt x="212" y="88"/>
                      </a:lnTo>
                      <a:lnTo>
                        <a:pt x="214" y="88"/>
                      </a:lnTo>
                      <a:lnTo>
                        <a:pt x="222" y="90"/>
                      </a:lnTo>
                      <a:lnTo>
                        <a:pt x="224" y="88"/>
                      </a:lnTo>
                      <a:lnTo>
                        <a:pt x="226" y="82"/>
                      </a:lnTo>
                      <a:lnTo>
                        <a:pt x="230" y="74"/>
                      </a:lnTo>
                      <a:lnTo>
                        <a:pt x="224" y="66"/>
                      </a:lnTo>
                      <a:lnTo>
                        <a:pt x="232" y="70"/>
                      </a:lnTo>
                      <a:lnTo>
                        <a:pt x="240" y="64"/>
                      </a:lnTo>
                      <a:lnTo>
                        <a:pt x="240" y="62"/>
                      </a:lnTo>
                      <a:lnTo>
                        <a:pt x="242" y="60"/>
                      </a:lnTo>
                      <a:lnTo>
                        <a:pt x="248" y="60"/>
                      </a:lnTo>
                      <a:lnTo>
                        <a:pt x="262" y="78"/>
                      </a:lnTo>
                      <a:lnTo>
                        <a:pt x="270" y="78"/>
                      </a:lnTo>
                      <a:lnTo>
                        <a:pt x="278" y="78"/>
                      </a:lnTo>
                      <a:lnTo>
                        <a:pt x="280" y="78"/>
                      </a:lnTo>
                      <a:lnTo>
                        <a:pt x="284" y="78"/>
                      </a:lnTo>
                      <a:lnTo>
                        <a:pt x="284" y="74"/>
                      </a:lnTo>
                      <a:lnTo>
                        <a:pt x="286" y="74"/>
                      </a:lnTo>
                      <a:lnTo>
                        <a:pt x="288" y="78"/>
                      </a:lnTo>
                      <a:lnTo>
                        <a:pt x="298" y="82"/>
                      </a:lnTo>
                      <a:lnTo>
                        <a:pt x="302" y="78"/>
                      </a:lnTo>
                      <a:lnTo>
                        <a:pt x="306" y="74"/>
                      </a:lnTo>
                      <a:lnTo>
                        <a:pt x="310" y="66"/>
                      </a:lnTo>
                      <a:lnTo>
                        <a:pt x="306" y="64"/>
                      </a:lnTo>
                      <a:lnTo>
                        <a:pt x="306" y="60"/>
                      </a:lnTo>
                      <a:lnTo>
                        <a:pt x="306" y="56"/>
                      </a:lnTo>
                      <a:lnTo>
                        <a:pt x="310" y="54"/>
                      </a:lnTo>
                      <a:lnTo>
                        <a:pt x="312" y="52"/>
                      </a:lnTo>
                      <a:lnTo>
                        <a:pt x="316" y="48"/>
                      </a:lnTo>
                      <a:lnTo>
                        <a:pt x="320" y="46"/>
                      </a:lnTo>
                      <a:lnTo>
                        <a:pt x="320" y="42"/>
                      </a:lnTo>
                      <a:lnTo>
                        <a:pt x="330" y="44"/>
                      </a:lnTo>
                      <a:lnTo>
                        <a:pt x="332" y="44"/>
                      </a:lnTo>
                      <a:lnTo>
                        <a:pt x="338" y="42"/>
                      </a:lnTo>
                      <a:lnTo>
                        <a:pt x="342" y="38"/>
                      </a:lnTo>
                      <a:lnTo>
                        <a:pt x="346" y="44"/>
                      </a:lnTo>
                      <a:lnTo>
                        <a:pt x="350" y="52"/>
                      </a:lnTo>
                      <a:lnTo>
                        <a:pt x="360" y="56"/>
                      </a:lnTo>
                      <a:lnTo>
                        <a:pt x="364" y="60"/>
                      </a:lnTo>
                      <a:lnTo>
                        <a:pt x="366" y="60"/>
                      </a:lnTo>
                      <a:lnTo>
                        <a:pt x="366" y="62"/>
                      </a:lnTo>
                      <a:lnTo>
                        <a:pt x="366" y="64"/>
                      </a:lnTo>
                      <a:lnTo>
                        <a:pt x="368" y="64"/>
                      </a:lnTo>
                      <a:lnTo>
                        <a:pt x="370" y="60"/>
                      </a:lnTo>
                      <a:lnTo>
                        <a:pt x="370" y="52"/>
                      </a:lnTo>
                      <a:lnTo>
                        <a:pt x="370" y="48"/>
                      </a:lnTo>
                      <a:lnTo>
                        <a:pt x="374" y="48"/>
                      </a:lnTo>
                      <a:lnTo>
                        <a:pt x="378" y="46"/>
                      </a:lnTo>
                      <a:lnTo>
                        <a:pt x="382" y="42"/>
                      </a:lnTo>
                      <a:lnTo>
                        <a:pt x="384" y="38"/>
                      </a:lnTo>
                      <a:lnTo>
                        <a:pt x="376" y="38"/>
                      </a:lnTo>
                      <a:lnTo>
                        <a:pt x="374" y="44"/>
                      </a:lnTo>
                      <a:lnTo>
                        <a:pt x="370" y="44"/>
                      </a:lnTo>
                      <a:lnTo>
                        <a:pt x="364" y="46"/>
                      </a:lnTo>
                      <a:lnTo>
                        <a:pt x="360" y="42"/>
                      </a:lnTo>
                      <a:lnTo>
                        <a:pt x="358" y="36"/>
                      </a:lnTo>
                      <a:lnTo>
                        <a:pt x="364" y="36"/>
                      </a:lnTo>
                      <a:lnTo>
                        <a:pt x="370" y="36"/>
                      </a:lnTo>
                      <a:lnTo>
                        <a:pt x="374" y="32"/>
                      </a:lnTo>
                      <a:lnTo>
                        <a:pt x="378" y="28"/>
                      </a:lnTo>
                      <a:lnTo>
                        <a:pt x="378" y="32"/>
                      </a:lnTo>
                      <a:lnTo>
                        <a:pt x="382" y="32"/>
                      </a:lnTo>
                      <a:lnTo>
                        <a:pt x="384" y="32"/>
                      </a:lnTo>
                      <a:lnTo>
                        <a:pt x="382" y="26"/>
                      </a:lnTo>
                      <a:lnTo>
                        <a:pt x="378" y="20"/>
                      </a:lnTo>
                      <a:lnTo>
                        <a:pt x="376" y="20"/>
                      </a:lnTo>
                      <a:lnTo>
                        <a:pt x="376" y="24"/>
                      </a:lnTo>
                      <a:lnTo>
                        <a:pt x="370" y="24"/>
                      </a:lnTo>
                      <a:lnTo>
                        <a:pt x="374" y="18"/>
                      </a:lnTo>
                      <a:lnTo>
                        <a:pt x="374" y="16"/>
                      </a:lnTo>
                      <a:lnTo>
                        <a:pt x="370" y="18"/>
                      </a:lnTo>
                      <a:lnTo>
                        <a:pt x="366" y="20"/>
                      </a:lnTo>
                      <a:lnTo>
                        <a:pt x="366" y="16"/>
                      </a:lnTo>
                      <a:lnTo>
                        <a:pt x="360" y="16"/>
                      </a:lnTo>
                      <a:lnTo>
                        <a:pt x="364" y="14"/>
                      </a:lnTo>
                      <a:lnTo>
                        <a:pt x="360" y="14"/>
                      </a:lnTo>
                      <a:lnTo>
                        <a:pt x="360" y="10"/>
                      </a:lnTo>
                      <a:lnTo>
                        <a:pt x="356" y="10"/>
                      </a:lnTo>
                      <a:lnTo>
                        <a:pt x="356" y="14"/>
                      </a:lnTo>
                      <a:lnTo>
                        <a:pt x="356" y="16"/>
                      </a:lnTo>
                      <a:lnTo>
                        <a:pt x="346" y="18"/>
                      </a:lnTo>
                      <a:lnTo>
                        <a:pt x="346" y="10"/>
                      </a:lnTo>
                      <a:lnTo>
                        <a:pt x="350" y="8"/>
                      </a:lnTo>
                      <a:lnTo>
                        <a:pt x="348" y="6"/>
                      </a:lnTo>
                      <a:lnTo>
                        <a:pt x="338" y="0"/>
                      </a:lnTo>
                      <a:lnTo>
                        <a:pt x="338" y="8"/>
                      </a:lnTo>
                      <a:lnTo>
                        <a:pt x="332" y="10"/>
                      </a:lnTo>
                      <a:lnTo>
                        <a:pt x="334" y="16"/>
                      </a:lnTo>
                      <a:lnTo>
                        <a:pt x="324" y="24"/>
                      </a:lnTo>
                      <a:lnTo>
                        <a:pt x="324" y="26"/>
                      </a:lnTo>
                      <a:lnTo>
                        <a:pt x="322" y="26"/>
                      </a:lnTo>
                      <a:lnTo>
                        <a:pt x="322" y="24"/>
                      </a:lnTo>
                      <a:lnTo>
                        <a:pt x="322" y="16"/>
                      </a:lnTo>
                      <a:lnTo>
                        <a:pt x="324" y="16"/>
                      </a:lnTo>
                      <a:lnTo>
                        <a:pt x="324" y="14"/>
                      </a:lnTo>
                      <a:lnTo>
                        <a:pt x="322" y="10"/>
                      </a:lnTo>
                      <a:lnTo>
                        <a:pt x="320" y="14"/>
                      </a:lnTo>
                      <a:lnTo>
                        <a:pt x="316" y="16"/>
                      </a:lnTo>
                      <a:lnTo>
                        <a:pt x="320" y="16"/>
                      </a:lnTo>
                      <a:lnTo>
                        <a:pt x="312" y="20"/>
                      </a:lnTo>
                      <a:lnTo>
                        <a:pt x="306" y="28"/>
                      </a:lnTo>
                      <a:lnTo>
                        <a:pt x="306" y="32"/>
                      </a:lnTo>
                      <a:lnTo>
                        <a:pt x="306" y="34"/>
                      </a:lnTo>
                      <a:lnTo>
                        <a:pt x="302" y="38"/>
                      </a:lnTo>
                      <a:lnTo>
                        <a:pt x="304" y="24"/>
                      </a:lnTo>
                      <a:lnTo>
                        <a:pt x="306" y="24"/>
                      </a:lnTo>
                      <a:lnTo>
                        <a:pt x="310" y="20"/>
                      </a:lnTo>
                      <a:lnTo>
                        <a:pt x="304" y="10"/>
                      </a:lnTo>
                      <a:lnTo>
                        <a:pt x="302" y="14"/>
                      </a:lnTo>
                      <a:lnTo>
                        <a:pt x="304" y="14"/>
                      </a:lnTo>
                      <a:lnTo>
                        <a:pt x="298" y="14"/>
                      </a:lnTo>
                      <a:lnTo>
                        <a:pt x="298" y="10"/>
                      </a:lnTo>
                      <a:lnTo>
                        <a:pt x="296" y="10"/>
                      </a:lnTo>
                      <a:lnTo>
                        <a:pt x="294" y="10"/>
                      </a:lnTo>
                      <a:lnTo>
                        <a:pt x="292" y="8"/>
                      </a:lnTo>
                      <a:lnTo>
                        <a:pt x="292" y="16"/>
                      </a:lnTo>
                      <a:lnTo>
                        <a:pt x="292" y="20"/>
                      </a:lnTo>
                      <a:lnTo>
                        <a:pt x="286" y="18"/>
                      </a:lnTo>
                      <a:lnTo>
                        <a:pt x="288" y="16"/>
                      </a:lnTo>
                      <a:lnTo>
                        <a:pt x="286" y="16"/>
                      </a:lnTo>
                      <a:lnTo>
                        <a:pt x="284" y="14"/>
                      </a:lnTo>
                      <a:lnTo>
                        <a:pt x="284" y="18"/>
                      </a:lnTo>
                      <a:lnTo>
                        <a:pt x="284" y="20"/>
                      </a:lnTo>
                      <a:lnTo>
                        <a:pt x="268" y="32"/>
                      </a:lnTo>
                      <a:lnTo>
                        <a:pt x="258" y="26"/>
                      </a:lnTo>
                      <a:lnTo>
                        <a:pt x="252" y="20"/>
                      </a:lnTo>
                      <a:lnTo>
                        <a:pt x="248" y="20"/>
                      </a:lnTo>
                      <a:lnTo>
                        <a:pt x="242" y="28"/>
                      </a:lnTo>
                      <a:lnTo>
                        <a:pt x="250" y="28"/>
                      </a:lnTo>
                      <a:lnTo>
                        <a:pt x="250" y="34"/>
                      </a:lnTo>
                      <a:lnTo>
                        <a:pt x="250" y="36"/>
                      </a:lnTo>
                      <a:lnTo>
                        <a:pt x="240" y="32"/>
                      </a:lnTo>
                      <a:lnTo>
                        <a:pt x="242" y="42"/>
                      </a:lnTo>
                      <a:lnTo>
                        <a:pt x="234" y="42"/>
                      </a:lnTo>
                      <a:lnTo>
                        <a:pt x="238" y="36"/>
                      </a:lnTo>
                      <a:lnTo>
                        <a:pt x="234" y="32"/>
                      </a:lnTo>
                      <a:lnTo>
                        <a:pt x="230" y="42"/>
                      </a:lnTo>
                      <a:lnTo>
                        <a:pt x="226" y="32"/>
                      </a:lnTo>
                      <a:lnTo>
                        <a:pt x="224" y="36"/>
                      </a:lnTo>
                      <a:lnTo>
                        <a:pt x="224" y="42"/>
                      </a:lnTo>
                      <a:lnTo>
                        <a:pt x="216" y="46"/>
                      </a:lnTo>
                      <a:lnTo>
                        <a:pt x="214" y="44"/>
                      </a:lnTo>
                      <a:lnTo>
                        <a:pt x="214" y="42"/>
                      </a:lnTo>
                      <a:lnTo>
                        <a:pt x="212" y="38"/>
                      </a:lnTo>
                      <a:lnTo>
                        <a:pt x="210" y="46"/>
                      </a:lnTo>
                      <a:lnTo>
                        <a:pt x="212" y="48"/>
                      </a:lnTo>
                      <a:lnTo>
                        <a:pt x="214" y="48"/>
                      </a:lnTo>
                      <a:lnTo>
                        <a:pt x="212" y="48"/>
                      </a:lnTo>
                      <a:lnTo>
                        <a:pt x="206" y="52"/>
                      </a:lnTo>
                      <a:lnTo>
                        <a:pt x="204" y="52"/>
                      </a:lnTo>
                      <a:lnTo>
                        <a:pt x="206" y="52"/>
                      </a:lnTo>
                      <a:lnTo>
                        <a:pt x="206" y="56"/>
                      </a:lnTo>
                      <a:lnTo>
                        <a:pt x="204" y="56"/>
                      </a:lnTo>
                      <a:lnTo>
                        <a:pt x="202" y="56"/>
                      </a:lnTo>
                      <a:lnTo>
                        <a:pt x="202" y="54"/>
                      </a:lnTo>
                      <a:lnTo>
                        <a:pt x="198" y="54"/>
                      </a:lnTo>
                      <a:lnTo>
                        <a:pt x="198" y="62"/>
                      </a:lnTo>
                      <a:lnTo>
                        <a:pt x="194" y="60"/>
                      </a:lnTo>
                      <a:lnTo>
                        <a:pt x="194" y="52"/>
                      </a:lnTo>
                      <a:lnTo>
                        <a:pt x="194" y="46"/>
                      </a:lnTo>
                      <a:lnTo>
                        <a:pt x="188" y="46"/>
                      </a:lnTo>
                      <a:lnTo>
                        <a:pt x="180" y="52"/>
                      </a:lnTo>
                      <a:lnTo>
                        <a:pt x="184" y="64"/>
                      </a:lnTo>
                      <a:lnTo>
                        <a:pt x="194" y="62"/>
                      </a:lnTo>
                      <a:lnTo>
                        <a:pt x="188" y="78"/>
                      </a:lnTo>
                      <a:lnTo>
                        <a:pt x="184" y="82"/>
                      </a:lnTo>
                      <a:lnTo>
                        <a:pt x="176" y="84"/>
                      </a:lnTo>
                      <a:lnTo>
                        <a:pt x="176" y="90"/>
                      </a:lnTo>
                      <a:lnTo>
                        <a:pt x="180" y="90"/>
                      </a:lnTo>
                      <a:lnTo>
                        <a:pt x="180" y="100"/>
                      </a:lnTo>
                      <a:lnTo>
                        <a:pt x="166" y="92"/>
                      </a:lnTo>
                      <a:lnTo>
                        <a:pt x="170" y="102"/>
                      </a:lnTo>
                      <a:lnTo>
                        <a:pt x="176" y="114"/>
                      </a:lnTo>
                      <a:lnTo>
                        <a:pt x="170" y="114"/>
                      </a:lnTo>
                      <a:lnTo>
                        <a:pt x="162" y="114"/>
                      </a:lnTo>
                      <a:lnTo>
                        <a:pt x="162" y="120"/>
                      </a:lnTo>
                      <a:lnTo>
                        <a:pt x="158" y="126"/>
                      </a:lnTo>
                      <a:lnTo>
                        <a:pt x="150" y="128"/>
                      </a:lnTo>
                      <a:lnTo>
                        <a:pt x="150" y="126"/>
                      </a:lnTo>
                      <a:lnTo>
                        <a:pt x="148" y="126"/>
                      </a:lnTo>
                      <a:lnTo>
                        <a:pt x="144" y="130"/>
                      </a:lnTo>
                      <a:lnTo>
                        <a:pt x="144" y="136"/>
                      </a:lnTo>
                      <a:lnTo>
                        <a:pt x="140" y="134"/>
                      </a:lnTo>
                      <a:lnTo>
                        <a:pt x="138" y="136"/>
                      </a:lnTo>
                      <a:lnTo>
                        <a:pt x="138" y="138"/>
                      </a:lnTo>
                      <a:lnTo>
                        <a:pt x="142" y="138"/>
                      </a:lnTo>
                      <a:lnTo>
                        <a:pt x="138" y="142"/>
                      </a:lnTo>
                      <a:lnTo>
                        <a:pt x="140" y="144"/>
                      </a:lnTo>
                      <a:lnTo>
                        <a:pt x="140" y="146"/>
                      </a:lnTo>
                      <a:lnTo>
                        <a:pt x="140" y="152"/>
                      </a:lnTo>
                      <a:lnTo>
                        <a:pt x="138" y="152"/>
                      </a:lnTo>
                      <a:lnTo>
                        <a:pt x="132" y="152"/>
                      </a:lnTo>
                      <a:lnTo>
                        <a:pt x="122" y="160"/>
                      </a:lnTo>
                      <a:lnTo>
                        <a:pt x="120" y="164"/>
                      </a:lnTo>
                      <a:lnTo>
                        <a:pt x="116" y="172"/>
                      </a:lnTo>
                      <a:lnTo>
                        <a:pt x="112" y="172"/>
                      </a:lnTo>
                      <a:lnTo>
                        <a:pt x="108" y="170"/>
                      </a:lnTo>
                      <a:lnTo>
                        <a:pt x="96" y="184"/>
                      </a:lnTo>
                      <a:lnTo>
                        <a:pt x="94" y="184"/>
                      </a:lnTo>
                      <a:lnTo>
                        <a:pt x="90" y="188"/>
                      </a:lnTo>
                      <a:lnTo>
                        <a:pt x="88" y="192"/>
                      </a:lnTo>
                      <a:lnTo>
                        <a:pt x="86" y="198"/>
                      </a:lnTo>
                      <a:lnTo>
                        <a:pt x="80" y="198"/>
                      </a:lnTo>
                      <a:lnTo>
                        <a:pt x="80" y="200"/>
                      </a:lnTo>
                      <a:lnTo>
                        <a:pt x="84" y="202"/>
                      </a:lnTo>
                      <a:lnTo>
                        <a:pt x="88" y="202"/>
                      </a:lnTo>
                      <a:lnTo>
                        <a:pt x="94" y="196"/>
                      </a:lnTo>
                      <a:lnTo>
                        <a:pt x="98" y="196"/>
                      </a:lnTo>
                      <a:lnTo>
                        <a:pt x="102" y="198"/>
                      </a:lnTo>
                      <a:lnTo>
                        <a:pt x="98" y="200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84" y="208"/>
                      </a:lnTo>
                      <a:lnTo>
                        <a:pt x="78" y="208"/>
                      </a:lnTo>
                      <a:lnTo>
                        <a:pt x="78" y="202"/>
                      </a:lnTo>
                      <a:lnTo>
                        <a:pt x="76" y="200"/>
                      </a:lnTo>
                      <a:lnTo>
                        <a:pt x="72" y="200"/>
                      </a:lnTo>
                      <a:lnTo>
                        <a:pt x="72" y="206"/>
                      </a:lnTo>
                      <a:lnTo>
                        <a:pt x="60" y="198"/>
                      </a:lnTo>
                      <a:lnTo>
                        <a:pt x="58" y="206"/>
                      </a:lnTo>
                      <a:lnTo>
                        <a:pt x="60" y="202"/>
                      </a:lnTo>
                      <a:lnTo>
                        <a:pt x="62" y="202"/>
                      </a:lnTo>
                      <a:lnTo>
                        <a:pt x="62" y="208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62" y="216"/>
                      </a:lnTo>
                      <a:lnTo>
                        <a:pt x="58" y="216"/>
                      </a:lnTo>
                      <a:lnTo>
                        <a:pt x="52" y="224"/>
                      </a:lnTo>
                      <a:lnTo>
                        <a:pt x="44" y="226"/>
                      </a:lnTo>
                      <a:lnTo>
                        <a:pt x="36" y="224"/>
                      </a:lnTo>
                      <a:lnTo>
                        <a:pt x="36" y="228"/>
                      </a:lnTo>
                      <a:lnTo>
                        <a:pt x="40" y="228"/>
                      </a:lnTo>
                      <a:lnTo>
                        <a:pt x="40" y="234"/>
                      </a:lnTo>
                      <a:lnTo>
                        <a:pt x="36" y="236"/>
                      </a:lnTo>
                      <a:lnTo>
                        <a:pt x="34" y="236"/>
                      </a:lnTo>
                      <a:lnTo>
                        <a:pt x="24" y="236"/>
                      </a:lnTo>
                      <a:lnTo>
                        <a:pt x="24" y="242"/>
                      </a:lnTo>
                      <a:lnTo>
                        <a:pt x="32" y="242"/>
                      </a:lnTo>
                      <a:lnTo>
                        <a:pt x="26" y="244"/>
                      </a:lnTo>
                      <a:lnTo>
                        <a:pt x="18" y="246"/>
                      </a:lnTo>
                      <a:lnTo>
                        <a:pt x="6" y="248"/>
                      </a:lnTo>
                      <a:lnTo>
                        <a:pt x="6" y="254"/>
                      </a:lnTo>
                      <a:lnTo>
                        <a:pt x="16" y="256"/>
                      </a:lnTo>
                      <a:lnTo>
                        <a:pt x="22" y="256"/>
                      </a:lnTo>
                      <a:lnTo>
                        <a:pt x="18" y="256"/>
                      </a:lnTo>
                      <a:lnTo>
                        <a:pt x="6" y="256"/>
                      </a:lnTo>
                      <a:lnTo>
                        <a:pt x="0" y="260"/>
                      </a:lnTo>
                      <a:lnTo>
                        <a:pt x="4" y="266"/>
                      </a:lnTo>
                      <a:lnTo>
                        <a:pt x="4" y="270"/>
                      </a:lnTo>
                      <a:lnTo>
                        <a:pt x="14" y="270"/>
                      </a:lnTo>
                      <a:lnTo>
                        <a:pt x="4" y="274"/>
                      </a:lnTo>
                      <a:lnTo>
                        <a:pt x="6" y="278"/>
                      </a:lnTo>
                      <a:lnTo>
                        <a:pt x="8" y="278"/>
                      </a:lnTo>
                      <a:lnTo>
                        <a:pt x="8" y="282"/>
                      </a:lnTo>
                      <a:lnTo>
                        <a:pt x="4" y="284"/>
                      </a:lnTo>
                      <a:lnTo>
                        <a:pt x="8" y="288"/>
                      </a:lnTo>
                      <a:lnTo>
                        <a:pt x="12" y="288"/>
                      </a:lnTo>
                      <a:lnTo>
                        <a:pt x="12" y="290"/>
                      </a:lnTo>
                      <a:lnTo>
                        <a:pt x="8" y="292"/>
                      </a:lnTo>
                      <a:lnTo>
                        <a:pt x="14" y="294"/>
                      </a:lnTo>
                      <a:lnTo>
                        <a:pt x="16" y="298"/>
                      </a:lnTo>
                      <a:lnTo>
                        <a:pt x="18" y="294"/>
                      </a:lnTo>
                      <a:lnTo>
                        <a:pt x="24" y="290"/>
                      </a:lnTo>
                      <a:lnTo>
                        <a:pt x="26" y="290"/>
                      </a:lnTo>
                      <a:lnTo>
                        <a:pt x="30" y="290"/>
                      </a:lnTo>
                      <a:lnTo>
                        <a:pt x="30" y="292"/>
                      </a:lnTo>
                      <a:lnTo>
                        <a:pt x="24" y="292"/>
                      </a:lnTo>
                      <a:lnTo>
                        <a:pt x="16" y="310"/>
                      </a:lnTo>
                      <a:lnTo>
                        <a:pt x="6" y="310"/>
                      </a:lnTo>
                      <a:lnTo>
                        <a:pt x="6" y="312"/>
                      </a:lnTo>
                      <a:lnTo>
                        <a:pt x="6" y="316"/>
                      </a:lnTo>
                      <a:lnTo>
                        <a:pt x="14" y="320"/>
                      </a:lnTo>
                      <a:lnTo>
                        <a:pt x="16" y="316"/>
                      </a:lnTo>
                      <a:lnTo>
                        <a:pt x="22" y="316"/>
                      </a:lnTo>
                      <a:lnTo>
                        <a:pt x="22" y="320"/>
                      </a:lnTo>
                      <a:lnTo>
                        <a:pt x="22" y="324"/>
                      </a:lnTo>
                      <a:lnTo>
                        <a:pt x="16" y="328"/>
                      </a:lnTo>
                      <a:lnTo>
                        <a:pt x="14" y="328"/>
                      </a:lnTo>
                      <a:lnTo>
                        <a:pt x="14" y="334"/>
                      </a:lnTo>
                      <a:lnTo>
                        <a:pt x="14" y="338"/>
                      </a:lnTo>
                      <a:lnTo>
                        <a:pt x="18" y="338"/>
                      </a:lnTo>
                      <a:lnTo>
                        <a:pt x="22" y="344"/>
                      </a:lnTo>
                      <a:lnTo>
                        <a:pt x="26" y="344"/>
                      </a:lnTo>
                      <a:lnTo>
                        <a:pt x="30" y="344"/>
                      </a:lnTo>
                      <a:lnTo>
                        <a:pt x="32" y="344"/>
                      </a:lnTo>
                      <a:lnTo>
                        <a:pt x="32" y="348"/>
                      </a:lnTo>
                      <a:lnTo>
                        <a:pt x="40" y="348"/>
                      </a:lnTo>
                      <a:lnTo>
                        <a:pt x="50" y="346"/>
                      </a:lnTo>
                      <a:lnTo>
                        <a:pt x="62" y="338"/>
                      </a:lnTo>
                      <a:lnTo>
                        <a:pt x="66" y="336"/>
                      </a:lnTo>
                      <a:lnTo>
                        <a:pt x="68" y="330"/>
                      </a:lnTo>
                      <a:lnTo>
                        <a:pt x="72" y="330"/>
                      </a:lnTo>
                      <a:lnTo>
                        <a:pt x="76" y="330"/>
                      </a:lnTo>
                      <a:lnTo>
                        <a:pt x="86" y="326"/>
                      </a:lnTo>
                      <a:lnTo>
                        <a:pt x="94" y="320"/>
                      </a:lnTo>
                      <a:lnTo>
                        <a:pt x="96" y="326"/>
                      </a:lnTo>
                      <a:lnTo>
                        <a:pt x="96" y="326"/>
                      </a:lnTo>
                      <a:lnTo>
                        <a:pt x="96" y="3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4" name="Freeform: Shape 327">
                  <a:extLst>
                    <a:ext uri="{FF2B5EF4-FFF2-40B4-BE49-F238E27FC236}">
                      <a16:creationId xmlns:a16="http://schemas.microsoft.com/office/drawing/2014/main" id="{9659D974-02B1-4967-808D-6378D3161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2559050"/>
                  <a:ext cx="3175" cy="6350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2 w 2"/>
                    <a:gd name="T5" fmla="*/ 2 h 4"/>
                    <a:gd name="T6" fmla="*/ 0 w 2"/>
                    <a:gd name="T7" fmla="*/ 0 h 4"/>
                    <a:gd name="T8" fmla="*/ 0 w 2"/>
                    <a:gd name="T9" fmla="*/ 0 h 4"/>
                    <a:gd name="T10" fmla="*/ 0 w 2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5" name="Freeform: Shape 328">
                  <a:extLst>
                    <a:ext uri="{FF2B5EF4-FFF2-40B4-BE49-F238E27FC236}">
                      <a16:creationId xmlns:a16="http://schemas.microsoft.com/office/drawing/2014/main" id="{9F672446-8ADE-4BE8-9FC3-4E5545985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2559050"/>
                  <a:ext cx="3175" cy="6350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2 w 2"/>
                    <a:gd name="T5" fmla="*/ 2 h 4"/>
                    <a:gd name="T6" fmla="*/ 0 w 2"/>
                    <a:gd name="T7" fmla="*/ 0 h 4"/>
                    <a:gd name="T8" fmla="*/ 0 w 2"/>
                    <a:gd name="T9" fmla="*/ 0 h 4"/>
                    <a:gd name="T10" fmla="*/ 0 w 2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6" name="Freeform: Shape 329">
                  <a:extLst>
                    <a:ext uri="{FF2B5EF4-FFF2-40B4-BE49-F238E27FC236}">
                      <a16:creationId xmlns:a16="http://schemas.microsoft.com/office/drawing/2014/main" id="{8F040A23-01AF-47AF-B23C-DAD2C3A53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500" y="2514600"/>
                  <a:ext cx="3175" cy="6350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0 w 2"/>
                    <a:gd name="T7" fmla="*/ 4 h 4"/>
                    <a:gd name="T8" fmla="*/ 0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7" name="Freeform: Shape 330">
                  <a:extLst>
                    <a:ext uri="{FF2B5EF4-FFF2-40B4-BE49-F238E27FC236}">
                      <a16:creationId xmlns:a16="http://schemas.microsoft.com/office/drawing/2014/main" id="{BEE69595-4CE6-4005-A7EB-0F422C822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500" y="2514600"/>
                  <a:ext cx="3175" cy="6350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0 w 2"/>
                    <a:gd name="T7" fmla="*/ 4 h 4"/>
                    <a:gd name="T8" fmla="*/ 0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8" name="Freeform: Shape 331">
                  <a:extLst>
                    <a:ext uri="{FF2B5EF4-FFF2-40B4-BE49-F238E27FC236}">
                      <a16:creationId xmlns:a16="http://schemas.microsoft.com/office/drawing/2014/main" id="{90A5AAAE-C286-4CDE-B645-A471E0356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" y="2514600"/>
                  <a:ext cx="19050" cy="12700"/>
                </a:xfrm>
                <a:custGeom>
                  <a:avLst/>
                  <a:gdLst>
                    <a:gd name="T0" fmla="*/ 10 w 12"/>
                    <a:gd name="T1" fmla="*/ 0 h 8"/>
                    <a:gd name="T2" fmla="*/ 10 w 12"/>
                    <a:gd name="T3" fmla="*/ 0 h 8"/>
                    <a:gd name="T4" fmla="*/ 12 w 12"/>
                    <a:gd name="T5" fmla="*/ 0 h 8"/>
                    <a:gd name="T6" fmla="*/ 12 w 12"/>
                    <a:gd name="T7" fmla="*/ 4 h 8"/>
                    <a:gd name="T8" fmla="*/ 12 w 12"/>
                    <a:gd name="T9" fmla="*/ 8 h 8"/>
                    <a:gd name="T10" fmla="*/ 2 w 12"/>
                    <a:gd name="T11" fmla="*/ 4 h 8"/>
                    <a:gd name="T12" fmla="*/ 0 w 12"/>
                    <a:gd name="T13" fmla="*/ 2 h 8"/>
                    <a:gd name="T14" fmla="*/ 8 w 12"/>
                    <a:gd name="T15" fmla="*/ 4 h 8"/>
                    <a:gd name="T16" fmla="*/ 8 w 12"/>
                    <a:gd name="T17" fmla="*/ 0 h 8"/>
                    <a:gd name="T18" fmla="*/ 10 w 12"/>
                    <a:gd name="T19" fmla="*/ 0 h 8"/>
                    <a:gd name="T20" fmla="*/ 10 w 12"/>
                    <a:gd name="T21" fmla="*/ 0 h 8"/>
                    <a:gd name="T22" fmla="*/ 10 w 12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9" name="Freeform: Shape 332">
                  <a:extLst>
                    <a:ext uri="{FF2B5EF4-FFF2-40B4-BE49-F238E27FC236}">
                      <a16:creationId xmlns:a16="http://schemas.microsoft.com/office/drawing/2014/main" id="{F2773349-9B0A-438E-BBDF-F4BC54020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" y="2514600"/>
                  <a:ext cx="19050" cy="12700"/>
                </a:xfrm>
                <a:custGeom>
                  <a:avLst/>
                  <a:gdLst>
                    <a:gd name="T0" fmla="*/ 10 w 12"/>
                    <a:gd name="T1" fmla="*/ 0 h 8"/>
                    <a:gd name="T2" fmla="*/ 10 w 12"/>
                    <a:gd name="T3" fmla="*/ 0 h 8"/>
                    <a:gd name="T4" fmla="*/ 12 w 12"/>
                    <a:gd name="T5" fmla="*/ 0 h 8"/>
                    <a:gd name="T6" fmla="*/ 12 w 12"/>
                    <a:gd name="T7" fmla="*/ 4 h 8"/>
                    <a:gd name="T8" fmla="*/ 12 w 12"/>
                    <a:gd name="T9" fmla="*/ 8 h 8"/>
                    <a:gd name="T10" fmla="*/ 2 w 12"/>
                    <a:gd name="T11" fmla="*/ 4 h 8"/>
                    <a:gd name="T12" fmla="*/ 0 w 12"/>
                    <a:gd name="T13" fmla="*/ 2 h 8"/>
                    <a:gd name="T14" fmla="*/ 8 w 12"/>
                    <a:gd name="T15" fmla="*/ 4 h 8"/>
                    <a:gd name="T16" fmla="*/ 8 w 12"/>
                    <a:gd name="T17" fmla="*/ 0 h 8"/>
                    <a:gd name="T18" fmla="*/ 10 w 12"/>
                    <a:gd name="T19" fmla="*/ 0 h 8"/>
                    <a:gd name="T20" fmla="*/ 10 w 12"/>
                    <a:gd name="T21" fmla="*/ 0 h 8"/>
                    <a:gd name="T22" fmla="*/ 10 w 12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0" name="Freeform: Shape 333">
                  <a:extLst>
                    <a:ext uri="{FF2B5EF4-FFF2-40B4-BE49-F238E27FC236}">
                      <a16:creationId xmlns:a16="http://schemas.microsoft.com/office/drawing/2014/main" id="{79ABB605-8DEE-416E-8A7F-ED2E25ED0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675" y="2476500"/>
                  <a:ext cx="3175" cy="6350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0 w 2"/>
                    <a:gd name="T7" fmla="*/ 4 h 4"/>
                    <a:gd name="T8" fmla="*/ 0 w 2"/>
                    <a:gd name="T9" fmla="*/ 2 h 4"/>
                    <a:gd name="T10" fmla="*/ 0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1" name="Freeform: Shape 334">
                  <a:extLst>
                    <a:ext uri="{FF2B5EF4-FFF2-40B4-BE49-F238E27FC236}">
                      <a16:creationId xmlns:a16="http://schemas.microsoft.com/office/drawing/2014/main" id="{A3DA9D0B-3A5E-4C92-A8F5-609A878D8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675" y="2476500"/>
                  <a:ext cx="3175" cy="6350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0 w 2"/>
                    <a:gd name="T7" fmla="*/ 4 h 4"/>
                    <a:gd name="T8" fmla="*/ 0 w 2"/>
                    <a:gd name="T9" fmla="*/ 2 h 4"/>
                    <a:gd name="T10" fmla="*/ 0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2" name="Freeform: Shape 335">
                  <a:extLst>
                    <a:ext uri="{FF2B5EF4-FFF2-40B4-BE49-F238E27FC236}">
                      <a16:creationId xmlns:a16="http://schemas.microsoft.com/office/drawing/2014/main" id="{1203EEBE-C2FD-4C83-8F6E-5F102DDFD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250" y="2228850"/>
                  <a:ext cx="9525" cy="6350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4 h 4"/>
                    <a:gd name="T4" fmla="*/ 6 w 6"/>
                    <a:gd name="T5" fmla="*/ 4 h 4"/>
                    <a:gd name="T6" fmla="*/ 6 w 6"/>
                    <a:gd name="T7" fmla="*/ 2 h 4"/>
                    <a:gd name="T8" fmla="*/ 0 w 6"/>
                    <a:gd name="T9" fmla="*/ 0 h 4"/>
                    <a:gd name="T10" fmla="*/ 0 w 6"/>
                    <a:gd name="T11" fmla="*/ 0 h 4"/>
                    <a:gd name="T12" fmla="*/ 0 w 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3" name="Freeform: Shape 336">
                  <a:extLst>
                    <a:ext uri="{FF2B5EF4-FFF2-40B4-BE49-F238E27FC236}">
                      <a16:creationId xmlns:a16="http://schemas.microsoft.com/office/drawing/2014/main" id="{11C3FC02-BA66-4EB7-B6FE-3ACB672CF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0450" y="2222500"/>
                  <a:ext cx="12700" cy="9525"/>
                </a:xfrm>
                <a:custGeom>
                  <a:avLst/>
                  <a:gdLst>
                    <a:gd name="T0" fmla="*/ 6 w 8"/>
                    <a:gd name="T1" fmla="*/ 0 h 6"/>
                    <a:gd name="T2" fmla="*/ 6 w 8"/>
                    <a:gd name="T3" fmla="*/ 0 h 6"/>
                    <a:gd name="T4" fmla="*/ 8 w 8"/>
                    <a:gd name="T5" fmla="*/ 0 h 6"/>
                    <a:gd name="T6" fmla="*/ 8 w 8"/>
                    <a:gd name="T7" fmla="*/ 4 h 6"/>
                    <a:gd name="T8" fmla="*/ 8 w 8"/>
                    <a:gd name="T9" fmla="*/ 6 h 6"/>
                    <a:gd name="T10" fmla="*/ 2 w 8"/>
                    <a:gd name="T11" fmla="*/ 6 h 6"/>
                    <a:gd name="T12" fmla="*/ 0 w 8"/>
                    <a:gd name="T13" fmla="*/ 4 h 6"/>
                    <a:gd name="T14" fmla="*/ 6 w 8"/>
                    <a:gd name="T15" fmla="*/ 0 h 6"/>
                    <a:gd name="T16" fmla="*/ 6 w 8"/>
                    <a:gd name="T17" fmla="*/ 0 h 6"/>
                    <a:gd name="T18" fmla="*/ 6 w 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4" name="Freeform: Shape 337">
                  <a:extLst>
                    <a:ext uri="{FF2B5EF4-FFF2-40B4-BE49-F238E27FC236}">
                      <a16:creationId xmlns:a16="http://schemas.microsoft.com/office/drawing/2014/main" id="{14D04728-BE3C-4345-BDCE-E548DF76D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5" y="2216150"/>
                  <a:ext cx="9525" cy="12700"/>
                </a:xfrm>
                <a:custGeom>
                  <a:avLst/>
                  <a:gdLst>
                    <a:gd name="T0" fmla="*/ 4 w 6"/>
                    <a:gd name="T1" fmla="*/ 2 h 8"/>
                    <a:gd name="T2" fmla="*/ 4 w 6"/>
                    <a:gd name="T3" fmla="*/ 2 h 8"/>
                    <a:gd name="T4" fmla="*/ 0 w 6"/>
                    <a:gd name="T5" fmla="*/ 8 h 8"/>
                    <a:gd name="T6" fmla="*/ 2 w 6"/>
                    <a:gd name="T7" fmla="*/ 8 h 8"/>
                    <a:gd name="T8" fmla="*/ 6 w 6"/>
                    <a:gd name="T9" fmla="*/ 6 h 8"/>
                    <a:gd name="T10" fmla="*/ 6 w 6"/>
                    <a:gd name="T11" fmla="*/ 2 h 8"/>
                    <a:gd name="T12" fmla="*/ 6 w 6"/>
                    <a:gd name="T13" fmla="*/ 0 h 8"/>
                    <a:gd name="T14" fmla="*/ 4 w 6"/>
                    <a:gd name="T15" fmla="*/ 2 h 8"/>
                    <a:gd name="T16" fmla="*/ 4 w 6"/>
                    <a:gd name="T17" fmla="*/ 2 h 8"/>
                    <a:gd name="T18" fmla="*/ 4 w 6"/>
                    <a:gd name="T1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8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5" name="Freeform: Shape 338">
                  <a:extLst>
                    <a:ext uri="{FF2B5EF4-FFF2-40B4-BE49-F238E27FC236}">
                      <a16:creationId xmlns:a16="http://schemas.microsoft.com/office/drawing/2014/main" id="{C3105897-DB9F-4EAC-AB60-CD91A55A3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650" y="2193925"/>
                  <a:ext cx="15875" cy="15875"/>
                </a:xfrm>
                <a:custGeom>
                  <a:avLst/>
                  <a:gdLst>
                    <a:gd name="T0" fmla="*/ 4 w 10"/>
                    <a:gd name="T1" fmla="*/ 0 h 10"/>
                    <a:gd name="T2" fmla="*/ 4 w 10"/>
                    <a:gd name="T3" fmla="*/ 0 h 10"/>
                    <a:gd name="T4" fmla="*/ 0 w 10"/>
                    <a:gd name="T5" fmla="*/ 4 h 10"/>
                    <a:gd name="T6" fmla="*/ 0 w 10"/>
                    <a:gd name="T7" fmla="*/ 6 h 10"/>
                    <a:gd name="T8" fmla="*/ 6 w 10"/>
                    <a:gd name="T9" fmla="*/ 10 h 10"/>
                    <a:gd name="T10" fmla="*/ 10 w 10"/>
                    <a:gd name="T11" fmla="*/ 4 h 10"/>
                    <a:gd name="T12" fmla="*/ 10 w 10"/>
                    <a:gd name="T13" fmla="*/ 0 h 10"/>
                    <a:gd name="T14" fmla="*/ 4 w 10"/>
                    <a:gd name="T15" fmla="*/ 0 h 10"/>
                    <a:gd name="T16" fmla="*/ 4 w 10"/>
                    <a:gd name="T17" fmla="*/ 0 h 10"/>
                    <a:gd name="T18" fmla="*/ 4 w 10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6" y="10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6" name="Freeform: Shape 339">
                  <a:extLst>
                    <a:ext uri="{FF2B5EF4-FFF2-40B4-BE49-F238E27FC236}">
                      <a16:creationId xmlns:a16="http://schemas.microsoft.com/office/drawing/2014/main" id="{D7B3972A-70E9-43F2-B75E-919E061A5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2350" y="2193925"/>
                  <a:ext cx="34925" cy="34925"/>
                </a:xfrm>
                <a:custGeom>
                  <a:avLst/>
                  <a:gdLst>
                    <a:gd name="T0" fmla="*/ 8 w 22"/>
                    <a:gd name="T1" fmla="*/ 0 h 22"/>
                    <a:gd name="T2" fmla="*/ 8 w 22"/>
                    <a:gd name="T3" fmla="*/ 0 h 22"/>
                    <a:gd name="T4" fmla="*/ 4 w 22"/>
                    <a:gd name="T5" fmla="*/ 12 h 22"/>
                    <a:gd name="T6" fmla="*/ 0 w 22"/>
                    <a:gd name="T7" fmla="*/ 12 h 22"/>
                    <a:gd name="T8" fmla="*/ 4 w 22"/>
                    <a:gd name="T9" fmla="*/ 22 h 22"/>
                    <a:gd name="T10" fmla="*/ 12 w 22"/>
                    <a:gd name="T11" fmla="*/ 16 h 22"/>
                    <a:gd name="T12" fmla="*/ 20 w 22"/>
                    <a:gd name="T13" fmla="*/ 12 h 22"/>
                    <a:gd name="T14" fmla="*/ 20 w 22"/>
                    <a:gd name="T15" fmla="*/ 6 h 22"/>
                    <a:gd name="T16" fmla="*/ 22 w 22"/>
                    <a:gd name="T17" fmla="*/ 4 h 22"/>
                    <a:gd name="T18" fmla="*/ 20 w 22"/>
                    <a:gd name="T19" fmla="*/ 4 h 22"/>
                    <a:gd name="T20" fmla="*/ 10 w 22"/>
                    <a:gd name="T21" fmla="*/ 6 h 22"/>
                    <a:gd name="T22" fmla="*/ 10 w 22"/>
                    <a:gd name="T23" fmla="*/ 2 h 22"/>
                    <a:gd name="T24" fmla="*/ 8 w 22"/>
                    <a:gd name="T25" fmla="*/ 0 h 22"/>
                    <a:gd name="T26" fmla="*/ 8 w 22"/>
                    <a:gd name="T27" fmla="*/ 0 h 22"/>
                    <a:gd name="T28" fmla="*/ 8 w 22"/>
                    <a:gd name="T2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" h="22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4" y="22"/>
                      </a:lnTo>
                      <a:lnTo>
                        <a:pt x="12" y="16"/>
                      </a:lnTo>
                      <a:lnTo>
                        <a:pt x="20" y="12"/>
                      </a:lnTo>
                      <a:lnTo>
                        <a:pt x="20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0" y="6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7" name="Freeform: Shape 340">
                  <a:extLst>
                    <a:ext uri="{FF2B5EF4-FFF2-40B4-BE49-F238E27FC236}">
                      <a16:creationId xmlns:a16="http://schemas.microsoft.com/office/drawing/2014/main" id="{83008CB6-E0A3-4BC4-A488-593AA7624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925" y="2178050"/>
                  <a:ext cx="6350" cy="9525"/>
                </a:xfrm>
                <a:custGeom>
                  <a:avLst/>
                  <a:gdLst>
                    <a:gd name="T0" fmla="*/ 2 w 4"/>
                    <a:gd name="T1" fmla="*/ 0 h 6"/>
                    <a:gd name="T2" fmla="*/ 2 w 4"/>
                    <a:gd name="T3" fmla="*/ 0 h 6"/>
                    <a:gd name="T4" fmla="*/ 0 w 4"/>
                    <a:gd name="T5" fmla="*/ 4 h 6"/>
                    <a:gd name="T6" fmla="*/ 0 w 4"/>
                    <a:gd name="T7" fmla="*/ 6 h 6"/>
                    <a:gd name="T8" fmla="*/ 2 w 4"/>
                    <a:gd name="T9" fmla="*/ 6 h 6"/>
                    <a:gd name="T10" fmla="*/ 4 w 4"/>
                    <a:gd name="T11" fmla="*/ 0 h 6"/>
                    <a:gd name="T12" fmla="*/ 2 w 4"/>
                    <a:gd name="T13" fmla="*/ 0 h 6"/>
                    <a:gd name="T14" fmla="*/ 2 w 4"/>
                    <a:gd name="T15" fmla="*/ 0 h 6"/>
                    <a:gd name="T16" fmla="*/ 2 w 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8" name="Freeform: Shape 341">
                  <a:extLst>
                    <a:ext uri="{FF2B5EF4-FFF2-40B4-BE49-F238E27FC236}">
                      <a16:creationId xmlns:a16="http://schemas.microsoft.com/office/drawing/2014/main" id="{8CF556FF-B0F4-494F-AF86-BCB008BAF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025" y="2143125"/>
                  <a:ext cx="12700" cy="15875"/>
                </a:xfrm>
                <a:custGeom>
                  <a:avLst/>
                  <a:gdLst>
                    <a:gd name="T0" fmla="*/ 0 w 8"/>
                    <a:gd name="T1" fmla="*/ 0 h 10"/>
                    <a:gd name="T2" fmla="*/ 0 w 8"/>
                    <a:gd name="T3" fmla="*/ 0 h 10"/>
                    <a:gd name="T4" fmla="*/ 0 w 8"/>
                    <a:gd name="T5" fmla="*/ 10 h 10"/>
                    <a:gd name="T6" fmla="*/ 2 w 8"/>
                    <a:gd name="T7" fmla="*/ 8 h 10"/>
                    <a:gd name="T8" fmla="*/ 8 w 8"/>
                    <a:gd name="T9" fmla="*/ 8 h 10"/>
                    <a:gd name="T10" fmla="*/ 8 w 8"/>
                    <a:gd name="T11" fmla="*/ 4 h 10"/>
                    <a:gd name="T12" fmla="*/ 8 w 8"/>
                    <a:gd name="T13" fmla="*/ 2 h 10"/>
                    <a:gd name="T14" fmla="*/ 6 w 8"/>
                    <a:gd name="T15" fmla="*/ 0 h 10"/>
                    <a:gd name="T16" fmla="*/ 0 w 8"/>
                    <a:gd name="T17" fmla="*/ 0 h 10"/>
                    <a:gd name="T18" fmla="*/ 0 w 8"/>
                    <a:gd name="T19" fmla="*/ 0 h 10"/>
                    <a:gd name="T20" fmla="*/ 0 w 8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9" name="Freeform: Shape 342">
                  <a:extLst>
                    <a:ext uri="{FF2B5EF4-FFF2-40B4-BE49-F238E27FC236}">
                      <a16:creationId xmlns:a16="http://schemas.microsoft.com/office/drawing/2014/main" id="{7FEBB4B0-5A54-40DA-BEAA-0D4B2BCAC9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725" y="2130425"/>
                  <a:ext cx="12700" cy="12700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0 h 8"/>
                    <a:gd name="T4" fmla="*/ 2 w 8"/>
                    <a:gd name="T5" fmla="*/ 8 h 8"/>
                    <a:gd name="T6" fmla="*/ 6 w 8"/>
                    <a:gd name="T7" fmla="*/ 8 h 8"/>
                    <a:gd name="T8" fmla="*/ 8 w 8"/>
                    <a:gd name="T9" fmla="*/ 6 h 8"/>
                    <a:gd name="T10" fmla="*/ 6 w 8"/>
                    <a:gd name="T11" fmla="*/ 2 h 8"/>
                    <a:gd name="T12" fmla="*/ 0 w 8"/>
                    <a:gd name="T13" fmla="*/ 0 h 8"/>
                    <a:gd name="T14" fmla="*/ 0 w 8"/>
                    <a:gd name="T15" fmla="*/ 0 h 8"/>
                    <a:gd name="T16" fmla="*/ 0 w 8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0" name="Freeform: Shape 343">
                  <a:extLst>
                    <a:ext uri="{FF2B5EF4-FFF2-40B4-BE49-F238E27FC236}">
                      <a16:creationId xmlns:a16="http://schemas.microsoft.com/office/drawing/2014/main" id="{1A0A9B13-344B-45DD-B328-1DE17499E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6650" y="2124075"/>
                  <a:ext cx="6350" cy="6350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4 h 4"/>
                    <a:gd name="T4" fmla="*/ 4 w 4"/>
                    <a:gd name="T5" fmla="*/ 0 h 4"/>
                    <a:gd name="T6" fmla="*/ 0 w 4"/>
                    <a:gd name="T7" fmla="*/ 0 h 4"/>
                    <a:gd name="T8" fmla="*/ 0 w 4"/>
                    <a:gd name="T9" fmla="*/ 0 h 4"/>
                    <a:gd name="T10" fmla="*/ 0 w 4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1" name="Freeform: Shape 344">
                  <a:extLst>
                    <a:ext uri="{FF2B5EF4-FFF2-40B4-BE49-F238E27FC236}">
                      <a16:creationId xmlns:a16="http://schemas.microsoft.com/office/drawing/2014/main" id="{FC0871E6-99BA-4154-9958-55B7A72A0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600" y="2117725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8 h 8"/>
                    <a:gd name="T6" fmla="*/ 4 w 4"/>
                    <a:gd name="T7" fmla="*/ 8 h 8"/>
                    <a:gd name="T8" fmla="*/ 4 w 4"/>
                    <a:gd name="T9" fmla="*/ 6 h 8"/>
                    <a:gd name="T10" fmla="*/ 4 w 4"/>
                    <a:gd name="T11" fmla="*/ 2 h 8"/>
                    <a:gd name="T12" fmla="*/ 0 w 4"/>
                    <a:gd name="T13" fmla="*/ 0 h 8"/>
                    <a:gd name="T14" fmla="*/ 0 w 4"/>
                    <a:gd name="T15" fmla="*/ 0 h 8"/>
                    <a:gd name="T16" fmla="*/ 0 w 4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2" name="Freeform: Shape 345">
                  <a:extLst>
                    <a:ext uri="{FF2B5EF4-FFF2-40B4-BE49-F238E27FC236}">
                      <a16:creationId xmlns:a16="http://schemas.microsoft.com/office/drawing/2014/main" id="{41BB4E03-138E-4C22-BC8E-300E514D9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0325" y="2114550"/>
                  <a:ext cx="6350" cy="15875"/>
                </a:xfrm>
                <a:custGeom>
                  <a:avLst/>
                  <a:gdLst>
                    <a:gd name="T0" fmla="*/ 2 w 4"/>
                    <a:gd name="T1" fmla="*/ 0 h 10"/>
                    <a:gd name="T2" fmla="*/ 2 w 4"/>
                    <a:gd name="T3" fmla="*/ 0 h 10"/>
                    <a:gd name="T4" fmla="*/ 4 w 4"/>
                    <a:gd name="T5" fmla="*/ 8 h 10"/>
                    <a:gd name="T6" fmla="*/ 2 w 4"/>
                    <a:gd name="T7" fmla="*/ 8 h 10"/>
                    <a:gd name="T8" fmla="*/ 0 w 4"/>
                    <a:gd name="T9" fmla="*/ 10 h 10"/>
                    <a:gd name="T10" fmla="*/ 0 w 4"/>
                    <a:gd name="T11" fmla="*/ 6 h 10"/>
                    <a:gd name="T12" fmla="*/ 0 w 4"/>
                    <a:gd name="T13" fmla="*/ 4 h 10"/>
                    <a:gd name="T14" fmla="*/ 2 w 4"/>
                    <a:gd name="T15" fmla="*/ 0 h 10"/>
                    <a:gd name="T16" fmla="*/ 2 w 4"/>
                    <a:gd name="T17" fmla="*/ 0 h 10"/>
                    <a:gd name="T18" fmla="*/ 2 w 4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0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3" name="Freeform: Shape 346">
                  <a:extLst>
                    <a:ext uri="{FF2B5EF4-FFF2-40B4-BE49-F238E27FC236}">
                      <a16:creationId xmlns:a16="http://schemas.microsoft.com/office/drawing/2014/main" id="{C436F6CC-25F8-49B4-B820-A0200A386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100" y="2114550"/>
                  <a:ext cx="6350" cy="9525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6 h 6"/>
                    <a:gd name="T4" fmla="*/ 4 w 4"/>
                    <a:gd name="T5" fmla="*/ 6 h 6"/>
                    <a:gd name="T6" fmla="*/ 4 w 4"/>
                    <a:gd name="T7" fmla="*/ 4 h 6"/>
                    <a:gd name="T8" fmla="*/ 2 w 4"/>
                    <a:gd name="T9" fmla="*/ 0 h 6"/>
                    <a:gd name="T10" fmla="*/ 0 w 4"/>
                    <a:gd name="T11" fmla="*/ 0 h 6"/>
                    <a:gd name="T12" fmla="*/ 0 w 4"/>
                    <a:gd name="T13" fmla="*/ 0 h 6"/>
                    <a:gd name="T14" fmla="*/ 0 w 4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4" name="Freeform: Shape 347">
                  <a:extLst>
                    <a:ext uri="{FF2B5EF4-FFF2-40B4-BE49-F238E27FC236}">
                      <a16:creationId xmlns:a16="http://schemas.microsoft.com/office/drawing/2014/main" id="{68420F9B-79EE-4FB7-AC0A-75DA158B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3800" y="2108200"/>
                  <a:ext cx="12700" cy="15875"/>
                </a:xfrm>
                <a:custGeom>
                  <a:avLst/>
                  <a:gdLst>
                    <a:gd name="T0" fmla="*/ 6 w 8"/>
                    <a:gd name="T1" fmla="*/ 0 h 10"/>
                    <a:gd name="T2" fmla="*/ 6 w 8"/>
                    <a:gd name="T3" fmla="*/ 0 h 10"/>
                    <a:gd name="T4" fmla="*/ 4 w 8"/>
                    <a:gd name="T5" fmla="*/ 0 h 10"/>
                    <a:gd name="T6" fmla="*/ 0 w 8"/>
                    <a:gd name="T7" fmla="*/ 6 h 10"/>
                    <a:gd name="T8" fmla="*/ 0 w 8"/>
                    <a:gd name="T9" fmla="*/ 8 h 10"/>
                    <a:gd name="T10" fmla="*/ 6 w 8"/>
                    <a:gd name="T11" fmla="*/ 10 h 10"/>
                    <a:gd name="T12" fmla="*/ 8 w 8"/>
                    <a:gd name="T13" fmla="*/ 4 h 10"/>
                    <a:gd name="T14" fmla="*/ 8 w 8"/>
                    <a:gd name="T15" fmla="*/ 0 h 10"/>
                    <a:gd name="T16" fmla="*/ 6 w 8"/>
                    <a:gd name="T17" fmla="*/ 0 h 10"/>
                    <a:gd name="T18" fmla="*/ 6 w 8"/>
                    <a:gd name="T19" fmla="*/ 0 h 10"/>
                    <a:gd name="T20" fmla="*/ 6 w 8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6" y="1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5" name="Freeform: Shape 348">
                  <a:extLst>
                    <a:ext uri="{FF2B5EF4-FFF2-40B4-BE49-F238E27FC236}">
                      <a16:creationId xmlns:a16="http://schemas.microsoft.com/office/drawing/2014/main" id="{7E054CE1-131C-468F-91DD-948FE8613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2375" y="2089150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6 h 6"/>
                    <a:gd name="T4" fmla="*/ 2 w 2"/>
                    <a:gd name="T5" fmla="*/ 2 h 6"/>
                    <a:gd name="T6" fmla="*/ 0 w 2"/>
                    <a:gd name="T7" fmla="*/ 0 h 6"/>
                    <a:gd name="T8" fmla="*/ 0 w 2"/>
                    <a:gd name="T9" fmla="*/ 0 h 6"/>
                    <a:gd name="T10" fmla="*/ 0 w 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6" name="Freeform: Shape 349">
                  <a:extLst>
                    <a:ext uri="{FF2B5EF4-FFF2-40B4-BE49-F238E27FC236}">
                      <a16:creationId xmlns:a16="http://schemas.microsoft.com/office/drawing/2014/main" id="{22B03B88-5F5D-460D-BF72-51288996E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2375" y="2089150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6 h 6"/>
                    <a:gd name="T4" fmla="*/ 2 w 2"/>
                    <a:gd name="T5" fmla="*/ 2 h 6"/>
                    <a:gd name="T6" fmla="*/ 0 w 2"/>
                    <a:gd name="T7" fmla="*/ 0 h 6"/>
                    <a:gd name="T8" fmla="*/ 0 w 2"/>
                    <a:gd name="T9" fmla="*/ 0 h 6"/>
                    <a:gd name="T10" fmla="*/ 0 w 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7" name="Freeform: Shape 350">
                  <a:extLst>
                    <a:ext uri="{FF2B5EF4-FFF2-40B4-BE49-F238E27FC236}">
                      <a16:creationId xmlns:a16="http://schemas.microsoft.com/office/drawing/2014/main" id="{9629CB0A-F0A3-4460-8589-B7CDE536F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225" y="2089150"/>
                  <a:ext cx="34925" cy="25400"/>
                </a:xfrm>
                <a:custGeom>
                  <a:avLst/>
                  <a:gdLst>
                    <a:gd name="T0" fmla="*/ 16 w 22"/>
                    <a:gd name="T1" fmla="*/ 0 h 16"/>
                    <a:gd name="T2" fmla="*/ 16 w 22"/>
                    <a:gd name="T3" fmla="*/ 0 h 16"/>
                    <a:gd name="T4" fmla="*/ 12 w 22"/>
                    <a:gd name="T5" fmla="*/ 8 h 16"/>
                    <a:gd name="T6" fmla="*/ 0 w 22"/>
                    <a:gd name="T7" fmla="*/ 12 h 16"/>
                    <a:gd name="T8" fmla="*/ 0 w 22"/>
                    <a:gd name="T9" fmla="*/ 16 h 16"/>
                    <a:gd name="T10" fmla="*/ 4 w 22"/>
                    <a:gd name="T11" fmla="*/ 16 h 16"/>
                    <a:gd name="T12" fmla="*/ 8 w 22"/>
                    <a:gd name="T13" fmla="*/ 14 h 16"/>
                    <a:gd name="T14" fmla="*/ 16 w 22"/>
                    <a:gd name="T15" fmla="*/ 6 h 16"/>
                    <a:gd name="T16" fmla="*/ 22 w 22"/>
                    <a:gd name="T17" fmla="*/ 0 h 16"/>
                    <a:gd name="T18" fmla="*/ 20 w 22"/>
                    <a:gd name="T19" fmla="*/ 0 h 16"/>
                    <a:gd name="T20" fmla="*/ 16 w 22"/>
                    <a:gd name="T21" fmla="*/ 0 h 16"/>
                    <a:gd name="T22" fmla="*/ 16 w 22"/>
                    <a:gd name="T23" fmla="*/ 0 h 16"/>
                    <a:gd name="T24" fmla="*/ 16 w 22"/>
                    <a:gd name="T2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16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4"/>
                      </a:lnTo>
                      <a:lnTo>
                        <a:pt x="16" y="6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8" name="Freeform: Shape 351">
                  <a:extLst>
                    <a:ext uri="{FF2B5EF4-FFF2-40B4-BE49-F238E27FC236}">
                      <a16:creationId xmlns:a16="http://schemas.microsoft.com/office/drawing/2014/main" id="{CA94DB49-8005-41A2-BF30-0AAE3BDD3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300" y="2085975"/>
                  <a:ext cx="12700" cy="15875"/>
                </a:xfrm>
                <a:custGeom>
                  <a:avLst/>
                  <a:gdLst>
                    <a:gd name="T0" fmla="*/ 0 w 8"/>
                    <a:gd name="T1" fmla="*/ 0 h 10"/>
                    <a:gd name="T2" fmla="*/ 0 w 8"/>
                    <a:gd name="T3" fmla="*/ 10 h 10"/>
                    <a:gd name="T4" fmla="*/ 6 w 8"/>
                    <a:gd name="T5" fmla="*/ 8 h 10"/>
                    <a:gd name="T6" fmla="*/ 8 w 8"/>
                    <a:gd name="T7" fmla="*/ 6 h 10"/>
                    <a:gd name="T8" fmla="*/ 6 w 8"/>
                    <a:gd name="T9" fmla="*/ 2 h 10"/>
                    <a:gd name="T10" fmla="*/ 0 w 8"/>
                    <a:gd name="T11" fmla="*/ 0 h 10"/>
                    <a:gd name="T12" fmla="*/ 0 w 8"/>
                    <a:gd name="T13" fmla="*/ 0 h 10"/>
                    <a:gd name="T14" fmla="*/ 0 w 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9" name="Freeform: Shape 352">
                  <a:extLst>
                    <a:ext uri="{FF2B5EF4-FFF2-40B4-BE49-F238E27FC236}">
                      <a16:creationId xmlns:a16="http://schemas.microsoft.com/office/drawing/2014/main" id="{0B7D58F5-C2B7-4330-877E-188527B52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3775" y="3146425"/>
                  <a:ext cx="142875" cy="193675"/>
                </a:xfrm>
                <a:custGeom>
                  <a:avLst/>
                  <a:gdLst>
                    <a:gd name="T0" fmla="*/ 90 w 90"/>
                    <a:gd name="T1" fmla="*/ 16 h 122"/>
                    <a:gd name="T2" fmla="*/ 66 w 90"/>
                    <a:gd name="T3" fmla="*/ 36 h 122"/>
                    <a:gd name="T4" fmla="*/ 70 w 90"/>
                    <a:gd name="T5" fmla="*/ 42 h 122"/>
                    <a:gd name="T6" fmla="*/ 72 w 90"/>
                    <a:gd name="T7" fmla="*/ 54 h 122"/>
                    <a:gd name="T8" fmla="*/ 70 w 90"/>
                    <a:gd name="T9" fmla="*/ 62 h 122"/>
                    <a:gd name="T10" fmla="*/ 58 w 90"/>
                    <a:gd name="T11" fmla="*/ 62 h 122"/>
                    <a:gd name="T12" fmla="*/ 48 w 90"/>
                    <a:gd name="T13" fmla="*/ 76 h 122"/>
                    <a:gd name="T14" fmla="*/ 38 w 90"/>
                    <a:gd name="T15" fmla="*/ 94 h 122"/>
                    <a:gd name="T16" fmla="*/ 50 w 90"/>
                    <a:gd name="T17" fmla="*/ 96 h 122"/>
                    <a:gd name="T18" fmla="*/ 54 w 90"/>
                    <a:gd name="T19" fmla="*/ 100 h 122"/>
                    <a:gd name="T20" fmla="*/ 54 w 90"/>
                    <a:gd name="T21" fmla="*/ 108 h 122"/>
                    <a:gd name="T22" fmla="*/ 40 w 90"/>
                    <a:gd name="T23" fmla="*/ 108 h 122"/>
                    <a:gd name="T24" fmla="*/ 26 w 90"/>
                    <a:gd name="T25" fmla="*/ 118 h 122"/>
                    <a:gd name="T26" fmla="*/ 14 w 90"/>
                    <a:gd name="T27" fmla="*/ 122 h 122"/>
                    <a:gd name="T28" fmla="*/ 8 w 90"/>
                    <a:gd name="T29" fmla="*/ 118 h 122"/>
                    <a:gd name="T30" fmla="*/ 4 w 90"/>
                    <a:gd name="T31" fmla="*/ 112 h 122"/>
                    <a:gd name="T32" fmla="*/ 0 w 90"/>
                    <a:gd name="T33" fmla="*/ 104 h 122"/>
                    <a:gd name="T34" fmla="*/ 4 w 90"/>
                    <a:gd name="T35" fmla="*/ 98 h 122"/>
                    <a:gd name="T36" fmla="*/ 10 w 90"/>
                    <a:gd name="T37" fmla="*/ 96 h 122"/>
                    <a:gd name="T38" fmla="*/ 10 w 90"/>
                    <a:gd name="T39" fmla="*/ 88 h 122"/>
                    <a:gd name="T40" fmla="*/ 10 w 90"/>
                    <a:gd name="T41" fmla="*/ 82 h 122"/>
                    <a:gd name="T42" fmla="*/ 2 w 90"/>
                    <a:gd name="T43" fmla="*/ 78 h 122"/>
                    <a:gd name="T44" fmla="*/ 12 w 90"/>
                    <a:gd name="T45" fmla="*/ 62 h 122"/>
                    <a:gd name="T46" fmla="*/ 22 w 90"/>
                    <a:gd name="T47" fmla="*/ 44 h 122"/>
                    <a:gd name="T48" fmla="*/ 30 w 90"/>
                    <a:gd name="T49" fmla="*/ 28 h 122"/>
                    <a:gd name="T50" fmla="*/ 40 w 90"/>
                    <a:gd name="T51" fmla="*/ 32 h 122"/>
                    <a:gd name="T52" fmla="*/ 56 w 90"/>
                    <a:gd name="T53" fmla="*/ 36 h 122"/>
                    <a:gd name="T54" fmla="*/ 56 w 90"/>
                    <a:gd name="T55" fmla="*/ 26 h 122"/>
                    <a:gd name="T56" fmla="*/ 66 w 90"/>
                    <a:gd name="T57" fmla="*/ 22 h 122"/>
                    <a:gd name="T58" fmla="*/ 70 w 90"/>
                    <a:gd name="T59" fmla="*/ 16 h 122"/>
                    <a:gd name="T60" fmla="*/ 80 w 90"/>
                    <a:gd name="T61" fmla="*/ 0 h 122"/>
                    <a:gd name="T62" fmla="*/ 90 w 90"/>
                    <a:gd name="T63" fmla="*/ 1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0" h="122">
                      <a:moveTo>
                        <a:pt x="90" y="16"/>
                      </a:moveTo>
                      <a:lnTo>
                        <a:pt x="90" y="16"/>
                      </a:lnTo>
                      <a:lnTo>
                        <a:pt x="66" y="34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4" y="44"/>
                      </a:lnTo>
                      <a:lnTo>
                        <a:pt x="72" y="54"/>
                      </a:lnTo>
                      <a:lnTo>
                        <a:pt x="72" y="58"/>
                      </a:lnTo>
                      <a:lnTo>
                        <a:pt x="70" y="62"/>
                      </a:lnTo>
                      <a:lnTo>
                        <a:pt x="64" y="62"/>
                      </a:lnTo>
                      <a:lnTo>
                        <a:pt x="58" y="62"/>
                      </a:lnTo>
                      <a:lnTo>
                        <a:pt x="54" y="72"/>
                      </a:lnTo>
                      <a:lnTo>
                        <a:pt x="48" y="76"/>
                      </a:lnTo>
                      <a:lnTo>
                        <a:pt x="44" y="78"/>
                      </a:lnTo>
                      <a:lnTo>
                        <a:pt x="38" y="94"/>
                      </a:lnTo>
                      <a:lnTo>
                        <a:pt x="46" y="96"/>
                      </a:lnTo>
                      <a:lnTo>
                        <a:pt x="50" y="96"/>
                      </a:lnTo>
                      <a:lnTo>
                        <a:pt x="54" y="98"/>
                      </a:lnTo>
                      <a:lnTo>
                        <a:pt x="54" y="100"/>
                      </a:lnTo>
                      <a:lnTo>
                        <a:pt x="50" y="106"/>
                      </a:lnTo>
                      <a:lnTo>
                        <a:pt x="54" y="108"/>
                      </a:lnTo>
                      <a:lnTo>
                        <a:pt x="48" y="114"/>
                      </a:lnTo>
                      <a:lnTo>
                        <a:pt x="40" y="108"/>
                      </a:lnTo>
                      <a:lnTo>
                        <a:pt x="36" y="112"/>
                      </a:lnTo>
                      <a:lnTo>
                        <a:pt x="26" y="118"/>
                      </a:lnTo>
                      <a:lnTo>
                        <a:pt x="14" y="118"/>
                      </a:lnTo>
                      <a:lnTo>
                        <a:pt x="14" y="122"/>
                      </a:lnTo>
                      <a:lnTo>
                        <a:pt x="12" y="122"/>
                      </a:lnTo>
                      <a:lnTo>
                        <a:pt x="8" y="118"/>
                      </a:lnTo>
                      <a:lnTo>
                        <a:pt x="10" y="114"/>
                      </a:lnTo>
                      <a:lnTo>
                        <a:pt x="4" y="112"/>
                      </a:lnTo>
                      <a:lnTo>
                        <a:pt x="0" y="112"/>
                      </a:lnTo>
                      <a:lnTo>
                        <a:pt x="0" y="104"/>
                      </a:lnTo>
                      <a:lnTo>
                        <a:pt x="2" y="104"/>
                      </a:lnTo>
                      <a:lnTo>
                        <a:pt x="4" y="98"/>
                      </a:lnTo>
                      <a:lnTo>
                        <a:pt x="12" y="98"/>
                      </a:lnTo>
                      <a:lnTo>
                        <a:pt x="10" y="96"/>
                      </a:lnTo>
                      <a:lnTo>
                        <a:pt x="8" y="94"/>
                      </a:lnTo>
                      <a:lnTo>
                        <a:pt x="10" y="88"/>
                      </a:lnTo>
                      <a:lnTo>
                        <a:pt x="10" y="86"/>
                      </a:lnTo>
                      <a:lnTo>
                        <a:pt x="10" y="82"/>
                      </a:lnTo>
                      <a:lnTo>
                        <a:pt x="4" y="80"/>
                      </a:lnTo>
                      <a:lnTo>
                        <a:pt x="2" y="78"/>
                      </a:lnTo>
                      <a:lnTo>
                        <a:pt x="8" y="68"/>
                      </a:lnTo>
                      <a:lnTo>
                        <a:pt x="12" y="62"/>
                      </a:lnTo>
                      <a:lnTo>
                        <a:pt x="18" y="52"/>
                      </a:lnTo>
                      <a:lnTo>
                        <a:pt x="22" y="44"/>
                      </a:lnTo>
                      <a:lnTo>
                        <a:pt x="32" y="36"/>
                      </a:lnTo>
                      <a:lnTo>
                        <a:pt x="30" y="28"/>
                      </a:lnTo>
                      <a:lnTo>
                        <a:pt x="38" y="26"/>
                      </a:lnTo>
                      <a:lnTo>
                        <a:pt x="40" y="32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56" y="28"/>
                      </a:lnTo>
                      <a:lnTo>
                        <a:pt x="56" y="26"/>
                      </a:lnTo>
                      <a:lnTo>
                        <a:pt x="62" y="22"/>
                      </a:lnTo>
                      <a:lnTo>
                        <a:pt x="66" y="22"/>
                      </a:lnTo>
                      <a:lnTo>
                        <a:pt x="72" y="18"/>
                      </a:lnTo>
                      <a:lnTo>
                        <a:pt x="70" y="16"/>
                      </a:lnTo>
                      <a:lnTo>
                        <a:pt x="76" y="14"/>
                      </a:lnTo>
                      <a:lnTo>
                        <a:pt x="80" y="0"/>
                      </a:lnTo>
                      <a:lnTo>
                        <a:pt x="90" y="16"/>
                      </a:lnTo>
                      <a:lnTo>
                        <a:pt x="90" y="16"/>
                      </a:lnTo>
                      <a:lnTo>
                        <a:pt x="9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0" name="Freeform: Shape 353">
                  <a:extLst>
                    <a:ext uri="{FF2B5EF4-FFF2-40B4-BE49-F238E27FC236}">
                      <a16:creationId xmlns:a16="http://schemas.microsoft.com/office/drawing/2014/main" id="{615D784C-03EA-475C-BBD6-7B85ECF53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550" y="4041775"/>
                  <a:ext cx="279400" cy="285750"/>
                </a:xfrm>
                <a:custGeom>
                  <a:avLst/>
                  <a:gdLst>
                    <a:gd name="T0" fmla="*/ 176 w 176"/>
                    <a:gd name="T1" fmla="*/ 28 h 180"/>
                    <a:gd name="T2" fmla="*/ 172 w 176"/>
                    <a:gd name="T3" fmla="*/ 42 h 180"/>
                    <a:gd name="T4" fmla="*/ 168 w 176"/>
                    <a:gd name="T5" fmla="*/ 48 h 180"/>
                    <a:gd name="T6" fmla="*/ 160 w 176"/>
                    <a:gd name="T7" fmla="*/ 58 h 180"/>
                    <a:gd name="T8" fmla="*/ 154 w 176"/>
                    <a:gd name="T9" fmla="*/ 68 h 180"/>
                    <a:gd name="T10" fmla="*/ 154 w 176"/>
                    <a:gd name="T11" fmla="*/ 78 h 180"/>
                    <a:gd name="T12" fmla="*/ 140 w 176"/>
                    <a:gd name="T13" fmla="*/ 92 h 180"/>
                    <a:gd name="T14" fmla="*/ 136 w 176"/>
                    <a:gd name="T15" fmla="*/ 104 h 180"/>
                    <a:gd name="T16" fmla="*/ 128 w 176"/>
                    <a:gd name="T17" fmla="*/ 114 h 180"/>
                    <a:gd name="T18" fmla="*/ 124 w 176"/>
                    <a:gd name="T19" fmla="*/ 132 h 180"/>
                    <a:gd name="T20" fmla="*/ 118 w 176"/>
                    <a:gd name="T21" fmla="*/ 142 h 180"/>
                    <a:gd name="T22" fmla="*/ 114 w 176"/>
                    <a:gd name="T23" fmla="*/ 140 h 180"/>
                    <a:gd name="T24" fmla="*/ 106 w 176"/>
                    <a:gd name="T25" fmla="*/ 132 h 180"/>
                    <a:gd name="T26" fmla="*/ 96 w 176"/>
                    <a:gd name="T27" fmla="*/ 138 h 180"/>
                    <a:gd name="T28" fmla="*/ 88 w 176"/>
                    <a:gd name="T29" fmla="*/ 148 h 180"/>
                    <a:gd name="T30" fmla="*/ 86 w 176"/>
                    <a:gd name="T31" fmla="*/ 154 h 180"/>
                    <a:gd name="T32" fmla="*/ 86 w 176"/>
                    <a:gd name="T33" fmla="*/ 166 h 180"/>
                    <a:gd name="T34" fmla="*/ 80 w 176"/>
                    <a:gd name="T35" fmla="*/ 176 h 180"/>
                    <a:gd name="T36" fmla="*/ 74 w 176"/>
                    <a:gd name="T37" fmla="*/ 172 h 180"/>
                    <a:gd name="T38" fmla="*/ 50 w 176"/>
                    <a:gd name="T39" fmla="*/ 180 h 180"/>
                    <a:gd name="T40" fmla="*/ 38 w 176"/>
                    <a:gd name="T41" fmla="*/ 168 h 180"/>
                    <a:gd name="T42" fmla="*/ 42 w 176"/>
                    <a:gd name="T43" fmla="*/ 158 h 180"/>
                    <a:gd name="T44" fmla="*/ 14 w 176"/>
                    <a:gd name="T45" fmla="*/ 140 h 180"/>
                    <a:gd name="T46" fmla="*/ 2 w 176"/>
                    <a:gd name="T47" fmla="*/ 122 h 180"/>
                    <a:gd name="T48" fmla="*/ 2 w 176"/>
                    <a:gd name="T49" fmla="*/ 106 h 180"/>
                    <a:gd name="T50" fmla="*/ 2 w 176"/>
                    <a:gd name="T51" fmla="*/ 94 h 180"/>
                    <a:gd name="T52" fmla="*/ 8 w 176"/>
                    <a:gd name="T53" fmla="*/ 92 h 180"/>
                    <a:gd name="T54" fmla="*/ 8 w 176"/>
                    <a:gd name="T55" fmla="*/ 80 h 180"/>
                    <a:gd name="T56" fmla="*/ 10 w 176"/>
                    <a:gd name="T57" fmla="*/ 68 h 180"/>
                    <a:gd name="T58" fmla="*/ 14 w 176"/>
                    <a:gd name="T59" fmla="*/ 62 h 180"/>
                    <a:gd name="T60" fmla="*/ 16 w 176"/>
                    <a:gd name="T61" fmla="*/ 52 h 180"/>
                    <a:gd name="T62" fmla="*/ 10 w 176"/>
                    <a:gd name="T63" fmla="*/ 42 h 180"/>
                    <a:gd name="T64" fmla="*/ 16 w 176"/>
                    <a:gd name="T65" fmla="*/ 24 h 180"/>
                    <a:gd name="T66" fmla="*/ 24 w 176"/>
                    <a:gd name="T67" fmla="*/ 6 h 180"/>
                    <a:gd name="T68" fmla="*/ 50 w 176"/>
                    <a:gd name="T69" fmla="*/ 0 h 180"/>
                    <a:gd name="T70" fmla="*/ 62 w 176"/>
                    <a:gd name="T71" fmla="*/ 6 h 180"/>
                    <a:gd name="T72" fmla="*/ 72 w 176"/>
                    <a:gd name="T73" fmla="*/ 10 h 180"/>
                    <a:gd name="T74" fmla="*/ 86 w 176"/>
                    <a:gd name="T75" fmla="*/ 6 h 180"/>
                    <a:gd name="T76" fmla="*/ 100 w 176"/>
                    <a:gd name="T77" fmla="*/ 12 h 180"/>
                    <a:gd name="T78" fmla="*/ 116 w 176"/>
                    <a:gd name="T79" fmla="*/ 6 h 180"/>
                    <a:gd name="T80" fmla="*/ 140 w 176"/>
                    <a:gd name="T81" fmla="*/ 6 h 180"/>
                    <a:gd name="T82" fmla="*/ 152 w 176"/>
                    <a:gd name="T83" fmla="*/ 4 h 180"/>
                    <a:gd name="T84" fmla="*/ 170 w 176"/>
                    <a:gd name="T85" fmla="*/ 10 h 180"/>
                    <a:gd name="T86" fmla="*/ 172 w 176"/>
                    <a:gd name="T87" fmla="*/ 1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6" h="180">
                      <a:moveTo>
                        <a:pt x="172" y="12"/>
                      </a:moveTo>
                      <a:lnTo>
                        <a:pt x="172" y="28"/>
                      </a:lnTo>
                      <a:lnTo>
                        <a:pt x="176" y="28"/>
                      </a:lnTo>
                      <a:lnTo>
                        <a:pt x="176" y="30"/>
                      </a:lnTo>
                      <a:lnTo>
                        <a:pt x="176" y="38"/>
                      </a:lnTo>
                      <a:lnTo>
                        <a:pt x="172" y="42"/>
                      </a:lnTo>
                      <a:lnTo>
                        <a:pt x="170" y="42"/>
                      </a:lnTo>
                      <a:lnTo>
                        <a:pt x="168" y="46"/>
                      </a:lnTo>
                      <a:lnTo>
                        <a:pt x="168" y="48"/>
                      </a:lnTo>
                      <a:lnTo>
                        <a:pt x="164" y="50"/>
                      </a:lnTo>
                      <a:lnTo>
                        <a:pt x="160" y="56"/>
                      </a:lnTo>
                      <a:lnTo>
                        <a:pt x="160" y="58"/>
                      </a:lnTo>
                      <a:lnTo>
                        <a:pt x="160" y="62"/>
                      </a:lnTo>
                      <a:lnTo>
                        <a:pt x="158" y="68"/>
                      </a:lnTo>
                      <a:lnTo>
                        <a:pt x="154" y="68"/>
                      </a:lnTo>
                      <a:lnTo>
                        <a:pt x="154" y="74"/>
                      </a:lnTo>
                      <a:lnTo>
                        <a:pt x="154" y="76"/>
                      </a:lnTo>
                      <a:lnTo>
                        <a:pt x="154" y="78"/>
                      </a:lnTo>
                      <a:lnTo>
                        <a:pt x="154" y="84"/>
                      </a:lnTo>
                      <a:lnTo>
                        <a:pt x="142" y="88"/>
                      </a:lnTo>
                      <a:lnTo>
                        <a:pt x="140" y="92"/>
                      </a:lnTo>
                      <a:lnTo>
                        <a:pt x="140" y="94"/>
                      </a:lnTo>
                      <a:lnTo>
                        <a:pt x="136" y="98"/>
                      </a:lnTo>
                      <a:lnTo>
                        <a:pt x="136" y="104"/>
                      </a:lnTo>
                      <a:lnTo>
                        <a:pt x="134" y="106"/>
                      </a:lnTo>
                      <a:lnTo>
                        <a:pt x="132" y="112"/>
                      </a:lnTo>
                      <a:lnTo>
                        <a:pt x="128" y="114"/>
                      </a:lnTo>
                      <a:lnTo>
                        <a:pt x="126" y="120"/>
                      </a:lnTo>
                      <a:lnTo>
                        <a:pt x="122" y="126"/>
                      </a:lnTo>
                      <a:lnTo>
                        <a:pt x="124" y="132"/>
                      </a:lnTo>
                      <a:lnTo>
                        <a:pt x="124" y="134"/>
                      </a:lnTo>
                      <a:lnTo>
                        <a:pt x="122" y="134"/>
                      </a:lnTo>
                      <a:lnTo>
                        <a:pt x="118" y="142"/>
                      </a:lnTo>
                      <a:lnTo>
                        <a:pt x="116" y="144"/>
                      </a:lnTo>
                      <a:lnTo>
                        <a:pt x="110" y="144"/>
                      </a:lnTo>
                      <a:lnTo>
                        <a:pt x="114" y="140"/>
                      </a:lnTo>
                      <a:lnTo>
                        <a:pt x="114" y="138"/>
                      </a:lnTo>
                      <a:lnTo>
                        <a:pt x="110" y="134"/>
                      </a:lnTo>
                      <a:lnTo>
                        <a:pt x="106" y="132"/>
                      </a:lnTo>
                      <a:lnTo>
                        <a:pt x="104" y="132"/>
                      </a:lnTo>
                      <a:lnTo>
                        <a:pt x="100" y="134"/>
                      </a:lnTo>
                      <a:lnTo>
                        <a:pt x="96" y="138"/>
                      </a:lnTo>
                      <a:lnTo>
                        <a:pt x="90" y="138"/>
                      </a:lnTo>
                      <a:lnTo>
                        <a:pt x="90" y="140"/>
                      </a:lnTo>
                      <a:lnTo>
                        <a:pt x="88" y="148"/>
                      </a:lnTo>
                      <a:lnTo>
                        <a:pt x="86" y="150"/>
                      </a:lnTo>
                      <a:lnTo>
                        <a:pt x="86" y="152"/>
                      </a:lnTo>
                      <a:lnTo>
                        <a:pt x="86" y="154"/>
                      </a:lnTo>
                      <a:lnTo>
                        <a:pt x="86" y="158"/>
                      </a:lnTo>
                      <a:lnTo>
                        <a:pt x="88" y="158"/>
                      </a:lnTo>
                      <a:lnTo>
                        <a:pt x="86" y="166"/>
                      </a:lnTo>
                      <a:lnTo>
                        <a:pt x="86" y="178"/>
                      </a:lnTo>
                      <a:lnTo>
                        <a:pt x="82" y="172"/>
                      </a:lnTo>
                      <a:lnTo>
                        <a:pt x="80" y="176"/>
                      </a:lnTo>
                      <a:lnTo>
                        <a:pt x="78" y="178"/>
                      </a:lnTo>
                      <a:lnTo>
                        <a:pt x="78" y="176"/>
                      </a:lnTo>
                      <a:lnTo>
                        <a:pt x="74" y="172"/>
                      </a:lnTo>
                      <a:lnTo>
                        <a:pt x="72" y="172"/>
                      </a:lnTo>
                      <a:lnTo>
                        <a:pt x="72" y="178"/>
                      </a:lnTo>
                      <a:lnTo>
                        <a:pt x="50" y="180"/>
                      </a:lnTo>
                      <a:lnTo>
                        <a:pt x="44" y="176"/>
                      </a:lnTo>
                      <a:lnTo>
                        <a:pt x="42" y="170"/>
                      </a:lnTo>
                      <a:lnTo>
                        <a:pt x="38" y="168"/>
                      </a:lnTo>
                      <a:lnTo>
                        <a:pt x="42" y="166"/>
                      </a:lnTo>
                      <a:lnTo>
                        <a:pt x="42" y="162"/>
                      </a:lnTo>
                      <a:lnTo>
                        <a:pt x="42" y="158"/>
                      </a:lnTo>
                      <a:lnTo>
                        <a:pt x="34" y="150"/>
                      </a:lnTo>
                      <a:lnTo>
                        <a:pt x="24" y="142"/>
                      </a:lnTo>
                      <a:lnTo>
                        <a:pt x="14" y="140"/>
                      </a:lnTo>
                      <a:lnTo>
                        <a:pt x="2" y="140"/>
                      </a:lnTo>
                      <a:lnTo>
                        <a:pt x="2" y="126"/>
                      </a:lnTo>
                      <a:lnTo>
                        <a:pt x="2" y="122"/>
                      </a:lnTo>
                      <a:lnTo>
                        <a:pt x="2" y="116"/>
                      </a:lnTo>
                      <a:lnTo>
                        <a:pt x="0" y="114"/>
                      </a:lnTo>
                      <a:lnTo>
                        <a:pt x="2" y="106"/>
                      </a:lnTo>
                      <a:lnTo>
                        <a:pt x="2" y="102"/>
                      </a:lnTo>
                      <a:lnTo>
                        <a:pt x="2" y="98"/>
                      </a:lnTo>
                      <a:lnTo>
                        <a:pt x="2" y="94"/>
                      </a:lnTo>
                      <a:lnTo>
                        <a:pt x="2" y="92"/>
                      </a:lnTo>
                      <a:lnTo>
                        <a:pt x="6" y="94"/>
                      </a:lnTo>
                      <a:lnTo>
                        <a:pt x="8" y="92"/>
                      </a:lnTo>
                      <a:lnTo>
                        <a:pt x="8" y="88"/>
                      </a:lnTo>
                      <a:lnTo>
                        <a:pt x="6" y="84"/>
                      </a:lnTo>
                      <a:lnTo>
                        <a:pt x="8" y="80"/>
                      </a:lnTo>
                      <a:lnTo>
                        <a:pt x="10" y="76"/>
                      </a:lnTo>
                      <a:lnTo>
                        <a:pt x="10" y="70"/>
                      </a:lnTo>
                      <a:lnTo>
                        <a:pt x="10" y="68"/>
                      </a:lnTo>
                      <a:lnTo>
                        <a:pt x="14" y="66"/>
                      </a:lnTo>
                      <a:lnTo>
                        <a:pt x="16" y="66"/>
                      </a:lnTo>
                      <a:lnTo>
                        <a:pt x="14" y="62"/>
                      </a:lnTo>
                      <a:lnTo>
                        <a:pt x="14" y="60"/>
                      </a:lnTo>
                      <a:lnTo>
                        <a:pt x="14" y="58"/>
                      </a:lnTo>
                      <a:lnTo>
                        <a:pt x="16" y="52"/>
                      </a:lnTo>
                      <a:lnTo>
                        <a:pt x="14" y="50"/>
                      </a:lnTo>
                      <a:lnTo>
                        <a:pt x="10" y="48"/>
                      </a:lnTo>
                      <a:lnTo>
                        <a:pt x="10" y="42"/>
                      </a:lnTo>
                      <a:lnTo>
                        <a:pt x="10" y="38"/>
                      </a:lnTo>
                      <a:lnTo>
                        <a:pt x="10" y="34"/>
                      </a:lnTo>
                      <a:lnTo>
                        <a:pt x="16" y="24"/>
                      </a:lnTo>
                      <a:lnTo>
                        <a:pt x="18" y="20"/>
                      </a:lnTo>
                      <a:lnTo>
                        <a:pt x="20" y="14"/>
                      </a:lnTo>
                      <a:lnTo>
                        <a:pt x="24" y="6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6" y="2"/>
                      </a:lnTo>
                      <a:lnTo>
                        <a:pt x="62" y="6"/>
                      </a:lnTo>
                      <a:lnTo>
                        <a:pt x="64" y="10"/>
                      </a:lnTo>
                      <a:lnTo>
                        <a:pt x="68" y="10"/>
                      </a:lnTo>
                      <a:lnTo>
                        <a:pt x="72" y="10"/>
                      </a:lnTo>
                      <a:lnTo>
                        <a:pt x="80" y="6"/>
                      </a:lnTo>
                      <a:lnTo>
                        <a:pt x="82" y="6"/>
                      </a:lnTo>
                      <a:lnTo>
                        <a:pt x="86" y="6"/>
                      </a:lnTo>
                      <a:lnTo>
                        <a:pt x="86" y="12"/>
                      </a:lnTo>
                      <a:lnTo>
                        <a:pt x="92" y="12"/>
                      </a:lnTo>
                      <a:lnTo>
                        <a:pt x="100" y="12"/>
                      </a:lnTo>
                      <a:lnTo>
                        <a:pt x="106" y="12"/>
                      </a:lnTo>
                      <a:lnTo>
                        <a:pt x="110" y="6"/>
                      </a:lnTo>
                      <a:lnTo>
                        <a:pt x="116" y="6"/>
                      </a:lnTo>
                      <a:lnTo>
                        <a:pt x="122" y="6"/>
                      </a:lnTo>
                      <a:lnTo>
                        <a:pt x="132" y="6"/>
                      </a:lnTo>
                      <a:lnTo>
                        <a:pt x="140" y="6"/>
                      </a:lnTo>
                      <a:lnTo>
                        <a:pt x="146" y="6"/>
                      </a:lnTo>
                      <a:lnTo>
                        <a:pt x="152" y="6"/>
                      </a:lnTo>
                      <a:lnTo>
                        <a:pt x="152" y="4"/>
                      </a:lnTo>
                      <a:lnTo>
                        <a:pt x="154" y="2"/>
                      </a:lnTo>
                      <a:lnTo>
                        <a:pt x="164" y="0"/>
                      </a:lnTo>
                      <a:lnTo>
                        <a:pt x="170" y="10"/>
                      </a:lnTo>
                      <a:lnTo>
                        <a:pt x="172" y="10"/>
                      </a:lnTo>
                      <a:lnTo>
                        <a:pt x="172" y="12"/>
                      </a:lnTo>
                      <a:lnTo>
                        <a:pt x="172" y="12"/>
                      </a:lnTo>
                      <a:lnTo>
                        <a:pt x="17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1" name="Freeform: Shape 354">
                  <a:extLst>
                    <a:ext uri="{FF2B5EF4-FFF2-40B4-BE49-F238E27FC236}">
                      <a16:creationId xmlns:a16="http://schemas.microsoft.com/office/drawing/2014/main" id="{0DE74613-350F-4189-AD97-AB93C678B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50" y="3765550"/>
                  <a:ext cx="368300" cy="333375"/>
                </a:xfrm>
                <a:custGeom>
                  <a:avLst/>
                  <a:gdLst>
                    <a:gd name="T0" fmla="*/ 196 w 232"/>
                    <a:gd name="T1" fmla="*/ 176 h 210"/>
                    <a:gd name="T2" fmla="*/ 192 w 232"/>
                    <a:gd name="T3" fmla="*/ 182 h 210"/>
                    <a:gd name="T4" fmla="*/ 180 w 232"/>
                    <a:gd name="T5" fmla="*/ 182 h 210"/>
                    <a:gd name="T6" fmla="*/ 162 w 232"/>
                    <a:gd name="T7" fmla="*/ 182 h 210"/>
                    <a:gd name="T8" fmla="*/ 152 w 232"/>
                    <a:gd name="T9" fmla="*/ 182 h 210"/>
                    <a:gd name="T10" fmla="*/ 142 w 232"/>
                    <a:gd name="T11" fmla="*/ 186 h 210"/>
                    <a:gd name="T12" fmla="*/ 126 w 232"/>
                    <a:gd name="T13" fmla="*/ 186 h 210"/>
                    <a:gd name="T14" fmla="*/ 124 w 232"/>
                    <a:gd name="T15" fmla="*/ 182 h 210"/>
                    <a:gd name="T16" fmla="*/ 114 w 232"/>
                    <a:gd name="T17" fmla="*/ 184 h 210"/>
                    <a:gd name="T18" fmla="*/ 106 w 232"/>
                    <a:gd name="T19" fmla="*/ 184 h 210"/>
                    <a:gd name="T20" fmla="*/ 98 w 232"/>
                    <a:gd name="T21" fmla="*/ 176 h 210"/>
                    <a:gd name="T22" fmla="*/ 90 w 232"/>
                    <a:gd name="T23" fmla="*/ 174 h 210"/>
                    <a:gd name="T24" fmla="*/ 80 w 232"/>
                    <a:gd name="T25" fmla="*/ 174 h 210"/>
                    <a:gd name="T26" fmla="*/ 62 w 232"/>
                    <a:gd name="T27" fmla="*/ 190 h 210"/>
                    <a:gd name="T28" fmla="*/ 56 w 232"/>
                    <a:gd name="T29" fmla="*/ 200 h 210"/>
                    <a:gd name="T30" fmla="*/ 44 w 232"/>
                    <a:gd name="T31" fmla="*/ 208 h 210"/>
                    <a:gd name="T32" fmla="*/ 42 w 232"/>
                    <a:gd name="T33" fmla="*/ 202 h 210"/>
                    <a:gd name="T34" fmla="*/ 28 w 232"/>
                    <a:gd name="T35" fmla="*/ 208 h 210"/>
                    <a:gd name="T36" fmla="*/ 26 w 232"/>
                    <a:gd name="T37" fmla="*/ 192 h 210"/>
                    <a:gd name="T38" fmla="*/ 24 w 232"/>
                    <a:gd name="T39" fmla="*/ 186 h 210"/>
                    <a:gd name="T40" fmla="*/ 16 w 232"/>
                    <a:gd name="T41" fmla="*/ 174 h 210"/>
                    <a:gd name="T42" fmla="*/ 6 w 232"/>
                    <a:gd name="T43" fmla="*/ 160 h 210"/>
                    <a:gd name="T44" fmla="*/ 2 w 232"/>
                    <a:gd name="T45" fmla="*/ 148 h 210"/>
                    <a:gd name="T46" fmla="*/ 8 w 232"/>
                    <a:gd name="T47" fmla="*/ 146 h 210"/>
                    <a:gd name="T48" fmla="*/ 16 w 232"/>
                    <a:gd name="T49" fmla="*/ 146 h 210"/>
                    <a:gd name="T50" fmla="*/ 30 w 232"/>
                    <a:gd name="T51" fmla="*/ 142 h 210"/>
                    <a:gd name="T52" fmla="*/ 48 w 232"/>
                    <a:gd name="T53" fmla="*/ 136 h 210"/>
                    <a:gd name="T54" fmla="*/ 60 w 232"/>
                    <a:gd name="T55" fmla="*/ 130 h 210"/>
                    <a:gd name="T56" fmla="*/ 66 w 232"/>
                    <a:gd name="T57" fmla="*/ 120 h 210"/>
                    <a:gd name="T58" fmla="*/ 84 w 232"/>
                    <a:gd name="T59" fmla="*/ 74 h 210"/>
                    <a:gd name="T60" fmla="*/ 170 w 232"/>
                    <a:gd name="T61" fmla="*/ 0 h 210"/>
                    <a:gd name="T62" fmla="*/ 208 w 232"/>
                    <a:gd name="T63" fmla="*/ 18 h 210"/>
                    <a:gd name="T64" fmla="*/ 226 w 232"/>
                    <a:gd name="T65" fmla="*/ 46 h 210"/>
                    <a:gd name="T66" fmla="*/ 232 w 232"/>
                    <a:gd name="T67" fmla="*/ 58 h 210"/>
                    <a:gd name="T68" fmla="*/ 228 w 232"/>
                    <a:gd name="T69" fmla="*/ 68 h 210"/>
                    <a:gd name="T70" fmla="*/ 226 w 232"/>
                    <a:gd name="T71" fmla="*/ 110 h 210"/>
                    <a:gd name="T72" fmla="*/ 206 w 232"/>
                    <a:gd name="T73" fmla="*/ 156 h 210"/>
                    <a:gd name="T74" fmla="*/ 204 w 232"/>
                    <a:gd name="T75" fmla="*/ 168 h 210"/>
                    <a:gd name="T76" fmla="*/ 206 w 232"/>
                    <a:gd name="T77" fmla="*/ 174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32" h="210">
                      <a:moveTo>
                        <a:pt x="206" y="174"/>
                      </a:moveTo>
                      <a:lnTo>
                        <a:pt x="196" y="176"/>
                      </a:lnTo>
                      <a:lnTo>
                        <a:pt x="192" y="178"/>
                      </a:lnTo>
                      <a:lnTo>
                        <a:pt x="192" y="182"/>
                      </a:lnTo>
                      <a:lnTo>
                        <a:pt x="188" y="182"/>
                      </a:lnTo>
                      <a:lnTo>
                        <a:pt x="180" y="182"/>
                      </a:lnTo>
                      <a:lnTo>
                        <a:pt x="172" y="182"/>
                      </a:lnTo>
                      <a:lnTo>
                        <a:pt x="162" y="182"/>
                      </a:lnTo>
                      <a:lnTo>
                        <a:pt x="156" y="182"/>
                      </a:lnTo>
                      <a:lnTo>
                        <a:pt x="152" y="182"/>
                      </a:lnTo>
                      <a:lnTo>
                        <a:pt x="146" y="186"/>
                      </a:lnTo>
                      <a:lnTo>
                        <a:pt x="142" y="186"/>
                      </a:lnTo>
                      <a:lnTo>
                        <a:pt x="134" y="186"/>
                      </a:lnTo>
                      <a:lnTo>
                        <a:pt x="126" y="186"/>
                      </a:lnTo>
                      <a:lnTo>
                        <a:pt x="126" y="182"/>
                      </a:lnTo>
                      <a:lnTo>
                        <a:pt x="124" y="182"/>
                      </a:lnTo>
                      <a:lnTo>
                        <a:pt x="120" y="182"/>
                      </a:lnTo>
                      <a:lnTo>
                        <a:pt x="114" y="184"/>
                      </a:lnTo>
                      <a:lnTo>
                        <a:pt x="108" y="184"/>
                      </a:lnTo>
                      <a:lnTo>
                        <a:pt x="106" y="184"/>
                      </a:lnTo>
                      <a:lnTo>
                        <a:pt x="102" y="182"/>
                      </a:lnTo>
                      <a:lnTo>
                        <a:pt x="98" y="176"/>
                      </a:lnTo>
                      <a:lnTo>
                        <a:pt x="96" y="174"/>
                      </a:lnTo>
                      <a:lnTo>
                        <a:pt x="90" y="174"/>
                      </a:lnTo>
                      <a:lnTo>
                        <a:pt x="84" y="174"/>
                      </a:lnTo>
                      <a:lnTo>
                        <a:pt x="80" y="174"/>
                      </a:lnTo>
                      <a:lnTo>
                        <a:pt x="64" y="182"/>
                      </a:lnTo>
                      <a:lnTo>
                        <a:pt x="62" y="190"/>
                      </a:lnTo>
                      <a:lnTo>
                        <a:pt x="60" y="194"/>
                      </a:lnTo>
                      <a:lnTo>
                        <a:pt x="56" y="200"/>
                      </a:lnTo>
                      <a:lnTo>
                        <a:pt x="52" y="210"/>
                      </a:lnTo>
                      <a:lnTo>
                        <a:pt x="44" y="208"/>
                      </a:lnTo>
                      <a:lnTo>
                        <a:pt x="44" y="204"/>
                      </a:lnTo>
                      <a:lnTo>
                        <a:pt x="42" y="202"/>
                      </a:lnTo>
                      <a:lnTo>
                        <a:pt x="36" y="200"/>
                      </a:lnTo>
                      <a:lnTo>
                        <a:pt x="28" y="208"/>
                      </a:lnTo>
                      <a:lnTo>
                        <a:pt x="26" y="194"/>
                      </a:lnTo>
                      <a:lnTo>
                        <a:pt x="26" y="192"/>
                      </a:lnTo>
                      <a:lnTo>
                        <a:pt x="26" y="186"/>
                      </a:lnTo>
                      <a:lnTo>
                        <a:pt x="24" y="186"/>
                      </a:lnTo>
                      <a:lnTo>
                        <a:pt x="20" y="186"/>
                      </a:lnTo>
                      <a:lnTo>
                        <a:pt x="16" y="174"/>
                      </a:lnTo>
                      <a:lnTo>
                        <a:pt x="16" y="168"/>
                      </a:lnTo>
                      <a:lnTo>
                        <a:pt x="6" y="160"/>
                      </a:lnTo>
                      <a:lnTo>
                        <a:pt x="0" y="154"/>
                      </a:lnTo>
                      <a:lnTo>
                        <a:pt x="2" y="148"/>
                      </a:lnTo>
                      <a:lnTo>
                        <a:pt x="6" y="148"/>
                      </a:lnTo>
                      <a:lnTo>
                        <a:pt x="8" y="146"/>
                      </a:lnTo>
                      <a:lnTo>
                        <a:pt x="10" y="146"/>
                      </a:lnTo>
                      <a:lnTo>
                        <a:pt x="16" y="146"/>
                      </a:lnTo>
                      <a:lnTo>
                        <a:pt x="24" y="142"/>
                      </a:lnTo>
                      <a:lnTo>
                        <a:pt x="30" y="142"/>
                      </a:lnTo>
                      <a:lnTo>
                        <a:pt x="42" y="138"/>
                      </a:lnTo>
                      <a:lnTo>
                        <a:pt x="48" y="136"/>
                      </a:lnTo>
                      <a:lnTo>
                        <a:pt x="60" y="136"/>
                      </a:lnTo>
                      <a:lnTo>
                        <a:pt x="60" y="130"/>
                      </a:lnTo>
                      <a:lnTo>
                        <a:pt x="62" y="122"/>
                      </a:lnTo>
                      <a:lnTo>
                        <a:pt x="66" y="120"/>
                      </a:lnTo>
                      <a:lnTo>
                        <a:pt x="64" y="78"/>
                      </a:lnTo>
                      <a:lnTo>
                        <a:pt x="84" y="74"/>
                      </a:lnTo>
                      <a:lnTo>
                        <a:pt x="92" y="58"/>
                      </a:lnTo>
                      <a:lnTo>
                        <a:pt x="170" y="0"/>
                      </a:lnTo>
                      <a:lnTo>
                        <a:pt x="206" y="20"/>
                      </a:lnTo>
                      <a:lnTo>
                        <a:pt x="208" y="18"/>
                      </a:lnTo>
                      <a:lnTo>
                        <a:pt x="218" y="10"/>
                      </a:lnTo>
                      <a:lnTo>
                        <a:pt x="226" y="46"/>
                      </a:lnTo>
                      <a:lnTo>
                        <a:pt x="232" y="50"/>
                      </a:lnTo>
                      <a:lnTo>
                        <a:pt x="232" y="58"/>
                      </a:lnTo>
                      <a:lnTo>
                        <a:pt x="232" y="60"/>
                      </a:lnTo>
                      <a:lnTo>
                        <a:pt x="228" y="68"/>
                      </a:lnTo>
                      <a:lnTo>
                        <a:pt x="226" y="76"/>
                      </a:lnTo>
                      <a:lnTo>
                        <a:pt x="226" y="110"/>
                      </a:lnTo>
                      <a:lnTo>
                        <a:pt x="226" y="136"/>
                      </a:lnTo>
                      <a:lnTo>
                        <a:pt x="206" y="156"/>
                      </a:lnTo>
                      <a:lnTo>
                        <a:pt x="206" y="168"/>
                      </a:lnTo>
                      <a:lnTo>
                        <a:pt x="204" y="168"/>
                      </a:lnTo>
                      <a:lnTo>
                        <a:pt x="206" y="174"/>
                      </a:lnTo>
                      <a:lnTo>
                        <a:pt x="206" y="174"/>
                      </a:lnTo>
                      <a:lnTo>
                        <a:pt x="206" y="1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2" name="Freeform: Shape 355">
                  <a:extLst>
                    <a:ext uri="{FF2B5EF4-FFF2-40B4-BE49-F238E27FC236}">
                      <a16:creationId xmlns:a16="http://schemas.microsoft.com/office/drawing/2014/main" id="{7DDCF3F2-4F8A-4297-811C-CB3311D7D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6750" y="5476875"/>
                  <a:ext cx="282575" cy="419100"/>
                </a:xfrm>
                <a:custGeom>
                  <a:avLst/>
                  <a:gdLst>
                    <a:gd name="T0" fmla="*/ 12 w 178"/>
                    <a:gd name="T1" fmla="*/ 264 h 264"/>
                    <a:gd name="T2" fmla="*/ 26 w 178"/>
                    <a:gd name="T3" fmla="*/ 260 h 264"/>
                    <a:gd name="T4" fmla="*/ 16 w 178"/>
                    <a:gd name="T5" fmla="*/ 252 h 264"/>
                    <a:gd name="T6" fmla="*/ 88 w 178"/>
                    <a:gd name="T7" fmla="*/ 124 h 264"/>
                    <a:gd name="T8" fmla="*/ 82 w 178"/>
                    <a:gd name="T9" fmla="*/ 146 h 264"/>
                    <a:gd name="T10" fmla="*/ 74 w 178"/>
                    <a:gd name="T11" fmla="*/ 156 h 264"/>
                    <a:gd name="T12" fmla="*/ 56 w 178"/>
                    <a:gd name="T13" fmla="*/ 184 h 264"/>
                    <a:gd name="T14" fmla="*/ 30 w 178"/>
                    <a:gd name="T15" fmla="*/ 198 h 264"/>
                    <a:gd name="T16" fmla="*/ 22 w 178"/>
                    <a:gd name="T17" fmla="*/ 206 h 264"/>
                    <a:gd name="T18" fmla="*/ 16 w 178"/>
                    <a:gd name="T19" fmla="*/ 208 h 264"/>
                    <a:gd name="T20" fmla="*/ 10 w 178"/>
                    <a:gd name="T21" fmla="*/ 220 h 264"/>
                    <a:gd name="T22" fmla="*/ 0 w 178"/>
                    <a:gd name="T23" fmla="*/ 236 h 264"/>
                    <a:gd name="T24" fmla="*/ 10 w 178"/>
                    <a:gd name="T25" fmla="*/ 244 h 264"/>
                    <a:gd name="T26" fmla="*/ 20 w 178"/>
                    <a:gd name="T27" fmla="*/ 250 h 264"/>
                    <a:gd name="T28" fmla="*/ 48 w 178"/>
                    <a:gd name="T29" fmla="*/ 246 h 264"/>
                    <a:gd name="T30" fmla="*/ 66 w 178"/>
                    <a:gd name="T31" fmla="*/ 210 h 264"/>
                    <a:gd name="T32" fmla="*/ 80 w 178"/>
                    <a:gd name="T33" fmla="*/ 200 h 264"/>
                    <a:gd name="T34" fmla="*/ 90 w 178"/>
                    <a:gd name="T35" fmla="*/ 184 h 264"/>
                    <a:gd name="T36" fmla="*/ 116 w 178"/>
                    <a:gd name="T37" fmla="*/ 136 h 264"/>
                    <a:gd name="T38" fmla="*/ 112 w 178"/>
                    <a:gd name="T39" fmla="*/ 138 h 264"/>
                    <a:gd name="T40" fmla="*/ 102 w 178"/>
                    <a:gd name="T41" fmla="*/ 136 h 264"/>
                    <a:gd name="T42" fmla="*/ 94 w 178"/>
                    <a:gd name="T43" fmla="*/ 124 h 264"/>
                    <a:gd name="T44" fmla="*/ 88 w 178"/>
                    <a:gd name="T45" fmla="*/ 124 h 264"/>
                    <a:gd name="T46" fmla="*/ 92 w 178"/>
                    <a:gd name="T47" fmla="*/ 2 h 264"/>
                    <a:gd name="T48" fmla="*/ 94 w 178"/>
                    <a:gd name="T49" fmla="*/ 10 h 264"/>
                    <a:gd name="T50" fmla="*/ 108 w 178"/>
                    <a:gd name="T51" fmla="*/ 34 h 264"/>
                    <a:gd name="T52" fmla="*/ 112 w 178"/>
                    <a:gd name="T53" fmla="*/ 42 h 264"/>
                    <a:gd name="T54" fmla="*/ 116 w 178"/>
                    <a:gd name="T55" fmla="*/ 46 h 264"/>
                    <a:gd name="T56" fmla="*/ 118 w 178"/>
                    <a:gd name="T57" fmla="*/ 54 h 264"/>
                    <a:gd name="T58" fmla="*/ 118 w 178"/>
                    <a:gd name="T59" fmla="*/ 64 h 264"/>
                    <a:gd name="T60" fmla="*/ 120 w 178"/>
                    <a:gd name="T61" fmla="*/ 88 h 264"/>
                    <a:gd name="T62" fmla="*/ 120 w 178"/>
                    <a:gd name="T63" fmla="*/ 110 h 264"/>
                    <a:gd name="T64" fmla="*/ 128 w 178"/>
                    <a:gd name="T65" fmla="*/ 128 h 264"/>
                    <a:gd name="T66" fmla="*/ 136 w 178"/>
                    <a:gd name="T67" fmla="*/ 144 h 264"/>
                    <a:gd name="T68" fmla="*/ 144 w 178"/>
                    <a:gd name="T69" fmla="*/ 136 h 264"/>
                    <a:gd name="T70" fmla="*/ 156 w 178"/>
                    <a:gd name="T71" fmla="*/ 118 h 264"/>
                    <a:gd name="T72" fmla="*/ 154 w 178"/>
                    <a:gd name="T73" fmla="*/ 106 h 264"/>
                    <a:gd name="T74" fmla="*/ 170 w 178"/>
                    <a:gd name="T75" fmla="*/ 102 h 264"/>
                    <a:gd name="T76" fmla="*/ 178 w 178"/>
                    <a:gd name="T77" fmla="*/ 82 h 264"/>
                    <a:gd name="T78" fmla="*/ 172 w 178"/>
                    <a:gd name="T79" fmla="*/ 70 h 264"/>
                    <a:gd name="T80" fmla="*/ 164 w 178"/>
                    <a:gd name="T81" fmla="*/ 78 h 264"/>
                    <a:gd name="T82" fmla="*/ 142 w 178"/>
                    <a:gd name="T83" fmla="*/ 70 h 264"/>
                    <a:gd name="T84" fmla="*/ 138 w 178"/>
                    <a:gd name="T85" fmla="*/ 52 h 264"/>
                    <a:gd name="T86" fmla="*/ 134 w 178"/>
                    <a:gd name="T87" fmla="*/ 54 h 264"/>
                    <a:gd name="T88" fmla="*/ 126 w 178"/>
                    <a:gd name="T89" fmla="*/ 54 h 264"/>
                    <a:gd name="T90" fmla="*/ 120 w 178"/>
                    <a:gd name="T91" fmla="*/ 24 h 264"/>
                    <a:gd name="T92" fmla="*/ 106 w 178"/>
                    <a:gd name="T93" fmla="*/ 10 h 264"/>
                    <a:gd name="T94" fmla="*/ 94 w 178"/>
                    <a:gd name="T95" fmla="*/ 6 h 264"/>
                    <a:gd name="T96" fmla="*/ 92 w 178"/>
                    <a:gd name="T97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8" h="264">
                      <a:moveTo>
                        <a:pt x="16" y="252"/>
                      </a:moveTo>
                      <a:lnTo>
                        <a:pt x="16" y="252"/>
                      </a:lnTo>
                      <a:lnTo>
                        <a:pt x="12" y="264"/>
                      </a:lnTo>
                      <a:lnTo>
                        <a:pt x="22" y="264"/>
                      </a:lnTo>
                      <a:lnTo>
                        <a:pt x="28" y="264"/>
                      </a:lnTo>
                      <a:lnTo>
                        <a:pt x="26" y="260"/>
                      </a:lnTo>
                      <a:lnTo>
                        <a:pt x="22" y="254"/>
                      </a:lnTo>
                      <a:lnTo>
                        <a:pt x="16" y="252"/>
                      </a:lnTo>
                      <a:lnTo>
                        <a:pt x="16" y="252"/>
                      </a:lnTo>
                      <a:lnTo>
                        <a:pt x="16" y="252"/>
                      </a:lnTo>
                      <a:close/>
                      <a:moveTo>
                        <a:pt x="88" y="124"/>
                      </a:moveTo>
                      <a:lnTo>
                        <a:pt x="88" y="124"/>
                      </a:lnTo>
                      <a:lnTo>
                        <a:pt x="82" y="132"/>
                      </a:lnTo>
                      <a:lnTo>
                        <a:pt x="82" y="138"/>
                      </a:lnTo>
                      <a:lnTo>
                        <a:pt x="82" y="146"/>
                      </a:lnTo>
                      <a:lnTo>
                        <a:pt x="74" y="152"/>
                      </a:lnTo>
                      <a:lnTo>
                        <a:pt x="74" y="154"/>
                      </a:lnTo>
                      <a:lnTo>
                        <a:pt x="74" y="156"/>
                      </a:lnTo>
                      <a:lnTo>
                        <a:pt x="70" y="160"/>
                      </a:lnTo>
                      <a:lnTo>
                        <a:pt x="62" y="178"/>
                      </a:lnTo>
                      <a:lnTo>
                        <a:pt x="56" y="184"/>
                      </a:lnTo>
                      <a:lnTo>
                        <a:pt x="48" y="190"/>
                      </a:lnTo>
                      <a:lnTo>
                        <a:pt x="38" y="196"/>
                      </a:lnTo>
                      <a:lnTo>
                        <a:pt x="30" y="198"/>
                      </a:lnTo>
                      <a:lnTo>
                        <a:pt x="28" y="200"/>
                      </a:lnTo>
                      <a:lnTo>
                        <a:pt x="28" y="206"/>
                      </a:lnTo>
                      <a:lnTo>
                        <a:pt x="22" y="206"/>
                      </a:lnTo>
                      <a:lnTo>
                        <a:pt x="22" y="208"/>
                      </a:lnTo>
                      <a:lnTo>
                        <a:pt x="20" y="208"/>
                      </a:lnTo>
                      <a:lnTo>
                        <a:pt x="16" y="208"/>
                      </a:lnTo>
                      <a:lnTo>
                        <a:pt x="12" y="210"/>
                      </a:lnTo>
                      <a:lnTo>
                        <a:pt x="12" y="214"/>
                      </a:lnTo>
                      <a:lnTo>
                        <a:pt x="10" y="220"/>
                      </a:lnTo>
                      <a:lnTo>
                        <a:pt x="4" y="220"/>
                      </a:lnTo>
                      <a:lnTo>
                        <a:pt x="2" y="234"/>
                      </a:lnTo>
                      <a:lnTo>
                        <a:pt x="0" y="236"/>
                      </a:lnTo>
                      <a:lnTo>
                        <a:pt x="2" y="242"/>
                      </a:lnTo>
                      <a:lnTo>
                        <a:pt x="8" y="244"/>
                      </a:lnTo>
                      <a:lnTo>
                        <a:pt x="10" y="244"/>
                      </a:lnTo>
                      <a:lnTo>
                        <a:pt x="16" y="242"/>
                      </a:lnTo>
                      <a:lnTo>
                        <a:pt x="18" y="242"/>
                      </a:lnTo>
                      <a:lnTo>
                        <a:pt x="20" y="250"/>
                      </a:lnTo>
                      <a:lnTo>
                        <a:pt x="28" y="252"/>
                      </a:lnTo>
                      <a:lnTo>
                        <a:pt x="44" y="252"/>
                      </a:lnTo>
                      <a:lnTo>
                        <a:pt x="48" y="246"/>
                      </a:lnTo>
                      <a:lnTo>
                        <a:pt x="56" y="236"/>
                      </a:lnTo>
                      <a:lnTo>
                        <a:pt x="66" y="216"/>
                      </a:lnTo>
                      <a:lnTo>
                        <a:pt x="66" y="210"/>
                      </a:lnTo>
                      <a:lnTo>
                        <a:pt x="66" y="206"/>
                      </a:lnTo>
                      <a:lnTo>
                        <a:pt x="72" y="202"/>
                      </a:lnTo>
                      <a:lnTo>
                        <a:pt x="80" y="200"/>
                      </a:lnTo>
                      <a:lnTo>
                        <a:pt x="92" y="196"/>
                      </a:lnTo>
                      <a:lnTo>
                        <a:pt x="92" y="188"/>
                      </a:lnTo>
                      <a:lnTo>
                        <a:pt x="90" y="184"/>
                      </a:lnTo>
                      <a:lnTo>
                        <a:pt x="102" y="170"/>
                      </a:lnTo>
                      <a:lnTo>
                        <a:pt x="116" y="154"/>
                      </a:lnTo>
                      <a:lnTo>
                        <a:pt x="116" y="136"/>
                      </a:lnTo>
                      <a:lnTo>
                        <a:pt x="112" y="134"/>
                      </a:lnTo>
                      <a:lnTo>
                        <a:pt x="112" y="136"/>
                      </a:lnTo>
                      <a:lnTo>
                        <a:pt x="112" y="138"/>
                      </a:lnTo>
                      <a:lnTo>
                        <a:pt x="108" y="136"/>
                      </a:lnTo>
                      <a:lnTo>
                        <a:pt x="106" y="134"/>
                      </a:lnTo>
                      <a:lnTo>
                        <a:pt x="102" y="136"/>
                      </a:lnTo>
                      <a:lnTo>
                        <a:pt x="102" y="138"/>
                      </a:lnTo>
                      <a:lnTo>
                        <a:pt x="98" y="138"/>
                      </a:lnTo>
                      <a:lnTo>
                        <a:pt x="94" y="124"/>
                      </a:lnTo>
                      <a:lnTo>
                        <a:pt x="88" y="124"/>
                      </a:lnTo>
                      <a:lnTo>
                        <a:pt x="88" y="124"/>
                      </a:lnTo>
                      <a:lnTo>
                        <a:pt x="88" y="124"/>
                      </a:lnTo>
                      <a:close/>
                      <a:moveTo>
                        <a:pt x="92" y="0"/>
                      </a:moveTo>
                      <a:lnTo>
                        <a:pt x="92" y="0"/>
                      </a:lnTo>
                      <a:lnTo>
                        <a:pt x="92" y="2"/>
                      </a:lnTo>
                      <a:lnTo>
                        <a:pt x="90" y="2"/>
                      </a:lnTo>
                      <a:lnTo>
                        <a:pt x="90" y="6"/>
                      </a:lnTo>
                      <a:lnTo>
                        <a:pt x="94" y="10"/>
                      </a:lnTo>
                      <a:lnTo>
                        <a:pt x="98" y="16"/>
                      </a:lnTo>
                      <a:lnTo>
                        <a:pt x="102" y="28"/>
                      </a:lnTo>
                      <a:lnTo>
                        <a:pt x="108" y="34"/>
                      </a:lnTo>
                      <a:lnTo>
                        <a:pt x="110" y="36"/>
                      </a:lnTo>
                      <a:lnTo>
                        <a:pt x="112" y="38"/>
                      </a:lnTo>
                      <a:lnTo>
                        <a:pt x="112" y="42"/>
                      </a:lnTo>
                      <a:lnTo>
                        <a:pt x="118" y="42"/>
                      </a:lnTo>
                      <a:lnTo>
                        <a:pt x="118" y="44"/>
                      </a:lnTo>
                      <a:lnTo>
                        <a:pt x="116" y="46"/>
                      </a:lnTo>
                      <a:lnTo>
                        <a:pt x="116" y="50"/>
                      </a:lnTo>
                      <a:lnTo>
                        <a:pt x="116" y="52"/>
                      </a:lnTo>
                      <a:lnTo>
                        <a:pt x="118" y="54"/>
                      </a:lnTo>
                      <a:lnTo>
                        <a:pt x="120" y="56"/>
                      </a:lnTo>
                      <a:lnTo>
                        <a:pt x="120" y="62"/>
                      </a:lnTo>
                      <a:lnTo>
                        <a:pt x="118" y="64"/>
                      </a:lnTo>
                      <a:lnTo>
                        <a:pt x="120" y="70"/>
                      </a:lnTo>
                      <a:lnTo>
                        <a:pt x="120" y="78"/>
                      </a:lnTo>
                      <a:lnTo>
                        <a:pt x="120" y="88"/>
                      </a:lnTo>
                      <a:lnTo>
                        <a:pt x="118" y="96"/>
                      </a:lnTo>
                      <a:lnTo>
                        <a:pt x="106" y="100"/>
                      </a:lnTo>
                      <a:lnTo>
                        <a:pt x="120" y="110"/>
                      </a:lnTo>
                      <a:lnTo>
                        <a:pt x="128" y="118"/>
                      </a:lnTo>
                      <a:lnTo>
                        <a:pt x="128" y="124"/>
                      </a:lnTo>
                      <a:lnTo>
                        <a:pt x="128" y="128"/>
                      </a:lnTo>
                      <a:lnTo>
                        <a:pt x="124" y="134"/>
                      </a:lnTo>
                      <a:lnTo>
                        <a:pt x="124" y="142"/>
                      </a:lnTo>
                      <a:lnTo>
                        <a:pt x="136" y="144"/>
                      </a:lnTo>
                      <a:lnTo>
                        <a:pt x="138" y="144"/>
                      </a:lnTo>
                      <a:lnTo>
                        <a:pt x="142" y="142"/>
                      </a:lnTo>
                      <a:lnTo>
                        <a:pt x="144" y="136"/>
                      </a:lnTo>
                      <a:lnTo>
                        <a:pt x="148" y="124"/>
                      </a:lnTo>
                      <a:lnTo>
                        <a:pt x="154" y="120"/>
                      </a:lnTo>
                      <a:lnTo>
                        <a:pt x="156" y="118"/>
                      </a:lnTo>
                      <a:lnTo>
                        <a:pt x="156" y="114"/>
                      </a:lnTo>
                      <a:lnTo>
                        <a:pt x="156" y="108"/>
                      </a:lnTo>
                      <a:lnTo>
                        <a:pt x="154" y="106"/>
                      </a:lnTo>
                      <a:lnTo>
                        <a:pt x="160" y="102"/>
                      </a:lnTo>
                      <a:lnTo>
                        <a:pt x="166" y="100"/>
                      </a:lnTo>
                      <a:lnTo>
                        <a:pt x="170" y="102"/>
                      </a:lnTo>
                      <a:lnTo>
                        <a:pt x="170" y="98"/>
                      </a:lnTo>
                      <a:lnTo>
                        <a:pt x="170" y="96"/>
                      </a:lnTo>
                      <a:lnTo>
                        <a:pt x="178" y="82"/>
                      </a:lnTo>
                      <a:lnTo>
                        <a:pt x="178" y="72"/>
                      </a:lnTo>
                      <a:lnTo>
                        <a:pt x="174" y="72"/>
                      </a:lnTo>
                      <a:lnTo>
                        <a:pt x="172" y="70"/>
                      </a:lnTo>
                      <a:lnTo>
                        <a:pt x="170" y="70"/>
                      </a:lnTo>
                      <a:lnTo>
                        <a:pt x="166" y="72"/>
                      </a:lnTo>
                      <a:lnTo>
                        <a:pt x="164" y="78"/>
                      </a:lnTo>
                      <a:lnTo>
                        <a:pt x="160" y="78"/>
                      </a:lnTo>
                      <a:lnTo>
                        <a:pt x="152" y="78"/>
                      </a:lnTo>
                      <a:lnTo>
                        <a:pt x="142" y="70"/>
                      </a:lnTo>
                      <a:lnTo>
                        <a:pt x="142" y="54"/>
                      </a:lnTo>
                      <a:lnTo>
                        <a:pt x="138" y="54"/>
                      </a:lnTo>
                      <a:lnTo>
                        <a:pt x="138" y="52"/>
                      </a:lnTo>
                      <a:lnTo>
                        <a:pt x="138" y="50"/>
                      </a:lnTo>
                      <a:lnTo>
                        <a:pt x="136" y="50"/>
                      </a:lnTo>
                      <a:lnTo>
                        <a:pt x="134" y="54"/>
                      </a:lnTo>
                      <a:lnTo>
                        <a:pt x="130" y="56"/>
                      </a:lnTo>
                      <a:lnTo>
                        <a:pt x="126" y="56"/>
                      </a:lnTo>
                      <a:lnTo>
                        <a:pt x="126" y="54"/>
                      </a:lnTo>
                      <a:lnTo>
                        <a:pt x="124" y="44"/>
                      </a:lnTo>
                      <a:lnTo>
                        <a:pt x="124" y="34"/>
                      </a:lnTo>
                      <a:lnTo>
                        <a:pt x="120" y="24"/>
                      </a:lnTo>
                      <a:lnTo>
                        <a:pt x="116" y="24"/>
                      </a:lnTo>
                      <a:lnTo>
                        <a:pt x="118" y="18"/>
                      </a:lnTo>
                      <a:lnTo>
                        <a:pt x="106" y="10"/>
                      </a:lnTo>
                      <a:lnTo>
                        <a:pt x="102" y="14"/>
                      </a:lnTo>
                      <a:lnTo>
                        <a:pt x="100" y="14"/>
                      </a:lnTo>
                      <a:lnTo>
                        <a:pt x="94" y="6"/>
                      </a:lnTo>
                      <a:lnTo>
                        <a:pt x="94" y="2"/>
                      </a:lnTo>
                      <a:lnTo>
                        <a:pt x="98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3" name="Freeform: Shape 356">
                  <a:extLst>
                    <a:ext uri="{FF2B5EF4-FFF2-40B4-BE49-F238E27FC236}">
                      <a16:creationId xmlns:a16="http://schemas.microsoft.com/office/drawing/2014/main" id="{4450ABB2-E2C2-4DE6-AD52-3B6538734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950" y="2819400"/>
                  <a:ext cx="95250" cy="79375"/>
                </a:xfrm>
                <a:custGeom>
                  <a:avLst/>
                  <a:gdLst>
                    <a:gd name="T0" fmla="*/ 56 w 60"/>
                    <a:gd name="T1" fmla="*/ 6 h 50"/>
                    <a:gd name="T2" fmla="*/ 56 w 60"/>
                    <a:gd name="T3" fmla="*/ 6 h 50"/>
                    <a:gd name="T4" fmla="*/ 56 w 60"/>
                    <a:gd name="T5" fmla="*/ 8 h 50"/>
                    <a:gd name="T6" fmla="*/ 56 w 60"/>
                    <a:gd name="T7" fmla="*/ 2 h 50"/>
                    <a:gd name="T8" fmla="*/ 44 w 60"/>
                    <a:gd name="T9" fmla="*/ 0 h 50"/>
                    <a:gd name="T10" fmla="*/ 38 w 60"/>
                    <a:gd name="T11" fmla="*/ 0 h 50"/>
                    <a:gd name="T12" fmla="*/ 32 w 60"/>
                    <a:gd name="T13" fmla="*/ 0 h 50"/>
                    <a:gd name="T14" fmla="*/ 28 w 60"/>
                    <a:gd name="T15" fmla="*/ 8 h 50"/>
                    <a:gd name="T16" fmla="*/ 26 w 60"/>
                    <a:gd name="T17" fmla="*/ 8 h 50"/>
                    <a:gd name="T18" fmla="*/ 20 w 60"/>
                    <a:gd name="T19" fmla="*/ 8 h 50"/>
                    <a:gd name="T20" fmla="*/ 16 w 60"/>
                    <a:gd name="T21" fmla="*/ 14 h 50"/>
                    <a:gd name="T22" fmla="*/ 16 w 60"/>
                    <a:gd name="T23" fmla="*/ 24 h 50"/>
                    <a:gd name="T24" fmla="*/ 14 w 60"/>
                    <a:gd name="T25" fmla="*/ 38 h 50"/>
                    <a:gd name="T26" fmla="*/ 0 w 60"/>
                    <a:gd name="T27" fmla="*/ 38 h 50"/>
                    <a:gd name="T28" fmla="*/ 0 w 60"/>
                    <a:gd name="T29" fmla="*/ 42 h 50"/>
                    <a:gd name="T30" fmla="*/ 4 w 60"/>
                    <a:gd name="T31" fmla="*/ 44 h 50"/>
                    <a:gd name="T32" fmla="*/ 8 w 60"/>
                    <a:gd name="T33" fmla="*/ 46 h 50"/>
                    <a:gd name="T34" fmla="*/ 14 w 60"/>
                    <a:gd name="T35" fmla="*/ 44 h 50"/>
                    <a:gd name="T36" fmla="*/ 18 w 60"/>
                    <a:gd name="T37" fmla="*/ 44 h 50"/>
                    <a:gd name="T38" fmla="*/ 24 w 60"/>
                    <a:gd name="T39" fmla="*/ 44 h 50"/>
                    <a:gd name="T40" fmla="*/ 26 w 60"/>
                    <a:gd name="T41" fmla="*/ 46 h 50"/>
                    <a:gd name="T42" fmla="*/ 28 w 60"/>
                    <a:gd name="T43" fmla="*/ 50 h 50"/>
                    <a:gd name="T44" fmla="*/ 32 w 60"/>
                    <a:gd name="T45" fmla="*/ 50 h 50"/>
                    <a:gd name="T46" fmla="*/ 36 w 60"/>
                    <a:gd name="T47" fmla="*/ 34 h 50"/>
                    <a:gd name="T48" fmla="*/ 38 w 60"/>
                    <a:gd name="T49" fmla="*/ 28 h 50"/>
                    <a:gd name="T50" fmla="*/ 44 w 60"/>
                    <a:gd name="T51" fmla="*/ 32 h 50"/>
                    <a:gd name="T52" fmla="*/ 46 w 60"/>
                    <a:gd name="T53" fmla="*/ 32 h 50"/>
                    <a:gd name="T54" fmla="*/ 48 w 60"/>
                    <a:gd name="T55" fmla="*/ 28 h 50"/>
                    <a:gd name="T56" fmla="*/ 52 w 60"/>
                    <a:gd name="T57" fmla="*/ 26 h 50"/>
                    <a:gd name="T58" fmla="*/ 54 w 60"/>
                    <a:gd name="T59" fmla="*/ 26 h 50"/>
                    <a:gd name="T60" fmla="*/ 56 w 60"/>
                    <a:gd name="T61" fmla="*/ 24 h 50"/>
                    <a:gd name="T62" fmla="*/ 54 w 60"/>
                    <a:gd name="T63" fmla="*/ 18 h 50"/>
                    <a:gd name="T64" fmla="*/ 56 w 60"/>
                    <a:gd name="T65" fmla="*/ 18 h 50"/>
                    <a:gd name="T66" fmla="*/ 60 w 60"/>
                    <a:gd name="T67" fmla="*/ 16 h 50"/>
                    <a:gd name="T68" fmla="*/ 60 w 60"/>
                    <a:gd name="T69" fmla="*/ 14 h 50"/>
                    <a:gd name="T70" fmla="*/ 56 w 60"/>
                    <a:gd name="T71" fmla="*/ 6 h 50"/>
                    <a:gd name="T72" fmla="*/ 56 w 60"/>
                    <a:gd name="T73" fmla="*/ 6 h 50"/>
                    <a:gd name="T74" fmla="*/ 56 w 60"/>
                    <a:gd name="T75" fmla="*/ 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0" h="50">
                      <a:moveTo>
                        <a:pt x="56" y="6"/>
                      </a:moveTo>
                      <a:lnTo>
                        <a:pt x="56" y="6"/>
                      </a:lnTo>
                      <a:lnTo>
                        <a:pt x="56" y="8"/>
                      </a:lnTo>
                      <a:lnTo>
                        <a:pt x="56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0" y="8"/>
                      </a:lnTo>
                      <a:lnTo>
                        <a:pt x="16" y="14"/>
                      </a:lnTo>
                      <a:lnTo>
                        <a:pt x="16" y="24"/>
                      </a:lnTo>
                      <a:lnTo>
                        <a:pt x="14" y="38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4" y="44"/>
                      </a:lnTo>
                      <a:lnTo>
                        <a:pt x="8" y="46"/>
                      </a:lnTo>
                      <a:lnTo>
                        <a:pt x="14" y="44"/>
                      </a:lnTo>
                      <a:lnTo>
                        <a:pt x="18" y="44"/>
                      </a:lnTo>
                      <a:lnTo>
                        <a:pt x="24" y="44"/>
                      </a:lnTo>
                      <a:lnTo>
                        <a:pt x="26" y="46"/>
                      </a:lnTo>
                      <a:lnTo>
                        <a:pt x="28" y="50"/>
                      </a:lnTo>
                      <a:lnTo>
                        <a:pt x="32" y="50"/>
                      </a:lnTo>
                      <a:lnTo>
                        <a:pt x="36" y="34"/>
                      </a:lnTo>
                      <a:lnTo>
                        <a:pt x="38" y="28"/>
                      </a:lnTo>
                      <a:lnTo>
                        <a:pt x="44" y="32"/>
                      </a:lnTo>
                      <a:lnTo>
                        <a:pt x="46" y="32"/>
                      </a:lnTo>
                      <a:lnTo>
                        <a:pt x="48" y="28"/>
                      </a:lnTo>
                      <a:lnTo>
                        <a:pt x="52" y="26"/>
                      </a:lnTo>
                      <a:lnTo>
                        <a:pt x="54" y="26"/>
                      </a:lnTo>
                      <a:lnTo>
                        <a:pt x="56" y="24"/>
                      </a:lnTo>
                      <a:lnTo>
                        <a:pt x="54" y="18"/>
                      </a:lnTo>
                      <a:lnTo>
                        <a:pt x="56" y="18"/>
                      </a:lnTo>
                      <a:lnTo>
                        <a:pt x="60" y="16"/>
                      </a:lnTo>
                      <a:lnTo>
                        <a:pt x="60" y="14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4" name="Freeform: Shape 357">
                  <a:extLst>
                    <a:ext uri="{FF2B5EF4-FFF2-40B4-BE49-F238E27FC236}">
                      <a16:creationId xmlns:a16="http://schemas.microsoft.com/office/drawing/2014/main" id="{35314305-E872-4B8D-9FD1-D40D60CB8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075" y="3575050"/>
                  <a:ext cx="190500" cy="114300"/>
                </a:xfrm>
                <a:custGeom>
                  <a:avLst/>
                  <a:gdLst>
                    <a:gd name="T0" fmla="*/ 118 w 120"/>
                    <a:gd name="T1" fmla="*/ 46 h 72"/>
                    <a:gd name="T2" fmla="*/ 108 w 120"/>
                    <a:gd name="T3" fmla="*/ 44 h 72"/>
                    <a:gd name="T4" fmla="*/ 94 w 120"/>
                    <a:gd name="T5" fmla="*/ 44 h 72"/>
                    <a:gd name="T6" fmla="*/ 88 w 120"/>
                    <a:gd name="T7" fmla="*/ 38 h 72"/>
                    <a:gd name="T8" fmla="*/ 82 w 120"/>
                    <a:gd name="T9" fmla="*/ 38 h 72"/>
                    <a:gd name="T10" fmla="*/ 76 w 120"/>
                    <a:gd name="T11" fmla="*/ 34 h 72"/>
                    <a:gd name="T12" fmla="*/ 72 w 120"/>
                    <a:gd name="T13" fmla="*/ 26 h 72"/>
                    <a:gd name="T14" fmla="*/ 64 w 120"/>
                    <a:gd name="T15" fmla="*/ 24 h 72"/>
                    <a:gd name="T16" fmla="*/ 64 w 120"/>
                    <a:gd name="T17" fmla="*/ 16 h 72"/>
                    <a:gd name="T18" fmla="*/ 60 w 120"/>
                    <a:gd name="T19" fmla="*/ 12 h 72"/>
                    <a:gd name="T20" fmla="*/ 52 w 120"/>
                    <a:gd name="T21" fmla="*/ 12 h 72"/>
                    <a:gd name="T22" fmla="*/ 44 w 120"/>
                    <a:gd name="T23" fmla="*/ 12 h 72"/>
                    <a:gd name="T24" fmla="*/ 38 w 120"/>
                    <a:gd name="T25" fmla="*/ 2 h 72"/>
                    <a:gd name="T26" fmla="*/ 34 w 120"/>
                    <a:gd name="T27" fmla="*/ 2 h 72"/>
                    <a:gd name="T28" fmla="*/ 24 w 120"/>
                    <a:gd name="T29" fmla="*/ 2 h 72"/>
                    <a:gd name="T30" fmla="*/ 18 w 120"/>
                    <a:gd name="T31" fmla="*/ 0 h 72"/>
                    <a:gd name="T32" fmla="*/ 16 w 120"/>
                    <a:gd name="T33" fmla="*/ 2 h 72"/>
                    <a:gd name="T34" fmla="*/ 6 w 120"/>
                    <a:gd name="T35" fmla="*/ 8 h 72"/>
                    <a:gd name="T36" fmla="*/ 0 w 120"/>
                    <a:gd name="T37" fmla="*/ 18 h 72"/>
                    <a:gd name="T38" fmla="*/ 2 w 120"/>
                    <a:gd name="T39" fmla="*/ 26 h 72"/>
                    <a:gd name="T40" fmla="*/ 10 w 120"/>
                    <a:gd name="T41" fmla="*/ 28 h 72"/>
                    <a:gd name="T42" fmla="*/ 14 w 120"/>
                    <a:gd name="T43" fmla="*/ 36 h 72"/>
                    <a:gd name="T44" fmla="*/ 20 w 120"/>
                    <a:gd name="T45" fmla="*/ 38 h 72"/>
                    <a:gd name="T46" fmla="*/ 28 w 120"/>
                    <a:gd name="T47" fmla="*/ 40 h 72"/>
                    <a:gd name="T48" fmla="*/ 38 w 120"/>
                    <a:gd name="T49" fmla="*/ 46 h 72"/>
                    <a:gd name="T50" fmla="*/ 46 w 120"/>
                    <a:gd name="T51" fmla="*/ 46 h 72"/>
                    <a:gd name="T52" fmla="*/ 54 w 120"/>
                    <a:gd name="T53" fmla="*/ 52 h 72"/>
                    <a:gd name="T54" fmla="*/ 56 w 120"/>
                    <a:gd name="T55" fmla="*/ 56 h 72"/>
                    <a:gd name="T56" fmla="*/ 64 w 120"/>
                    <a:gd name="T57" fmla="*/ 56 h 72"/>
                    <a:gd name="T58" fmla="*/ 70 w 120"/>
                    <a:gd name="T59" fmla="*/ 64 h 72"/>
                    <a:gd name="T60" fmla="*/ 82 w 120"/>
                    <a:gd name="T61" fmla="*/ 64 h 72"/>
                    <a:gd name="T62" fmla="*/ 94 w 120"/>
                    <a:gd name="T63" fmla="*/ 68 h 72"/>
                    <a:gd name="T64" fmla="*/ 102 w 120"/>
                    <a:gd name="T65" fmla="*/ 72 h 72"/>
                    <a:gd name="T66" fmla="*/ 110 w 120"/>
                    <a:gd name="T67" fmla="*/ 72 h 72"/>
                    <a:gd name="T68" fmla="*/ 116 w 120"/>
                    <a:gd name="T69" fmla="*/ 72 h 72"/>
                    <a:gd name="T70" fmla="*/ 118 w 120"/>
                    <a:gd name="T71" fmla="*/ 66 h 72"/>
                    <a:gd name="T72" fmla="*/ 120 w 120"/>
                    <a:gd name="T73" fmla="*/ 64 h 72"/>
                    <a:gd name="T74" fmla="*/ 116 w 120"/>
                    <a:gd name="T75" fmla="*/ 58 h 72"/>
                    <a:gd name="T76" fmla="*/ 118 w 120"/>
                    <a:gd name="T77" fmla="*/ 54 h 72"/>
                    <a:gd name="T78" fmla="*/ 118 w 120"/>
                    <a:gd name="T79" fmla="*/ 46 h 72"/>
                    <a:gd name="T80" fmla="*/ 118 w 120"/>
                    <a:gd name="T81" fmla="*/ 46 h 72"/>
                    <a:gd name="T82" fmla="*/ 118 w 120"/>
                    <a:gd name="T83" fmla="*/ 4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0" h="72">
                      <a:moveTo>
                        <a:pt x="118" y="46"/>
                      </a:moveTo>
                      <a:lnTo>
                        <a:pt x="108" y="44"/>
                      </a:lnTo>
                      <a:lnTo>
                        <a:pt x="94" y="44"/>
                      </a:lnTo>
                      <a:lnTo>
                        <a:pt x="88" y="38"/>
                      </a:lnTo>
                      <a:lnTo>
                        <a:pt x="82" y="38"/>
                      </a:lnTo>
                      <a:lnTo>
                        <a:pt x="76" y="34"/>
                      </a:lnTo>
                      <a:lnTo>
                        <a:pt x="72" y="26"/>
                      </a:lnTo>
                      <a:lnTo>
                        <a:pt x="64" y="24"/>
                      </a:lnTo>
                      <a:lnTo>
                        <a:pt x="64" y="16"/>
                      </a:lnTo>
                      <a:lnTo>
                        <a:pt x="60" y="12"/>
                      </a:lnTo>
                      <a:lnTo>
                        <a:pt x="52" y="12"/>
                      </a:lnTo>
                      <a:lnTo>
                        <a:pt x="44" y="12"/>
                      </a:lnTo>
                      <a:lnTo>
                        <a:pt x="38" y="2"/>
                      </a:lnTo>
                      <a:lnTo>
                        <a:pt x="34" y="2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6" y="2"/>
                      </a:lnTo>
                      <a:lnTo>
                        <a:pt x="6" y="8"/>
                      </a:lnTo>
                      <a:lnTo>
                        <a:pt x="0" y="18"/>
                      </a:lnTo>
                      <a:lnTo>
                        <a:pt x="2" y="26"/>
                      </a:lnTo>
                      <a:lnTo>
                        <a:pt x="10" y="28"/>
                      </a:lnTo>
                      <a:lnTo>
                        <a:pt x="14" y="36"/>
                      </a:lnTo>
                      <a:lnTo>
                        <a:pt x="20" y="38"/>
                      </a:lnTo>
                      <a:lnTo>
                        <a:pt x="28" y="40"/>
                      </a:lnTo>
                      <a:lnTo>
                        <a:pt x="38" y="46"/>
                      </a:lnTo>
                      <a:lnTo>
                        <a:pt x="46" y="46"/>
                      </a:lnTo>
                      <a:lnTo>
                        <a:pt x="54" y="52"/>
                      </a:lnTo>
                      <a:lnTo>
                        <a:pt x="56" y="56"/>
                      </a:lnTo>
                      <a:lnTo>
                        <a:pt x="64" y="56"/>
                      </a:lnTo>
                      <a:lnTo>
                        <a:pt x="70" y="64"/>
                      </a:lnTo>
                      <a:lnTo>
                        <a:pt x="82" y="64"/>
                      </a:lnTo>
                      <a:lnTo>
                        <a:pt x="94" y="68"/>
                      </a:lnTo>
                      <a:lnTo>
                        <a:pt x="102" y="72"/>
                      </a:lnTo>
                      <a:lnTo>
                        <a:pt x="110" y="72"/>
                      </a:lnTo>
                      <a:lnTo>
                        <a:pt x="116" y="72"/>
                      </a:lnTo>
                      <a:lnTo>
                        <a:pt x="118" y="66"/>
                      </a:lnTo>
                      <a:lnTo>
                        <a:pt x="120" y="64"/>
                      </a:lnTo>
                      <a:lnTo>
                        <a:pt x="116" y="58"/>
                      </a:lnTo>
                      <a:lnTo>
                        <a:pt x="118" y="54"/>
                      </a:lnTo>
                      <a:lnTo>
                        <a:pt x="118" y="46"/>
                      </a:lnTo>
                      <a:lnTo>
                        <a:pt x="118" y="46"/>
                      </a:lnTo>
                      <a:lnTo>
                        <a:pt x="118" y="4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5" name="Freeform: Shape 358">
                  <a:extLst>
                    <a:ext uri="{FF2B5EF4-FFF2-40B4-BE49-F238E27FC236}">
                      <a16:creationId xmlns:a16="http://schemas.microsoft.com/office/drawing/2014/main" id="{4736837A-3B73-4B65-AF84-807CC78A7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750" y="4937125"/>
                  <a:ext cx="320675" cy="355600"/>
                </a:xfrm>
                <a:custGeom>
                  <a:avLst/>
                  <a:gdLst>
                    <a:gd name="T0" fmla="*/ 72 w 202"/>
                    <a:gd name="T1" fmla="*/ 224 h 224"/>
                    <a:gd name="T2" fmla="*/ 84 w 202"/>
                    <a:gd name="T3" fmla="*/ 212 h 224"/>
                    <a:gd name="T4" fmla="*/ 88 w 202"/>
                    <a:gd name="T5" fmla="*/ 218 h 224"/>
                    <a:gd name="T6" fmla="*/ 96 w 202"/>
                    <a:gd name="T7" fmla="*/ 224 h 224"/>
                    <a:gd name="T8" fmla="*/ 104 w 202"/>
                    <a:gd name="T9" fmla="*/ 224 h 224"/>
                    <a:gd name="T10" fmla="*/ 112 w 202"/>
                    <a:gd name="T11" fmla="*/ 216 h 224"/>
                    <a:gd name="T12" fmla="*/ 116 w 202"/>
                    <a:gd name="T13" fmla="*/ 212 h 224"/>
                    <a:gd name="T14" fmla="*/ 120 w 202"/>
                    <a:gd name="T15" fmla="*/ 156 h 224"/>
                    <a:gd name="T16" fmla="*/ 138 w 202"/>
                    <a:gd name="T17" fmla="*/ 90 h 224"/>
                    <a:gd name="T18" fmla="*/ 148 w 202"/>
                    <a:gd name="T19" fmla="*/ 30 h 224"/>
                    <a:gd name="T20" fmla="*/ 184 w 202"/>
                    <a:gd name="T21" fmla="*/ 28 h 224"/>
                    <a:gd name="T22" fmla="*/ 186 w 202"/>
                    <a:gd name="T23" fmla="*/ 22 h 224"/>
                    <a:gd name="T24" fmla="*/ 192 w 202"/>
                    <a:gd name="T25" fmla="*/ 22 h 224"/>
                    <a:gd name="T26" fmla="*/ 194 w 202"/>
                    <a:gd name="T27" fmla="*/ 22 h 224"/>
                    <a:gd name="T28" fmla="*/ 198 w 202"/>
                    <a:gd name="T29" fmla="*/ 18 h 224"/>
                    <a:gd name="T30" fmla="*/ 198 w 202"/>
                    <a:gd name="T31" fmla="*/ 18 h 224"/>
                    <a:gd name="T32" fmla="*/ 194 w 202"/>
                    <a:gd name="T33" fmla="*/ 12 h 224"/>
                    <a:gd name="T34" fmla="*/ 174 w 202"/>
                    <a:gd name="T35" fmla="*/ 16 h 224"/>
                    <a:gd name="T36" fmla="*/ 138 w 202"/>
                    <a:gd name="T37" fmla="*/ 20 h 224"/>
                    <a:gd name="T38" fmla="*/ 126 w 202"/>
                    <a:gd name="T39" fmla="*/ 18 h 224"/>
                    <a:gd name="T40" fmla="*/ 122 w 202"/>
                    <a:gd name="T41" fmla="*/ 18 h 224"/>
                    <a:gd name="T42" fmla="*/ 116 w 202"/>
                    <a:gd name="T43" fmla="*/ 16 h 224"/>
                    <a:gd name="T44" fmla="*/ 108 w 202"/>
                    <a:gd name="T45" fmla="*/ 16 h 224"/>
                    <a:gd name="T46" fmla="*/ 102 w 202"/>
                    <a:gd name="T47" fmla="*/ 10 h 224"/>
                    <a:gd name="T48" fmla="*/ 34 w 202"/>
                    <a:gd name="T49" fmla="*/ 4 h 224"/>
                    <a:gd name="T50" fmla="*/ 26 w 202"/>
                    <a:gd name="T51" fmla="*/ 0 h 224"/>
                    <a:gd name="T52" fmla="*/ 22 w 202"/>
                    <a:gd name="T53" fmla="*/ 4 h 224"/>
                    <a:gd name="T54" fmla="*/ 8 w 202"/>
                    <a:gd name="T55" fmla="*/ 4 h 224"/>
                    <a:gd name="T56" fmla="*/ 4 w 202"/>
                    <a:gd name="T57" fmla="*/ 28 h 224"/>
                    <a:gd name="T58" fmla="*/ 22 w 202"/>
                    <a:gd name="T59" fmla="*/ 44 h 224"/>
                    <a:gd name="T60" fmla="*/ 24 w 202"/>
                    <a:gd name="T61" fmla="*/ 56 h 224"/>
                    <a:gd name="T62" fmla="*/ 24 w 202"/>
                    <a:gd name="T63" fmla="*/ 70 h 224"/>
                    <a:gd name="T64" fmla="*/ 36 w 202"/>
                    <a:gd name="T65" fmla="*/ 82 h 224"/>
                    <a:gd name="T66" fmla="*/ 36 w 202"/>
                    <a:gd name="T67" fmla="*/ 92 h 224"/>
                    <a:gd name="T68" fmla="*/ 44 w 202"/>
                    <a:gd name="T69" fmla="*/ 102 h 224"/>
                    <a:gd name="T70" fmla="*/ 44 w 202"/>
                    <a:gd name="T71" fmla="*/ 116 h 224"/>
                    <a:gd name="T72" fmla="*/ 50 w 202"/>
                    <a:gd name="T73" fmla="*/ 146 h 224"/>
                    <a:gd name="T74" fmla="*/ 50 w 202"/>
                    <a:gd name="T75" fmla="*/ 172 h 224"/>
                    <a:gd name="T76" fmla="*/ 52 w 202"/>
                    <a:gd name="T77" fmla="*/ 198 h 224"/>
                    <a:gd name="T78" fmla="*/ 62 w 202"/>
                    <a:gd name="T79" fmla="*/ 212 h 224"/>
                    <a:gd name="T80" fmla="*/ 70 w 202"/>
                    <a:gd name="T81" fmla="*/ 212 h 224"/>
                    <a:gd name="T82" fmla="*/ 70 w 202"/>
                    <a:gd name="T83" fmla="*/ 224 h 224"/>
                    <a:gd name="T84" fmla="*/ 72 w 202"/>
                    <a:gd name="T85" fmla="*/ 224 h 224"/>
                    <a:gd name="T86" fmla="*/ 48 w 202"/>
                    <a:gd name="T87" fmla="*/ 54 h 224"/>
                    <a:gd name="T88" fmla="*/ 48 w 202"/>
                    <a:gd name="T89" fmla="*/ 56 h 224"/>
                    <a:gd name="T90" fmla="*/ 44 w 202"/>
                    <a:gd name="T91" fmla="*/ 54 h 224"/>
                    <a:gd name="T92" fmla="*/ 48 w 202"/>
                    <a:gd name="T93" fmla="*/ 5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2" h="224">
                      <a:moveTo>
                        <a:pt x="72" y="224"/>
                      </a:moveTo>
                      <a:lnTo>
                        <a:pt x="72" y="224"/>
                      </a:lnTo>
                      <a:lnTo>
                        <a:pt x="80" y="212"/>
                      </a:lnTo>
                      <a:lnTo>
                        <a:pt x="84" y="212"/>
                      </a:lnTo>
                      <a:lnTo>
                        <a:pt x="88" y="212"/>
                      </a:lnTo>
                      <a:lnTo>
                        <a:pt x="88" y="218"/>
                      </a:lnTo>
                      <a:lnTo>
                        <a:pt x="90" y="220"/>
                      </a:lnTo>
                      <a:lnTo>
                        <a:pt x="96" y="224"/>
                      </a:lnTo>
                      <a:lnTo>
                        <a:pt x="102" y="224"/>
                      </a:lnTo>
                      <a:lnTo>
                        <a:pt x="104" y="224"/>
                      </a:lnTo>
                      <a:lnTo>
                        <a:pt x="108" y="220"/>
                      </a:lnTo>
                      <a:lnTo>
                        <a:pt x="112" y="216"/>
                      </a:lnTo>
                      <a:lnTo>
                        <a:pt x="112" y="212"/>
                      </a:lnTo>
                      <a:lnTo>
                        <a:pt x="116" y="212"/>
                      </a:lnTo>
                      <a:lnTo>
                        <a:pt x="120" y="212"/>
                      </a:lnTo>
                      <a:lnTo>
                        <a:pt x="120" y="156"/>
                      </a:lnTo>
                      <a:lnTo>
                        <a:pt x="122" y="90"/>
                      </a:lnTo>
                      <a:lnTo>
                        <a:pt x="138" y="90"/>
                      </a:lnTo>
                      <a:lnTo>
                        <a:pt x="138" y="30"/>
                      </a:lnTo>
                      <a:lnTo>
                        <a:pt x="148" y="30"/>
                      </a:lnTo>
                      <a:lnTo>
                        <a:pt x="180" y="26"/>
                      </a:lnTo>
                      <a:lnTo>
                        <a:pt x="184" y="28"/>
                      </a:lnTo>
                      <a:lnTo>
                        <a:pt x="186" y="26"/>
                      </a:lnTo>
                      <a:lnTo>
                        <a:pt x="186" y="22"/>
                      </a:lnTo>
                      <a:lnTo>
                        <a:pt x="188" y="22"/>
                      </a:lnTo>
                      <a:lnTo>
                        <a:pt x="192" y="22"/>
                      </a:lnTo>
                      <a:lnTo>
                        <a:pt x="194" y="26"/>
                      </a:lnTo>
                      <a:lnTo>
                        <a:pt x="194" y="22"/>
                      </a:lnTo>
                      <a:lnTo>
                        <a:pt x="196" y="20"/>
                      </a:lnTo>
                      <a:lnTo>
                        <a:pt x="198" y="18"/>
                      </a:lnTo>
                      <a:lnTo>
                        <a:pt x="202" y="18"/>
                      </a:lnTo>
                      <a:lnTo>
                        <a:pt x="198" y="18"/>
                      </a:lnTo>
                      <a:lnTo>
                        <a:pt x="196" y="16"/>
                      </a:lnTo>
                      <a:lnTo>
                        <a:pt x="194" y="12"/>
                      </a:lnTo>
                      <a:lnTo>
                        <a:pt x="192" y="12"/>
                      </a:lnTo>
                      <a:lnTo>
                        <a:pt x="174" y="16"/>
                      </a:lnTo>
                      <a:lnTo>
                        <a:pt x="140" y="20"/>
                      </a:lnTo>
                      <a:lnTo>
                        <a:pt x="138" y="20"/>
                      </a:lnTo>
                      <a:lnTo>
                        <a:pt x="130" y="18"/>
                      </a:lnTo>
                      <a:lnTo>
                        <a:pt x="126" y="18"/>
                      </a:lnTo>
                      <a:lnTo>
                        <a:pt x="124" y="18"/>
                      </a:lnTo>
                      <a:lnTo>
                        <a:pt x="122" y="18"/>
                      </a:lnTo>
                      <a:lnTo>
                        <a:pt x="120" y="18"/>
                      </a:lnTo>
                      <a:lnTo>
                        <a:pt x="116" y="16"/>
                      </a:lnTo>
                      <a:lnTo>
                        <a:pt x="112" y="16"/>
                      </a:lnTo>
                      <a:lnTo>
                        <a:pt x="108" y="16"/>
                      </a:lnTo>
                      <a:lnTo>
                        <a:pt x="106" y="12"/>
                      </a:lnTo>
                      <a:lnTo>
                        <a:pt x="102" y="10"/>
                      </a:lnTo>
                      <a:lnTo>
                        <a:pt x="98" y="8"/>
                      </a:lnTo>
                      <a:lnTo>
                        <a:pt x="34" y="4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4" y="28"/>
                      </a:lnTo>
                      <a:lnTo>
                        <a:pt x="8" y="28"/>
                      </a:lnTo>
                      <a:lnTo>
                        <a:pt x="22" y="44"/>
                      </a:lnTo>
                      <a:lnTo>
                        <a:pt x="24" y="52"/>
                      </a:lnTo>
                      <a:lnTo>
                        <a:pt x="24" y="56"/>
                      </a:lnTo>
                      <a:lnTo>
                        <a:pt x="24" y="62"/>
                      </a:lnTo>
                      <a:lnTo>
                        <a:pt x="24" y="70"/>
                      </a:lnTo>
                      <a:lnTo>
                        <a:pt x="30" y="74"/>
                      </a:lnTo>
                      <a:lnTo>
                        <a:pt x="36" y="82"/>
                      </a:lnTo>
                      <a:lnTo>
                        <a:pt x="34" y="88"/>
                      </a:lnTo>
                      <a:lnTo>
                        <a:pt x="36" y="92"/>
                      </a:lnTo>
                      <a:lnTo>
                        <a:pt x="40" y="98"/>
                      </a:lnTo>
                      <a:lnTo>
                        <a:pt x="44" y="102"/>
                      </a:lnTo>
                      <a:lnTo>
                        <a:pt x="44" y="108"/>
                      </a:lnTo>
                      <a:lnTo>
                        <a:pt x="44" y="116"/>
                      </a:lnTo>
                      <a:lnTo>
                        <a:pt x="42" y="128"/>
                      </a:lnTo>
                      <a:lnTo>
                        <a:pt x="50" y="146"/>
                      </a:lnTo>
                      <a:lnTo>
                        <a:pt x="50" y="162"/>
                      </a:lnTo>
                      <a:lnTo>
                        <a:pt x="50" y="172"/>
                      </a:lnTo>
                      <a:lnTo>
                        <a:pt x="50" y="184"/>
                      </a:lnTo>
                      <a:lnTo>
                        <a:pt x="52" y="198"/>
                      </a:lnTo>
                      <a:lnTo>
                        <a:pt x="58" y="206"/>
                      </a:lnTo>
                      <a:lnTo>
                        <a:pt x="62" y="212"/>
                      </a:lnTo>
                      <a:lnTo>
                        <a:pt x="66" y="212"/>
                      </a:lnTo>
                      <a:lnTo>
                        <a:pt x="70" y="212"/>
                      </a:lnTo>
                      <a:lnTo>
                        <a:pt x="70" y="218"/>
                      </a:lnTo>
                      <a:lnTo>
                        <a:pt x="70" y="224"/>
                      </a:lnTo>
                      <a:lnTo>
                        <a:pt x="72" y="224"/>
                      </a:lnTo>
                      <a:lnTo>
                        <a:pt x="72" y="224"/>
                      </a:lnTo>
                      <a:lnTo>
                        <a:pt x="72" y="224"/>
                      </a:lnTo>
                      <a:close/>
                      <a:moveTo>
                        <a:pt x="48" y="54"/>
                      </a:moveTo>
                      <a:lnTo>
                        <a:pt x="48" y="54"/>
                      </a:lnTo>
                      <a:lnTo>
                        <a:pt x="48" y="56"/>
                      </a:lnTo>
                      <a:lnTo>
                        <a:pt x="44" y="56"/>
                      </a:lnTo>
                      <a:lnTo>
                        <a:pt x="44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6" name="Freeform: Shape 359">
                  <a:extLst>
                    <a:ext uri="{FF2B5EF4-FFF2-40B4-BE49-F238E27FC236}">
                      <a16:creationId xmlns:a16="http://schemas.microsoft.com/office/drawing/2014/main" id="{B23B74F7-4F25-47F0-B8A3-EDDE7548F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9900" y="3238500"/>
                  <a:ext cx="25400" cy="28575"/>
                </a:xfrm>
                <a:custGeom>
                  <a:avLst/>
                  <a:gdLst>
                    <a:gd name="T0" fmla="*/ 10 w 16"/>
                    <a:gd name="T1" fmla="*/ 18 h 18"/>
                    <a:gd name="T2" fmla="*/ 10 w 16"/>
                    <a:gd name="T3" fmla="*/ 18 h 18"/>
                    <a:gd name="T4" fmla="*/ 6 w 16"/>
                    <a:gd name="T5" fmla="*/ 10 h 18"/>
                    <a:gd name="T6" fmla="*/ 0 w 16"/>
                    <a:gd name="T7" fmla="*/ 6 h 18"/>
                    <a:gd name="T8" fmla="*/ 0 w 16"/>
                    <a:gd name="T9" fmla="*/ 2 h 18"/>
                    <a:gd name="T10" fmla="*/ 8 w 16"/>
                    <a:gd name="T11" fmla="*/ 0 h 18"/>
                    <a:gd name="T12" fmla="*/ 10 w 16"/>
                    <a:gd name="T13" fmla="*/ 6 h 18"/>
                    <a:gd name="T14" fmla="*/ 8 w 16"/>
                    <a:gd name="T15" fmla="*/ 6 h 18"/>
                    <a:gd name="T16" fmla="*/ 8 w 16"/>
                    <a:gd name="T17" fmla="*/ 10 h 18"/>
                    <a:gd name="T18" fmla="*/ 14 w 16"/>
                    <a:gd name="T19" fmla="*/ 10 h 18"/>
                    <a:gd name="T20" fmla="*/ 16 w 16"/>
                    <a:gd name="T21" fmla="*/ 14 h 18"/>
                    <a:gd name="T22" fmla="*/ 14 w 16"/>
                    <a:gd name="T23" fmla="*/ 18 h 18"/>
                    <a:gd name="T24" fmla="*/ 10 w 16"/>
                    <a:gd name="T25" fmla="*/ 18 h 18"/>
                    <a:gd name="T26" fmla="*/ 10 w 16"/>
                    <a:gd name="T27" fmla="*/ 18 h 18"/>
                    <a:gd name="T28" fmla="*/ 10 w 16"/>
                    <a:gd name="T2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18">
                      <a:moveTo>
                        <a:pt x="10" y="18"/>
                      </a:moveTo>
                      <a:lnTo>
                        <a:pt x="10" y="18"/>
                      </a:lnTo>
                      <a:lnTo>
                        <a:pt x="6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14" y="10"/>
                      </a:lnTo>
                      <a:lnTo>
                        <a:pt x="16" y="14"/>
                      </a:lnTo>
                      <a:lnTo>
                        <a:pt x="14" y="18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7" name="Freeform: Shape 360">
                  <a:extLst>
                    <a:ext uri="{FF2B5EF4-FFF2-40B4-BE49-F238E27FC236}">
                      <a16:creationId xmlns:a16="http://schemas.microsoft.com/office/drawing/2014/main" id="{B4025622-C69D-4B29-BF7F-2A205A810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375" y="4768850"/>
                  <a:ext cx="234950" cy="454025"/>
                </a:xfrm>
                <a:custGeom>
                  <a:avLst/>
                  <a:gdLst>
                    <a:gd name="T0" fmla="*/ 70 w 148"/>
                    <a:gd name="T1" fmla="*/ 60 h 286"/>
                    <a:gd name="T2" fmla="*/ 80 w 148"/>
                    <a:gd name="T3" fmla="*/ 66 h 286"/>
                    <a:gd name="T4" fmla="*/ 82 w 148"/>
                    <a:gd name="T5" fmla="*/ 84 h 286"/>
                    <a:gd name="T6" fmla="*/ 72 w 148"/>
                    <a:gd name="T7" fmla="*/ 88 h 286"/>
                    <a:gd name="T8" fmla="*/ 74 w 148"/>
                    <a:gd name="T9" fmla="*/ 102 h 286"/>
                    <a:gd name="T10" fmla="*/ 66 w 148"/>
                    <a:gd name="T11" fmla="*/ 108 h 286"/>
                    <a:gd name="T12" fmla="*/ 62 w 148"/>
                    <a:gd name="T13" fmla="*/ 100 h 286"/>
                    <a:gd name="T14" fmla="*/ 54 w 148"/>
                    <a:gd name="T15" fmla="*/ 84 h 286"/>
                    <a:gd name="T16" fmla="*/ 54 w 148"/>
                    <a:gd name="T17" fmla="*/ 66 h 286"/>
                    <a:gd name="T18" fmla="*/ 42 w 148"/>
                    <a:gd name="T19" fmla="*/ 64 h 286"/>
                    <a:gd name="T20" fmla="*/ 0 w 148"/>
                    <a:gd name="T21" fmla="*/ 70 h 286"/>
                    <a:gd name="T22" fmla="*/ 6 w 148"/>
                    <a:gd name="T23" fmla="*/ 78 h 286"/>
                    <a:gd name="T24" fmla="*/ 18 w 148"/>
                    <a:gd name="T25" fmla="*/ 92 h 286"/>
                    <a:gd name="T26" fmla="*/ 38 w 148"/>
                    <a:gd name="T27" fmla="*/ 108 h 286"/>
                    <a:gd name="T28" fmla="*/ 36 w 148"/>
                    <a:gd name="T29" fmla="*/ 118 h 286"/>
                    <a:gd name="T30" fmla="*/ 42 w 148"/>
                    <a:gd name="T31" fmla="*/ 136 h 286"/>
                    <a:gd name="T32" fmla="*/ 34 w 148"/>
                    <a:gd name="T33" fmla="*/ 146 h 286"/>
                    <a:gd name="T34" fmla="*/ 36 w 148"/>
                    <a:gd name="T35" fmla="*/ 154 h 286"/>
                    <a:gd name="T36" fmla="*/ 34 w 148"/>
                    <a:gd name="T37" fmla="*/ 166 h 286"/>
                    <a:gd name="T38" fmla="*/ 34 w 148"/>
                    <a:gd name="T39" fmla="*/ 180 h 286"/>
                    <a:gd name="T40" fmla="*/ 38 w 148"/>
                    <a:gd name="T41" fmla="*/ 184 h 286"/>
                    <a:gd name="T42" fmla="*/ 22 w 148"/>
                    <a:gd name="T43" fmla="*/ 214 h 286"/>
                    <a:gd name="T44" fmla="*/ 22 w 148"/>
                    <a:gd name="T45" fmla="*/ 238 h 286"/>
                    <a:gd name="T46" fmla="*/ 18 w 148"/>
                    <a:gd name="T47" fmla="*/ 260 h 286"/>
                    <a:gd name="T48" fmla="*/ 26 w 148"/>
                    <a:gd name="T49" fmla="*/ 270 h 286"/>
                    <a:gd name="T50" fmla="*/ 36 w 148"/>
                    <a:gd name="T51" fmla="*/ 286 h 286"/>
                    <a:gd name="T52" fmla="*/ 42 w 148"/>
                    <a:gd name="T53" fmla="*/ 268 h 286"/>
                    <a:gd name="T54" fmla="*/ 70 w 148"/>
                    <a:gd name="T55" fmla="*/ 254 h 286"/>
                    <a:gd name="T56" fmla="*/ 72 w 148"/>
                    <a:gd name="T57" fmla="*/ 218 h 286"/>
                    <a:gd name="T58" fmla="*/ 62 w 148"/>
                    <a:gd name="T59" fmla="*/ 172 h 286"/>
                    <a:gd name="T60" fmla="*/ 70 w 148"/>
                    <a:gd name="T61" fmla="*/ 160 h 286"/>
                    <a:gd name="T62" fmla="*/ 78 w 148"/>
                    <a:gd name="T63" fmla="*/ 146 h 286"/>
                    <a:gd name="T64" fmla="*/ 90 w 148"/>
                    <a:gd name="T65" fmla="*/ 128 h 286"/>
                    <a:gd name="T66" fmla="*/ 108 w 148"/>
                    <a:gd name="T67" fmla="*/ 118 h 286"/>
                    <a:gd name="T68" fmla="*/ 128 w 148"/>
                    <a:gd name="T69" fmla="*/ 110 h 286"/>
                    <a:gd name="T70" fmla="*/ 146 w 148"/>
                    <a:gd name="T71" fmla="*/ 80 h 286"/>
                    <a:gd name="T72" fmla="*/ 148 w 148"/>
                    <a:gd name="T73" fmla="*/ 52 h 286"/>
                    <a:gd name="T74" fmla="*/ 146 w 148"/>
                    <a:gd name="T75" fmla="*/ 0 h 286"/>
                    <a:gd name="T76" fmla="*/ 130 w 148"/>
                    <a:gd name="T77" fmla="*/ 6 h 286"/>
                    <a:gd name="T78" fmla="*/ 118 w 148"/>
                    <a:gd name="T79" fmla="*/ 10 h 286"/>
                    <a:gd name="T80" fmla="*/ 110 w 148"/>
                    <a:gd name="T81" fmla="*/ 10 h 286"/>
                    <a:gd name="T82" fmla="*/ 96 w 148"/>
                    <a:gd name="T83" fmla="*/ 18 h 286"/>
                    <a:gd name="T84" fmla="*/ 80 w 148"/>
                    <a:gd name="T85" fmla="*/ 16 h 286"/>
                    <a:gd name="T86" fmla="*/ 72 w 148"/>
                    <a:gd name="T87" fmla="*/ 16 h 286"/>
                    <a:gd name="T88" fmla="*/ 64 w 148"/>
                    <a:gd name="T89" fmla="*/ 30 h 286"/>
                    <a:gd name="T90" fmla="*/ 66 w 148"/>
                    <a:gd name="T91" fmla="*/ 5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8" h="286">
                      <a:moveTo>
                        <a:pt x="66" y="56"/>
                      </a:moveTo>
                      <a:lnTo>
                        <a:pt x="66" y="56"/>
                      </a:lnTo>
                      <a:lnTo>
                        <a:pt x="70" y="60"/>
                      </a:lnTo>
                      <a:lnTo>
                        <a:pt x="72" y="62"/>
                      </a:lnTo>
                      <a:lnTo>
                        <a:pt x="78" y="64"/>
                      </a:lnTo>
                      <a:lnTo>
                        <a:pt x="80" y="66"/>
                      </a:lnTo>
                      <a:lnTo>
                        <a:pt x="80" y="74"/>
                      </a:lnTo>
                      <a:lnTo>
                        <a:pt x="80" y="80"/>
                      </a:lnTo>
                      <a:lnTo>
                        <a:pt x="82" y="84"/>
                      </a:lnTo>
                      <a:lnTo>
                        <a:pt x="80" y="88"/>
                      </a:lnTo>
                      <a:lnTo>
                        <a:pt x="78" y="88"/>
                      </a:lnTo>
                      <a:lnTo>
                        <a:pt x="72" y="88"/>
                      </a:lnTo>
                      <a:lnTo>
                        <a:pt x="72" y="92"/>
                      </a:lnTo>
                      <a:lnTo>
                        <a:pt x="74" y="100"/>
                      </a:lnTo>
                      <a:lnTo>
                        <a:pt x="74" y="102"/>
                      </a:lnTo>
                      <a:lnTo>
                        <a:pt x="74" y="106"/>
                      </a:lnTo>
                      <a:lnTo>
                        <a:pt x="70" y="108"/>
                      </a:lnTo>
                      <a:lnTo>
                        <a:pt x="66" y="108"/>
                      </a:lnTo>
                      <a:lnTo>
                        <a:pt x="66" y="106"/>
                      </a:lnTo>
                      <a:lnTo>
                        <a:pt x="66" y="102"/>
                      </a:lnTo>
                      <a:lnTo>
                        <a:pt x="62" y="100"/>
                      </a:lnTo>
                      <a:lnTo>
                        <a:pt x="54" y="90"/>
                      </a:lnTo>
                      <a:lnTo>
                        <a:pt x="52" y="88"/>
                      </a:lnTo>
                      <a:lnTo>
                        <a:pt x="54" y="84"/>
                      </a:lnTo>
                      <a:lnTo>
                        <a:pt x="56" y="78"/>
                      </a:lnTo>
                      <a:lnTo>
                        <a:pt x="56" y="72"/>
                      </a:lnTo>
                      <a:lnTo>
                        <a:pt x="54" y="66"/>
                      </a:lnTo>
                      <a:lnTo>
                        <a:pt x="44" y="70"/>
                      </a:lnTo>
                      <a:lnTo>
                        <a:pt x="42" y="70"/>
                      </a:lnTo>
                      <a:lnTo>
                        <a:pt x="42" y="64"/>
                      </a:lnTo>
                      <a:lnTo>
                        <a:pt x="38" y="60"/>
                      </a:lnTo>
                      <a:lnTo>
                        <a:pt x="34" y="60"/>
                      </a:lnTo>
                      <a:lnTo>
                        <a:pt x="0" y="70"/>
                      </a:lnTo>
                      <a:lnTo>
                        <a:pt x="6" y="72"/>
                      </a:lnTo>
                      <a:lnTo>
                        <a:pt x="6" y="74"/>
                      </a:lnTo>
                      <a:lnTo>
                        <a:pt x="6" y="78"/>
                      </a:lnTo>
                      <a:lnTo>
                        <a:pt x="4" y="88"/>
                      </a:lnTo>
                      <a:lnTo>
                        <a:pt x="10" y="90"/>
                      </a:lnTo>
                      <a:lnTo>
                        <a:pt x="18" y="92"/>
                      </a:lnTo>
                      <a:lnTo>
                        <a:pt x="26" y="98"/>
                      </a:lnTo>
                      <a:lnTo>
                        <a:pt x="36" y="102"/>
                      </a:lnTo>
                      <a:lnTo>
                        <a:pt x="38" y="108"/>
                      </a:lnTo>
                      <a:lnTo>
                        <a:pt x="38" y="110"/>
                      </a:lnTo>
                      <a:lnTo>
                        <a:pt x="36" y="114"/>
                      </a:lnTo>
                      <a:lnTo>
                        <a:pt x="36" y="118"/>
                      </a:lnTo>
                      <a:lnTo>
                        <a:pt x="34" y="124"/>
                      </a:lnTo>
                      <a:lnTo>
                        <a:pt x="36" y="128"/>
                      </a:lnTo>
                      <a:lnTo>
                        <a:pt x="42" y="136"/>
                      </a:lnTo>
                      <a:lnTo>
                        <a:pt x="36" y="142"/>
                      </a:lnTo>
                      <a:lnTo>
                        <a:pt x="34" y="144"/>
                      </a:lnTo>
                      <a:lnTo>
                        <a:pt x="34" y="146"/>
                      </a:lnTo>
                      <a:lnTo>
                        <a:pt x="34" y="148"/>
                      </a:lnTo>
                      <a:lnTo>
                        <a:pt x="36" y="152"/>
                      </a:lnTo>
                      <a:lnTo>
                        <a:pt x="36" y="154"/>
                      </a:lnTo>
                      <a:lnTo>
                        <a:pt x="36" y="160"/>
                      </a:lnTo>
                      <a:lnTo>
                        <a:pt x="36" y="164"/>
                      </a:lnTo>
                      <a:lnTo>
                        <a:pt x="34" y="166"/>
                      </a:lnTo>
                      <a:lnTo>
                        <a:pt x="36" y="170"/>
                      </a:lnTo>
                      <a:lnTo>
                        <a:pt x="36" y="174"/>
                      </a:lnTo>
                      <a:lnTo>
                        <a:pt x="34" y="180"/>
                      </a:lnTo>
                      <a:lnTo>
                        <a:pt x="36" y="182"/>
                      </a:lnTo>
                      <a:lnTo>
                        <a:pt x="38" y="182"/>
                      </a:lnTo>
                      <a:lnTo>
                        <a:pt x="38" y="184"/>
                      </a:lnTo>
                      <a:lnTo>
                        <a:pt x="32" y="196"/>
                      </a:lnTo>
                      <a:lnTo>
                        <a:pt x="22" y="208"/>
                      </a:lnTo>
                      <a:lnTo>
                        <a:pt x="22" y="214"/>
                      </a:lnTo>
                      <a:lnTo>
                        <a:pt x="22" y="224"/>
                      </a:lnTo>
                      <a:lnTo>
                        <a:pt x="18" y="232"/>
                      </a:lnTo>
                      <a:lnTo>
                        <a:pt x="22" y="238"/>
                      </a:lnTo>
                      <a:lnTo>
                        <a:pt x="22" y="246"/>
                      </a:lnTo>
                      <a:lnTo>
                        <a:pt x="22" y="254"/>
                      </a:lnTo>
                      <a:lnTo>
                        <a:pt x="18" y="260"/>
                      </a:lnTo>
                      <a:lnTo>
                        <a:pt x="22" y="262"/>
                      </a:lnTo>
                      <a:lnTo>
                        <a:pt x="22" y="268"/>
                      </a:lnTo>
                      <a:lnTo>
                        <a:pt x="26" y="270"/>
                      </a:lnTo>
                      <a:lnTo>
                        <a:pt x="28" y="274"/>
                      </a:lnTo>
                      <a:lnTo>
                        <a:pt x="26" y="286"/>
                      </a:lnTo>
                      <a:lnTo>
                        <a:pt x="36" y="286"/>
                      </a:lnTo>
                      <a:lnTo>
                        <a:pt x="36" y="282"/>
                      </a:lnTo>
                      <a:lnTo>
                        <a:pt x="28" y="274"/>
                      </a:lnTo>
                      <a:lnTo>
                        <a:pt x="42" y="268"/>
                      </a:lnTo>
                      <a:lnTo>
                        <a:pt x="54" y="260"/>
                      </a:lnTo>
                      <a:lnTo>
                        <a:pt x="62" y="256"/>
                      </a:lnTo>
                      <a:lnTo>
                        <a:pt x="70" y="254"/>
                      </a:lnTo>
                      <a:lnTo>
                        <a:pt x="72" y="250"/>
                      </a:lnTo>
                      <a:lnTo>
                        <a:pt x="74" y="242"/>
                      </a:lnTo>
                      <a:lnTo>
                        <a:pt x="72" y="218"/>
                      </a:lnTo>
                      <a:lnTo>
                        <a:pt x="66" y="180"/>
                      </a:lnTo>
                      <a:lnTo>
                        <a:pt x="62" y="180"/>
                      </a:lnTo>
                      <a:lnTo>
                        <a:pt x="62" y="172"/>
                      </a:lnTo>
                      <a:lnTo>
                        <a:pt x="62" y="164"/>
                      </a:lnTo>
                      <a:lnTo>
                        <a:pt x="62" y="162"/>
                      </a:lnTo>
                      <a:lnTo>
                        <a:pt x="70" y="160"/>
                      </a:lnTo>
                      <a:lnTo>
                        <a:pt x="72" y="152"/>
                      </a:lnTo>
                      <a:lnTo>
                        <a:pt x="74" y="146"/>
                      </a:lnTo>
                      <a:lnTo>
                        <a:pt x="78" y="146"/>
                      </a:lnTo>
                      <a:lnTo>
                        <a:pt x="82" y="128"/>
                      </a:lnTo>
                      <a:lnTo>
                        <a:pt x="84" y="128"/>
                      </a:lnTo>
                      <a:lnTo>
                        <a:pt x="90" y="128"/>
                      </a:lnTo>
                      <a:lnTo>
                        <a:pt x="98" y="126"/>
                      </a:lnTo>
                      <a:lnTo>
                        <a:pt x="102" y="124"/>
                      </a:lnTo>
                      <a:lnTo>
                        <a:pt x="108" y="118"/>
                      </a:lnTo>
                      <a:lnTo>
                        <a:pt x="112" y="118"/>
                      </a:lnTo>
                      <a:lnTo>
                        <a:pt x="120" y="116"/>
                      </a:lnTo>
                      <a:lnTo>
                        <a:pt x="128" y="110"/>
                      </a:lnTo>
                      <a:lnTo>
                        <a:pt x="136" y="100"/>
                      </a:lnTo>
                      <a:lnTo>
                        <a:pt x="144" y="90"/>
                      </a:lnTo>
                      <a:lnTo>
                        <a:pt x="146" y="80"/>
                      </a:lnTo>
                      <a:lnTo>
                        <a:pt x="146" y="72"/>
                      </a:lnTo>
                      <a:lnTo>
                        <a:pt x="146" y="64"/>
                      </a:lnTo>
                      <a:lnTo>
                        <a:pt x="148" y="52"/>
                      </a:lnTo>
                      <a:lnTo>
                        <a:pt x="148" y="38"/>
                      </a:lnTo>
                      <a:lnTo>
                        <a:pt x="146" y="10"/>
                      </a:lnTo>
                      <a:lnTo>
                        <a:pt x="146" y="0"/>
                      </a:lnTo>
                      <a:lnTo>
                        <a:pt x="140" y="0"/>
                      </a:lnTo>
                      <a:lnTo>
                        <a:pt x="136" y="2"/>
                      </a:lnTo>
                      <a:lnTo>
                        <a:pt x="130" y="6"/>
                      </a:lnTo>
                      <a:lnTo>
                        <a:pt x="126" y="6"/>
                      </a:lnTo>
                      <a:lnTo>
                        <a:pt x="120" y="8"/>
                      </a:lnTo>
                      <a:lnTo>
                        <a:pt x="118" y="10"/>
                      </a:lnTo>
                      <a:lnTo>
                        <a:pt x="116" y="12"/>
                      </a:lnTo>
                      <a:lnTo>
                        <a:pt x="112" y="10"/>
                      </a:lnTo>
                      <a:lnTo>
                        <a:pt x="110" y="10"/>
                      </a:lnTo>
                      <a:lnTo>
                        <a:pt x="110" y="12"/>
                      </a:lnTo>
                      <a:lnTo>
                        <a:pt x="106" y="16"/>
                      </a:lnTo>
                      <a:lnTo>
                        <a:pt x="96" y="18"/>
                      </a:lnTo>
                      <a:lnTo>
                        <a:pt x="84" y="18"/>
                      </a:lnTo>
                      <a:lnTo>
                        <a:pt x="82" y="18"/>
                      </a:lnTo>
                      <a:lnTo>
                        <a:pt x="80" y="16"/>
                      </a:lnTo>
                      <a:lnTo>
                        <a:pt x="80" y="12"/>
                      </a:lnTo>
                      <a:lnTo>
                        <a:pt x="78" y="12"/>
                      </a:lnTo>
                      <a:lnTo>
                        <a:pt x="72" y="16"/>
                      </a:lnTo>
                      <a:lnTo>
                        <a:pt x="62" y="18"/>
                      </a:lnTo>
                      <a:lnTo>
                        <a:pt x="60" y="26"/>
                      </a:lnTo>
                      <a:lnTo>
                        <a:pt x="64" y="30"/>
                      </a:lnTo>
                      <a:lnTo>
                        <a:pt x="64" y="42"/>
                      </a:lnTo>
                      <a:lnTo>
                        <a:pt x="66" y="56"/>
                      </a:lnTo>
                      <a:lnTo>
                        <a:pt x="66" y="56"/>
                      </a:lnTo>
                      <a:lnTo>
                        <a:pt x="66" y="5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8" name="Freeform: Shape 361">
                  <a:extLst>
                    <a:ext uri="{FF2B5EF4-FFF2-40B4-BE49-F238E27FC236}">
                      <a16:creationId xmlns:a16="http://schemas.microsoft.com/office/drawing/2014/main" id="{1F723FBD-DA32-47C8-A429-318B92463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25" y="3394075"/>
                  <a:ext cx="254000" cy="250825"/>
                </a:xfrm>
                <a:custGeom>
                  <a:avLst/>
                  <a:gdLst>
                    <a:gd name="T0" fmla="*/ 60 w 160"/>
                    <a:gd name="T1" fmla="*/ 158 h 158"/>
                    <a:gd name="T2" fmla="*/ 64 w 160"/>
                    <a:gd name="T3" fmla="*/ 138 h 158"/>
                    <a:gd name="T4" fmla="*/ 76 w 160"/>
                    <a:gd name="T5" fmla="*/ 128 h 158"/>
                    <a:gd name="T6" fmla="*/ 92 w 160"/>
                    <a:gd name="T7" fmla="*/ 122 h 158"/>
                    <a:gd name="T8" fmla="*/ 100 w 160"/>
                    <a:gd name="T9" fmla="*/ 116 h 158"/>
                    <a:gd name="T10" fmla="*/ 106 w 160"/>
                    <a:gd name="T11" fmla="*/ 114 h 158"/>
                    <a:gd name="T12" fmla="*/ 118 w 160"/>
                    <a:gd name="T13" fmla="*/ 110 h 158"/>
                    <a:gd name="T14" fmla="*/ 128 w 160"/>
                    <a:gd name="T15" fmla="*/ 92 h 158"/>
                    <a:gd name="T16" fmla="*/ 138 w 160"/>
                    <a:gd name="T17" fmla="*/ 88 h 158"/>
                    <a:gd name="T18" fmla="*/ 140 w 160"/>
                    <a:gd name="T19" fmla="*/ 78 h 158"/>
                    <a:gd name="T20" fmla="*/ 142 w 160"/>
                    <a:gd name="T21" fmla="*/ 76 h 158"/>
                    <a:gd name="T22" fmla="*/ 148 w 160"/>
                    <a:gd name="T23" fmla="*/ 72 h 158"/>
                    <a:gd name="T24" fmla="*/ 152 w 160"/>
                    <a:gd name="T25" fmla="*/ 66 h 158"/>
                    <a:gd name="T26" fmla="*/ 160 w 160"/>
                    <a:gd name="T27" fmla="*/ 62 h 158"/>
                    <a:gd name="T28" fmla="*/ 156 w 160"/>
                    <a:gd name="T29" fmla="*/ 54 h 158"/>
                    <a:gd name="T30" fmla="*/ 152 w 160"/>
                    <a:gd name="T31" fmla="*/ 44 h 158"/>
                    <a:gd name="T32" fmla="*/ 150 w 160"/>
                    <a:gd name="T33" fmla="*/ 38 h 158"/>
                    <a:gd name="T34" fmla="*/ 148 w 160"/>
                    <a:gd name="T35" fmla="*/ 36 h 158"/>
                    <a:gd name="T36" fmla="*/ 148 w 160"/>
                    <a:gd name="T37" fmla="*/ 18 h 158"/>
                    <a:gd name="T38" fmla="*/ 142 w 160"/>
                    <a:gd name="T39" fmla="*/ 12 h 158"/>
                    <a:gd name="T40" fmla="*/ 138 w 160"/>
                    <a:gd name="T41" fmla="*/ 8 h 158"/>
                    <a:gd name="T42" fmla="*/ 134 w 160"/>
                    <a:gd name="T43" fmla="*/ 10 h 158"/>
                    <a:gd name="T44" fmla="*/ 120 w 160"/>
                    <a:gd name="T45" fmla="*/ 12 h 158"/>
                    <a:gd name="T46" fmla="*/ 100 w 160"/>
                    <a:gd name="T47" fmla="*/ 0 h 158"/>
                    <a:gd name="T48" fmla="*/ 86 w 160"/>
                    <a:gd name="T49" fmla="*/ 20 h 158"/>
                    <a:gd name="T50" fmla="*/ 78 w 160"/>
                    <a:gd name="T51" fmla="*/ 38 h 158"/>
                    <a:gd name="T52" fmla="*/ 58 w 160"/>
                    <a:gd name="T53" fmla="*/ 48 h 158"/>
                    <a:gd name="T54" fmla="*/ 46 w 160"/>
                    <a:gd name="T55" fmla="*/ 58 h 158"/>
                    <a:gd name="T56" fmla="*/ 40 w 160"/>
                    <a:gd name="T57" fmla="*/ 68 h 158"/>
                    <a:gd name="T58" fmla="*/ 42 w 160"/>
                    <a:gd name="T59" fmla="*/ 74 h 158"/>
                    <a:gd name="T60" fmla="*/ 36 w 160"/>
                    <a:gd name="T61" fmla="*/ 84 h 158"/>
                    <a:gd name="T62" fmla="*/ 36 w 160"/>
                    <a:gd name="T63" fmla="*/ 96 h 158"/>
                    <a:gd name="T64" fmla="*/ 38 w 160"/>
                    <a:gd name="T65" fmla="*/ 114 h 158"/>
                    <a:gd name="T66" fmla="*/ 30 w 160"/>
                    <a:gd name="T67" fmla="*/ 132 h 158"/>
                    <a:gd name="T68" fmla="*/ 14 w 160"/>
                    <a:gd name="T69" fmla="*/ 148 h 158"/>
                    <a:gd name="T70" fmla="*/ 2 w 160"/>
                    <a:gd name="T71" fmla="*/ 158 h 158"/>
                    <a:gd name="T72" fmla="*/ 0 w 160"/>
                    <a:gd name="T73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0" h="158">
                      <a:moveTo>
                        <a:pt x="0" y="158"/>
                      </a:moveTo>
                      <a:lnTo>
                        <a:pt x="60" y="158"/>
                      </a:lnTo>
                      <a:lnTo>
                        <a:pt x="60" y="142"/>
                      </a:lnTo>
                      <a:lnTo>
                        <a:pt x="64" y="138"/>
                      </a:lnTo>
                      <a:lnTo>
                        <a:pt x="70" y="130"/>
                      </a:lnTo>
                      <a:lnTo>
                        <a:pt x="76" y="128"/>
                      </a:lnTo>
                      <a:lnTo>
                        <a:pt x="84" y="124"/>
                      </a:lnTo>
                      <a:lnTo>
                        <a:pt x="92" y="122"/>
                      </a:lnTo>
                      <a:lnTo>
                        <a:pt x="94" y="122"/>
                      </a:lnTo>
                      <a:lnTo>
                        <a:pt x="100" y="116"/>
                      </a:lnTo>
                      <a:lnTo>
                        <a:pt x="102" y="114"/>
                      </a:lnTo>
                      <a:lnTo>
                        <a:pt x="106" y="114"/>
                      </a:lnTo>
                      <a:lnTo>
                        <a:pt x="112" y="112"/>
                      </a:lnTo>
                      <a:lnTo>
                        <a:pt x="118" y="110"/>
                      </a:lnTo>
                      <a:lnTo>
                        <a:pt x="124" y="100"/>
                      </a:lnTo>
                      <a:lnTo>
                        <a:pt x="128" y="92"/>
                      </a:lnTo>
                      <a:lnTo>
                        <a:pt x="130" y="92"/>
                      </a:lnTo>
                      <a:lnTo>
                        <a:pt x="138" y="88"/>
                      </a:lnTo>
                      <a:lnTo>
                        <a:pt x="140" y="84"/>
                      </a:lnTo>
                      <a:lnTo>
                        <a:pt x="140" y="78"/>
                      </a:lnTo>
                      <a:lnTo>
                        <a:pt x="140" y="76"/>
                      </a:lnTo>
                      <a:lnTo>
                        <a:pt x="142" y="76"/>
                      </a:lnTo>
                      <a:lnTo>
                        <a:pt x="146" y="74"/>
                      </a:lnTo>
                      <a:lnTo>
                        <a:pt x="148" y="72"/>
                      </a:lnTo>
                      <a:lnTo>
                        <a:pt x="150" y="68"/>
                      </a:lnTo>
                      <a:lnTo>
                        <a:pt x="152" y="66"/>
                      </a:lnTo>
                      <a:lnTo>
                        <a:pt x="158" y="62"/>
                      </a:lnTo>
                      <a:lnTo>
                        <a:pt x="160" y="62"/>
                      </a:lnTo>
                      <a:lnTo>
                        <a:pt x="158" y="58"/>
                      </a:lnTo>
                      <a:lnTo>
                        <a:pt x="156" y="54"/>
                      </a:lnTo>
                      <a:lnTo>
                        <a:pt x="152" y="48"/>
                      </a:lnTo>
                      <a:lnTo>
                        <a:pt x="152" y="44"/>
                      </a:lnTo>
                      <a:lnTo>
                        <a:pt x="152" y="40"/>
                      </a:lnTo>
                      <a:lnTo>
                        <a:pt x="150" y="38"/>
                      </a:lnTo>
                      <a:lnTo>
                        <a:pt x="148" y="38"/>
                      </a:lnTo>
                      <a:lnTo>
                        <a:pt x="148" y="36"/>
                      </a:lnTo>
                      <a:lnTo>
                        <a:pt x="150" y="22"/>
                      </a:lnTo>
                      <a:lnTo>
                        <a:pt x="148" y="18"/>
                      </a:lnTo>
                      <a:lnTo>
                        <a:pt x="148" y="12"/>
                      </a:lnTo>
                      <a:lnTo>
                        <a:pt x="142" y="12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4" y="8"/>
                      </a:lnTo>
                      <a:lnTo>
                        <a:pt x="134" y="10"/>
                      </a:lnTo>
                      <a:lnTo>
                        <a:pt x="132" y="12"/>
                      </a:lnTo>
                      <a:lnTo>
                        <a:pt x="120" y="12"/>
                      </a:lnTo>
                      <a:lnTo>
                        <a:pt x="110" y="12"/>
                      </a:lnTo>
                      <a:lnTo>
                        <a:pt x="100" y="0"/>
                      </a:lnTo>
                      <a:lnTo>
                        <a:pt x="92" y="2"/>
                      </a:lnTo>
                      <a:lnTo>
                        <a:pt x="86" y="20"/>
                      </a:lnTo>
                      <a:lnTo>
                        <a:pt x="84" y="30"/>
                      </a:lnTo>
                      <a:lnTo>
                        <a:pt x="78" y="38"/>
                      </a:lnTo>
                      <a:lnTo>
                        <a:pt x="64" y="48"/>
                      </a:lnTo>
                      <a:lnTo>
                        <a:pt x="58" y="48"/>
                      </a:lnTo>
                      <a:lnTo>
                        <a:pt x="54" y="48"/>
                      </a:lnTo>
                      <a:lnTo>
                        <a:pt x="46" y="58"/>
                      </a:lnTo>
                      <a:lnTo>
                        <a:pt x="40" y="66"/>
                      </a:lnTo>
                      <a:lnTo>
                        <a:pt x="40" y="68"/>
                      </a:lnTo>
                      <a:lnTo>
                        <a:pt x="42" y="72"/>
                      </a:lnTo>
                      <a:lnTo>
                        <a:pt x="42" y="74"/>
                      </a:lnTo>
                      <a:lnTo>
                        <a:pt x="38" y="82"/>
                      </a:lnTo>
                      <a:lnTo>
                        <a:pt x="36" y="84"/>
                      </a:lnTo>
                      <a:lnTo>
                        <a:pt x="32" y="88"/>
                      </a:lnTo>
                      <a:lnTo>
                        <a:pt x="36" y="96"/>
                      </a:lnTo>
                      <a:lnTo>
                        <a:pt x="38" y="102"/>
                      </a:lnTo>
                      <a:lnTo>
                        <a:pt x="38" y="114"/>
                      </a:lnTo>
                      <a:lnTo>
                        <a:pt x="36" y="122"/>
                      </a:lnTo>
                      <a:lnTo>
                        <a:pt x="30" y="132"/>
                      </a:lnTo>
                      <a:lnTo>
                        <a:pt x="28" y="138"/>
                      </a:lnTo>
                      <a:lnTo>
                        <a:pt x="14" y="148"/>
                      </a:lnTo>
                      <a:lnTo>
                        <a:pt x="2" y="154"/>
                      </a:lnTo>
                      <a:lnTo>
                        <a:pt x="2" y="158"/>
                      </a:lnTo>
                      <a:lnTo>
                        <a:pt x="0" y="158"/>
                      </a:lnTo>
                      <a:lnTo>
                        <a:pt x="0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9" name="Freeform: Shape 362">
                  <a:extLst>
                    <a:ext uri="{FF2B5EF4-FFF2-40B4-BE49-F238E27FC236}">
                      <a16:creationId xmlns:a16="http://schemas.microsoft.com/office/drawing/2014/main" id="{42067713-84BB-4FF3-9CC8-3FD2B7EA9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5575" y="2854325"/>
                  <a:ext cx="727075" cy="355600"/>
                </a:xfrm>
                <a:custGeom>
                  <a:avLst/>
                  <a:gdLst>
                    <a:gd name="T0" fmla="*/ 72 w 458"/>
                    <a:gd name="T1" fmla="*/ 34 h 224"/>
                    <a:gd name="T2" fmla="*/ 98 w 458"/>
                    <a:gd name="T3" fmla="*/ 42 h 224"/>
                    <a:gd name="T4" fmla="*/ 128 w 458"/>
                    <a:gd name="T5" fmla="*/ 42 h 224"/>
                    <a:gd name="T6" fmla="*/ 144 w 458"/>
                    <a:gd name="T7" fmla="*/ 28 h 224"/>
                    <a:gd name="T8" fmla="*/ 136 w 458"/>
                    <a:gd name="T9" fmla="*/ 10 h 224"/>
                    <a:gd name="T10" fmla="*/ 152 w 458"/>
                    <a:gd name="T11" fmla="*/ 2 h 224"/>
                    <a:gd name="T12" fmla="*/ 174 w 458"/>
                    <a:gd name="T13" fmla="*/ 8 h 224"/>
                    <a:gd name="T14" fmla="*/ 206 w 458"/>
                    <a:gd name="T15" fmla="*/ 28 h 224"/>
                    <a:gd name="T16" fmla="*/ 226 w 458"/>
                    <a:gd name="T17" fmla="*/ 50 h 224"/>
                    <a:gd name="T18" fmla="*/ 246 w 458"/>
                    <a:gd name="T19" fmla="*/ 44 h 224"/>
                    <a:gd name="T20" fmla="*/ 276 w 458"/>
                    <a:gd name="T21" fmla="*/ 46 h 224"/>
                    <a:gd name="T22" fmla="*/ 286 w 458"/>
                    <a:gd name="T23" fmla="*/ 56 h 224"/>
                    <a:gd name="T24" fmla="*/ 306 w 458"/>
                    <a:gd name="T25" fmla="*/ 62 h 224"/>
                    <a:gd name="T26" fmla="*/ 328 w 458"/>
                    <a:gd name="T27" fmla="*/ 64 h 224"/>
                    <a:gd name="T28" fmla="*/ 360 w 458"/>
                    <a:gd name="T29" fmla="*/ 56 h 224"/>
                    <a:gd name="T30" fmla="*/ 388 w 458"/>
                    <a:gd name="T31" fmla="*/ 52 h 224"/>
                    <a:gd name="T32" fmla="*/ 400 w 458"/>
                    <a:gd name="T33" fmla="*/ 70 h 224"/>
                    <a:gd name="T34" fmla="*/ 398 w 458"/>
                    <a:gd name="T35" fmla="*/ 88 h 224"/>
                    <a:gd name="T36" fmla="*/ 418 w 458"/>
                    <a:gd name="T37" fmla="*/ 98 h 224"/>
                    <a:gd name="T38" fmla="*/ 434 w 458"/>
                    <a:gd name="T39" fmla="*/ 96 h 224"/>
                    <a:gd name="T40" fmla="*/ 458 w 458"/>
                    <a:gd name="T41" fmla="*/ 110 h 224"/>
                    <a:gd name="T42" fmla="*/ 442 w 458"/>
                    <a:gd name="T43" fmla="*/ 118 h 224"/>
                    <a:gd name="T44" fmla="*/ 432 w 458"/>
                    <a:gd name="T45" fmla="*/ 126 h 224"/>
                    <a:gd name="T46" fmla="*/ 408 w 458"/>
                    <a:gd name="T47" fmla="*/ 128 h 224"/>
                    <a:gd name="T48" fmla="*/ 396 w 458"/>
                    <a:gd name="T49" fmla="*/ 142 h 224"/>
                    <a:gd name="T50" fmla="*/ 362 w 458"/>
                    <a:gd name="T51" fmla="*/ 164 h 224"/>
                    <a:gd name="T52" fmla="*/ 340 w 458"/>
                    <a:gd name="T53" fmla="*/ 152 h 224"/>
                    <a:gd name="T54" fmla="*/ 328 w 458"/>
                    <a:gd name="T55" fmla="*/ 172 h 224"/>
                    <a:gd name="T56" fmla="*/ 328 w 458"/>
                    <a:gd name="T57" fmla="*/ 196 h 224"/>
                    <a:gd name="T58" fmla="*/ 296 w 458"/>
                    <a:gd name="T59" fmla="*/ 206 h 224"/>
                    <a:gd name="T60" fmla="*/ 270 w 458"/>
                    <a:gd name="T61" fmla="*/ 208 h 224"/>
                    <a:gd name="T62" fmla="*/ 242 w 458"/>
                    <a:gd name="T63" fmla="*/ 222 h 224"/>
                    <a:gd name="T64" fmla="*/ 208 w 458"/>
                    <a:gd name="T65" fmla="*/ 218 h 224"/>
                    <a:gd name="T66" fmla="*/ 174 w 458"/>
                    <a:gd name="T67" fmla="*/ 208 h 224"/>
                    <a:gd name="T68" fmla="*/ 138 w 458"/>
                    <a:gd name="T69" fmla="*/ 206 h 224"/>
                    <a:gd name="T70" fmla="*/ 116 w 458"/>
                    <a:gd name="T71" fmla="*/ 194 h 224"/>
                    <a:gd name="T72" fmla="*/ 98 w 458"/>
                    <a:gd name="T73" fmla="*/ 172 h 224"/>
                    <a:gd name="T74" fmla="*/ 80 w 458"/>
                    <a:gd name="T75" fmla="*/ 160 h 224"/>
                    <a:gd name="T76" fmla="*/ 54 w 458"/>
                    <a:gd name="T77" fmla="*/ 152 h 224"/>
                    <a:gd name="T78" fmla="*/ 56 w 458"/>
                    <a:gd name="T79" fmla="*/ 132 h 224"/>
                    <a:gd name="T80" fmla="*/ 44 w 458"/>
                    <a:gd name="T81" fmla="*/ 114 h 224"/>
                    <a:gd name="T82" fmla="*/ 16 w 458"/>
                    <a:gd name="T83" fmla="*/ 100 h 224"/>
                    <a:gd name="T84" fmla="*/ 2 w 458"/>
                    <a:gd name="T85" fmla="*/ 88 h 224"/>
                    <a:gd name="T86" fmla="*/ 8 w 458"/>
                    <a:gd name="T87" fmla="*/ 62 h 224"/>
                    <a:gd name="T88" fmla="*/ 18 w 458"/>
                    <a:gd name="T89" fmla="*/ 50 h 224"/>
                    <a:gd name="T90" fmla="*/ 34 w 458"/>
                    <a:gd name="T91" fmla="*/ 36 h 224"/>
                    <a:gd name="T92" fmla="*/ 60 w 458"/>
                    <a:gd name="T93" fmla="*/ 28 h 224"/>
                    <a:gd name="T94" fmla="*/ 70 w 458"/>
                    <a:gd name="T95" fmla="*/ 34 h 224"/>
                    <a:gd name="T96" fmla="*/ 180 w 458"/>
                    <a:gd name="T97" fmla="*/ 20 h 224"/>
                    <a:gd name="T98" fmla="*/ 180 w 458"/>
                    <a:gd name="T99" fmla="*/ 28 h 224"/>
                    <a:gd name="T100" fmla="*/ 178 w 458"/>
                    <a:gd name="T101" fmla="*/ 20 h 224"/>
                    <a:gd name="T102" fmla="*/ 180 w 458"/>
                    <a:gd name="T103" fmla="*/ 2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58" h="224">
                      <a:moveTo>
                        <a:pt x="70" y="34"/>
                      </a:moveTo>
                      <a:lnTo>
                        <a:pt x="70" y="34"/>
                      </a:lnTo>
                      <a:lnTo>
                        <a:pt x="72" y="34"/>
                      </a:lnTo>
                      <a:lnTo>
                        <a:pt x="78" y="32"/>
                      </a:lnTo>
                      <a:lnTo>
                        <a:pt x="90" y="36"/>
                      </a:lnTo>
                      <a:lnTo>
                        <a:pt x="98" y="42"/>
                      </a:lnTo>
                      <a:lnTo>
                        <a:pt x="106" y="44"/>
                      </a:lnTo>
                      <a:lnTo>
                        <a:pt x="116" y="44"/>
                      </a:lnTo>
                      <a:lnTo>
                        <a:pt x="128" y="42"/>
                      </a:lnTo>
                      <a:lnTo>
                        <a:pt x="142" y="44"/>
                      </a:lnTo>
                      <a:lnTo>
                        <a:pt x="144" y="38"/>
                      </a:lnTo>
                      <a:lnTo>
                        <a:pt x="144" y="28"/>
                      </a:lnTo>
                      <a:lnTo>
                        <a:pt x="138" y="24"/>
                      </a:lnTo>
                      <a:lnTo>
                        <a:pt x="134" y="18"/>
                      </a:lnTo>
                      <a:lnTo>
                        <a:pt x="136" y="10"/>
                      </a:lnTo>
                      <a:lnTo>
                        <a:pt x="138" y="6"/>
                      </a:lnTo>
                      <a:lnTo>
                        <a:pt x="142" y="0"/>
                      </a:lnTo>
                      <a:lnTo>
                        <a:pt x="152" y="2"/>
                      </a:lnTo>
                      <a:lnTo>
                        <a:pt x="160" y="2"/>
                      </a:lnTo>
                      <a:lnTo>
                        <a:pt x="170" y="2"/>
                      </a:lnTo>
                      <a:lnTo>
                        <a:pt x="174" y="8"/>
                      </a:lnTo>
                      <a:lnTo>
                        <a:pt x="186" y="10"/>
                      </a:lnTo>
                      <a:lnTo>
                        <a:pt x="198" y="20"/>
                      </a:lnTo>
                      <a:lnTo>
                        <a:pt x="206" y="28"/>
                      </a:lnTo>
                      <a:lnTo>
                        <a:pt x="210" y="36"/>
                      </a:lnTo>
                      <a:lnTo>
                        <a:pt x="216" y="42"/>
                      </a:lnTo>
                      <a:lnTo>
                        <a:pt x="226" y="50"/>
                      </a:lnTo>
                      <a:lnTo>
                        <a:pt x="234" y="46"/>
                      </a:lnTo>
                      <a:lnTo>
                        <a:pt x="240" y="46"/>
                      </a:lnTo>
                      <a:lnTo>
                        <a:pt x="246" y="44"/>
                      </a:lnTo>
                      <a:lnTo>
                        <a:pt x="252" y="38"/>
                      </a:lnTo>
                      <a:lnTo>
                        <a:pt x="262" y="44"/>
                      </a:lnTo>
                      <a:lnTo>
                        <a:pt x="276" y="46"/>
                      </a:lnTo>
                      <a:lnTo>
                        <a:pt x="280" y="50"/>
                      </a:lnTo>
                      <a:lnTo>
                        <a:pt x="280" y="54"/>
                      </a:lnTo>
                      <a:lnTo>
                        <a:pt x="286" y="56"/>
                      </a:lnTo>
                      <a:lnTo>
                        <a:pt x="294" y="56"/>
                      </a:lnTo>
                      <a:lnTo>
                        <a:pt x="300" y="62"/>
                      </a:lnTo>
                      <a:lnTo>
                        <a:pt x="306" y="62"/>
                      </a:lnTo>
                      <a:lnTo>
                        <a:pt x="314" y="60"/>
                      </a:lnTo>
                      <a:lnTo>
                        <a:pt x="322" y="62"/>
                      </a:lnTo>
                      <a:lnTo>
                        <a:pt x="328" y="64"/>
                      </a:lnTo>
                      <a:lnTo>
                        <a:pt x="342" y="62"/>
                      </a:lnTo>
                      <a:lnTo>
                        <a:pt x="346" y="56"/>
                      </a:lnTo>
                      <a:lnTo>
                        <a:pt x="360" y="56"/>
                      </a:lnTo>
                      <a:lnTo>
                        <a:pt x="376" y="46"/>
                      </a:lnTo>
                      <a:lnTo>
                        <a:pt x="378" y="44"/>
                      </a:lnTo>
                      <a:lnTo>
                        <a:pt x="388" y="52"/>
                      </a:lnTo>
                      <a:lnTo>
                        <a:pt x="396" y="52"/>
                      </a:lnTo>
                      <a:lnTo>
                        <a:pt x="406" y="54"/>
                      </a:lnTo>
                      <a:lnTo>
                        <a:pt x="400" y="70"/>
                      </a:lnTo>
                      <a:lnTo>
                        <a:pt x="404" y="78"/>
                      </a:lnTo>
                      <a:lnTo>
                        <a:pt x="400" y="86"/>
                      </a:lnTo>
                      <a:lnTo>
                        <a:pt x="398" y="88"/>
                      </a:lnTo>
                      <a:lnTo>
                        <a:pt x="398" y="96"/>
                      </a:lnTo>
                      <a:lnTo>
                        <a:pt x="408" y="100"/>
                      </a:lnTo>
                      <a:lnTo>
                        <a:pt x="418" y="98"/>
                      </a:lnTo>
                      <a:lnTo>
                        <a:pt x="426" y="90"/>
                      </a:lnTo>
                      <a:lnTo>
                        <a:pt x="432" y="90"/>
                      </a:lnTo>
                      <a:lnTo>
                        <a:pt x="434" y="96"/>
                      </a:lnTo>
                      <a:lnTo>
                        <a:pt x="442" y="104"/>
                      </a:lnTo>
                      <a:lnTo>
                        <a:pt x="452" y="106"/>
                      </a:lnTo>
                      <a:lnTo>
                        <a:pt x="458" y="110"/>
                      </a:lnTo>
                      <a:lnTo>
                        <a:pt x="454" y="118"/>
                      </a:lnTo>
                      <a:lnTo>
                        <a:pt x="450" y="118"/>
                      </a:lnTo>
                      <a:lnTo>
                        <a:pt x="442" y="118"/>
                      </a:lnTo>
                      <a:lnTo>
                        <a:pt x="440" y="122"/>
                      </a:lnTo>
                      <a:lnTo>
                        <a:pt x="436" y="124"/>
                      </a:lnTo>
                      <a:lnTo>
                        <a:pt x="432" y="126"/>
                      </a:lnTo>
                      <a:lnTo>
                        <a:pt x="424" y="126"/>
                      </a:lnTo>
                      <a:lnTo>
                        <a:pt x="412" y="134"/>
                      </a:lnTo>
                      <a:lnTo>
                        <a:pt x="408" y="128"/>
                      </a:lnTo>
                      <a:lnTo>
                        <a:pt x="404" y="132"/>
                      </a:lnTo>
                      <a:lnTo>
                        <a:pt x="400" y="140"/>
                      </a:lnTo>
                      <a:lnTo>
                        <a:pt x="396" y="142"/>
                      </a:lnTo>
                      <a:lnTo>
                        <a:pt x="376" y="146"/>
                      </a:lnTo>
                      <a:lnTo>
                        <a:pt x="372" y="158"/>
                      </a:lnTo>
                      <a:lnTo>
                        <a:pt x="362" y="164"/>
                      </a:lnTo>
                      <a:lnTo>
                        <a:pt x="352" y="162"/>
                      </a:lnTo>
                      <a:lnTo>
                        <a:pt x="346" y="152"/>
                      </a:lnTo>
                      <a:lnTo>
                        <a:pt x="340" y="152"/>
                      </a:lnTo>
                      <a:lnTo>
                        <a:pt x="334" y="158"/>
                      </a:lnTo>
                      <a:lnTo>
                        <a:pt x="328" y="164"/>
                      </a:lnTo>
                      <a:lnTo>
                        <a:pt x="328" y="172"/>
                      </a:lnTo>
                      <a:lnTo>
                        <a:pt x="332" y="180"/>
                      </a:lnTo>
                      <a:lnTo>
                        <a:pt x="334" y="188"/>
                      </a:lnTo>
                      <a:lnTo>
                        <a:pt x="328" y="196"/>
                      </a:lnTo>
                      <a:lnTo>
                        <a:pt x="322" y="198"/>
                      </a:lnTo>
                      <a:lnTo>
                        <a:pt x="312" y="204"/>
                      </a:lnTo>
                      <a:lnTo>
                        <a:pt x="296" y="206"/>
                      </a:lnTo>
                      <a:lnTo>
                        <a:pt x="282" y="206"/>
                      </a:lnTo>
                      <a:lnTo>
                        <a:pt x="276" y="208"/>
                      </a:lnTo>
                      <a:lnTo>
                        <a:pt x="270" y="208"/>
                      </a:lnTo>
                      <a:lnTo>
                        <a:pt x="262" y="216"/>
                      </a:lnTo>
                      <a:lnTo>
                        <a:pt x="252" y="222"/>
                      </a:lnTo>
                      <a:lnTo>
                        <a:pt x="242" y="222"/>
                      </a:lnTo>
                      <a:lnTo>
                        <a:pt x="232" y="224"/>
                      </a:lnTo>
                      <a:lnTo>
                        <a:pt x="216" y="224"/>
                      </a:lnTo>
                      <a:lnTo>
                        <a:pt x="208" y="218"/>
                      </a:lnTo>
                      <a:lnTo>
                        <a:pt x="200" y="212"/>
                      </a:lnTo>
                      <a:lnTo>
                        <a:pt x="198" y="208"/>
                      </a:lnTo>
                      <a:lnTo>
                        <a:pt x="174" y="208"/>
                      </a:lnTo>
                      <a:lnTo>
                        <a:pt x="162" y="206"/>
                      </a:lnTo>
                      <a:lnTo>
                        <a:pt x="152" y="206"/>
                      </a:lnTo>
                      <a:lnTo>
                        <a:pt x="138" y="206"/>
                      </a:lnTo>
                      <a:lnTo>
                        <a:pt x="132" y="206"/>
                      </a:lnTo>
                      <a:lnTo>
                        <a:pt x="124" y="200"/>
                      </a:lnTo>
                      <a:lnTo>
                        <a:pt x="116" y="194"/>
                      </a:lnTo>
                      <a:lnTo>
                        <a:pt x="108" y="186"/>
                      </a:lnTo>
                      <a:lnTo>
                        <a:pt x="104" y="182"/>
                      </a:lnTo>
                      <a:lnTo>
                        <a:pt x="98" y="172"/>
                      </a:lnTo>
                      <a:lnTo>
                        <a:pt x="92" y="168"/>
                      </a:lnTo>
                      <a:lnTo>
                        <a:pt x="86" y="164"/>
                      </a:lnTo>
                      <a:lnTo>
                        <a:pt x="80" y="160"/>
                      </a:lnTo>
                      <a:lnTo>
                        <a:pt x="72" y="154"/>
                      </a:lnTo>
                      <a:lnTo>
                        <a:pt x="62" y="154"/>
                      </a:lnTo>
                      <a:lnTo>
                        <a:pt x="54" y="152"/>
                      </a:lnTo>
                      <a:lnTo>
                        <a:pt x="52" y="146"/>
                      </a:lnTo>
                      <a:lnTo>
                        <a:pt x="54" y="136"/>
                      </a:lnTo>
                      <a:lnTo>
                        <a:pt x="56" y="132"/>
                      </a:lnTo>
                      <a:lnTo>
                        <a:pt x="52" y="122"/>
                      </a:lnTo>
                      <a:lnTo>
                        <a:pt x="44" y="118"/>
                      </a:lnTo>
                      <a:lnTo>
                        <a:pt x="44" y="114"/>
                      </a:lnTo>
                      <a:lnTo>
                        <a:pt x="34" y="104"/>
                      </a:lnTo>
                      <a:lnTo>
                        <a:pt x="26" y="98"/>
                      </a:lnTo>
                      <a:lnTo>
                        <a:pt x="16" y="100"/>
                      </a:lnTo>
                      <a:lnTo>
                        <a:pt x="8" y="98"/>
                      </a:lnTo>
                      <a:lnTo>
                        <a:pt x="2" y="92"/>
                      </a:lnTo>
                      <a:lnTo>
                        <a:pt x="2" y="88"/>
                      </a:lnTo>
                      <a:lnTo>
                        <a:pt x="0" y="7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4" y="56"/>
                      </a:lnTo>
                      <a:lnTo>
                        <a:pt x="18" y="54"/>
                      </a:lnTo>
                      <a:lnTo>
                        <a:pt x="18" y="50"/>
                      </a:lnTo>
                      <a:lnTo>
                        <a:pt x="20" y="44"/>
                      </a:lnTo>
                      <a:lnTo>
                        <a:pt x="26" y="42"/>
                      </a:lnTo>
                      <a:lnTo>
                        <a:pt x="34" y="36"/>
                      </a:lnTo>
                      <a:lnTo>
                        <a:pt x="44" y="34"/>
                      </a:lnTo>
                      <a:lnTo>
                        <a:pt x="50" y="32"/>
                      </a:lnTo>
                      <a:lnTo>
                        <a:pt x="60" y="28"/>
                      </a:lnTo>
                      <a:lnTo>
                        <a:pt x="68" y="32"/>
                      </a:lnTo>
                      <a:lnTo>
                        <a:pt x="70" y="34"/>
                      </a:lnTo>
                      <a:lnTo>
                        <a:pt x="70" y="34"/>
                      </a:lnTo>
                      <a:lnTo>
                        <a:pt x="70" y="34"/>
                      </a:lnTo>
                      <a:close/>
                      <a:moveTo>
                        <a:pt x="180" y="20"/>
                      </a:moveTo>
                      <a:lnTo>
                        <a:pt x="180" y="20"/>
                      </a:lnTo>
                      <a:lnTo>
                        <a:pt x="180" y="24"/>
                      </a:lnTo>
                      <a:lnTo>
                        <a:pt x="182" y="24"/>
                      </a:lnTo>
                      <a:lnTo>
                        <a:pt x="180" y="28"/>
                      </a:lnTo>
                      <a:lnTo>
                        <a:pt x="178" y="32"/>
                      </a:lnTo>
                      <a:lnTo>
                        <a:pt x="178" y="24"/>
                      </a:lnTo>
                      <a:lnTo>
                        <a:pt x="178" y="20"/>
                      </a:lnTo>
                      <a:lnTo>
                        <a:pt x="180" y="20"/>
                      </a:lnTo>
                      <a:lnTo>
                        <a:pt x="180" y="20"/>
                      </a:lnTo>
                      <a:lnTo>
                        <a:pt x="18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0" name="Freeform: Shape 363">
                  <a:extLst>
                    <a:ext uri="{FF2B5EF4-FFF2-40B4-BE49-F238E27FC236}">
                      <a16:creationId xmlns:a16="http://schemas.microsoft.com/office/drawing/2014/main" id="{63FB8F33-EDDB-4B0E-932D-DC9152156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625" y="3140075"/>
                  <a:ext cx="19050" cy="15875"/>
                </a:xfrm>
                <a:custGeom>
                  <a:avLst/>
                  <a:gdLst>
                    <a:gd name="T0" fmla="*/ 12 w 12"/>
                    <a:gd name="T1" fmla="*/ 2 h 10"/>
                    <a:gd name="T2" fmla="*/ 4 w 12"/>
                    <a:gd name="T3" fmla="*/ 0 h 10"/>
                    <a:gd name="T4" fmla="*/ 0 w 12"/>
                    <a:gd name="T5" fmla="*/ 2 h 10"/>
                    <a:gd name="T6" fmla="*/ 4 w 12"/>
                    <a:gd name="T7" fmla="*/ 10 h 10"/>
                    <a:gd name="T8" fmla="*/ 6 w 12"/>
                    <a:gd name="T9" fmla="*/ 6 h 10"/>
                    <a:gd name="T10" fmla="*/ 10 w 12"/>
                    <a:gd name="T11" fmla="*/ 2 h 10"/>
                    <a:gd name="T12" fmla="*/ 12 w 12"/>
                    <a:gd name="T13" fmla="*/ 2 h 10"/>
                    <a:gd name="T14" fmla="*/ 12 w 12"/>
                    <a:gd name="T15" fmla="*/ 2 h 10"/>
                    <a:gd name="T16" fmla="*/ 12 w 12"/>
                    <a:gd name="T1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0">
                      <a:moveTo>
                        <a:pt x="12" y="2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1" name="Freeform: Shape 364">
                  <a:extLst>
                    <a:ext uri="{FF2B5EF4-FFF2-40B4-BE49-F238E27FC236}">
                      <a16:creationId xmlns:a16="http://schemas.microsoft.com/office/drawing/2014/main" id="{2C4188C5-1A98-4B55-9C57-E00F9CDD7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625" y="3140075"/>
                  <a:ext cx="19050" cy="15875"/>
                </a:xfrm>
                <a:custGeom>
                  <a:avLst/>
                  <a:gdLst>
                    <a:gd name="T0" fmla="*/ 12 w 12"/>
                    <a:gd name="T1" fmla="*/ 2 h 10"/>
                    <a:gd name="T2" fmla="*/ 4 w 12"/>
                    <a:gd name="T3" fmla="*/ 0 h 10"/>
                    <a:gd name="T4" fmla="*/ 0 w 12"/>
                    <a:gd name="T5" fmla="*/ 2 h 10"/>
                    <a:gd name="T6" fmla="*/ 4 w 12"/>
                    <a:gd name="T7" fmla="*/ 10 h 10"/>
                    <a:gd name="T8" fmla="*/ 6 w 12"/>
                    <a:gd name="T9" fmla="*/ 6 h 10"/>
                    <a:gd name="T10" fmla="*/ 10 w 12"/>
                    <a:gd name="T11" fmla="*/ 2 h 10"/>
                    <a:gd name="T12" fmla="*/ 12 w 12"/>
                    <a:gd name="T13" fmla="*/ 2 h 10"/>
                    <a:gd name="T14" fmla="*/ 12 w 12"/>
                    <a:gd name="T15" fmla="*/ 2 h 10"/>
                    <a:gd name="T16" fmla="*/ 12 w 12"/>
                    <a:gd name="T1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0">
                      <a:moveTo>
                        <a:pt x="12" y="2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2" name="Freeform: Shape 365">
                  <a:extLst>
                    <a:ext uri="{FF2B5EF4-FFF2-40B4-BE49-F238E27FC236}">
                      <a16:creationId xmlns:a16="http://schemas.microsoft.com/office/drawing/2014/main" id="{F36E8C24-5ECB-41F7-9835-24EF438EB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525" y="2974975"/>
                  <a:ext cx="85725" cy="107950"/>
                </a:xfrm>
                <a:custGeom>
                  <a:avLst/>
                  <a:gdLst>
                    <a:gd name="T0" fmla="*/ 28 w 54"/>
                    <a:gd name="T1" fmla="*/ 68 h 68"/>
                    <a:gd name="T2" fmla="*/ 28 w 54"/>
                    <a:gd name="T3" fmla="*/ 68 h 68"/>
                    <a:gd name="T4" fmla="*/ 32 w 54"/>
                    <a:gd name="T5" fmla="*/ 64 h 68"/>
                    <a:gd name="T6" fmla="*/ 32 w 54"/>
                    <a:gd name="T7" fmla="*/ 58 h 68"/>
                    <a:gd name="T8" fmla="*/ 36 w 54"/>
                    <a:gd name="T9" fmla="*/ 56 h 68"/>
                    <a:gd name="T10" fmla="*/ 38 w 54"/>
                    <a:gd name="T11" fmla="*/ 54 h 68"/>
                    <a:gd name="T12" fmla="*/ 38 w 54"/>
                    <a:gd name="T13" fmla="*/ 50 h 68"/>
                    <a:gd name="T14" fmla="*/ 38 w 54"/>
                    <a:gd name="T15" fmla="*/ 48 h 68"/>
                    <a:gd name="T16" fmla="*/ 42 w 54"/>
                    <a:gd name="T17" fmla="*/ 50 h 68"/>
                    <a:gd name="T18" fmla="*/ 46 w 54"/>
                    <a:gd name="T19" fmla="*/ 50 h 68"/>
                    <a:gd name="T20" fmla="*/ 52 w 54"/>
                    <a:gd name="T21" fmla="*/ 54 h 68"/>
                    <a:gd name="T22" fmla="*/ 54 w 54"/>
                    <a:gd name="T23" fmla="*/ 56 h 68"/>
                    <a:gd name="T24" fmla="*/ 46 w 54"/>
                    <a:gd name="T25" fmla="*/ 46 h 68"/>
                    <a:gd name="T26" fmla="*/ 44 w 54"/>
                    <a:gd name="T27" fmla="*/ 42 h 68"/>
                    <a:gd name="T28" fmla="*/ 42 w 54"/>
                    <a:gd name="T29" fmla="*/ 38 h 68"/>
                    <a:gd name="T30" fmla="*/ 42 w 54"/>
                    <a:gd name="T31" fmla="*/ 36 h 68"/>
                    <a:gd name="T32" fmla="*/ 42 w 54"/>
                    <a:gd name="T33" fmla="*/ 30 h 68"/>
                    <a:gd name="T34" fmla="*/ 38 w 54"/>
                    <a:gd name="T35" fmla="*/ 28 h 68"/>
                    <a:gd name="T36" fmla="*/ 36 w 54"/>
                    <a:gd name="T37" fmla="*/ 22 h 68"/>
                    <a:gd name="T38" fmla="*/ 36 w 54"/>
                    <a:gd name="T39" fmla="*/ 20 h 68"/>
                    <a:gd name="T40" fmla="*/ 36 w 54"/>
                    <a:gd name="T41" fmla="*/ 12 h 68"/>
                    <a:gd name="T42" fmla="*/ 32 w 54"/>
                    <a:gd name="T43" fmla="*/ 10 h 68"/>
                    <a:gd name="T44" fmla="*/ 24 w 54"/>
                    <a:gd name="T45" fmla="*/ 6 h 68"/>
                    <a:gd name="T46" fmla="*/ 18 w 54"/>
                    <a:gd name="T47" fmla="*/ 0 h 68"/>
                    <a:gd name="T48" fmla="*/ 14 w 54"/>
                    <a:gd name="T49" fmla="*/ 0 h 68"/>
                    <a:gd name="T50" fmla="*/ 8 w 54"/>
                    <a:gd name="T51" fmla="*/ 0 h 68"/>
                    <a:gd name="T52" fmla="*/ 4 w 54"/>
                    <a:gd name="T53" fmla="*/ 0 h 68"/>
                    <a:gd name="T54" fmla="*/ 0 w 54"/>
                    <a:gd name="T55" fmla="*/ 2 h 68"/>
                    <a:gd name="T56" fmla="*/ 0 w 54"/>
                    <a:gd name="T57" fmla="*/ 6 h 68"/>
                    <a:gd name="T58" fmla="*/ 6 w 54"/>
                    <a:gd name="T59" fmla="*/ 8 h 68"/>
                    <a:gd name="T60" fmla="*/ 10 w 54"/>
                    <a:gd name="T61" fmla="*/ 16 h 68"/>
                    <a:gd name="T62" fmla="*/ 14 w 54"/>
                    <a:gd name="T63" fmla="*/ 20 h 68"/>
                    <a:gd name="T64" fmla="*/ 16 w 54"/>
                    <a:gd name="T65" fmla="*/ 26 h 68"/>
                    <a:gd name="T66" fmla="*/ 22 w 54"/>
                    <a:gd name="T67" fmla="*/ 30 h 68"/>
                    <a:gd name="T68" fmla="*/ 24 w 54"/>
                    <a:gd name="T69" fmla="*/ 36 h 68"/>
                    <a:gd name="T70" fmla="*/ 22 w 54"/>
                    <a:gd name="T71" fmla="*/ 40 h 68"/>
                    <a:gd name="T72" fmla="*/ 24 w 54"/>
                    <a:gd name="T73" fmla="*/ 42 h 68"/>
                    <a:gd name="T74" fmla="*/ 24 w 54"/>
                    <a:gd name="T75" fmla="*/ 46 h 68"/>
                    <a:gd name="T76" fmla="*/ 24 w 54"/>
                    <a:gd name="T77" fmla="*/ 50 h 68"/>
                    <a:gd name="T78" fmla="*/ 24 w 54"/>
                    <a:gd name="T79" fmla="*/ 56 h 68"/>
                    <a:gd name="T80" fmla="*/ 22 w 54"/>
                    <a:gd name="T81" fmla="*/ 58 h 68"/>
                    <a:gd name="T82" fmla="*/ 24 w 54"/>
                    <a:gd name="T83" fmla="*/ 58 h 68"/>
                    <a:gd name="T84" fmla="*/ 24 w 54"/>
                    <a:gd name="T85" fmla="*/ 60 h 68"/>
                    <a:gd name="T86" fmla="*/ 24 w 54"/>
                    <a:gd name="T87" fmla="*/ 64 h 68"/>
                    <a:gd name="T88" fmla="*/ 24 w 54"/>
                    <a:gd name="T89" fmla="*/ 66 h 68"/>
                    <a:gd name="T90" fmla="*/ 28 w 54"/>
                    <a:gd name="T91" fmla="*/ 68 h 68"/>
                    <a:gd name="T92" fmla="*/ 28 w 54"/>
                    <a:gd name="T93" fmla="*/ 68 h 68"/>
                    <a:gd name="T94" fmla="*/ 28 w 54"/>
                    <a:gd name="T9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4" h="68">
                      <a:moveTo>
                        <a:pt x="28" y="68"/>
                      </a:moveTo>
                      <a:lnTo>
                        <a:pt x="28" y="68"/>
                      </a:lnTo>
                      <a:lnTo>
                        <a:pt x="32" y="64"/>
                      </a:lnTo>
                      <a:lnTo>
                        <a:pt x="32" y="58"/>
                      </a:lnTo>
                      <a:lnTo>
                        <a:pt x="36" y="56"/>
                      </a:lnTo>
                      <a:lnTo>
                        <a:pt x="38" y="54"/>
                      </a:lnTo>
                      <a:lnTo>
                        <a:pt x="38" y="50"/>
                      </a:lnTo>
                      <a:lnTo>
                        <a:pt x="38" y="48"/>
                      </a:lnTo>
                      <a:lnTo>
                        <a:pt x="42" y="50"/>
                      </a:lnTo>
                      <a:lnTo>
                        <a:pt x="46" y="50"/>
                      </a:lnTo>
                      <a:lnTo>
                        <a:pt x="52" y="54"/>
                      </a:lnTo>
                      <a:lnTo>
                        <a:pt x="54" y="56"/>
                      </a:lnTo>
                      <a:lnTo>
                        <a:pt x="46" y="46"/>
                      </a:lnTo>
                      <a:lnTo>
                        <a:pt x="44" y="42"/>
                      </a:lnTo>
                      <a:lnTo>
                        <a:pt x="42" y="38"/>
                      </a:lnTo>
                      <a:lnTo>
                        <a:pt x="42" y="36"/>
                      </a:lnTo>
                      <a:lnTo>
                        <a:pt x="42" y="30"/>
                      </a:lnTo>
                      <a:lnTo>
                        <a:pt x="38" y="28"/>
                      </a:lnTo>
                      <a:lnTo>
                        <a:pt x="36" y="22"/>
                      </a:lnTo>
                      <a:lnTo>
                        <a:pt x="36" y="20"/>
                      </a:lnTo>
                      <a:lnTo>
                        <a:pt x="36" y="12"/>
                      </a:lnTo>
                      <a:lnTo>
                        <a:pt x="32" y="10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6" y="8"/>
                      </a:lnTo>
                      <a:lnTo>
                        <a:pt x="10" y="16"/>
                      </a:lnTo>
                      <a:lnTo>
                        <a:pt x="14" y="20"/>
                      </a:lnTo>
                      <a:lnTo>
                        <a:pt x="16" y="26"/>
                      </a:lnTo>
                      <a:lnTo>
                        <a:pt x="22" y="30"/>
                      </a:lnTo>
                      <a:lnTo>
                        <a:pt x="24" y="36"/>
                      </a:lnTo>
                      <a:lnTo>
                        <a:pt x="22" y="40"/>
                      </a:lnTo>
                      <a:lnTo>
                        <a:pt x="24" y="42"/>
                      </a:lnTo>
                      <a:lnTo>
                        <a:pt x="24" y="46"/>
                      </a:lnTo>
                      <a:lnTo>
                        <a:pt x="24" y="50"/>
                      </a:lnTo>
                      <a:lnTo>
                        <a:pt x="24" y="56"/>
                      </a:lnTo>
                      <a:lnTo>
                        <a:pt x="22" y="58"/>
                      </a:lnTo>
                      <a:lnTo>
                        <a:pt x="24" y="58"/>
                      </a:lnTo>
                      <a:lnTo>
                        <a:pt x="24" y="60"/>
                      </a:lnTo>
                      <a:lnTo>
                        <a:pt x="24" y="64"/>
                      </a:lnTo>
                      <a:lnTo>
                        <a:pt x="24" y="66"/>
                      </a:lnTo>
                      <a:lnTo>
                        <a:pt x="28" y="68"/>
                      </a:lnTo>
                      <a:lnTo>
                        <a:pt x="28" y="68"/>
                      </a:lnTo>
                      <a:lnTo>
                        <a:pt x="28" y="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3" name="Freeform: Shape 366">
                  <a:extLst>
                    <a:ext uri="{FF2B5EF4-FFF2-40B4-BE49-F238E27FC236}">
                      <a16:creationId xmlns:a16="http://schemas.microsoft.com/office/drawing/2014/main" id="{BD0AFA71-98BC-4C3C-B343-92A0E24A3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500" y="5032375"/>
                  <a:ext cx="12700" cy="22225"/>
                </a:xfrm>
                <a:custGeom>
                  <a:avLst/>
                  <a:gdLst>
                    <a:gd name="T0" fmla="*/ 6 w 8"/>
                    <a:gd name="T1" fmla="*/ 0 h 14"/>
                    <a:gd name="T2" fmla="*/ 6 w 8"/>
                    <a:gd name="T3" fmla="*/ 0 h 14"/>
                    <a:gd name="T4" fmla="*/ 0 w 8"/>
                    <a:gd name="T5" fmla="*/ 2 h 14"/>
                    <a:gd name="T6" fmla="*/ 0 w 8"/>
                    <a:gd name="T7" fmla="*/ 8 h 14"/>
                    <a:gd name="T8" fmla="*/ 4 w 8"/>
                    <a:gd name="T9" fmla="*/ 10 h 14"/>
                    <a:gd name="T10" fmla="*/ 6 w 8"/>
                    <a:gd name="T11" fmla="*/ 14 h 14"/>
                    <a:gd name="T12" fmla="*/ 8 w 8"/>
                    <a:gd name="T13" fmla="*/ 8 h 14"/>
                    <a:gd name="T14" fmla="*/ 8 w 8"/>
                    <a:gd name="T15" fmla="*/ 2 h 14"/>
                    <a:gd name="T16" fmla="*/ 8 w 8"/>
                    <a:gd name="T17" fmla="*/ 0 h 14"/>
                    <a:gd name="T18" fmla="*/ 6 w 8"/>
                    <a:gd name="T19" fmla="*/ 0 h 14"/>
                    <a:gd name="T20" fmla="*/ 6 w 8"/>
                    <a:gd name="T21" fmla="*/ 0 h 14"/>
                    <a:gd name="T22" fmla="*/ 6 w 8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1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6" y="14"/>
                      </a:ln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4" name="Freeform: Shape 367">
                  <a:extLst>
                    <a:ext uri="{FF2B5EF4-FFF2-40B4-BE49-F238E27FC236}">
                      <a16:creationId xmlns:a16="http://schemas.microsoft.com/office/drawing/2014/main" id="{24069D93-2B6D-4555-A728-2D007A5E2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75" y="3660775"/>
                  <a:ext cx="282575" cy="352425"/>
                </a:xfrm>
                <a:custGeom>
                  <a:avLst/>
                  <a:gdLst>
                    <a:gd name="T0" fmla="*/ 0 w 178"/>
                    <a:gd name="T1" fmla="*/ 112 h 222"/>
                    <a:gd name="T2" fmla="*/ 10 w 178"/>
                    <a:gd name="T3" fmla="*/ 126 h 222"/>
                    <a:gd name="T4" fmla="*/ 6 w 178"/>
                    <a:gd name="T5" fmla="*/ 144 h 222"/>
                    <a:gd name="T6" fmla="*/ 12 w 178"/>
                    <a:gd name="T7" fmla="*/ 180 h 222"/>
                    <a:gd name="T8" fmla="*/ 14 w 178"/>
                    <a:gd name="T9" fmla="*/ 192 h 222"/>
                    <a:gd name="T10" fmla="*/ 22 w 178"/>
                    <a:gd name="T11" fmla="*/ 186 h 222"/>
                    <a:gd name="T12" fmla="*/ 34 w 178"/>
                    <a:gd name="T13" fmla="*/ 186 h 222"/>
                    <a:gd name="T14" fmla="*/ 42 w 178"/>
                    <a:gd name="T15" fmla="*/ 190 h 222"/>
                    <a:gd name="T16" fmla="*/ 48 w 178"/>
                    <a:gd name="T17" fmla="*/ 194 h 222"/>
                    <a:gd name="T18" fmla="*/ 50 w 178"/>
                    <a:gd name="T19" fmla="*/ 202 h 222"/>
                    <a:gd name="T20" fmla="*/ 56 w 178"/>
                    <a:gd name="T21" fmla="*/ 204 h 222"/>
                    <a:gd name="T22" fmla="*/ 58 w 178"/>
                    <a:gd name="T23" fmla="*/ 212 h 222"/>
                    <a:gd name="T24" fmla="*/ 64 w 178"/>
                    <a:gd name="T25" fmla="*/ 216 h 222"/>
                    <a:gd name="T26" fmla="*/ 68 w 178"/>
                    <a:gd name="T27" fmla="*/ 218 h 222"/>
                    <a:gd name="T28" fmla="*/ 74 w 178"/>
                    <a:gd name="T29" fmla="*/ 222 h 222"/>
                    <a:gd name="T30" fmla="*/ 78 w 178"/>
                    <a:gd name="T31" fmla="*/ 220 h 222"/>
                    <a:gd name="T32" fmla="*/ 78 w 178"/>
                    <a:gd name="T33" fmla="*/ 212 h 222"/>
                    <a:gd name="T34" fmla="*/ 82 w 178"/>
                    <a:gd name="T35" fmla="*/ 204 h 222"/>
                    <a:gd name="T36" fmla="*/ 96 w 178"/>
                    <a:gd name="T37" fmla="*/ 208 h 222"/>
                    <a:gd name="T38" fmla="*/ 102 w 178"/>
                    <a:gd name="T39" fmla="*/ 208 h 222"/>
                    <a:gd name="T40" fmla="*/ 104 w 178"/>
                    <a:gd name="T41" fmla="*/ 204 h 222"/>
                    <a:gd name="T42" fmla="*/ 104 w 178"/>
                    <a:gd name="T43" fmla="*/ 198 h 222"/>
                    <a:gd name="T44" fmla="*/ 110 w 178"/>
                    <a:gd name="T45" fmla="*/ 202 h 222"/>
                    <a:gd name="T46" fmla="*/ 166 w 178"/>
                    <a:gd name="T47" fmla="*/ 192 h 222"/>
                    <a:gd name="T48" fmla="*/ 166 w 178"/>
                    <a:gd name="T49" fmla="*/ 186 h 222"/>
                    <a:gd name="T50" fmla="*/ 152 w 178"/>
                    <a:gd name="T51" fmla="*/ 38 h 222"/>
                    <a:gd name="T52" fmla="*/ 130 w 178"/>
                    <a:gd name="T53" fmla="*/ 0 h 222"/>
                    <a:gd name="T54" fmla="*/ 76 w 178"/>
                    <a:gd name="T55" fmla="*/ 28 h 222"/>
                    <a:gd name="T56" fmla="*/ 66 w 178"/>
                    <a:gd name="T57" fmla="*/ 70 h 222"/>
                    <a:gd name="T58" fmla="*/ 58 w 178"/>
                    <a:gd name="T59" fmla="*/ 74 h 222"/>
                    <a:gd name="T60" fmla="*/ 58 w 178"/>
                    <a:gd name="T61" fmla="*/ 108 h 222"/>
                    <a:gd name="T62" fmla="*/ 0 w 178"/>
                    <a:gd name="T63" fmla="*/ 112 h 222"/>
                    <a:gd name="T64" fmla="*/ 0 w 178"/>
                    <a:gd name="T65" fmla="*/ 11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8" h="222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4" y="118"/>
                      </a:lnTo>
                      <a:lnTo>
                        <a:pt x="10" y="126"/>
                      </a:lnTo>
                      <a:lnTo>
                        <a:pt x="6" y="136"/>
                      </a:lnTo>
                      <a:lnTo>
                        <a:pt x="6" y="144"/>
                      </a:lnTo>
                      <a:lnTo>
                        <a:pt x="12" y="170"/>
                      </a:lnTo>
                      <a:lnTo>
                        <a:pt x="12" y="180"/>
                      </a:lnTo>
                      <a:lnTo>
                        <a:pt x="10" y="194"/>
                      </a:lnTo>
                      <a:lnTo>
                        <a:pt x="14" y="192"/>
                      </a:lnTo>
                      <a:lnTo>
                        <a:pt x="20" y="186"/>
                      </a:lnTo>
                      <a:lnTo>
                        <a:pt x="22" y="186"/>
                      </a:lnTo>
                      <a:lnTo>
                        <a:pt x="28" y="186"/>
                      </a:lnTo>
                      <a:lnTo>
                        <a:pt x="34" y="186"/>
                      </a:lnTo>
                      <a:lnTo>
                        <a:pt x="40" y="186"/>
                      </a:lnTo>
                      <a:lnTo>
                        <a:pt x="42" y="190"/>
                      </a:lnTo>
                      <a:lnTo>
                        <a:pt x="46" y="192"/>
                      </a:lnTo>
                      <a:lnTo>
                        <a:pt x="48" y="194"/>
                      </a:lnTo>
                      <a:lnTo>
                        <a:pt x="48" y="200"/>
                      </a:lnTo>
                      <a:lnTo>
                        <a:pt x="50" y="202"/>
                      </a:lnTo>
                      <a:lnTo>
                        <a:pt x="52" y="204"/>
                      </a:lnTo>
                      <a:lnTo>
                        <a:pt x="56" y="204"/>
                      </a:lnTo>
                      <a:lnTo>
                        <a:pt x="58" y="208"/>
                      </a:lnTo>
                      <a:lnTo>
                        <a:pt x="58" y="212"/>
                      </a:lnTo>
                      <a:lnTo>
                        <a:pt x="60" y="216"/>
                      </a:lnTo>
                      <a:lnTo>
                        <a:pt x="64" y="216"/>
                      </a:lnTo>
                      <a:lnTo>
                        <a:pt x="66" y="216"/>
                      </a:lnTo>
                      <a:lnTo>
                        <a:pt x="68" y="218"/>
                      </a:lnTo>
                      <a:lnTo>
                        <a:pt x="70" y="222"/>
                      </a:lnTo>
                      <a:lnTo>
                        <a:pt x="74" y="222"/>
                      </a:lnTo>
                      <a:lnTo>
                        <a:pt x="76" y="220"/>
                      </a:lnTo>
                      <a:lnTo>
                        <a:pt x="78" y="220"/>
                      </a:lnTo>
                      <a:lnTo>
                        <a:pt x="78" y="218"/>
                      </a:lnTo>
                      <a:lnTo>
                        <a:pt x="78" y="212"/>
                      </a:lnTo>
                      <a:lnTo>
                        <a:pt x="78" y="208"/>
                      </a:lnTo>
                      <a:lnTo>
                        <a:pt x="82" y="204"/>
                      </a:lnTo>
                      <a:lnTo>
                        <a:pt x="92" y="208"/>
                      </a:lnTo>
                      <a:lnTo>
                        <a:pt x="96" y="208"/>
                      </a:lnTo>
                      <a:lnTo>
                        <a:pt x="100" y="208"/>
                      </a:lnTo>
                      <a:lnTo>
                        <a:pt x="102" y="208"/>
                      </a:lnTo>
                      <a:lnTo>
                        <a:pt x="104" y="208"/>
                      </a:lnTo>
                      <a:lnTo>
                        <a:pt x="104" y="204"/>
                      </a:lnTo>
                      <a:lnTo>
                        <a:pt x="102" y="200"/>
                      </a:lnTo>
                      <a:lnTo>
                        <a:pt x="104" y="198"/>
                      </a:lnTo>
                      <a:lnTo>
                        <a:pt x="106" y="200"/>
                      </a:lnTo>
                      <a:lnTo>
                        <a:pt x="110" y="202"/>
                      </a:lnTo>
                      <a:lnTo>
                        <a:pt x="164" y="200"/>
                      </a:lnTo>
                      <a:lnTo>
                        <a:pt x="166" y="192"/>
                      </a:lnTo>
                      <a:lnTo>
                        <a:pt x="166" y="190"/>
                      </a:lnTo>
                      <a:lnTo>
                        <a:pt x="166" y="186"/>
                      </a:lnTo>
                      <a:lnTo>
                        <a:pt x="164" y="186"/>
                      </a:lnTo>
                      <a:lnTo>
                        <a:pt x="152" y="38"/>
                      </a:lnTo>
                      <a:lnTo>
                        <a:pt x="178" y="38"/>
                      </a:lnTo>
                      <a:lnTo>
                        <a:pt x="130" y="0"/>
                      </a:lnTo>
                      <a:lnTo>
                        <a:pt x="130" y="28"/>
                      </a:lnTo>
                      <a:lnTo>
                        <a:pt x="76" y="28"/>
                      </a:lnTo>
                      <a:lnTo>
                        <a:pt x="74" y="66"/>
                      </a:lnTo>
                      <a:lnTo>
                        <a:pt x="66" y="70"/>
                      </a:lnTo>
                      <a:lnTo>
                        <a:pt x="60" y="72"/>
                      </a:lnTo>
                      <a:lnTo>
                        <a:pt x="58" y="74"/>
                      </a:lnTo>
                      <a:lnTo>
                        <a:pt x="58" y="80"/>
                      </a:lnTo>
                      <a:lnTo>
                        <a:pt x="58" y="108"/>
                      </a:lnTo>
                      <a:lnTo>
                        <a:pt x="4" y="108"/>
                      </a:ln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5" name="Freeform: Shape 368">
                  <a:extLst>
                    <a:ext uri="{FF2B5EF4-FFF2-40B4-BE49-F238E27FC236}">
                      <a16:creationId xmlns:a16="http://schemas.microsoft.com/office/drawing/2014/main" id="{0A7A9B10-3B4E-4CC1-AD1B-BE7AAC9AC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25" y="3721100"/>
                  <a:ext cx="381000" cy="447675"/>
                </a:xfrm>
                <a:custGeom>
                  <a:avLst/>
                  <a:gdLst>
                    <a:gd name="T0" fmla="*/ 74 w 240"/>
                    <a:gd name="T1" fmla="*/ 278 h 282"/>
                    <a:gd name="T2" fmla="*/ 78 w 240"/>
                    <a:gd name="T3" fmla="*/ 272 h 282"/>
                    <a:gd name="T4" fmla="*/ 86 w 240"/>
                    <a:gd name="T5" fmla="*/ 276 h 282"/>
                    <a:gd name="T6" fmla="*/ 92 w 240"/>
                    <a:gd name="T7" fmla="*/ 270 h 282"/>
                    <a:gd name="T8" fmla="*/ 94 w 240"/>
                    <a:gd name="T9" fmla="*/ 258 h 282"/>
                    <a:gd name="T10" fmla="*/ 100 w 240"/>
                    <a:gd name="T11" fmla="*/ 250 h 282"/>
                    <a:gd name="T12" fmla="*/ 100 w 240"/>
                    <a:gd name="T13" fmla="*/ 240 h 282"/>
                    <a:gd name="T14" fmla="*/ 104 w 240"/>
                    <a:gd name="T15" fmla="*/ 228 h 282"/>
                    <a:gd name="T16" fmla="*/ 112 w 240"/>
                    <a:gd name="T17" fmla="*/ 218 h 282"/>
                    <a:gd name="T18" fmla="*/ 124 w 240"/>
                    <a:gd name="T19" fmla="*/ 208 h 282"/>
                    <a:gd name="T20" fmla="*/ 136 w 240"/>
                    <a:gd name="T21" fmla="*/ 200 h 282"/>
                    <a:gd name="T22" fmla="*/ 146 w 240"/>
                    <a:gd name="T23" fmla="*/ 188 h 282"/>
                    <a:gd name="T24" fmla="*/ 150 w 240"/>
                    <a:gd name="T25" fmla="*/ 178 h 282"/>
                    <a:gd name="T26" fmla="*/ 160 w 240"/>
                    <a:gd name="T27" fmla="*/ 172 h 282"/>
                    <a:gd name="T28" fmla="*/ 166 w 240"/>
                    <a:gd name="T29" fmla="*/ 170 h 282"/>
                    <a:gd name="T30" fmla="*/ 176 w 240"/>
                    <a:gd name="T31" fmla="*/ 174 h 282"/>
                    <a:gd name="T32" fmla="*/ 184 w 240"/>
                    <a:gd name="T33" fmla="*/ 172 h 282"/>
                    <a:gd name="T34" fmla="*/ 204 w 240"/>
                    <a:gd name="T35" fmla="*/ 170 h 282"/>
                    <a:gd name="T36" fmla="*/ 232 w 240"/>
                    <a:gd name="T37" fmla="*/ 162 h 282"/>
                    <a:gd name="T38" fmla="*/ 240 w 240"/>
                    <a:gd name="T39" fmla="*/ 146 h 282"/>
                    <a:gd name="T40" fmla="*/ 224 w 240"/>
                    <a:gd name="T41" fmla="*/ 108 h 282"/>
                    <a:gd name="T42" fmla="*/ 222 w 240"/>
                    <a:gd name="T43" fmla="*/ 98 h 282"/>
                    <a:gd name="T44" fmla="*/ 222 w 240"/>
                    <a:gd name="T45" fmla="*/ 88 h 282"/>
                    <a:gd name="T46" fmla="*/ 212 w 240"/>
                    <a:gd name="T47" fmla="*/ 80 h 282"/>
                    <a:gd name="T48" fmla="*/ 202 w 240"/>
                    <a:gd name="T49" fmla="*/ 70 h 282"/>
                    <a:gd name="T50" fmla="*/ 94 w 240"/>
                    <a:gd name="T51" fmla="*/ 150 h 282"/>
                    <a:gd name="T52" fmla="*/ 96 w 240"/>
                    <a:gd name="T53" fmla="*/ 154 h 282"/>
                    <a:gd name="T54" fmla="*/ 38 w 240"/>
                    <a:gd name="T55" fmla="*/ 162 h 282"/>
                    <a:gd name="T56" fmla="*/ 36 w 240"/>
                    <a:gd name="T57" fmla="*/ 168 h 282"/>
                    <a:gd name="T58" fmla="*/ 30 w 240"/>
                    <a:gd name="T59" fmla="*/ 170 h 282"/>
                    <a:gd name="T60" fmla="*/ 12 w 240"/>
                    <a:gd name="T61" fmla="*/ 168 h 282"/>
                    <a:gd name="T62" fmla="*/ 10 w 240"/>
                    <a:gd name="T63" fmla="*/ 180 h 282"/>
                    <a:gd name="T64" fmla="*/ 4 w 240"/>
                    <a:gd name="T65" fmla="*/ 186 h 282"/>
                    <a:gd name="T66" fmla="*/ 2 w 240"/>
                    <a:gd name="T67" fmla="*/ 192 h 282"/>
                    <a:gd name="T68" fmla="*/ 0 w 240"/>
                    <a:gd name="T69" fmla="*/ 206 h 282"/>
                    <a:gd name="T70" fmla="*/ 4 w 240"/>
                    <a:gd name="T71" fmla="*/ 216 h 282"/>
                    <a:gd name="T72" fmla="*/ 10 w 240"/>
                    <a:gd name="T73" fmla="*/ 234 h 282"/>
                    <a:gd name="T74" fmla="*/ 18 w 240"/>
                    <a:gd name="T75" fmla="*/ 234 h 282"/>
                    <a:gd name="T76" fmla="*/ 28 w 240"/>
                    <a:gd name="T77" fmla="*/ 234 h 282"/>
                    <a:gd name="T78" fmla="*/ 32 w 240"/>
                    <a:gd name="T79" fmla="*/ 234 h 282"/>
                    <a:gd name="T80" fmla="*/ 42 w 240"/>
                    <a:gd name="T81" fmla="*/ 242 h 282"/>
                    <a:gd name="T82" fmla="*/ 40 w 240"/>
                    <a:gd name="T83" fmla="*/ 252 h 282"/>
                    <a:gd name="T84" fmla="*/ 48 w 240"/>
                    <a:gd name="T85" fmla="*/ 262 h 282"/>
                    <a:gd name="T86" fmla="*/ 42 w 240"/>
                    <a:gd name="T87" fmla="*/ 270 h 282"/>
                    <a:gd name="T88" fmla="*/ 50 w 240"/>
                    <a:gd name="T89" fmla="*/ 272 h 282"/>
                    <a:gd name="T90" fmla="*/ 58 w 240"/>
                    <a:gd name="T91" fmla="*/ 280 h 282"/>
                    <a:gd name="T92" fmla="*/ 68 w 240"/>
                    <a:gd name="T93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0" h="282">
                      <a:moveTo>
                        <a:pt x="68" y="282"/>
                      </a:moveTo>
                      <a:lnTo>
                        <a:pt x="68" y="282"/>
                      </a:lnTo>
                      <a:lnTo>
                        <a:pt x="74" y="278"/>
                      </a:lnTo>
                      <a:lnTo>
                        <a:pt x="76" y="278"/>
                      </a:lnTo>
                      <a:lnTo>
                        <a:pt x="76" y="280"/>
                      </a:lnTo>
                      <a:lnTo>
                        <a:pt x="78" y="272"/>
                      </a:lnTo>
                      <a:lnTo>
                        <a:pt x="84" y="270"/>
                      </a:lnTo>
                      <a:lnTo>
                        <a:pt x="84" y="272"/>
                      </a:lnTo>
                      <a:lnTo>
                        <a:pt x="86" y="276"/>
                      </a:lnTo>
                      <a:lnTo>
                        <a:pt x="88" y="276"/>
                      </a:lnTo>
                      <a:lnTo>
                        <a:pt x="92" y="272"/>
                      </a:lnTo>
                      <a:lnTo>
                        <a:pt x="92" y="270"/>
                      </a:lnTo>
                      <a:lnTo>
                        <a:pt x="94" y="268"/>
                      </a:lnTo>
                      <a:lnTo>
                        <a:pt x="96" y="262"/>
                      </a:lnTo>
                      <a:lnTo>
                        <a:pt x="94" y="258"/>
                      </a:lnTo>
                      <a:lnTo>
                        <a:pt x="96" y="252"/>
                      </a:lnTo>
                      <a:lnTo>
                        <a:pt x="96" y="250"/>
                      </a:lnTo>
                      <a:lnTo>
                        <a:pt x="100" y="250"/>
                      </a:lnTo>
                      <a:lnTo>
                        <a:pt x="100" y="246"/>
                      </a:lnTo>
                      <a:lnTo>
                        <a:pt x="100" y="242"/>
                      </a:lnTo>
                      <a:lnTo>
                        <a:pt x="100" y="240"/>
                      </a:lnTo>
                      <a:lnTo>
                        <a:pt x="100" y="236"/>
                      </a:lnTo>
                      <a:lnTo>
                        <a:pt x="102" y="234"/>
                      </a:lnTo>
                      <a:lnTo>
                        <a:pt x="104" y="228"/>
                      </a:lnTo>
                      <a:lnTo>
                        <a:pt x="110" y="228"/>
                      </a:lnTo>
                      <a:lnTo>
                        <a:pt x="110" y="232"/>
                      </a:lnTo>
                      <a:lnTo>
                        <a:pt x="112" y="218"/>
                      </a:lnTo>
                      <a:lnTo>
                        <a:pt x="114" y="214"/>
                      </a:lnTo>
                      <a:lnTo>
                        <a:pt x="118" y="210"/>
                      </a:lnTo>
                      <a:lnTo>
                        <a:pt x="124" y="208"/>
                      </a:lnTo>
                      <a:lnTo>
                        <a:pt x="130" y="208"/>
                      </a:lnTo>
                      <a:lnTo>
                        <a:pt x="132" y="206"/>
                      </a:lnTo>
                      <a:lnTo>
                        <a:pt x="136" y="200"/>
                      </a:lnTo>
                      <a:lnTo>
                        <a:pt x="136" y="196"/>
                      </a:lnTo>
                      <a:lnTo>
                        <a:pt x="140" y="192"/>
                      </a:lnTo>
                      <a:lnTo>
                        <a:pt x="146" y="188"/>
                      </a:lnTo>
                      <a:lnTo>
                        <a:pt x="148" y="188"/>
                      </a:lnTo>
                      <a:lnTo>
                        <a:pt x="148" y="180"/>
                      </a:lnTo>
                      <a:lnTo>
                        <a:pt x="150" y="178"/>
                      </a:lnTo>
                      <a:lnTo>
                        <a:pt x="154" y="178"/>
                      </a:lnTo>
                      <a:lnTo>
                        <a:pt x="158" y="174"/>
                      </a:lnTo>
                      <a:lnTo>
                        <a:pt x="160" y="172"/>
                      </a:lnTo>
                      <a:lnTo>
                        <a:pt x="164" y="168"/>
                      </a:lnTo>
                      <a:lnTo>
                        <a:pt x="166" y="168"/>
                      </a:lnTo>
                      <a:lnTo>
                        <a:pt x="166" y="170"/>
                      </a:lnTo>
                      <a:lnTo>
                        <a:pt x="168" y="170"/>
                      </a:lnTo>
                      <a:lnTo>
                        <a:pt x="172" y="170"/>
                      </a:lnTo>
                      <a:lnTo>
                        <a:pt x="176" y="174"/>
                      </a:lnTo>
                      <a:lnTo>
                        <a:pt x="178" y="174"/>
                      </a:lnTo>
                      <a:lnTo>
                        <a:pt x="182" y="172"/>
                      </a:lnTo>
                      <a:lnTo>
                        <a:pt x="184" y="172"/>
                      </a:lnTo>
                      <a:lnTo>
                        <a:pt x="188" y="172"/>
                      </a:lnTo>
                      <a:lnTo>
                        <a:pt x="196" y="170"/>
                      </a:lnTo>
                      <a:lnTo>
                        <a:pt x="204" y="170"/>
                      </a:lnTo>
                      <a:lnTo>
                        <a:pt x="214" y="164"/>
                      </a:lnTo>
                      <a:lnTo>
                        <a:pt x="222" y="162"/>
                      </a:lnTo>
                      <a:lnTo>
                        <a:pt x="232" y="162"/>
                      </a:lnTo>
                      <a:lnTo>
                        <a:pt x="232" y="156"/>
                      </a:lnTo>
                      <a:lnTo>
                        <a:pt x="236" y="150"/>
                      </a:lnTo>
                      <a:lnTo>
                        <a:pt x="240" y="146"/>
                      </a:lnTo>
                      <a:lnTo>
                        <a:pt x="238" y="106"/>
                      </a:lnTo>
                      <a:lnTo>
                        <a:pt x="230" y="106"/>
                      </a:lnTo>
                      <a:lnTo>
                        <a:pt x="224" y="108"/>
                      </a:lnTo>
                      <a:lnTo>
                        <a:pt x="222" y="108"/>
                      </a:lnTo>
                      <a:lnTo>
                        <a:pt x="222" y="104"/>
                      </a:lnTo>
                      <a:lnTo>
                        <a:pt x="222" y="98"/>
                      </a:lnTo>
                      <a:lnTo>
                        <a:pt x="220" y="96"/>
                      </a:lnTo>
                      <a:lnTo>
                        <a:pt x="222" y="90"/>
                      </a:lnTo>
                      <a:lnTo>
                        <a:pt x="222" y="88"/>
                      </a:lnTo>
                      <a:lnTo>
                        <a:pt x="220" y="86"/>
                      </a:lnTo>
                      <a:lnTo>
                        <a:pt x="218" y="82"/>
                      </a:lnTo>
                      <a:lnTo>
                        <a:pt x="212" y="80"/>
                      </a:lnTo>
                      <a:lnTo>
                        <a:pt x="206" y="78"/>
                      </a:lnTo>
                      <a:lnTo>
                        <a:pt x="202" y="72"/>
                      </a:lnTo>
                      <a:lnTo>
                        <a:pt x="202" y="70"/>
                      </a:lnTo>
                      <a:lnTo>
                        <a:pt x="110" y="0"/>
                      </a:lnTo>
                      <a:lnTo>
                        <a:pt x="84" y="0"/>
                      </a:lnTo>
                      <a:lnTo>
                        <a:pt x="94" y="150"/>
                      </a:lnTo>
                      <a:lnTo>
                        <a:pt x="96" y="150"/>
                      </a:lnTo>
                      <a:lnTo>
                        <a:pt x="96" y="152"/>
                      </a:lnTo>
                      <a:lnTo>
                        <a:pt x="96" y="154"/>
                      </a:lnTo>
                      <a:lnTo>
                        <a:pt x="94" y="162"/>
                      </a:lnTo>
                      <a:lnTo>
                        <a:pt x="40" y="164"/>
                      </a:lnTo>
                      <a:lnTo>
                        <a:pt x="38" y="162"/>
                      </a:lnTo>
                      <a:lnTo>
                        <a:pt x="36" y="160"/>
                      </a:lnTo>
                      <a:lnTo>
                        <a:pt x="32" y="162"/>
                      </a:lnTo>
                      <a:lnTo>
                        <a:pt x="36" y="168"/>
                      </a:lnTo>
                      <a:lnTo>
                        <a:pt x="36" y="170"/>
                      </a:lnTo>
                      <a:lnTo>
                        <a:pt x="32" y="170"/>
                      </a:lnTo>
                      <a:lnTo>
                        <a:pt x="30" y="170"/>
                      </a:lnTo>
                      <a:lnTo>
                        <a:pt x="28" y="170"/>
                      </a:lnTo>
                      <a:lnTo>
                        <a:pt x="22" y="170"/>
                      </a:lnTo>
                      <a:lnTo>
                        <a:pt x="12" y="168"/>
                      </a:lnTo>
                      <a:lnTo>
                        <a:pt x="10" y="170"/>
                      </a:lnTo>
                      <a:lnTo>
                        <a:pt x="10" y="174"/>
                      </a:lnTo>
                      <a:lnTo>
                        <a:pt x="10" y="180"/>
                      </a:lnTo>
                      <a:lnTo>
                        <a:pt x="10" y="182"/>
                      </a:lnTo>
                      <a:lnTo>
                        <a:pt x="6" y="182"/>
                      </a:lnTo>
                      <a:lnTo>
                        <a:pt x="4" y="186"/>
                      </a:lnTo>
                      <a:lnTo>
                        <a:pt x="2" y="186"/>
                      </a:lnTo>
                      <a:lnTo>
                        <a:pt x="2" y="188"/>
                      </a:lnTo>
                      <a:lnTo>
                        <a:pt x="2" y="192"/>
                      </a:lnTo>
                      <a:lnTo>
                        <a:pt x="2" y="196"/>
                      </a:lnTo>
                      <a:lnTo>
                        <a:pt x="2" y="200"/>
                      </a:lnTo>
                      <a:lnTo>
                        <a:pt x="0" y="206"/>
                      </a:lnTo>
                      <a:lnTo>
                        <a:pt x="0" y="208"/>
                      </a:lnTo>
                      <a:lnTo>
                        <a:pt x="2" y="214"/>
                      </a:lnTo>
                      <a:lnTo>
                        <a:pt x="4" y="216"/>
                      </a:lnTo>
                      <a:lnTo>
                        <a:pt x="6" y="218"/>
                      </a:lnTo>
                      <a:lnTo>
                        <a:pt x="10" y="228"/>
                      </a:lnTo>
                      <a:lnTo>
                        <a:pt x="10" y="234"/>
                      </a:lnTo>
                      <a:lnTo>
                        <a:pt x="12" y="234"/>
                      </a:lnTo>
                      <a:lnTo>
                        <a:pt x="14" y="234"/>
                      </a:lnTo>
                      <a:lnTo>
                        <a:pt x="18" y="234"/>
                      </a:lnTo>
                      <a:lnTo>
                        <a:pt x="22" y="234"/>
                      </a:lnTo>
                      <a:lnTo>
                        <a:pt x="24" y="236"/>
                      </a:lnTo>
                      <a:lnTo>
                        <a:pt x="28" y="234"/>
                      </a:lnTo>
                      <a:lnTo>
                        <a:pt x="28" y="232"/>
                      </a:lnTo>
                      <a:lnTo>
                        <a:pt x="30" y="234"/>
                      </a:lnTo>
                      <a:lnTo>
                        <a:pt x="32" y="234"/>
                      </a:lnTo>
                      <a:lnTo>
                        <a:pt x="36" y="234"/>
                      </a:lnTo>
                      <a:lnTo>
                        <a:pt x="40" y="234"/>
                      </a:lnTo>
                      <a:lnTo>
                        <a:pt x="42" y="242"/>
                      </a:lnTo>
                      <a:lnTo>
                        <a:pt x="42" y="250"/>
                      </a:lnTo>
                      <a:lnTo>
                        <a:pt x="40" y="250"/>
                      </a:lnTo>
                      <a:lnTo>
                        <a:pt x="40" y="252"/>
                      </a:lnTo>
                      <a:lnTo>
                        <a:pt x="46" y="254"/>
                      </a:lnTo>
                      <a:lnTo>
                        <a:pt x="46" y="260"/>
                      </a:lnTo>
                      <a:lnTo>
                        <a:pt x="48" y="262"/>
                      </a:lnTo>
                      <a:lnTo>
                        <a:pt x="50" y="260"/>
                      </a:lnTo>
                      <a:lnTo>
                        <a:pt x="40" y="268"/>
                      </a:lnTo>
                      <a:lnTo>
                        <a:pt x="42" y="270"/>
                      </a:lnTo>
                      <a:lnTo>
                        <a:pt x="46" y="270"/>
                      </a:lnTo>
                      <a:lnTo>
                        <a:pt x="48" y="270"/>
                      </a:lnTo>
                      <a:lnTo>
                        <a:pt x="50" y="272"/>
                      </a:lnTo>
                      <a:lnTo>
                        <a:pt x="54" y="272"/>
                      </a:lnTo>
                      <a:lnTo>
                        <a:pt x="56" y="272"/>
                      </a:lnTo>
                      <a:lnTo>
                        <a:pt x="58" y="280"/>
                      </a:lnTo>
                      <a:lnTo>
                        <a:pt x="64" y="282"/>
                      </a:lnTo>
                      <a:lnTo>
                        <a:pt x="66" y="282"/>
                      </a:lnTo>
                      <a:lnTo>
                        <a:pt x="68" y="282"/>
                      </a:lnTo>
                      <a:lnTo>
                        <a:pt x="68" y="282"/>
                      </a:lnTo>
                      <a:lnTo>
                        <a:pt x="68" y="2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6" name="Freeform: Shape 369">
                  <a:extLst>
                    <a:ext uri="{FF2B5EF4-FFF2-40B4-BE49-F238E27FC236}">
                      <a16:creationId xmlns:a16="http://schemas.microsoft.com/office/drawing/2014/main" id="{E17C8090-5011-49CC-BCFF-B8A02E421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4975" y="4254500"/>
                  <a:ext cx="425450" cy="171450"/>
                </a:xfrm>
                <a:custGeom>
                  <a:avLst/>
                  <a:gdLst>
                    <a:gd name="T0" fmla="*/ 222 w 268"/>
                    <a:gd name="T1" fmla="*/ 50 h 108"/>
                    <a:gd name="T2" fmla="*/ 214 w 268"/>
                    <a:gd name="T3" fmla="*/ 46 h 108"/>
                    <a:gd name="T4" fmla="*/ 212 w 268"/>
                    <a:gd name="T5" fmla="*/ 54 h 108"/>
                    <a:gd name="T6" fmla="*/ 202 w 268"/>
                    <a:gd name="T7" fmla="*/ 50 h 108"/>
                    <a:gd name="T8" fmla="*/ 184 w 268"/>
                    <a:gd name="T9" fmla="*/ 72 h 108"/>
                    <a:gd name="T10" fmla="*/ 170 w 268"/>
                    <a:gd name="T11" fmla="*/ 72 h 108"/>
                    <a:gd name="T12" fmla="*/ 160 w 268"/>
                    <a:gd name="T13" fmla="*/ 78 h 108"/>
                    <a:gd name="T14" fmla="*/ 156 w 268"/>
                    <a:gd name="T15" fmla="*/ 102 h 108"/>
                    <a:gd name="T16" fmla="*/ 132 w 268"/>
                    <a:gd name="T17" fmla="*/ 96 h 108"/>
                    <a:gd name="T18" fmla="*/ 140 w 268"/>
                    <a:gd name="T19" fmla="*/ 106 h 108"/>
                    <a:gd name="T20" fmla="*/ 150 w 268"/>
                    <a:gd name="T21" fmla="*/ 108 h 108"/>
                    <a:gd name="T22" fmla="*/ 168 w 268"/>
                    <a:gd name="T23" fmla="*/ 106 h 108"/>
                    <a:gd name="T24" fmla="*/ 178 w 268"/>
                    <a:gd name="T25" fmla="*/ 102 h 108"/>
                    <a:gd name="T26" fmla="*/ 192 w 268"/>
                    <a:gd name="T27" fmla="*/ 104 h 108"/>
                    <a:gd name="T28" fmla="*/ 198 w 268"/>
                    <a:gd name="T29" fmla="*/ 96 h 108"/>
                    <a:gd name="T30" fmla="*/ 202 w 268"/>
                    <a:gd name="T31" fmla="*/ 84 h 108"/>
                    <a:gd name="T32" fmla="*/ 210 w 268"/>
                    <a:gd name="T33" fmla="*/ 78 h 108"/>
                    <a:gd name="T34" fmla="*/ 216 w 268"/>
                    <a:gd name="T35" fmla="*/ 68 h 108"/>
                    <a:gd name="T36" fmla="*/ 222 w 268"/>
                    <a:gd name="T37" fmla="*/ 52 h 108"/>
                    <a:gd name="T38" fmla="*/ 242 w 268"/>
                    <a:gd name="T39" fmla="*/ 54 h 108"/>
                    <a:gd name="T40" fmla="*/ 252 w 268"/>
                    <a:gd name="T41" fmla="*/ 50 h 108"/>
                    <a:gd name="T42" fmla="*/ 256 w 268"/>
                    <a:gd name="T43" fmla="*/ 42 h 108"/>
                    <a:gd name="T44" fmla="*/ 256 w 268"/>
                    <a:gd name="T45" fmla="*/ 36 h 108"/>
                    <a:gd name="T46" fmla="*/ 260 w 268"/>
                    <a:gd name="T47" fmla="*/ 40 h 108"/>
                    <a:gd name="T48" fmla="*/ 268 w 268"/>
                    <a:gd name="T49" fmla="*/ 34 h 108"/>
                    <a:gd name="T50" fmla="*/ 260 w 268"/>
                    <a:gd name="T51" fmla="*/ 24 h 108"/>
                    <a:gd name="T52" fmla="*/ 250 w 268"/>
                    <a:gd name="T53" fmla="*/ 18 h 108"/>
                    <a:gd name="T54" fmla="*/ 252 w 268"/>
                    <a:gd name="T55" fmla="*/ 14 h 108"/>
                    <a:gd name="T56" fmla="*/ 232 w 268"/>
                    <a:gd name="T57" fmla="*/ 0 h 108"/>
                    <a:gd name="T58" fmla="*/ 232 w 268"/>
                    <a:gd name="T59" fmla="*/ 10 h 108"/>
                    <a:gd name="T60" fmla="*/ 220 w 268"/>
                    <a:gd name="T61" fmla="*/ 26 h 108"/>
                    <a:gd name="T62" fmla="*/ 220 w 268"/>
                    <a:gd name="T63" fmla="*/ 40 h 108"/>
                    <a:gd name="T64" fmla="*/ 216 w 268"/>
                    <a:gd name="T65" fmla="*/ 40 h 108"/>
                    <a:gd name="T66" fmla="*/ 38 w 268"/>
                    <a:gd name="T67" fmla="*/ 96 h 108"/>
                    <a:gd name="T68" fmla="*/ 52 w 268"/>
                    <a:gd name="T69" fmla="*/ 94 h 108"/>
                    <a:gd name="T70" fmla="*/ 50 w 268"/>
                    <a:gd name="T71" fmla="*/ 76 h 108"/>
                    <a:gd name="T72" fmla="*/ 42 w 268"/>
                    <a:gd name="T73" fmla="*/ 58 h 108"/>
                    <a:gd name="T74" fmla="*/ 42 w 268"/>
                    <a:gd name="T75" fmla="*/ 36 h 108"/>
                    <a:gd name="T76" fmla="*/ 32 w 268"/>
                    <a:gd name="T77" fmla="*/ 18 h 108"/>
                    <a:gd name="T78" fmla="*/ 22 w 268"/>
                    <a:gd name="T79" fmla="*/ 14 h 108"/>
                    <a:gd name="T80" fmla="*/ 22 w 268"/>
                    <a:gd name="T81" fmla="*/ 24 h 108"/>
                    <a:gd name="T82" fmla="*/ 14 w 268"/>
                    <a:gd name="T83" fmla="*/ 28 h 108"/>
                    <a:gd name="T84" fmla="*/ 12 w 268"/>
                    <a:gd name="T85" fmla="*/ 22 h 108"/>
                    <a:gd name="T86" fmla="*/ 0 w 268"/>
                    <a:gd name="T87" fmla="*/ 18 h 108"/>
                    <a:gd name="T88" fmla="*/ 0 w 268"/>
                    <a:gd name="T89" fmla="*/ 40 h 108"/>
                    <a:gd name="T90" fmla="*/ 4 w 268"/>
                    <a:gd name="T91" fmla="*/ 50 h 108"/>
                    <a:gd name="T92" fmla="*/ 14 w 268"/>
                    <a:gd name="T93" fmla="*/ 68 h 108"/>
                    <a:gd name="T94" fmla="*/ 14 w 268"/>
                    <a:gd name="T95" fmla="*/ 78 h 108"/>
                    <a:gd name="T96" fmla="*/ 22 w 268"/>
                    <a:gd name="T97" fmla="*/ 84 h 108"/>
                    <a:gd name="T98" fmla="*/ 38 w 268"/>
                    <a:gd name="T99" fmla="*/ 96 h 108"/>
                    <a:gd name="T100" fmla="*/ 38 w 268"/>
                    <a:gd name="T101" fmla="*/ 9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68" h="108">
                      <a:moveTo>
                        <a:pt x="216" y="40"/>
                      </a:moveTo>
                      <a:lnTo>
                        <a:pt x="222" y="50"/>
                      </a:lnTo>
                      <a:lnTo>
                        <a:pt x="216" y="50"/>
                      </a:lnTo>
                      <a:lnTo>
                        <a:pt x="214" y="46"/>
                      </a:lnTo>
                      <a:lnTo>
                        <a:pt x="212" y="52"/>
                      </a:lnTo>
                      <a:lnTo>
                        <a:pt x="212" y="54"/>
                      </a:lnTo>
                      <a:lnTo>
                        <a:pt x="206" y="54"/>
                      </a:lnTo>
                      <a:lnTo>
                        <a:pt x="202" y="50"/>
                      </a:lnTo>
                      <a:lnTo>
                        <a:pt x="196" y="46"/>
                      </a:lnTo>
                      <a:lnTo>
                        <a:pt x="184" y="72"/>
                      </a:lnTo>
                      <a:lnTo>
                        <a:pt x="176" y="72"/>
                      </a:lnTo>
                      <a:lnTo>
                        <a:pt x="170" y="72"/>
                      </a:lnTo>
                      <a:lnTo>
                        <a:pt x="166" y="76"/>
                      </a:lnTo>
                      <a:lnTo>
                        <a:pt x="160" y="78"/>
                      </a:lnTo>
                      <a:lnTo>
                        <a:pt x="156" y="84"/>
                      </a:lnTo>
                      <a:lnTo>
                        <a:pt x="156" y="102"/>
                      </a:lnTo>
                      <a:lnTo>
                        <a:pt x="132" y="88"/>
                      </a:lnTo>
                      <a:lnTo>
                        <a:pt x="132" y="96"/>
                      </a:lnTo>
                      <a:lnTo>
                        <a:pt x="134" y="104"/>
                      </a:lnTo>
                      <a:lnTo>
                        <a:pt x="140" y="106"/>
                      </a:lnTo>
                      <a:lnTo>
                        <a:pt x="146" y="108"/>
                      </a:lnTo>
                      <a:lnTo>
                        <a:pt x="150" y="108"/>
                      </a:lnTo>
                      <a:lnTo>
                        <a:pt x="158" y="108"/>
                      </a:lnTo>
                      <a:lnTo>
                        <a:pt x="168" y="106"/>
                      </a:lnTo>
                      <a:lnTo>
                        <a:pt x="170" y="104"/>
                      </a:lnTo>
                      <a:lnTo>
                        <a:pt x="178" y="102"/>
                      </a:lnTo>
                      <a:lnTo>
                        <a:pt x="180" y="104"/>
                      </a:lnTo>
                      <a:lnTo>
                        <a:pt x="192" y="104"/>
                      </a:lnTo>
                      <a:lnTo>
                        <a:pt x="196" y="102"/>
                      </a:lnTo>
                      <a:lnTo>
                        <a:pt x="198" y="96"/>
                      </a:lnTo>
                      <a:lnTo>
                        <a:pt x="202" y="88"/>
                      </a:lnTo>
                      <a:lnTo>
                        <a:pt x="202" y="84"/>
                      </a:lnTo>
                      <a:lnTo>
                        <a:pt x="206" y="80"/>
                      </a:lnTo>
                      <a:lnTo>
                        <a:pt x="210" y="78"/>
                      </a:lnTo>
                      <a:lnTo>
                        <a:pt x="214" y="72"/>
                      </a:lnTo>
                      <a:lnTo>
                        <a:pt x="216" y="68"/>
                      </a:lnTo>
                      <a:lnTo>
                        <a:pt x="220" y="58"/>
                      </a:lnTo>
                      <a:lnTo>
                        <a:pt x="222" y="52"/>
                      </a:lnTo>
                      <a:lnTo>
                        <a:pt x="232" y="54"/>
                      </a:lnTo>
                      <a:lnTo>
                        <a:pt x="242" y="54"/>
                      </a:lnTo>
                      <a:lnTo>
                        <a:pt x="242" y="52"/>
                      </a:lnTo>
                      <a:lnTo>
                        <a:pt x="252" y="50"/>
                      </a:lnTo>
                      <a:lnTo>
                        <a:pt x="256" y="46"/>
                      </a:lnTo>
                      <a:lnTo>
                        <a:pt x="256" y="42"/>
                      </a:lnTo>
                      <a:lnTo>
                        <a:pt x="256" y="40"/>
                      </a:lnTo>
                      <a:lnTo>
                        <a:pt x="256" y="36"/>
                      </a:lnTo>
                      <a:lnTo>
                        <a:pt x="258" y="40"/>
                      </a:lnTo>
                      <a:lnTo>
                        <a:pt x="260" y="40"/>
                      </a:lnTo>
                      <a:lnTo>
                        <a:pt x="266" y="34"/>
                      </a:lnTo>
                      <a:lnTo>
                        <a:pt x="268" y="34"/>
                      </a:lnTo>
                      <a:lnTo>
                        <a:pt x="266" y="28"/>
                      </a:lnTo>
                      <a:lnTo>
                        <a:pt x="260" y="24"/>
                      </a:lnTo>
                      <a:lnTo>
                        <a:pt x="256" y="22"/>
                      </a:lnTo>
                      <a:lnTo>
                        <a:pt x="250" y="18"/>
                      </a:lnTo>
                      <a:lnTo>
                        <a:pt x="250" y="16"/>
                      </a:lnTo>
                      <a:lnTo>
                        <a:pt x="252" y="14"/>
                      </a:lnTo>
                      <a:lnTo>
                        <a:pt x="242" y="6"/>
                      </a:lnTo>
                      <a:lnTo>
                        <a:pt x="232" y="0"/>
                      </a:lnTo>
                      <a:lnTo>
                        <a:pt x="232" y="6"/>
                      </a:lnTo>
                      <a:lnTo>
                        <a:pt x="232" y="10"/>
                      </a:lnTo>
                      <a:lnTo>
                        <a:pt x="226" y="14"/>
                      </a:lnTo>
                      <a:lnTo>
                        <a:pt x="220" y="26"/>
                      </a:lnTo>
                      <a:lnTo>
                        <a:pt x="220" y="32"/>
                      </a:lnTo>
                      <a:lnTo>
                        <a:pt x="220" y="40"/>
                      </a:lnTo>
                      <a:lnTo>
                        <a:pt x="216" y="40"/>
                      </a:lnTo>
                      <a:lnTo>
                        <a:pt x="216" y="40"/>
                      </a:lnTo>
                      <a:lnTo>
                        <a:pt x="216" y="40"/>
                      </a:lnTo>
                      <a:close/>
                      <a:moveTo>
                        <a:pt x="38" y="96"/>
                      </a:moveTo>
                      <a:lnTo>
                        <a:pt x="42" y="90"/>
                      </a:lnTo>
                      <a:lnTo>
                        <a:pt x="52" y="94"/>
                      </a:lnTo>
                      <a:lnTo>
                        <a:pt x="52" y="84"/>
                      </a:lnTo>
                      <a:lnTo>
                        <a:pt x="50" y="76"/>
                      </a:lnTo>
                      <a:lnTo>
                        <a:pt x="46" y="76"/>
                      </a:lnTo>
                      <a:lnTo>
                        <a:pt x="42" y="58"/>
                      </a:lnTo>
                      <a:lnTo>
                        <a:pt x="46" y="58"/>
                      </a:lnTo>
                      <a:lnTo>
                        <a:pt x="42" y="36"/>
                      </a:lnTo>
                      <a:lnTo>
                        <a:pt x="38" y="26"/>
                      </a:lnTo>
                      <a:lnTo>
                        <a:pt x="32" y="18"/>
                      </a:lnTo>
                      <a:lnTo>
                        <a:pt x="28" y="16"/>
                      </a:lnTo>
                      <a:lnTo>
                        <a:pt x="22" y="14"/>
                      </a:lnTo>
                      <a:lnTo>
                        <a:pt x="22" y="18"/>
                      </a:lnTo>
                      <a:lnTo>
                        <a:pt x="22" y="24"/>
                      </a:lnTo>
                      <a:lnTo>
                        <a:pt x="18" y="24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2" y="22"/>
                      </a:lnTo>
                      <a:lnTo>
                        <a:pt x="4" y="16"/>
                      </a:lnTo>
                      <a:lnTo>
                        <a:pt x="0" y="18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4" y="50"/>
                      </a:lnTo>
                      <a:lnTo>
                        <a:pt x="6" y="62"/>
                      </a:lnTo>
                      <a:lnTo>
                        <a:pt x="14" y="68"/>
                      </a:lnTo>
                      <a:lnTo>
                        <a:pt x="14" y="72"/>
                      </a:lnTo>
                      <a:lnTo>
                        <a:pt x="14" y="78"/>
                      </a:lnTo>
                      <a:lnTo>
                        <a:pt x="18" y="80"/>
                      </a:lnTo>
                      <a:lnTo>
                        <a:pt x="22" y="84"/>
                      </a:lnTo>
                      <a:lnTo>
                        <a:pt x="30" y="90"/>
                      </a:lnTo>
                      <a:lnTo>
                        <a:pt x="38" y="96"/>
                      </a:lnTo>
                      <a:lnTo>
                        <a:pt x="38" y="96"/>
                      </a:lnTo>
                      <a:lnTo>
                        <a:pt x="38" y="9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7" name="Freeform: Shape 370">
                  <a:extLst>
                    <a:ext uri="{FF2B5EF4-FFF2-40B4-BE49-F238E27FC236}">
                      <a16:creationId xmlns:a16="http://schemas.microsoft.com/office/drawing/2014/main" id="{266C7E51-E635-4E7E-8EC9-8FF40E703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6525" y="4718050"/>
                  <a:ext cx="79375" cy="222250"/>
                </a:xfrm>
                <a:custGeom>
                  <a:avLst/>
                  <a:gdLst>
                    <a:gd name="T0" fmla="*/ 34 w 50"/>
                    <a:gd name="T1" fmla="*/ 88 h 140"/>
                    <a:gd name="T2" fmla="*/ 26 w 50"/>
                    <a:gd name="T3" fmla="*/ 86 h 140"/>
                    <a:gd name="T4" fmla="*/ 26 w 50"/>
                    <a:gd name="T5" fmla="*/ 80 h 140"/>
                    <a:gd name="T6" fmla="*/ 24 w 50"/>
                    <a:gd name="T7" fmla="*/ 72 h 140"/>
                    <a:gd name="T8" fmla="*/ 24 w 50"/>
                    <a:gd name="T9" fmla="*/ 64 h 140"/>
                    <a:gd name="T10" fmla="*/ 20 w 50"/>
                    <a:gd name="T11" fmla="*/ 52 h 140"/>
                    <a:gd name="T12" fmla="*/ 20 w 50"/>
                    <a:gd name="T13" fmla="*/ 52 h 140"/>
                    <a:gd name="T14" fmla="*/ 24 w 50"/>
                    <a:gd name="T15" fmla="*/ 36 h 140"/>
                    <a:gd name="T16" fmla="*/ 24 w 50"/>
                    <a:gd name="T17" fmla="*/ 20 h 140"/>
                    <a:gd name="T18" fmla="*/ 18 w 50"/>
                    <a:gd name="T19" fmla="*/ 8 h 140"/>
                    <a:gd name="T20" fmla="*/ 20 w 50"/>
                    <a:gd name="T21" fmla="*/ 6 h 140"/>
                    <a:gd name="T22" fmla="*/ 10 w 50"/>
                    <a:gd name="T23" fmla="*/ 6 h 140"/>
                    <a:gd name="T24" fmla="*/ 14 w 50"/>
                    <a:gd name="T25" fmla="*/ 14 h 140"/>
                    <a:gd name="T26" fmla="*/ 16 w 50"/>
                    <a:gd name="T27" fmla="*/ 20 h 140"/>
                    <a:gd name="T28" fmla="*/ 14 w 50"/>
                    <a:gd name="T29" fmla="*/ 28 h 140"/>
                    <a:gd name="T30" fmla="*/ 8 w 50"/>
                    <a:gd name="T31" fmla="*/ 34 h 140"/>
                    <a:gd name="T32" fmla="*/ 8 w 50"/>
                    <a:gd name="T33" fmla="*/ 46 h 140"/>
                    <a:gd name="T34" fmla="*/ 14 w 50"/>
                    <a:gd name="T35" fmla="*/ 50 h 140"/>
                    <a:gd name="T36" fmla="*/ 8 w 50"/>
                    <a:gd name="T37" fmla="*/ 54 h 140"/>
                    <a:gd name="T38" fmla="*/ 0 w 50"/>
                    <a:gd name="T39" fmla="*/ 64 h 140"/>
                    <a:gd name="T40" fmla="*/ 0 w 50"/>
                    <a:gd name="T41" fmla="*/ 76 h 140"/>
                    <a:gd name="T42" fmla="*/ 0 w 50"/>
                    <a:gd name="T43" fmla="*/ 90 h 140"/>
                    <a:gd name="T44" fmla="*/ 8 w 50"/>
                    <a:gd name="T45" fmla="*/ 96 h 140"/>
                    <a:gd name="T46" fmla="*/ 10 w 50"/>
                    <a:gd name="T47" fmla="*/ 100 h 140"/>
                    <a:gd name="T48" fmla="*/ 24 w 50"/>
                    <a:gd name="T49" fmla="*/ 104 h 140"/>
                    <a:gd name="T50" fmla="*/ 20 w 50"/>
                    <a:gd name="T51" fmla="*/ 116 h 140"/>
                    <a:gd name="T52" fmla="*/ 20 w 50"/>
                    <a:gd name="T53" fmla="*/ 122 h 140"/>
                    <a:gd name="T54" fmla="*/ 34 w 50"/>
                    <a:gd name="T55" fmla="*/ 134 h 140"/>
                    <a:gd name="T56" fmla="*/ 34 w 50"/>
                    <a:gd name="T57" fmla="*/ 140 h 140"/>
                    <a:gd name="T58" fmla="*/ 42 w 50"/>
                    <a:gd name="T59" fmla="*/ 136 h 140"/>
                    <a:gd name="T60" fmla="*/ 42 w 50"/>
                    <a:gd name="T61" fmla="*/ 132 h 140"/>
                    <a:gd name="T62" fmla="*/ 38 w 50"/>
                    <a:gd name="T63" fmla="*/ 118 h 140"/>
                    <a:gd name="T64" fmla="*/ 46 w 50"/>
                    <a:gd name="T65" fmla="*/ 118 h 140"/>
                    <a:gd name="T66" fmla="*/ 46 w 50"/>
                    <a:gd name="T67" fmla="*/ 112 h 140"/>
                    <a:gd name="T68" fmla="*/ 46 w 50"/>
                    <a:gd name="T69" fmla="*/ 98 h 140"/>
                    <a:gd name="T70" fmla="*/ 38 w 50"/>
                    <a:gd name="T71" fmla="*/ 94 h 140"/>
                    <a:gd name="T72" fmla="*/ 34 w 50"/>
                    <a:gd name="T73" fmla="*/ 88 h 140"/>
                    <a:gd name="T74" fmla="*/ 34 w 50"/>
                    <a:gd name="T75" fmla="*/ 8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0" h="140">
                      <a:moveTo>
                        <a:pt x="34" y="88"/>
                      </a:moveTo>
                      <a:lnTo>
                        <a:pt x="34" y="88"/>
                      </a:lnTo>
                      <a:lnTo>
                        <a:pt x="32" y="86"/>
                      </a:lnTo>
                      <a:lnTo>
                        <a:pt x="26" y="86"/>
                      </a:lnTo>
                      <a:lnTo>
                        <a:pt x="26" y="82"/>
                      </a:lnTo>
                      <a:lnTo>
                        <a:pt x="26" y="80"/>
                      </a:lnTo>
                      <a:lnTo>
                        <a:pt x="26" y="78"/>
                      </a:lnTo>
                      <a:lnTo>
                        <a:pt x="24" y="72"/>
                      </a:lnTo>
                      <a:lnTo>
                        <a:pt x="24" y="70"/>
                      </a:lnTo>
                      <a:lnTo>
                        <a:pt x="24" y="64"/>
                      </a:lnTo>
                      <a:lnTo>
                        <a:pt x="20" y="54"/>
                      </a:lnTo>
                      <a:lnTo>
                        <a:pt x="20" y="52"/>
                      </a:lnTo>
                      <a:lnTo>
                        <a:pt x="24" y="52"/>
                      </a:lnTo>
                      <a:lnTo>
                        <a:pt x="20" y="52"/>
                      </a:lnTo>
                      <a:lnTo>
                        <a:pt x="18" y="44"/>
                      </a:lnTo>
                      <a:lnTo>
                        <a:pt x="24" y="36"/>
                      </a:lnTo>
                      <a:lnTo>
                        <a:pt x="24" y="28"/>
                      </a:lnTo>
                      <a:lnTo>
                        <a:pt x="24" y="20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20" y="6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4" y="8"/>
                      </a:lnTo>
                      <a:lnTo>
                        <a:pt x="14" y="14"/>
                      </a:lnTo>
                      <a:lnTo>
                        <a:pt x="14" y="18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14" y="28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6" y="34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14" y="50"/>
                      </a:lnTo>
                      <a:lnTo>
                        <a:pt x="10" y="52"/>
                      </a:lnTo>
                      <a:lnTo>
                        <a:pt x="8" y="54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0" y="80"/>
                      </a:lnTo>
                      <a:lnTo>
                        <a:pt x="0" y="90"/>
                      </a:lnTo>
                      <a:lnTo>
                        <a:pt x="6" y="90"/>
                      </a:lnTo>
                      <a:lnTo>
                        <a:pt x="8" y="96"/>
                      </a:lnTo>
                      <a:lnTo>
                        <a:pt x="8" y="100"/>
                      </a:lnTo>
                      <a:lnTo>
                        <a:pt x="10" y="100"/>
                      </a:lnTo>
                      <a:lnTo>
                        <a:pt x="20" y="98"/>
                      </a:lnTo>
                      <a:lnTo>
                        <a:pt x="24" y="104"/>
                      </a:lnTo>
                      <a:lnTo>
                        <a:pt x="24" y="108"/>
                      </a:lnTo>
                      <a:lnTo>
                        <a:pt x="20" y="116"/>
                      </a:lnTo>
                      <a:lnTo>
                        <a:pt x="18" y="118"/>
                      </a:lnTo>
                      <a:lnTo>
                        <a:pt x="20" y="122"/>
                      </a:lnTo>
                      <a:lnTo>
                        <a:pt x="28" y="132"/>
                      </a:lnTo>
                      <a:lnTo>
                        <a:pt x="34" y="134"/>
                      </a:lnTo>
                      <a:lnTo>
                        <a:pt x="34" y="136"/>
                      </a:lnTo>
                      <a:lnTo>
                        <a:pt x="34" y="140"/>
                      </a:lnTo>
                      <a:lnTo>
                        <a:pt x="36" y="140"/>
                      </a:lnTo>
                      <a:lnTo>
                        <a:pt x="42" y="136"/>
                      </a:lnTo>
                      <a:lnTo>
                        <a:pt x="42" y="134"/>
                      </a:lnTo>
                      <a:lnTo>
                        <a:pt x="42" y="132"/>
                      </a:lnTo>
                      <a:lnTo>
                        <a:pt x="38" y="124"/>
                      </a:lnTo>
                      <a:lnTo>
                        <a:pt x="38" y="118"/>
                      </a:lnTo>
                      <a:lnTo>
                        <a:pt x="44" y="118"/>
                      </a:lnTo>
                      <a:lnTo>
                        <a:pt x="46" y="118"/>
                      </a:lnTo>
                      <a:lnTo>
                        <a:pt x="50" y="116"/>
                      </a:lnTo>
                      <a:lnTo>
                        <a:pt x="46" y="112"/>
                      </a:lnTo>
                      <a:lnTo>
                        <a:pt x="46" y="106"/>
                      </a:lnTo>
                      <a:lnTo>
                        <a:pt x="46" y="98"/>
                      </a:lnTo>
                      <a:lnTo>
                        <a:pt x="44" y="96"/>
                      </a:lnTo>
                      <a:lnTo>
                        <a:pt x="38" y="94"/>
                      </a:lnTo>
                      <a:lnTo>
                        <a:pt x="36" y="90"/>
                      </a:lnTo>
                      <a:lnTo>
                        <a:pt x="34" y="88"/>
                      </a:lnTo>
                      <a:lnTo>
                        <a:pt x="34" y="88"/>
                      </a:lnTo>
                      <a:lnTo>
                        <a:pt x="34" y="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8" name="Freeform: Shape 371">
                  <a:extLst>
                    <a:ext uri="{FF2B5EF4-FFF2-40B4-BE49-F238E27FC236}">
                      <a16:creationId xmlns:a16="http://schemas.microsoft.com/office/drawing/2014/main" id="{4BA3D93C-A8A6-4D30-ABAA-004F29BEC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475" y="4813300"/>
                  <a:ext cx="171450" cy="387350"/>
                </a:xfrm>
                <a:custGeom>
                  <a:avLst/>
                  <a:gdLst>
                    <a:gd name="T0" fmla="*/ 88 w 108"/>
                    <a:gd name="T1" fmla="*/ 0 h 244"/>
                    <a:gd name="T2" fmla="*/ 84 w 108"/>
                    <a:gd name="T3" fmla="*/ 28 h 244"/>
                    <a:gd name="T4" fmla="*/ 70 w 108"/>
                    <a:gd name="T5" fmla="*/ 32 h 244"/>
                    <a:gd name="T6" fmla="*/ 72 w 108"/>
                    <a:gd name="T7" fmla="*/ 34 h 244"/>
                    <a:gd name="T8" fmla="*/ 72 w 108"/>
                    <a:gd name="T9" fmla="*/ 42 h 244"/>
                    <a:gd name="T10" fmla="*/ 68 w 108"/>
                    <a:gd name="T11" fmla="*/ 44 h 244"/>
                    <a:gd name="T12" fmla="*/ 66 w 108"/>
                    <a:gd name="T13" fmla="*/ 52 h 244"/>
                    <a:gd name="T14" fmla="*/ 60 w 108"/>
                    <a:gd name="T15" fmla="*/ 50 h 244"/>
                    <a:gd name="T16" fmla="*/ 58 w 108"/>
                    <a:gd name="T17" fmla="*/ 60 h 244"/>
                    <a:gd name="T18" fmla="*/ 50 w 108"/>
                    <a:gd name="T19" fmla="*/ 64 h 244"/>
                    <a:gd name="T20" fmla="*/ 42 w 108"/>
                    <a:gd name="T21" fmla="*/ 64 h 244"/>
                    <a:gd name="T22" fmla="*/ 38 w 108"/>
                    <a:gd name="T23" fmla="*/ 68 h 244"/>
                    <a:gd name="T24" fmla="*/ 14 w 108"/>
                    <a:gd name="T25" fmla="*/ 82 h 244"/>
                    <a:gd name="T26" fmla="*/ 12 w 108"/>
                    <a:gd name="T27" fmla="*/ 104 h 244"/>
                    <a:gd name="T28" fmla="*/ 20 w 108"/>
                    <a:gd name="T29" fmla="*/ 126 h 244"/>
                    <a:gd name="T30" fmla="*/ 20 w 108"/>
                    <a:gd name="T31" fmla="*/ 138 h 244"/>
                    <a:gd name="T32" fmla="*/ 10 w 108"/>
                    <a:gd name="T33" fmla="*/ 154 h 244"/>
                    <a:gd name="T34" fmla="*/ 2 w 108"/>
                    <a:gd name="T35" fmla="*/ 164 h 244"/>
                    <a:gd name="T36" fmla="*/ 2 w 108"/>
                    <a:gd name="T37" fmla="*/ 190 h 244"/>
                    <a:gd name="T38" fmla="*/ 16 w 108"/>
                    <a:gd name="T39" fmla="*/ 230 h 244"/>
                    <a:gd name="T40" fmla="*/ 32 w 108"/>
                    <a:gd name="T41" fmla="*/ 242 h 244"/>
                    <a:gd name="T42" fmla="*/ 38 w 108"/>
                    <a:gd name="T43" fmla="*/ 244 h 244"/>
                    <a:gd name="T44" fmla="*/ 48 w 108"/>
                    <a:gd name="T45" fmla="*/ 238 h 244"/>
                    <a:gd name="T46" fmla="*/ 58 w 108"/>
                    <a:gd name="T47" fmla="*/ 230 h 244"/>
                    <a:gd name="T48" fmla="*/ 62 w 108"/>
                    <a:gd name="T49" fmla="*/ 218 h 244"/>
                    <a:gd name="T50" fmla="*/ 76 w 108"/>
                    <a:gd name="T51" fmla="*/ 178 h 244"/>
                    <a:gd name="T52" fmla="*/ 84 w 108"/>
                    <a:gd name="T53" fmla="*/ 152 h 244"/>
                    <a:gd name="T54" fmla="*/ 80 w 108"/>
                    <a:gd name="T55" fmla="*/ 136 h 244"/>
                    <a:gd name="T56" fmla="*/ 96 w 108"/>
                    <a:gd name="T57" fmla="*/ 106 h 244"/>
                    <a:gd name="T58" fmla="*/ 94 w 108"/>
                    <a:gd name="T59" fmla="*/ 98 h 244"/>
                    <a:gd name="T60" fmla="*/ 98 w 108"/>
                    <a:gd name="T61" fmla="*/ 86 h 244"/>
                    <a:gd name="T62" fmla="*/ 104 w 108"/>
                    <a:gd name="T63" fmla="*/ 82 h 244"/>
                    <a:gd name="T64" fmla="*/ 96 w 108"/>
                    <a:gd name="T65" fmla="*/ 60 h 244"/>
                    <a:gd name="T66" fmla="*/ 104 w 108"/>
                    <a:gd name="T67" fmla="*/ 64 h 244"/>
                    <a:gd name="T68" fmla="*/ 106 w 108"/>
                    <a:gd name="T69" fmla="*/ 62 h 244"/>
                    <a:gd name="T70" fmla="*/ 108 w 108"/>
                    <a:gd name="T71" fmla="*/ 60 h 244"/>
                    <a:gd name="T72" fmla="*/ 106 w 108"/>
                    <a:gd name="T73" fmla="*/ 22 h 244"/>
                    <a:gd name="T74" fmla="*/ 100 w 108"/>
                    <a:gd name="T75" fmla="*/ 12 h 244"/>
                    <a:gd name="T76" fmla="*/ 96 w 108"/>
                    <a:gd name="T77" fmla="*/ 12 h 244"/>
                    <a:gd name="T78" fmla="*/ 88 w 108"/>
                    <a:gd name="T79" fmla="*/ 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8" h="244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86" y="14"/>
                      </a:lnTo>
                      <a:lnTo>
                        <a:pt x="84" y="28"/>
                      </a:lnTo>
                      <a:lnTo>
                        <a:pt x="76" y="32"/>
                      </a:lnTo>
                      <a:lnTo>
                        <a:pt x="70" y="32"/>
                      </a:lnTo>
                      <a:lnTo>
                        <a:pt x="70" y="34"/>
                      </a:lnTo>
                      <a:lnTo>
                        <a:pt x="72" y="34"/>
                      </a:lnTo>
                      <a:lnTo>
                        <a:pt x="72" y="36"/>
                      </a:lnTo>
                      <a:lnTo>
                        <a:pt x="72" y="42"/>
                      </a:lnTo>
                      <a:lnTo>
                        <a:pt x="70" y="42"/>
                      </a:lnTo>
                      <a:lnTo>
                        <a:pt x="68" y="44"/>
                      </a:lnTo>
                      <a:lnTo>
                        <a:pt x="68" y="52"/>
                      </a:lnTo>
                      <a:lnTo>
                        <a:pt x="66" y="52"/>
                      </a:lnTo>
                      <a:lnTo>
                        <a:pt x="66" y="50"/>
                      </a:lnTo>
                      <a:lnTo>
                        <a:pt x="60" y="50"/>
                      </a:lnTo>
                      <a:lnTo>
                        <a:pt x="60" y="62"/>
                      </a:lnTo>
                      <a:lnTo>
                        <a:pt x="58" y="60"/>
                      </a:lnTo>
                      <a:lnTo>
                        <a:pt x="52" y="60"/>
                      </a:lnTo>
                      <a:lnTo>
                        <a:pt x="50" y="64"/>
                      </a:lnTo>
                      <a:lnTo>
                        <a:pt x="44" y="68"/>
                      </a:lnTo>
                      <a:lnTo>
                        <a:pt x="42" y="64"/>
                      </a:lnTo>
                      <a:lnTo>
                        <a:pt x="38" y="64"/>
                      </a:lnTo>
                      <a:lnTo>
                        <a:pt x="38" y="68"/>
                      </a:lnTo>
                      <a:lnTo>
                        <a:pt x="22" y="78"/>
                      </a:lnTo>
                      <a:lnTo>
                        <a:pt x="14" y="82"/>
                      </a:lnTo>
                      <a:lnTo>
                        <a:pt x="12" y="90"/>
                      </a:lnTo>
                      <a:lnTo>
                        <a:pt x="12" y="104"/>
                      </a:lnTo>
                      <a:lnTo>
                        <a:pt x="16" y="116"/>
                      </a:lnTo>
                      <a:lnTo>
                        <a:pt x="20" y="126"/>
                      </a:lnTo>
                      <a:lnTo>
                        <a:pt x="22" y="134"/>
                      </a:lnTo>
                      <a:lnTo>
                        <a:pt x="20" y="138"/>
                      </a:lnTo>
                      <a:lnTo>
                        <a:pt x="10" y="150"/>
                      </a:lnTo>
                      <a:lnTo>
                        <a:pt x="10" y="154"/>
                      </a:lnTo>
                      <a:lnTo>
                        <a:pt x="10" y="160"/>
                      </a:lnTo>
                      <a:lnTo>
                        <a:pt x="2" y="164"/>
                      </a:lnTo>
                      <a:lnTo>
                        <a:pt x="0" y="178"/>
                      </a:lnTo>
                      <a:lnTo>
                        <a:pt x="2" y="190"/>
                      </a:lnTo>
                      <a:lnTo>
                        <a:pt x="10" y="210"/>
                      </a:lnTo>
                      <a:lnTo>
                        <a:pt x="16" y="230"/>
                      </a:lnTo>
                      <a:lnTo>
                        <a:pt x="22" y="236"/>
                      </a:lnTo>
                      <a:lnTo>
                        <a:pt x="32" y="242"/>
                      </a:lnTo>
                      <a:lnTo>
                        <a:pt x="34" y="244"/>
                      </a:lnTo>
                      <a:lnTo>
                        <a:pt x="38" y="244"/>
                      </a:lnTo>
                      <a:lnTo>
                        <a:pt x="38" y="242"/>
                      </a:lnTo>
                      <a:lnTo>
                        <a:pt x="48" y="238"/>
                      </a:lnTo>
                      <a:lnTo>
                        <a:pt x="56" y="234"/>
                      </a:lnTo>
                      <a:lnTo>
                        <a:pt x="58" y="230"/>
                      </a:lnTo>
                      <a:lnTo>
                        <a:pt x="60" y="224"/>
                      </a:lnTo>
                      <a:lnTo>
                        <a:pt x="62" y="218"/>
                      </a:lnTo>
                      <a:lnTo>
                        <a:pt x="66" y="202"/>
                      </a:lnTo>
                      <a:lnTo>
                        <a:pt x="76" y="178"/>
                      </a:lnTo>
                      <a:lnTo>
                        <a:pt x="80" y="164"/>
                      </a:lnTo>
                      <a:lnTo>
                        <a:pt x="84" y="152"/>
                      </a:lnTo>
                      <a:lnTo>
                        <a:pt x="80" y="142"/>
                      </a:lnTo>
                      <a:lnTo>
                        <a:pt x="80" y="136"/>
                      </a:lnTo>
                      <a:lnTo>
                        <a:pt x="90" y="118"/>
                      </a:lnTo>
                      <a:lnTo>
                        <a:pt x="96" y="106"/>
                      </a:lnTo>
                      <a:lnTo>
                        <a:pt x="96" y="100"/>
                      </a:lnTo>
                      <a:lnTo>
                        <a:pt x="94" y="98"/>
                      </a:lnTo>
                      <a:lnTo>
                        <a:pt x="98" y="92"/>
                      </a:lnTo>
                      <a:lnTo>
                        <a:pt x="98" y="86"/>
                      </a:lnTo>
                      <a:lnTo>
                        <a:pt x="98" y="82"/>
                      </a:lnTo>
                      <a:lnTo>
                        <a:pt x="104" y="82"/>
                      </a:lnTo>
                      <a:lnTo>
                        <a:pt x="104" y="78"/>
                      </a:lnTo>
                      <a:lnTo>
                        <a:pt x="96" y="60"/>
                      </a:lnTo>
                      <a:lnTo>
                        <a:pt x="104" y="60"/>
                      </a:lnTo>
                      <a:lnTo>
                        <a:pt x="104" y="64"/>
                      </a:lnTo>
                      <a:lnTo>
                        <a:pt x="106" y="64"/>
                      </a:lnTo>
                      <a:lnTo>
                        <a:pt x="106" y="62"/>
                      </a:lnTo>
                      <a:lnTo>
                        <a:pt x="106" y="60"/>
                      </a:lnTo>
                      <a:lnTo>
                        <a:pt x="108" y="60"/>
                      </a:lnTo>
                      <a:lnTo>
                        <a:pt x="106" y="34"/>
                      </a:lnTo>
                      <a:lnTo>
                        <a:pt x="106" y="22"/>
                      </a:lnTo>
                      <a:lnTo>
                        <a:pt x="104" y="12"/>
                      </a:lnTo>
                      <a:lnTo>
                        <a:pt x="100" y="12"/>
                      </a:lnTo>
                      <a:lnTo>
                        <a:pt x="98" y="12"/>
                      </a:lnTo>
                      <a:lnTo>
                        <a:pt x="96" y="12"/>
                      </a:lnTo>
                      <a:lnTo>
                        <a:pt x="88" y="0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9" name="Freeform: Shape 372">
                  <a:extLst>
                    <a:ext uri="{FF2B5EF4-FFF2-40B4-BE49-F238E27FC236}">
                      <a16:creationId xmlns:a16="http://schemas.microsoft.com/office/drawing/2014/main" id="{95777CA6-F3AB-417D-ABD0-259E48B70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6650" y="3184525"/>
                  <a:ext cx="69850" cy="66675"/>
                </a:xfrm>
                <a:custGeom>
                  <a:avLst/>
                  <a:gdLst>
                    <a:gd name="T0" fmla="*/ 2 w 44"/>
                    <a:gd name="T1" fmla="*/ 16 h 42"/>
                    <a:gd name="T2" fmla="*/ 2 w 44"/>
                    <a:gd name="T3" fmla="*/ 16 h 42"/>
                    <a:gd name="T4" fmla="*/ 2 w 44"/>
                    <a:gd name="T5" fmla="*/ 20 h 42"/>
                    <a:gd name="T6" fmla="*/ 0 w 44"/>
                    <a:gd name="T7" fmla="*/ 28 h 42"/>
                    <a:gd name="T8" fmla="*/ 0 w 44"/>
                    <a:gd name="T9" fmla="*/ 32 h 42"/>
                    <a:gd name="T10" fmla="*/ 2 w 44"/>
                    <a:gd name="T11" fmla="*/ 34 h 42"/>
                    <a:gd name="T12" fmla="*/ 6 w 44"/>
                    <a:gd name="T13" fmla="*/ 42 h 42"/>
                    <a:gd name="T14" fmla="*/ 22 w 44"/>
                    <a:gd name="T15" fmla="*/ 40 h 42"/>
                    <a:gd name="T16" fmla="*/ 24 w 44"/>
                    <a:gd name="T17" fmla="*/ 36 h 42"/>
                    <a:gd name="T18" fmla="*/ 26 w 44"/>
                    <a:gd name="T19" fmla="*/ 34 h 42"/>
                    <a:gd name="T20" fmla="*/ 28 w 44"/>
                    <a:gd name="T21" fmla="*/ 34 h 42"/>
                    <a:gd name="T22" fmla="*/ 28 w 44"/>
                    <a:gd name="T23" fmla="*/ 32 h 42"/>
                    <a:gd name="T24" fmla="*/ 32 w 44"/>
                    <a:gd name="T25" fmla="*/ 28 h 42"/>
                    <a:gd name="T26" fmla="*/ 34 w 44"/>
                    <a:gd name="T27" fmla="*/ 28 h 42"/>
                    <a:gd name="T28" fmla="*/ 36 w 44"/>
                    <a:gd name="T29" fmla="*/ 28 h 42"/>
                    <a:gd name="T30" fmla="*/ 40 w 44"/>
                    <a:gd name="T31" fmla="*/ 28 h 42"/>
                    <a:gd name="T32" fmla="*/ 42 w 44"/>
                    <a:gd name="T33" fmla="*/ 28 h 42"/>
                    <a:gd name="T34" fmla="*/ 42 w 44"/>
                    <a:gd name="T35" fmla="*/ 26 h 42"/>
                    <a:gd name="T36" fmla="*/ 42 w 44"/>
                    <a:gd name="T37" fmla="*/ 24 h 42"/>
                    <a:gd name="T38" fmla="*/ 44 w 44"/>
                    <a:gd name="T39" fmla="*/ 20 h 42"/>
                    <a:gd name="T40" fmla="*/ 40 w 44"/>
                    <a:gd name="T41" fmla="*/ 16 h 42"/>
                    <a:gd name="T42" fmla="*/ 42 w 44"/>
                    <a:gd name="T43" fmla="*/ 12 h 42"/>
                    <a:gd name="T44" fmla="*/ 42 w 44"/>
                    <a:gd name="T45" fmla="*/ 8 h 42"/>
                    <a:gd name="T46" fmla="*/ 42 w 44"/>
                    <a:gd name="T47" fmla="*/ 4 h 42"/>
                    <a:gd name="T48" fmla="*/ 36 w 44"/>
                    <a:gd name="T49" fmla="*/ 0 h 42"/>
                    <a:gd name="T50" fmla="*/ 22 w 44"/>
                    <a:gd name="T51" fmla="*/ 4 h 42"/>
                    <a:gd name="T52" fmla="*/ 16 w 44"/>
                    <a:gd name="T53" fmla="*/ 10 h 42"/>
                    <a:gd name="T54" fmla="*/ 10 w 44"/>
                    <a:gd name="T55" fmla="*/ 10 h 42"/>
                    <a:gd name="T56" fmla="*/ 2 w 44"/>
                    <a:gd name="T57" fmla="*/ 16 h 42"/>
                    <a:gd name="T58" fmla="*/ 2 w 44"/>
                    <a:gd name="T59" fmla="*/ 16 h 42"/>
                    <a:gd name="T60" fmla="*/ 2 w 44"/>
                    <a:gd name="T61" fmla="*/ 1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4" h="42">
                      <a:moveTo>
                        <a:pt x="2" y="16"/>
                      </a:move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6" y="42"/>
                      </a:lnTo>
                      <a:lnTo>
                        <a:pt x="22" y="40"/>
                      </a:lnTo>
                      <a:lnTo>
                        <a:pt x="24" y="36"/>
                      </a:lnTo>
                      <a:lnTo>
                        <a:pt x="26" y="34"/>
                      </a:lnTo>
                      <a:lnTo>
                        <a:pt x="28" y="34"/>
                      </a:lnTo>
                      <a:lnTo>
                        <a:pt x="28" y="32"/>
                      </a:lnTo>
                      <a:lnTo>
                        <a:pt x="32" y="28"/>
                      </a:lnTo>
                      <a:lnTo>
                        <a:pt x="34" y="28"/>
                      </a:lnTo>
                      <a:lnTo>
                        <a:pt x="36" y="28"/>
                      </a:lnTo>
                      <a:lnTo>
                        <a:pt x="40" y="28"/>
                      </a:lnTo>
                      <a:lnTo>
                        <a:pt x="42" y="28"/>
                      </a:lnTo>
                      <a:lnTo>
                        <a:pt x="42" y="26"/>
                      </a:lnTo>
                      <a:lnTo>
                        <a:pt x="42" y="24"/>
                      </a:lnTo>
                      <a:lnTo>
                        <a:pt x="44" y="20"/>
                      </a:lnTo>
                      <a:lnTo>
                        <a:pt x="40" y="16"/>
                      </a:lnTo>
                      <a:lnTo>
                        <a:pt x="42" y="12"/>
                      </a:lnTo>
                      <a:lnTo>
                        <a:pt x="42" y="8"/>
                      </a:lnTo>
                      <a:lnTo>
                        <a:pt x="42" y="4"/>
                      </a:lnTo>
                      <a:lnTo>
                        <a:pt x="36" y="0"/>
                      </a:lnTo>
                      <a:lnTo>
                        <a:pt x="22" y="4"/>
                      </a:lnTo>
                      <a:lnTo>
                        <a:pt x="16" y="10"/>
                      </a:lnTo>
                      <a:lnTo>
                        <a:pt x="1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0" name="Freeform: Shape 373">
                  <a:extLst>
                    <a:ext uri="{FF2B5EF4-FFF2-40B4-BE49-F238E27FC236}">
                      <a16:creationId xmlns:a16="http://schemas.microsoft.com/office/drawing/2014/main" id="{BE9CEA40-2BAC-4A56-85D4-013A3535C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" y="2924175"/>
                  <a:ext cx="12700" cy="28575"/>
                </a:xfrm>
                <a:custGeom>
                  <a:avLst/>
                  <a:gdLst>
                    <a:gd name="T0" fmla="*/ 0 w 8"/>
                    <a:gd name="T1" fmla="*/ 10 h 18"/>
                    <a:gd name="T2" fmla="*/ 0 w 8"/>
                    <a:gd name="T3" fmla="*/ 10 h 18"/>
                    <a:gd name="T4" fmla="*/ 0 w 8"/>
                    <a:gd name="T5" fmla="*/ 8 h 18"/>
                    <a:gd name="T6" fmla="*/ 0 w 8"/>
                    <a:gd name="T7" fmla="*/ 6 h 18"/>
                    <a:gd name="T8" fmla="*/ 0 w 8"/>
                    <a:gd name="T9" fmla="*/ 4 h 18"/>
                    <a:gd name="T10" fmla="*/ 0 w 8"/>
                    <a:gd name="T11" fmla="*/ 0 h 18"/>
                    <a:gd name="T12" fmla="*/ 2 w 8"/>
                    <a:gd name="T13" fmla="*/ 0 h 18"/>
                    <a:gd name="T14" fmla="*/ 6 w 8"/>
                    <a:gd name="T15" fmla="*/ 6 h 18"/>
                    <a:gd name="T16" fmla="*/ 8 w 8"/>
                    <a:gd name="T17" fmla="*/ 6 h 18"/>
                    <a:gd name="T18" fmla="*/ 8 w 8"/>
                    <a:gd name="T19" fmla="*/ 8 h 18"/>
                    <a:gd name="T20" fmla="*/ 8 w 8"/>
                    <a:gd name="T21" fmla="*/ 10 h 18"/>
                    <a:gd name="T22" fmla="*/ 6 w 8"/>
                    <a:gd name="T23" fmla="*/ 16 h 18"/>
                    <a:gd name="T24" fmla="*/ 8 w 8"/>
                    <a:gd name="T25" fmla="*/ 18 h 18"/>
                    <a:gd name="T26" fmla="*/ 2 w 8"/>
                    <a:gd name="T27" fmla="*/ 16 h 18"/>
                    <a:gd name="T28" fmla="*/ 0 w 8"/>
                    <a:gd name="T29" fmla="*/ 16 h 18"/>
                    <a:gd name="T30" fmla="*/ 0 w 8"/>
                    <a:gd name="T31" fmla="*/ 14 h 18"/>
                    <a:gd name="T32" fmla="*/ 0 w 8"/>
                    <a:gd name="T33" fmla="*/ 10 h 18"/>
                    <a:gd name="T34" fmla="*/ 0 w 8"/>
                    <a:gd name="T35" fmla="*/ 10 h 18"/>
                    <a:gd name="T36" fmla="*/ 0 w 8"/>
                    <a:gd name="T37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" h="18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6" y="16"/>
                      </a:lnTo>
                      <a:lnTo>
                        <a:pt x="8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1" name="Freeform: Shape 374">
                  <a:extLst>
                    <a:ext uri="{FF2B5EF4-FFF2-40B4-BE49-F238E27FC236}">
                      <a16:creationId xmlns:a16="http://schemas.microsoft.com/office/drawing/2014/main" id="{7151CBDB-95A9-48AA-9665-388B3418E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6175" y="2698750"/>
                  <a:ext cx="133350" cy="98425"/>
                </a:xfrm>
                <a:custGeom>
                  <a:avLst/>
                  <a:gdLst>
                    <a:gd name="T0" fmla="*/ 0 w 84"/>
                    <a:gd name="T1" fmla="*/ 30 h 62"/>
                    <a:gd name="T2" fmla="*/ 0 w 84"/>
                    <a:gd name="T3" fmla="*/ 30 h 62"/>
                    <a:gd name="T4" fmla="*/ 10 w 84"/>
                    <a:gd name="T5" fmla="*/ 40 h 62"/>
                    <a:gd name="T6" fmla="*/ 12 w 84"/>
                    <a:gd name="T7" fmla="*/ 42 h 62"/>
                    <a:gd name="T8" fmla="*/ 20 w 84"/>
                    <a:gd name="T9" fmla="*/ 42 h 62"/>
                    <a:gd name="T10" fmla="*/ 28 w 84"/>
                    <a:gd name="T11" fmla="*/ 42 h 62"/>
                    <a:gd name="T12" fmla="*/ 30 w 84"/>
                    <a:gd name="T13" fmla="*/ 58 h 62"/>
                    <a:gd name="T14" fmla="*/ 38 w 84"/>
                    <a:gd name="T15" fmla="*/ 58 h 62"/>
                    <a:gd name="T16" fmla="*/ 48 w 84"/>
                    <a:gd name="T17" fmla="*/ 60 h 62"/>
                    <a:gd name="T18" fmla="*/ 54 w 84"/>
                    <a:gd name="T19" fmla="*/ 62 h 62"/>
                    <a:gd name="T20" fmla="*/ 52 w 84"/>
                    <a:gd name="T21" fmla="*/ 62 h 62"/>
                    <a:gd name="T22" fmla="*/ 58 w 84"/>
                    <a:gd name="T23" fmla="*/ 60 h 62"/>
                    <a:gd name="T24" fmla="*/ 66 w 84"/>
                    <a:gd name="T25" fmla="*/ 60 h 62"/>
                    <a:gd name="T26" fmla="*/ 70 w 84"/>
                    <a:gd name="T27" fmla="*/ 58 h 62"/>
                    <a:gd name="T28" fmla="*/ 70 w 84"/>
                    <a:gd name="T29" fmla="*/ 56 h 62"/>
                    <a:gd name="T30" fmla="*/ 74 w 84"/>
                    <a:gd name="T31" fmla="*/ 56 h 62"/>
                    <a:gd name="T32" fmla="*/ 74 w 84"/>
                    <a:gd name="T33" fmla="*/ 48 h 62"/>
                    <a:gd name="T34" fmla="*/ 76 w 84"/>
                    <a:gd name="T35" fmla="*/ 40 h 62"/>
                    <a:gd name="T36" fmla="*/ 82 w 84"/>
                    <a:gd name="T37" fmla="*/ 32 h 62"/>
                    <a:gd name="T38" fmla="*/ 84 w 84"/>
                    <a:gd name="T39" fmla="*/ 28 h 62"/>
                    <a:gd name="T40" fmla="*/ 82 w 84"/>
                    <a:gd name="T41" fmla="*/ 24 h 62"/>
                    <a:gd name="T42" fmla="*/ 76 w 84"/>
                    <a:gd name="T43" fmla="*/ 22 h 62"/>
                    <a:gd name="T44" fmla="*/ 70 w 84"/>
                    <a:gd name="T45" fmla="*/ 18 h 62"/>
                    <a:gd name="T46" fmla="*/ 66 w 84"/>
                    <a:gd name="T47" fmla="*/ 18 h 62"/>
                    <a:gd name="T48" fmla="*/ 62 w 84"/>
                    <a:gd name="T49" fmla="*/ 14 h 62"/>
                    <a:gd name="T50" fmla="*/ 58 w 84"/>
                    <a:gd name="T51" fmla="*/ 12 h 62"/>
                    <a:gd name="T52" fmla="*/ 56 w 84"/>
                    <a:gd name="T53" fmla="*/ 10 h 62"/>
                    <a:gd name="T54" fmla="*/ 48 w 84"/>
                    <a:gd name="T55" fmla="*/ 10 h 62"/>
                    <a:gd name="T56" fmla="*/ 46 w 84"/>
                    <a:gd name="T57" fmla="*/ 10 h 62"/>
                    <a:gd name="T58" fmla="*/ 42 w 84"/>
                    <a:gd name="T59" fmla="*/ 6 h 62"/>
                    <a:gd name="T60" fmla="*/ 28 w 84"/>
                    <a:gd name="T61" fmla="*/ 4 h 62"/>
                    <a:gd name="T62" fmla="*/ 12 w 84"/>
                    <a:gd name="T63" fmla="*/ 0 h 62"/>
                    <a:gd name="T64" fmla="*/ 8 w 84"/>
                    <a:gd name="T65" fmla="*/ 2 h 62"/>
                    <a:gd name="T66" fmla="*/ 2 w 84"/>
                    <a:gd name="T67" fmla="*/ 4 h 62"/>
                    <a:gd name="T68" fmla="*/ 0 w 84"/>
                    <a:gd name="T69" fmla="*/ 12 h 62"/>
                    <a:gd name="T70" fmla="*/ 0 w 84"/>
                    <a:gd name="T71" fmla="*/ 18 h 62"/>
                    <a:gd name="T72" fmla="*/ 0 w 84"/>
                    <a:gd name="T73" fmla="*/ 30 h 62"/>
                    <a:gd name="T74" fmla="*/ 0 w 84"/>
                    <a:gd name="T75" fmla="*/ 30 h 62"/>
                    <a:gd name="T76" fmla="*/ 0 w 84"/>
                    <a:gd name="T77" fmla="*/ 3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62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0" y="40"/>
                      </a:lnTo>
                      <a:lnTo>
                        <a:pt x="12" y="42"/>
                      </a:lnTo>
                      <a:lnTo>
                        <a:pt x="20" y="42"/>
                      </a:lnTo>
                      <a:lnTo>
                        <a:pt x="28" y="42"/>
                      </a:lnTo>
                      <a:lnTo>
                        <a:pt x="30" y="58"/>
                      </a:lnTo>
                      <a:lnTo>
                        <a:pt x="38" y="58"/>
                      </a:lnTo>
                      <a:lnTo>
                        <a:pt x="48" y="60"/>
                      </a:lnTo>
                      <a:lnTo>
                        <a:pt x="54" y="62"/>
                      </a:lnTo>
                      <a:lnTo>
                        <a:pt x="52" y="62"/>
                      </a:lnTo>
                      <a:lnTo>
                        <a:pt x="58" y="60"/>
                      </a:lnTo>
                      <a:lnTo>
                        <a:pt x="66" y="60"/>
                      </a:lnTo>
                      <a:lnTo>
                        <a:pt x="70" y="58"/>
                      </a:lnTo>
                      <a:lnTo>
                        <a:pt x="70" y="56"/>
                      </a:lnTo>
                      <a:lnTo>
                        <a:pt x="74" y="56"/>
                      </a:lnTo>
                      <a:lnTo>
                        <a:pt x="74" y="48"/>
                      </a:lnTo>
                      <a:lnTo>
                        <a:pt x="76" y="40"/>
                      </a:lnTo>
                      <a:lnTo>
                        <a:pt x="82" y="32"/>
                      </a:lnTo>
                      <a:lnTo>
                        <a:pt x="84" y="28"/>
                      </a:lnTo>
                      <a:lnTo>
                        <a:pt x="82" y="24"/>
                      </a:lnTo>
                      <a:lnTo>
                        <a:pt x="76" y="22"/>
                      </a:lnTo>
                      <a:lnTo>
                        <a:pt x="70" y="18"/>
                      </a:lnTo>
                      <a:lnTo>
                        <a:pt x="66" y="18"/>
                      </a:lnTo>
                      <a:lnTo>
                        <a:pt x="62" y="14"/>
                      </a:lnTo>
                      <a:lnTo>
                        <a:pt x="58" y="12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28" y="4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2" name="Freeform: Shape 375">
                  <a:extLst>
                    <a:ext uri="{FF2B5EF4-FFF2-40B4-BE49-F238E27FC236}">
                      <a16:creationId xmlns:a16="http://schemas.microsoft.com/office/drawing/2014/main" id="{C6DAAF4B-24B5-470D-870D-D0CDD5A8D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075" y="3470275"/>
                  <a:ext cx="390525" cy="409575"/>
                </a:xfrm>
                <a:custGeom>
                  <a:avLst/>
                  <a:gdLst>
                    <a:gd name="T0" fmla="*/ 38 w 246"/>
                    <a:gd name="T1" fmla="*/ 6 h 258"/>
                    <a:gd name="T2" fmla="*/ 38 w 246"/>
                    <a:gd name="T3" fmla="*/ 14 h 258"/>
                    <a:gd name="T4" fmla="*/ 30 w 246"/>
                    <a:gd name="T5" fmla="*/ 20 h 258"/>
                    <a:gd name="T6" fmla="*/ 22 w 246"/>
                    <a:gd name="T7" fmla="*/ 24 h 258"/>
                    <a:gd name="T8" fmla="*/ 20 w 246"/>
                    <a:gd name="T9" fmla="*/ 38 h 258"/>
                    <a:gd name="T10" fmla="*/ 18 w 246"/>
                    <a:gd name="T11" fmla="*/ 46 h 258"/>
                    <a:gd name="T12" fmla="*/ 12 w 246"/>
                    <a:gd name="T13" fmla="*/ 54 h 258"/>
                    <a:gd name="T14" fmla="*/ 8 w 246"/>
                    <a:gd name="T15" fmla="*/ 56 h 258"/>
                    <a:gd name="T16" fmla="*/ 10 w 246"/>
                    <a:gd name="T17" fmla="*/ 60 h 258"/>
                    <a:gd name="T18" fmla="*/ 12 w 246"/>
                    <a:gd name="T19" fmla="*/ 96 h 258"/>
                    <a:gd name="T20" fmla="*/ 8 w 246"/>
                    <a:gd name="T21" fmla="*/ 102 h 258"/>
                    <a:gd name="T22" fmla="*/ 10 w 246"/>
                    <a:gd name="T23" fmla="*/ 106 h 258"/>
                    <a:gd name="T24" fmla="*/ 8 w 246"/>
                    <a:gd name="T25" fmla="*/ 130 h 258"/>
                    <a:gd name="T26" fmla="*/ 0 w 246"/>
                    <a:gd name="T27" fmla="*/ 136 h 258"/>
                    <a:gd name="T28" fmla="*/ 8 w 246"/>
                    <a:gd name="T29" fmla="*/ 146 h 258"/>
                    <a:gd name="T30" fmla="*/ 12 w 246"/>
                    <a:gd name="T31" fmla="*/ 156 h 258"/>
                    <a:gd name="T32" fmla="*/ 16 w 246"/>
                    <a:gd name="T33" fmla="*/ 166 h 258"/>
                    <a:gd name="T34" fmla="*/ 30 w 246"/>
                    <a:gd name="T35" fmla="*/ 172 h 258"/>
                    <a:gd name="T36" fmla="*/ 36 w 246"/>
                    <a:gd name="T37" fmla="*/ 178 h 258"/>
                    <a:gd name="T38" fmla="*/ 44 w 246"/>
                    <a:gd name="T39" fmla="*/ 184 h 258"/>
                    <a:gd name="T40" fmla="*/ 82 w 246"/>
                    <a:gd name="T41" fmla="*/ 202 h 258"/>
                    <a:gd name="T42" fmla="*/ 108 w 246"/>
                    <a:gd name="T43" fmla="*/ 184 h 258"/>
                    <a:gd name="T44" fmla="*/ 230 w 246"/>
                    <a:gd name="T45" fmla="*/ 246 h 258"/>
                    <a:gd name="T46" fmla="*/ 246 w 246"/>
                    <a:gd name="T47" fmla="*/ 210 h 258"/>
                    <a:gd name="T48" fmla="*/ 240 w 246"/>
                    <a:gd name="T49" fmla="*/ 74 h 258"/>
                    <a:gd name="T50" fmla="*/ 238 w 246"/>
                    <a:gd name="T51" fmla="*/ 66 h 258"/>
                    <a:gd name="T52" fmla="*/ 240 w 246"/>
                    <a:gd name="T53" fmla="*/ 54 h 258"/>
                    <a:gd name="T54" fmla="*/ 242 w 246"/>
                    <a:gd name="T55" fmla="*/ 48 h 258"/>
                    <a:gd name="T56" fmla="*/ 238 w 246"/>
                    <a:gd name="T57" fmla="*/ 36 h 258"/>
                    <a:gd name="T58" fmla="*/ 228 w 246"/>
                    <a:gd name="T59" fmla="*/ 24 h 258"/>
                    <a:gd name="T60" fmla="*/ 212 w 246"/>
                    <a:gd name="T61" fmla="*/ 24 h 258"/>
                    <a:gd name="T62" fmla="*/ 186 w 246"/>
                    <a:gd name="T63" fmla="*/ 10 h 258"/>
                    <a:gd name="T64" fmla="*/ 174 w 246"/>
                    <a:gd name="T65" fmla="*/ 18 h 258"/>
                    <a:gd name="T66" fmla="*/ 168 w 246"/>
                    <a:gd name="T67" fmla="*/ 36 h 258"/>
                    <a:gd name="T68" fmla="*/ 168 w 246"/>
                    <a:gd name="T69" fmla="*/ 46 h 258"/>
                    <a:gd name="T70" fmla="*/ 148 w 246"/>
                    <a:gd name="T71" fmla="*/ 50 h 258"/>
                    <a:gd name="T72" fmla="*/ 128 w 246"/>
                    <a:gd name="T73" fmla="*/ 48 h 258"/>
                    <a:gd name="T74" fmla="*/ 110 w 246"/>
                    <a:gd name="T75" fmla="*/ 40 h 258"/>
                    <a:gd name="T76" fmla="*/ 100 w 246"/>
                    <a:gd name="T77" fmla="*/ 30 h 258"/>
                    <a:gd name="T78" fmla="*/ 90 w 246"/>
                    <a:gd name="T79" fmla="*/ 18 h 258"/>
                    <a:gd name="T80" fmla="*/ 74 w 246"/>
                    <a:gd name="T81" fmla="*/ 18 h 258"/>
                    <a:gd name="T82" fmla="*/ 56 w 246"/>
                    <a:gd name="T83" fmla="*/ 14 h 258"/>
                    <a:gd name="T84" fmla="*/ 50 w 246"/>
                    <a:gd name="T85" fmla="*/ 10 h 258"/>
                    <a:gd name="T86" fmla="*/ 44 w 246"/>
                    <a:gd name="T87" fmla="*/ 4 h 258"/>
                    <a:gd name="T88" fmla="*/ 44 w 246"/>
                    <a:gd name="T89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46" h="258">
                      <a:moveTo>
                        <a:pt x="44" y="0"/>
                      </a:moveTo>
                      <a:lnTo>
                        <a:pt x="38" y="6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6" y="18"/>
                      </a:lnTo>
                      <a:lnTo>
                        <a:pt x="30" y="20"/>
                      </a:lnTo>
                      <a:lnTo>
                        <a:pt x="28" y="22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20" y="38"/>
                      </a:lnTo>
                      <a:lnTo>
                        <a:pt x="20" y="42"/>
                      </a:lnTo>
                      <a:lnTo>
                        <a:pt x="18" y="46"/>
                      </a:lnTo>
                      <a:lnTo>
                        <a:pt x="16" y="50"/>
                      </a:lnTo>
                      <a:lnTo>
                        <a:pt x="12" y="54"/>
                      </a:lnTo>
                      <a:lnTo>
                        <a:pt x="10" y="54"/>
                      </a:lnTo>
                      <a:lnTo>
                        <a:pt x="8" y="56"/>
                      </a:lnTo>
                      <a:lnTo>
                        <a:pt x="8" y="58"/>
                      </a:lnTo>
                      <a:lnTo>
                        <a:pt x="10" y="60"/>
                      </a:lnTo>
                      <a:lnTo>
                        <a:pt x="8" y="92"/>
                      </a:lnTo>
                      <a:lnTo>
                        <a:pt x="12" y="96"/>
                      </a:lnTo>
                      <a:lnTo>
                        <a:pt x="10" y="100"/>
                      </a:lnTo>
                      <a:lnTo>
                        <a:pt x="8" y="102"/>
                      </a:lnTo>
                      <a:lnTo>
                        <a:pt x="10" y="104"/>
                      </a:lnTo>
                      <a:lnTo>
                        <a:pt x="10" y="106"/>
                      </a:lnTo>
                      <a:lnTo>
                        <a:pt x="10" y="128"/>
                      </a:lnTo>
                      <a:lnTo>
                        <a:pt x="8" y="130"/>
                      </a:lnTo>
                      <a:lnTo>
                        <a:pt x="4" y="132"/>
                      </a:lnTo>
                      <a:lnTo>
                        <a:pt x="0" y="136"/>
                      </a:lnTo>
                      <a:lnTo>
                        <a:pt x="4" y="140"/>
                      </a:lnTo>
                      <a:lnTo>
                        <a:pt x="8" y="146"/>
                      </a:lnTo>
                      <a:lnTo>
                        <a:pt x="10" y="150"/>
                      </a:lnTo>
                      <a:lnTo>
                        <a:pt x="12" y="156"/>
                      </a:lnTo>
                      <a:lnTo>
                        <a:pt x="12" y="160"/>
                      </a:lnTo>
                      <a:lnTo>
                        <a:pt x="16" y="166"/>
                      </a:lnTo>
                      <a:lnTo>
                        <a:pt x="20" y="172"/>
                      </a:lnTo>
                      <a:lnTo>
                        <a:pt x="30" y="172"/>
                      </a:lnTo>
                      <a:lnTo>
                        <a:pt x="34" y="176"/>
                      </a:lnTo>
                      <a:lnTo>
                        <a:pt x="36" y="178"/>
                      </a:lnTo>
                      <a:lnTo>
                        <a:pt x="40" y="182"/>
                      </a:lnTo>
                      <a:lnTo>
                        <a:pt x="44" y="184"/>
                      </a:lnTo>
                      <a:lnTo>
                        <a:pt x="80" y="204"/>
                      </a:lnTo>
                      <a:lnTo>
                        <a:pt x="82" y="202"/>
                      </a:lnTo>
                      <a:lnTo>
                        <a:pt x="92" y="194"/>
                      </a:lnTo>
                      <a:lnTo>
                        <a:pt x="108" y="184"/>
                      </a:lnTo>
                      <a:lnTo>
                        <a:pt x="230" y="258"/>
                      </a:lnTo>
                      <a:lnTo>
                        <a:pt x="230" y="246"/>
                      </a:lnTo>
                      <a:lnTo>
                        <a:pt x="246" y="246"/>
                      </a:lnTo>
                      <a:lnTo>
                        <a:pt x="246" y="210"/>
                      </a:lnTo>
                      <a:lnTo>
                        <a:pt x="242" y="78"/>
                      </a:lnTo>
                      <a:lnTo>
                        <a:pt x="240" y="74"/>
                      </a:lnTo>
                      <a:lnTo>
                        <a:pt x="238" y="70"/>
                      </a:lnTo>
                      <a:lnTo>
                        <a:pt x="238" y="66"/>
                      </a:lnTo>
                      <a:lnTo>
                        <a:pt x="238" y="58"/>
                      </a:lnTo>
                      <a:lnTo>
                        <a:pt x="240" y="54"/>
                      </a:lnTo>
                      <a:lnTo>
                        <a:pt x="242" y="50"/>
                      </a:lnTo>
                      <a:lnTo>
                        <a:pt x="242" y="48"/>
                      </a:lnTo>
                      <a:lnTo>
                        <a:pt x="238" y="40"/>
                      </a:lnTo>
                      <a:lnTo>
                        <a:pt x="238" y="36"/>
                      </a:lnTo>
                      <a:lnTo>
                        <a:pt x="238" y="32"/>
                      </a:lnTo>
                      <a:lnTo>
                        <a:pt x="228" y="24"/>
                      </a:lnTo>
                      <a:lnTo>
                        <a:pt x="220" y="24"/>
                      </a:lnTo>
                      <a:lnTo>
                        <a:pt x="212" y="24"/>
                      </a:lnTo>
                      <a:lnTo>
                        <a:pt x="210" y="18"/>
                      </a:lnTo>
                      <a:lnTo>
                        <a:pt x="186" y="10"/>
                      </a:lnTo>
                      <a:lnTo>
                        <a:pt x="182" y="12"/>
                      </a:lnTo>
                      <a:lnTo>
                        <a:pt x="174" y="18"/>
                      </a:lnTo>
                      <a:lnTo>
                        <a:pt x="164" y="30"/>
                      </a:lnTo>
                      <a:lnTo>
                        <a:pt x="168" y="36"/>
                      </a:lnTo>
                      <a:lnTo>
                        <a:pt x="168" y="40"/>
                      </a:lnTo>
                      <a:lnTo>
                        <a:pt x="168" y="46"/>
                      </a:lnTo>
                      <a:lnTo>
                        <a:pt x="154" y="58"/>
                      </a:lnTo>
                      <a:lnTo>
                        <a:pt x="148" y="50"/>
                      </a:lnTo>
                      <a:lnTo>
                        <a:pt x="138" y="48"/>
                      </a:lnTo>
                      <a:lnTo>
                        <a:pt x="128" y="48"/>
                      </a:lnTo>
                      <a:lnTo>
                        <a:pt x="118" y="46"/>
                      </a:lnTo>
                      <a:lnTo>
                        <a:pt x="110" y="40"/>
                      </a:lnTo>
                      <a:lnTo>
                        <a:pt x="104" y="36"/>
                      </a:lnTo>
                      <a:lnTo>
                        <a:pt x="100" y="30"/>
                      </a:lnTo>
                      <a:lnTo>
                        <a:pt x="94" y="22"/>
                      </a:lnTo>
                      <a:lnTo>
                        <a:pt x="90" y="18"/>
                      </a:lnTo>
                      <a:lnTo>
                        <a:pt x="82" y="18"/>
                      </a:lnTo>
                      <a:lnTo>
                        <a:pt x="74" y="18"/>
                      </a:lnTo>
                      <a:lnTo>
                        <a:pt x="66" y="14"/>
                      </a:lnTo>
                      <a:lnTo>
                        <a:pt x="56" y="14"/>
                      </a:lnTo>
                      <a:lnTo>
                        <a:pt x="56" y="10"/>
                      </a:lnTo>
                      <a:lnTo>
                        <a:pt x="50" y="10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3" name="Freeform: Shape 376">
                  <a:extLst>
                    <a:ext uri="{FF2B5EF4-FFF2-40B4-BE49-F238E27FC236}">
                      <a16:creationId xmlns:a16="http://schemas.microsoft.com/office/drawing/2014/main" id="{FEBF9FBD-B375-4B66-B91B-C99E636E1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50" y="4194175"/>
                  <a:ext cx="104775" cy="139700"/>
                </a:xfrm>
                <a:custGeom>
                  <a:avLst/>
                  <a:gdLst>
                    <a:gd name="T0" fmla="*/ 0 w 66"/>
                    <a:gd name="T1" fmla="*/ 38 h 88"/>
                    <a:gd name="T2" fmla="*/ 0 w 66"/>
                    <a:gd name="T3" fmla="*/ 38 h 88"/>
                    <a:gd name="T4" fmla="*/ 6 w 66"/>
                    <a:gd name="T5" fmla="*/ 48 h 88"/>
                    <a:gd name="T6" fmla="*/ 8 w 66"/>
                    <a:gd name="T7" fmla="*/ 52 h 88"/>
                    <a:gd name="T8" fmla="*/ 14 w 66"/>
                    <a:gd name="T9" fmla="*/ 54 h 88"/>
                    <a:gd name="T10" fmla="*/ 22 w 66"/>
                    <a:gd name="T11" fmla="*/ 60 h 88"/>
                    <a:gd name="T12" fmla="*/ 40 w 66"/>
                    <a:gd name="T13" fmla="*/ 78 h 88"/>
                    <a:gd name="T14" fmla="*/ 50 w 66"/>
                    <a:gd name="T15" fmla="*/ 84 h 88"/>
                    <a:gd name="T16" fmla="*/ 54 w 66"/>
                    <a:gd name="T17" fmla="*/ 88 h 88"/>
                    <a:gd name="T18" fmla="*/ 62 w 66"/>
                    <a:gd name="T19" fmla="*/ 88 h 88"/>
                    <a:gd name="T20" fmla="*/ 60 w 66"/>
                    <a:gd name="T21" fmla="*/ 80 h 88"/>
                    <a:gd name="T22" fmla="*/ 60 w 66"/>
                    <a:gd name="T23" fmla="*/ 74 h 88"/>
                    <a:gd name="T24" fmla="*/ 60 w 66"/>
                    <a:gd name="T25" fmla="*/ 72 h 88"/>
                    <a:gd name="T26" fmla="*/ 62 w 66"/>
                    <a:gd name="T27" fmla="*/ 66 h 88"/>
                    <a:gd name="T28" fmla="*/ 62 w 66"/>
                    <a:gd name="T29" fmla="*/ 64 h 88"/>
                    <a:gd name="T30" fmla="*/ 66 w 66"/>
                    <a:gd name="T31" fmla="*/ 60 h 88"/>
                    <a:gd name="T32" fmla="*/ 62 w 66"/>
                    <a:gd name="T33" fmla="*/ 60 h 88"/>
                    <a:gd name="T34" fmla="*/ 60 w 66"/>
                    <a:gd name="T35" fmla="*/ 56 h 88"/>
                    <a:gd name="T36" fmla="*/ 58 w 66"/>
                    <a:gd name="T37" fmla="*/ 52 h 88"/>
                    <a:gd name="T38" fmla="*/ 54 w 66"/>
                    <a:gd name="T39" fmla="*/ 46 h 88"/>
                    <a:gd name="T40" fmla="*/ 52 w 66"/>
                    <a:gd name="T41" fmla="*/ 42 h 88"/>
                    <a:gd name="T42" fmla="*/ 42 w 66"/>
                    <a:gd name="T43" fmla="*/ 38 h 88"/>
                    <a:gd name="T44" fmla="*/ 44 w 66"/>
                    <a:gd name="T45" fmla="*/ 34 h 88"/>
                    <a:gd name="T46" fmla="*/ 50 w 66"/>
                    <a:gd name="T47" fmla="*/ 28 h 88"/>
                    <a:gd name="T48" fmla="*/ 50 w 66"/>
                    <a:gd name="T49" fmla="*/ 26 h 88"/>
                    <a:gd name="T50" fmla="*/ 50 w 66"/>
                    <a:gd name="T51" fmla="*/ 20 h 88"/>
                    <a:gd name="T52" fmla="*/ 50 w 66"/>
                    <a:gd name="T53" fmla="*/ 18 h 88"/>
                    <a:gd name="T54" fmla="*/ 48 w 66"/>
                    <a:gd name="T55" fmla="*/ 16 h 88"/>
                    <a:gd name="T56" fmla="*/ 44 w 66"/>
                    <a:gd name="T57" fmla="*/ 16 h 88"/>
                    <a:gd name="T58" fmla="*/ 42 w 66"/>
                    <a:gd name="T59" fmla="*/ 16 h 88"/>
                    <a:gd name="T60" fmla="*/ 36 w 66"/>
                    <a:gd name="T61" fmla="*/ 26 h 88"/>
                    <a:gd name="T62" fmla="*/ 34 w 66"/>
                    <a:gd name="T63" fmla="*/ 20 h 88"/>
                    <a:gd name="T64" fmla="*/ 36 w 66"/>
                    <a:gd name="T65" fmla="*/ 18 h 88"/>
                    <a:gd name="T66" fmla="*/ 36 w 66"/>
                    <a:gd name="T67" fmla="*/ 12 h 88"/>
                    <a:gd name="T68" fmla="*/ 36 w 66"/>
                    <a:gd name="T69" fmla="*/ 10 h 88"/>
                    <a:gd name="T70" fmla="*/ 32 w 66"/>
                    <a:gd name="T71" fmla="*/ 0 h 88"/>
                    <a:gd name="T72" fmla="*/ 32 w 66"/>
                    <a:gd name="T73" fmla="*/ 2 h 88"/>
                    <a:gd name="T74" fmla="*/ 30 w 66"/>
                    <a:gd name="T75" fmla="*/ 6 h 88"/>
                    <a:gd name="T76" fmla="*/ 26 w 66"/>
                    <a:gd name="T77" fmla="*/ 6 h 88"/>
                    <a:gd name="T78" fmla="*/ 24 w 66"/>
                    <a:gd name="T79" fmla="*/ 6 h 88"/>
                    <a:gd name="T80" fmla="*/ 24 w 66"/>
                    <a:gd name="T81" fmla="*/ 8 h 88"/>
                    <a:gd name="T82" fmla="*/ 22 w 66"/>
                    <a:gd name="T83" fmla="*/ 10 h 88"/>
                    <a:gd name="T84" fmla="*/ 16 w 66"/>
                    <a:gd name="T85" fmla="*/ 16 h 88"/>
                    <a:gd name="T86" fmla="*/ 14 w 66"/>
                    <a:gd name="T87" fmla="*/ 18 h 88"/>
                    <a:gd name="T88" fmla="*/ 8 w 66"/>
                    <a:gd name="T89" fmla="*/ 26 h 88"/>
                    <a:gd name="T90" fmla="*/ 0 w 66"/>
                    <a:gd name="T91" fmla="*/ 38 h 88"/>
                    <a:gd name="T92" fmla="*/ 0 w 66"/>
                    <a:gd name="T93" fmla="*/ 38 h 88"/>
                    <a:gd name="T94" fmla="*/ 0 w 66"/>
                    <a:gd name="T95" fmla="*/ 3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6" h="8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6" y="48"/>
                      </a:lnTo>
                      <a:lnTo>
                        <a:pt x="8" y="52"/>
                      </a:lnTo>
                      <a:lnTo>
                        <a:pt x="14" y="54"/>
                      </a:lnTo>
                      <a:lnTo>
                        <a:pt x="22" y="60"/>
                      </a:lnTo>
                      <a:lnTo>
                        <a:pt x="40" y="78"/>
                      </a:lnTo>
                      <a:lnTo>
                        <a:pt x="50" y="84"/>
                      </a:lnTo>
                      <a:lnTo>
                        <a:pt x="54" y="88"/>
                      </a:lnTo>
                      <a:lnTo>
                        <a:pt x="62" y="88"/>
                      </a:lnTo>
                      <a:lnTo>
                        <a:pt x="60" y="80"/>
                      </a:lnTo>
                      <a:lnTo>
                        <a:pt x="60" y="74"/>
                      </a:lnTo>
                      <a:lnTo>
                        <a:pt x="60" y="72"/>
                      </a:lnTo>
                      <a:lnTo>
                        <a:pt x="62" y="66"/>
                      </a:lnTo>
                      <a:lnTo>
                        <a:pt x="62" y="64"/>
                      </a:lnTo>
                      <a:lnTo>
                        <a:pt x="66" y="60"/>
                      </a:lnTo>
                      <a:lnTo>
                        <a:pt x="62" y="60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4" y="46"/>
                      </a:lnTo>
                      <a:lnTo>
                        <a:pt x="52" y="42"/>
                      </a:lnTo>
                      <a:lnTo>
                        <a:pt x="42" y="38"/>
                      </a:lnTo>
                      <a:lnTo>
                        <a:pt x="44" y="34"/>
                      </a:lnTo>
                      <a:lnTo>
                        <a:pt x="50" y="28"/>
                      </a:lnTo>
                      <a:lnTo>
                        <a:pt x="50" y="26"/>
                      </a:lnTo>
                      <a:lnTo>
                        <a:pt x="50" y="20"/>
                      </a:lnTo>
                      <a:lnTo>
                        <a:pt x="50" y="18"/>
                      </a:lnTo>
                      <a:lnTo>
                        <a:pt x="48" y="16"/>
                      </a:lnTo>
                      <a:lnTo>
                        <a:pt x="44" y="16"/>
                      </a:lnTo>
                      <a:lnTo>
                        <a:pt x="42" y="16"/>
                      </a:lnTo>
                      <a:lnTo>
                        <a:pt x="36" y="26"/>
                      </a:lnTo>
                      <a:lnTo>
                        <a:pt x="34" y="20"/>
                      </a:lnTo>
                      <a:lnTo>
                        <a:pt x="36" y="18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0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8"/>
                      </a:lnTo>
                      <a:lnTo>
                        <a:pt x="22" y="10"/>
                      </a:lnTo>
                      <a:lnTo>
                        <a:pt x="16" y="16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4" name="Freeform: Shape 377">
                  <a:extLst>
                    <a:ext uri="{FF2B5EF4-FFF2-40B4-BE49-F238E27FC236}">
                      <a16:creationId xmlns:a16="http://schemas.microsoft.com/office/drawing/2014/main" id="{372B887E-AFD8-425A-97A9-8004ABF46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525" y="5295900"/>
                  <a:ext cx="41275" cy="41275"/>
                </a:xfrm>
                <a:custGeom>
                  <a:avLst/>
                  <a:gdLst>
                    <a:gd name="T0" fmla="*/ 14 w 26"/>
                    <a:gd name="T1" fmla="*/ 26 h 26"/>
                    <a:gd name="T2" fmla="*/ 14 w 26"/>
                    <a:gd name="T3" fmla="*/ 26 h 26"/>
                    <a:gd name="T4" fmla="*/ 16 w 26"/>
                    <a:gd name="T5" fmla="*/ 20 h 26"/>
                    <a:gd name="T6" fmla="*/ 22 w 26"/>
                    <a:gd name="T7" fmla="*/ 18 h 26"/>
                    <a:gd name="T8" fmla="*/ 24 w 26"/>
                    <a:gd name="T9" fmla="*/ 18 h 26"/>
                    <a:gd name="T10" fmla="*/ 26 w 26"/>
                    <a:gd name="T11" fmla="*/ 18 h 26"/>
                    <a:gd name="T12" fmla="*/ 26 w 26"/>
                    <a:gd name="T13" fmla="*/ 12 h 26"/>
                    <a:gd name="T14" fmla="*/ 24 w 26"/>
                    <a:gd name="T15" fmla="*/ 10 h 26"/>
                    <a:gd name="T16" fmla="*/ 22 w 26"/>
                    <a:gd name="T17" fmla="*/ 4 h 26"/>
                    <a:gd name="T18" fmla="*/ 18 w 26"/>
                    <a:gd name="T19" fmla="*/ 0 h 26"/>
                    <a:gd name="T20" fmla="*/ 8 w 26"/>
                    <a:gd name="T21" fmla="*/ 6 h 26"/>
                    <a:gd name="T22" fmla="*/ 6 w 26"/>
                    <a:gd name="T23" fmla="*/ 10 h 26"/>
                    <a:gd name="T24" fmla="*/ 4 w 26"/>
                    <a:gd name="T25" fmla="*/ 10 h 26"/>
                    <a:gd name="T26" fmla="*/ 0 w 26"/>
                    <a:gd name="T27" fmla="*/ 12 h 26"/>
                    <a:gd name="T28" fmla="*/ 0 w 26"/>
                    <a:gd name="T29" fmla="*/ 14 h 26"/>
                    <a:gd name="T30" fmla="*/ 0 w 26"/>
                    <a:gd name="T31" fmla="*/ 18 h 26"/>
                    <a:gd name="T32" fmla="*/ 4 w 26"/>
                    <a:gd name="T33" fmla="*/ 20 h 26"/>
                    <a:gd name="T34" fmla="*/ 4 w 26"/>
                    <a:gd name="T35" fmla="*/ 26 h 26"/>
                    <a:gd name="T36" fmla="*/ 8 w 26"/>
                    <a:gd name="T37" fmla="*/ 26 h 26"/>
                    <a:gd name="T38" fmla="*/ 10 w 26"/>
                    <a:gd name="T39" fmla="*/ 26 h 26"/>
                    <a:gd name="T40" fmla="*/ 14 w 26"/>
                    <a:gd name="T41" fmla="*/ 26 h 26"/>
                    <a:gd name="T42" fmla="*/ 14 w 26"/>
                    <a:gd name="T43" fmla="*/ 26 h 26"/>
                    <a:gd name="T44" fmla="*/ 14 w 26"/>
                    <a:gd name="T4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26">
                      <a:moveTo>
                        <a:pt x="14" y="26"/>
                      </a:moveTo>
                      <a:lnTo>
                        <a:pt x="14" y="26"/>
                      </a:lnTo>
                      <a:lnTo>
                        <a:pt x="16" y="20"/>
                      </a:lnTo>
                      <a:lnTo>
                        <a:pt x="22" y="18"/>
                      </a:lnTo>
                      <a:lnTo>
                        <a:pt x="24" y="18"/>
                      </a:lnTo>
                      <a:lnTo>
                        <a:pt x="26" y="18"/>
                      </a:lnTo>
                      <a:lnTo>
                        <a:pt x="26" y="12"/>
                      </a:lnTo>
                      <a:lnTo>
                        <a:pt x="24" y="10"/>
                      </a:lnTo>
                      <a:lnTo>
                        <a:pt x="22" y="4"/>
                      </a:lnTo>
                      <a:lnTo>
                        <a:pt x="18" y="0"/>
                      </a:lnTo>
                      <a:lnTo>
                        <a:pt x="8" y="6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4" y="20"/>
                      </a:lnTo>
                      <a:lnTo>
                        <a:pt x="4" y="26"/>
                      </a:lnTo>
                      <a:lnTo>
                        <a:pt x="8" y="26"/>
                      </a:lnTo>
                      <a:lnTo>
                        <a:pt x="10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5" name="Freeform: Shape 378">
                  <a:extLst>
                    <a:ext uri="{FF2B5EF4-FFF2-40B4-BE49-F238E27FC236}">
                      <a16:creationId xmlns:a16="http://schemas.microsoft.com/office/drawing/2014/main" id="{2D8544DD-C510-4390-BF20-A6BF78050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3200" y="3432175"/>
                  <a:ext cx="44450" cy="53975"/>
                </a:xfrm>
                <a:custGeom>
                  <a:avLst/>
                  <a:gdLst>
                    <a:gd name="T0" fmla="*/ 2 w 28"/>
                    <a:gd name="T1" fmla="*/ 34 h 34"/>
                    <a:gd name="T2" fmla="*/ 2 w 28"/>
                    <a:gd name="T3" fmla="*/ 34 h 34"/>
                    <a:gd name="T4" fmla="*/ 12 w 28"/>
                    <a:gd name="T5" fmla="*/ 34 h 34"/>
                    <a:gd name="T6" fmla="*/ 14 w 28"/>
                    <a:gd name="T7" fmla="*/ 28 h 34"/>
                    <a:gd name="T8" fmla="*/ 20 w 28"/>
                    <a:gd name="T9" fmla="*/ 24 h 34"/>
                    <a:gd name="T10" fmla="*/ 20 w 28"/>
                    <a:gd name="T11" fmla="*/ 20 h 34"/>
                    <a:gd name="T12" fmla="*/ 22 w 28"/>
                    <a:gd name="T13" fmla="*/ 14 h 34"/>
                    <a:gd name="T14" fmla="*/ 24 w 28"/>
                    <a:gd name="T15" fmla="*/ 6 h 34"/>
                    <a:gd name="T16" fmla="*/ 28 w 28"/>
                    <a:gd name="T17" fmla="*/ 2 h 34"/>
                    <a:gd name="T18" fmla="*/ 28 w 28"/>
                    <a:gd name="T19" fmla="*/ 0 h 34"/>
                    <a:gd name="T20" fmla="*/ 24 w 28"/>
                    <a:gd name="T21" fmla="*/ 0 h 34"/>
                    <a:gd name="T22" fmla="*/ 20 w 28"/>
                    <a:gd name="T23" fmla="*/ 0 h 34"/>
                    <a:gd name="T24" fmla="*/ 18 w 28"/>
                    <a:gd name="T25" fmla="*/ 0 h 34"/>
                    <a:gd name="T26" fmla="*/ 14 w 28"/>
                    <a:gd name="T27" fmla="*/ 2 h 34"/>
                    <a:gd name="T28" fmla="*/ 12 w 28"/>
                    <a:gd name="T29" fmla="*/ 6 h 34"/>
                    <a:gd name="T30" fmla="*/ 10 w 28"/>
                    <a:gd name="T31" fmla="*/ 12 h 34"/>
                    <a:gd name="T32" fmla="*/ 8 w 28"/>
                    <a:gd name="T33" fmla="*/ 20 h 34"/>
                    <a:gd name="T34" fmla="*/ 2 w 28"/>
                    <a:gd name="T35" fmla="*/ 30 h 34"/>
                    <a:gd name="T36" fmla="*/ 0 w 28"/>
                    <a:gd name="T37" fmla="*/ 32 h 34"/>
                    <a:gd name="T38" fmla="*/ 2 w 28"/>
                    <a:gd name="T39" fmla="*/ 34 h 34"/>
                    <a:gd name="T40" fmla="*/ 2 w 28"/>
                    <a:gd name="T41" fmla="*/ 34 h 34"/>
                    <a:gd name="T42" fmla="*/ 2 w 28"/>
                    <a:gd name="T4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" h="34">
                      <a:moveTo>
                        <a:pt x="2" y="34"/>
                      </a:moveTo>
                      <a:lnTo>
                        <a:pt x="2" y="34"/>
                      </a:lnTo>
                      <a:lnTo>
                        <a:pt x="12" y="34"/>
                      </a:lnTo>
                      <a:lnTo>
                        <a:pt x="14" y="28"/>
                      </a:lnTo>
                      <a:lnTo>
                        <a:pt x="20" y="24"/>
                      </a:lnTo>
                      <a:lnTo>
                        <a:pt x="20" y="20"/>
                      </a:lnTo>
                      <a:lnTo>
                        <a:pt x="22" y="14"/>
                      </a:lnTo>
                      <a:lnTo>
                        <a:pt x="24" y="6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2" y="6"/>
                      </a:lnTo>
                      <a:lnTo>
                        <a:pt x="10" y="12"/>
                      </a:lnTo>
                      <a:lnTo>
                        <a:pt x="8" y="2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6" name="Freeform: Shape 379">
                  <a:extLst>
                    <a:ext uri="{FF2B5EF4-FFF2-40B4-BE49-F238E27FC236}">
                      <a16:creationId xmlns:a16="http://schemas.microsoft.com/office/drawing/2014/main" id="{7248CFD1-7647-4CD4-8F88-81F11DC3F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350" y="2632075"/>
                  <a:ext cx="177800" cy="104775"/>
                </a:xfrm>
                <a:custGeom>
                  <a:avLst/>
                  <a:gdLst>
                    <a:gd name="T0" fmla="*/ 48 w 112"/>
                    <a:gd name="T1" fmla="*/ 4 h 66"/>
                    <a:gd name="T2" fmla="*/ 48 w 112"/>
                    <a:gd name="T3" fmla="*/ 4 h 66"/>
                    <a:gd name="T4" fmla="*/ 44 w 112"/>
                    <a:gd name="T5" fmla="*/ 16 h 66"/>
                    <a:gd name="T6" fmla="*/ 42 w 112"/>
                    <a:gd name="T7" fmla="*/ 24 h 66"/>
                    <a:gd name="T8" fmla="*/ 34 w 112"/>
                    <a:gd name="T9" fmla="*/ 24 h 66"/>
                    <a:gd name="T10" fmla="*/ 30 w 112"/>
                    <a:gd name="T11" fmla="*/ 24 h 66"/>
                    <a:gd name="T12" fmla="*/ 20 w 112"/>
                    <a:gd name="T13" fmla="*/ 6 h 66"/>
                    <a:gd name="T14" fmla="*/ 12 w 112"/>
                    <a:gd name="T15" fmla="*/ 12 h 66"/>
                    <a:gd name="T16" fmla="*/ 12 w 112"/>
                    <a:gd name="T17" fmla="*/ 20 h 66"/>
                    <a:gd name="T18" fmla="*/ 12 w 112"/>
                    <a:gd name="T19" fmla="*/ 24 h 66"/>
                    <a:gd name="T20" fmla="*/ 6 w 112"/>
                    <a:gd name="T21" fmla="*/ 32 h 66"/>
                    <a:gd name="T22" fmla="*/ 0 w 112"/>
                    <a:gd name="T23" fmla="*/ 38 h 66"/>
                    <a:gd name="T24" fmla="*/ 0 w 112"/>
                    <a:gd name="T25" fmla="*/ 44 h 66"/>
                    <a:gd name="T26" fmla="*/ 12 w 112"/>
                    <a:gd name="T27" fmla="*/ 40 h 66"/>
                    <a:gd name="T28" fmla="*/ 26 w 112"/>
                    <a:gd name="T29" fmla="*/ 44 h 66"/>
                    <a:gd name="T30" fmla="*/ 40 w 112"/>
                    <a:gd name="T31" fmla="*/ 48 h 66"/>
                    <a:gd name="T32" fmla="*/ 44 w 112"/>
                    <a:gd name="T33" fmla="*/ 50 h 66"/>
                    <a:gd name="T34" fmla="*/ 48 w 112"/>
                    <a:gd name="T35" fmla="*/ 50 h 66"/>
                    <a:gd name="T36" fmla="*/ 56 w 112"/>
                    <a:gd name="T37" fmla="*/ 50 h 66"/>
                    <a:gd name="T38" fmla="*/ 58 w 112"/>
                    <a:gd name="T39" fmla="*/ 52 h 66"/>
                    <a:gd name="T40" fmla="*/ 60 w 112"/>
                    <a:gd name="T41" fmla="*/ 56 h 66"/>
                    <a:gd name="T42" fmla="*/ 66 w 112"/>
                    <a:gd name="T43" fmla="*/ 58 h 66"/>
                    <a:gd name="T44" fmla="*/ 68 w 112"/>
                    <a:gd name="T45" fmla="*/ 58 h 66"/>
                    <a:gd name="T46" fmla="*/ 76 w 112"/>
                    <a:gd name="T47" fmla="*/ 62 h 66"/>
                    <a:gd name="T48" fmla="*/ 82 w 112"/>
                    <a:gd name="T49" fmla="*/ 66 h 66"/>
                    <a:gd name="T50" fmla="*/ 86 w 112"/>
                    <a:gd name="T51" fmla="*/ 60 h 66"/>
                    <a:gd name="T52" fmla="*/ 88 w 112"/>
                    <a:gd name="T53" fmla="*/ 60 h 66"/>
                    <a:gd name="T54" fmla="*/ 94 w 112"/>
                    <a:gd name="T55" fmla="*/ 60 h 66"/>
                    <a:gd name="T56" fmla="*/ 96 w 112"/>
                    <a:gd name="T57" fmla="*/ 60 h 66"/>
                    <a:gd name="T58" fmla="*/ 100 w 112"/>
                    <a:gd name="T59" fmla="*/ 56 h 66"/>
                    <a:gd name="T60" fmla="*/ 100 w 112"/>
                    <a:gd name="T61" fmla="*/ 48 h 66"/>
                    <a:gd name="T62" fmla="*/ 102 w 112"/>
                    <a:gd name="T63" fmla="*/ 44 h 66"/>
                    <a:gd name="T64" fmla="*/ 108 w 112"/>
                    <a:gd name="T65" fmla="*/ 48 h 66"/>
                    <a:gd name="T66" fmla="*/ 110 w 112"/>
                    <a:gd name="T67" fmla="*/ 48 h 66"/>
                    <a:gd name="T68" fmla="*/ 112 w 112"/>
                    <a:gd name="T69" fmla="*/ 44 h 66"/>
                    <a:gd name="T70" fmla="*/ 110 w 112"/>
                    <a:gd name="T71" fmla="*/ 40 h 66"/>
                    <a:gd name="T72" fmla="*/ 108 w 112"/>
                    <a:gd name="T73" fmla="*/ 32 h 66"/>
                    <a:gd name="T74" fmla="*/ 104 w 112"/>
                    <a:gd name="T75" fmla="*/ 32 h 66"/>
                    <a:gd name="T76" fmla="*/ 102 w 112"/>
                    <a:gd name="T77" fmla="*/ 30 h 66"/>
                    <a:gd name="T78" fmla="*/ 100 w 112"/>
                    <a:gd name="T79" fmla="*/ 30 h 66"/>
                    <a:gd name="T80" fmla="*/ 100 w 112"/>
                    <a:gd name="T81" fmla="*/ 16 h 66"/>
                    <a:gd name="T82" fmla="*/ 94 w 112"/>
                    <a:gd name="T83" fmla="*/ 20 h 66"/>
                    <a:gd name="T84" fmla="*/ 92 w 112"/>
                    <a:gd name="T85" fmla="*/ 20 h 66"/>
                    <a:gd name="T86" fmla="*/ 92 w 112"/>
                    <a:gd name="T87" fmla="*/ 16 h 66"/>
                    <a:gd name="T88" fmla="*/ 88 w 112"/>
                    <a:gd name="T89" fmla="*/ 12 h 66"/>
                    <a:gd name="T90" fmla="*/ 82 w 112"/>
                    <a:gd name="T91" fmla="*/ 14 h 66"/>
                    <a:gd name="T92" fmla="*/ 78 w 112"/>
                    <a:gd name="T93" fmla="*/ 6 h 66"/>
                    <a:gd name="T94" fmla="*/ 74 w 112"/>
                    <a:gd name="T95" fmla="*/ 6 h 66"/>
                    <a:gd name="T96" fmla="*/ 74 w 112"/>
                    <a:gd name="T97" fmla="*/ 4 h 66"/>
                    <a:gd name="T98" fmla="*/ 68 w 112"/>
                    <a:gd name="T99" fmla="*/ 2 h 66"/>
                    <a:gd name="T100" fmla="*/ 58 w 112"/>
                    <a:gd name="T101" fmla="*/ 0 h 66"/>
                    <a:gd name="T102" fmla="*/ 58 w 112"/>
                    <a:gd name="T103" fmla="*/ 2 h 66"/>
                    <a:gd name="T104" fmla="*/ 56 w 112"/>
                    <a:gd name="T105" fmla="*/ 4 h 66"/>
                    <a:gd name="T106" fmla="*/ 48 w 112"/>
                    <a:gd name="T107" fmla="*/ 4 h 66"/>
                    <a:gd name="T108" fmla="*/ 48 w 112"/>
                    <a:gd name="T109" fmla="*/ 4 h 66"/>
                    <a:gd name="T110" fmla="*/ 48 w 112"/>
                    <a:gd name="T111" fmla="*/ 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2" h="66">
                      <a:moveTo>
                        <a:pt x="48" y="4"/>
                      </a:moveTo>
                      <a:lnTo>
                        <a:pt x="48" y="4"/>
                      </a:lnTo>
                      <a:lnTo>
                        <a:pt x="44" y="16"/>
                      </a:lnTo>
                      <a:lnTo>
                        <a:pt x="42" y="24"/>
                      </a:lnTo>
                      <a:lnTo>
                        <a:pt x="34" y="24"/>
                      </a:lnTo>
                      <a:lnTo>
                        <a:pt x="30" y="24"/>
                      </a:lnTo>
                      <a:lnTo>
                        <a:pt x="20" y="6"/>
                      </a:lnTo>
                      <a:lnTo>
                        <a:pt x="12" y="12"/>
                      </a:lnTo>
                      <a:lnTo>
                        <a:pt x="12" y="20"/>
                      </a:lnTo>
                      <a:lnTo>
                        <a:pt x="12" y="24"/>
                      </a:lnTo>
                      <a:lnTo>
                        <a:pt x="6" y="32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12" y="40"/>
                      </a:lnTo>
                      <a:lnTo>
                        <a:pt x="26" y="44"/>
                      </a:lnTo>
                      <a:lnTo>
                        <a:pt x="40" y="48"/>
                      </a:lnTo>
                      <a:lnTo>
                        <a:pt x="44" y="50"/>
                      </a:lnTo>
                      <a:lnTo>
                        <a:pt x="48" y="50"/>
                      </a:lnTo>
                      <a:lnTo>
                        <a:pt x="56" y="50"/>
                      </a:lnTo>
                      <a:lnTo>
                        <a:pt x="58" y="52"/>
                      </a:lnTo>
                      <a:lnTo>
                        <a:pt x="60" y="56"/>
                      </a:lnTo>
                      <a:lnTo>
                        <a:pt x="66" y="58"/>
                      </a:lnTo>
                      <a:lnTo>
                        <a:pt x="68" y="58"/>
                      </a:lnTo>
                      <a:lnTo>
                        <a:pt x="76" y="62"/>
                      </a:lnTo>
                      <a:lnTo>
                        <a:pt x="82" y="66"/>
                      </a:lnTo>
                      <a:lnTo>
                        <a:pt x="86" y="60"/>
                      </a:lnTo>
                      <a:lnTo>
                        <a:pt x="88" y="60"/>
                      </a:lnTo>
                      <a:lnTo>
                        <a:pt x="94" y="60"/>
                      </a:lnTo>
                      <a:lnTo>
                        <a:pt x="96" y="60"/>
                      </a:lnTo>
                      <a:lnTo>
                        <a:pt x="100" y="56"/>
                      </a:lnTo>
                      <a:lnTo>
                        <a:pt x="100" y="48"/>
                      </a:lnTo>
                      <a:lnTo>
                        <a:pt x="102" y="44"/>
                      </a:lnTo>
                      <a:lnTo>
                        <a:pt x="108" y="48"/>
                      </a:lnTo>
                      <a:lnTo>
                        <a:pt x="110" y="48"/>
                      </a:lnTo>
                      <a:lnTo>
                        <a:pt x="112" y="44"/>
                      </a:lnTo>
                      <a:lnTo>
                        <a:pt x="110" y="40"/>
                      </a:lnTo>
                      <a:lnTo>
                        <a:pt x="108" y="32"/>
                      </a:lnTo>
                      <a:lnTo>
                        <a:pt x="104" y="32"/>
                      </a:lnTo>
                      <a:lnTo>
                        <a:pt x="102" y="30"/>
                      </a:lnTo>
                      <a:lnTo>
                        <a:pt x="100" y="30"/>
                      </a:lnTo>
                      <a:lnTo>
                        <a:pt x="100" y="16"/>
                      </a:lnTo>
                      <a:lnTo>
                        <a:pt x="94" y="20"/>
                      </a:lnTo>
                      <a:lnTo>
                        <a:pt x="92" y="20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2" y="14"/>
                      </a:lnTo>
                      <a:lnTo>
                        <a:pt x="78" y="6"/>
                      </a:lnTo>
                      <a:lnTo>
                        <a:pt x="74" y="6"/>
                      </a:lnTo>
                      <a:lnTo>
                        <a:pt x="74" y="4"/>
                      </a:lnTo>
                      <a:lnTo>
                        <a:pt x="68" y="2"/>
                      </a:lnTo>
                      <a:lnTo>
                        <a:pt x="58" y="0"/>
                      </a:lnTo>
                      <a:lnTo>
                        <a:pt x="58" y="2"/>
                      </a:lnTo>
                      <a:lnTo>
                        <a:pt x="56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7" name="Freeform: Shape 380">
                  <a:extLst>
                    <a:ext uri="{FF2B5EF4-FFF2-40B4-BE49-F238E27FC236}">
                      <a16:creationId xmlns:a16="http://schemas.microsoft.com/office/drawing/2014/main" id="{81C95DCE-76D3-4FEC-A7EB-8AF23790A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150" y="3790950"/>
                  <a:ext cx="155575" cy="257175"/>
                </a:xfrm>
                <a:custGeom>
                  <a:avLst/>
                  <a:gdLst>
                    <a:gd name="T0" fmla="*/ 72 w 98"/>
                    <a:gd name="T1" fmla="*/ 150 h 162"/>
                    <a:gd name="T2" fmla="*/ 74 w 98"/>
                    <a:gd name="T3" fmla="*/ 142 h 162"/>
                    <a:gd name="T4" fmla="*/ 70 w 98"/>
                    <a:gd name="T5" fmla="*/ 126 h 162"/>
                    <a:gd name="T6" fmla="*/ 64 w 98"/>
                    <a:gd name="T7" fmla="*/ 120 h 162"/>
                    <a:gd name="T8" fmla="*/ 60 w 98"/>
                    <a:gd name="T9" fmla="*/ 106 h 162"/>
                    <a:gd name="T10" fmla="*/ 54 w 98"/>
                    <a:gd name="T11" fmla="*/ 88 h 162"/>
                    <a:gd name="T12" fmla="*/ 44 w 98"/>
                    <a:gd name="T13" fmla="*/ 86 h 162"/>
                    <a:gd name="T14" fmla="*/ 34 w 98"/>
                    <a:gd name="T15" fmla="*/ 78 h 162"/>
                    <a:gd name="T16" fmla="*/ 26 w 98"/>
                    <a:gd name="T17" fmla="*/ 84 h 162"/>
                    <a:gd name="T18" fmla="*/ 18 w 98"/>
                    <a:gd name="T19" fmla="*/ 90 h 162"/>
                    <a:gd name="T20" fmla="*/ 10 w 98"/>
                    <a:gd name="T21" fmla="*/ 86 h 162"/>
                    <a:gd name="T22" fmla="*/ 6 w 98"/>
                    <a:gd name="T23" fmla="*/ 80 h 162"/>
                    <a:gd name="T24" fmla="*/ 2 w 98"/>
                    <a:gd name="T25" fmla="*/ 72 h 162"/>
                    <a:gd name="T26" fmla="*/ 8 w 98"/>
                    <a:gd name="T27" fmla="*/ 60 h 162"/>
                    <a:gd name="T28" fmla="*/ 0 w 98"/>
                    <a:gd name="T29" fmla="*/ 60 h 162"/>
                    <a:gd name="T30" fmla="*/ 2 w 98"/>
                    <a:gd name="T31" fmla="*/ 46 h 162"/>
                    <a:gd name="T32" fmla="*/ 8 w 98"/>
                    <a:gd name="T33" fmla="*/ 34 h 162"/>
                    <a:gd name="T34" fmla="*/ 18 w 98"/>
                    <a:gd name="T35" fmla="*/ 32 h 162"/>
                    <a:gd name="T36" fmla="*/ 16 w 98"/>
                    <a:gd name="T37" fmla="*/ 6 h 162"/>
                    <a:gd name="T38" fmla="*/ 24 w 98"/>
                    <a:gd name="T39" fmla="*/ 0 h 162"/>
                    <a:gd name="T40" fmla="*/ 30 w 98"/>
                    <a:gd name="T41" fmla="*/ 10 h 162"/>
                    <a:gd name="T42" fmla="*/ 42 w 98"/>
                    <a:gd name="T43" fmla="*/ 22 h 162"/>
                    <a:gd name="T44" fmla="*/ 48 w 98"/>
                    <a:gd name="T45" fmla="*/ 26 h 162"/>
                    <a:gd name="T46" fmla="*/ 62 w 98"/>
                    <a:gd name="T47" fmla="*/ 24 h 162"/>
                    <a:gd name="T48" fmla="*/ 66 w 98"/>
                    <a:gd name="T49" fmla="*/ 40 h 162"/>
                    <a:gd name="T50" fmla="*/ 62 w 98"/>
                    <a:gd name="T51" fmla="*/ 54 h 162"/>
                    <a:gd name="T52" fmla="*/ 52 w 98"/>
                    <a:gd name="T53" fmla="*/ 58 h 162"/>
                    <a:gd name="T54" fmla="*/ 48 w 98"/>
                    <a:gd name="T55" fmla="*/ 68 h 162"/>
                    <a:gd name="T56" fmla="*/ 62 w 98"/>
                    <a:gd name="T57" fmla="*/ 84 h 162"/>
                    <a:gd name="T58" fmla="*/ 74 w 98"/>
                    <a:gd name="T59" fmla="*/ 96 h 162"/>
                    <a:gd name="T60" fmla="*/ 80 w 98"/>
                    <a:gd name="T61" fmla="*/ 108 h 162"/>
                    <a:gd name="T62" fmla="*/ 88 w 98"/>
                    <a:gd name="T63" fmla="*/ 120 h 162"/>
                    <a:gd name="T64" fmla="*/ 98 w 98"/>
                    <a:gd name="T65" fmla="*/ 130 h 162"/>
                    <a:gd name="T66" fmla="*/ 98 w 98"/>
                    <a:gd name="T67" fmla="*/ 148 h 162"/>
                    <a:gd name="T68" fmla="*/ 92 w 98"/>
                    <a:gd name="T69" fmla="*/ 152 h 162"/>
                    <a:gd name="T70" fmla="*/ 82 w 98"/>
                    <a:gd name="T71" fmla="*/ 148 h 162"/>
                    <a:gd name="T72" fmla="*/ 80 w 98"/>
                    <a:gd name="T73" fmla="*/ 160 h 162"/>
                    <a:gd name="T74" fmla="*/ 70 w 98"/>
                    <a:gd name="T75" fmla="*/ 158 h 162"/>
                    <a:gd name="T76" fmla="*/ 70 w 98"/>
                    <a:gd name="T77" fmla="*/ 15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8" h="162">
                      <a:moveTo>
                        <a:pt x="70" y="152"/>
                      </a:moveTo>
                      <a:lnTo>
                        <a:pt x="72" y="150"/>
                      </a:lnTo>
                      <a:lnTo>
                        <a:pt x="74" y="144"/>
                      </a:lnTo>
                      <a:lnTo>
                        <a:pt x="74" y="142"/>
                      </a:lnTo>
                      <a:lnTo>
                        <a:pt x="72" y="134"/>
                      </a:lnTo>
                      <a:lnTo>
                        <a:pt x="70" y="126"/>
                      </a:lnTo>
                      <a:lnTo>
                        <a:pt x="70" y="124"/>
                      </a:lnTo>
                      <a:lnTo>
                        <a:pt x="64" y="120"/>
                      </a:lnTo>
                      <a:lnTo>
                        <a:pt x="62" y="114"/>
                      </a:lnTo>
                      <a:lnTo>
                        <a:pt x="60" y="106"/>
                      </a:lnTo>
                      <a:lnTo>
                        <a:pt x="60" y="98"/>
                      </a:lnTo>
                      <a:lnTo>
                        <a:pt x="54" y="88"/>
                      </a:lnTo>
                      <a:lnTo>
                        <a:pt x="48" y="88"/>
                      </a:lnTo>
                      <a:lnTo>
                        <a:pt x="44" y="86"/>
                      </a:lnTo>
                      <a:lnTo>
                        <a:pt x="42" y="78"/>
                      </a:lnTo>
                      <a:lnTo>
                        <a:pt x="34" y="78"/>
                      </a:lnTo>
                      <a:lnTo>
                        <a:pt x="30" y="84"/>
                      </a:lnTo>
                      <a:lnTo>
                        <a:pt x="26" y="84"/>
                      </a:lnTo>
                      <a:lnTo>
                        <a:pt x="24" y="90"/>
                      </a:lnTo>
                      <a:lnTo>
                        <a:pt x="18" y="90"/>
                      </a:lnTo>
                      <a:lnTo>
                        <a:pt x="16" y="88"/>
                      </a:lnTo>
                      <a:lnTo>
                        <a:pt x="10" y="86"/>
                      </a:lnTo>
                      <a:lnTo>
                        <a:pt x="6" y="86"/>
                      </a:lnTo>
                      <a:lnTo>
                        <a:pt x="6" y="80"/>
                      </a:lnTo>
                      <a:lnTo>
                        <a:pt x="2" y="76"/>
                      </a:lnTo>
                      <a:lnTo>
                        <a:pt x="2" y="72"/>
                      </a:lnTo>
                      <a:lnTo>
                        <a:pt x="10" y="66"/>
                      </a:lnTo>
                      <a:lnTo>
                        <a:pt x="8" y="60"/>
                      </a:lnTo>
                      <a:lnTo>
                        <a:pt x="2" y="60"/>
                      </a:lnTo>
                      <a:lnTo>
                        <a:pt x="0" y="60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2" y="40"/>
                      </a:lnTo>
                      <a:lnTo>
                        <a:pt x="8" y="34"/>
                      </a:lnTo>
                      <a:lnTo>
                        <a:pt x="12" y="34"/>
                      </a:lnTo>
                      <a:lnTo>
                        <a:pt x="18" y="32"/>
                      </a:lnTo>
                      <a:lnTo>
                        <a:pt x="20" y="22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4" y="6"/>
                      </a:lnTo>
                      <a:lnTo>
                        <a:pt x="30" y="10"/>
                      </a:lnTo>
                      <a:lnTo>
                        <a:pt x="36" y="16"/>
                      </a:lnTo>
                      <a:lnTo>
                        <a:pt x="42" y="22"/>
                      </a:lnTo>
                      <a:lnTo>
                        <a:pt x="44" y="24"/>
                      </a:lnTo>
                      <a:lnTo>
                        <a:pt x="48" y="26"/>
                      </a:lnTo>
                      <a:lnTo>
                        <a:pt x="54" y="22"/>
                      </a:lnTo>
                      <a:lnTo>
                        <a:pt x="62" y="24"/>
                      </a:lnTo>
                      <a:lnTo>
                        <a:pt x="66" y="28"/>
                      </a:lnTo>
                      <a:lnTo>
                        <a:pt x="66" y="40"/>
                      </a:lnTo>
                      <a:lnTo>
                        <a:pt x="62" y="42"/>
                      </a:lnTo>
                      <a:lnTo>
                        <a:pt x="62" y="54"/>
                      </a:lnTo>
                      <a:lnTo>
                        <a:pt x="60" y="58"/>
                      </a:lnTo>
                      <a:lnTo>
                        <a:pt x="52" y="58"/>
                      </a:lnTo>
                      <a:lnTo>
                        <a:pt x="46" y="60"/>
                      </a:lnTo>
                      <a:lnTo>
                        <a:pt x="48" y="68"/>
                      </a:lnTo>
                      <a:lnTo>
                        <a:pt x="60" y="72"/>
                      </a:lnTo>
                      <a:lnTo>
                        <a:pt x="62" y="84"/>
                      </a:lnTo>
                      <a:lnTo>
                        <a:pt x="70" y="94"/>
                      </a:lnTo>
                      <a:lnTo>
                        <a:pt x="74" y="96"/>
                      </a:lnTo>
                      <a:lnTo>
                        <a:pt x="74" y="102"/>
                      </a:lnTo>
                      <a:lnTo>
                        <a:pt x="80" y="108"/>
                      </a:lnTo>
                      <a:lnTo>
                        <a:pt x="86" y="114"/>
                      </a:lnTo>
                      <a:lnTo>
                        <a:pt x="88" y="120"/>
                      </a:lnTo>
                      <a:lnTo>
                        <a:pt x="92" y="126"/>
                      </a:lnTo>
                      <a:lnTo>
                        <a:pt x="98" y="130"/>
                      </a:lnTo>
                      <a:lnTo>
                        <a:pt x="98" y="138"/>
                      </a:lnTo>
                      <a:lnTo>
                        <a:pt x="98" y="148"/>
                      </a:lnTo>
                      <a:lnTo>
                        <a:pt x="98" y="152"/>
                      </a:lnTo>
                      <a:lnTo>
                        <a:pt x="92" y="152"/>
                      </a:lnTo>
                      <a:lnTo>
                        <a:pt x="88" y="150"/>
                      </a:lnTo>
                      <a:lnTo>
                        <a:pt x="82" y="148"/>
                      </a:lnTo>
                      <a:lnTo>
                        <a:pt x="80" y="152"/>
                      </a:lnTo>
                      <a:lnTo>
                        <a:pt x="80" y="160"/>
                      </a:lnTo>
                      <a:lnTo>
                        <a:pt x="74" y="162"/>
                      </a:lnTo>
                      <a:lnTo>
                        <a:pt x="70" y="158"/>
                      </a:lnTo>
                      <a:lnTo>
                        <a:pt x="70" y="152"/>
                      </a:lnTo>
                      <a:lnTo>
                        <a:pt x="70" y="152"/>
                      </a:lnTo>
                      <a:lnTo>
                        <a:pt x="70" y="1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8" name="Freeform: Shape 381">
                  <a:extLst>
                    <a:ext uri="{FF2B5EF4-FFF2-40B4-BE49-F238E27FC236}">
                      <a16:creationId xmlns:a16="http://schemas.microsoft.com/office/drawing/2014/main" id="{F7AB714C-727F-4104-9409-B256769AD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5" y="3162300"/>
                  <a:ext cx="254000" cy="120650"/>
                </a:xfrm>
                <a:custGeom>
                  <a:avLst/>
                  <a:gdLst>
                    <a:gd name="T0" fmla="*/ 54 w 160"/>
                    <a:gd name="T1" fmla="*/ 74 h 76"/>
                    <a:gd name="T2" fmla="*/ 44 w 160"/>
                    <a:gd name="T3" fmla="*/ 74 h 76"/>
                    <a:gd name="T4" fmla="*/ 34 w 160"/>
                    <a:gd name="T5" fmla="*/ 76 h 76"/>
                    <a:gd name="T6" fmla="*/ 28 w 160"/>
                    <a:gd name="T7" fmla="*/ 74 h 76"/>
                    <a:gd name="T8" fmla="*/ 24 w 160"/>
                    <a:gd name="T9" fmla="*/ 70 h 76"/>
                    <a:gd name="T10" fmla="*/ 16 w 160"/>
                    <a:gd name="T11" fmla="*/ 74 h 76"/>
                    <a:gd name="T12" fmla="*/ 14 w 160"/>
                    <a:gd name="T13" fmla="*/ 68 h 76"/>
                    <a:gd name="T14" fmla="*/ 0 w 160"/>
                    <a:gd name="T15" fmla="*/ 64 h 76"/>
                    <a:gd name="T16" fmla="*/ 14 w 160"/>
                    <a:gd name="T17" fmla="*/ 64 h 76"/>
                    <a:gd name="T18" fmla="*/ 18 w 160"/>
                    <a:gd name="T19" fmla="*/ 58 h 76"/>
                    <a:gd name="T20" fmla="*/ 22 w 160"/>
                    <a:gd name="T21" fmla="*/ 64 h 76"/>
                    <a:gd name="T22" fmla="*/ 24 w 160"/>
                    <a:gd name="T23" fmla="*/ 58 h 76"/>
                    <a:gd name="T24" fmla="*/ 34 w 160"/>
                    <a:gd name="T25" fmla="*/ 58 h 76"/>
                    <a:gd name="T26" fmla="*/ 42 w 160"/>
                    <a:gd name="T27" fmla="*/ 52 h 76"/>
                    <a:gd name="T28" fmla="*/ 50 w 160"/>
                    <a:gd name="T29" fmla="*/ 42 h 76"/>
                    <a:gd name="T30" fmla="*/ 42 w 160"/>
                    <a:gd name="T31" fmla="*/ 40 h 76"/>
                    <a:gd name="T32" fmla="*/ 32 w 160"/>
                    <a:gd name="T33" fmla="*/ 38 h 76"/>
                    <a:gd name="T34" fmla="*/ 28 w 160"/>
                    <a:gd name="T35" fmla="*/ 32 h 76"/>
                    <a:gd name="T36" fmla="*/ 24 w 160"/>
                    <a:gd name="T37" fmla="*/ 32 h 76"/>
                    <a:gd name="T38" fmla="*/ 18 w 160"/>
                    <a:gd name="T39" fmla="*/ 32 h 76"/>
                    <a:gd name="T40" fmla="*/ 16 w 160"/>
                    <a:gd name="T41" fmla="*/ 28 h 76"/>
                    <a:gd name="T42" fmla="*/ 18 w 160"/>
                    <a:gd name="T43" fmla="*/ 24 h 76"/>
                    <a:gd name="T44" fmla="*/ 26 w 160"/>
                    <a:gd name="T45" fmla="*/ 18 h 76"/>
                    <a:gd name="T46" fmla="*/ 24 w 160"/>
                    <a:gd name="T47" fmla="*/ 12 h 76"/>
                    <a:gd name="T48" fmla="*/ 24 w 160"/>
                    <a:gd name="T49" fmla="*/ 10 h 76"/>
                    <a:gd name="T50" fmla="*/ 32 w 160"/>
                    <a:gd name="T51" fmla="*/ 4 h 76"/>
                    <a:gd name="T52" fmla="*/ 46 w 160"/>
                    <a:gd name="T53" fmla="*/ 6 h 76"/>
                    <a:gd name="T54" fmla="*/ 54 w 160"/>
                    <a:gd name="T55" fmla="*/ 14 h 76"/>
                    <a:gd name="T56" fmla="*/ 60 w 160"/>
                    <a:gd name="T57" fmla="*/ 10 h 76"/>
                    <a:gd name="T58" fmla="*/ 62 w 160"/>
                    <a:gd name="T59" fmla="*/ 6 h 76"/>
                    <a:gd name="T60" fmla="*/ 70 w 160"/>
                    <a:gd name="T61" fmla="*/ 2 h 76"/>
                    <a:gd name="T62" fmla="*/ 78 w 160"/>
                    <a:gd name="T63" fmla="*/ 2 h 76"/>
                    <a:gd name="T64" fmla="*/ 86 w 160"/>
                    <a:gd name="T65" fmla="*/ 6 h 76"/>
                    <a:gd name="T66" fmla="*/ 96 w 160"/>
                    <a:gd name="T67" fmla="*/ 4 h 76"/>
                    <a:gd name="T68" fmla="*/ 120 w 160"/>
                    <a:gd name="T69" fmla="*/ 0 h 76"/>
                    <a:gd name="T70" fmla="*/ 134 w 160"/>
                    <a:gd name="T71" fmla="*/ 0 h 76"/>
                    <a:gd name="T72" fmla="*/ 144 w 160"/>
                    <a:gd name="T73" fmla="*/ 4 h 76"/>
                    <a:gd name="T74" fmla="*/ 152 w 160"/>
                    <a:gd name="T75" fmla="*/ 10 h 76"/>
                    <a:gd name="T76" fmla="*/ 146 w 160"/>
                    <a:gd name="T77" fmla="*/ 18 h 76"/>
                    <a:gd name="T78" fmla="*/ 136 w 160"/>
                    <a:gd name="T79" fmla="*/ 24 h 76"/>
                    <a:gd name="T80" fmla="*/ 132 w 160"/>
                    <a:gd name="T81" fmla="*/ 36 h 76"/>
                    <a:gd name="T82" fmla="*/ 120 w 160"/>
                    <a:gd name="T83" fmla="*/ 38 h 76"/>
                    <a:gd name="T84" fmla="*/ 106 w 160"/>
                    <a:gd name="T85" fmla="*/ 42 h 76"/>
                    <a:gd name="T86" fmla="*/ 106 w 160"/>
                    <a:gd name="T87" fmla="*/ 52 h 76"/>
                    <a:gd name="T88" fmla="*/ 98 w 160"/>
                    <a:gd name="T89" fmla="*/ 58 h 76"/>
                    <a:gd name="T90" fmla="*/ 88 w 160"/>
                    <a:gd name="T91" fmla="*/ 60 h 76"/>
                    <a:gd name="T92" fmla="*/ 82 w 160"/>
                    <a:gd name="T93" fmla="*/ 60 h 76"/>
                    <a:gd name="T94" fmla="*/ 78 w 160"/>
                    <a:gd name="T95" fmla="*/ 56 h 76"/>
                    <a:gd name="T96" fmla="*/ 70 w 160"/>
                    <a:gd name="T97" fmla="*/ 60 h 76"/>
                    <a:gd name="T98" fmla="*/ 60 w 160"/>
                    <a:gd name="T99" fmla="*/ 68 h 76"/>
                    <a:gd name="T100" fmla="*/ 54 w 160"/>
                    <a:gd name="T101" fmla="*/ 74 h 76"/>
                    <a:gd name="T102" fmla="*/ 128 w 160"/>
                    <a:gd name="T103" fmla="*/ 2 h 76"/>
                    <a:gd name="T104" fmla="*/ 132 w 160"/>
                    <a:gd name="T105" fmla="*/ 2 h 76"/>
                    <a:gd name="T106" fmla="*/ 132 w 160"/>
                    <a:gd name="T107" fmla="*/ 6 h 76"/>
                    <a:gd name="T108" fmla="*/ 110 w 160"/>
                    <a:gd name="T109" fmla="*/ 14 h 76"/>
                    <a:gd name="T110" fmla="*/ 116 w 160"/>
                    <a:gd name="T111" fmla="*/ 6 h 76"/>
                    <a:gd name="T112" fmla="*/ 126 w 160"/>
                    <a:gd name="T113" fmla="*/ 2 h 76"/>
                    <a:gd name="T114" fmla="*/ 128 w 160"/>
                    <a:gd name="T115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0" h="76">
                      <a:moveTo>
                        <a:pt x="54" y="74"/>
                      </a:moveTo>
                      <a:lnTo>
                        <a:pt x="54" y="74"/>
                      </a:lnTo>
                      <a:lnTo>
                        <a:pt x="50" y="74"/>
                      </a:lnTo>
                      <a:lnTo>
                        <a:pt x="44" y="74"/>
                      </a:lnTo>
                      <a:lnTo>
                        <a:pt x="40" y="76"/>
                      </a:lnTo>
                      <a:lnTo>
                        <a:pt x="34" y="76"/>
                      </a:lnTo>
                      <a:lnTo>
                        <a:pt x="32" y="76"/>
                      </a:lnTo>
                      <a:lnTo>
                        <a:pt x="28" y="74"/>
                      </a:lnTo>
                      <a:lnTo>
                        <a:pt x="26" y="70"/>
                      </a:lnTo>
                      <a:lnTo>
                        <a:pt x="24" y="70"/>
                      </a:lnTo>
                      <a:lnTo>
                        <a:pt x="18" y="74"/>
                      </a:lnTo>
                      <a:lnTo>
                        <a:pt x="16" y="74"/>
                      </a:lnTo>
                      <a:lnTo>
                        <a:pt x="16" y="70"/>
                      </a:lnTo>
                      <a:lnTo>
                        <a:pt x="14" y="68"/>
                      </a:lnTo>
                      <a:lnTo>
                        <a:pt x="6" y="70"/>
                      </a:lnTo>
                      <a:lnTo>
                        <a:pt x="0" y="64"/>
                      </a:lnTo>
                      <a:lnTo>
                        <a:pt x="8" y="60"/>
                      </a:lnTo>
                      <a:lnTo>
                        <a:pt x="14" y="64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18" y="60"/>
                      </a:lnTo>
                      <a:lnTo>
                        <a:pt x="22" y="64"/>
                      </a:lnTo>
                      <a:lnTo>
                        <a:pt x="24" y="60"/>
                      </a:lnTo>
                      <a:lnTo>
                        <a:pt x="24" y="58"/>
                      </a:lnTo>
                      <a:lnTo>
                        <a:pt x="26" y="56"/>
                      </a:lnTo>
                      <a:lnTo>
                        <a:pt x="34" y="58"/>
                      </a:lnTo>
                      <a:lnTo>
                        <a:pt x="40" y="56"/>
                      </a:lnTo>
                      <a:lnTo>
                        <a:pt x="42" y="52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46" y="42"/>
                      </a:lnTo>
                      <a:lnTo>
                        <a:pt x="42" y="40"/>
                      </a:lnTo>
                      <a:lnTo>
                        <a:pt x="36" y="38"/>
                      </a:lnTo>
                      <a:lnTo>
                        <a:pt x="32" y="38"/>
                      </a:lnTo>
                      <a:lnTo>
                        <a:pt x="28" y="38"/>
                      </a:lnTo>
                      <a:lnTo>
                        <a:pt x="28" y="32"/>
                      </a:lnTo>
                      <a:lnTo>
                        <a:pt x="28" y="30"/>
                      </a:lnTo>
                      <a:lnTo>
                        <a:pt x="24" y="32"/>
                      </a:lnTo>
                      <a:lnTo>
                        <a:pt x="22" y="32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8" y="24"/>
                      </a:lnTo>
                      <a:lnTo>
                        <a:pt x="26" y="20"/>
                      </a:lnTo>
                      <a:lnTo>
                        <a:pt x="26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18" y="14"/>
                      </a:lnTo>
                      <a:lnTo>
                        <a:pt x="24" y="10"/>
                      </a:lnTo>
                      <a:lnTo>
                        <a:pt x="26" y="6"/>
                      </a:lnTo>
                      <a:lnTo>
                        <a:pt x="32" y="4"/>
                      </a:lnTo>
                      <a:lnTo>
                        <a:pt x="42" y="4"/>
                      </a:lnTo>
                      <a:lnTo>
                        <a:pt x="46" y="6"/>
                      </a:lnTo>
                      <a:lnTo>
                        <a:pt x="52" y="10"/>
                      </a:lnTo>
                      <a:lnTo>
                        <a:pt x="54" y="14"/>
                      </a:lnTo>
                      <a:lnTo>
                        <a:pt x="58" y="14"/>
                      </a:lnTo>
                      <a:lnTo>
                        <a:pt x="60" y="10"/>
                      </a:lnTo>
                      <a:lnTo>
                        <a:pt x="62" y="10"/>
                      </a:lnTo>
                      <a:lnTo>
                        <a:pt x="62" y="6"/>
                      </a:lnTo>
                      <a:lnTo>
                        <a:pt x="68" y="2"/>
                      </a:lnTo>
                      <a:lnTo>
                        <a:pt x="70" y="2"/>
                      </a:lnTo>
                      <a:lnTo>
                        <a:pt x="74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6" y="6"/>
                      </a:lnTo>
                      <a:lnTo>
                        <a:pt x="88" y="6"/>
                      </a:lnTo>
                      <a:lnTo>
                        <a:pt x="96" y="4"/>
                      </a:lnTo>
                      <a:lnTo>
                        <a:pt x="104" y="0"/>
                      </a:lnTo>
                      <a:lnTo>
                        <a:pt x="120" y="0"/>
                      </a:lnTo>
                      <a:lnTo>
                        <a:pt x="128" y="0"/>
                      </a:lnTo>
                      <a:lnTo>
                        <a:pt x="134" y="0"/>
                      </a:lnTo>
                      <a:lnTo>
                        <a:pt x="138" y="2"/>
                      </a:lnTo>
                      <a:lnTo>
                        <a:pt x="144" y="4"/>
                      </a:lnTo>
                      <a:lnTo>
                        <a:pt x="146" y="6"/>
                      </a:lnTo>
                      <a:lnTo>
                        <a:pt x="152" y="10"/>
                      </a:lnTo>
                      <a:lnTo>
                        <a:pt x="160" y="12"/>
                      </a:lnTo>
                      <a:lnTo>
                        <a:pt x="146" y="18"/>
                      </a:lnTo>
                      <a:lnTo>
                        <a:pt x="138" y="24"/>
                      </a:lnTo>
                      <a:lnTo>
                        <a:pt x="136" y="24"/>
                      </a:lnTo>
                      <a:lnTo>
                        <a:pt x="132" y="28"/>
                      </a:lnTo>
                      <a:lnTo>
                        <a:pt x="132" y="36"/>
                      </a:lnTo>
                      <a:lnTo>
                        <a:pt x="126" y="36"/>
                      </a:lnTo>
                      <a:lnTo>
                        <a:pt x="120" y="38"/>
                      </a:lnTo>
                      <a:lnTo>
                        <a:pt x="114" y="38"/>
                      </a:lnTo>
                      <a:lnTo>
                        <a:pt x="106" y="42"/>
                      </a:lnTo>
                      <a:lnTo>
                        <a:pt x="106" y="50"/>
                      </a:lnTo>
                      <a:lnTo>
                        <a:pt x="106" y="52"/>
                      </a:lnTo>
                      <a:lnTo>
                        <a:pt x="104" y="56"/>
                      </a:lnTo>
                      <a:lnTo>
                        <a:pt x="98" y="58"/>
                      </a:lnTo>
                      <a:lnTo>
                        <a:pt x="90" y="58"/>
                      </a:lnTo>
                      <a:lnTo>
                        <a:pt x="88" y="60"/>
                      </a:lnTo>
                      <a:lnTo>
                        <a:pt x="82" y="64"/>
                      </a:lnTo>
                      <a:lnTo>
                        <a:pt x="82" y="60"/>
                      </a:lnTo>
                      <a:lnTo>
                        <a:pt x="80" y="58"/>
                      </a:lnTo>
                      <a:lnTo>
                        <a:pt x="78" y="56"/>
                      </a:lnTo>
                      <a:lnTo>
                        <a:pt x="72" y="56"/>
                      </a:lnTo>
                      <a:lnTo>
                        <a:pt x="70" y="60"/>
                      </a:lnTo>
                      <a:lnTo>
                        <a:pt x="64" y="66"/>
                      </a:lnTo>
                      <a:lnTo>
                        <a:pt x="60" y="68"/>
                      </a:lnTo>
                      <a:lnTo>
                        <a:pt x="54" y="74"/>
                      </a:lnTo>
                      <a:lnTo>
                        <a:pt x="54" y="74"/>
                      </a:lnTo>
                      <a:lnTo>
                        <a:pt x="54" y="74"/>
                      </a:lnTo>
                      <a:close/>
                      <a:moveTo>
                        <a:pt x="128" y="2"/>
                      </a:moveTo>
                      <a:lnTo>
                        <a:pt x="128" y="2"/>
                      </a:lnTo>
                      <a:lnTo>
                        <a:pt x="132" y="2"/>
                      </a:lnTo>
                      <a:lnTo>
                        <a:pt x="134" y="2"/>
                      </a:lnTo>
                      <a:lnTo>
                        <a:pt x="132" y="6"/>
                      </a:lnTo>
                      <a:lnTo>
                        <a:pt x="124" y="14"/>
                      </a:lnTo>
                      <a:lnTo>
                        <a:pt x="110" y="14"/>
                      </a:lnTo>
                      <a:lnTo>
                        <a:pt x="108" y="6"/>
                      </a:lnTo>
                      <a:lnTo>
                        <a:pt x="116" y="6"/>
                      </a:lnTo>
                      <a:lnTo>
                        <a:pt x="124" y="4"/>
                      </a:lnTo>
                      <a:lnTo>
                        <a:pt x="126" y="2"/>
                      </a:lnTo>
                      <a:lnTo>
                        <a:pt x="128" y="2"/>
                      </a:lnTo>
                      <a:lnTo>
                        <a:pt x="128" y="2"/>
                      </a:lnTo>
                      <a:lnTo>
                        <a:pt x="12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9" name="Freeform: Shape 382">
                  <a:extLst>
                    <a:ext uri="{FF2B5EF4-FFF2-40B4-BE49-F238E27FC236}">
                      <a16:creationId xmlns:a16="http://schemas.microsoft.com/office/drawing/2014/main" id="{1002C3FE-01EA-4E17-ADE2-2916FA7FF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50" y="3559175"/>
                  <a:ext cx="57150" cy="50800"/>
                </a:xfrm>
                <a:custGeom>
                  <a:avLst/>
                  <a:gdLst>
                    <a:gd name="T0" fmla="*/ 36 w 36"/>
                    <a:gd name="T1" fmla="*/ 28 h 32"/>
                    <a:gd name="T2" fmla="*/ 36 w 36"/>
                    <a:gd name="T3" fmla="*/ 28 h 32"/>
                    <a:gd name="T4" fmla="*/ 30 w 36"/>
                    <a:gd name="T5" fmla="*/ 24 h 32"/>
                    <a:gd name="T6" fmla="*/ 26 w 36"/>
                    <a:gd name="T7" fmla="*/ 18 h 32"/>
                    <a:gd name="T8" fmla="*/ 28 w 36"/>
                    <a:gd name="T9" fmla="*/ 12 h 32"/>
                    <a:gd name="T10" fmla="*/ 28 w 36"/>
                    <a:gd name="T11" fmla="*/ 8 h 32"/>
                    <a:gd name="T12" fmla="*/ 36 w 36"/>
                    <a:gd name="T13" fmla="*/ 8 h 32"/>
                    <a:gd name="T14" fmla="*/ 30 w 36"/>
                    <a:gd name="T15" fmla="*/ 0 h 32"/>
                    <a:gd name="T16" fmla="*/ 28 w 36"/>
                    <a:gd name="T17" fmla="*/ 0 h 32"/>
                    <a:gd name="T18" fmla="*/ 22 w 36"/>
                    <a:gd name="T19" fmla="*/ 0 h 32"/>
                    <a:gd name="T20" fmla="*/ 20 w 36"/>
                    <a:gd name="T21" fmla="*/ 0 h 32"/>
                    <a:gd name="T22" fmla="*/ 18 w 36"/>
                    <a:gd name="T23" fmla="*/ 2 h 32"/>
                    <a:gd name="T24" fmla="*/ 12 w 36"/>
                    <a:gd name="T25" fmla="*/ 10 h 32"/>
                    <a:gd name="T26" fmla="*/ 6 w 36"/>
                    <a:gd name="T27" fmla="*/ 18 h 32"/>
                    <a:gd name="T28" fmla="*/ 0 w 36"/>
                    <a:gd name="T29" fmla="*/ 20 h 32"/>
                    <a:gd name="T30" fmla="*/ 18 w 36"/>
                    <a:gd name="T31" fmla="*/ 26 h 32"/>
                    <a:gd name="T32" fmla="*/ 20 w 36"/>
                    <a:gd name="T33" fmla="*/ 32 h 32"/>
                    <a:gd name="T34" fmla="*/ 36 w 36"/>
                    <a:gd name="T35" fmla="*/ 28 h 32"/>
                    <a:gd name="T36" fmla="*/ 36 w 36"/>
                    <a:gd name="T37" fmla="*/ 28 h 32"/>
                    <a:gd name="T38" fmla="*/ 36 w 36"/>
                    <a:gd name="T3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6" h="32">
                      <a:moveTo>
                        <a:pt x="36" y="28"/>
                      </a:moveTo>
                      <a:lnTo>
                        <a:pt x="36" y="28"/>
                      </a:lnTo>
                      <a:lnTo>
                        <a:pt x="30" y="24"/>
                      </a:lnTo>
                      <a:lnTo>
                        <a:pt x="26" y="18"/>
                      </a:lnTo>
                      <a:lnTo>
                        <a:pt x="28" y="12"/>
                      </a:lnTo>
                      <a:lnTo>
                        <a:pt x="28" y="8"/>
                      </a:lnTo>
                      <a:lnTo>
                        <a:pt x="36" y="8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2" y="10"/>
                      </a:lnTo>
                      <a:lnTo>
                        <a:pt x="6" y="18"/>
                      </a:lnTo>
                      <a:lnTo>
                        <a:pt x="0" y="20"/>
                      </a:lnTo>
                      <a:lnTo>
                        <a:pt x="18" y="26"/>
                      </a:lnTo>
                      <a:lnTo>
                        <a:pt x="2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6" y="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0" name="Freeform: Shape 383">
                  <a:extLst>
                    <a:ext uri="{FF2B5EF4-FFF2-40B4-BE49-F238E27FC236}">
                      <a16:creationId xmlns:a16="http://schemas.microsoft.com/office/drawing/2014/main" id="{FCC78410-50C5-41E1-9C6C-2D9111D8A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3075" y="2749550"/>
                  <a:ext cx="952500" cy="482600"/>
                </a:xfrm>
                <a:custGeom>
                  <a:avLst/>
                  <a:gdLst>
                    <a:gd name="T0" fmla="*/ 180 w 600"/>
                    <a:gd name="T1" fmla="*/ 206 h 304"/>
                    <a:gd name="T2" fmla="*/ 194 w 600"/>
                    <a:gd name="T3" fmla="*/ 190 h 304"/>
                    <a:gd name="T4" fmla="*/ 214 w 600"/>
                    <a:gd name="T5" fmla="*/ 190 h 304"/>
                    <a:gd name="T6" fmla="*/ 214 w 600"/>
                    <a:gd name="T7" fmla="*/ 232 h 304"/>
                    <a:gd name="T8" fmla="*/ 214 w 600"/>
                    <a:gd name="T9" fmla="*/ 250 h 304"/>
                    <a:gd name="T10" fmla="*/ 260 w 600"/>
                    <a:gd name="T11" fmla="*/ 278 h 304"/>
                    <a:gd name="T12" fmla="*/ 272 w 600"/>
                    <a:gd name="T13" fmla="*/ 290 h 304"/>
                    <a:gd name="T14" fmla="*/ 298 w 600"/>
                    <a:gd name="T15" fmla="*/ 304 h 304"/>
                    <a:gd name="T16" fmla="*/ 324 w 600"/>
                    <a:gd name="T17" fmla="*/ 282 h 304"/>
                    <a:gd name="T18" fmla="*/ 356 w 600"/>
                    <a:gd name="T19" fmla="*/ 264 h 304"/>
                    <a:gd name="T20" fmla="*/ 386 w 600"/>
                    <a:gd name="T21" fmla="*/ 270 h 304"/>
                    <a:gd name="T22" fmla="*/ 410 w 600"/>
                    <a:gd name="T23" fmla="*/ 268 h 304"/>
                    <a:gd name="T24" fmla="*/ 464 w 600"/>
                    <a:gd name="T25" fmla="*/ 262 h 304"/>
                    <a:gd name="T26" fmla="*/ 486 w 600"/>
                    <a:gd name="T27" fmla="*/ 242 h 304"/>
                    <a:gd name="T28" fmla="*/ 520 w 600"/>
                    <a:gd name="T29" fmla="*/ 214 h 304"/>
                    <a:gd name="T30" fmla="*/ 540 w 600"/>
                    <a:gd name="T31" fmla="*/ 170 h 304"/>
                    <a:gd name="T32" fmla="*/ 600 w 600"/>
                    <a:gd name="T33" fmla="*/ 134 h 304"/>
                    <a:gd name="T34" fmla="*/ 538 w 600"/>
                    <a:gd name="T35" fmla="*/ 124 h 304"/>
                    <a:gd name="T36" fmla="*/ 502 w 600"/>
                    <a:gd name="T37" fmla="*/ 88 h 304"/>
                    <a:gd name="T38" fmla="*/ 450 w 600"/>
                    <a:gd name="T39" fmla="*/ 62 h 304"/>
                    <a:gd name="T40" fmla="*/ 392 w 600"/>
                    <a:gd name="T41" fmla="*/ 24 h 304"/>
                    <a:gd name="T42" fmla="*/ 356 w 600"/>
                    <a:gd name="T43" fmla="*/ 24 h 304"/>
                    <a:gd name="T44" fmla="*/ 322 w 600"/>
                    <a:gd name="T45" fmla="*/ 8 h 304"/>
                    <a:gd name="T46" fmla="*/ 278 w 600"/>
                    <a:gd name="T47" fmla="*/ 10 h 304"/>
                    <a:gd name="T48" fmla="*/ 204 w 600"/>
                    <a:gd name="T49" fmla="*/ 12 h 304"/>
                    <a:gd name="T50" fmla="*/ 188 w 600"/>
                    <a:gd name="T51" fmla="*/ 56 h 304"/>
                    <a:gd name="T52" fmla="*/ 204 w 600"/>
                    <a:gd name="T53" fmla="*/ 96 h 304"/>
                    <a:gd name="T54" fmla="*/ 172 w 600"/>
                    <a:gd name="T55" fmla="*/ 88 h 304"/>
                    <a:gd name="T56" fmla="*/ 150 w 600"/>
                    <a:gd name="T57" fmla="*/ 92 h 304"/>
                    <a:gd name="T58" fmla="*/ 128 w 600"/>
                    <a:gd name="T59" fmla="*/ 96 h 304"/>
                    <a:gd name="T60" fmla="*/ 116 w 600"/>
                    <a:gd name="T61" fmla="*/ 88 h 304"/>
                    <a:gd name="T62" fmla="*/ 92 w 600"/>
                    <a:gd name="T63" fmla="*/ 70 h 304"/>
                    <a:gd name="T64" fmla="*/ 78 w 600"/>
                    <a:gd name="T65" fmla="*/ 62 h 304"/>
                    <a:gd name="T66" fmla="*/ 42 w 600"/>
                    <a:gd name="T67" fmla="*/ 80 h 304"/>
                    <a:gd name="T68" fmla="*/ 36 w 600"/>
                    <a:gd name="T69" fmla="*/ 100 h 304"/>
                    <a:gd name="T70" fmla="*/ 16 w 600"/>
                    <a:gd name="T71" fmla="*/ 106 h 304"/>
                    <a:gd name="T72" fmla="*/ 8 w 600"/>
                    <a:gd name="T73" fmla="*/ 124 h 304"/>
                    <a:gd name="T74" fmla="*/ 8 w 600"/>
                    <a:gd name="T75" fmla="*/ 150 h 304"/>
                    <a:gd name="T76" fmla="*/ 24 w 600"/>
                    <a:gd name="T77" fmla="*/ 172 h 304"/>
                    <a:gd name="T78" fmla="*/ 32 w 600"/>
                    <a:gd name="T79" fmla="*/ 190 h 304"/>
                    <a:gd name="T80" fmla="*/ 54 w 600"/>
                    <a:gd name="T81" fmla="*/ 180 h 304"/>
                    <a:gd name="T82" fmla="*/ 92 w 600"/>
                    <a:gd name="T83" fmla="*/ 190 h 304"/>
                    <a:gd name="T84" fmla="*/ 110 w 600"/>
                    <a:gd name="T85" fmla="*/ 218 h 304"/>
                    <a:gd name="T86" fmla="*/ 92 w 600"/>
                    <a:gd name="T87" fmla="*/ 222 h 304"/>
                    <a:gd name="T88" fmla="*/ 60 w 600"/>
                    <a:gd name="T89" fmla="*/ 226 h 304"/>
                    <a:gd name="T90" fmla="*/ 52 w 600"/>
                    <a:gd name="T91" fmla="*/ 242 h 304"/>
                    <a:gd name="T92" fmla="*/ 82 w 600"/>
                    <a:gd name="T93" fmla="*/ 278 h 304"/>
                    <a:gd name="T94" fmla="*/ 118 w 600"/>
                    <a:gd name="T95" fmla="*/ 288 h 304"/>
                    <a:gd name="T96" fmla="*/ 162 w 600"/>
                    <a:gd name="T97" fmla="*/ 210 h 304"/>
                    <a:gd name="T98" fmla="*/ 88 w 600"/>
                    <a:gd name="T99" fmla="*/ 242 h 304"/>
                    <a:gd name="T100" fmla="*/ 90 w 600"/>
                    <a:gd name="T101" fmla="*/ 232 h 304"/>
                    <a:gd name="T102" fmla="*/ 476 w 600"/>
                    <a:gd name="T103" fmla="*/ 180 h 304"/>
                    <a:gd name="T104" fmla="*/ 416 w 600"/>
                    <a:gd name="T105" fmla="*/ 190 h 304"/>
                    <a:gd name="T106" fmla="*/ 392 w 600"/>
                    <a:gd name="T107" fmla="*/ 210 h 304"/>
                    <a:gd name="T108" fmla="*/ 392 w 600"/>
                    <a:gd name="T109" fmla="*/ 226 h 304"/>
                    <a:gd name="T110" fmla="*/ 392 w 600"/>
                    <a:gd name="T111" fmla="*/ 190 h 304"/>
                    <a:gd name="T112" fmla="*/ 440 w 600"/>
                    <a:gd name="T113" fmla="*/ 180 h 304"/>
                    <a:gd name="T114" fmla="*/ 466 w 600"/>
                    <a:gd name="T115" fmla="*/ 172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00" h="304">
                      <a:moveTo>
                        <a:pt x="168" y="210"/>
                      </a:moveTo>
                      <a:lnTo>
                        <a:pt x="168" y="210"/>
                      </a:lnTo>
                      <a:lnTo>
                        <a:pt x="170" y="208"/>
                      </a:lnTo>
                      <a:lnTo>
                        <a:pt x="176" y="208"/>
                      </a:lnTo>
                      <a:lnTo>
                        <a:pt x="172" y="206"/>
                      </a:lnTo>
                      <a:lnTo>
                        <a:pt x="176" y="206"/>
                      </a:lnTo>
                      <a:lnTo>
                        <a:pt x="180" y="206"/>
                      </a:lnTo>
                      <a:lnTo>
                        <a:pt x="178" y="208"/>
                      </a:lnTo>
                      <a:lnTo>
                        <a:pt x="178" y="210"/>
                      </a:lnTo>
                      <a:lnTo>
                        <a:pt x="180" y="210"/>
                      </a:lnTo>
                      <a:lnTo>
                        <a:pt x="186" y="200"/>
                      </a:lnTo>
                      <a:lnTo>
                        <a:pt x="198" y="196"/>
                      </a:lnTo>
                      <a:lnTo>
                        <a:pt x="196" y="192"/>
                      </a:lnTo>
                      <a:lnTo>
                        <a:pt x="194" y="190"/>
                      </a:lnTo>
                      <a:lnTo>
                        <a:pt x="196" y="190"/>
                      </a:lnTo>
                      <a:lnTo>
                        <a:pt x="200" y="190"/>
                      </a:lnTo>
                      <a:lnTo>
                        <a:pt x="206" y="192"/>
                      </a:lnTo>
                      <a:lnTo>
                        <a:pt x="206" y="188"/>
                      </a:lnTo>
                      <a:lnTo>
                        <a:pt x="208" y="188"/>
                      </a:lnTo>
                      <a:lnTo>
                        <a:pt x="208" y="190"/>
                      </a:lnTo>
                      <a:lnTo>
                        <a:pt x="214" y="190"/>
                      </a:lnTo>
                      <a:lnTo>
                        <a:pt x="208" y="198"/>
                      </a:lnTo>
                      <a:lnTo>
                        <a:pt x="206" y="208"/>
                      </a:lnTo>
                      <a:lnTo>
                        <a:pt x="206" y="218"/>
                      </a:lnTo>
                      <a:lnTo>
                        <a:pt x="206" y="224"/>
                      </a:lnTo>
                      <a:lnTo>
                        <a:pt x="212" y="226"/>
                      </a:lnTo>
                      <a:lnTo>
                        <a:pt x="216" y="228"/>
                      </a:lnTo>
                      <a:lnTo>
                        <a:pt x="214" y="232"/>
                      </a:lnTo>
                      <a:lnTo>
                        <a:pt x="214" y="234"/>
                      </a:lnTo>
                      <a:lnTo>
                        <a:pt x="214" y="236"/>
                      </a:lnTo>
                      <a:lnTo>
                        <a:pt x="216" y="236"/>
                      </a:lnTo>
                      <a:lnTo>
                        <a:pt x="216" y="240"/>
                      </a:lnTo>
                      <a:lnTo>
                        <a:pt x="212" y="240"/>
                      </a:lnTo>
                      <a:lnTo>
                        <a:pt x="214" y="244"/>
                      </a:lnTo>
                      <a:lnTo>
                        <a:pt x="214" y="250"/>
                      </a:lnTo>
                      <a:lnTo>
                        <a:pt x="216" y="264"/>
                      </a:lnTo>
                      <a:lnTo>
                        <a:pt x="222" y="264"/>
                      </a:lnTo>
                      <a:lnTo>
                        <a:pt x="232" y="268"/>
                      </a:lnTo>
                      <a:lnTo>
                        <a:pt x="250" y="270"/>
                      </a:lnTo>
                      <a:lnTo>
                        <a:pt x="252" y="268"/>
                      </a:lnTo>
                      <a:lnTo>
                        <a:pt x="258" y="276"/>
                      </a:lnTo>
                      <a:lnTo>
                        <a:pt x="260" y="278"/>
                      </a:lnTo>
                      <a:lnTo>
                        <a:pt x="266" y="278"/>
                      </a:lnTo>
                      <a:lnTo>
                        <a:pt x="268" y="278"/>
                      </a:lnTo>
                      <a:lnTo>
                        <a:pt x="270" y="280"/>
                      </a:lnTo>
                      <a:lnTo>
                        <a:pt x="270" y="282"/>
                      </a:lnTo>
                      <a:lnTo>
                        <a:pt x="272" y="282"/>
                      </a:lnTo>
                      <a:lnTo>
                        <a:pt x="270" y="288"/>
                      </a:lnTo>
                      <a:lnTo>
                        <a:pt x="272" y="290"/>
                      </a:lnTo>
                      <a:lnTo>
                        <a:pt x="278" y="294"/>
                      </a:lnTo>
                      <a:lnTo>
                        <a:pt x="286" y="294"/>
                      </a:lnTo>
                      <a:lnTo>
                        <a:pt x="290" y="294"/>
                      </a:lnTo>
                      <a:lnTo>
                        <a:pt x="296" y="296"/>
                      </a:lnTo>
                      <a:lnTo>
                        <a:pt x="296" y="300"/>
                      </a:lnTo>
                      <a:lnTo>
                        <a:pt x="296" y="304"/>
                      </a:lnTo>
                      <a:lnTo>
                        <a:pt x="298" y="304"/>
                      </a:lnTo>
                      <a:lnTo>
                        <a:pt x="304" y="304"/>
                      </a:lnTo>
                      <a:lnTo>
                        <a:pt x="304" y="296"/>
                      </a:lnTo>
                      <a:lnTo>
                        <a:pt x="312" y="296"/>
                      </a:lnTo>
                      <a:lnTo>
                        <a:pt x="314" y="290"/>
                      </a:lnTo>
                      <a:lnTo>
                        <a:pt x="316" y="286"/>
                      </a:lnTo>
                      <a:lnTo>
                        <a:pt x="322" y="286"/>
                      </a:lnTo>
                      <a:lnTo>
                        <a:pt x="324" y="282"/>
                      </a:lnTo>
                      <a:lnTo>
                        <a:pt x="326" y="280"/>
                      </a:lnTo>
                      <a:lnTo>
                        <a:pt x="334" y="278"/>
                      </a:lnTo>
                      <a:lnTo>
                        <a:pt x="338" y="278"/>
                      </a:lnTo>
                      <a:lnTo>
                        <a:pt x="342" y="276"/>
                      </a:lnTo>
                      <a:lnTo>
                        <a:pt x="344" y="270"/>
                      </a:lnTo>
                      <a:lnTo>
                        <a:pt x="350" y="268"/>
                      </a:lnTo>
                      <a:lnTo>
                        <a:pt x="356" y="264"/>
                      </a:lnTo>
                      <a:lnTo>
                        <a:pt x="366" y="264"/>
                      </a:lnTo>
                      <a:lnTo>
                        <a:pt x="370" y="268"/>
                      </a:lnTo>
                      <a:lnTo>
                        <a:pt x="376" y="270"/>
                      </a:lnTo>
                      <a:lnTo>
                        <a:pt x="378" y="276"/>
                      </a:lnTo>
                      <a:lnTo>
                        <a:pt x="380" y="276"/>
                      </a:lnTo>
                      <a:lnTo>
                        <a:pt x="384" y="270"/>
                      </a:lnTo>
                      <a:lnTo>
                        <a:pt x="386" y="270"/>
                      </a:lnTo>
                      <a:lnTo>
                        <a:pt x="386" y="268"/>
                      </a:lnTo>
                      <a:lnTo>
                        <a:pt x="392" y="262"/>
                      </a:lnTo>
                      <a:lnTo>
                        <a:pt x="394" y="262"/>
                      </a:lnTo>
                      <a:lnTo>
                        <a:pt x="398" y="260"/>
                      </a:lnTo>
                      <a:lnTo>
                        <a:pt x="402" y="262"/>
                      </a:lnTo>
                      <a:lnTo>
                        <a:pt x="404" y="264"/>
                      </a:lnTo>
                      <a:lnTo>
                        <a:pt x="410" y="268"/>
                      </a:lnTo>
                      <a:lnTo>
                        <a:pt x="412" y="268"/>
                      </a:lnTo>
                      <a:lnTo>
                        <a:pt x="420" y="264"/>
                      </a:lnTo>
                      <a:lnTo>
                        <a:pt x="428" y="260"/>
                      </a:lnTo>
                      <a:lnTo>
                        <a:pt x="446" y="260"/>
                      </a:lnTo>
                      <a:lnTo>
                        <a:pt x="452" y="260"/>
                      </a:lnTo>
                      <a:lnTo>
                        <a:pt x="458" y="260"/>
                      </a:lnTo>
                      <a:lnTo>
                        <a:pt x="464" y="262"/>
                      </a:lnTo>
                      <a:lnTo>
                        <a:pt x="468" y="264"/>
                      </a:lnTo>
                      <a:lnTo>
                        <a:pt x="470" y="268"/>
                      </a:lnTo>
                      <a:lnTo>
                        <a:pt x="476" y="270"/>
                      </a:lnTo>
                      <a:lnTo>
                        <a:pt x="482" y="272"/>
                      </a:lnTo>
                      <a:lnTo>
                        <a:pt x="484" y="262"/>
                      </a:lnTo>
                      <a:lnTo>
                        <a:pt x="488" y="250"/>
                      </a:lnTo>
                      <a:lnTo>
                        <a:pt x="486" y="242"/>
                      </a:lnTo>
                      <a:lnTo>
                        <a:pt x="478" y="234"/>
                      </a:lnTo>
                      <a:lnTo>
                        <a:pt x="476" y="228"/>
                      </a:lnTo>
                      <a:lnTo>
                        <a:pt x="478" y="226"/>
                      </a:lnTo>
                      <a:lnTo>
                        <a:pt x="492" y="224"/>
                      </a:lnTo>
                      <a:lnTo>
                        <a:pt x="502" y="218"/>
                      </a:lnTo>
                      <a:lnTo>
                        <a:pt x="518" y="218"/>
                      </a:lnTo>
                      <a:lnTo>
                        <a:pt x="520" y="214"/>
                      </a:lnTo>
                      <a:lnTo>
                        <a:pt x="514" y="208"/>
                      </a:lnTo>
                      <a:lnTo>
                        <a:pt x="512" y="200"/>
                      </a:lnTo>
                      <a:lnTo>
                        <a:pt x="514" y="188"/>
                      </a:lnTo>
                      <a:lnTo>
                        <a:pt x="522" y="182"/>
                      </a:lnTo>
                      <a:lnTo>
                        <a:pt x="528" y="174"/>
                      </a:lnTo>
                      <a:lnTo>
                        <a:pt x="532" y="170"/>
                      </a:lnTo>
                      <a:lnTo>
                        <a:pt x="540" y="170"/>
                      </a:lnTo>
                      <a:lnTo>
                        <a:pt x="554" y="164"/>
                      </a:lnTo>
                      <a:lnTo>
                        <a:pt x="554" y="160"/>
                      </a:lnTo>
                      <a:lnTo>
                        <a:pt x="556" y="154"/>
                      </a:lnTo>
                      <a:lnTo>
                        <a:pt x="566" y="150"/>
                      </a:lnTo>
                      <a:lnTo>
                        <a:pt x="568" y="144"/>
                      </a:lnTo>
                      <a:lnTo>
                        <a:pt x="576" y="138"/>
                      </a:lnTo>
                      <a:lnTo>
                        <a:pt x="600" y="134"/>
                      </a:lnTo>
                      <a:lnTo>
                        <a:pt x="586" y="132"/>
                      </a:lnTo>
                      <a:lnTo>
                        <a:pt x="584" y="128"/>
                      </a:lnTo>
                      <a:lnTo>
                        <a:pt x="578" y="120"/>
                      </a:lnTo>
                      <a:lnTo>
                        <a:pt x="574" y="116"/>
                      </a:lnTo>
                      <a:lnTo>
                        <a:pt x="568" y="114"/>
                      </a:lnTo>
                      <a:lnTo>
                        <a:pt x="556" y="116"/>
                      </a:lnTo>
                      <a:lnTo>
                        <a:pt x="538" y="124"/>
                      </a:lnTo>
                      <a:lnTo>
                        <a:pt x="528" y="126"/>
                      </a:lnTo>
                      <a:lnTo>
                        <a:pt x="520" y="124"/>
                      </a:lnTo>
                      <a:lnTo>
                        <a:pt x="518" y="118"/>
                      </a:lnTo>
                      <a:lnTo>
                        <a:pt x="514" y="108"/>
                      </a:lnTo>
                      <a:lnTo>
                        <a:pt x="512" y="98"/>
                      </a:lnTo>
                      <a:lnTo>
                        <a:pt x="506" y="92"/>
                      </a:lnTo>
                      <a:lnTo>
                        <a:pt x="502" y="88"/>
                      </a:lnTo>
                      <a:lnTo>
                        <a:pt x="500" y="84"/>
                      </a:lnTo>
                      <a:lnTo>
                        <a:pt x="482" y="84"/>
                      </a:lnTo>
                      <a:lnTo>
                        <a:pt x="476" y="88"/>
                      </a:lnTo>
                      <a:lnTo>
                        <a:pt x="468" y="90"/>
                      </a:lnTo>
                      <a:lnTo>
                        <a:pt x="464" y="84"/>
                      </a:lnTo>
                      <a:lnTo>
                        <a:pt x="458" y="80"/>
                      </a:lnTo>
                      <a:lnTo>
                        <a:pt x="450" y="62"/>
                      </a:lnTo>
                      <a:lnTo>
                        <a:pt x="440" y="38"/>
                      </a:lnTo>
                      <a:lnTo>
                        <a:pt x="430" y="20"/>
                      </a:lnTo>
                      <a:lnTo>
                        <a:pt x="432" y="12"/>
                      </a:lnTo>
                      <a:lnTo>
                        <a:pt x="430" y="10"/>
                      </a:lnTo>
                      <a:lnTo>
                        <a:pt x="416" y="12"/>
                      </a:lnTo>
                      <a:lnTo>
                        <a:pt x="406" y="18"/>
                      </a:lnTo>
                      <a:lnTo>
                        <a:pt x="392" y="24"/>
                      </a:lnTo>
                      <a:lnTo>
                        <a:pt x="378" y="28"/>
                      </a:lnTo>
                      <a:lnTo>
                        <a:pt x="366" y="28"/>
                      </a:lnTo>
                      <a:lnTo>
                        <a:pt x="368" y="28"/>
                      </a:lnTo>
                      <a:lnTo>
                        <a:pt x="366" y="24"/>
                      </a:lnTo>
                      <a:lnTo>
                        <a:pt x="362" y="20"/>
                      </a:lnTo>
                      <a:lnTo>
                        <a:pt x="360" y="20"/>
                      </a:lnTo>
                      <a:lnTo>
                        <a:pt x="356" y="24"/>
                      </a:lnTo>
                      <a:lnTo>
                        <a:pt x="356" y="20"/>
                      </a:lnTo>
                      <a:lnTo>
                        <a:pt x="344" y="16"/>
                      </a:lnTo>
                      <a:lnTo>
                        <a:pt x="338" y="20"/>
                      </a:lnTo>
                      <a:lnTo>
                        <a:pt x="332" y="26"/>
                      </a:lnTo>
                      <a:lnTo>
                        <a:pt x="326" y="18"/>
                      </a:lnTo>
                      <a:lnTo>
                        <a:pt x="322" y="16"/>
                      </a:lnTo>
                      <a:lnTo>
                        <a:pt x="322" y="8"/>
                      </a:lnTo>
                      <a:lnTo>
                        <a:pt x="322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08" y="0"/>
                      </a:lnTo>
                      <a:lnTo>
                        <a:pt x="298" y="2"/>
                      </a:lnTo>
                      <a:lnTo>
                        <a:pt x="284" y="10"/>
                      </a:lnTo>
                      <a:lnTo>
                        <a:pt x="278" y="10"/>
                      </a:lnTo>
                      <a:lnTo>
                        <a:pt x="266" y="16"/>
                      </a:lnTo>
                      <a:lnTo>
                        <a:pt x="250" y="16"/>
                      </a:lnTo>
                      <a:lnTo>
                        <a:pt x="240" y="18"/>
                      </a:lnTo>
                      <a:lnTo>
                        <a:pt x="226" y="20"/>
                      </a:lnTo>
                      <a:lnTo>
                        <a:pt x="222" y="18"/>
                      </a:lnTo>
                      <a:lnTo>
                        <a:pt x="212" y="16"/>
                      </a:lnTo>
                      <a:lnTo>
                        <a:pt x="204" y="12"/>
                      </a:lnTo>
                      <a:lnTo>
                        <a:pt x="198" y="16"/>
                      </a:lnTo>
                      <a:lnTo>
                        <a:pt x="198" y="20"/>
                      </a:lnTo>
                      <a:lnTo>
                        <a:pt x="198" y="28"/>
                      </a:lnTo>
                      <a:lnTo>
                        <a:pt x="190" y="36"/>
                      </a:lnTo>
                      <a:lnTo>
                        <a:pt x="190" y="44"/>
                      </a:lnTo>
                      <a:lnTo>
                        <a:pt x="188" y="48"/>
                      </a:lnTo>
                      <a:lnTo>
                        <a:pt x="188" y="56"/>
                      </a:lnTo>
                      <a:lnTo>
                        <a:pt x="196" y="66"/>
                      </a:lnTo>
                      <a:lnTo>
                        <a:pt x="196" y="70"/>
                      </a:lnTo>
                      <a:lnTo>
                        <a:pt x="190" y="80"/>
                      </a:lnTo>
                      <a:lnTo>
                        <a:pt x="196" y="84"/>
                      </a:lnTo>
                      <a:lnTo>
                        <a:pt x="200" y="88"/>
                      </a:lnTo>
                      <a:lnTo>
                        <a:pt x="206" y="90"/>
                      </a:lnTo>
                      <a:lnTo>
                        <a:pt x="204" y="96"/>
                      </a:lnTo>
                      <a:lnTo>
                        <a:pt x="204" y="98"/>
                      </a:lnTo>
                      <a:lnTo>
                        <a:pt x="198" y="100"/>
                      </a:lnTo>
                      <a:lnTo>
                        <a:pt x="194" y="100"/>
                      </a:lnTo>
                      <a:lnTo>
                        <a:pt x="182" y="98"/>
                      </a:lnTo>
                      <a:lnTo>
                        <a:pt x="180" y="92"/>
                      </a:lnTo>
                      <a:lnTo>
                        <a:pt x="176" y="88"/>
                      </a:lnTo>
                      <a:lnTo>
                        <a:pt x="172" y="88"/>
                      </a:lnTo>
                      <a:lnTo>
                        <a:pt x="170" y="88"/>
                      </a:lnTo>
                      <a:lnTo>
                        <a:pt x="168" y="88"/>
                      </a:lnTo>
                      <a:lnTo>
                        <a:pt x="168" y="84"/>
                      </a:lnTo>
                      <a:lnTo>
                        <a:pt x="164" y="84"/>
                      </a:lnTo>
                      <a:lnTo>
                        <a:pt x="162" y="84"/>
                      </a:lnTo>
                      <a:lnTo>
                        <a:pt x="154" y="88"/>
                      </a:lnTo>
                      <a:lnTo>
                        <a:pt x="150" y="92"/>
                      </a:lnTo>
                      <a:lnTo>
                        <a:pt x="144" y="92"/>
                      </a:lnTo>
                      <a:lnTo>
                        <a:pt x="136" y="88"/>
                      </a:lnTo>
                      <a:lnTo>
                        <a:pt x="134" y="88"/>
                      </a:lnTo>
                      <a:lnTo>
                        <a:pt x="132" y="88"/>
                      </a:lnTo>
                      <a:lnTo>
                        <a:pt x="132" y="90"/>
                      </a:lnTo>
                      <a:lnTo>
                        <a:pt x="128" y="90"/>
                      </a:lnTo>
                      <a:lnTo>
                        <a:pt x="128" y="96"/>
                      </a:lnTo>
                      <a:lnTo>
                        <a:pt x="128" y="98"/>
                      </a:lnTo>
                      <a:lnTo>
                        <a:pt x="122" y="98"/>
                      </a:lnTo>
                      <a:lnTo>
                        <a:pt x="124" y="96"/>
                      </a:lnTo>
                      <a:lnTo>
                        <a:pt x="124" y="90"/>
                      </a:lnTo>
                      <a:lnTo>
                        <a:pt x="124" y="88"/>
                      </a:lnTo>
                      <a:lnTo>
                        <a:pt x="122" y="88"/>
                      </a:lnTo>
                      <a:lnTo>
                        <a:pt x="116" y="88"/>
                      </a:lnTo>
                      <a:lnTo>
                        <a:pt x="110" y="84"/>
                      </a:lnTo>
                      <a:lnTo>
                        <a:pt x="108" y="80"/>
                      </a:lnTo>
                      <a:lnTo>
                        <a:pt x="106" y="78"/>
                      </a:lnTo>
                      <a:lnTo>
                        <a:pt x="100" y="74"/>
                      </a:lnTo>
                      <a:lnTo>
                        <a:pt x="96" y="72"/>
                      </a:lnTo>
                      <a:lnTo>
                        <a:pt x="92" y="72"/>
                      </a:lnTo>
                      <a:lnTo>
                        <a:pt x="92" y="70"/>
                      </a:lnTo>
                      <a:lnTo>
                        <a:pt x="92" y="66"/>
                      </a:lnTo>
                      <a:lnTo>
                        <a:pt x="88" y="62"/>
                      </a:lnTo>
                      <a:lnTo>
                        <a:pt x="86" y="62"/>
                      </a:lnTo>
                      <a:lnTo>
                        <a:pt x="82" y="64"/>
                      </a:lnTo>
                      <a:lnTo>
                        <a:pt x="86" y="64"/>
                      </a:lnTo>
                      <a:lnTo>
                        <a:pt x="78" y="66"/>
                      </a:lnTo>
                      <a:lnTo>
                        <a:pt x="78" y="62"/>
                      </a:lnTo>
                      <a:lnTo>
                        <a:pt x="64" y="64"/>
                      </a:lnTo>
                      <a:lnTo>
                        <a:pt x="68" y="66"/>
                      </a:lnTo>
                      <a:lnTo>
                        <a:pt x="68" y="70"/>
                      </a:lnTo>
                      <a:lnTo>
                        <a:pt x="54" y="80"/>
                      </a:lnTo>
                      <a:lnTo>
                        <a:pt x="52" y="82"/>
                      </a:lnTo>
                      <a:lnTo>
                        <a:pt x="44" y="80"/>
                      </a:lnTo>
                      <a:lnTo>
                        <a:pt x="42" y="80"/>
                      </a:lnTo>
                      <a:lnTo>
                        <a:pt x="42" y="82"/>
                      </a:lnTo>
                      <a:lnTo>
                        <a:pt x="36" y="84"/>
                      </a:lnTo>
                      <a:lnTo>
                        <a:pt x="36" y="88"/>
                      </a:lnTo>
                      <a:lnTo>
                        <a:pt x="34" y="90"/>
                      </a:lnTo>
                      <a:lnTo>
                        <a:pt x="34" y="96"/>
                      </a:lnTo>
                      <a:lnTo>
                        <a:pt x="34" y="98"/>
                      </a:lnTo>
                      <a:lnTo>
                        <a:pt x="36" y="100"/>
                      </a:lnTo>
                      <a:lnTo>
                        <a:pt x="42" y="102"/>
                      </a:lnTo>
                      <a:lnTo>
                        <a:pt x="32" y="110"/>
                      </a:lnTo>
                      <a:lnTo>
                        <a:pt x="26" y="98"/>
                      </a:lnTo>
                      <a:lnTo>
                        <a:pt x="24" y="98"/>
                      </a:lnTo>
                      <a:lnTo>
                        <a:pt x="20" y="100"/>
                      </a:lnTo>
                      <a:lnTo>
                        <a:pt x="18" y="102"/>
                      </a:lnTo>
                      <a:lnTo>
                        <a:pt x="16" y="106"/>
                      </a:lnTo>
                      <a:lnTo>
                        <a:pt x="14" y="106"/>
                      </a:lnTo>
                      <a:lnTo>
                        <a:pt x="14" y="108"/>
                      </a:lnTo>
                      <a:lnTo>
                        <a:pt x="10" y="108"/>
                      </a:lnTo>
                      <a:lnTo>
                        <a:pt x="14" y="114"/>
                      </a:lnTo>
                      <a:lnTo>
                        <a:pt x="10" y="118"/>
                      </a:lnTo>
                      <a:lnTo>
                        <a:pt x="8" y="120"/>
                      </a:lnTo>
                      <a:lnTo>
                        <a:pt x="8" y="124"/>
                      </a:lnTo>
                      <a:lnTo>
                        <a:pt x="10" y="126"/>
                      </a:lnTo>
                      <a:lnTo>
                        <a:pt x="10" y="128"/>
                      </a:lnTo>
                      <a:lnTo>
                        <a:pt x="8" y="132"/>
                      </a:lnTo>
                      <a:lnTo>
                        <a:pt x="2" y="142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8" y="150"/>
                      </a:lnTo>
                      <a:lnTo>
                        <a:pt x="10" y="150"/>
                      </a:lnTo>
                      <a:lnTo>
                        <a:pt x="10" y="154"/>
                      </a:lnTo>
                      <a:lnTo>
                        <a:pt x="10" y="160"/>
                      </a:lnTo>
                      <a:lnTo>
                        <a:pt x="10" y="162"/>
                      </a:lnTo>
                      <a:lnTo>
                        <a:pt x="14" y="162"/>
                      </a:lnTo>
                      <a:lnTo>
                        <a:pt x="18" y="160"/>
                      </a:lnTo>
                      <a:lnTo>
                        <a:pt x="24" y="172"/>
                      </a:lnTo>
                      <a:lnTo>
                        <a:pt x="24" y="174"/>
                      </a:lnTo>
                      <a:lnTo>
                        <a:pt x="24" y="180"/>
                      </a:lnTo>
                      <a:lnTo>
                        <a:pt x="24" y="182"/>
                      </a:lnTo>
                      <a:lnTo>
                        <a:pt x="24" y="186"/>
                      </a:lnTo>
                      <a:lnTo>
                        <a:pt x="26" y="190"/>
                      </a:lnTo>
                      <a:lnTo>
                        <a:pt x="28" y="190"/>
                      </a:lnTo>
                      <a:lnTo>
                        <a:pt x="32" y="190"/>
                      </a:lnTo>
                      <a:lnTo>
                        <a:pt x="34" y="192"/>
                      </a:lnTo>
                      <a:lnTo>
                        <a:pt x="42" y="186"/>
                      </a:lnTo>
                      <a:lnTo>
                        <a:pt x="44" y="186"/>
                      </a:lnTo>
                      <a:lnTo>
                        <a:pt x="44" y="188"/>
                      </a:lnTo>
                      <a:lnTo>
                        <a:pt x="46" y="188"/>
                      </a:lnTo>
                      <a:lnTo>
                        <a:pt x="52" y="186"/>
                      </a:lnTo>
                      <a:lnTo>
                        <a:pt x="54" y="180"/>
                      </a:lnTo>
                      <a:lnTo>
                        <a:pt x="60" y="172"/>
                      </a:lnTo>
                      <a:lnTo>
                        <a:pt x="70" y="174"/>
                      </a:lnTo>
                      <a:lnTo>
                        <a:pt x="70" y="180"/>
                      </a:lnTo>
                      <a:lnTo>
                        <a:pt x="82" y="182"/>
                      </a:lnTo>
                      <a:lnTo>
                        <a:pt x="88" y="186"/>
                      </a:lnTo>
                      <a:lnTo>
                        <a:pt x="92" y="188"/>
                      </a:lnTo>
                      <a:lnTo>
                        <a:pt x="92" y="190"/>
                      </a:lnTo>
                      <a:lnTo>
                        <a:pt x="92" y="192"/>
                      </a:lnTo>
                      <a:lnTo>
                        <a:pt x="100" y="192"/>
                      </a:lnTo>
                      <a:lnTo>
                        <a:pt x="104" y="198"/>
                      </a:lnTo>
                      <a:lnTo>
                        <a:pt x="104" y="200"/>
                      </a:lnTo>
                      <a:lnTo>
                        <a:pt x="104" y="208"/>
                      </a:lnTo>
                      <a:lnTo>
                        <a:pt x="110" y="214"/>
                      </a:lnTo>
                      <a:lnTo>
                        <a:pt x="110" y="218"/>
                      </a:lnTo>
                      <a:lnTo>
                        <a:pt x="108" y="224"/>
                      </a:lnTo>
                      <a:lnTo>
                        <a:pt x="100" y="226"/>
                      </a:lnTo>
                      <a:lnTo>
                        <a:pt x="96" y="226"/>
                      </a:lnTo>
                      <a:lnTo>
                        <a:pt x="98" y="226"/>
                      </a:lnTo>
                      <a:lnTo>
                        <a:pt x="98" y="224"/>
                      </a:lnTo>
                      <a:lnTo>
                        <a:pt x="92" y="224"/>
                      </a:lnTo>
                      <a:lnTo>
                        <a:pt x="92" y="222"/>
                      </a:lnTo>
                      <a:lnTo>
                        <a:pt x="86" y="222"/>
                      </a:lnTo>
                      <a:lnTo>
                        <a:pt x="82" y="218"/>
                      </a:lnTo>
                      <a:lnTo>
                        <a:pt x="80" y="216"/>
                      </a:lnTo>
                      <a:lnTo>
                        <a:pt x="74" y="216"/>
                      </a:lnTo>
                      <a:lnTo>
                        <a:pt x="74" y="218"/>
                      </a:lnTo>
                      <a:lnTo>
                        <a:pt x="74" y="226"/>
                      </a:lnTo>
                      <a:lnTo>
                        <a:pt x="60" y="226"/>
                      </a:lnTo>
                      <a:lnTo>
                        <a:pt x="62" y="228"/>
                      </a:lnTo>
                      <a:lnTo>
                        <a:pt x="62" y="234"/>
                      </a:lnTo>
                      <a:lnTo>
                        <a:pt x="68" y="234"/>
                      </a:lnTo>
                      <a:lnTo>
                        <a:pt x="68" y="236"/>
                      </a:lnTo>
                      <a:lnTo>
                        <a:pt x="70" y="240"/>
                      </a:lnTo>
                      <a:lnTo>
                        <a:pt x="52" y="236"/>
                      </a:lnTo>
                      <a:lnTo>
                        <a:pt x="52" y="242"/>
                      </a:lnTo>
                      <a:lnTo>
                        <a:pt x="60" y="246"/>
                      </a:lnTo>
                      <a:lnTo>
                        <a:pt x="62" y="252"/>
                      </a:lnTo>
                      <a:lnTo>
                        <a:pt x="64" y="260"/>
                      </a:lnTo>
                      <a:lnTo>
                        <a:pt x="74" y="268"/>
                      </a:lnTo>
                      <a:lnTo>
                        <a:pt x="80" y="268"/>
                      </a:lnTo>
                      <a:lnTo>
                        <a:pt x="86" y="268"/>
                      </a:lnTo>
                      <a:lnTo>
                        <a:pt x="82" y="278"/>
                      </a:lnTo>
                      <a:lnTo>
                        <a:pt x="82" y="282"/>
                      </a:lnTo>
                      <a:lnTo>
                        <a:pt x="86" y="280"/>
                      </a:lnTo>
                      <a:lnTo>
                        <a:pt x="90" y="276"/>
                      </a:lnTo>
                      <a:lnTo>
                        <a:pt x="98" y="272"/>
                      </a:lnTo>
                      <a:lnTo>
                        <a:pt x="108" y="276"/>
                      </a:lnTo>
                      <a:lnTo>
                        <a:pt x="114" y="280"/>
                      </a:lnTo>
                      <a:lnTo>
                        <a:pt x="118" y="288"/>
                      </a:lnTo>
                      <a:lnTo>
                        <a:pt x="126" y="288"/>
                      </a:lnTo>
                      <a:lnTo>
                        <a:pt x="132" y="288"/>
                      </a:lnTo>
                      <a:lnTo>
                        <a:pt x="134" y="218"/>
                      </a:lnTo>
                      <a:lnTo>
                        <a:pt x="142" y="216"/>
                      </a:lnTo>
                      <a:lnTo>
                        <a:pt x="150" y="214"/>
                      </a:lnTo>
                      <a:lnTo>
                        <a:pt x="154" y="210"/>
                      </a:lnTo>
                      <a:lnTo>
                        <a:pt x="162" y="210"/>
                      </a:lnTo>
                      <a:lnTo>
                        <a:pt x="168" y="210"/>
                      </a:lnTo>
                      <a:lnTo>
                        <a:pt x="168" y="210"/>
                      </a:lnTo>
                      <a:lnTo>
                        <a:pt x="168" y="210"/>
                      </a:lnTo>
                      <a:close/>
                      <a:moveTo>
                        <a:pt x="90" y="232"/>
                      </a:moveTo>
                      <a:lnTo>
                        <a:pt x="90" y="232"/>
                      </a:lnTo>
                      <a:lnTo>
                        <a:pt x="90" y="236"/>
                      </a:lnTo>
                      <a:lnTo>
                        <a:pt x="88" y="242"/>
                      </a:lnTo>
                      <a:lnTo>
                        <a:pt x="82" y="240"/>
                      </a:lnTo>
                      <a:lnTo>
                        <a:pt x="80" y="236"/>
                      </a:lnTo>
                      <a:lnTo>
                        <a:pt x="88" y="236"/>
                      </a:lnTo>
                      <a:lnTo>
                        <a:pt x="88" y="234"/>
                      </a:lnTo>
                      <a:lnTo>
                        <a:pt x="90" y="232"/>
                      </a:lnTo>
                      <a:lnTo>
                        <a:pt x="90" y="232"/>
                      </a:lnTo>
                      <a:lnTo>
                        <a:pt x="90" y="232"/>
                      </a:lnTo>
                      <a:close/>
                      <a:moveTo>
                        <a:pt x="474" y="168"/>
                      </a:moveTo>
                      <a:lnTo>
                        <a:pt x="474" y="168"/>
                      </a:lnTo>
                      <a:lnTo>
                        <a:pt x="478" y="168"/>
                      </a:lnTo>
                      <a:lnTo>
                        <a:pt x="478" y="170"/>
                      </a:lnTo>
                      <a:lnTo>
                        <a:pt x="478" y="174"/>
                      </a:lnTo>
                      <a:lnTo>
                        <a:pt x="476" y="178"/>
                      </a:lnTo>
                      <a:lnTo>
                        <a:pt x="476" y="180"/>
                      </a:lnTo>
                      <a:lnTo>
                        <a:pt x="466" y="180"/>
                      </a:lnTo>
                      <a:lnTo>
                        <a:pt x="466" y="186"/>
                      </a:lnTo>
                      <a:lnTo>
                        <a:pt x="442" y="186"/>
                      </a:lnTo>
                      <a:lnTo>
                        <a:pt x="434" y="182"/>
                      </a:lnTo>
                      <a:lnTo>
                        <a:pt x="428" y="180"/>
                      </a:lnTo>
                      <a:lnTo>
                        <a:pt x="428" y="188"/>
                      </a:lnTo>
                      <a:lnTo>
                        <a:pt x="416" y="190"/>
                      </a:lnTo>
                      <a:lnTo>
                        <a:pt x="410" y="192"/>
                      </a:lnTo>
                      <a:lnTo>
                        <a:pt x="410" y="196"/>
                      </a:lnTo>
                      <a:lnTo>
                        <a:pt x="410" y="198"/>
                      </a:lnTo>
                      <a:lnTo>
                        <a:pt x="402" y="200"/>
                      </a:lnTo>
                      <a:lnTo>
                        <a:pt x="396" y="200"/>
                      </a:lnTo>
                      <a:lnTo>
                        <a:pt x="396" y="206"/>
                      </a:lnTo>
                      <a:lnTo>
                        <a:pt x="392" y="210"/>
                      </a:lnTo>
                      <a:lnTo>
                        <a:pt x="388" y="216"/>
                      </a:lnTo>
                      <a:lnTo>
                        <a:pt x="386" y="216"/>
                      </a:lnTo>
                      <a:lnTo>
                        <a:pt x="386" y="218"/>
                      </a:lnTo>
                      <a:lnTo>
                        <a:pt x="388" y="222"/>
                      </a:lnTo>
                      <a:lnTo>
                        <a:pt x="392" y="222"/>
                      </a:lnTo>
                      <a:lnTo>
                        <a:pt x="392" y="224"/>
                      </a:lnTo>
                      <a:lnTo>
                        <a:pt x="392" y="226"/>
                      </a:lnTo>
                      <a:lnTo>
                        <a:pt x="386" y="224"/>
                      </a:lnTo>
                      <a:lnTo>
                        <a:pt x="384" y="222"/>
                      </a:lnTo>
                      <a:lnTo>
                        <a:pt x="384" y="216"/>
                      </a:lnTo>
                      <a:lnTo>
                        <a:pt x="384" y="210"/>
                      </a:lnTo>
                      <a:lnTo>
                        <a:pt x="376" y="210"/>
                      </a:lnTo>
                      <a:lnTo>
                        <a:pt x="388" y="192"/>
                      </a:lnTo>
                      <a:lnTo>
                        <a:pt x="392" y="190"/>
                      </a:lnTo>
                      <a:lnTo>
                        <a:pt x="394" y="192"/>
                      </a:lnTo>
                      <a:lnTo>
                        <a:pt x="398" y="186"/>
                      </a:lnTo>
                      <a:lnTo>
                        <a:pt x="402" y="180"/>
                      </a:lnTo>
                      <a:lnTo>
                        <a:pt x="406" y="178"/>
                      </a:lnTo>
                      <a:lnTo>
                        <a:pt x="420" y="174"/>
                      </a:lnTo>
                      <a:lnTo>
                        <a:pt x="430" y="178"/>
                      </a:lnTo>
                      <a:lnTo>
                        <a:pt x="440" y="180"/>
                      </a:lnTo>
                      <a:lnTo>
                        <a:pt x="450" y="180"/>
                      </a:lnTo>
                      <a:lnTo>
                        <a:pt x="452" y="174"/>
                      </a:lnTo>
                      <a:lnTo>
                        <a:pt x="456" y="178"/>
                      </a:lnTo>
                      <a:lnTo>
                        <a:pt x="458" y="178"/>
                      </a:lnTo>
                      <a:lnTo>
                        <a:pt x="460" y="178"/>
                      </a:lnTo>
                      <a:lnTo>
                        <a:pt x="464" y="174"/>
                      </a:lnTo>
                      <a:lnTo>
                        <a:pt x="466" y="172"/>
                      </a:lnTo>
                      <a:lnTo>
                        <a:pt x="468" y="170"/>
                      </a:lnTo>
                      <a:lnTo>
                        <a:pt x="474" y="168"/>
                      </a:lnTo>
                      <a:lnTo>
                        <a:pt x="474" y="168"/>
                      </a:lnTo>
                      <a:lnTo>
                        <a:pt x="474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1" name="Freeform: Shape 384">
                  <a:extLst>
                    <a:ext uri="{FF2B5EF4-FFF2-40B4-BE49-F238E27FC236}">
                      <a16:creationId xmlns:a16="http://schemas.microsoft.com/office/drawing/2014/main" id="{BE6971C7-61E1-47AF-BBD0-335A08645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575" y="3076575"/>
                  <a:ext cx="425450" cy="609600"/>
                </a:xfrm>
                <a:custGeom>
                  <a:avLst/>
                  <a:gdLst>
                    <a:gd name="T0" fmla="*/ 12 w 268"/>
                    <a:gd name="T1" fmla="*/ 384 h 384"/>
                    <a:gd name="T2" fmla="*/ 12 w 268"/>
                    <a:gd name="T3" fmla="*/ 376 h 384"/>
                    <a:gd name="T4" fmla="*/ 0 w 268"/>
                    <a:gd name="T5" fmla="*/ 372 h 384"/>
                    <a:gd name="T6" fmla="*/ 56 w 268"/>
                    <a:gd name="T7" fmla="*/ 312 h 384"/>
                    <a:gd name="T8" fmla="*/ 56 w 268"/>
                    <a:gd name="T9" fmla="*/ 304 h 384"/>
                    <a:gd name="T10" fmla="*/ 38 w 268"/>
                    <a:gd name="T11" fmla="*/ 250 h 384"/>
                    <a:gd name="T12" fmla="*/ 38 w 268"/>
                    <a:gd name="T13" fmla="*/ 266 h 384"/>
                    <a:gd name="T14" fmla="*/ 52 w 268"/>
                    <a:gd name="T15" fmla="*/ 264 h 384"/>
                    <a:gd name="T16" fmla="*/ 54 w 268"/>
                    <a:gd name="T17" fmla="*/ 266 h 384"/>
                    <a:gd name="T18" fmla="*/ 52 w 268"/>
                    <a:gd name="T19" fmla="*/ 294 h 384"/>
                    <a:gd name="T20" fmla="*/ 68 w 268"/>
                    <a:gd name="T21" fmla="*/ 266 h 384"/>
                    <a:gd name="T22" fmla="*/ 64 w 268"/>
                    <a:gd name="T23" fmla="*/ 256 h 384"/>
                    <a:gd name="T24" fmla="*/ 54 w 268"/>
                    <a:gd name="T25" fmla="*/ 240 h 384"/>
                    <a:gd name="T26" fmla="*/ 100 w 268"/>
                    <a:gd name="T27" fmla="*/ 232 h 384"/>
                    <a:gd name="T28" fmla="*/ 82 w 268"/>
                    <a:gd name="T29" fmla="*/ 240 h 384"/>
                    <a:gd name="T30" fmla="*/ 90 w 268"/>
                    <a:gd name="T31" fmla="*/ 264 h 384"/>
                    <a:gd name="T32" fmla="*/ 104 w 268"/>
                    <a:gd name="T33" fmla="*/ 256 h 384"/>
                    <a:gd name="T34" fmla="*/ 90 w 268"/>
                    <a:gd name="T35" fmla="*/ 220 h 384"/>
                    <a:gd name="T36" fmla="*/ 88 w 268"/>
                    <a:gd name="T37" fmla="*/ 220 h 384"/>
                    <a:gd name="T38" fmla="*/ 194 w 268"/>
                    <a:gd name="T39" fmla="*/ 94 h 384"/>
                    <a:gd name="T40" fmla="*/ 186 w 268"/>
                    <a:gd name="T41" fmla="*/ 122 h 384"/>
                    <a:gd name="T42" fmla="*/ 186 w 268"/>
                    <a:gd name="T43" fmla="*/ 134 h 384"/>
                    <a:gd name="T44" fmla="*/ 162 w 268"/>
                    <a:gd name="T45" fmla="*/ 176 h 384"/>
                    <a:gd name="T46" fmla="*/ 140 w 268"/>
                    <a:gd name="T47" fmla="*/ 186 h 384"/>
                    <a:gd name="T48" fmla="*/ 136 w 268"/>
                    <a:gd name="T49" fmla="*/ 178 h 384"/>
                    <a:gd name="T50" fmla="*/ 126 w 268"/>
                    <a:gd name="T51" fmla="*/ 202 h 384"/>
                    <a:gd name="T52" fmla="*/ 124 w 268"/>
                    <a:gd name="T53" fmla="*/ 214 h 384"/>
                    <a:gd name="T54" fmla="*/ 96 w 268"/>
                    <a:gd name="T55" fmla="*/ 212 h 384"/>
                    <a:gd name="T56" fmla="*/ 68 w 268"/>
                    <a:gd name="T57" fmla="*/ 232 h 384"/>
                    <a:gd name="T58" fmla="*/ 78 w 268"/>
                    <a:gd name="T59" fmla="*/ 234 h 384"/>
                    <a:gd name="T60" fmla="*/ 114 w 268"/>
                    <a:gd name="T61" fmla="*/ 234 h 384"/>
                    <a:gd name="T62" fmla="*/ 126 w 268"/>
                    <a:gd name="T63" fmla="*/ 250 h 384"/>
                    <a:gd name="T64" fmla="*/ 140 w 268"/>
                    <a:gd name="T65" fmla="*/ 232 h 384"/>
                    <a:gd name="T66" fmla="*/ 146 w 268"/>
                    <a:gd name="T67" fmla="*/ 232 h 384"/>
                    <a:gd name="T68" fmla="*/ 162 w 268"/>
                    <a:gd name="T69" fmla="*/ 232 h 384"/>
                    <a:gd name="T70" fmla="*/ 176 w 268"/>
                    <a:gd name="T71" fmla="*/ 232 h 384"/>
                    <a:gd name="T72" fmla="*/ 186 w 268"/>
                    <a:gd name="T73" fmla="*/ 214 h 384"/>
                    <a:gd name="T74" fmla="*/ 190 w 268"/>
                    <a:gd name="T75" fmla="*/ 212 h 384"/>
                    <a:gd name="T76" fmla="*/ 196 w 268"/>
                    <a:gd name="T77" fmla="*/ 220 h 384"/>
                    <a:gd name="T78" fmla="*/ 196 w 268"/>
                    <a:gd name="T79" fmla="*/ 202 h 384"/>
                    <a:gd name="T80" fmla="*/ 200 w 268"/>
                    <a:gd name="T81" fmla="*/ 168 h 384"/>
                    <a:gd name="T82" fmla="*/ 212 w 268"/>
                    <a:gd name="T83" fmla="*/ 148 h 384"/>
                    <a:gd name="T84" fmla="*/ 214 w 268"/>
                    <a:gd name="T85" fmla="*/ 132 h 384"/>
                    <a:gd name="T86" fmla="*/ 194 w 268"/>
                    <a:gd name="T87" fmla="*/ 94 h 384"/>
                    <a:gd name="T88" fmla="*/ 208 w 268"/>
                    <a:gd name="T89" fmla="*/ 2 h 384"/>
                    <a:gd name="T90" fmla="*/ 212 w 268"/>
                    <a:gd name="T91" fmla="*/ 28 h 384"/>
                    <a:gd name="T92" fmla="*/ 204 w 268"/>
                    <a:gd name="T93" fmla="*/ 50 h 384"/>
                    <a:gd name="T94" fmla="*/ 190 w 268"/>
                    <a:gd name="T95" fmla="*/ 54 h 384"/>
                    <a:gd name="T96" fmla="*/ 188 w 268"/>
                    <a:gd name="T97" fmla="*/ 82 h 384"/>
                    <a:gd name="T98" fmla="*/ 194 w 268"/>
                    <a:gd name="T99" fmla="*/ 72 h 384"/>
                    <a:gd name="T100" fmla="*/ 214 w 268"/>
                    <a:gd name="T101" fmla="*/ 62 h 384"/>
                    <a:gd name="T102" fmla="*/ 248 w 268"/>
                    <a:gd name="T103" fmla="*/ 54 h 384"/>
                    <a:gd name="T104" fmla="*/ 262 w 268"/>
                    <a:gd name="T105" fmla="*/ 40 h 384"/>
                    <a:gd name="T106" fmla="*/ 250 w 268"/>
                    <a:gd name="T107" fmla="*/ 34 h 384"/>
                    <a:gd name="T108" fmla="*/ 230 w 268"/>
                    <a:gd name="T109" fmla="*/ 22 h 384"/>
                    <a:gd name="T110" fmla="*/ 212 w 268"/>
                    <a:gd name="T1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8" h="384">
                      <a:moveTo>
                        <a:pt x="12" y="376"/>
                      </a:moveTo>
                      <a:lnTo>
                        <a:pt x="12" y="376"/>
                      </a:lnTo>
                      <a:lnTo>
                        <a:pt x="10" y="382"/>
                      </a:lnTo>
                      <a:lnTo>
                        <a:pt x="10" y="384"/>
                      </a:lnTo>
                      <a:lnTo>
                        <a:pt x="12" y="384"/>
                      </a:lnTo>
                      <a:lnTo>
                        <a:pt x="16" y="380"/>
                      </a:lnTo>
                      <a:lnTo>
                        <a:pt x="16" y="376"/>
                      </a:lnTo>
                      <a:lnTo>
                        <a:pt x="12" y="376"/>
                      </a:lnTo>
                      <a:lnTo>
                        <a:pt x="12" y="376"/>
                      </a:lnTo>
                      <a:lnTo>
                        <a:pt x="12" y="376"/>
                      </a:lnTo>
                      <a:close/>
                      <a:moveTo>
                        <a:pt x="0" y="372"/>
                      </a:moveTo>
                      <a:lnTo>
                        <a:pt x="2" y="376"/>
                      </a:lnTo>
                      <a:lnTo>
                        <a:pt x="2" y="374"/>
                      </a:lnTo>
                      <a:lnTo>
                        <a:pt x="0" y="372"/>
                      </a:lnTo>
                      <a:lnTo>
                        <a:pt x="0" y="372"/>
                      </a:lnTo>
                      <a:lnTo>
                        <a:pt x="0" y="372"/>
                      </a:lnTo>
                      <a:close/>
                      <a:moveTo>
                        <a:pt x="56" y="304"/>
                      </a:moveTo>
                      <a:lnTo>
                        <a:pt x="56" y="304"/>
                      </a:lnTo>
                      <a:lnTo>
                        <a:pt x="56" y="310"/>
                      </a:lnTo>
                      <a:lnTo>
                        <a:pt x="56" y="312"/>
                      </a:lnTo>
                      <a:lnTo>
                        <a:pt x="60" y="308"/>
                      </a:lnTo>
                      <a:lnTo>
                        <a:pt x="60" y="304"/>
                      </a:lnTo>
                      <a:lnTo>
                        <a:pt x="56" y="304"/>
                      </a:lnTo>
                      <a:lnTo>
                        <a:pt x="56" y="304"/>
                      </a:lnTo>
                      <a:lnTo>
                        <a:pt x="56" y="304"/>
                      </a:lnTo>
                      <a:close/>
                      <a:moveTo>
                        <a:pt x="52" y="240"/>
                      </a:moveTo>
                      <a:lnTo>
                        <a:pt x="46" y="248"/>
                      </a:lnTo>
                      <a:lnTo>
                        <a:pt x="42" y="248"/>
                      </a:lnTo>
                      <a:lnTo>
                        <a:pt x="38" y="248"/>
                      </a:lnTo>
                      <a:lnTo>
                        <a:pt x="38" y="250"/>
                      </a:lnTo>
                      <a:lnTo>
                        <a:pt x="36" y="252"/>
                      </a:lnTo>
                      <a:lnTo>
                        <a:pt x="42" y="258"/>
                      </a:lnTo>
                      <a:lnTo>
                        <a:pt x="44" y="266"/>
                      </a:lnTo>
                      <a:lnTo>
                        <a:pt x="42" y="264"/>
                      </a:lnTo>
                      <a:lnTo>
                        <a:pt x="38" y="266"/>
                      </a:lnTo>
                      <a:lnTo>
                        <a:pt x="42" y="268"/>
                      </a:lnTo>
                      <a:lnTo>
                        <a:pt x="44" y="270"/>
                      </a:lnTo>
                      <a:lnTo>
                        <a:pt x="46" y="270"/>
                      </a:lnTo>
                      <a:lnTo>
                        <a:pt x="52" y="270"/>
                      </a:lnTo>
                      <a:lnTo>
                        <a:pt x="52" y="264"/>
                      </a:lnTo>
                      <a:lnTo>
                        <a:pt x="48" y="264"/>
                      </a:lnTo>
                      <a:lnTo>
                        <a:pt x="48" y="260"/>
                      </a:lnTo>
                      <a:lnTo>
                        <a:pt x="52" y="260"/>
                      </a:lnTo>
                      <a:lnTo>
                        <a:pt x="52" y="264"/>
                      </a:lnTo>
                      <a:lnTo>
                        <a:pt x="54" y="266"/>
                      </a:lnTo>
                      <a:lnTo>
                        <a:pt x="46" y="278"/>
                      </a:lnTo>
                      <a:lnTo>
                        <a:pt x="46" y="294"/>
                      </a:lnTo>
                      <a:lnTo>
                        <a:pt x="48" y="292"/>
                      </a:lnTo>
                      <a:lnTo>
                        <a:pt x="52" y="292"/>
                      </a:lnTo>
                      <a:lnTo>
                        <a:pt x="52" y="294"/>
                      </a:lnTo>
                      <a:lnTo>
                        <a:pt x="52" y="296"/>
                      </a:lnTo>
                      <a:lnTo>
                        <a:pt x="54" y="300"/>
                      </a:lnTo>
                      <a:lnTo>
                        <a:pt x="64" y="284"/>
                      </a:lnTo>
                      <a:lnTo>
                        <a:pt x="64" y="276"/>
                      </a:lnTo>
                      <a:lnTo>
                        <a:pt x="68" y="266"/>
                      </a:lnTo>
                      <a:lnTo>
                        <a:pt x="70" y="266"/>
                      </a:lnTo>
                      <a:lnTo>
                        <a:pt x="70" y="260"/>
                      </a:lnTo>
                      <a:lnTo>
                        <a:pt x="70" y="258"/>
                      </a:lnTo>
                      <a:lnTo>
                        <a:pt x="70" y="256"/>
                      </a:lnTo>
                      <a:lnTo>
                        <a:pt x="64" y="256"/>
                      </a:lnTo>
                      <a:lnTo>
                        <a:pt x="68" y="252"/>
                      </a:lnTo>
                      <a:lnTo>
                        <a:pt x="68" y="248"/>
                      </a:lnTo>
                      <a:lnTo>
                        <a:pt x="60" y="248"/>
                      </a:lnTo>
                      <a:lnTo>
                        <a:pt x="56" y="242"/>
                      </a:lnTo>
                      <a:lnTo>
                        <a:pt x="54" y="240"/>
                      </a:lnTo>
                      <a:lnTo>
                        <a:pt x="52" y="240"/>
                      </a:lnTo>
                      <a:lnTo>
                        <a:pt x="52" y="240"/>
                      </a:lnTo>
                      <a:lnTo>
                        <a:pt x="52" y="240"/>
                      </a:lnTo>
                      <a:close/>
                      <a:moveTo>
                        <a:pt x="100" y="232"/>
                      </a:moveTo>
                      <a:lnTo>
                        <a:pt x="100" y="232"/>
                      </a:lnTo>
                      <a:lnTo>
                        <a:pt x="92" y="240"/>
                      </a:lnTo>
                      <a:lnTo>
                        <a:pt x="90" y="240"/>
                      </a:lnTo>
                      <a:lnTo>
                        <a:pt x="88" y="238"/>
                      </a:lnTo>
                      <a:lnTo>
                        <a:pt x="86" y="238"/>
                      </a:lnTo>
                      <a:lnTo>
                        <a:pt x="82" y="240"/>
                      </a:lnTo>
                      <a:lnTo>
                        <a:pt x="80" y="248"/>
                      </a:lnTo>
                      <a:lnTo>
                        <a:pt x="74" y="250"/>
                      </a:lnTo>
                      <a:lnTo>
                        <a:pt x="82" y="260"/>
                      </a:lnTo>
                      <a:lnTo>
                        <a:pt x="88" y="268"/>
                      </a:lnTo>
                      <a:lnTo>
                        <a:pt x="90" y="264"/>
                      </a:lnTo>
                      <a:lnTo>
                        <a:pt x="90" y="256"/>
                      </a:lnTo>
                      <a:lnTo>
                        <a:pt x="96" y="252"/>
                      </a:lnTo>
                      <a:lnTo>
                        <a:pt x="98" y="250"/>
                      </a:lnTo>
                      <a:lnTo>
                        <a:pt x="100" y="252"/>
                      </a:lnTo>
                      <a:lnTo>
                        <a:pt x="104" y="256"/>
                      </a:lnTo>
                      <a:lnTo>
                        <a:pt x="110" y="242"/>
                      </a:lnTo>
                      <a:lnTo>
                        <a:pt x="100" y="232"/>
                      </a:lnTo>
                      <a:lnTo>
                        <a:pt x="100" y="232"/>
                      </a:lnTo>
                      <a:lnTo>
                        <a:pt x="100" y="232"/>
                      </a:lnTo>
                      <a:close/>
                      <a:moveTo>
                        <a:pt x="90" y="220"/>
                      </a:moveTo>
                      <a:lnTo>
                        <a:pt x="90" y="220"/>
                      </a:lnTo>
                      <a:lnTo>
                        <a:pt x="92" y="224"/>
                      </a:lnTo>
                      <a:lnTo>
                        <a:pt x="90" y="228"/>
                      </a:lnTo>
                      <a:lnTo>
                        <a:pt x="88" y="222"/>
                      </a:lnTo>
                      <a:lnTo>
                        <a:pt x="88" y="220"/>
                      </a:lnTo>
                      <a:lnTo>
                        <a:pt x="90" y="220"/>
                      </a:lnTo>
                      <a:lnTo>
                        <a:pt x="90" y="220"/>
                      </a:lnTo>
                      <a:lnTo>
                        <a:pt x="90" y="220"/>
                      </a:lnTo>
                      <a:close/>
                      <a:moveTo>
                        <a:pt x="194" y="94"/>
                      </a:moveTo>
                      <a:lnTo>
                        <a:pt x="194" y="94"/>
                      </a:lnTo>
                      <a:lnTo>
                        <a:pt x="194" y="98"/>
                      </a:lnTo>
                      <a:lnTo>
                        <a:pt x="194" y="100"/>
                      </a:lnTo>
                      <a:lnTo>
                        <a:pt x="188" y="106"/>
                      </a:lnTo>
                      <a:lnTo>
                        <a:pt x="190" y="118"/>
                      </a:lnTo>
                      <a:lnTo>
                        <a:pt x="186" y="122"/>
                      </a:lnTo>
                      <a:lnTo>
                        <a:pt x="182" y="124"/>
                      </a:lnTo>
                      <a:lnTo>
                        <a:pt x="188" y="126"/>
                      </a:lnTo>
                      <a:lnTo>
                        <a:pt x="190" y="130"/>
                      </a:lnTo>
                      <a:lnTo>
                        <a:pt x="188" y="134"/>
                      </a:lnTo>
                      <a:lnTo>
                        <a:pt x="186" y="134"/>
                      </a:lnTo>
                      <a:lnTo>
                        <a:pt x="186" y="142"/>
                      </a:lnTo>
                      <a:lnTo>
                        <a:pt x="170" y="166"/>
                      </a:lnTo>
                      <a:lnTo>
                        <a:pt x="164" y="166"/>
                      </a:lnTo>
                      <a:lnTo>
                        <a:pt x="162" y="174"/>
                      </a:lnTo>
                      <a:lnTo>
                        <a:pt x="162" y="176"/>
                      </a:lnTo>
                      <a:lnTo>
                        <a:pt x="160" y="178"/>
                      </a:lnTo>
                      <a:lnTo>
                        <a:pt x="154" y="180"/>
                      </a:lnTo>
                      <a:lnTo>
                        <a:pt x="150" y="180"/>
                      </a:lnTo>
                      <a:lnTo>
                        <a:pt x="150" y="186"/>
                      </a:lnTo>
                      <a:lnTo>
                        <a:pt x="140" y="186"/>
                      </a:lnTo>
                      <a:lnTo>
                        <a:pt x="140" y="180"/>
                      </a:lnTo>
                      <a:lnTo>
                        <a:pt x="140" y="178"/>
                      </a:lnTo>
                      <a:lnTo>
                        <a:pt x="146" y="170"/>
                      </a:lnTo>
                      <a:lnTo>
                        <a:pt x="142" y="174"/>
                      </a:lnTo>
                      <a:lnTo>
                        <a:pt x="136" y="178"/>
                      </a:lnTo>
                      <a:lnTo>
                        <a:pt x="136" y="184"/>
                      </a:lnTo>
                      <a:lnTo>
                        <a:pt x="136" y="188"/>
                      </a:lnTo>
                      <a:lnTo>
                        <a:pt x="132" y="194"/>
                      </a:lnTo>
                      <a:lnTo>
                        <a:pt x="126" y="198"/>
                      </a:lnTo>
                      <a:lnTo>
                        <a:pt x="126" y="202"/>
                      </a:lnTo>
                      <a:lnTo>
                        <a:pt x="126" y="204"/>
                      </a:lnTo>
                      <a:lnTo>
                        <a:pt x="128" y="206"/>
                      </a:lnTo>
                      <a:lnTo>
                        <a:pt x="128" y="210"/>
                      </a:lnTo>
                      <a:lnTo>
                        <a:pt x="126" y="212"/>
                      </a:lnTo>
                      <a:lnTo>
                        <a:pt x="124" y="214"/>
                      </a:lnTo>
                      <a:lnTo>
                        <a:pt x="116" y="212"/>
                      </a:lnTo>
                      <a:lnTo>
                        <a:pt x="110" y="210"/>
                      </a:lnTo>
                      <a:lnTo>
                        <a:pt x="104" y="212"/>
                      </a:lnTo>
                      <a:lnTo>
                        <a:pt x="96" y="214"/>
                      </a:lnTo>
                      <a:lnTo>
                        <a:pt x="96" y="212"/>
                      </a:lnTo>
                      <a:lnTo>
                        <a:pt x="92" y="212"/>
                      </a:lnTo>
                      <a:lnTo>
                        <a:pt x="86" y="214"/>
                      </a:lnTo>
                      <a:lnTo>
                        <a:pt x="80" y="222"/>
                      </a:lnTo>
                      <a:lnTo>
                        <a:pt x="72" y="228"/>
                      </a:lnTo>
                      <a:lnTo>
                        <a:pt x="68" y="232"/>
                      </a:lnTo>
                      <a:lnTo>
                        <a:pt x="62" y="232"/>
                      </a:lnTo>
                      <a:lnTo>
                        <a:pt x="56" y="230"/>
                      </a:lnTo>
                      <a:lnTo>
                        <a:pt x="56" y="240"/>
                      </a:lnTo>
                      <a:lnTo>
                        <a:pt x="78" y="240"/>
                      </a:lnTo>
                      <a:lnTo>
                        <a:pt x="78" y="234"/>
                      </a:lnTo>
                      <a:lnTo>
                        <a:pt x="80" y="232"/>
                      </a:lnTo>
                      <a:lnTo>
                        <a:pt x="104" y="230"/>
                      </a:lnTo>
                      <a:lnTo>
                        <a:pt x="118" y="230"/>
                      </a:lnTo>
                      <a:lnTo>
                        <a:pt x="116" y="234"/>
                      </a:lnTo>
                      <a:lnTo>
                        <a:pt x="114" y="234"/>
                      </a:lnTo>
                      <a:lnTo>
                        <a:pt x="114" y="246"/>
                      </a:lnTo>
                      <a:lnTo>
                        <a:pt x="116" y="248"/>
                      </a:lnTo>
                      <a:lnTo>
                        <a:pt x="118" y="250"/>
                      </a:lnTo>
                      <a:lnTo>
                        <a:pt x="122" y="250"/>
                      </a:lnTo>
                      <a:lnTo>
                        <a:pt x="126" y="250"/>
                      </a:lnTo>
                      <a:lnTo>
                        <a:pt x="128" y="248"/>
                      </a:lnTo>
                      <a:lnTo>
                        <a:pt x="132" y="242"/>
                      </a:lnTo>
                      <a:lnTo>
                        <a:pt x="136" y="240"/>
                      </a:lnTo>
                      <a:lnTo>
                        <a:pt x="140" y="238"/>
                      </a:lnTo>
                      <a:lnTo>
                        <a:pt x="140" y="232"/>
                      </a:lnTo>
                      <a:lnTo>
                        <a:pt x="140" y="230"/>
                      </a:lnTo>
                      <a:lnTo>
                        <a:pt x="144" y="230"/>
                      </a:lnTo>
                      <a:lnTo>
                        <a:pt x="150" y="230"/>
                      </a:lnTo>
                      <a:lnTo>
                        <a:pt x="146" y="230"/>
                      </a:lnTo>
                      <a:lnTo>
                        <a:pt x="146" y="232"/>
                      </a:lnTo>
                      <a:lnTo>
                        <a:pt x="146" y="234"/>
                      </a:lnTo>
                      <a:lnTo>
                        <a:pt x="150" y="232"/>
                      </a:lnTo>
                      <a:lnTo>
                        <a:pt x="152" y="230"/>
                      </a:lnTo>
                      <a:lnTo>
                        <a:pt x="158" y="232"/>
                      </a:lnTo>
                      <a:lnTo>
                        <a:pt x="162" y="232"/>
                      </a:lnTo>
                      <a:lnTo>
                        <a:pt x="164" y="228"/>
                      </a:lnTo>
                      <a:lnTo>
                        <a:pt x="170" y="224"/>
                      </a:lnTo>
                      <a:lnTo>
                        <a:pt x="172" y="230"/>
                      </a:lnTo>
                      <a:lnTo>
                        <a:pt x="172" y="232"/>
                      </a:lnTo>
                      <a:lnTo>
                        <a:pt x="176" y="232"/>
                      </a:lnTo>
                      <a:lnTo>
                        <a:pt x="178" y="228"/>
                      </a:lnTo>
                      <a:lnTo>
                        <a:pt x="178" y="222"/>
                      </a:lnTo>
                      <a:lnTo>
                        <a:pt x="186" y="222"/>
                      </a:lnTo>
                      <a:lnTo>
                        <a:pt x="186" y="216"/>
                      </a:lnTo>
                      <a:lnTo>
                        <a:pt x="186" y="214"/>
                      </a:lnTo>
                      <a:lnTo>
                        <a:pt x="186" y="212"/>
                      </a:lnTo>
                      <a:lnTo>
                        <a:pt x="188" y="210"/>
                      </a:lnTo>
                      <a:lnTo>
                        <a:pt x="188" y="206"/>
                      </a:lnTo>
                      <a:lnTo>
                        <a:pt x="190" y="210"/>
                      </a:lnTo>
                      <a:lnTo>
                        <a:pt x="190" y="212"/>
                      </a:lnTo>
                      <a:lnTo>
                        <a:pt x="188" y="220"/>
                      </a:lnTo>
                      <a:lnTo>
                        <a:pt x="186" y="224"/>
                      </a:lnTo>
                      <a:lnTo>
                        <a:pt x="188" y="224"/>
                      </a:lnTo>
                      <a:lnTo>
                        <a:pt x="190" y="228"/>
                      </a:lnTo>
                      <a:lnTo>
                        <a:pt x="196" y="220"/>
                      </a:lnTo>
                      <a:lnTo>
                        <a:pt x="198" y="214"/>
                      </a:lnTo>
                      <a:lnTo>
                        <a:pt x="200" y="210"/>
                      </a:lnTo>
                      <a:lnTo>
                        <a:pt x="198" y="206"/>
                      </a:lnTo>
                      <a:lnTo>
                        <a:pt x="194" y="204"/>
                      </a:lnTo>
                      <a:lnTo>
                        <a:pt x="196" y="202"/>
                      </a:lnTo>
                      <a:lnTo>
                        <a:pt x="198" y="198"/>
                      </a:lnTo>
                      <a:lnTo>
                        <a:pt x="196" y="194"/>
                      </a:lnTo>
                      <a:lnTo>
                        <a:pt x="196" y="188"/>
                      </a:lnTo>
                      <a:lnTo>
                        <a:pt x="200" y="180"/>
                      </a:lnTo>
                      <a:lnTo>
                        <a:pt x="200" y="168"/>
                      </a:lnTo>
                      <a:lnTo>
                        <a:pt x="200" y="160"/>
                      </a:lnTo>
                      <a:lnTo>
                        <a:pt x="200" y="156"/>
                      </a:lnTo>
                      <a:lnTo>
                        <a:pt x="204" y="152"/>
                      </a:lnTo>
                      <a:lnTo>
                        <a:pt x="208" y="150"/>
                      </a:lnTo>
                      <a:lnTo>
                        <a:pt x="212" y="148"/>
                      </a:lnTo>
                      <a:lnTo>
                        <a:pt x="208" y="148"/>
                      </a:lnTo>
                      <a:lnTo>
                        <a:pt x="208" y="144"/>
                      </a:lnTo>
                      <a:lnTo>
                        <a:pt x="208" y="142"/>
                      </a:lnTo>
                      <a:lnTo>
                        <a:pt x="212" y="142"/>
                      </a:lnTo>
                      <a:lnTo>
                        <a:pt x="214" y="132"/>
                      </a:lnTo>
                      <a:lnTo>
                        <a:pt x="216" y="124"/>
                      </a:lnTo>
                      <a:lnTo>
                        <a:pt x="214" y="116"/>
                      </a:lnTo>
                      <a:lnTo>
                        <a:pt x="208" y="106"/>
                      </a:lnTo>
                      <a:lnTo>
                        <a:pt x="208" y="98"/>
                      </a:lnTo>
                      <a:lnTo>
                        <a:pt x="194" y="94"/>
                      </a:lnTo>
                      <a:lnTo>
                        <a:pt x="194" y="94"/>
                      </a:lnTo>
                      <a:lnTo>
                        <a:pt x="194" y="94"/>
                      </a:lnTo>
                      <a:close/>
                      <a:moveTo>
                        <a:pt x="212" y="0"/>
                      </a:moveTo>
                      <a:lnTo>
                        <a:pt x="212" y="0"/>
                      </a:lnTo>
                      <a:lnTo>
                        <a:pt x="208" y="2"/>
                      </a:lnTo>
                      <a:lnTo>
                        <a:pt x="208" y="8"/>
                      </a:lnTo>
                      <a:lnTo>
                        <a:pt x="208" y="10"/>
                      </a:lnTo>
                      <a:lnTo>
                        <a:pt x="212" y="14"/>
                      </a:lnTo>
                      <a:lnTo>
                        <a:pt x="214" y="18"/>
                      </a:lnTo>
                      <a:lnTo>
                        <a:pt x="212" y="28"/>
                      </a:lnTo>
                      <a:lnTo>
                        <a:pt x="206" y="40"/>
                      </a:lnTo>
                      <a:lnTo>
                        <a:pt x="206" y="44"/>
                      </a:lnTo>
                      <a:lnTo>
                        <a:pt x="208" y="46"/>
                      </a:lnTo>
                      <a:lnTo>
                        <a:pt x="208" y="50"/>
                      </a:lnTo>
                      <a:lnTo>
                        <a:pt x="204" y="50"/>
                      </a:lnTo>
                      <a:lnTo>
                        <a:pt x="204" y="54"/>
                      </a:lnTo>
                      <a:lnTo>
                        <a:pt x="200" y="52"/>
                      </a:lnTo>
                      <a:lnTo>
                        <a:pt x="198" y="50"/>
                      </a:lnTo>
                      <a:lnTo>
                        <a:pt x="190" y="50"/>
                      </a:lnTo>
                      <a:lnTo>
                        <a:pt x="190" y="54"/>
                      </a:lnTo>
                      <a:lnTo>
                        <a:pt x="182" y="60"/>
                      </a:lnTo>
                      <a:lnTo>
                        <a:pt x="190" y="72"/>
                      </a:lnTo>
                      <a:lnTo>
                        <a:pt x="188" y="78"/>
                      </a:lnTo>
                      <a:lnTo>
                        <a:pt x="188" y="80"/>
                      </a:lnTo>
                      <a:lnTo>
                        <a:pt x="188" y="82"/>
                      </a:lnTo>
                      <a:lnTo>
                        <a:pt x="196" y="80"/>
                      </a:lnTo>
                      <a:lnTo>
                        <a:pt x="204" y="78"/>
                      </a:lnTo>
                      <a:lnTo>
                        <a:pt x="206" y="76"/>
                      </a:lnTo>
                      <a:lnTo>
                        <a:pt x="204" y="76"/>
                      </a:lnTo>
                      <a:lnTo>
                        <a:pt x="194" y="72"/>
                      </a:lnTo>
                      <a:lnTo>
                        <a:pt x="194" y="68"/>
                      </a:lnTo>
                      <a:lnTo>
                        <a:pt x="194" y="64"/>
                      </a:lnTo>
                      <a:lnTo>
                        <a:pt x="204" y="62"/>
                      </a:lnTo>
                      <a:lnTo>
                        <a:pt x="208" y="62"/>
                      </a:lnTo>
                      <a:lnTo>
                        <a:pt x="214" y="62"/>
                      </a:lnTo>
                      <a:lnTo>
                        <a:pt x="218" y="72"/>
                      </a:lnTo>
                      <a:lnTo>
                        <a:pt x="234" y="72"/>
                      </a:lnTo>
                      <a:lnTo>
                        <a:pt x="236" y="64"/>
                      </a:lnTo>
                      <a:lnTo>
                        <a:pt x="242" y="58"/>
                      </a:lnTo>
                      <a:lnTo>
                        <a:pt x="248" y="54"/>
                      </a:lnTo>
                      <a:lnTo>
                        <a:pt x="252" y="54"/>
                      </a:lnTo>
                      <a:lnTo>
                        <a:pt x="268" y="52"/>
                      </a:lnTo>
                      <a:lnTo>
                        <a:pt x="266" y="46"/>
                      </a:lnTo>
                      <a:lnTo>
                        <a:pt x="262" y="44"/>
                      </a:lnTo>
                      <a:lnTo>
                        <a:pt x="262" y="40"/>
                      </a:lnTo>
                      <a:lnTo>
                        <a:pt x="262" y="36"/>
                      </a:lnTo>
                      <a:lnTo>
                        <a:pt x="260" y="36"/>
                      </a:lnTo>
                      <a:lnTo>
                        <a:pt x="256" y="40"/>
                      </a:lnTo>
                      <a:lnTo>
                        <a:pt x="252" y="36"/>
                      </a:lnTo>
                      <a:lnTo>
                        <a:pt x="250" y="34"/>
                      </a:lnTo>
                      <a:lnTo>
                        <a:pt x="250" y="32"/>
                      </a:lnTo>
                      <a:lnTo>
                        <a:pt x="240" y="32"/>
                      </a:lnTo>
                      <a:lnTo>
                        <a:pt x="232" y="28"/>
                      </a:lnTo>
                      <a:lnTo>
                        <a:pt x="230" y="26"/>
                      </a:lnTo>
                      <a:lnTo>
                        <a:pt x="230" y="22"/>
                      </a:lnTo>
                      <a:lnTo>
                        <a:pt x="226" y="14"/>
                      </a:lnTo>
                      <a:lnTo>
                        <a:pt x="218" y="6"/>
                      </a:lnTo>
                      <a:lnTo>
                        <a:pt x="212" y="0"/>
                      </a:lnTo>
                      <a:lnTo>
                        <a:pt x="212" y="0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2" name="Freeform: Shape 385">
                  <a:extLst>
                    <a:ext uri="{FF2B5EF4-FFF2-40B4-BE49-F238E27FC236}">
                      <a16:creationId xmlns:a16="http://schemas.microsoft.com/office/drawing/2014/main" id="{88C00103-D20F-4599-BDAB-54525EFD2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775" y="3384550"/>
                  <a:ext cx="6350" cy="9525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0 h 6"/>
                    <a:gd name="T4" fmla="*/ 0 w 4"/>
                    <a:gd name="T5" fmla="*/ 2 h 6"/>
                    <a:gd name="T6" fmla="*/ 2 w 4"/>
                    <a:gd name="T7" fmla="*/ 2 h 6"/>
                    <a:gd name="T8" fmla="*/ 2 w 4"/>
                    <a:gd name="T9" fmla="*/ 6 h 6"/>
                    <a:gd name="T10" fmla="*/ 4 w 4"/>
                    <a:gd name="T11" fmla="*/ 6 h 6"/>
                    <a:gd name="T12" fmla="*/ 4 w 4"/>
                    <a:gd name="T13" fmla="*/ 2 h 6"/>
                    <a:gd name="T14" fmla="*/ 2 w 4"/>
                    <a:gd name="T15" fmla="*/ 2 h 6"/>
                    <a:gd name="T16" fmla="*/ 0 w 4"/>
                    <a:gd name="T17" fmla="*/ 0 h 6"/>
                    <a:gd name="T18" fmla="*/ 0 w 4"/>
                    <a:gd name="T19" fmla="*/ 0 h 6"/>
                    <a:gd name="T20" fmla="*/ 0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3" name="Freeform: Shape 386">
                  <a:extLst>
                    <a:ext uri="{FF2B5EF4-FFF2-40B4-BE49-F238E27FC236}">
                      <a16:creationId xmlns:a16="http://schemas.microsoft.com/office/drawing/2014/main" id="{455A415A-3BEB-4A59-8DF4-FAA922B8EA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775" y="3384550"/>
                  <a:ext cx="6350" cy="9525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0 h 6"/>
                    <a:gd name="T4" fmla="*/ 0 w 4"/>
                    <a:gd name="T5" fmla="*/ 2 h 6"/>
                    <a:gd name="T6" fmla="*/ 2 w 4"/>
                    <a:gd name="T7" fmla="*/ 2 h 6"/>
                    <a:gd name="T8" fmla="*/ 2 w 4"/>
                    <a:gd name="T9" fmla="*/ 6 h 6"/>
                    <a:gd name="T10" fmla="*/ 4 w 4"/>
                    <a:gd name="T11" fmla="*/ 6 h 6"/>
                    <a:gd name="T12" fmla="*/ 4 w 4"/>
                    <a:gd name="T13" fmla="*/ 2 h 6"/>
                    <a:gd name="T14" fmla="*/ 2 w 4"/>
                    <a:gd name="T15" fmla="*/ 2 h 6"/>
                    <a:gd name="T16" fmla="*/ 0 w 4"/>
                    <a:gd name="T17" fmla="*/ 0 h 6"/>
                    <a:gd name="T18" fmla="*/ 0 w 4"/>
                    <a:gd name="T19" fmla="*/ 0 h 6"/>
                    <a:gd name="T20" fmla="*/ 0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4" name="Freeform: Shape 387">
                  <a:extLst>
                    <a:ext uri="{FF2B5EF4-FFF2-40B4-BE49-F238E27FC236}">
                      <a16:creationId xmlns:a16="http://schemas.microsoft.com/office/drawing/2014/main" id="{2774FE1B-364C-415C-B68D-846BE97CC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450" y="3679825"/>
                  <a:ext cx="3175" cy="15875"/>
                </a:xfrm>
                <a:custGeom>
                  <a:avLst/>
                  <a:gdLst>
                    <a:gd name="T0" fmla="*/ 0 w 2"/>
                    <a:gd name="T1" fmla="*/ 0 h 10"/>
                    <a:gd name="T2" fmla="*/ 0 w 2"/>
                    <a:gd name="T3" fmla="*/ 0 h 10"/>
                    <a:gd name="T4" fmla="*/ 0 w 2"/>
                    <a:gd name="T5" fmla="*/ 0 h 10"/>
                    <a:gd name="T6" fmla="*/ 0 w 2"/>
                    <a:gd name="T7" fmla="*/ 0 h 10"/>
                    <a:gd name="T8" fmla="*/ 2 w 2"/>
                    <a:gd name="T9" fmla="*/ 0 h 10"/>
                    <a:gd name="T10" fmla="*/ 2 w 2"/>
                    <a:gd name="T11" fmla="*/ 0 h 10"/>
                    <a:gd name="T12" fmla="*/ 0 w 2"/>
                    <a:gd name="T13" fmla="*/ 0 h 10"/>
                    <a:gd name="T14" fmla="*/ 0 w 2"/>
                    <a:gd name="T15" fmla="*/ 4 h 10"/>
                    <a:gd name="T16" fmla="*/ 0 w 2"/>
                    <a:gd name="T17" fmla="*/ 6 h 10"/>
                    <a:gd name="T18" fmla="*/ 2 w 2"/>
                    <a:gd name="T19" fmla="*/ 10 h 10"/>
                    <a:gd name="T20" fmla="*/ 2 w 2"/>
                    <a:gd name="T21" fmla="*/ 6 h 10"/>
                    <a:gd name="T22" fmla="*/ 2 w 2"/>
                    <a:gd name="T23" fmla="*/ 0 h 10"/>
                    <a:gd name="T24" fmla="*/ 2 w 2"/>
                    <a:gd name="T25" fmla="*/ 0 h 10"/>
                    <a:gd name="T26" fmla="*/ 2 w 2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5" name="Freeform: Shape 388">
                  <a:extLst>
                    <a:ext uri="{FF2B5EF4-FFF2-40B4-BE49-F238E27FC236}">
                      <a16:creationId xmlns:a16="http://schemas.microsoft.com/office/drawing/2014/main" id="{402788B1-A2A3-4970-836C-2852608FE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450" y="3679825"/>
                  <a:ext cx="3175" cy="15875"/>
                </a:xfrm>
                <a:custGeom>
                  <a:avLst/>
                  <a:gdLst>
                    <a:gd name="T0" fmla="*/ 0 w 2"/>
                    <a:gd name="T1" fmla="*/ 0 h 10"/>
                    <a:gd name="T2" fmla="*/ 0 w 2"/>
                    <a:gd name="T3" fmla="*/ 0 h 10"/>
                    <a:gd name="T4" fmla="*/ 0 w 2"/>
                    <a:gd name="T5" fmla="*/ 0 h 10"/>
                    <a:gd name="T6" fmla="*/ 0 w 2"/>
                    <a:gd name="T7" fmla="*/ 0 h 10"/>
                    <a:gd name="T8" fmla="*/ 2 w 2"/>
                    <a:gd name="T9" fmla="*/ 0 h 10"/>
                    <a:gd name="T10" fmla="*/ 2 w 2"/>
                    <a:gd name="T11" fmla="*/ 0 h 10"/>
                    <a:gd name="T12" fmla="*/ 0 w 2"/>
                    <a:gd name="T13" fmla="*/ 0 h 10"/>
                    <a:gd name="T14" fmla="*/ 0 w 2"/>
                    <a:gd name="T15" fmla="*/ 4 h 10"/>
                    <a:gd name="T16" fmla="*/ 0 w 2"/>
                    <a:gd name="T17" fmla="*/ 6 h 10"/>
                    <a:gd name="T18" fmla="*/ 2 w 2"/>
                    <a:gd name="T19" fmla="*/ 10 h 10"/>
                    <a:gd name="T20" fmla="*/ 2 w 2"/>
                    <a:gd name="T21" fmla="*/ 6 h 10"/>
                    <a:gd name="T22" fmla="*/ 2 w 2"/>
                    <a:gd name="T23" fmla="*/ 0 h 10"/>
                    <a:gd name="T24" fmla="*/ 2 w 2"/>
                    <a:gd name="T25" fmla="*/ 0 h 10"/>
                    <a:gd name="T26" fmla="*/ 2 w 2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6" name="Freeform: Shape 389">
                  <a:extLst>
                    <a:ext uri="{FF2B5EF4-FFF2-40B4-BE49-F238E27FC236}">
                      <a16:creationId xmlns:a16="http://schemas.microsoft.com/office/drawing/2014/main" id="{6DC88933-3ABF-4C27-988B-A10FE6D42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025" y="4137025"/>
                  <a:ext cx="152400" cy="196850"/>
                </a:xfrm>
                <a:custGeom>
                  <a:avLst/>
                  <a:gdLst>
                    <a:gd name="T0" fmla="*/ 20 w 96"/>
                    <a:gd name="T1" fmla="*/ 124 h 124"/>
                    <a:gd name="T2" fmla="*/ 26 w 96"/>
                    <a:gd name="T3" fmla="*/ 118 h 124"/>
                    <a:gd name="T4" fmla="*/ 36 w 96"/>
                    <a:gd name="T5" fmla="*/ 110 h 124"/>
                    <a:gd name="T6" fmla="*/ 52 w 96"/>
                    <a:gd name="T7" fmla="*/ 106 h 124"/>
                    <a:gd name="T8" fmla="*/ 74 w 96"/>
                    <a:gd name="T9" fmla="*/ 114 h 124"/>
                    <a:gd name="T10" fmla="*/ 80 w 96"/>
                    <a:gd name="T11" fmla="*/ 102 h 124"/>
                    <a:gd name="T12" fmla="*/ 80 w 96"/>
                    <a:gd name="T13" fmla="*/ 96 h 124"/>
                    <a:gd name="T14" fmla="*/ 80 w 96"/>
                    <a:gd name="T15" fmla="*/ 72 h 124"/>
                    <a:gd name="T16" fmla="*/ 90 w 96"/>
                    <a:gd name="T17" fmla="*/ 52 h 124"/>
                    <a:gd name="T18" fmla="*/ 92 w 96"/>
                    <a:gd name="T19" fmla="*/ 40 h 124"/>
                    <a:gd name="T20" fmla="*/ 92 w 96"/>
                    <a:gd name="T21" fmla="*/ 22 h 124"/>
                    <a:gd name="T22" fmla="*/ 92 w 96"/>
                    <a:gd name="T23" fmla="*/ 16 h 124"/>
                    <a:gd name="T24" fmla="*/ 80 w 96"/>
                    <a:gd name="T25" fmla="*/ 10 h 124"/>
                    <a:gd name="T26" fmla="*/ 78 w 96"/>
                    <a:gd name="T27" fmla="*/ 4 h 124"/>
                    <a:gd name="T28" fmla="*/ 66 w 96"/>
                    <a:gd name="T29" fmla="*/ 8 h 124"/>
                    <a:gd name="T30" fmla="*/ 60 w 96"/>
                    <a:gd name="T31" fmla="*/ 2 h 124"/>
                    <a:gd name="T32" fmla="*/ 46 w 96"/>
                    <a:gd name="T33" fmla="*/ 4 h 124"/>
                    <a:gd name="T34" fmla="*/ 44 w 96"/>
                    <a:gd name="T35" fmla="*/ 10 h 124"/>
                    <a:gd name="T36" fmla="*/ 38 w 96"/>
                    <a:gd name="T37" fmla="*/ 12 h 124"/>
                    <a:gd name="T38" fmla="*/ 36 w 96"/>
                    <a:gd name="T39" fmla="*/ 8 h 124"/>
                    <a:gd name="T40" fmla="*/ 28 w 96"/>
                    <a:gd name="T41" fmla="*/ 18 h 124"/>
                    <a:gd name="T42" fmla="*/ 26 w 96"/>
                    <a:gd name="T43" fmla="*/ 16 h 124"/>
                    <a:gd name="T44" fmla="*/ 16 w 96"/>
                    <a:gd name="T45" fmla="*/ 22 h 124"/>
                    <a:gd name="T46" fmla="*/ 16 w 96"/>
                    <a:gd name="T47" fmla="*/ 28 h 124"/>
                    <a:gd name="T48" fmla="*/ 20 w 96"/>
                    <a:gd name="T49" fmla="*/ 36 h 124"/>
                    <a:gd name="T50" fmla="*/ 16 w 96"/>
                    <a:gd name="T51" fmla="*/ 40 h 124"/>
                    <a:gd name="T52" fmla="*/ 10 w 96"/>
                    <a:gd name="T53" fmla="*/ 44 h 124"/>
                    <a:gd name="T54" fmla="*/ 8 w 96"/>
                    <a:gd name="T55" fmla="*/ 54 h 124"/>
                    <a:gd name="T56" fmla="*/ 8 w 96"/>
                    <a:gd name="T57" fmla="*/ 62 h 124"/>
                    <a:gd name="T58" fmla="*/ 2 w 96"/>
                    <a:gd name="T59" fmla="*/ 70 h 124"/>
                    <a:gd name="T60" fmla="*/ 10 w 96"/>
                    <a:gd name="T61" fmla="*/ 76 h 124"/>
                    <a:gd name="T62" fmla="*/ 16 w 96"/>
                    <a:gd name="T63" fmla="*/ 88 h 124"/>
                    <a:gd name="T64" fmla="*/ 20 w 96"/>
                    <a:gd name="T65" fmla="*/ 96 h 124"/>
                    <a:gd name="T66" fmla="*/ 20 w 96"/>
                    <a:gd name="T67" fmla="*/ 100 h 124"/>
                    <a:gd name="T68" fmla="*/ 18 w 96"/>
                    <a:gd name="T69" fmla="*/ 108 h 124"/>
                    <a:gd name="T70" fmla="*/ 18 w 96"/>
                    <a:gd name="T71" fmla="*/ 116 h 124"/>
                    <a:gd name="T72" fmla="*/ 20 w 96"/>
                    <a:gd name="T73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6" h="124">
                      <a:moveTo>
                        <a:pt x="20" y="124"/>
                      </a:moveTo>
                      <a:lnTo>
                        <a:pt x="20" y="124"/>
                      </a:lnTo>
                      <a:lnTo>
                        <a:pt x="20" y="120"/>
                      </a:lnTo>
                      <a:lnTo>
                        <a:pt x="26" y="118"/>
                      </a:lnTo>
                      <a:lnTo>
                        <a:pt x="32" y="114"/>
                      </a:lnTo>
                      <a:lnTo>
                        <a:pt x="36" y="110"/>
                      </a:lnTo>
                      <a:lnTo>
                        <a:pt x="42" y="106"/>
                      </a:lnTo>
                      <a:lnTo>
                        <a:pt x="52" y="106"/>
                      </a:lnTo>
                      <a:lnTo>
                        <a:pt x="60" y="108"/>
                      </a:lnTo>
                      <a:lnTo>
                        <a:pt x="74" y="114"/>
                      </a:lnTo>
                      <a:lnTo>
                        <a:pt x="78" y="114"/>
                      </a:lnTo>
                      <a:lnTo>
                        <a:pt x="80" y="102"/>
                      </a:lnTo>
                      <a:lnTo>
                        <a:pt x="80" y="98"/>
                      </a:lnTo>
                      <a:lnTo>
                        <a:pt x="80" y="96"/>
                      </a:lnTo>
                      <a:lnTo>
                        <a:pt x="78" y="82"/>
                      </a:lnTo>
                      <a:lnTo>
                        <a:pt x="80" y="72"/>
                      </a:lnTo>
                      <a:lnTo>
                        <a:pt x="84" y="62"/>
                      </a:lnTo>
                      <a:lnTo>
                        <a:pt x="90" y="52"/>
                      </a:lnTo>
                      <a:lnTo>
                        <a:pt x="92" y="44"/>
                      </a:lnTo>
                      <a:lnTo>
                        <a:pt x="92" y="40"/>
                      </a:lnTo>
                      <a:lnTo>
                        <a:pt x="96" y="30"/>
                      </a:lnTo>
                      <a:lnTo>
                        <a:pt x="92" y="22"/>
                      </a:lnTo>
                      <a:lnTo>
                        <a:pt x="92" y="20"/>
                      </a:lnTo>
                      <a:lnTo>
                        <a:pt x="92" y="16"/>
                      </a:lnTo>
                      <a:lnTo>
                        <a:pt x="90" y="10"/>
                      </a:lnTo>
                      <a:lnTo>
                        <a:pt x="80" y="10"/>
                      </a:lnTo>
                      <a:lnTo>
                        <a:pt x="78" y="8"/>
                      </a:lnTo>
                      <a:lnTo>
                        <a:pt x="78" y="4"/>
                      </a:lnTo>
                      <a:lnTo>
                        <a:pt x="72" y="2"/>
                      </a:lnTo>
                      <a:lnTo>
                        <a:pt x="66" y="8"/>
                      </a:lnTo>
                      <a:lnTo>
                        <a:pt x="62" y="8"/>
                      </a:lnTo>
                      <a:lnTo>
                        <a:pt x="60" y="2"/>
                      </a:lnTo>
                      <a:lnTo>
                        <a:pt x="50" y="0"/>
                      </a:lnTo>
                      <a:lnTo>
                        <a:pt x="46" y="4"/>
                      </a:lnTo>
                      <a:lnTo>
                        <a:pt x="44" y="8"/>
                      </a:lnTo>
                      <a:lnTo>
                        <a:pt x="44" y="10"/>
                      </a:lnTo>
                      <a:lnTo>
                        <a:pt x="42" y="12"/>
                      </a:lnTo>
                      <a:lnTo>
                        <a:pt x="38" y="12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2" y="10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6" y="16"/>
                      </a:lnTo>
                      <a:lnTo>
                        <a:pt x="20" y="20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8"/>
                      </a:lnTo>
                      <a:lnTo>
                        <a:pt x="18" y="34"/>
                      </a:lnTo>
                      <a:lnTo>
                        <a:pt x="20" y="36"/>
                      </a:lnTo>
                      <a:lnTo>
                        <a:pt x="18" y="38"/>
                      </a:lnTo>
                      <a:lnTo>
                        <a:pt x="16" y="40"/>
                      </a:lnTo>
                      <a:lnTo>
                        <a:pt x="14" y="44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8" y="54"/>
                      </a:lnTo>
                      <a:lnTo>
                        <a:pt x="8" y="56"/>
                      </a:lnTo>
                      <a:lnTo>
                        <a:pt x="8" y="62"/>
                      </a:lnTo>
                      <a:lnTo>
                        <a:pt x="8" y="64"/>
                      </a:lnTo>
                      <a:lnTo>
                        <a:pt x="2" y="70"/>
                      </a:lnTo>
                      <a:lnTo>
                        <a:pt x="0" y="74"/>
                      </a:lnTo>
                      <a:lnTo>
                        <a:pt x="10" y="76"/>
                      </a:lnTo>
                      <a:lnTo>
                        <a:pt x="14" y="82"/>
                      </a:lnTo>
                      <a:lnTo>
                        <a:pt x="16" y="88"/>
                      </a:lnTo>
                      <a:lnTo>
                        <a:pt x="18" y="92"/>
                      </a:lnTo>
                      <a:lnTo>
                        <a:pt x="20" y="96"/>
                      </a:lnTo>
                      <a:lnTo>
                        <a:pt x="24" y="96"/>
                      </a:lnTo>
                      <a:lnTo>
                        <a:pt x="20" y="100"/>
                      </a:lnTo>
                      <a:lnTo>
                        <a:pt x="20" y="102"/>
                      </a:lnTo>
                      <a:lnTo>
                        <a:pt x="18" y="108"/>
                      </a:lnTo>
                      <a:lnTo>
                        <a:pt x="18" y="110"/>
                      </a:lnTo>
                      <a:lnTo>
                        <a:pt x="18" y="116"/>
                      </a:lnTo>
                      <a:lnTo>
                        <a:pt x="20" y="124"/>
                      </a:lnTo>
                      <a:lnTo>
                        <a:pt x="20" y="124"/>
                      </a:lnTo>
                      <a:lnTo>
                        <a:pt x="20" y="1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7" name="Freeform: Shape 390">
                  <a:extLst>
                    <a:ext uri="{FF2B5EF4-FFF2-40B4-BE49-F238E27FC236}">
                      <a16:creationId xmlns:a16="http://schemas.microsoft.com/office/drawing/2014/main" id="{50DFF45A-E40D-4230-A6BF-1C21C4336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075" y="3225800"/>
                  <a:ext cx="41275" cy="73025"/>
                </a:xfrm>
                <a:custGeom>
                  <a:avLst/>
                  <a:gdLst>
                    <a:gd name="T0" fmla="*/ 10 w 26"/>
                    <a:gd name="T1" fmla="*/ 0 h 46"/>
                    <a:gd name="T2" fmla="*/ 10 w 26"/>
                    <a:gd name="T3" fmla="*/ 0 h 46"/>
                    <a:gd name="T4" fmla="*/ 0 w 26"/>
                    <a:gd name="T5" fmla="*/ 8 h 46"/>
                    <a:gd name="T6" fmla="*/ 2 w 26"/>
                    <a:gd name="T7" fmla="*/ 22 h 46"/>
                    <a:gd name="T8" fmla="*/ 4 w 26"/>
                    <a:gd name="T9" fmla="*/ 40 h 46"/>
                    <a:gd name="T10" fmla="*/ 8 w 26"/>
                    <a:gd name="T11" fmla="*/ 44 h 46"/>
                    <a:gd name="T12" fmla="*/ 8 w 26"/>
                    <a:gd name="T13" fmla="*/ 46 h 46"/>
                    <a:gd name="T14" fmla="*/ 12 w 26"/>
                    <a:gd name="T15" fmla="*/ 46 h 46"/>
                    <a:gd name="T16" fmla="*/ 16 w 26"/>
                    <a:gd name="T17" fmla="*/ 44 h 46"/>
                    <a:gd name="T18" fmla="*/ 12 w 26"/>
                    <a:gd name="T19" fmla="*/ 44 h 46"/>
                    <a:gd name="T20" fmla="*/ 20 w 26"/>
                    <a:gd name="T21" fmla="*/ 40 h 46"/>
                    <a:gd name="T22" fmla="*/ 24 w 26"/>
                    <a:gd name="T23" fmla="*/ 22 h 46"/>
                    <a:gd name="T24" fmla="*/ 26 w 26"/>
                    <a:gd name="T25" fmla="*/ 12 h 46"/>
                    <a:gd name="T26" fmla="*/ 18 w 26"/>
                    <a:gd name="T27" fmla="*/ 0 h 46"/>
                    <a:gd name="T28" fmla="*/ 10 w 26"/>
                    <a:gd name="T29" fmla="*/ 0 h 46"/>
                    <a:gd name="T30" fmla="*/ 10 w 26"/>
                    <a:gd name="T31" fmla="*/ 0 h 46"/>
                    <a:gd name="T32" fmla="*/ 10 w 2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4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0" y="8"/>
                      </a:lnTo>
                      <a:lnTo>
                        <a:pt x="2" y="22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8" y="46"/>
                      </a:lnTo>
                      <a:lnTo>
                        <a:pt x="12" y="46"/>
                      </a:lnTo>
                      <a:lnTo>
                        <a:pt x="16" y="44"/>
                      </a:lnTo>
                      <a:lnTo>
                        <a:pt x="12" y="44"/>
                      </a:lnTo>
                      <a:lnTo>
                        <a:pt x="20" y="40"/>
                      </a:lnTo>
                      <a:lnTo>
                        <a:pt x="24" y="22"/>
                      </a:lnTo>
                      <a:lnTo>
                        <a:pt x="26" y="12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8" name="Freeform: Shape 391">
                  <a:extLst>
                    <a:ext uri="{FF2B5EF4-FFF2-40B4-BE49-F238E27FC236}">
                      <a16:creationId xmlns:a16="http://schemas.microsoft.com/office/drawing/2014/main" id="{2A1C35EA-2900-4B52-8E1A-AEA007D04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5975" y="3032125"/>
                  <a:ext cx="263525" cy="336550"/>
                </a:xfrm>
                <a:custGeom>
                  <a:avLst/>
                  <a:gdLst>
                    <a:gd name="T0" fmla="*/ 14 w 166"/>
                    <a:gd name="T1" fmla="*/ 72 h 212"/>
                    <a:gd name="T2" fmla="*/ 24 w 166"/>
                    <a:gd name="T3" fmla="*/ 60 h 212"/>
                    <a:gd name="T4" fmla="*/ 32 w 166"/>
                    <a:gd name="T5" fmla="*/ 56 h 212"/>
                    <a:gd name="T6" fmla="*/ 46 w 166"/>
                    <a:gd name="T7" fmla="*/ 66 h 212"/>
                    <a:gd name="T8" fmla="*/ 70 w 166"/>
                    <a:gd name="T9" fmla="*/ 106 h 212"/>
                    <a:gd name="T10" fmla="*/ 92 w 166"/>
                    <a:gd name="T11" fmla="*/ 124 h 212"/>
                    <a:gd name="T12" fmla="*/ 110 w 166"/>
                    <a:gd name="T13" fmla="*/ 136 h 212"/>
                    <a:gd name="T14" fmla="*/ 118 w 166"/>
                    <a:gd name="T15" fmla="*/ 142 h 212"/>
                    <a:gd name="T16" fmla="*/ 128 w 166"/>
                    <a:gd name="T17" fmla="*/ 150 h 212"/>
                    <a:gd name="T18" fmla="*/ 134 w 166"/>
                    <a:gd name="T19" fmla="*/ 174 h 212"/>
                    <a:gd name="T20" fmla="*/ 128 w 166"/>
                    <a:gd name="T21" fmla="*/ 188 h 212"/>
                    <a:gd name="T22" fmla="*/ 86 w 166"/>
                    <a:gd name="T23" fmla="*/ 192 h 212"/>
                    <a:gd name="T24" fmla="*/ 118 w 166"/>
                    <a:gd name="T25" fmla="*/ 212 h 212"/>
                    <a:gd name="T26" fmla="*/ 128 w 166"/>
                    <a:gd name="T27" fmla="*/ 192 h 212"/>
                    <a:gd name="T28" fmla="*/ 148 w 166"/>
                    <a:gd name="T29" fmla="*/ 168 h 212"/>
                    <a:gd name="T30" fmla="*/ 142 w 166"/>
                    <a:gd name="T31" fmla="*/ 150 h 212"/>
                    <a:gd name="T32" fmla="*/ 148 w 166"/>
                    <a:gd name="T33" fmla="*/ 140 h 212"/>
                    <a:gd name="T34" fmla="*/ 164 w 166"/>
                    <a:gd name="T35" fmla="*/ 150 h 212"/>
                    <a:gd name="T36" fmla="*/ 160 w 166"/>
                    <a:gd name="T37" fmla="*/ 136 h 212"/>
                    <a:gd name="T38" fmla="*/ 138 w 166"/>
                    <a:gd name="T39" fmla="*/ 122 h 212"/>
                    <a:gd name="T40" fmla="*/ 136 w 166"/>
                    <a:gd name="T41" fmla="*/ 114 h 212"/>
                    <a:gd name="T42" fmla="*/ 110 w 166"/>
                    <a:gd name="T43" fmla="*/ 102 h 212"/>
                    <a:gd name="T44" fmla="*/ 102 w 166"/>
                    <a:gd name="T45" fmla="*/ 82 h 212"/>
                    <a:gd name="T46" fmla="*/ 78 w 166"/>
                    <a:gd name="T47" fmla="*/ 64 h 212"/>
                    <a:gd name="T48" fmla="*/ 82 w 166"/>
                    <a:gd name="T49" fmla="*/ 40 h 212"/>
                    <a:gd name="T50" fmla="*/ 100 w 166"/>
                    <a:gd name="T51" fmla="*/ 32 h 212"/>
                    <a:gd name="T52" fmla="*/ 98 w 166"/>
                    <a:gd name="T53" fmla="*/ 22 h 212"/>
                    <a:gd name="T54" fmla="*/ 92 w 166"/>
                    <a:gd name="T55" fmla="*/ 14 h 212"/>
                    <a:gd name="T56" fmla="*/ 86 w 166"/>
                    <a:gd name="T57" fmla="*/ 8 h 212"/>
                    <a:gd name="T58" fmla="*/ 78 w 166"/>
                    <a:gd name="T59" fmla="*/ 4 h 212"/>
                    <a:gd name="T60" fmla="*/ 68 w 166"/>
                    <a:gd name="T61" fmla="*/ 2 h 212"/>
                    <a:gd name="T62" fmla="*/ 62 w 166"/>
                    <a:gd name="T63" fmla="*/ 4 h 212"/>
                    <a:gd name="T64" fmla="*/ 54 w 166"/>
                    <a:gd name="T65" fmla="*/ 4 h 212"/>
                    <a:gd name="T66" fmla="*/ 54 w 166"/>
                    <a:gd name="T67" fmla="*/ 8 h 212"/>
                    <a:gd name="T68" fmla="*/ 50 w 166"/>
                    <a:gd name="T69" fmla="*/ 12 h 212"/>
                    <a:gd name="T70" fmla="*/ 42 w 166"/>
                    <a:gd name="T71" fmla="*/ 18 h 212"/>
                    <a:gd name="T72" fmla="*/ 40 w 166"/>
                    <a:gd name="T73" fmla="*/ 26 h 212"/>
                    <a:gd name="T74" fmla="*/ 28 w 166"/>
                    <a:gd name="T75" fmla="*/ 22 h 212"/>
                    <a:gd name="T76" fmla="*/ 24 w 166"/>
                    <a:gd name="T77" fmla="*/ 18 h 212"/>
                    <a:gd name="T78" fmla="*/ 22 w 166"/>
                    <a:gd name="T79" fmla="*/ 26 h 212"/>
                    <a:gd name="T80" fmla="*/ 8 w 166"/>
                    <a:gd name="T81" fmla="*/ 36 h 212"/>
                    <a:gd name="T82" fmla="*/ 4 w 166"/>
                    <a:gd name="T83" fmla="*/ 40 h 212"/>
                    <a:gd name="T84" fmla="*/ 0 w 166"/>
                    <a:gd name="T85" fmla="*/ 48 h 212"/>
                    <a:gd name="T86" fmla="*/ 4 w 166"/>
                    <a:gd name="T87" fmla="*/ 54 h 212"/>
                    <a:gd name="T88" fmla="*/ 6 w 166"/>
                    <a:gd name="T89" fmla="*/ 60 h 212"/>
                    <a:gd name="T90" fmla="*/ 10 w 166"/>
                    <a:gd name="T91" fmla="*/ 64 h 212"/>
                    <a:gd name="T92" fmla="*/ 8 w 166"/>
                    <a:gd name="T93" fmla="*/ 68 h 212"/>
                    <a:gd name="T94" fmla="*/ 8 w 166"/>
                    <a:gd name="T95" fmla="*/ 7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6" h="212">
                      <a:moveTo>
                        <a:pt x="8" y="72"/>
                      </a:moveTo>
                      <a:lnTo>
                        <a:pt x="8" y="72"/>
                      </a:lnTo>
                      <a:lnTo>
                        <a:pt x="14" y="72"/>
                      </a:lnTo>
                      <a:lnTo>
                        <a:pt x="18" y="68"/>
                      </a:lnTo>
                      <a:lnTo>
                        <a:pt x="22" y="64"/>
                      </a:lnTo>
                      <a:lnTo>
                        <a:pt x="24" y="60"/>
                      </a:lnTo>
                      <a:lnTo>
                        <a:pt x="26" y="58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4" y="56"/>
                      </a:lnTo>
                      <a:lnTo>
                        <a:pt x="42" y="60"/>
                      </a:lnTo>
                      <a:lnTo>
                        <a:pt x="46" y="66"/>
                      </a:lnTo>
                      <a:lnTo>
                        <a:pt x="54" y="82"/>
                      </a:lnTo>
                      <a:lnTo>
                        <a:pt x="62" y="94"/>
                      </a:lnTo>
                      <a:lnTo>
                        <a:pt x="70" y="106"/>
                      </a:lnTo>
                      <a:lnTo>
                        <a:pt x="74" y="106"/>
                      </a:lnTo>
                      <a:lnTo>
                        <a:pt x="82" y="114"/>
                      </a:lnTo>
                      <a:lnTo>
                        <a:pt x="92" y="124"/>
                      </a:lnTo>
                      <a:lnTo>
                        <a:pt x="102" y="128"/>
                      </a:lnTo>
                      <a:lnTo>
                        <a:pt x="110" y="132"/>
                      </a:lnTo>
                      <a:lnTo>
                        <a:pt x="110" y="136"/>
                      </a:lnTo>
                      <a:lnTo>
                        <a:pt x="116" y="138"/>
                      </a:lnTo>
                      <a:lnTo>
                        <a:pt x="118" y="138"/>
                      </a:lnTo>
                      <a:lnTo>
                        <a:pt x="118" y="142"/>
                      </a:lnTo>
                      <a:lnTo>
                        <a:pt x="118" y="146"/>
                      </a:lnTo>
                      <a:lnTo>
                        <a:pt x="124" y="148"/>
                      </a:lnTo>
                      <a:lnTo>
                        <a:pt x="128" y="150"/>
                      </a:lnTo>
                      <a:lnTo>
                        <a:pt x="130" y="152"/>
                      </a:lnTo>
                      <a:lnTo>
                        <a:pt x="134" y="166"/>
                      </a:lnTo>
                      <a:lnTo>
                        <a:pt x="134" y="174"/>
                      </a:lnTo>
                      <a:lnTo>
                        <a:pt x="130" y="174"/>
                      </a:lnTo>
                      <a:lnTo>
                        <a:pt x="128" y="182"/>
                      </a:lnTo>
                      <a:lnTo>
                        <a:pt x="128" y="188"/>
                      </a:lnTo>
                      <a:lnTo>
                        <a:pt x="106" y="188"/>
                      </a:lnTo>
                      <a:lnTo>
                        <a:pt x="86" y="188"/>
                      </a:lnTo>
                      <a:lnTo>
                        <a:pt x="86" y="192"/>
                      </a:lnTo>
                      <a:lnTo>
                        <a:pt x="86" y="194"/>
                      </a:lnTo>
                      <a:lnTo>
                        <a:pt x="102" y="204"/>
                      </a:lnTo>
                      <a:lnTo>
                        <a:pt x="118" y="212"/>
                      </a:lnTo>
                      <a:lnTo>
                        <a:pt x="120" y="194"/>
                      </a:lnTo>
                      <a:lnTo>
                        <a:pt x="120" y="188"/>
                      </a:lnTo>
                      <a:lnTo>
                        <a:pt x="128" y="192"/>
                      </a:lnTo>
                      <a:lnTo>
                        <a:pt x="136" y="192"/>
                      </a:lnTo>
                      <a:lnTo>
                        <a:pt x="144" y="178"/>
                      </a:lnTo>
                      <a:lnTo>
                        <a:pt x="148" y="168"/>
                      </a:lnTo>
                      <a:lnTo>
                        <a:pt x="148" y="160"/>
                      </a:lnTo>
                      <a:lnTo>
                        <a:pt x="142" y="152"/>
                      </a:lnTo>
                      <a:lnTo>
                        <a:pt x="142" y="150"/>
                      </a:lnTo>
                      <a:lnTo>
                        <a:pt x="142" y="148"/>
                      </a:lnTo>
                      <a:lnTo>
                        <a:pt x="144" y="140"/>
                      </a:lnTo>
                      <a:lnTo>
                        <a:pt x="148" y="140"/>
                      </a:lnTo>
                      <a:lnTo>
                        <a:pt x="162" y="146"/>
                      </a:lnTo>
                      <a:lnTo>
                        <a:pt x="162" y="150"/>
                      </a:lnTo>
                      <a:lnTo>
                        <a:pt x="164" y="150"/>
                      </a:lnTo>
                      <a:lnTo>
                        <a:pt x="166" y="148"/>
                      </a:lnTo>
                      <a:lnTo>
                        <a:pt x="164" y="142"/>
                      </a:lnTo>
                      <a:lnTo>
                        <a:pt x="160" y="136"/>
                      </a:lnTo>
                      <a:lnTo>
                        <a:pt x="148" y="124"/>
                      </a:lnTo>
                      <a:lnTo>
                        <a:pt x="142" y="124"/>
                      </a:lnTo>
                      <a:lnTo>
                        <a:pt x="138" y="122"/>
                      </a:lnTo>
                      <a:lnTo>
                        <a:pt x="136" y="120"/>
                      </a:lnTo>
                      <a:lnTo>
                        <a:pt x="136" y="118"/>
                      </a:lnTo>
                      <a:lnTo>
                        <a:pt x="136" y="114"/>
                      </a:lnTo>
                      <a:lnTo>
                        <a:pt x="136" y="110"/>
                      </a:lnTo>
                      <a:lnTo>
                        <a:pt x="116" y="106"/>
                      </a:lnTo>
                      <a:lnTo>
                        <a:pt x="110" y="102"/>
                      </a:lnTo>
                      <a:lnTo>
                        <a:pt x="106" y="96"/>
                      </a:lnTo>
                      <a:lnTo>
                        <a:pt x="102" y="90"/>
                      </a:lnTo>
                      <a:lnTo>
                        <a:pt x="102" y="82"/>
                      </a:lnTo>
                      <a:lnTo>
                        <a:pt x="98" y="76"/>
                      </a:lnTo>
                      <a:lnTo>
                        <a:pt x="90" y="72"/>
                      </a:lnTo>
                      <a:lnTo>
                        <a:pt x="78" y="64"/>
                      </a:lnTo>
                      <a:lnTo>
                        <a:pt x="78" y="54"/>
                      </a:lnTo>
                      <a:lnTo>
                        <a:pt x="86" y="44"/>
                      </a:lnTo>
                      <a:lnTo>
                        <a:pt x="82" y="40"/>
                      </a:lnTo>
                      <a:lnTo>
                        <a:pt x="80" y="40"/>
                      </a:lnTo>
                      <a:lnTo>
                        <a:pt x="80" y="36"/>
                      </a:lnTo>
                      <a:lnTo>
                        <a:pt x="100" y="32"/>
                      </a:lnTo>
                      <a:lnTo>
                        <a:pt x="98" y="30"/>
                      </a:lnTo>
                      <a:lnTo>
                        <a:pt x="98" y="28"/>
                      </a:lnTo>
                      <a:lnTo>
                        <a:pt x="98" y="22"/>
                      </a:lnTo>
                      <a:lnTo>
                        <a:pt x="98" y="18"/>
                      </a:lnTo>
                      <a:lnTo>
                        <a:pt x="96" y="14"/>
                      </a:lnTo>
                      <a:lnTo>
                        <a:pt x="92" y="14"/>
                      </a:lnTo>
                      <a:lnTo>
                        <a:pt x="92" y="10"/>
                      </a:lnTo>
                      <a:lnTo>
                        <a:pt x="96" y="8"/>
                      </a:lnTo>
                      <a:lnTo>
                        <a:pt x="86" y="8"/>
                      </a:lnTo>
                      <a:lnTo>
                        <a:pt x="82" y="8"/>
                      </a:lnTo>
                      <a:lnTo>
                        <a:pt x="80" y="8"/>
                      </a:lnTo>
                      <a:lnTo>
                        <a:pt x="78" y="4"/>
                      </a:lnTo>
                      <a:lnTo>
                        <a:pt x="72" y="4"/>
                      </a:lnTo>
                      <a:lnTo>
                        <a:pt x="70" y="4"/>
                      </a:lnTo>
                      <a:lnTo>
                        <a:pt x="68" y="2"/>
                      </a:lnTo>
                      <a:lnTo>
                        <a:pt x="64" y="0"/>
                      </a:lnTo>
                      <a:lnTo>
                        <a:pt x="64" y="2"/>
                      </a:lnTo>
                      <a:lnTo>
                        <a:pt x="62" y="4"/>
                      </a:lnTo>
                      <a:lnTo>
                        <a:pt x="60" y="2"/>
                      </a:lnTo>
                      <a:lnTo>
                        <a:pt x="54" y="2"/>
                      </a:lnTo>
                      <a:lnTo>
                        <a:pt x="54" y="4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4" y="8"/>
                      </a:lnTo>
                      <a:lnTo>
                        <a:pt x="54" y="10"/>
                      </a:lnTo>
                      <a:lnTo>
                        <a:pt x="52" y="12"/>
                      </a:lnTo>
                      <a:lnTo>
                        <a:pt x="50" y="12"/>
                      </a:lnTo>
                      <a:lnTo>
                        <a:pt x="46" y="12"/>
                      </a:lnTo>
                      <a:lnTo>
                        <a:pt x="44" y="14"/>
                      </a:lnTo>
                      <a:lnTo>
                        <a:pt x="42" y="18"/>
                      </a:lnTo>
                      <a:lnTo>
                        <a:pt x="40" y="18"/>
                      </a:lnTo>
                      <a:lnTo>
                        <a:pt x="36" y="20"/>
                      </a:lnTo>
                      <a:lnTo>
                        <a:pt x="40" y="26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28" y="22"/>
                      </a:lnTo>
                      <a:lnTo>
                        <a:pt x="26" y="22"/>
                      </a:ln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2" y="18"/>
                      </a:lnTo>
                      <a:lnTo>
                        <a:pt x="22" y="22"/>
                      </a:lnTo>
                      <a:lnTo>
                        <a:pt x="22" y="26"/>
                      </a:lnTo>
                      <a:lnTo>
                        <a:pt x="16" y="26"/>
                      </a:lnTo>
                      <a:lnTo>
                        <a:pt x="10" y="30"/>
                      </a:lnTo>
                      <a:lnTo>
                        <a:pt x="8" y="36"/>
                      </a:lnTo>
                      <a:lnTo>
                        <a:pt x="6" y="38"/>
                      </a:lnTo>
                      <a:lnTo>
                        <a:pt x="6" y="40"/>
                      </a:lnTo>
                      <a:lnTo>
                        <a:pt x="4" y="40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4" y="48"/>
                      </a:lnTo>
                      <a:lnTo>
                        <a:pt x="4" y="50"/>
                      </a:lnTo>
                      <a:lnTo>
                        <a:pt x="4" y="54"/>
                      </a:lnTo>
                      <a:lnTo>
                        <a:pt x="4" y="58"/>
                      </a:lnTo>
                      <a:lnTo>
                        <a:pt x="4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4"/>
                      </a:lnTo>
                      <a:lnTo>
                        <a:pt x="6" y="66"/>
                      </a:lnTo>
                      <a:lnTo>
                        <a:pt x="6" y="68"/>
                      </a:lnTo>
                      <a:lnTo>
                        <a:pt x="8" y="68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9" name="Freeform: Shape 392">
                  <a:extLst>
                    <a:ext uri="{FF2B5EF4-FFF2-40B4-BE49-F238E27FC236}">
                      <a16:creationId xmlns:a16="http://schemas.microsoft.com/office/drawing/2014/main" id="{076F18C3-C0E8-4B8B-9B4B-EE235DF22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150" y="3486150"/>
                  <a:ext cx="34925" cy="107950"/>
                </a:xfrm>
                <a:custGeom>
                  <a:avLst/>
                  <a:gdLst>
                    <a:gd name="T0" fmla="*/ 6 w 22"/>
                    <a:gd name="T1" fmla="*/ 22 h 68"/>
                    <a:gd name="T2" fmla="*/ 6 w 22"/>
                    <a:gd name="T3" fmla="*/ 22 h 68"/>
                    <a:gd name="T4" fmla="*/ 0 w 22"/>
                    <a:gd name="T5" fmla="*/ 24 h 68"/>
                    <a:gd name="T6" fmla="*/ 4 w 22"/>
                    <a:gd name="T7" fmla="*/ 30 h 68"/>
                    <a:gd name="T8" fmla="*/ 8 w 22"/>
                    <a:gd name="T9" fmla="*/ 24 h 68"/>
                    <a:gd name="T10" fmla="*/ 6 w 22"/>
                    <a:gd name="T11" fmla="*/ 22 h 68"/>
                    <a:gd name="T12" fmla="*/ 6 w 22"/>
                    <a:gd name="T13" fmla="*/ 22 h 68"/>
                    <a:gd name="T14" fmla="*/ 6 w 22"/>
                    <a:gd name="T15" fmla="*/ 22 h 68"/>
                    <a:gd name="T16" fmla="*/ 22 w 22"/>
                    <a:gd name="T17" fmla="*/ 10 h 68"/>
                    <a:gd name="T18" fmla="*/ 22 w 22"/>
                    <a:gd name="T19" fmla="*/ 10 h 68"/>
                    <a:gd name="T20" fmla="*/ 22 w 22"/>
                    <a:gd name="T21" fmla="*/ 14 h 68"/>
                    <a:gd name="T22" fmla="*/ 22 w 22"/>
                    <a:gd name="T23" fmla="*/ 16 h 68"/>
                    <a:gd name="T24" fmla="*/ 22 w 22"/>
                    <a:gd name="T25" fmla="*/ 22 h 68"/>
                    <a:gd name="T26" fmla="*/ 22 w 22"/>
                    <a:gd name="T27" fmla="*/ 24 h 68"/>
                    <a:gd name="T28" fmla="*/ 22 w 22"/>
                    <a:gd name="T29" fmla="*/ 32 h 68"/>
                    <a:gd name="T30" fmla="*/ 22 w 22"/>
                    <a:gd name="T31" fmla="*/ 34 h 68"/>
                    <a:gd name="T32" fmla="*/ 18 w 22"/>
                    <a:gd name="T33" fmla="*/ 34 h 68"/>
                    <a:gd name="T34" fmla="*/ 16 w 22"/>
                    <a:gd name="T35" fmla="*/ 34 h 68"/>
                    <a:gd name="T36" fmla="*/ 14 w 22"/>
                    <a:gd name="T37" fmla="*/ 34 h 68"/>
                    <a:gd name="T38" fmla="*/ 16 w 22"/>
                    <a:gd name="T39" fmla="*/ 30 h 68"/>
                    <a:gd name="T40" fmla="*/ 16 w 22"/>
                    <a:gd name="T41" fmla="*/ 22 h 68"/>
                    <a:gd name="T42" fmla="*/ 16 w 22"/>
                    <a:gd name="T43" fmla="*/ 16 h 68"/>
                    <a:gd name="T44" fmla="*/ 16 w 22"/>
                    <a:gd name="T45" fmla="*/ 14 h 68"/>
                    <a:gd name="T46" fmla="*/ 18 w 22"/>
                    <a:gd name="T47" fmla="*/ 10 h 68"/>
                    <a:gd name="T48" fmla="*/ 22 w 22"/>
                    <a:gd name="T49" fmla="*/ 10 h 68"/>
                    <a:gd name="T50" fmla="*/ 22 w 22"/>
                    <a:gd name="T51" fmla="*/ 10 h 68"/>
                    <a:gd name="T52" fmla="*/ 22 w 22"/>
                    <a:gd name="T53" fmla="*/ 10 h 68"/>
                    <a:gd name="T54" fmla="*/ 22 w 22"/>
                    <a:gd name="T55" fmla="*/ 10 h 68"/>
                    <a:gd name="T56" fmla="*/ 22 w 22"/>
                    <a:gd name="T57" fmla="*/ 10 h 68"/>
                    <a:gd name="T58" fmla="*/ 22 w 22"/>
                    <a:gd name="T59" fmla="*/ 0 h 68"/>
                    <a:gd name="T60" fmla="*/ 16 w 22"/>
                    <a:gd name="T61" fmla="*/ 0 h 68"/>
                    <a:gd name="T62" fmla="*/ 14 w 22"/>
                    <a:gd name="T63" fmla="*/ 4 h 68"/>
                    <a:gd name="T64" fmla="*/ 8 w 22"/>
                    <a:gd name="T65" fmla="*/ 8 h 68"/>
                    <a:gd name="T66" fmla="*/ 8 w 22"/>
                    <a:gd name="T67" fmla="*/ 14 h 68"/>
                    <a:gd name="T68" fmla="*/ 8 w 22"/>
                    <a:gd name="T69" fmla="*/ 18 h 68"/>
                    <a:gd name="T70" fmla="*/ 6 w 22"/>
                    <a:gd name="T71" fmla="*/ 22 h 68"/>
                    <a:gd name="T72" fmla="*/ 8 w 22"/>
                    <a:gd name="T73" fmla="*/ 24 h 68"/>
                    <a:gd name="T74" fmla="*/ 4 w 22"/>
                    <a:gd name="T75" fmla="*/ 30 h 68"/>
                    <a:gd name="T76" fmla="*/ 6 w 22"/>
                    <a:gd name="T77" fmla="*/ 36 h 68"/>
                    <a:gd name="T78" fmla="*/ 8 w 22"/>
                    <a:gd name="T79" fmla="*/ 62 h 68"/>
                    <a:gd name="T80" fmla="*/ 6 w 22"/>
                    <a:gd name="T81" fmla="*/ 68 h 68"/>
                    <a:gd name="T82" fmla="*/ 14 w 22"/>
                    <a:gd name="T83" fmla="*/ 60 h 68"/>
                    <a:gd name="T84" fmla="*/ 18 w 22"/>
                    <a:gd name="T85" fmla="*/ 52 h 68"/>
                    <a:gd name="T86" fmla="*/ 18 w 22"/>
                    <a:gd name="T87" fmla="*/ 50 h 68"/>
                    <a:gd name="T88" fmla="*/ 18 w 22"/>
                    <a:gd name="T89" fmla="*/ 40 h 68"/>
                    <a:gd name="T90" fmla="*/ 22 w 22"/>
                    <a:gd name="T91" fmla="*/ 34 h 68"/>
                    <a:gd name="T92" fmla="*/ 18 w 22"/>
                    <a:gd name="T93" fmla="*/ 34 h 68"/>
                    <a:gd name="T94" fmla="*/ 16 w 22"/>
                    <a:gd name="T95" fmla="*/ 34 h 68"/>
                    <a:gd name="T96" fmla="*/ 14 w 22"/>
                    <a:gd name="T97" fmla="*/ 34 h 68"/>
                    <a:gd name="T98" fmla="*/ 16 w 22"/>
                    <a:gd name="T99" fmla="*/ 30 h 68"/>
                    <a:gd name="T100" fmla="*/ 16 w 22"/>
                    <a:gd name="T101" fmla="*/ 22 h 68"/>
                    <a:gd name="T102" fmla="*/ 16 w 22"/>
                    <a:gd name="T103" fmla="*/ 16 h 68"/>
                    <a:gd name="T104" fmla="*/ 16 w 22"/>
                    <a:gd name="T105" fmla="*/ 14 h 68"/>
                    <a:gd name="T106" fmla="*/ 18 w 22"/>
                    <a:gd name="T107" fmla="*/ 10 h 68"/>
                    <a:gd name="T108" fmla="*/ 22 w 22"/>
                    <a:gd name="T109" fmla="*/ 10 h 68"/>
                    <a:gd name="T110" fmla="*/ 22 w 22"/>
                    <a:gd name="T111" fmla="*/ 10 h 68"/>
                    <a:gd name="T112" fmla="*/ 22 w 22"/>
                    <a:gd name="T113" fmla="*/ 1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" h="68">
                      <a:moveTo>
                        <a:pt x="6" y="22"/>
                      </a:moveTo>
                      <a:lnTo>
                        <a:pt x="6" y="22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8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2"/>
                      </a:lnTo>
                      <a:close/>
                      <a:moveTo>
                        <a:pt x="22" y="10"/>
                      </a:moveTo>
                      <a:lnTo>
                        <a:pt x="22" y="10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22" y="22"/>
                      </a:lnTo>
                      <a:lnTo>
                        <a:pt x="22" y="24"/>
                      </a:lnTo>
                      <a:lnTo>
                        <a:pt x="22" y="32"/>
                      </a:lnTo>
                      <a:lnTo>
                        <a:pt x="22" y="34"/>
                      </a:lnTo>
                      <a:lnTo>
                        <a:pt x="18" y="34"/>
                      </a:lnTo>
                      <a:lnTo>
                        <a:pt x="16" y="34"/>
                      </a:lnTo>
                      <a:lnTo>
                        <a:pt x="14" y="34"/>
                      </a:lnTo>
                      <a:lnTo>
                        <a:pt x="16" y="30"/>
                      </a:lnTo>
                      <a:lnTo>
                        <a:pt x="16" y="22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8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close/>
                      <a:moveTo>
                        <a:pt x="22" y="10"/>
                      </a:move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4" y="4"/>
                      </a:lnTo>
                      <a:lnTo>
                        <a:pt x="8" y="8"/>
                      </a:lnTo>
                      <a:lnTo>
                        <a:pt x="8" y="14"/>
                      </a:lnTo>
                      <a:lnTo>
                        <a:pt x="8" y="18"/>
                      </a:lnTo>
                      <a:lnTo>
                        <a:pt x="6" y="22"/>
                      </a:lnTo>
                      <a:lnTo>
                        <a:pt x="8" y="24"/>
                      </a:lnTo>
                      <a:lnTo>
                        <a:pt x="4" y="30"/>
                      </a:lnTo>
                      <a:lnTo>
                        <a:pt x="6" y="36"/>
                      </a:lnTo>
                      <a:lnTo>
                        <a:pt x="8" y="62"/>
                      </a:lnTo>
                      <a:lnTo>
                        <a:pt x="6" y="68"/>
                      </a:lnTo>
                      <a:lnTo>
                        <a:pt x="14" y="60"/>
                      </a:lnTo>
                      <a:lnTo>
                        <a:pt x="18" y="52"/>
                      </a:lnTo>
                      <a:lnTo>
                        <a:pt x="18" y="50"/>
                      </a:lnTo>
                      <a:lnTo>
                        <a:pt x="18" y="40"/>
                      </a:lnTo>
                      <a:lnTo>
                        <a:pt x="22" y="34"/>
                      </a:lnTo>
                      <a:lnTo>
                        <a:pt x="18" y="34"/>
                      </a:lnTo>
                      <a:lnTo>
                        <a:pt x="16" y="34"/>
                      </a:lnTo>
                      <a:lnTo>
                        <a:pt x="14" y="34"/>
                      </a:lnTo>
                      <a:lnTo>
                        <a:pt x="16" y="30"/>
                      </a:lnTo>
                      <a:lnTo>
                        <a:pt x="16" y="22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8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0" name="Freeform: Shape 393">
                  <a:extLst>
                    <a:ext uri="{FF2B5EF4-FFF2-40B4-BE49-F238E27FC236}">
                      <a16:creationId xmlns:a16="http://schemas.microsoft.com/office/drawing/2014/main" id="{5030A243-BF1E-44EB-8CB8-C20483E2F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00" y="2733675"/>
                  <a:ext cx="85725" cy="142875"/>
                </a:xfrm>
                <a:custGeom>
                  <a:avLst/>
                  <a:gdLst>
                    <a:gd name="T0" fmla="*/ 44 w 54"/>
                    <a:gd name="T1" fmla="*/ 8 h 90"/>
                    <a:gd name="T2" fmla="*/ 44 w 54"/>
                    <a:gd name="T3" fmla="*/ 0 h 90"/>
                    <a:gd name="T4" fmla="*/ 38 w 54"/>
                    <a:gd name="T5" fmla="*/ 8 h 90"/>
                    <a:gd name="T6" fmla="*/ 34 w 54"/>
                    <a:gd name="T7" fmla="*/ 6 h 90"/>
                    <a:gd name="T8" fmla="*/ 30 w 54"/>
                    <a:gd name="T9" fmla="*/ 10 h 90"/>
                    <a:gd name="T10" fmla="*/ 30 w 54"/>
                    <a:gd name="T11" fmla="*/ 14 h 90"/>
                    <a:gd name="T12" fmla="*/ 24 w 54"/>
                    <a:gd name="T13" fmla="*/ 18 h 90"/>
                    <a:gd name="T14" fmla="*/ 18 w 54"/>
                    <a:gd name="T15" fmla="*/ 26 h 90"/>
                    <a:gd name="T16" fmla="*/ 10 w 54"/>
                    <a:gd name="T17" fmla="*/ 26 h 90"/>
                    <a:gd name="T18" fmla="*/ 8 w 54"/>
                    <a:gd name="T19" fmla="*/ 32 h 90"/>
                    <a:gd name="T20" fmla="*/ 10 w 54"/>
                    <a:gd name="T21" fmla="*/ 34 h 90"/>
                    <a:gd name="T22" fmla="*/ 12 w 54"/>
                    <a:gd name="T23" fmla="*/ 38 h 90"/>
                    <a:gd name="T24" fmla="*/ 0 w 54"/>
                    <a:gd name="T25" fmla="*/ 44 h 90"/>
                    <a:gd name="T26" fmla="*/ 14 w 54"/>
                    <a:gd name="T27" fmla="*/ 48 h 90"/>
                    <a:gd name="T28" fmla="*/ 4 w 54"/>
                    <a:gd name="T29" fmla="*/ 76 h 90"/>
                    <a:gd name="T30" fmla="*/ 0 w 54"/>
                    <a:gd name="T31" fmla="*/ 80 h 90"/>
                    <a:gd name="T32" fmla="*/ 8 w 54"/>
                    <a:gd name="T33" fmla="*/ 84 h 90"/>
                    <a:gd name="T34" fmla="*/ 10 w 54"/>
                    <a:gd name="T35" fmla="*/ 90 h 90"/>
                    <a:gd name="T36" fmla="*/ 12 w 54"/>
                    <a:gd name="T37" fmla="*/ 88 h 90"/>
                    <a:gd name="T38" fmla="*/ 14 w 54"/>
                    <a:gd name="T39" fmla="*/ 84 h 90"/>
                    <a:gd name="T40" fmla="*/ 18 w 54"/>
                    <a:gd name="T41" fmla="*/ 90 h 90"/>
                    <a:gd name="T42" fmla="*/ 22 w 54"/>
                    <a:gd name="T43" fmla="*/ 88 h 90"/>
                    <a:gd name="T44" fmla="*/ 32 w 54"/>
                    <a:gd name="T45" fmla="*/ 80 h 90"/>
                    <a:gd name="T46" fmla="*/ 38 w 54"/>
                    <a:gd name="T47" fmla="*/ 74 h 90"/>
                    <a:gd name="T48" fmla="*/ 44 w 54"/>
                    <a:gd name="T49" fmla="*/ 70 h 90"/>
                    <a:gd name="T50" fmla="*/ 50 w 54"/>
                    <a:gd name="T51" fmla="*/ 72 h 90"/>
                    <a:gd name="T52" fmla="*/ 48 w 54"/>
                    <a:gd name="T53" fmla="*/ 70 h 90"/>
                    <a:gd name="T54" fmla="*/ 52 w 54"/>
                    <a:gd name="T55" fmla="*/ 62 h 90"/>
                    <a:gd name="T56" fmla="*/ 48 w 54"/>
                    <a:gd name="T57" fmla="*/ 46 h 90"/>
                    <a:gd name="T58" fmla="*/ 54 w 54"/>
                    <a:gd name="T59" fmla="*/ 28 h 90"/>
                    <a:gd name="T60" fmla="*/ 44 w 54"/>
                    <a:gd name="T61" fmla="*/ 28 h 90"/>
                    <a:gd name="T62" fmla="*/ 38 w 54"/>
                    <a:gd name="T63" fmla="*/ 28 h 90"/>
                    <a:gd name="T64" fmla="*/ 34 w 54"/>
                    <a:gd name="T65" fmla="*/ 26 h 90"/>
                    <a:gd name="T66" fmla="*/ 32 w 54"/>
                    <a:gd name="T67" fmla="*/ 20 h 90"/>
                    <a:gd name="T68" fmla="*/ 38 w 54"/>
                    <a:gd name="T69" fmla="*/ 18 h 90"/>
                    <a:gd name="T70" fmla="*/ 40 w 54"/>
                    <a:gd name="T71" fmla="*/ 14 h 90"/>
                    <a:gd name="T72" fmla="*/ 44 w 54"/>
                    <a:gd name="T73" fmla="*/ 8 h 90"/>
                    <a:gd name="T74" fmla="*/ 44 w 54"/>
                    <a:gd name="T75" fmla="*/ 8 h 90"/>
                    <a:gd name="T76" fmla="*/ 18 w 54"/>
                    <a:gd name="T77" fmla="*/ 44 h 90"/>
                    <a:gd name="T78" fmla="*/ 18 w 54"/>
                    <a:gd name="T79" fmla="*/ 48 h 90"/>
                    <a:gd name="T80" fmla="*/ 14 w 54"/>
                    <a:gd name="T81" fmla="*/ 46 h 90"/>
                    <a:gd name="T82" fmla="*/ 18 w 54"/>
                    <a:gd name="T83" fmla="*/ 44 h 90"/>
                    <a:gd name="T84" fmla="*/ 18 w 54"/>
                    <a:gd name="T85" fmla="*/ 44 h 90"/>
                    <a:gd name="T86" fmla="*/ 18 w 54"/>
                    <a:gd name="T87" fmla="*/ 64 h 90"/>
                    <a:gd name="T88" fmla="*/ 18 w 54"/>
                    <a:gd name="T89" fmla="*/ 62 h 90"/>
                    <a:gd name="T90" fmla="*/ 18 w 54"/>
                    <a:gd name="T91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4" h="90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44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8" y="8"/>
                      </a:lnTo>
                      <a:lnTo>
                        <a:pt x="38" y="6"/>
                      </a:lnTo>
                      <a:lnTo>
                        <a:pt x="34" y="6"/>
                      </a:lnTo>
                      <a:lnTo>
                        <a:pt x="30" y="6"/>
                      </a:lnTo>
                      <a:lnTo>
                        <a:pt x="30" y="10"/>
                      </a:lnTo>
                      <a:lnTo>
                        <a:pt x="24" y="14"/>
                      </a:lnTo>
                      <a:lnTo>
                        <a:pt x="30" y="14"/>
                      </a:lnTo>
                      <a:lnTo>
                        <a:pt x="30" y="18"/>
                      </a:lnTo>
                      <a:lnTo>
                        <a:pt x="24" y="18"/>
                      </a:lnTo>
                      <a:lnTo>
                        <a:pt x="22" y="24"/>
                      </a:lnTo>
                      <a:lnTo>
                        <a:pt x="18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4" y="48"/>
                      </a:lnTo>
                      <a:lnTo>
                        <a:pt x="14" y="48"/>
                      </a:lnTo>
                      <a:lnTo>
                        <a:pt x="10" y="62"/>
                      </a:lnTo>
                      <a:lnTo>
                        <a:pt x="4" y="76"/>
                      </a:lnTo>
                      <a:lnTo>
                        <a:pt x="0" y="76"/>
                      </a:lnTo>
                      <a:lnTo>
                        <a:pt x="0" y="80"/>
                      </a:lnTo>
                      <a:lnTo>
                        <a:pt x="2" y="84"/>
                      </a:lnTo>
                      <a:lnTo>
                        <a:pt x="8" y="84"/>
                      </a:lnTo>
                      <a:lnTo>
                        <a:pt x="4" y="90"/>
                      </a:lnTo>
                      <a:lnTo>
                        <a:pt x="10" y="90"/>
                      </a:lnTo>
                      <a:lnTo>
                        <a:pt x="10" y="88"/>
                      </a:lnTo>
                      <a:lnTo>
                        <a:pt x="12" y="88"/>
                      </a:lnTo>
                      <a:lnTo>
                        <a:pt x="12" y="84"/>
                      </a:lnTo>
                      <a:lnTo>
                        <a:pt x="14" y="84"/>
                      </a:lnTo>
                      <a:lnTo>
                        <a:pt x="18" y="88"/>
                      </a:lnTo>
                      <a:lnTo>
                        <a:pt x="18" y="90"/>
                      </a:lnTo>
                      <a:lnTo>
                        <a:pt x="22" y="90"/>
                      </a:lnTo>
                      <a:lnTo>
                        <a:pt x="22" y="88"/>
                      </a:lnTo>
                      <a:lnTo>
                        <a:pt x="30" y="80"/>
                      </a:lnTo>
                      <a:lnTo>
                        <a:pt x="32" y="80"/>
                      </a:lnTo>
                      <a:lnTo>
                        <a:pt x="38" y="80"/>
                      </a:lnTo>
                      <a:lnTo>
                        <a:pt x="38" y="74"/>
                      </a:lnTo>
                      <a:lnTo>
                        <a:pt x="44" y="74"/>
                      </a:lnTo>
                      <a:lnTo>
                        <a:pt x="44" y="70"/>
                      </a:lnTo>
                      <a:lnTo>
                        <a:pt x="48" y="72"/>
                      </a:lnTo>
                      <a:lnTo>
                        <a:pt x="50" y="72"/>
                      </a:lnTo>
                      <a:lnTo>
                        <a:pt x="50" y="70"/>
                      </a:lnTo>
                      <a:lnTo>
                        <a:pt x="48" y="70"/>
                      </a:lnTo>
                      <a:lnTo>
                        <a:pt x="48" y="66"/>
                      </a:lnTo>
                      <a:lnTo>
                        <a:pt x="52" y="62"/>
                      </a:lnTo>
                      <a:lnTo>
                        <a:pt x="52" y="56"/>
                      </a:lnTo>
                      <a:lnTo>
                        <a:pt x="48" y="46"/>
                      </a:lnTo>
                      <a:lnTo>
                        <a:pt x="50" y="34"/>
                      </a:lnTo>
                      <a:lnTo>
                        <a:pt x="54" y="28"/>
                      </a:lnTo>
                      <a:lnTo>
                        <a:pt x="48" y="32"/>
                      </a:lnTo>
                      <a:lnTo>
                        <a:pt x="44" y="28"/>
                      </a:lnTo>
                      <a:lnTo>
                        <a:pt x="40" y="32"/>
                      </a:lnTo>
                      <a:lnTo>
                        <a:pt x="38" y="28"/>
                      </a:lnTo>
                      <a:lnTo>
                        <a:pt x="38" y="26"/>
                      </a:lnTo>
                      <a:lnTo>
                        <a:pt x="34" y="26"/>
                      </a:lnTo>
                      <a:lnTo>
                        <a:pt x="32" y="24"/>
                      </a:lnTo>
                      <a:lnTo>
                        <a:pt x="32" y="20"/>
                      </a:lnTo>
                      <a:lnTo>
                        <a:pt x="34" y="18"/>
                      </a:lnTo>
                      <a:lnTo>
                        <a:pt x="38" y="18"/>
                      </a:lnTo>
                      <a:lnTo>
                        <a:pt x="38" y="16"/>
                      </a:lnTo>
                      <a:lnTo>
                        <a:pt x="40" y="14"/>
                      </a:lnTo>
                      <a:lnTo>
                        <a:pt x="42" y="1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18" y="44"/>
                      </a:moveTo>
                      <a:lnTo>
                        <a:pt x="18" y="44"/>
                      </a:lnTo>
                      <a:lnTo>
                        <a:pt x="20" y="46"/>
                      </a:lnTo>
                      <a:lnTo>
                        <a:pt x="18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4"/>
                      </a:lnTo>
                      <a:lnTo>
                        <a:pt x="18" y="44"/>
                      </a:lnTo>
                      <a:lnTo>
                        <a:pt x="18" y="44"/>
                      </a:lnTo>
                      <a:lnTo>
                        <a:pt x="18" y="44"/>
                      </a:lnTo>
                      <a:close/>
                      <a:moveTo>
                        <a:pt x="18" y="62"/>
                      </a:moveTo>
                      <a:lnTo>
                        <a:pt x="18" y="64"/>
                      </a:lnTo>
                      <a:lnTo>
                        <a:pt x="14" y="64"/>
                      </a:lnTo>
                      <a:lnTo>
                        <a:pt x="18" y="62"/>
                      </a:lnTo>
                      <a:lnTo>
                        <a:pt x="18" y="62"/>
                      </a:lnTo>
                      <a:lnTo>
                        <a:pt x="18" y="6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1" name="Freeform: Shape 394">
                  <a:extLst>
                    <a:ext uri="{FF2B5EF4-FFF2-40B4-BE49-F238E27FC236}">
                      <a16:creationId xmlns:a16="http://schemas.microsoft.com/office/drawing/2014/main" id="{DFE6B7CD-2E9A-4E81-A2FB-688057619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100" y="3346450"/>
                  <a:ext cx="228600" cy="247650"/>
                </a:xfrm>
                <a:custGeom>
                  <a:avLst/>
                  <a:gdLst>
                    <a:gd name="T0" fmla="*/ 138 w 144"/>
                    <a:gd name="T1" fmla="*/ 132 h 156"/>
                    <a:gd name="T2" fmla="*/ 136 w 144"/>
                    <a:gd name="T3" fmla="*/ 124 h 156"/>
                    <a:gd name="T4" fmla="*/ 134 w 144"/>
                    <a:gd name="T5" fmla="*/ 112 h 156"/>
                    <a:gd name="T6" fmla="*/ 132 w 144"/>
                    <a:gd name="T7" fmla="*/ 104 h 156"/>
                    <a:gd name="T8" fmla="*/ 124 w 144"/>
                    <a:gd name="T9" fmla="*/ 92 h 156"/>
                    <a:gd name="T10" fmla="*/ 116 w 144"/>
                    <a:gd name="T11" fmla="*/ 92 h 156"/>
                    <a:gd name="T12" fmla="*/ 118 w 144"/>
                    <a:gd name="T13" fmla="*/ 88 h 156"/>
                    <a:gd name="T14" fmla="*/ 106 w 144"/>
                    <a:gd name="T15" fmla="*/ 78 h 156"/>
                    <a:gd name="T16" fmla="*/ 102 w 144"/>
                    <a:gd name="T17" fmla="*/ 70 h 156"/>
                    <a:gd name="T18" fmla="*/ 98 w 144"/>
                    <a:gd name="T19" fmla="*/ 60 h 156"/>
                    <a:gd name="T20" fmla="*/ 96 w 144"/>
                    <a:gd name="T21" fmla="*/ 54 h 156"/>
                    <a:gd name="T22" fmla="*/ 98 w 144"/>
                    <a:gd name="T23" fmla="*/ 52 h 156"/>
                    <a:gd name="T24" fmla="*/ 98 w 144"/>
                    <a:gd name="T25" fmla="*/ 46 h 156"/>
                    <a:gd name="T26" fmla="*/ 100 w 144"/>
                    <a:gd name="T27" fmla="*/ 50 h 156"/>
                    <a:gd name="T28" fmla="*/ 102 w 144"/>
                    <a:gd name="T29" fmla="*/ 44 h 156"/>
                    <a:gd name="T30" fmla="*/ 102 w 144"/>
                    <a:gd name="T31" fmla="*/ 36 h 156"/>
                    <a:gd name="T32" fmla="*/ 110 w 144"/>
                    <a:gd name="T33" fmla="*/ 34 h 156"/>
                    <a:gd name="T34" fmla="*/ 108 w 144"/>
                    <a:gd name="T35" fmla="*/ 32 h 156"/>
                    <a:gd name="T36" fmla="*/ 100 w 144"/>
                    <a:gd name="T37" fmla="*/ 32 h 156"/>
                    <a:gd name="T38" fmla="*/ 96 w 144"/>
                    <a:gd name="T39" fmla="*/ 32 h 156"/>
                    <a:gd name="T40" fmla="*/ 90 w 144"/>
                    <a:gd name="T41" fmla="*/ 28 h 156"/>
                    <a:gd name="T42" fmla="*/ 88 w 144"/>
                    <a:gd name="T43" fmla="*/ 24 h 156"/>
                    <a:gd name="T44" fmla="*/ 84 w 144"/>
                    <a:gd name="T45" fmla="*/ 18 h 156"/>
                    <a:gd name="T46" fmla="*/ 82 w 144"/>
                    <a:gd name="T47" fmla="*/ 10 h 156"/>
                    <a:gd name="T48" fmla="*/ 74 w 144"/>
                    <a:gd name="T49" fmla="*/ 2 h 156"/>
                    <a:gd name="T50" fmla="*/ 70 w 144"/>
                    <a:gd name="T51" fmla="*/ 0 h 156"/>
                    <a:gd name="T52" fmla="*/ 62 w 144"/>
                    <a:gd name="T53" fmla="*/ 2 h 156"/>
                    <a:gd name="T54" fmla="*/ 56 w 144"/>
                    <a:gd name="T55" fmla="*/ 2 h 156"/>
                    <a:gd name="T56" fmla="*/ 52 w 144"/>
                    <a:gd name="T57" fmla="*/ 2 h 156"/>
                    <a:gd name="T58" fmla="*/ 48 w 144"/>
                    <a:gd name="T59" fmla="*/ 8 h 156"/>
                    <a:gd name="T60" fmla="*/ 42 w 144"/>
                    <a:gd name="T61" fmla="*/ 16 h 156"/>
                    <a:gd name="T62" fmla="*/ 38 w 144"/>
                    <a:gd name="T63" fmla="*/ 26 h 156"/>
                    <a:gd name="T64" fmla="*/ 36 w 144"/>
                    <a:gd name="T65" fmla="*/ 34 h 156"/>
                    <a:gd name="T66" fmla="*/ 36 w 144"/>
                    <a:gd name="T67" fmla="*/ 40 h 156"/>
                    <a:gd name="T68" fmla="*/ 36 w 144"/>
                    <a:gd name="T69" fmla="*/ 46 h 156"/>
                    <a:gd name="T70" fmla="*/ 30 w 144"/>
                    <a:gd name="T71" fmla="*/ 60 h 156"/>
                    <a:gd name="T72" fmla="*/ 8 w 144"/>
                    <a:gd name="T73" fmla="*/ 110 h 156"/>
                    <a:gd name="T74" fmla="*/ 48 w 144"/>
                    <a:gd name="T75" fmla="*/ 138 h 156"/>
                    <a:gd name="T76" fmla="*/ 62 w 144"/>
                    <a:gd name="T77" fmla="*/ 148 h 156"/>
                    <a:gd name="T78" fmla="*/ 100 w 144"/>
                    <a:gd name="T79" fmla="*/ 156 h 156"/>
                    <a:gd name="T80" fmla="*/ 114 w 144"/>
                    <a:gd name="T81" fmla="*/ 146 h 156"/>
                    <a:gd name="T82" fmla="*/ 120 w 144"/>
                    <a:gd name="T83" fmla="*/ 136 h 156"/>
                    <a:gd name="T84" fmla="*/ 128 w 144"/>
                    <a:gd name="T85" fmla="*/ 136 h 156"/>
                    <a:gd name="T86" fmla="*/ 142 w 144"/>
                    <a:gd name="T87" fmla="*/ 140 h 156"/>
                    <a:gd name="T88" fmla="*/ 144 w 144"/>
                    <a:gd name="T89" fmla="*/ 136 h 156"/>
                    <a:gd name="T90" fmla="*/ 144 w 144"/>
                    <a:gd name="T91" fmla="*/ 13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4" h="156">
                      <a:moveTo>
                        <a:pt x="144" y="136"/>
                      </a:moveTo>
                      <a:lnTo>
                        <a:pt x="138" y="132"/>
                      </a:lnTo>
                      <a:lnTo>
                        <a:pt x="138" y="124"/>
                      </a:lnTo>
                      <a:lnTo>
                        <a:pt x="136" y="124"/>
                      </a:lnTo>
                      <a:lnTo>
                        <a:pt x="134" y="116"/>
                      </a:lnTo>
                      <a:lnTo>
                        <a:pt x="134" y="112"/>
                      </a:lnTo>
                      <a:lnTo>
                        <a:pt x="134" y="106"/>
                      </a:lnTo>
                      <a:lnTo>
                        <a:pt x="132" y="104"/>
                      </a:lnTo>
                      <a:lnTo>
                        <a:pt x="126" y="94"/>
                      </a:lnTo>
                      <a:lnTo>
                        <a:pt x="124" y="92"/>
                      </a:lnTo>
                      <a:lnTo>
                        <a:pt x="118" y="92"/>
                      </a:lnTo>
                      <a:lnTo>
                        <a:pt x="116" y="92"/>
                      </a:lnTo>
                      <a:lnTo>
                        <a:pt x="118" y="92"/>
                      </a:lnTo>
                      <a:lnTo>
                        <a:pt x="118" y="88"/>
                      </a:lnTo>
                      <a:lnTo>
                        <a:pt x="114" y="80"/>
                      </a:lnTo>
                      <a:lnTo>
                        <a:pt x="106" y="78"/>
                      </a:lnTo>
                      <a:lnTo>
                        <a:pt x="106" y="76"/>
                      </a:lnTo>
                      <a:lnTo>
                        <a:pt x="102" y="70"/>
                      </a:lnTo>
                      <a:lnTo>
                        <a:pt x="100" y="66"/>
                      </a:lnTo>
                      <a:lnTo>
                        <a:pt x="98" y="60"/>
                      </a:lnTo>
                      <a:lnTo>
                        <a:pt x="96" y="58"/>
                      </a:lnTo>
                      <a:lnTo>
                        <a:pt x="96" y="54"/>
                      </a:lnTo>
                      <a:lnTo>
                        <a:pt x="98" y="54"/>
                      </a:lnTo>
                      <a:lnTo>
                        <a:pt x="98" y="52"/>
                      </a:lnTo>
                      <a:lnTo>
                        <a:pt x="98" y="50"/>
                      </a:lnTo>
                      <a:lnTo>
                        <a:pt x="98" y="46"/>
                      </a:lnTo>
                      <a:lnTo>
                        <a:pt x="98" y="50"/>
                      </a:lnTo>
                      <a:lnTo>
                        <a:pt x="100" y="50"/>
                      </a:lnTo>
                      <a:lnTo>
                        <a:pt x="102" y="46"/>
                      </a:lnTo>
                      <a:lnTo>
                        <a:pt x="102" y="44"/>
                      </a:lnTo>
                      <a:lnTo>
                        <a:pt x="102" y="40"/>
                      </a:lnTo>
                      <a:lnTo>
                        <a:pt x="102" y="36"/>
                      </a:lnTo>
                      <a:lnTo>
                        <a:pt x="108" y="36"/>
                      </a:lnTo>
                      <a:lnTo>
                        <a:pt x="110" y="34"/>
                      </a:ln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6" y="34"/>
                      </a:lnTo>
                      <a:lnTo>
                        <a:pt x="100" y="32"/>
                      </a:lnTo>
                      <a:lnTo>
                        <a:pt x="98" y="32"/>
                      </a:lnTo>
                      <a:lnTo>
                        <a:pt x="96" y="32"/>
                      </a:lnTo>
                      <a:lnTo>
                        <a:pt x="92" y="28"/>
                      </a:lnTo>
                      <a:lnTo>
                        <a:pt x="90" y="28"/>
                      </a:lnTo>
                      <a:lnTo>
                        <a:pt x="88" y="26"/>
                      </a:lnTo>
                      <a:lnTo>
                        <a:pt x="88" y="24"/>
                      </a:lnTo>
                      <a:lnTo>
                        <a:pt x="84" y="22"/>
                      </a:lnTo>
                      <a:lnTo>
                        <a:pt x="84" y="18"/>
                      </a:lnTo>
                      <a:lnTo>
                        <a:pt x="82" y="16"/>
                      </a:lnTo>
                      <a:lnTo>
                        <a:pt x="82" y="10"/>
                      </a:lnTo>
                      <a:lnTo>
                        <a:pt x="80" y="2"/>
                      </a:lnTo>
                      <a:lnTo>
                        <a:pt x="74" y="2"/>
                      </a:lnTo>
                      <a:lnTo>
                        <a:pt x="70" y="6"/>
                      </a:lnTo>
                      <a:lnTo>
                        <a:pt x="70" y="0"/>
                      </a:lnTo>
                      <a:lnTo>
                        <a:pt x="64" y="0"/>
                      </a:lnTo>
                      <a:lnTo>
                        <a:pt x="62" y="2"/>
                      </a:lnTo>
                      <a:lnTo>
                        <a:pt x="60" y="6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46" y="14"/>
                      </a:lnTo>
                      <a:lnTo>
                        <a:pt x="42" y="16"/>
                      </a:lnTo>
                      <a:lnTo>
                        <a:pt x="38" y="22"/>
                      </a:lnTo>
                      <a:lnTo>
                        <a:pt x="38" y="26"/>
                      </a:lnTo>
                      <a:lnTo>
                        <a:pt x="38" y="28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6" y="40"/>
                      </a:lnTo>
                      <a:lnTo>
                        <a:pt x="38" y="42"/>
                      </a:lnTo>
                      <a:lnTo>
                        <a:pt x="36" y="46"/>
                      </a:lnTo>
                      <a:lnTo>
                        <a:pt x="34" y="54"/>
                      </a:lnTo>
                      <a:lnTo>
                        <a:pt x="30" y="60"/>
                      </a:lnTo>
                      <a:lnTo>
                        <a:pt x="0" y="84"/>
                      </a:lnTo>
                      <a:lnTo>
                        <a:pt x="8" y="110"/>
                      </a:lnTo>
                      <a:lnTo>
                        <a:pt x="48" y="132"/>
                      </a:lnTo>
                      <a:lnTo>
                        <a:pt x="48" y="138"/>
                      </a:lnTo>
                      <a:lnTo>
                        <a:pt x="60" y="138"/>
                      </a:lnTo>
                      <a:lnTo>
                        <a:pt x="62" y="148"/>
                      </a:lnTo>
                      <a:lnTo>
                        <a:pt x="72" y="154"/>
                      </a:lnTo>
                      <a:lnTo>
                        <a:pt x="100" y="156"/>
                      </a:lnTo>
                      <a:lnTo>
                        <a:pt x="106" y="154"/>
                      </a:lnTo>
                      <a:lnTo>
                        <a:pt x="114" y="146"/>
                      </a:lnTo>
                      <a:lnTo>
                        <a:pt x="118" y="138"/>
                      </a:lnTo>
                      <a:lnTo>
                        <a:pt x="120" y="136"/>
                      </a:lnTo>
                      <a:lnTo>
                        <a:pt x="124" y="136"/>
                      </a:lnTo>
                      <a:lnTo>
                        <a:pt x="128" y="136"/>
                      </a:lnTo>
                      <a:lnTo>
                        <a:pt x="134" y="136"/>
                      </a:lnTo>
                      <a:lnTo>
                        <a:pt x="142" y="140"/>
                      </a:lnTo>
                      <a:lnTo>
                        <a:pt x="142" y="138"/>
                      </a:lnTo>
                      <a:lnTo>
                        <a:pt x="144" y="136"/>
                      </a:lnTo>
                      <a:lnTo>
                        <a:pt x="144" y="136"/>
                      </a:lnTo>
                      <a:lnTo>
                        <a:pt x="144" y="13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2" name="Freeform: Shape 395">
                  <a:extLst>
                    <a:ext uri="{FF2B5EF4-FFF2-40B4-BE49-F238E27FC236}">
                      <a16:creationId xmlns:a16="http://schemas.microsoft.com/office/drawing/2014/main" id="{5BE1EFC1-D5BA-497F-B32F-CF7D087F3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575" y="3270250"/>
                  <a:ext cx="447675" cy="450850"/>
                </a:xfrm>
                <a:custGeom>
                  <a:avLst/>
                  <a:gdLst>
                    <a:gd name="T0" fmla="*/ 266 w 282"/>
                    <a:gd name="T1" fmla="*/ 254 h 284"/>
                    <a:gd name="T2" fmla="*/ 278 w 282"/>
                    <a:gd name="T3" fmla="*/ 238 h 284"/>
                    <a:gd name="T4" fmla="*/ 260 w 282"/>
                    <a:gd name="T5" fmla="*/ 212 h 284"/>
                    <a:gd name="T6" fmla="*/ 266 w 282"/>
                    <a:gd name="T7" fmla="*/ 168 h 284"/>
                    <a:gd name="T8" fmla="*/ 252 w 282"/>
                    <a:gd name="T9" fmla="*/ 156 h 284"/>
                    <a:gd name="T10" fmla="*/ 242 w 282"/>
                    <a:gd name="T11" fmla="*/ 126 h 284"/>
                    <a:gd name="T12" fmla="*/ 242 w 282"/>
                    <a:gd name="T13" fmla="*/ 104 h 284"/>
                    <a:gd name="T14" fmla="*/ 256 w 282"/>
                    <a:gd name="T15" fmla="*/ 90 h 284"/>
                    <a:gd name="T16" fmla="*/ 260 w 282"/>
                    <a:gd name="T17" fmla="*/ 64 h 284"/>
                    <a:gd name="T18" fmla="*/ 242 w 282"/>
                    <a:gd name="T19" fmla="*/ 46 h 284"/>
                    <a:gd name="T20" fmla="*/ 210 w 282"/>
                    <a:gd name="T21" fmla="*/ 30 h 284"/>
                    <a:gd name="T22" fmla="*/ 170 w 282"/>
                    <a:gd name="T23" fmla="*/ 30 h 284"/>
                    <a:gd name="T24" fmla="*/ 154 w 282"/>
                    <a:gd name="T25" fmla="*/ 40 h 284"/>
                    <a:gd name="T26" fmla="*/ 138 w 282"/>
                    <a:gd name="T27" fmla="*/ 62 h 284"/>
                    <a:gd name="T28" fmla="*/ 128 w 282"/>
                    <a:gd name="T29" fmla="*/ 58 h 284"/>
                    <a:gd name="T30" fmla="*/ 90 w 282"/>
                    <a:gd name="T31" fmla="*/ 50 h 284"/>
                    <a:gd name="T32" fmla="*/ 80 w 282"/>
                    <a:gd name="T33" fmla="*/ 50 h 284"/>
                    <a:gd name="T34" fmla="*/ 70 w 282"/>
                    <a:gd name="T35" fmla="*/ 28 h 284"/>
                    <a:gd name="T36" fmla="*/ 60 w 282"/>
                    <a:gd name="T37" fmla="*/ 14 h 284"/>
                    <a:gd name="T38" fmla="*/ 62 w 282"/>
                    <a:gd name="T39" fmla="*/ 8 h 284"/>
                    <a:gd name="T40" fmla="*/ 54 w 282"/>
                    <a:gd name="T41" fmla="*/ 0 h 284"/>
                    <a:gd name="T42" fmla="*/ 44 w 282"/>
                    <a:gd name="T43" fmla="*/ 10 h 284"/>
                    <a:gd name="T44" fmla="*/ 26 w 282"/>
                    <a:gd name="T45" fmla="*/ 14 h 284"/>
                    <a:gd name="T46" fmla="*/ 16 w 282"/>
                    <a:gd name="T47" fmla="*/ 2 h 284"/>
                    <a:gd name="T48" fmla="*/ 6 w 282"/>
                    <a:gd name="T49" fmla="*/ 4 h 284"/>
                    <a:gd name="T50" fmla="*/ 2 w 282"/>
                    <a:gd name="T51" fmla="*/ 18 h 284"/>
                    <a:gd name="T52" fmla="*/ 0 w 282"/>
                    <a:gd name="T53" fmla="*/ 32 h 284"/>
                    <a:gd name="T54" fmla="*/ 8 w 282"/>
                    <a:gd name="T55" fmla="*/ 50 h 284"/>
                    <a:gd name="T56" fmla="*/ 10 w 282"/>
                    <a:gd name="T57" fmla="*/ 66 h 284"/>
                    <a:gd name="T58" fmla="*/ 16 w 282"/>
                    <a:gd name="T59" fmla="*/ 76 h 284"/>
                    <a:gd name="T60" fmla="*/ 26 w 282"/>
                    <a:gd name="T61" fmla="*/ 78 h 284"/>
                    <a:gd name="T62" fmla="*/ 36 w 282"/>
                    <a:gd name="T63" fmla="*/ 82 h 284"/>
                    <a:gd name="T64" fmla="*/ 28 w 282"/>
                    <a:gd name="T65" fmla="*/ 92 h 284"/>
                    <a:gd name="T66" fmla="*/ 24 w 282"/>
                    <a:gd name="T67" fmla="*/ 94 h 284"/>
                    <a:gd name="T68" fmla="*/ 20 w 282"/>
                    <a:gd name="T69" fmla="*/ 102 h 284"/>
                    <a:gd name="T70" fmla="*/ 28 w 282"/>
                    <a:gd name="T71" fmla="*/ 118 h 284"/>
                    <a:gd name="T72" fmla="*/ 44 w 282"/>
                    <a:gd name="T73" fmla="*/ 136 h 284"/>
                    <a:gd name="T74" fmla="*/ 48 w 282"/>
                    <a:gd name="T75" fmla="*/ 138 h 284"/>
                    <a:gd name="T76" fmla="*/ 60 w 282"/>
                    <a:gd name="T77" fmla="*/ 158 h 284"/>
                    <a:gd name="T78" fmla="*/ 64 w 282"/>
                    <a:gd name="T79" fmla="*/ 180 h 284"/>
                    <a:gd name="T80" fmla="*/ 88 w 282"/>
                    <a:gd name="T81" fmla="*/ 184 h 284"/>
                    <a:gd name="T82" fmla="*/ 102 w 282"/>
                    <a:gd name="T83" fmla="*/ 222 h 284"/>
                    <a:gd name="T84" fmla="*/ 110 w 282"/>
                    <a:gd name="T85" fmla="*/ 234 h 284"/>
                    <a:gd name="T86" fmla="*/ 130 w 282"/>
                    <a:gd name="T87" fmla="*/ 254 h 284"/>
                    <a:gd name="T88" fmla="*/ 178 w 282"/>
                    <a:gd name="T89" fmla="*/ 248 h 284"/>
                    <a:gd name="T90" fmla="*/ 184 w 282"/>
                    <a:gd name="T91" fmla="*/ 248 h 284"/>
                    <a:gd name="T92" fmla="*/ 190 w 282"/>
                    <a:gd name="T93" fmla="*/ 266 h 284"/>
                    <a:gd name="T94" fmla="*/ 216 w 282"/>
                    <a:gd name="T95" fmla="*/ 280 h 284"/>
                    <a:gd name="T96" fmla="*/ 248 w 282"/>
                    <a:gd name="T97" fmla="*/ 284 h 284"/>
                    <a:gd name="T98" fmla="*/ 12 w 282"/>
                    <a:gd name="T99" fmla="*/ 32 h 284"/>
                    <a:gd name="T100" fmla="*/ 24 w 282"/>
                    <a:gd name="T101" fmla="*/ 64 h 284"/>
                    <a:gd name="T102" fmla="*/ 16 w 282"/>
                    <a:gd name="T103" fmla="*/ 38 h 284"/>
                    <a:gd name="T104" fmla="*/ 8 w 282"/>
                    <a:gd name="T105" fmla="*/ 32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2" h="284">
                      <a:moveTo>
                        <a:pt x="248" y="284"/>
                      </a:moveTo>
                      <a:lnTo>
                        <a:pt x="252" y="270"/>
                      </a:lnTo>
                      <a:lnTo>
                        <a:pt x="260" y="256"/>
                      </a:lnTo>
                      <a:lnTo>
                        <a:pt x="266" y="254"/>
                      </a:lnTo>
                      <a:lnTo>
                        <a:pt x="278" y="252"/>
                      </a:lnTo>
                      <a:lnTo>
                        <a:pt x="282" y="248"/>
                      </a:lnTo>
                      <a:lnTo>
                        <a:pt x="282" y="240"/>
                      </a:lnTo>
                      <a:lnTo>
                        <a:pt x="278" y="238"/>
                      </a:lnTo>
                      <a:lnTo>
                        <a:pt x="274" y="230"/>
                      </a:lnTo>
                      <a:lnTo>
                        <a:pt x="272" y="222"/>
                      </a:lnTo>
                      <a:lnTo>
                        <a:pt x="264" y="220"/>
                      </a:lnTo>
                      <a:lnTo>
                        <a:pt x="260" y="212"/>
                      </a:lnTo>
                      <a:lnTo>
                        <a:pt x="256" y="208"/>
                      </a:lnTo>
                      <a:lnTo>
                        <a:pt x="260" y="202"/>
                      </a:lnTo>
                      <a:lnTo>
                        <a:pt x="252" y="186"/>
                      </a:lnTo>
                      <a:lnTo>
                        <a:pt x="266" y="168"/>
                      </a:lnTo>
                      <a:lnTo>
                        <a:pt x="266" y="164"/>
                      </a:lnTo>
                      <a:lnTo>
                        <a:pt x="264" y="162"/>
                      </a:lnTo>
                      <a:lnTo>
                        <a:pt x="252" y="158"/>
                      </a:lnTo>
                      <a:lnTo>
                        <a:pt x="252" y="156"/>
                      </a:lnTo>
                      <a:lnTo>
                        <a:pt x="252" y="148"/>
                      </a:lnTo>
                      <a:lnTo>
                        <a:pt x="246" y="138"/>
                      </a:lnTo>
                      <a:lnTo>
                        <a:pt x="242" y="132"/>
                      </a:lnTo>
                      <a:lnTo>
                        <a:pt x="242" y="126"/>
                      </a:lnTo>
                      <a:lnTo>
                        <a:pt x="246" y="120"/>
                      </a:lnTo>
                      <a:lnTo>
                        <a:pt x="242" y="118"/>
                      </a:lnTo>
                      <a:lnTo>
                        <a:pt x="242" y="114"/>
                      </a:lnTo>
                      <a:lnTo>
                        <a:pt x="242" y="104"/>
                      </a:lnTo>
                      <a:lnTo>
                        <a:pt x="246" y="96"/>
                      </a:lnTo>
                      <a:lnTo>
                        <a:pt x="248" y="94"/>
                      </a:lnTo>
                      <a:lnTo>
                        <a:pt x="254" y="94"/>
                      </a:lnTo>
                      <a:lnTo>
                        <a:pt x="256" y="90"/>
                      </a:lnTo>
                      <a:lnTo>
                        <a:pt x="260" y="84"/>
                      </a:lnTo>
                      <a:lnTo>
                        <a:pt x="262" y="76"/>
                      </a:lnTo>
                      <a:lnTo>
                        <a:pt x="260" y="68"/>
                      </a:lnTo>
                      <a:lnTo>
                        <a:pt x="260" y="64"/>
                      </a:lnTo>
                      <a:lnTo>
                        <a:pt x="252" y="62"/>
                      </a:lnTo>
                      <a:lnTo>
                        <a:pt x="248" y="56"/>
                      </a:lnTo>
                      <a:lnTo>
                        <a:pt x="246" y="50"/>
                      </a:lnTo>
                      <a:lnTo>
                        <a:pt x="242" y="46"/>
                      </a:lnTo>
                      <a:lnTo>
                        <a:pt x="234" y="40"/>
                      </a:lnTo>
                      <a:lnTo>
                        <a:pt x="224" y="38"/>
                      </a:lnTo>
                      <a:lnTo>
                        <a:pt x="214" y="32"/>
                      </a:lnTo>
                      <a:lnTo>
                        <a:pt x="210" y="30"/>
                      </a:lnTo>
                      <a:lnTo>
                        <a:pt x="200" y="30"/>
                      </a:lnTo>
                      <a:lnTo>
                        <a:pt x="182" y="26"/>
                      </a:lnTo>
                      <a:lnTo>
                        <a:pt x="174" y="28"/>
                      </a:lnTo>
                      <a:lnTo>
                        <a:pt x="170" y="30"/>
                      </a:lnTo>
                      <a:lnTo>
                        <a:pt x="162" y="30"/>
                      </a:lnTo>
                      <a:lnTo>
                        <a:pt x="160" y="32"/>
                      </a:lnTo>
                      <a:lnTo>
                        <a:pt x="154" y="38"/>
                      </a:lnTo>
                      <a:lnTo>
                        <a:pt x="154" y="40"/>
                      </a:lnTo>
                      <a:lnTo>
                        <a:pt x="152" y="46"/>
                      </a:lnTo>
                      <a:lnTo>
                        <a:pt x="142" y="46"/>
                      </a:lnTo>
                      <a:lnTo>
                        <a:pt x="142" y="62"/>
                      </a:lnTo>
                      <a:lnTo>
                        <a:pt x="138" y="62"/>
                      </a:lnTo>
                      <a:lnTo>
                        <a:pt x="138" y="58"/>
                      </a:lnTo>
                      <a:lnTo>
                        <a:pt x="136" y="56"/>
                      </a:lnTo>
                      <a:lnTo>
                        <a:pt x="134" y="56"/>
                      </a:lnTo>
                      <a:lnTo>
                        <a:pt x="128" y="58"/>
                      </a:lnTo>
                      <a:lnTo>
                        <a:pt x="118" y="62"/>
                      </a:lnTo>
                      <a:lnTo>
                        <a:pt x="108" y="62"/>
                      </a:lnTo>
                      <a:lnTo>
                        <a:pt x="98" y="56"/>
                      </a:lnTo>
                      <a:lnTo>
                        <a:pt x="90" y="50"/>
                      </a:lnTo>
                      <a:lnTo>
                        <a:pt x="90" y="48"/>
                      </a:lnTo>
                      <a:lnTo>
                        <a:pt x="84" y="48"/>
                      </a:lnTo>
                      <a:lnTo>
                        <a:pt x="82" y="48"/>
                      </a:lnTo>
                      <a:lnTo>
                        <a:pt x="80" y="50"/>
                      </a:lnTo>
                      <a:lnTo>
                        <a:pt x="78" y="48"/>
                      </a:lnTo>
                      <a:lnTo>
                        <a:pt x="74" y="46"/>
                      </a:lnTo>
                      <a:lnTo>
                        <a:pt x="72" y="36"/>
                      </a:lnTo>
                      <a:lnTo>
                        <a:pt x="70" y="28"/>
                      </a:lnTo>
                      <a:lnTo>
                        <a:pt x="66" y="26"/>
                      </a:lnTo>
                      <a:lnTo>
                        <a:pt x="66" y="22"/>
                      </a:lnTo>
                      <a:lnTo>
                        <a:pt x="62" y="18"/>
                      </a:lnTo>
                      <a:lnTo>
                        <a:pt x="60" y="14"/>
                      </a:lnTo>
                      <a:lnTo>
                        <a:pt x="56" y="12"/>
                      </a:lnTo>
                      <a:lnTo>
                        <a:pt x="56" y="10"/>
                      </a:lnTo>
                      <a:lnTo>
                        <a:pt x="60" y="8"/>
                      </a:lnTo>
                      <a:lnTo>
                        <a:pt x="62" y="8"/>
                      </a:lnTo>
                      <a:lnTo>
                        <a:pt x="64" y="4"/>
                      </a:lnTo>
                      <a:lnTo>
                        <a:pt x="62" y="2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46" y="8"/>
                      </a:lnTo>
                      <a:lnTo>
                        <a:pt x="44" y="10"/>
                      </a:lnTo>
                      <a:lnTo>
                        <a:pt x="42" y="12"/>
                      </a:lnTo>
                      <a:lnTo>
                        <a:pt x="34" y="14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6" y="40"/>
                      </a:lnTo>
                      <a:lnTo>
                        <a:pt x="8" y="46"/>
                      </a:lnTo>
                      <a:lnTo>
                        <a:pt x="8" y="50"/>
                      </a:lnTo>
                      <a:lnTo>
                        <a:pt x="6" y="50"/>
                      </a:lnTo>
                      <a:lnTo>
                        <a:pt x="8" y="58"/>
                      </a:lnTo>
                      <a:lnTo>
                        <a:pt x="8" y="64"/>
                      </a:lnTo>
                      <a:lnTo>
                        <a:pt x="10" y="66"/>
                      </a:lnTo>
                      <a:lnTo>
                        <a:pt x="10" y="68"/>
                      </a:lnTo>
                      <a:lnTo>
                        <a:pt x="12" y="72"/>
                      </a:lnTo>
                      <a:lnTo>
                        <a:pt x="12" y="74"/>
                      </a:lnTo>
                      <a:lnTo>
                        <a:pt x="16" y="76"/>
                      </a:lnTo>
                      <a:lnTo>
                        <a:pt x="18" y="76"/>
                      </a:lnTo>
                      <a:lnTo>
                        <a:pt x="20" y="78"/>
                      </a:lnTo>
                      <a:lnTo>
                        <a:pt x="24" y="78"/>
                      </a:lnTo>
                      <a:lnTo>
                        <a:pt x="26" y="78"/>
                      </a:lnTo>
                      <a:lnTo>
                        <a:pt x="30" y="82"/>
                      </a:lnTo>
                      <a:lnTo>
                        <a:pt x="34" y="78"/>
                      </a:lnTo>
                      <a:lnTo>
                        <a:pt x="34" y="82"/>
                      </a:lnTo>
                      <a:lnTo>
                        <a:pt x="36" y="82"/>
                      </a:lnTo>
                      <a:lnTo>
                        <a:pt x="34" y="84"/>
                      </a:lnTo>
                      <a:lnTo>
                        <a:pt x="28" y="84"/>
                      </a:lnTo>
                      <a:lnTo>
                        <a:pt x="28" y="86"/>
                      </a:lnTo>
                      <a:lnTo>
                        <a:pt x="28" y="92"/>
                      </a:lnTo>
                      <a:lnTo>
                        <a:pt x="28" y="94"/>
                      </a:lnTo>
                      <a:lnTo>
                        <a:pt x="26" y="96"/>
                      </a:lnTo>
                      <a:lnTo>
                        <a:pt x="24" y="96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100"/>
                      </a:lnTo>
                      <a:lnTo>
                        <a:pt x="24" y="102"/>
                      </a:lnTo>
                      <a:lnTo>
                        <a:pt x="20" y="102"/>
                      </a:lnTo>
                      <a:lnTo>
                        <a:pt x="20" y="104"/>
                      </a:lnTo>
                      <a:lnTo>
                        <a:pt x="24" y="108"/>
                      </a:lnTo>
                      <a:lnTo>
                        <a:pt x="26" y="112"/>
                      </a:lnTo>
                      <a:lnTo>
                        <a:pt x="28" y="118"/>
                      </a:lnTo>
                      <a:lnTo>
                        <a:pt x="30" y="122"/>
                      </a:lnTo>
                      <a:lnTo>
                        <a:pt x="30" y="126"/>
                      </a:lnTo>
                      <a:lnTo>
                        <a:pt x="38" y="128"/>
                      </a:lnTo>
                      <a:lnTo>
                        <a:pt x="44" y="136"/>
                      </a:lnTo>
                      <a:lnTo>
                        <a:pt x="44" y="138"/>
                      </a:lnTo>
                      <a:lnTo>
                        <a:pt x="42" y="138"/>
                      </a:lnTo>
                      <a:lnTo>
                        <a:pt x="44" y="138"/>
                      </a:lnTo>
                      <a:lnTo>
                        <a:pt x="48" y="138"/>
                      </a:lnTo>
                      <a:lnTo>
                        <a:pt x="52" y="140"/>
                      </a:lnTo>
                      <a:lnTo>
                        <a:pt x="56" y="150"/>
                      </a:lnTo>
                      <a:lnTo>
                        <a:pt x="60" y="154"/>
                      </a:lnTo>
                      <a:lnTo>
                        <a:pt x="60" y="158"/>
                      </a:lnTo>
                      <a:lnTo>
                        <a:pt x="60" y="164"/>
                      </a:lnTo>
                      <a:lnTo>
                        <a:pt x="62" y="172"/>
                      </a:lnTo>
                      <a:lnTo>
                        <a:pt x="64" y="172"/>
                      </a:lnTo>
                      <a:lnTo>
                        <a:pt x="64" y="180"/>
                      </a:lnTo>
                      <a:lnTo>
                        <a:pt x="70" y="182"/>
                      </a:lnTo>
                      <a:lnTo>
                        <a:pt x="74" y="186"/>
                      </a:lnTo>
                      <a:lnTo>
                        <a:pt x="82" y="190"/>
                      </a:lnTo>
                      <a:lnTo>
                        <a:pt x="88" y="184"/>
                      </a:lnTo>
                      <a:lnTo>
                        <a:pt x="100" y="212"/>
                      </a:lnTo>
                      <a:lnTo>
                        <a:pt x="102" y="216"/>
                      </a:lnTo>
                      <a:lnTo>
                        <a:pt x="102" y="220"/>
                      </a:lnTo>
                      <a:lnTo>
                        <a:pt x="102" y="222"/>
                      </a:lnTo>
                      <a:lnTo>
                        <a:pt x="108" y="222"/>
                      </a:lnTo>
                      <a:lnTo>
                        <a:pt x="110" y="226"/>
                      </a:lnTo>
                      <a:lnTo>
                        <a:pt x="110" y="230"/>
                      </a:lnTo>
                      <a:lnTo>
                        <a:pt x="110" y="234"/>
                      </a:lnTo>
                      <a:lnTo>
                        <a:pt x="118" y="238"/>
                      </a:lnTo>
                      <a:lnTo>
                        <a:pt x="118" y="240"/>
                      </a:lnTo>
                      <a:lnTo>
                        <a:pt x="118" y="246"/>
                      </a:lnTo>
                      <a:lnTo>
                        <a:pt x="130" y="254"/>
                      </a:lnTo>
                      <a:lnTo>
                        <a:pt x="136" y="256"/>
                      </a:lnTo>
                      <a:lnTo>
                        <a:pt x="146" y="258"/>
                      </a:lnTo>
                      <a:lnTo>
                        <a:pt x="154" y="258"/>
                      </a:lnTo>
                      <a:lnTo>
                        <a:pt x="178" y="248"/>
                      </a:lnTo>
                      <a:lnTo>
                        <a:pt x="174" y="246"/>
                      </a:lnTo>
                      <a:lnTo>
                        <a:pt x="178" y="246"/>
                      </a:lnTo>
                      <a:lnTo>
                        <a:pt x="180" y="246"/>
                      </a:lnTo>
                      <a:lnTo>
                        <a:pt x="184" y="248"/>
                      </a:lnTo>
                      <a:lnTo>
                        <a:pt x="188" y="252"/>
                      </a:lnTo>
                      <a:lnTo>
                        <a:pt x="190" y="256"/>
                      </a:lnTo>
                      <a:lnTo>
                        <a:pt x="190" y="262"/>
                      </a:lnTo>
                      <a:lnTo>
                        <a:pt x="190" y="266"/>
                      </a:lnTo>
                      <a:lnTo>
                        <a:pt x="192" y="272"/>
                      </a:lnTo>
                      <a:lnTo>
                        <a:pt x="198" y="276"/>
                      </a:lnTo>
                      <a:lnTo>
                        <a:pt x="202" y="276"/>
                      </a:lnTo>
                      <a:lnTo>
                        <a:pt x="216" y="280"/>
                      </a:lnTo>
                      <a:lnTo>
                        <a:pt x="228" y="280"/>
                      </a:lnTo>
                      <a:lnTo>
                        <a:pt x="238" y="280"/>
                      </a:lnTo>
                      <a:lnTo>
                        <a:pt x="244" y="284"/>
                      </a:lnTo>
                      <a:lnTo>
                        <a:pt x="248" y="284"/>
                      </a:lnTo>
                      <a:lnTo>
                        <a:pt x="248" y="284"/>
                      </a:lnTo>
                      <a:lnTo>
                        <a:pt x="248" y="284"/>
                      </a:lnTo>
                      <a:close/>
                      <a:moveTo>
                        <a:pt x="12" y="32"/>
                      </a:moveTo>
                      <a:lnTo>
                        <a:pt x="12" y="32"/>
                      </a:lnTo>
                      <a:lnTo>
                        <a:pt x="20" y="36"/>
                      </a:lnTo>
                      <a:lnTo>
                        <a:pt x="26" y="44"/>
                      </a:lnTo>
                      <a:lnTo>
                        <a:pt x="30" y="58"/>
                      </a:lnTo>
                      <a:lnTo>
                        <a:pt x="24" y="64"/>
                      </a:lnTo>
                      <a:lnTo>
                        <a:pt x="12" y="46"/>
                      </a:lnTo>
                      <a:lnTo>
                        <a:pt x="12" y="44"/>
                      </a:lnTo>
                      <a:lnTo>
                        <a:pt x="12" y="40"/>
                      </a:lnTo>
                      <a:lnTo>
                        <a:pt x="16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2"/>
                      </a:lnTo>
                      <a:lnTo>
                        <a:pt x="8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3" name="Freeform: Shape 396">
                  <a:extLst>
                    <a:ext uri="{FF2B5EF4-FFF2-40B4-BE49-F238E27FC236}">
                      <a16:creationId xmlns:a16="http://schemas.microsoft.com/office/drawing/2014/main" id="{823D3C82-C5F8-40AF-909D-27C650E91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1150" y="4279900"/>
                  <a:ext cx="1044575" cy="488950"/>
                </a:xfrm>
                <a:custGeom>
                  <a:avLst/>
                  <a:gdLst>
                    <a:gd name="T0" fmla="*/ 616 w 658"/>
                    <a:gd name="T1" fmla="*/ 144 h 308"/>
                    <a:gd name="T2" fmla="*/ 566 w 658"/>
                    <a:gd name="T3" fmla="*/ 160 h 308"/>
                    <a:gd name="T4" fmla="*/ 520 w 658"/>
                    <a:gd name="T5" fmla="*/ 128 h 308"/>
                    <a:gd name="T6" fmla="*/ 548 w 658"/>
                    <a:gd name="T7" fmla="*/ 162 h 308"/>
                    <a:gd name="T8" fmla="*/ 570 w 658"/>
                    <a:gd name="T9" fmla="*/ 182 h 308"/>
                    <a:gd name="T10" fmla="*/ 606 w 658"/>
                    <a:gd name="T11" fmla="*/ 202 h 308"/>
                    <a:gd name="T12" fmla="*/ 656 w 658"/>
                    <a:gd name="T13" fmla="*/ 278 h 308"/>
                    <a:gd name="T14" fmla="*/ 184 w 658"/>
                    <a:gd name="T15" fmla="*/ 34 h 308"/>
                    <a:gd name="T16" fmla="*/ 482 w 658"/>
                    <a:gd name="T17" fmla="*/ 76 h 308"/>
                    <a:gd name="T18" fmla="*/ 96 w 658"/>
                    <a:gd name="T19" fmla="*/ 66 h 308"/>
                    <a:gd name="T20" fmla="*/ 478 w 658"/>
                    <a:gd name="T21" fmla="*/ 102 h 308"/>
                    <a:gd name="T22" fmla="*/ 476 w 658"/>
                    <a:gd name="T23" fmla="*/ 76 h 308"/>
                    <a:gd name="T24" fmla="*/ 28 w 658"/>
                    <a:gd name="T25" fmla="*/ 80 h 308"/>
                    <a:gd name="T26" fmla="*/ 414 w 658"/>
                    <a:gd name="T27" fmla="*/ 94 h 308"/>
                    <a:gd name="T28" fmla="*/ 352 w 658"/>
                    <a:gd name="T29" fmla="*/ 108 h 308"/>
                    <a:gd name="T30" fmla="*/ 352 w 658"/>
                    <a:gd name="T31" fmla="*/ 172 h 308"/>
                    <a:gd name="T32" fmla="*/ 376 w 658"/>
                    <a:gd name="T33" fmla="*/ 170 h 308"/>
                    <a:gd name="T34" fmla="*/ 396 w 658"/>
                    <a:gd name="T35" fmla="*/ 170 h 308"/>
                    <a:gd name="T36" fmla="*/ 396 w 658"/>
                    <a:gd name="T37" fmla="*/ 136 h 308"/>
                    <a:gd name="T38" fmla="*/ 374 w 658"/>
                    <a:gd name="T39" fmla="*/ 128 h 308"/>
                    <a:gd name="T40" fmla="*/ 428 w 658"/>
                    <a:gd name="T41" fmla="*/ 82 h 308"/>
                    <a:gd name="T42" fmla="*/ 470 w 658"/>
                    <a:gd name="T43" fmla="*/ 126 h 308"/>
                    <a:gd name="T44" fmla="*/ 58 w 658"/>
                    <a:gd name="T45" fmla="*/ 128 h 308"/>
                    <a:gd name="T46" fmla="*/ 512 w 658"/>
                    <a:gd name="T47" fmla="*/ 134 h 308"/>
                    <a:gd name="T48" fmla="*/ 160 w 658"/>
                    <a:gd name="T49" fmla="*/ 142 h 308"/>
                    <a:gd name="T50" fmla="*/ 504 w 658"/>
                    <a:gd name="T51" fmla="*/ 138 h 308"/>
                    <a:gd name="T52" fmla="*/ 72 w 658"/>
                    <a:gd name="T53" fmla="*/ 154 h 308"/>
                    <a:gd name="T54" fmla="*/ 478 w 658"/>
                    <a:gd name="T55" fmla="*/ 164 h 308"/>
                    <a:gd name="T56" fmla="*/ 478 w 658"/>
                    <a:gd name="T57" fmla="*/ 164 h 308"/>
                    <a:gd name="T58" fmla="*/ 404 w 658"/>
                    <a:gd name="T59" fmla="*/ 192 h 308"/>
                    <a:gd name="T60" fmla="*/ 410 w 658"/>
                    <a:gd name="T61" fmla="*/ 190 h 308"/>
                    <a:gd name="T62" fmla="*/ 174 w 658"/>
                    <a:gd name="T63" fmla="*/ 238 h 308"/>
                    <a:gd name="T64" fmla="*/ 250 w 658"/>
                    <a:gd name="T65" fmla="*/ 252 h 308"/>
                    <a:gd name="T66" fmla="*/ 260 w 658"/>
                    <a:gd name="T67" fmla="*/ 228 h 308"/>
                    <a:gd name="T68" fmla="*/ 178 w 658"/>
                    <a:gd name="T69" fmla="*/ 210 h 308"/>
                    <a:gd name="T70" fmla="*/ 560 w 658"/>
                    <a:gd name="T71" fmla="*/ 238 h 308"/>
                    <a:gd name="T72" fmla="*/ 274 w 658"/>
                    <a:gd name="T73" fmla="*/ 228 h 308"/>
                    <a:gd name="T74" fmla="*/ 522 w 658"/>
                    <a:gd name="T75" fmla="*/ 242 h 308"/>
                    <a:gd name="T76" fmla="*/ 292 w 658"/>
                    <a:gd name="T77" fmla="*/ 262 h 308"/>
                    <a:gd name="T78" fmla="*/ 288 w 658"/>
                    <a:gd name="T79" fmla="*/ 254 h 308"/>
                    <a:gd name="T80" fmla="*/ 312 w 658"/>
                    <a:gd name="T81" fmla="*/ 254 h 308"/>
                    <a:gd name="T82" fmla="*/ 330 w 658"/>
                    <a:gd name="T83" fmla="*/ 256 h 308"/>
                    <a:gd name="T84" fmla="*/ 348 w 658"/>
                    <a:gd name="T85" fmla="*/ 262 h 308"/>
                    <a:gd name="T86" fmla="*/ 360 w 658"/>
                    <a:gd name="T87" fmla="*/ 264 h 308"/>
                    <a:gd name="T88" fmla="*/ 366 w 658"/>
                    <a:gd name="T89" fmla="*/ 260 h 308"/>
                    <a:gd name="T90" fmla="*/ 414 w 658"/>
                    <a:gd name="T91" fmla="*/ 284 h 308"/>
                    <a:gd name="T92" fmla="*/ 428 w 658"/>
                    <a:gd name="T93" fmla="*/ 292 h 308"/>
                    <a:gd name="T94" fmla="*/ 350 w 658"/>
                    <a:gd name="T95" fmla="*/ 290 h 308"/>
                    <a:gd name="T96" fmla="*/ 104 w 658"/>
                    <a:gd name="T97" fmla="*/ 84 h 308"/>
                    <a:gd name="T98" fmla="*/ 214 w 658"/>
                    <a:gd name="T99" fmla="*/ 126 h 308"/>
                    <a:gd name="T100" fmla="*/ 296 w 658"/>
                    <a:gd name="T101" fmla="*/ 166 h 308"/>
                    <a:gd name="T102" fmla="*/ 340 w 658"/>
                    <a:gd name="T103" fmla="*/ 94 h 308"/>
                    <a:gd name="T104" fmla="*/ 324 w 658"/>
                    <a:gd name="T105" fmla="*/ 46 h 308"/>
                    <a:gd name="T106" fmla="*/ 276 w 658"/>
                    <a:gd name="T107" fmla="*/ 84 h 308"/>
                    <a:gd name="T108" fmla="*/ 212 w 658"/>
                    <a:gd name="T109" fmla="*/ 72 h 308"/>
                    <a:gd name="T110" fmla="*/ 40 w 658"/>
                    <a:gd name="T111" fmla="*/ 66 h 308"/>
                    <a:gd name="T112" fmla="*/ 94 w 658"/>
                    <a:gd name="T113" fmla="*/ 156 h 308"/>
                    <a:gd name="T114" fmla="*/ 142 w 658"/>
                    <a:gd name="T115" fmla="*/ 202 h 308"/>
                    <a:gd name="T116" fmla="*/ 138 w 658"/>
                    <a:gd name="T117" fmla="*/ 146 h 308"/>
                    <a:gd name="T118" fmla="*/ 114 w 658"/>
                    <a:gd name="T119" fmla="*/ 92 h 308"/>
                    <a:gd name="T120" fmla="*/ 86 w 658"/>
                    <a:gd name="T121" fmla="*/ 70 h 308"/>
                    <a:gd name="T122" fmla="*/ 40 w 658"/>
                    <a:gd name="T123" fmla="*/ 1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58" h="308">
                      <a:moveTo>
                        <a:pt x="658" y="278"/>
                      </a:moveTo>
                      <a:lnTo>
                        <a:pt x="658" y="238"/>
                      </a:lnTo>
                      <a:lnTo>
                        <a:pt x="656" y="234"/>
                      </a:lnTo>
                      <a:lnTo>
                        <a:pt x="658" y="228"/>
                      </a:lnTo>
                      <a:lnTo>
                        <a:pt x="656" y="162"/>
                      </a:lnTo>
                      <a:lnTo>
                        <a:pt x="656" y="160"/>
                      </a:lnTo>
                      <a:lnTo>
                        <a:pt x="652" y="156"/>
                      </a:lnTo>
                      <a:lnTo>
                        <a:pt x="646" y="156"/>
                      </a:lnTo>
                      <a:lnTo>
                        <a:pt x="638" y="156"/>
                      </a:lnTo>
                      <a:lnTo>
                        <a:pt x="632" y="154"/>
                      </a:lnTo>
                      <a:lnTo>
                        <a:pt x="624" y="148"/>
                      </a:lnTo>
                      <a:lnTo>
                        <a:pt x="616" y="144"/>
                      </a:lnTo>
                      <a:lnTo>
                        <a:pt x="610" y="144"/>
                      </a:lnTo>
                      <a:lnTo>
                        <a:pt x="606" y="148"/>
                      </a:lnTo>
                      <a:lnTo>
                        <a:pt x="604" y="154"/>
                      </a:lnTo>
                      <a:lnTo>
                        <a:pt x="598" y="154"/>
                      </a:lnTo>
                      <a:lnTo>
                        <a:pt x="594" y="156"/>
                      </a:lnTo>
                      <a:lnTo>
                        <a:pt x="592" y="164"/>
                      </a:lnTo>
                      <a:lnTo>
                        <a:pt x="588" y="170"/>
                      </a:lnTo>
                      <a:lnTo>
                        <a:pt x="584" y="170"/>
                      </a:lnTo>
                      <a:lnTo>
                        <a:pt x="576" y="172"/>
                      </a:lnTo>
                      <a:lnTo>
                        <a:pt x="570" y="156"/>
                      </a:lnTo>
                      <a:lnTo>
                        <a:pt x="568" y="160"/>
                      </a:lnTo>
                      <a:lnTo>
                        <a:pt x="566" y="160"/>
                      </a:lnTo>
                      <a:lnTo>
                        <a:pt x="564" y="152"/>
                      </a:lnTo>
                      <a:lnTo>
                        <a:pt x="564" y="144"/>
                      </a:lnTo>
                      <a:lnTo>
                        <a:pt x="566" y="128"/>
                      </a:lnTo>
                      <a:lnTo>
                        <a:pt x="556" y="124"/>
                      </a:lnTo>
                      <a:lnTo>
                        <a:pt x="550" y="126"/>
                      </a:lnTo>
                      <a:lnTo>
                        <a:pt x="542" y="124"/>
                      </a:lnTo>
                      <a:lnTo>
                        <a:pt x="540" y="120"/>
                      </a:lnTo>
                      <a:lnTo>
                        <a:pt x="534" y="120"/>
                      </a:lnTo>
                      <a:lnTo>
                        <a:pt x="532" y="126"/>
                      </a:lnTo>
                      <a:lnTo>
                        <a:pt x="532" y="128"/>
                      </a:lnTo>
                      <a:lnTo>
                        <a:pt x="524" y="128"/>
                      </a:lnTo>
                      <a:lnTo>
                        <a:pt x="520" y="128"/>
                      </a:lnTo>
                      <a:lnTo>
                        <a:pt x="520" y="136"/>
                      </a:lnTo>
                      <a:lnTo>
                        <a:pt x="520" y="142"/>
                      </a:lnTo>
                      <a:lnTo>
                        <a:pt x="524" y="142"/>
                      </a:lnTo>
                      <a:lnTo>
                        <a:pt x="532" y="142"/>
                      </a:lnTo>
                      <a:lnTo>
                        <a:pt x="532" y="146"/>
                      </a:lnTo>
                      <a:lnTo>
                        <a:pt x="532" y="152"/>
                      </a:lnTo>
                      <a:lnTo>
                        <a:pt x="556" y="152"/>
                      </a:lnTo>
                      <a:lnTo>
                        <a:pt x="558" y="152"/>
                      </a:lnTo>
                      <a:lnTo>
                        <a:pt x="558" y="154"/>
                      </a:lnTo>
                      <a:lnTo>
                        <a:pt x="556" y="156"/>
                      </a:lnTo>
                      <a:lnTo>
                        <a:pt x="532" y="160"/>
                      </a:lnTo>
                      <a:lnTo>
                        <a:pt x="548" y="162"/>
                      </a:lnTo>
                      <a:lnTo>
                        <a:pt x="542" y="164"/>
                      </a:lnTo>
                      <a:lnTo>
                        <a:pt x="534" y="164"/>
                      </a:lnTo>
                      <a:lnTo>
                        <a:pt x="532" y="164"/>
                      </a:lnTo>
                      <a:lnTo>
                        <a:pt x="538" y="162"/>
                      </a:lnTo>
                      <a:lnTo>
                        <a:pt x="550" y="180"/>
                      </a:lnTo>
                      <a:lnTo>
                        <a:pt x="550" y="174"/>
                      </a:lnTo>
                      <a:lnTo>
                        <a:pt x="552" y="172"/>
                      </a:lnTo>
                      <a:lnTo>
                        <a:pt x="556" y="172"/>
                      </a:lnTo>
                      <a:lnTo>
                        <a:pt x="558" y="174"/>
                      </a:lnTo>
                      <a:lnTo>
                        <a:pt x="564" y="178"/>
                      </a:lnTo>
                      <a:lnTo>
                        <a:pt x="568" y="180"/>
                      </a:lnTo>
                      <a:lnTo>
                        <a:pt x="570" y="182"/>
                      </a:lnTo>
                      <a:lnTo>
                        <a:pt x="570" y="184"/>
                      </a:lnTo>
                      <a:lnTo>
                        <a:pt x="570" y="188"/>
                      </a:lnTo>
                      <a:lnTo>
                        <a:pt x="570" y="190"/>
                      </a:lnTo>
                      <a:lnTo>
                        <a:pt x="578" y="190"/>
                      </a:lnTo>
                      <a:lnTo>
                        <a:pt x="586" y="192"/>
                      </a:lnTo>
                      <a:lnTo>
                        <a:pt x="594" y="192"/>
                      </a:lnTo>
                      <a:lnTo>
                        <a:pt x="602" y="194"/>
                      </a:lnTo>
                      <a:lnTo>
                        <a:pt x="602" y="200"/>
                      </a:lnTo>
                      <a:lnTo>
                        <a:pt x="602" y="206"/>
                      </a:lnTo>
                      <a:lnTo>
                        <a:pt x="604" y="206"/>
                      </a:lnTo>
                      <a:lnTo>
                        <a:pt x="604" y="202"/>
                      </a:lnTo>
                      <a:lnTo>
                        <a:pt x="606" y="202"/>
                      </a:lnTo>
                      <a:lnTo>
                        <a:pt x="620" y="208"/>
                      </a:lnTo>
                      <a:lnTo>
                        <a:pt x="624" y="230"/>
                      </a:lnTo>
                      <a:lnTo>
                        <a:pt x="630" y="254"/>
                      </a:lnTo>
                      <a:lnTo>
                        <a:pt x="624" y="254"/>
                      </a:lnTo>
                      <a:lnTo>
                        <a:pt x="620" y="254"/>
                      </a:lnTo>
                      <a:lnTo>
                        <a:pt x="616" y="260"/>
                      </a:lnTo>
                      <a:lnTo>
                        <a:pt x="612" y="264"/>
                      </a:lnTo>
                      <a:lnTo>
                        <a:pt x="628" y="262"/>
                      </a:lnTo>
                      <a:lnTo>
                        <a:pt x="628" y="260"/>
                      </a:lnTo>
                      <a:lnTo>
                        <a:pt x="638" y="260"/>
                      </a:lnTo>
                      <a:lnTo>
                        <a:pt x="648" y="260"/>
                      </a:lnTo>
                      <a:lnTo>
                        <a:pt x="656" y="278"/>
                      </a:lnTo>
                      <a:lnTo>
                        <a:pt x="658" y="278"/>
                      </a:lnTo>
                      <a:lnTo>
                        <a:pt x="658" y="278"/>
                      </a:lnTo>
                      <a:lnTo>
                        <a:pt x="658" y="278"/>
                      </a:lnTo>
                      <a:close/>
                      <a:moveTo>
                        <a:pt x="184" y="34"/>
                      </a:moveTo>
                      <a:lnTo>
                        <a:pt x="184" y="34"/>
                      </a:lnTo>
                      <a:lnTo>
                        <a:pt x="184" y="36"/>
                      </a:lnTo>
                      <a:lnTo>
                        <a:pt x="184" y="38"/>
                      </a:lnTo>
                      <a:lnTo>
                        <a:pt x="186" y="40"/>
                      </a:lnTo>
                      <a:lnTo>
                        <a:pt x="188" y="36"/>
                      </a:lnTo>
                      <a:lnTo>
                        <a:pt x="188" y="34"/>
                      </a:lnTo>
                      <a:lnTo>
                        <a:pt x="184" y="34"/>
                      </a:lnTo>
                      <a:lnTo>
                        <a:pt x="184" y="34"/>
                      </a:lnTo>
                      <a:lnTo>
                        <a:pt x="184" y="34"/>
                      </a:lnTo>
                      <a:close/>
                      <a:moveTo>
                        <a:pt x="10" y="54"/>
                      </a:moveTo>
                      <a:lnTo>
                        <a:pt x="12" y="58"/>
                      </a:lnTo>
                      <a:lnTo>
                        <a:pt x="14" y="58"/>
                      </a:lnTo>
                      <a:lnTo>
                        <a:pt x="14" y="56"/>
                      </a:lnTo>
                      <a:lnTo>
                        <a:pt x="10" y="5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close/>
                      <a:moveTo>
                        <a:pt x="478" y="66"/>
                      </a:moveTo>
                      <a:lnTo>
                        <a:pt x="478" y="66"/>
                      </a:lnTo>
                      <a:lnTo>
                        <a:pt x="482" y="72"/>
                      </a:lnTo>
                      <a:lnTo>
                        <a:pt x="482" y="76"/>
                      </a:lnTo>
                      <a:lnTo>
                        <a:pt x="486" y="76"/>
                      </a:lnTo>
                      <a:lnTo>
                        <a:pt x="486" y="72"/>
                      </a:lnTo>
                      <a:lnTo>
                        <a:pt x="484" y="66"/>
                      </a:lnTo>
                      <a:lnTo>
                        <a:pt x="478" y="66"/>
                      </a:lnTo>
                      <a:lnTo>
                        <a:pt x="478" y="66"/>
                      </a:lnTo>
                      <a:lnTo>
                        <a:pt x="478" y="66"/>
                      </a:lnTo>
                      <a:close/>
                      <a:moveTo>
                        <a:pt x="96" y="66"/>
                      </a:moveTo>
                      <a:lnTo>
                        <a:pt x="96" y="72"/>
                      </a:lnTo>
                      <a:lnTo>
                        <a:pt x="96" y="70"/>
                      </a:lnTo>
                      <a:lnTo>
                        <a:pt x="96" y="66"/>
                      </a:lnTo>
                      <a:lnTo>
                        <a:pt x="96" y="66"/>
                      </a:lnTo>
                      <a:lnTo>
                        <a:pt x="96" y="66"/>
                      </a:lnTo>
                      <a:close/>
                      <a:moveTo>
                        <a:pt x="470" y="72"/>
                      </a:moveTo>
                      <a:lnTo>
                        <a:pt x="470" y="72"/>
                      </a:lnTo>
                      <a:lnTo>
                        <a:pt x="466" y="82"/>
                      </a:lnTo>
                      <a:lnTo>
                        <a:pt x="466" y="88"/>
                      </a:lnTo>
                      <a:lnTo>
                        <a:pt x="464" y="92"/>
                      </a:lnTo>
                      <a:lnTo>
                        <a:pt x="468" y="98"/>
                      </a:lnTo>
                      <a:lnTo>
                        <a:pt x="470" y="106"/>
                      </a:lnTo>
                      <a:lnTo>
                        <a:pt x="478" y="106"/>
                      </a:lnTo>
                      <a:lnTo>
                        <a:pt x="482" y="106"/>
                      </a:lnTo>
                      <a:lnTo>
                        <a:pt x="484" y="106"/>
                      </a:lnTo>
                      <a:lnTo>
                        <a:pt x="484" y="102"/>
                      </a:lnTo>
                      <a:lnTo>
                        <a:pt x="478" y="102"/>
                      </a:lnTo>
                      <a:lnTo>
                        <a:pt x="478" y="100"/>
                      </a:lnTo>
                      <a:lnTo>
                        <a:pt x="482" y="98"/>
                      </a:lnTo>
                      <a:lnTo>
                        <a:pt x="486" y="94"/>
                      </a:lnTo>
                      <a:lnTo>
                        <a:pt x="488" y="92"/>
                      </a:lnTo>
                      <a:lnTo>
                        <a:pt x="486" y="90"/>
                      </a:lnTo>
                      <a:lnTo>
                        <a:pt x="478" y="88"/>
                      </a:lnTo>
                      <a:lnTo>
                        <a:pt x="478" y="90"/>
                      </a:lnTo>
                      <a:lnTo>
                        <a:pt x="478" y="94"/>
                      </a:lnTo>
                      <a:lnTo>
                        <a:pt x="474" y="94"/>
                      </a:lnTo>
                      <a:lnTo>
                        <a:pt x="476" y="90"/>
                      </a:lnTo>
                      <a:lnTo>
                        <a:pt x="476" y="84"/>
                      </a:lnTo>
                      <a:lnTo>
                        <a:pt x="476" y="76"/>
                      </a:lnTo>
                      <a:lnTo>
                        <a:pt x="476" y="72"/>
                      </a:lnTo>
                      <a:lnTo>
                        <a:pt x="470" y="72"/>
                      </a:lnTo>
                      <a:lnTo>
                        <a:pt x="470" y="72"/>
                      </a:lnTo>
                      <a:lnTo>
                        <a:pt x="470" y="72"/>
                      </a:lnTo>
                      <a:close/>
                      <a:moveTo>
                        <a:pt x="104" y="76"/>
                      </a:moveTo>
                      <a:lnTo>
                        <a:pt x="106" y="82"/>
                      </a:lnTo>
                      <a:lnTo>
                        <a:pt x="110" y="82"/>
                      </a:lnTo>
                      <a:lnTo>
                        <a:pt x="110" y="80"/>
                      </a:lnTo>
                      <a:lnTo>
                        <a:pt x="104" y="76"/>
                      </a:lnTo>
                      <a:lnTo>
                        <a:pt x="104" y="76"/>
                      </a:lnTo>
                      <a:lnTo>
                        <a:pt x="104" y="76"/>
                      </a:lnTo>
                      <a:close/>
                      <a:moveTo>
                        <a:pt x="28" y="80"/>
                      </a:moveTo>
                      <a:lnTo>
                        <a:pt x="28" y="80"/>
                      </a:lnTo>
                      <a:lnTo>
                        <a:pt x="40" y="90"/>
                      </a:lnTo>
                      <a:lnTo>
                        <a:pt x="40" y="88"/>
                      </a:lnTo>
                      <a:lnTo>
                        <a:pt x="36" y="80"/>
                      </a:lnTo>
                      <a:lnTo>
                        <a:pt x="28" y="80"/>
                      </a:lnTo>
                      <a:lnTo>
                        <a:pt x="28" y="80"/>
                      </a:lnTo>
                      <a:lnTo>
                        <a:pt x="28" y="80"/>
                      </a:lnTo>
                      <a:close/>
                      <a:moveTo>
                        <a:pt x="428" y="82"/>
                      </a:moveTo>
                      <a:lnTo>
                        <a:pt x="428" y="82"/>
                      </a:lnTo>
                      <a:lnTo>
                        <a:pt x="424" y="88"/>
                      </a:lnTo>
                      <a:lnTo>
                        <a:pt x="420" y="92"/>
                      </a:lnTo>
                      <a:lnTo>
                        <a:pt x="414" y="94"/>
                      </a:lnTo>
                      <a:lnTo>
                        <a:pt x="406" y="94"/>
                      </a:lnTo>
                      <a:lnTo>
                        <a:pt x="396" y="94"/>
                      </a:lnTo>
                      <a:lnTo>
                        <a:pt x="378" y="92"/>
                      </a:lnTo>
                      <a:lnTo>
                        <a:pt x="378" y="88"/>
                      </a:lnTo>
                      <a:lnTo>
                        <a:pt x="370" y="90"/>
                      </a:lnTo>
                      <a:lnTo>
                        <a:pt x="366" y="94"/>
                      </a:lnTo>
                      <a:lnTo>
                        <a:pt x="364" y="94"/>
                      </a:lnTo>
                      <a:lnTo>
                        <a:pt x="364" y="92"/>
                      </a:lnTo>
                      <a:lnTo>
                        <a:pt x="360" y="92"/>
                      </a:lnTo>
                      <a:lnTo>
                        <a:pt x="360" y="98"/>
                      </a:lnTo>
                      <a:lnTo>
                        <a:pt x="356" y="102"/>
                      </a:lnTo>
                      <a:lnTo>
                        <a:pt x="352" y="108"/>
                      </a:lnTo>
                      <a:lnTo>
                        <a:pt x="356" y="112"/>
                      </a:lnTo>
                      <a:lnTo>
                        <a:pt x="358" y="120"/>
                      </a:lnTo>
                      <a:lnTo>
                        <a:pt x="352" y="124"/>
                      </a:lnTo>
                      <a:lnTo>
                        <a:pt x="350" y="126"/>
                      </a:lnTo>
                      <a:lnTo>
                        <a:pt x="350" y="134"/>
                      </a:lnTo>
                      <a:lnTo>
                        <a:pt x="350" y="142"/>
                      </a:lnTo>
                      <a:lnTo>
                        <a:pt x="348" y="152"/>
                      </a:lnTo>
                      <a:lnTo>
                        <a:pt x="342" y="160"/>
                      </a:lnTo>
                      <a:lnTo>
                        <a:pt x="342" y="166"/>
                      </a:lnTo>
                      <a:lnTo>
                        <a:pt x="342" y="170"/>
                      </a:lnTo>
                      <a:lnTo>
                        <a:pt x="348" y="170"/>
                      </a:lnTo>
                      <a:lnTo>
                        <a:pt x="352" y="172"/>
                      </a:lnTo>
                      <a:lnTo>
                        <a:pt x="348" y="208"/>
                      </a:lnTo>
                      <a:lnTo>
                        <a:pt x="364" y="206"/>
                      </a:lnTo>
                      <a:lnTo>
                        <a:pt x="368" y="200"/>
                      </a:lnTo>
                      <a:lnTo>
                        <a:pt x="368" y="190"/>
                      </a:lnTo>
                      <a:lnTo>
                        <a:pt x="364" y="184"/>
                      </a:lnTo>
                      <a:lnTo>
                        <a:pt x="364" y="182"/>
                      </a:lnTo>
                      <a:lnTo>
                        <a:pt x="366" y="180"/>
                      </a:lnTo>
                      <a:lnTo>
                        <a:pt x="366" y="182"/>
                      </a:lnTo>
                      <a:lnTo>
                        <a:pt x="368" y="170"/>
                      </a:lnTo>
                      <a:lnTo>
                        <a:pt x="370" y="164"/>
                      </a:lnTo>
                      <a:lnTo>
                        <a:pt x="374" y="164"/>
                      </a:lnTo>
                      <a:lnTo>
                        <a:pt x="376" y="170"/>
                      </a:lnTo>
                      <a:lnTo>
                        <a:pt x="382" y="184"/>
                      </a:lnTo>
                      <a:lnTo>
                        <a:pt x="384" y="198"/>
                      </a:lnTo>
                      <a:lnTo>
                        <a:pt x="388" y="198"/>
                      </a:lnTo>
                      <a:lnTo>
                        <a:pt x="392" y="198"/>
                      </a:lnTo>
                      <a:lnTo>
                        <a:pt x="392" y="190"/>
                      </a:lnTo>
                      <a:lnTo>
                        <a:pt x="404" y="188"/>
                      </a:lnTo>
                      <a:lnTo>
                        <a:pt x="406" y="188"/>
                      </a:lnTo>
                      <a:lnTo>
                        <a:pt x="406" y="184"/>
                      </a:lnTo>
                      <a:lnTo>
                        <a:pt x="400" y="180"/>
                      </a:lnTo>
                      <a:lnTo>
                        <a:pt x="394" y="174"/>
                      </a:lnTo>
                      <a:lnTo>
                        <a:pt x="394" y="172"/>
                      </a:lnTo>
                      <a:lnTo>
                        <a:pt x="396" y="170"/>
                      </a:lnTo>
                      <a:lnTo>
                        <a:pt x="400" y="170"/>
                      </a:lnTo>
                      <a:lnTo>
                        <a:pt x="396" y="166"/>
                      </a:lnTo>
                      <a:lnTo>
                        <a:pt x="392" y="164"/>
                      </a:lnTo>
                      <a:lnTo>
                        <a:pt x="388" y="162"/>
                      </a:lnTo>
                      <a:lnTo>
                        <a:pt x="386" y="156"/>
                      </a:lnTo>
                      <a:lnTo>
                        <a:pt x="386" y="152"/>
                      </a:lnTo>
                      <a:lnTo>
                        <a:pt x="376" y="148"/>
                      </a:lnTo>
                      <a:lnTo>
                        <a:pt x="376" y="144"/>
                      </a:lnTo>
                      <a:lnTo>
                        <a:pt x="384" y="144"/>
                      </a:lnTo>
                      <a:lnTo>
                        <a:pt x="388" y="144"/>
                      </a:lnTo>
                      <a:lnTo>
                        <a:pt x="394" y="138"/>
                      </a:lnTo>
                      <a:lnTo>
                        <a:pt x="396" y="136"/>
                      </a:lnTo>
                      <a:lnTo>
                        <a:pt x="400" y="136"/>
                      </a:lnTo>
                      <a:lnTo>
                        <a:pt x="400" y="142"/>
                      </a:lnTo>
                      <a:lnTo>
                        <a:pt x="404" y="142"/>
                      </a:lnTo>
                      <a:lnTo>
                        <a:pt x="410" y="138"/>
                      </a:lnTo>
                      <a:lnTo>
                        <a:pt x="404" y="136"/>
                      </a:lnTo>
                      <a:lnTo>
                        <a:pt x="402" y="134"/>
                      </a:lnTo>
                      <a:lnTo>
                        <a:pt x="410" y="124"/>
                      </a:lnTo>
                      <a:lnTo>
                        <a:pt x="394" y="124"/>
                      </a:lnTo>
                      <a:lnTo>
                        <a:pt x="382" y="124"/>
                      </a:lnTo>
                      <a:lnTo>
                        <a:pt x="378" y="126"/>
                      </a:lnTo>
                      <a:lnTo>
                        <a:pt x="376" y="128"/>
                      </a:lnTo>
                      <a:lnTo>
                        <a:pt x="374" y="128"/>
                      </a:lnTo>
                      <a:lnTo>
                        <a:pt x="374" y="124"/>
                      </a:lnTo>
                      <a:lnTo>
                        <a:pt x="366" y="124"/>
                      </a:lnTo>
                      <a:lnTo>
                        <a:pt x="368" y="102"/>
                      </a:lnTo>
                      <a:lnTo>
                        <a:pt x="400" y="106"/>
                      </a:lnTo>
                      <a:lnTo>
                        <a:pt x="412" y="108"/>
                      </a:lnTo>
                      <a:lnTo>
                        <a:pt x="424" y="102"/>
                      </a:lnTo>
                      <a:lnTo>
                        <a:pt x="432" y="90"/>
                      </a:lnTo>
                      <a:lnTo>
                        <a:pt x="434" y="82"/>
                      </a:lnTo>
                      <a:lnTo>
                        <a:pt x="432" y="80"/>
                      </a:lnTo>
                      <a:lnTo>
                        <a:pt x="428" y="82"/>
                      </a:lnTo>
                      <a:lnTo>
                        <a:pt x="428" y="82"/>
                      </a:lnTo>
                      <a:lnTo>
                        <a:pt x="428" y="82"/>
                      </a:lnTo>
                      <a:close/>
                      <a:moveTo>
                        <a:pt x="510" y="112"/>
                      </a:moveTo>
                      <a:lnTo>
                        <a:pt x="510" y="112"/>
                      </a:lnTo>
                      <a:lnTo>
                        <a:pt x="504" y="118"/>
                      </a:lnTo>
                      <a:lnTo>
                        <a:pt x="520" y="118"/>
                      </a:lnTo>
                      <a:lnTo>
                        <a:pt x="522" y="118"/>
                      </a:lnTo>
                      <a:lnTo>
                        <a:pt x="514" y="116"/>
                      </a:lnTo>
                      <a:lnTo>
                        <a:pt x="510" y="112"/>
                      </a:lnTo>
                      <a:lnTo>
                        <a:pt x="510" y="112"/>
                      </a:lnTo>
                      <a:lnTo>
                        <a:pt x="510" y="112"/>
                      </a:lnTo>
                      <a:close/>
                      <a:moveTo>
                        <a:pt x="466" y="120"/>
                      </a:moveTo>
                      <a:lnTo>
                        <a:pt x="466" y="126"/>
                      </a:lnTo>
                      <a:lnTo>
                        <a:pt x="470" y="126"/>
                      </a:lnTo>
                      <a:lnTo>
                        <a:pt x="466" y="120"/>
                      </a:lnTo>
                      <a:lnTo>
                        <a:pt x="466" y="120"/>
                      </a:lnTo>
                      <a:lnTo>
                        <a:pt x="466" y="120"/>
                      </a:lnTo>
                      <a:close/>
                      <a:moveTo>
                        <a:pt x="54" y="128"/>
                      </a:moveTo>
                      <a:lnTo>
                        <a:pt x="54" y="128"/>
                      </a:lnTo>
                      <a:lnTo>
                        <a:pt x="54" y="134"/>
                      </a:lnTo>
                      <a:lnTo>
                        <a:pt x="56" y="142"/>
                      </a:lnTo>
                      <a:lnTo>
                        <a:pt x="60" y="142"/>
                      </a:lnTo>
                      <a:lnTo>
                        <a:pt x="64" y="138"/>
                      </a:lnTo>
                      <a:lnTo>
                        <a:pt x="60" y="136"/>
                      </a:lnTo>
                      <a:lnTo>
                        <a:pt x="58" y="130"/>
                      </a:lnTo>
                      <a:lnTo>
                        <a:pt x="58" y="128"/>
                      </a:lnTo>
                      <a:lnTo>
                        <a:pt x="56" y="128"/>
                      </a:lnTo>
                      <a:lnTo>
                        <a:pt x="54" y="128"/>
                      </a:lnTo>
                      <a:lnTo>
                        <a:pt x="54" y="128"/>
                      </a:lnTo>
                      <a:lnTo>
                        <a:pt x="54" y="128"/>
                      </a:lnTo>
                      <a:close/>
                      <a:moveTo>
                        <a:pt x="512" y="134"/>
                      </a:moveTo>
                      <a:lnTo>
                        <a:pt x="514" y="136"/>
                      </a:lnTo>
                      <a:lnTo>
                        <a:pt x="516" y="138"/>
                      </a:lnTo>
                      <a:lnTo>
                        <a:pt x="520" y="136"/>
                      </a:lnTo>
                      <a:lnTo>
                        <a:pt x="516" y="134"/>
                      </a:lnTo>
                      <a:lnTo>
                        <a:pt x="512" y="134"/>
                      </a:lnTo>
                      <a:lnTo>
                        <a:pt x="512" y="134"/>
                      </a:lnTo>
                      <a:lnTo>
                        <a:pt x="512" y="134"/>
                      </a:lnTo>
                      <a:close/>
                      <a:moveTo>
                        <a:pt x="148" y="138"/>
                      </a:moveTo>
                      <a:lnTo>
                        <a:pt x="148" y="138"/>
                      </a:lnTo>
                      <a:lnTo>
                        <a:pt x="150" y="144"/>
                      </a:lnTo>
                      <a:lnTo>
                        <a:pt x="148" y="148"/>
                      </a:lnTo>
                      <a:lnTo>
                        <a:pt x="156" y="148"/>
                      </a:lnTo>
                      <a:lnTo>
                        <a:pt x="158" y="156"/>
                      </a:lnTo>
                      <a:lnTo>
                        <a:pt x="158" y="160"/>
                      </a:lnTo>
                      <a:lnTo>
                        <a:pt x="164" y="162"/>
                      </a:lnTo>
                      <a:lnTo>
                        <a:pt x="166" y="162"/>
                      </a:lnTo>
                      <a:lnTo>
                        <a:pt x="166" y="154"/>
                      </a:lnTo>
                      <a:lnTo>
                        <a:pt x="164" y="146"/>
                      </a:lnTo>
                      <a:lnTo>
                        <a:pt x="160" y="142"/>
                      </a:lnTo>
                      <a:lnTo>
                        <a:pt x="156" y="142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close/>
                      <a:moveTo>
                        <a:pt x="422" y="138"/>
                      </a:moveTo>
                      <a:lnTo>
                        <a:pt x="422" y="138"/>
                      </a:lnTo>
                      <a:lnTo>
                        <a:pt x="420" y="144"/>
                      </a:lnTo>
                      <a:lnTo>
                        <a:pt x="430" y="144"/>
                      </a:lnTo>
                      <a:lnTo>
                        <a:pt x="422" y="138"/>
                      </a:lnTo>
                      <a:lnTo>
                        <a:pt x="422" y="138"/>
                      </a:lnTo>
                      <a:lnTo>
                        <a:pt x="422" y="138"/>
                      </a:lnTo>
                      <a:close/>
                      <a:moveTo>
                        <a:pt x="504" y="138"/>
                      </a:moveTo>
                      <a:lnTo>
                        <a:pt x="504" y="138"/>
                      </a:lnTo>
                      <a:lnTo>
                        <a:pt x="504" y="144"/>
                      </a:lnTo>
                      <a:lnTo>
                        <a:pt x="506" y="146"/>
                      </a:lnTo>
                      <a:lnTo>
                        <a:pt x="510" y="146"/>
                      </a:lnTo>
                      <a:lnTo>
                        <a:pt x="510" y="144"/>
                      </a:lnTo>
                      <a:lnTo>
                        <a:pt x="504" y="138"/>
                      </a:lnTo>
                      <a:lnTo>
                        <a:pt x="504" y="138"/>
                      </a:lnTo>
                      <a:lnTo>
                        <a:pt x="504" y="138"/>
                      </a:lnTo>
                      <a:close/>
                      <a:moveTo>
                        <a:pt x="72" y="154"/>
                      </a:moveTo>
                      <a:lnTo>
                        <a:pt x="74" y="160"/>
                      </a:lnTo>
                      <a:lnTo>
                        <a:pt x="74" y="156"/>
                      </a:lnTo>
                      <a:lnTo>
                        <a:pt x="72" y="154"/>
                      </a:lnTo>
                      <a:lnTo>
                        <a:pt x="72" y="154"/>
                      </a:lnTo>
                      <a:lnTo>
                        <a:pt x="72" y="154"/>
                      </a:lnTo>
                      <a:close/>
                      <a:moveTo>
                        <a:pt x="182" y="154"/>
                      </a:moveTo>
                      <a:lnTo>
                        <a:pt x="182" y="154"/>
                      </a:lnTo>
                      <a:lnTo>
                        <a:pt x="182" y="166"/>
                      </a:lnTo>
                      <a:lnTo>
                        <a:pt x="186" y="166"/>
                      </a:lnTo>
                      <a:lnTo>
                        <a:pt x="192" y="156"/>
                      </a:lnTo>
                      <a:lnTo>
                        <a:pt x="186" y="156"/>
                      </a:lnTo>
                      <a:lnTo>
                        <a:pt x="182" y="154"/>
                      </a:lnTo>
                      <a:lnTo>
                        <a:pt x="182" y="154"/>
                      </a:lnTo>
                      <a:lnTo>
                        <a:pt x="182" y="154"/>
                      </a:lnTo>
                      <a:close/>
                      <a:moveTo>
                        <a:pt x="478" y="164"/>
                      </a:moveTo>
                      <a:lnTo>
                        <a:pt x="478" y="164"/>
                      </a:lnTo>
                      <a:lnTo>
                        <a:pt x="476" y="172"/>
                      </a:lnTo>
                      <a:lnTo>
                        <a:pt x="488" y="170"/>
                      </a:lnTo>
                      <a:lnTo>
                        <a:pt x="500" y="172"/>
                      </a:lnTo>
                      <a:lnTo>
                        <a:pt x="506" y="174"/>
                      </a:lnTo>
                      <a:lnTo>
                        <a:pt x="512" y="174"/>
                      </a:lnTo>
                      <a:lnTo>
                        <a:pt x="512" y="172"/>
                      </a:lnTo>
                      <a:lnTo>
                        <a:pt x="514" y="172"/>
                      </a:lnTo>
                      <a:lnTo>
                        <a:pt x="500" y="166"/>
                      </a:lnTo>
                      <a:lnTo>
                        <a:pt x="478" y="164"/>
                      </a:lnTo>
                      <a:lnTo>
                        <a:pt x="478" y="164"/>
                      </a:lnTo>
                      <a:lnTo>
                        <a:pt x="478" y="164"/>
                      </a:lnTo>
                      <a:close/>
                      <a:moveTo>
                        <a:pt x="446" y="166"/>
                      </a:moveTo>
                      <a:lnTo>
                        <a:pt x="452" y="178"/>
                      </a:lnTo>
                      <a:lnTo>
                        <a:pt x="458" y="178"/>
                      </a:lnTo>
                      <a:lnTo>
                        <a:pt x="460" y="174"/>
                      </a:lnTo>
                      <a:lnTo>
                        <a:pt x="464" y="172"/>
                      </a:lnTo>
                      <a:lnTo>
                        <a:pt x="464" y="166"/>
                      </a:lnTo>
                      <a:lnTo>
                        <a:pt x="446" y="166"/>
                      </a:lnTo>
                      <a:lnTo>
                        <a:pt x="446" y="166"/>
                      </a:lnTo>
                      <a:lnTo>
                        <a:pt x="446" y="166"/>
                      </a:lnTo>
                      <a:close/>
                      <a:moveTo>
                        <a:pt x="406" y="190"/>
                      </a:moveTo>
                      <a:lnTo>
                        <a:pt x="406" y="190"/>
                      </a:lnTo>
                      <a:lnTo>
                        <a:pt x="404" y="192"/>
                      </a:lnTo>
                      <a:lnTo>
                        <a:pt x="404" y="198"/>
                      </a:lnTo>
                      <a:lnTo>
                        <a:pt x="402" y="194"/>
                      </a:lnTo>
                      <a:lnTo>
                        <a:pt x="400" y="192"/>
                      </a:lnTo>
                      <a:lnTo>
                        <a:pt x="400" y="198"/>
                      </a:lnTo>
                      <a:lnTo>
                        <a:pt x="396" y="202"/>
                      </a:lnTo>
                      <a:lnTo>
                        <a:pt x="402" y="206"/>
                      </a:lnTo>
                      <a:lnTo>
                        <a:pt x="404" y="208"/>
                      </a:lnTo>
                      <a:lnTo>
                        <a:pt x="410" y="208"/>
                      </a:lnTo>
                      <a:lnTo>
                        <a:pt x="410" y="206"/>
                      </a:lnTo>
                      <a:lnTo>
                        <a:pt x="410" y="200"/>
                      </a:lnTo>
                      <a:lnTo>
                        <a:pt x="410" y="192"/>
                      </a:lnTo>
                      <a:lnTo>
                        <a:pt x="410" y="190"/>
                      </a:lnTo>
                      <a:lnTo>
                        <a:pt x="406" y="190"/>
                      </a:lnTo>
                      <a:lnTo>
                        <a:pt x="406" y="190"/>
                      </a:lnTo>
                      <a:lnTo>
                        <a:pt x="406" y="190"/>
                      </a:lnTo>
                      <a:close/>
                      <a:moveTo>
                        <a:pt x="158" y="208"/>
                      </a:moveTo>
                      <a:lnTo>
                        <a:pt x="158" y="208"/>
                      </a:lnTo>
                      <a:lnTo>
                        <a:pt x="148" y="228"/>
                      </a:lnTo>
                      <a:lnTo>
                        <a:pt x="166" y="230"/>
                      </a:lnTo>
                      <a:lnTo>
                        <a:pt x="164" y="234"/>
                      </a:lnTo>
                      <a:lnTo>
                        <a:pt x="160" y="236"/>
                      </a:lnTo>
                      <a:lnTo>
                        <a:pt x="164" y="238"/>
                      </a:lnTo>
                      <a:lnTo>
                        <a:pt x="168" y="238"/>
                      </a:lnTo>
                      <a:lnTo>
                        <a:pt x="174" y="238"/>
                      </a:lnTo>
                      <a:lnTo>
                        <a:pt x="176" y="236"/>
                      </a:lnTo>
                      <a:lnTo>
                        <a:pt x="184" y="238"/>
                      </a:lnTo>
                      <a:lnTo>
                        <a:pt x="184" y="242"/>
                      </a:lnTo>
                      <a:lnTo>
                        <a:pt x="188" y="244"/>
                      </a:lnTo>
                      <a:lnTo>
                        <a:pt x="194" y="244"/>
                      </a:lnTo>
                      <a:lnTo>
                        <a:pt x="202" y="244"/>
                      </a:lnTo>
                      <a:lnTo>
                        <a:pt x="206" y="242"/>
                      </a:lnTo>
                      <a:lnTo>
                        <a:pt x="214" y="242"/>
                      </a:lnTo>
                      <a:lnTo>
                        <a:pt x="224" y="246"/>
                      </a:lnTo>
                      <a:lnTo>
                        <a:pt x="236" y="252"/>
                      </a:lnTo>
                      <a:lnTo>
                        <a:pt x="242" y="252"/>
                      </a:lnTo>
                      <a:lnTo>
                        <a:pt x="250" y="252"/>
                      </a:lnTo>
                      <a:lnTo>
                        <a:pt x="266" y="252"/>
                      </a:lnTo>
                      <a:lnTo>
                        <a:pt x="270" y="256"/>
                      </a:lnTo>
                      <a:lnTo>
                        <a:pt x="274" y="260"/>
                      </a:lnTo>
                      <a:lnTo>
                        <a:pt x="282" y="262"/>
                      </a:lnTo>
                      <a:lnTo>
                        <a:pt x="286" y="262"/>
                      </a:lnTo>
                      <a:lnTo>
                        <a:pt x="282" y="254"/>
                      </a:lnTo>
                      <a:lnTo>
                        <a:pt x="282" y="248"/>
                      </a:lnTo>
                      <a:lnTo>
                        <a:pt x="284" y="242"/>
                      </a:lnTo>
                      <a:lnTo>
                        <a:pt x="276" y="238"/>
                      </a:lnTo>
                      <a:lnTo>
                        <a:pt x="258" y="238"/>
                      </a:lnTo>
                      <a:lnTo>
                        <a:pt x="260" y="234"/>
                      </a:lnTo>
                      <a:lnTo>
                        <a:pt x="260" y="228"/>
                      </a:lnTo>
                      <a:lnTo>
                        <a:pt x="258" y="224"/>
                      </a:lnTo>
                      <a:lnTo>
                        <a:pt x="246" y="220"/>
                      </a:lnTo>
                      <a:lnTo>
                        <a:pt x="236" y="220"/>
                      </a:lnTo>
                      <a:lnTo>
                        <a:pt x="232" y="218"/>
                      </a:lnTo>
                      <a:lnTo>
                        <a:pt x="230" y="216"/>
                      </a:lnTo>
                      <a:lnTo>
                        <a:pt x="224" y="224"/>
                      </a:lnTo>
                      <a:lnTo>
                        <a:pt x="212" y="224"/>
                      </a:lnTo>
                      <a:lnTo>
                        <a:pt x="204" y="220"/>
                      </a:lnTo>
                      <a:lnTo>
                        <a:pt x="200" y="216"/>
                      </a:lnTo>
                      <a:lnTo>
                        <a:pt x="194" y="210"/>
                      </a:lnTo>
                      <a:lnTo>
                        <a:pt x="188" y="208"/>
                      </a:lnTo>
                      <a:lnTo>
                        <a:pt x="178" y="210"/>
                      </a:lnTo>
                      <a:lnTo>
                        <a:pt x="172" y="212"/>
                      </a:lnTo>
                      <a:lnTo>
                        <a:pt x="164" y="210"/>
                      </a:lnTo>
                      <a:lnTo>
                        <a:pt x="158" y="208"/>
                      </a:lnTo>
                      <a:lnTo>
                        <a:pt x="158" y="208"/>
                      </a:lnTo>
                      <a:lnTo>
                        <a:pt x="158" y="208"/>
                      </a:lnTo>
                      <a:close/>
                      <a:moveTo>
                        <a:pt x="564" y="210"/>
                      </a:moveTo>
                      <a:lnTo>
                        <a:pt x="564" y="210"/>
                      </a:lnTo>
                      <a:lnTo>
                        <a:pt x="564" y="218"/>
                      </a:lnTo>
                      <a:lnTo>
                        <a:pt x="564" y="228"/>
                      </a:lnTo>
                      <a:lnTo>
                        <a:pt x="560" y="228"/>
                      </a:lnTo>
                      <a:lnTo>
                        <a:pt x="558" y="230"/>
                      </a:lnTo>
                      <a:lnTo>
                        <a:pt x="560" y="238"/>
                      </a:lnTo>
                      <a:lnTo>
                        <a:pt x="566" y="238"/>
                      </a:lnTo>
                      <a:lnTo>
                        <a:pt x="566" y="236"/>
                      </a:lnTo>
                      <a:lnTo>
                        <a:pt x="566" y="234"/>
                      </a:lnTo>
                      <a:lnTo>
                        <a:pt x="564" y="228"/>
                      </a:lnTo>
                      <a:lnTo>
                        <a:pt x="566" y="228"/>
                      </a:lnTo>
                      <a:lnTo>
                        <a:pt x="568" y="228"/>
                      </a:lnTo>
                      <a:lnTo>
                        <a:pt x="570" y="216"/>
                      </a:lnTo>
                      <a:lnTo>
                        <a:pt x="564" y="210"/>
                      </a:lnTo>
                      <a:lnTo>
                        <a:pt x="564" y="210"/>
                      </a:lnTo>
                      <a:lnTo>
                        <a:pt x="564" y="210"/>
                      </a:lnTo>
                      <a:close/>
                      <a:moveTo>
                        <a:pt x="264" y="226"/>
                      </a:moveTo>
                      <a:lnTo>
                        <a:pt x="274" y="228"/>
                      </a:lnTo>
                      <a:lnTo>
                        <a:pt x="276" y="226"/>
                      </a:lnTo>
                      <a:lnTo>
                        <a:pt x="264" y="226"/>
                      </a:lnTo>
                      <a:lnTo>
                        <a:pt x="264" y="226"/>
                      </a:lnTo>
                      <a:lnTo>
                        <a:pt x="264" y="226"/>
                      </a:lnTo>
                      <a:close/>
                      <a:moveTo>
                        <a:pt x="522" y="242"/>
                      </a:moveTo>
                      <a:lnTo>
                        <a:pt x="522" y="242"/>
                      </a:lnTo>
                      <a:lnTo>
                        <a:pt x="520" y="252"/>
                      </a:lnTo>
                      <a:lnTo>
                        <a:pt x="520" y="254"/>
                      </a:lnTo>
                      <a:lnTo>
                        <a:pt x="520" y="256"/>
                      </a:lnTo>
                      <a:lnTo>
                        <a:pt x="524" y="246"/>
                      </a:lnTo>
                      <a:lnTo>
                        <a:pt x="524" y="242"/>
                      </a:lnTo>
                      <a:lnTo>
                        <a:pt x="522" y="242"/>
                      </a:lnTo>
                      <a:lnTo>
                        <a:pt x="522" y="242"/>
                      </a:lnTo>
                      <a:lnTo>
                        <a:pt x="522" y="242"/>
                      </a:lnTo>
                      <a:close/>
                      <a:moveTo>
                        <a:pt x="622" y="242"/>
                      </a:moveTo>
                      <a:lnTo>
                        <a:pt x="624" y="246"/>
                      </a:lnTo>
                      <a:lnTo>
                        <a:pt x="624" y="244"/>
                      </a:lnTo>
                      <a:lnTo>
                        <a:pt x="622" y="242"/>
                      </a:lnTo>
                      <a:lnTo>
                        <a:pt x="622" y="242"/>
                      </a:lnTo>
                      <a:lnTo>
                        <a:pt x="622" y="242"/>
                      </a:lnTo>
                      <a:close/>
                      <a:moveTo>
                        <a:pt x="286" y="252"/>
                      </a:moveTo>
                      <a:lnTo>
                        <a:pt x="286" y="252"/>
                      </a:lnTo>
                      <a:lnTo>
                        <a:pt x="292" y="260"/>
                      </a:lnTo>
                      <a:lnTo>
                        <a:pt x="292" y="262"/>
                      </a:lnTo>
                      <a:lnTo>
                        <a:pt x="292" y="264"/>
                      </a:lnTo>
                      <a:lnTo>
                        <a:pt x="294" y="264"/>
                      </a:lnTo>
                      <a:lnTo>
                        <a:pt x="294" y="262"/>
                      </a:lnTo>
                      <a:lnTo>
                        <a:pt x="296" y="262"/>
                      </a:lnTo>
                      <a:lnTo>
                        <a:pt x="296" y="260"/>
                      </a:lnTo>
                      <a:lnTo>
                        <a:pt x="296" y="256"/>
                      </a:lnTo>
                      <a:lnTo>
                        <a:pt x="300" y="254"/>
                      </a:lnTo>
                      <a:lnTo>
                        <a:pt x="296" y="254"/>
                      </a:lnTo>
                      <a:lnTo>
                        <a:pt x="294" y="254"/>
                      </a:lnTo>
                      <a:lnTo>
                        <a:pt x="294" y="256"/>
                      </a:lnTo>
                      <a:lnTo>
                        <a:pt x="292" y="256"/>
                      </a:lnTo>
                      <a:lnTo>
                        <a:pt x="288" y="254"/>
                      </a:lnTo>
                      <a:lnTo>
                        <a:pt x="286" y="252"/>
                      </a:lnTo>
                      <a:lnTo>
                        <a:pt x="286" y="252"/>
                      </a:lnTo>
                      <a:lnTo>
                        <a:pt x="286" y="252"/>
                      </a:lnTo>
                      <a:close/>
                      <a:moveTo>
                        <a:pt x="446" y="252"/>
                      </a:moveTo>
                      <a:lnTo>
                        <a:pt x="446" y="252"/>
                      </a:lnTo>
                      <a:lnTo>
                        <a:pt x="446" y="256"/>
                      </a:lnTo>
                      <a:lnTo>
                        <a:pt x="458" y="254"/>
                      </a:lnTo>
                      <a:lnTo>
                        <a:pt x="446" y="252"/>
                      </a:lnTo>
                      <a:lnTo>
                        <a:pt x="446" y="252"/>
                      </a:lnTo>
                      <a:lnTo>
                        <a:pt x="446" y="252"/>
                      </a:lnTo>
                      <a:close/>
                      <a:moveTo>
                        <a:pt x="312" y="254"/>
                      </a:moveTo>
                      <a:lnTo>
                        <a:pt x="312" y="254"/>
                      </a:lnTo>
                      <a:lnTo>
                        <a:pt x="310" y="256"/>
                      </a:lnTo>
                      <a:lnTo>
                        <a:pt x="306" y="260"/>
                      </a:lnTo>
                      <a:lnTo>
                        <a:pt x="304" y="264"/>
                      </a:lnTo>
                      <a:lnTo>
                        <a:pt x="314" y="264"/>
                      </a:lnTo>
                      <a:lnTo>
                        <a:pt x="314" y="262"/>
                      </a:lnTo>
                      <a:lnTo>
                        <a:pt x="314" y="256"/>
                      </a:lnTo>
                      <a:lnTo>
                        <a:pt x="314" y="254"/>
                      </a:lnTo>
                      <a:lnTo>
                        <a:pt x="312" y="254"/>
                      </a:lnTo>
                      <a:lnTo>
                        <a:pt x="312" y="254"/>
                      </a:lnTo>
                      <a:lnTo>
                        <a:pt x="312" y="254"/>
                      </a:lnTo>
                      <a:close/>
                      <a:moveTo>
                        <a:pt x="330" y="256"/>
                      </a:moveTo>
                      <a:lnTo>
                        <a:pt x="330" y="256"/>
                      </a:lnTo>
                      <a:lnTo>
                        <a:pt x="330" y="260"/>
                      </a:lnTo>
                      <a:lnTo>
                        <a:pt x="328" y="260"/>
                      </a:lnTo>
                      <a:lnTo>
                        <a:pt x="332" y="262"/>
                      </a:lnTo>
                      <a:lnTo>
                        <a:pt x="336" y="264"/>
                      </a:lnTo>
                      <a:lnTo>
                        <a:pt x="332" y="266"/>
                      </a:lnTo>
                      <a:lnTo>
                        <a:pt x="328" y="266"/>
                      </a:lnTo>
                      <a:lnTo>
                        <a:pt x="320" y="262"/>
                      </a:lnTo>
                      <a:lnTo>
                        <a:pt x="318" y="274"/>
                      </a:lnTo>
                      <a:lnTo>
                        <a:pt x="350" y="270"/>
                      </a:lnTo>
                      <a:lnTo>
                        <a:pt x="348" y="266"/>
                      </a:lnTo>
                      <a:lnTo>
                        <a:pt x="348" y="264"/>
                      </a:lnTo>
                      <a:lnTo>
                        <a:pt x="348" y="262"/>
                      </a:lnTo>
                      <a:lnTo>
                        <a:pt x="340" y="262"/>
                      </a:lnTo>
                      <a:lnTo>
                        <a:pt x="338" y="262"/>
                      </a:lnTo>
                      <a:lnTo>
                        <a:pt x="338" y="260"/>
                      </a:lnTo>
                      <a:lnTo>
                        <a:pt x="330" y="256"/>
                      </a:lnTo>
                      <a:lnTo>
                        <a:pt x="330" y="256"/>
                      </a:lnTo>
                      <a:lnTo>
                        <a:pt x="330" y="256"/>
                      </a:lnTo>
                      <a:close/>
                      <a:moveTo>
                        <a:pt x="366" y="260"/>
                      </a:moveTo>
                      <a:lnTo>
                        <a:pt x="366" y="260"/>
                      </a:lnTo>
                      <a:lnTo>
                        <a:pt x="360" y="260"/>
                      </a:lnTo>
                      <a:lnTo>
                        <a:pt x="358" y="262"/>
                      </a:lnTo>
                      <a:lnTo>
                        <a:pt x="358" y="264"/>
                      </a:lnTo>
                      <a:lnTo>
                        <a:pt x="360" y="264"/>
                      </a:lnTo>
                      <a:lnTo>
                        <a:pt x="366" y="270"/>
                      </a:lnTo>
                      <a:lnTo>
                        <a:pt x="374" y="272"/>
                      </a:lnTo>
                      <a:lnTo>
                        <a:pt x="378" y="272"/>
                      </a:lnTo>
                      <a:lnTo>
                        <a:pt x="384" y="270"/>
                      </a:lnTo>
                      <a:lnTo>
                        <a:pt x="394" y="266"/>
                      </a:lnTo>
                      <a:lnTo>
                        <a:pt x="400" y="266"/>
                      </a:lnTo>
                      <a:lnTo>
                        <a:pt x="404" y="270"/>
                      </a:lnTo>
                      <a:lnTo>
                        <a:pt x="404" y="260"/>
                      </a:lnTo>
                      <a:lnTo>
                        <a:pt x="392" y="262"/>
                      </a:lnTo>
                      <a:lnTo>
                        <a:pt x="378" y="262"/>
                      </a:lnTo>
                      <a:lnTo>
                        <a:pt x="366" y="260"/>
                      </a:lnTo>
                      <a:lnTo>
                        <a:pt x="366" y="260"/>
                      </a:lnTo>
                      <a:lnTo>
                        <a:pt x="366" y="260"/>
                      </a:lnTo>
                      <a:close/>
                      <a:moveTo>
                        <a:pt x="458" y="262"/>
                      </a:moveTo>
                      <a:lnTo>
                        <a:pt x="458" y="262"/>
                      </a:lnTo>
                      <a:lnTo>
                        <a:pt x="446" y="270"/>
                      </a:lnTo>
                      <a:lnTo>
                        <a:pt x="440" y="270"/>
                      </a:lnTo>
                      <a:lnTo>
                        <a:pt x="434" y="266"/>
                      </a:lnTo>
                      <a:lnTo>
                        <a:pt x="430" y="270"/>
                      </a:lnTo>
                      <a:lnTo>
                        <a:pt x="430" y="278"/>
                      </a:lnTo>
                      <a:lnTo>
                        <a:pt x="424" y="278"/>
                      </a:lnTo>
                      <a:lnTo>
                        <a:pt x="422" y="280"/>
                      </a:lnTo>
                      <a:lnTo>
                        <a:pt x="422" y="282"/>
                      </a:lnTo>
                      <a:lnTo>
                        <a:pt x="414" y="284"/>
                      </a:lnTo>
                      <a:lnTo>
                        <a:pt x="412" y="290"/>
                      </a:lnTo>
                      <a:lnTo>
                        <a:pt x="410" y="296"/>
                      </a:lnTo>
                      <a:lnTo>
                        <a:pt x="404" y="298"/>
                      </a:lnTo>
                      <a:lnTo>
                        <a:pt x="400" y="298"/>
                      </a:lnTo>
                      <a:lnTo>
                        <a:pt x="400" y="300"/>
                      </a:lnTo>
                      <a:lnTo>
                        <a:pt x="400" y="302"/>
                      </a:lnTo>
                      <a:lnTo>
                        <a:pt x="396" y="306"/>
                      </a:lnTo>
                      <a:lnTo>
                        <a:pt x="402" y="306"/>
                      </a:lnTo>
                      <a:lnTo>
                        <a:pt x="402" y="308"/>
                      </a:lnTo>
                      <a:lnTo>
                        <a:pt x="412" y="298"/>
                      </a:lnTo>
                      <a:lnTo>
                        <a:pt x="424" y="292"/>
                      </a:lnTo>
                      <a:lnTo>
                        <a:pt x="428" y="292"/>
                      </a:lnTo>
                      <a:lnTo>
                        <a:pt x="432" y="292"/>
                      </a:lnTo>
                      <a:lnTo>
                        <a:pt x="434" y="288"/>
                      </a:lnTo>
                      <a:lnTo>
                        <a:pt x="438" y="282"/>
                      </a:lnTo>
                      <a:lnTo>
                        <a:pt x="456" y="272"/>
                      </a:lnTo>
                      <a:lnTo>
                        <a:pt x="466" y="264"/>
                      </a:lnTo>
                      <a:lnTo>
                        <a:pt x="464" y="262"/>
                      </a:lnTo>
                      <a:lnTo>
                        <a:pt x="458" y="262"/>
                      </a:lnTo>
                      <a:lnTo>
                        <a:pt x="458" y="262"/>
                      </a:lnTo>
                      <a:lnTo>
                        <a:pt x="458" y="262"/>
                      </a:lnTo>
                      <a:close/>
                      <a:moveTo>
                        <a:pt x="352" y="282"/>
                      </a:moveTo>
                      <a:lnTo>
                        <a:pt x="352" y="282"/>
                      </a:lnTo>
                      <a:lnTo>
                        <a:pt x="350" y="290"/>
                      </a:lnTo>
                      <a:lnTo>
                        <a:pt x="360" y="292"/>
                      </a:lnTo>
                      <a:lnTo>
                        <a:pt x="374" y="296"/>
                      </a:lnTo>
                      <a:lnTo>
                        <a:pt x="374" y="290"/>
                      </a:lnTo>
                      <a:lnTo>
                        <a:pt x="352" y="282"/>
                      </a:lnTo>
                      <a:lnTo>
                        <a:pt x="352" y="282"/>
                      </a:lnTo>
                      <a:lnTo>
                        <a:pt x="352" y="282"/>
                      </a:lnTo>
                      <a:close/>
                      <a:moveTo>
                        <a:pt x="104" y="84"/>
                      </a:moveTo>
                      <a:lnTo>
                        <a:pt x="104" y="84"/>
                      </a:lnTo>
                      <a:lnTo>
                        <a:pt x="106" y="90"/>
                      </a:lnTo>
                      <a:lnTo>
                        <a:pt x="110" y="90"/>
                      </a:lnTo>
                      <a:lnTo>
                        <a:pt x="106" y="88"/>
                      </a:lnTo>
                      <a:lnTo>
                        <a:pt x="104" y="84"/>
                      </a:lnTo>
                      <a:lnTo>
                        <a:pt x="104" y="84"/>
                      </a:lnTo>
                      <a:lnTo>
                        <a:pt x="104" y="84"/>
                      </a:lnTo>
                      <a:close/>
                      <a:moveTo>
                        <a:pt x="212" y="72"/>
                      </a:moveTo>
                      <a:lnTo>
                        <a:pt x="212" y="72"/>
                      </a:lnTo>
                      <a:lnTo>
                        <a:pt x="202" y="88"/>
                      </a:lnTo>
                      <a:lnTo>
                        <a:pt x="200" y="94"/>
                      </a:lnTo>
                      <a:lnTo>
                        <a:pt x="202" y="106"/>
                      </a:lnTo>
                      <a:lnTo>
                        <a:pt x="204" y="124"/>
                      </a:lnTo>
                      <a:lnTo>
                        <a:pt x="206" y="126"/>
                      </a:lnTo>
                      <a:lnTo>
                        <a:pt x="204" y="130"/>
                      </a:lnTo>
                      <a:lnTo>
                        <a:pt x="210" y="128"/>
                      </a:lnTo>
                      <a:lnTo>
                        <a:pt x="214" y="126"/>
                      </a:lnTo>
                      <a:lnTo>
                        <a:pt x="222" y="160"/>
                      </a:lnTo>
                      <a:lnTo>
                        <a:pt x="236" y="162"/>
                      </a:lnTo>
                      <a:lnTo>
                        <a:pt x="242" y="160"/>
                      </a:lnTo>
                      <a:lnTo>
                        <a:pt x="246" y="160"/>
                      </a:lnTo>
                      <a:lnTo>
                        <a:pt x="246" y="166"/>
                      </a:lnTo>
                      <a:lnTo>
                        <a:pt x="256" y="170"/>
                      </a:lnTo>
                      <a:lnTo>
                        <a:pt x="260" y="164"/>
                      </a:lnTo>
                      <a:lnTo>
                        <a:pt x="278" y="164"/>
                      </a:lnTo>
                      <a:lnTo>
                        <a:pt x="286" y="170"/>
                      </a:lnTo>
                      <a:lnTo>
                        <a:pt x="284" y="170"/>
                      </a:lnTo>
                      <a:lnTo>
                        <a:pt x="286" y="172"/>
                      </a:lnTo>
                      <a:lnTo>
                        <a:pt x="296" y="166"/>
                      </a:lnTo>
                      <a:lnTo>
                        <a:pt x="304" y="166"/>
                      </a:lnTo>
                      <a:lnTo>
                        <a:pt x="306" y="162"/>
                      </a:lnTo>
                      <a:lnTo>
                        <a:pt x="306" y="154"/>
                      </a:lnTo>
                      <a:lnTo>
                        <a:pt x="312" y="148"/>
                      </a:lnTo>
                      <a:lnTo>
                        <a:pt x="320" y="148"/>
                      </a:lnTo>
                      <a:lnTo>
                        <a:pt x="314" y="136"/>
                      </a:lnTo>
                      <a:lnTo>
                        <a:pt x="318" y="134"/>
                      </a:lnTo>
                      <a:lnTo>
                        <a:pt x="320" y="130"/>
                      </a:lnTo>
                      <a:lnTo>
                        <a:pt x="322" y="128"/>
                      </a:lnTo>
                      <a:lnTo>
                        <a:pt x="322" y="102"/>
                      </a:lnTo>
                      <a:lnTo>
                        <a:pt x="332" y="94"/>
                      </a:lnTo>
                      <a:lnTo>
                        <a:pt x="340" y="94"/>
                      </a:lnTo>
                      <a:lnTo>
                        <a:pt x="340" y="92"/>
                      </a:lnTo>
                      <a:lnTo>
                        <a:pt x="340" y="88"/>
                      </a:lnTo>
                      <a:lnTo>
                        <a:pt x="332" y="84"/>
                      </a:lnTo>
                      <a:lnTo>
                        <a:pt x="330" y="84"/>
                      </a:lnTo>
                      <a:lnTo>
                        <a:pt x="328" y="82"/>
                      </a:lnTo>
                      <a:lnTo>
                        <a:pt x="328" y="72"/>
                      </a:lnTo>
                      <a:lnTo>
                        <a:pt x="328" y="64"/>
                      </a:lnTo>
                      <a:lnTo>
                        <a:pt x="322" y="54"/>
                      </a:lnTo>
                      <a:lnTo>
                        <a:pt x="322" y="48"/>
                      </a:lnTo>
                      <a:lnTo>
                        <a:pt x="322" y="46"/>
                      </a:lnTo>
                      <a:lnTo>
                        <a:pt x="324" y="44"/>
                      </a:lnTo>
                      <a:lnTo>
                        <a:pt x="324" y="46"/>
                      </a:lnTo>
                      <a:lnTo>
                        <a:pt x="322" y="38"/>
                      </a:lnTo>
                      <a:lnTo>
                        <a:pt x="312" y="38"/>
                      </a:lnTo>
                      <a:lnTo>
                        <a:pt x="302" y="36"/>
                      </a:lnTo>
                      <a:lnTo>
                        <a:pt x="300" y="40"/>
                      </a:lnTo>
                      <a:lnTo>
                        <a:pt x="296" y="52"/>
                      </a:lnTo>
                      <a:lnTo>
                        <a:pt x="294" y="56"/>
                      </a:lnTo>
                      <a:lnTo>
                        <a:pt x="288" y="62"/>
                      </a:lnTo>
                      <a:lnTo>
                        <a:pt x="286" y="64"/>
                      </a:lnTo>
                      <a:lnTo>
                        <a:pt x="282" y="66"/>
                      </a:lnTo>
                      <a:lnTo>
                        <a:pt x="282" y="72"/>
                      </a:lnTo>
                      <a:lnTo>
                        <a:pt x="278" y="80"/>
                      </a:lnTo>
                      <a:lnTo>
                        <a:pt x="276" y="84"/>
                      </a:lnTo>
                      <a:lnTo>
                        <a:pt x="270" y="88"/>
                      </a:lnTo>
                      <a:lnTo>
                        <a:pt x="260" y="88"/>
                      </a:lnTo>
                      <a:lnTo>
                        <a:pt x="258" y="84"/>
                      </a:lnTo>
                      <a:lnTo>
                        <a:pt x="250" y="88"/>
                      </a:lnTo>
                      <a:lnTo>
                        <a:pt x="248" y="90"/>
                      </a:lnTo>
                      <a:lnTo>
                        <a:pt x="238" y="92"/>
                      </a:lnTo>
                      <a:lnTo>
                        <a:pt x="230" y="92"/>
                      </a:lnTo>
                      <a:lnTo>
                        <a:pt x="224" y="92"/>
                      </a:lnTo>
                      <a:lnTo>
                        <a:pt x="220" y="90"/>
                      </a:lnTo>
                      <a:lnTo>
                        <a:pt x="214" y="88"/>
                      </a:lnTo>
                      <a:lnTo>
                        <a:pt x="212" y="80"/>
                      </a:lnTo>
                      <a:lnTo>
                        <a:pt x="212" y="72"/>
                      </a:lnTo>
                      <a:lnTo>
                        <a:pt x="212" y="72"/>
                      </a:lnTo>
                      <a:lnTo>
                        <a:pt x="212" y="72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2" y="28"/>
                      </a:lnTo>
                      <a:lnTo>
                        <a:pt x="24" y="40"/>
                      </a:lnTo>
                      <a:lnTo>
                        <a:pt x="30" y="46"/>
                      </a:lnTo>
                      <a:lnTo>
                        <a:pt x="32" y="54"/>
                      </a:lnTo>
                      <a:lnTo>
                        <a:pt x="40" y="66"/>
                      </a:lnTo>
                      <a:lnTo>
                        <a:pt x="48" y="70"/>
                      </a:lnTo>
                      <a:lnTo>
                        <a:pt x="56" y="74"/>
                      </a:lnTo>
                      <a:lnTo>
                        <a:pt x="56" y="82"/>
                      </a:lnTo>
                      <a:lnTo>
                        <a:pt x="58" y="88"/>
                      </a:lnTo>
                      <a:lnTo>
                        <a:pt x="58" y="94"/>
                      </a:lnTo>
                      <a:lnTo>
                        <a:pt x="60" y="102"/>
                      </a:lnTo>
                      <a:lnTo>
                        <a:pt x="68" y="110"/>
                      </a:lnTo>
                      <a:lnTo>
                        <a:pt x="78" y="120"/>
                      </a:lnTo>
                      <a:lnTo>
                        <a:pt x="82" y="128"/>
                      </a:lnTo>
                      <a:lnTo>
                        <a:pt x="86" y="138"/>
                      </a:lnTo>
                      <a:lnTo>
                        <a:pt x="90" y="148"/>
                      </a:lnTo>
                      <a:lnTo>
                        <a:pt x="94" y="156"/>
                      </a:lnTo>
                      <a:lnTo>
                        <a:pt x="102" y="166"/>
                      </a:lnTo>
                      <a:lnTo>
                        <a:pt x="106" y="182"/>
                      </a:lnTo>
                      <a:lnTo>
                        <a:pt x="110" y="188"/>
                      </a:lnTo>
                      <a:lnTo>
                        <a:pt x="112" y="192"/>
                      </a:lnTo>
                      <a:lnTo>
                        <a:pt x="120" y="194"/>
                      </a:lnTo>
                      <a:lnTo>
                        <a:pt x="128" y="198"/>
                      </a:lnTo>
                      <a:lnTo>
                        <a:pt x="128" y="202"/>
                      </a:lnTo>
                      <a:lnTo>
                        <a:pt x="132" y="206"/>
                      </a:lnTo>
                      <a:lnTo>
                        <a:pt x="140" y="208"/>
                      </a:lnTo>
                      <a:lnTo>
                        <a:pt x="138" y="206"/>
                      </a:lnTo>
                      <a:lnTo>
                        <a:pt x="140" y="206"/>
                      </a:lnTo>
                      <a:lnTo>
                        <a:pt x="142" y="202"/>
                      </a:lnTo>
                      <a:lnTo>
                        <a:pt x="156" y="206"/>
                      </a:lnTo>
                      <a:lnTo>
                        <a:pt x="156" y="192"/>
                      </a:lnTo>
                      <a:lnTo>
                        <a:pt x="156" y="188"/>
                      </a:lnTo>
                      <a:lnTo>
                        <a:pt x="150" y="184"/>
                      </a:lnTo>
                      <a:lnTo>
                        <a:pt x="150" y="182"/>
                      </a:lnTo>
                      <a:lnTo>
                        <a:pt x="158" y="180"/>
                      </a:lnTo>
                      <a:lnTo>
                        <a:pt x="160" y="166"/>
                      </a:lnTo>
                      <a:lnTo>
                        <a:pt x="154" y="160"/>
                      </a:lnTo>
                      <a:lnTo>
                        <a:pt x="154" y="152"/>
                      </a:lnTo>
                      <a:lnTo>
                        <a:pt x="146" y="152"/>
                      </a:lnTo>
                      <a:lnTo>
                        <a:pt x="140" y="152"/>
                      </a:lnTo>
                      <a:lnTo>
                        <a:pt x="138" y="146"/>
                      </a:lnTo>
                      <a:lnTo>
                        <a:pt x="138" y="138"/>
                      </a:lnTo>
                      <a:lnTo>
                        <a:pt x="138" y="128"/>
                      </a:lnTo>
                      <a:lnTo>
                        <a:pt x="122" y="126"/>
                      </a:lnTo>
                      <a:lnTo>
                        <a:pt x="124" y="116"/>
                      </a:lnTo>
                      <a:lnTo>
                        <a:pt x="124" y="118"/>
                      </a:lnTo>
                      <a:lnTo>
                        <a:pt x="128" y="120"/>
                      </a:lnTo>
                      <a:lnTo>
                        <a:pt x="128" y="110"/>
                      </a:lnTo>
                      <a:lnTo>
                        <a:pt x="124" y="102"/>
                      </a:lnTo>
                      <a:lnTo>
                        <a:pt x="118" y="100"/>
                      </a:lnTo>
                      <a:lnTo>
                        <a:pt x="118" y="94"/>
                      </a:lnTo>
                      <a:lnTo>
                        <a:pt x="112" y="94"/>
                      </a:lnTo>
                      <a:lnTo>
                        <a:pt x="114" y="92"/>
                      </a:lnTo>
                      <a:lnTo>
                        <a:pt x="114" y="90"/>
                      </a:lnTo>
                      <a:lnTo>
                        <a:pt x="114" y="84"/>
                      </a:lnTo>
                      <a:lnTo>
                        <a:pt x="104" y="94"/>
                      </a:lnTo>
                      <a:lnTo>
                        <a:pt x="104" y="88"/>
                      </a:lnTo>
                      <a:lnTo>
                        <a:pt x="102" y="82"/>
                      </a:lnTo>
                      <a:lnTo>
                        <a:pt x="96" y="80"/>
                      </a:lnTo>
                      <a:lnTo>
                        <a:pt x="94" y="76"/>
                      </a:lnTo>
                      <a:lnTo>
                        <a:pt x="92" y="72"/>
                      </a:lnTo>
                      <a:lnTo>
                        <a:pt x="90" y="66"/>
                      </a:lnTo>
                      <a:lnTo>
                        <a:pt x="86" y="64"/>
                      </a:lnTo>
                      <a:lnTo>
                        <a:pt x="86" y="66"/>
                      </a:lnTo>
                      <a:lnTo>
                        <a:pt x="86" y="70"/>
                      </a:lnTo>
                      <a:lnTo>
                        <a:pt x="82" y="66"/>
                      </a:lnTo>
                      <a:lnTo>
                        <a:pt x="78" y="64"/>
                      </a:lnTo>
                      <a:lnTo>
                        <a:pt x="76" y="58"/>
                      </a:lnTo>
                      <a:lnTo>
                        <a:pt x="78" y="52"/>
                      </a:lnTo>
                      <a:lnTo>
                        <a:pt x="72" y="52"/>
                      </a:lnTo>
                      <a:lnTo>
                        <a:pt x="72" y="46"/>
                      </a:lnTo>
                      <a:lnTo>
                        <a:pt x="60" y="40"/>
                      </a:lnTo>
                      <a:lnTo>
                        <a:pt x="58" y="36"/>
                      </a:lnTo>
                      <a:lnTo>
                        <a:pt x="58" y="30"/>
                      </a:lnTo>
                      <a:lnTo>
                        <a:pt x="42" y="22"/>
                      </a:lnTo>
                      <a:lnTo>
                        <a:pt x="42" y="16"/>
                      </a:lnTo>
                      <a:lnTo>
                        <a:pt x="40" y="10"/>
                      </a:lnTo>
                      <a:lnTo>
                        <a:pt x="36" y="8"/>
                      </a:lnTo>
                      <a:lnTo>
                        <a:pt x="28" y="8"/>
                      </a:lnTo>
                      <a:lnTo>
                        <a:pt x="14" y="8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4" name="Freeform: Shape 397">
                  <a:extLst>
                    <a:ext uri="{FF2B5EF4-FFF2-40B4-BE49-F238E27FC236}">
                      <a16:creationId xmlns:a16="http://schemas.microsoft.com/office/drawing/2014/main" id="{A898E049-F520-44BD-AF43-F4CB3D967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2025" y="3387725"/>
                  <a:ext cx="676275" cy="835025"/>
                </a:xfrm>
                <a:custGeom>
                  <a:avLst/>
                  <a:gdLst>
                    <a:gd name="T0" fmla="*/ 286 w 426"/>
                    <a:gd name="T1" fmla="*/ 280 h 526"/>
                    <a:gd name="T2" fmla="*/ 270 w 426"/>
                    <a:gd name="T3" fmla="*/ 298 h 526"/>
                    <a:gd name="T4" fmla="*/ 254 w 426"/>
                    <a:gd name="T5" fmla="*/ 320 h 526"/>
                    <a:gd name="T6" fmla="*/ 234 w 426"/>
                    <a:gd name="T7" fmla="*/ 336 h 526"/>
                    <a:gd name="T8" fmla="*/ 218 w 426"/>
                    <a:gd name="T9" fmla="*/ 358 h 526"/>
                    <a:gd name="T10" fmla="*/ 204 w 426"/>
                    <a:gd name="T11" fmla="*/ 366 h 526"/>
                    <a:gd name="T12" fmla="*/ 186 w 426"/>
                    <a:gd name="T13" fmla="*/ 384 h 526"/>
                    <a:gd name="T14" fmla="*/ 170 w 426"/>
                    <a:gd name="T15" fmla="*/ 394 h 526"/>
                    <a:gd name="T16" fmla="*/ 172 w 426"/>
                    <a:gd name="T17" fmla="*/ 448 h 526"/>
                    <a:gd name="T18" fmla="*/ 162 w 426"/>
                    <a:gd name="T19" fmla="*/ 492 h 526"/>
                    <a:gd name="T20" fmla="*/ 146 w 426"/>
                    <a:gd name="T21" fmla="*/ 512 h 526"/>
                    <a:gd name="T22" fmla="*/ 124 w 426"/>
                    <a:gd name="T23" fmla="*/ 512 h 526"/>
                    <a:gd name="T24" fmla="*/ 114 w 426"/>
                    <a:gd name="T25" fmla="*/ 490 h 526"/>
                    <a:gd name="T26" fmla="*/ 92 w 426"/>
                    <a:gd name="T27" fmla="*/ 444 h 526"/>
                    <a:gd name="T28" fmla="*/ 74 w 426"/>
                    <a:gd name="T29" fmla="*/ 384 h 526"/>
                    <a:gd name="T30" fmla="*/ 68 w 426"/>
                    <a:gd name="T31" fmla="*/ 330 h 526"/>
                    <a:gd name="T32" fmla="*/ 68 w 426"/>
                    <a:gd name="T33" fmla="*/ 292 h 526"/>
                    <a:gd name="T34" fmla="*/ 62 w 426"/>
                    <a:gd name="T35" fmla="*/ 276 h 526"/>
                    <a:gd name="T36" fmla="*/ 58 w 426"/>
                    <a:gd name="T37" fmla="*/ 284 h 526"/>
                    <a:gd name="T38" fmla="*/ 14 w 426"/>
                    <a:gd name="T39" fmla="*/ 274 h 526"/>
                    <a:gd name="T40" fmla="*/ 32 w 426"/>
                    <a:gd name="T41" fmla="*/ 262 h 526"/>
                    <a:gd name="T42" fmla="*/ 16 w 426"/>
                    <a:gd name="T43" fmla="*/ 254 h 526"/>
                    <a:gd name="T44" fmla="*/ 6 w 426"/>
                    <a:gd name="T45" fmla="*/ 230 h 526"/>
                    <a:gd name="T46" fmla="*/ 16 w 426"/>
                    <a:gd name="T47" fmla="*/ 200 h 526"/>
                    <a:gd name="T48" fmla="*/ 24 w 426"/>
                    <a:gd name="T49" fmla="*/ 170 h 526"/>
                    <a:gd name="T50" fmla="*/ 46 w 426"/>
                    <a:gd name="T51" fmla="*/ 148 h 526"/>
                    <a:gd name="T52" fmla="*/ 74 w 426"/>
                    <a:gd name="T53" fmla="*/ 120 h 526"/>
                    <a:gd name="T54" fmla="*/ 86 w 426"/>
                    <a:gd name="T55" fmla="*/ 84 h 526"/>
                    <a:gd name="T56" fmla="*/ 64 w 426"/>
                    <a:gd name="T57" fmla="*/ 52 h 526"/>
                    <a:gd name="T58" fmla="*/ 86 w 426"/>
                    <a:gd name="T59" fmla="*/ 38 h 526"/>
                    <a:gd name="T60" fmla="*/ 114 w 426"/>
                    <a:gd name="T61" fmla="*/ 20 h 526"/>
                    <a:gd name="T62" fmla="*/ 140 w 426"/>
                    <a:gd name="T63" fmla="*/ 0 h 526"/>
                    <a:gd name="T64" fmla="*/ 162 w 426"/>
                    <a:gd name="T65" fmla="*/ 20 h 526"/>
                    <a:gd name="T66" fmla="*/ 146 w 426"/>
                    <a:gd name="T67" fmla="*/ 44 h 526"/>
                    <a:gd name="T68" fmla="*/ 150 w 426"/>
                    <a:gd name="T69" fmla="*/ 72 h 526"/>
                    <a:gd name="T70" fmla="*/ 158 w 426"/>
                    <a:gd name="T71" fmla="*/ 92 h 526"/>
                    <a:gd name="T72" fmla="*/ 178 w 426"/>
                    <a:gd name="T73" fmla="*/ 110 h 526"/>
                    <a:gd name="T74" fmla="*/ 176 w 426"/>
                    <a:gd name="T75" fmla="*/ 144 h 526"/>
                    <a:gd name="T76" fmla="*/ 212 w 426"/>
                    <a:gd name="T77" fmla="*/ 164 h 526"/>
                    <a:gd name="T78" fmla="*/ 242 w 426"/>
                    <a:gd name="T79" fmla="*/ 182 h 526"/>
                    <a:gd name="T80" fmla="*/ 288 w 426"/>
                    <a:gd name="T81" fmla="*/ 190 h 526"/>
                    <a:gd name="T82" fmla="*/ 290 w 426"/>
                    <a:gd name="T83" fmla="*/ 164 h 526"/>
                    <a:gd name="T84" fmla="*/ 314 w 426"/>
                    <a:gd name="T85" fmla="*/ 180 h 526"/>
                    <a:gd name="T86" fmla="*/ 352 w 426"/>
                    <a:gd name="T87" fmla="*/ 176 h 526"/>
                    <a:gd name="T88" fmla="*/ 370 w 426"/>
                    <a:gd name="T89" fmla="*/ 148 h 526"/>
                    <a:gd name="T90" fmla="*/ 402 w 426"/>
                    <a:gd name="T91" fmla="*/ 148 h 526"/>
                    <a:gd name="T92" fmla="*/ 420 w 426"/>
                    <a:gd name="T93" fmla="*/ 162 h 526"/>
                    <a:gd name="T94" fmla="*/ 422 w 426"/>
                    <a:gd name="T95" fmla="*/ 192 h 526"/>
                    <a:gd name="T96" fmla="*/ 396 w 426"/>
                    <a:gd name="T97" fmla="*/ 212 h 526"/>
                    <a:gd name="T98" fmla="*/ 388 w 426"/>
                    <a:gd name="T99" fmla="*/ 230 h 526"/>
                    <a:gd name="T100" fmla="*/ 372 w 426"/>
                    <a:gd name="T101" fmla="*/ 262 h 526"/>
                    <a:gd name="T102" fmla="*/ 362 w 426"/>
                    <a:gd name="T103" fmla="*/ 276 h 526"/>
                    <a:gd name="T104" fmla="*/ 350 w 426"/>
                    <a:gd name="T105" fmla="*/ 262 h 526"/>
                    <a:gd name="T106" fmla="*/ 350 w 426"/>
                    <a:gd name="T107" fmla="*/ 234 h 526"/>
                    <a:gd name="T108" fmla="*/ 340 w 426"/>
                    <a:gd name="T109" fmla="*/ 220 h 526"/>
                    <a:gd name="T110" fmla="*/ 316 w 426"/>
                    <a:gd name="T111" fmla="*/ 200 h 526"/>
                    <a:gd name="T112" fmla="*/ 298 w 426"/>
                    <a:gd name="T113" fmla="*/ 206 h 526"/>
                    <a:gd name="T114" fmla="*/ 286 w 426"/>
                    <a:gd name="T115" fmla="*/ 234 h 526"/>
                    <a:gd name="T116" fmla="*/ 300 w 426"/>
                    <a:gd name="T117" fmla="*/ 27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6" h="526">
                      <a:moveTo>
                        <a:pt x="298" y="288"/>
                      </a:moveTo>
                      <a:lnTo>
                        <a:pt x="298" y="288"/>
                      </a:lnTo>
                      <a:lnTo>
                        <a:pt x="294" y="282"/>
                      </a:lnTo>
                      <a:lnTo>
                        <a:pt x="290" y="282"/>
                      </a:lnTo>
                      <a:lnTo>
                        <a:pt x="286" y="280"/>
                      </a:lnTo>
                      <a:lnTo>
                        <a:pt x="286" y="284"/>
                      </a:lnTo>
                      <a:lnTo>
                        <a:pt x="278" y="290"/>
                      </a:lnTo>
                      <a:lnTo>
                        <a:pt x="276" y="298"/>
                      </a:lnTo>
                      <a:lnTo>
                        <a:pt x="272" y="298"/>
                      </a:lnTo>
                      <a:lnTo>
                        <a:pt x="270" y="298"/>
                      </a:lnTo>
                      <a:lnTo>
                        <a:pt x="272" y="298"/>
                      </a:lnTo>
                      <a:lnTo>
                        <a:pt x="276" y="300"/>
                      </a:lnTo>
                      <a:lnTo>
                        <a:pt x="276" y="306"/>
                      </a:lnTo>
                      <a:lnTo>
                        <a:pt x="266" y="312"/>
                      </a:lnTo>
                      <a:lnTo>
                        <a:pt x="254" y="320"/>
                      </a:lnTo>
                      <a:lnTo>
                        <a:pt x="250" y="320"/>
                      </a:lnTo>
                      <a:lnTo>
                        <a:pt x="244" y="320"/>
                      </a:lnTo>
                      <a:lnTo>
                        <a:pt x="248" y="326"/>
                      </a:lnTo>
                      <a:lnTo>
                        <a:pt x="240" y="328"/>
                      </a:lnTo>
                      <a:lnTo>
                        <a:pt x="234" y="336"/>
                      </a:lnTo>
                      <a:lnTo>
                        <a:pt x="230" y="348"/>
                      </a:lnTo>
                      <a:lnTo>
                        <a:pt x="224" y="352"/>
                      </a:lnTo>
                      <a:lnTo>
                        <a:pt x="218" y="352"/>
                      </a:lnTo>
                      <a:lnTo>
                        <a:pt x="218" y="354"/>
                      </a:lnTo>
                      <a:lnTo>
                        <a:pt x="218" y="358"/>
                      </a:lnTo>
                      <a:lnTo>
                        <a:pt x="212" y="358"/>
                      </a:lnTo>
                      <a:lnTo>
                        <a:pt x="208" y="358"/>
                      </a:lnTo>
                      <a:lnTo>
                        <a:pt x="206" y="362"/>
                      </a:lnTo>
                      <a:lnTo>
                        <a:pt x="204" y="364"/>
                      </a:lnTo>
                      <a:lnTo>
                        <a:pt x="204" y="366"/>
                      </a:lnTo>
                      <a:lnTo>
                        <a:pt x="200" y="374"/>
                      </a:lnTo>
                      <a:lnTo>
                        <a:pt x="198" y="376"/>
                      </a:lnTo>
                      <a:lnTo>
                        <a:pt x="196" y="376"/>
                      </a:lnTo>
                      <a:lnTo>
                        <a:pt x="188" y="380"/>
                      </a:lnTo>
                      <a:lnTo>
                        <a:pt x="186" y="384"/>
                      </a:lnTo>
                      <a:lnTo>
                        <a:pt x="182" y="388"/>
                      </a:lnTo>
                      <a:lnTo>
                        <a:pt x="178" y="388"/>
                      </a:lnTo>
                      <a:lnTo>
                        <a:pt x="172" y="388"/>
                      </a:lnTo>
                      <a:lnTo>
                        <a:pt x="170" y="392"/>
                      </a:lnTo>
                      <a:lnTo>
                        <a:pt x="170" y="394"/>
                      </a:lnTo>
                      <a:lnTo>
                        <a:pt x="172" y="404"/>
                      </a:lnTo>
                      <a:lnTo>
                        <a:pt x="170" y="410"/>
                      </a:lnTo>
                      <a:lnTo>
                        <a:pt x="168" y="420"/>
                      </a:lnTo>
                      <a:lnTo>
                        <a:pt x="170" y="436"/>
                      </a:lnTo>
                      <a:lnTo>
                        <a:pt x="172" y="448"/>
                      </a:lnTo>
                      <a:lnTo>
                        <a:pt x="170" y="456"/>
                      </a:lnTo>
                      <a:lnTo>
                        <a:pt x="164" y="464"/>
                      </a:lnTo>
                      <a:lnTo>
                        <a:pt x="164" y="472"/>
                      </a:lnTo>
                      <a:lnTo>
                        <a:pt x="168" y="492"/>
                      </a:lnTo>
                      <a:lnTo>
                        <a:pt x="162" y="492"/>
                      </a:lnTo>
                      <a:lnTo>
                        <a:pt x="160" y="492"/>
                      </a:lnTo>
                      <a:lnTo>
                        <a:pt x="158" y="494"/>
                      </a:lnTo>
                      <a:lnTo>
                        <a:pt x="154" y="500"/>
                      </a:lnTo>
                      <a:lnTo>
                        <a:pt x="152" y="510"/>
                      </a:lnTo>
                      <a:lnTo>
                        <a:pt x="146" y="512"/>
                      </a:lnTo>
                      <a:lnTo>
                        <a:pt x="144" y="512"/>
                      </a:lnTo>
                      <a:lnTo>
                        <a:pt x="136" y="526"/>
                      </a:lnTo>
                      <a:lnTo>
                        <a:pt x="132" y="526"/>
                      </a:lnTo>
                      <a:lnTo>
                        <a:pt x="128" y="520"/>
                      </a:lnTo>
                      <a:lnTo>
                        <a:pt x="124" y="512"/>
                      </a:lnTo>
                      <a:lnTo>
                        <a:pt x="116" y="502"/>
                      </a:lnTo>
                      <a:lnTo>
                        <a:pt x="116" y="498"/>
                      </a:lnTo>
                      <a:lnTo>
                        <a:pt x="118" y="494"/>
                      </a:lnTo>
                      <a:lnTo>
                        <a:pt x="118" y="490"/>
                      </a:lnTo>
                      <a:lnTo>
                        <a:pt x="114" y="490"/>
                      </a:lnTo>
                      <a:lnTo>
                        <a:pt x="110" y="482"/>
                      </a:lnTo>
                      <a:lnTo>
                        <a:pt x="108" y="472"/>
                      </a:lnTo>
                      <a:lnTo>
                        <a:pt x="100" y="462"/>
                      </a:lnTo>
                      <a:lnTo>
                        <a:pt x="96" y="454"/>
                      </a:lnTo>
                      <a:lnTo>
                        <a:pt x="92" y="444"/>
                      </a:lnTo>
                      <a:lnTo>
                        <a:pt x="90" y="434"/>
                      </a:lnTo>
                      <a:lnTo>
                        <a:pt x="88" y="416"/>
                      </a:lnTo>
                      <a:lnTo>
                        <a:pt x="80" y="400"/>
                      </a:lnTo>
                      <a:lnTo>
                        <a:pt x="78" y="392"/>
                      </a:lnTo>
                      <a:lnTo>
                        <a:pt x="74" y="384"/>
                      </a:lnTo>
                      <a:lnTo>
                        <a:pt x="74" y="372"/>
                      </a:lnTo>
                      <a:lnTo>
                        <a:pt x="68" y="344"/>
                      </a:lnTo>
                      <a:lnTo>
                        <a:pt x="68" y="336"/>
                      </a:lnTo>
                      <a:lnTo>
                        <a:pt x="68" y="334"/>
                      </a:lnTo>
                      <a:lnTo>
                        <a:pt x="68" y="330"/>
                      </a:lnTo>
                      <a:lnTo>
                        <a:pt x="62" y="316"/>
                      </a:lnTo>
                      <a:lnTo>
                        <a:pt x="62" y="310"/>
                      </a:lnTo>
                      <a:lnTo>
                        <a:pt x="64" y="306"/>
                      </a:lnTo>
                      <a:lnTo>
                        <a:pt x="68" y="298"/>
                      </a:lnTo>
                      <a:lnTo>
                        <a:pt x="68" y="292"/>
                      </a:lnTo>
                      <a:lnTo>
                        <a:pt x="68" y="290"/>
                      </a:lnTo>
                      <a:lnTo>
                        <a:pt x="64" y="288"/>
                      </a:lnTo>
                      <a:lnTo>
                        <a:pt x="64" y="282"/>
                      </a:lnTo>
                      <a:lnTo>
                        <a:pt x="64" y="280"/>
                      </a:lnTo>
                      <a:lnTo>
                        <a:pt x="62" y="276"/>
                      </a:lnTo>
                      <a:lnTo>
                        <a:pt x="62" y="272"/>
                      </a:lnTo>
                      <a:lnTo>
                        <a:pt x="64" y="264"/>
                      </a:lnTo>
                      <a:lnTo>
                        <a:pt x="58" y="270"/>
                      </a:lnTo>
                      <a:lnTo>
                        <a:pt x="58" y="276"/>
                      </a:lnTo>
                      <a:lnTo>
                        <a:pt x="58" y="284"/>
                      </a:lnTo>
                      <a:lnTo>
                        <a:pt x="54" y="290"/>
                      </a:lnTo>
                      <a:lnTo>
                        <a:pt x="46" y="292"/>
                      </a:lnTo>
                      <a:lnTo>
                        <a:pt x="34" y="298"/>
                      </a:lnTo>
                      <a:lnTo>
                        <a:pt x="24" y="288"/>
                      </a:lnTo>
                      <a:lnTo>
                        <a:pt x="14" y="274"/>
                      </a:lnTo>
                      <a:lnTo>
                        <a:pt x="14" y="272"/>
                      </a:lnTo>
                      <a:lnTo>
                        <a:pt x="14" y="266"/>
                      </a:lnTo>
                      <a:lnTo>
                        <a:pt x="22" y="266"/>
                      </a:lnTo>
                      <a:lnTo>
                        <a:pt x="28" y="264"/>
                      </a:lnTo>
                      <a:lnTo>
                        <a:pt x="32" y="262"/>
                      </a:lnTo>
                      <a:lnTo>
                        <a:pt x="34" y="256"/>
                      </a:lnTo>
                      <a:lnTo>
                        <a:pt x="40" y="246"/>
                      </a:lnTo>
                      <a:lnTo>
                        <a:pt x="32" y="254"/>
                      </a:lnTo>
                      <a:lnTo>
                        <a:pt x="24" y="256"/>
                      </a:lnTo>
                      <a:lnTo>
                        <a:pt x="16" y="254"/>
                      </a:lnTo>
                      <a:lnTo>
                        <a:pt x="6" y="252"/>
                      </a:lnTo>
                      <a:lnTo>
                        <a:pt x="6" y="244"/>
                      </a:lnTo>
                      <a:lnTo>
                        <a:pt x="4" y="238"/>
                      </a:lnTo>
                      <a:lnTo>
                        <a:pt x="0" y="236"/>
                      </a:lnTo>
                      <a:lnTo>
                        <a:pt x="6" y="230"/>
                      </a:lnTo>
                      <a:lnTo>
                        <a:pt x="8" y="224"/>
                      </a:lnTo>
                      <a:lnTo>
                        <a:pt x="16" y="220"/>
                      </a:lnTo>
                      <a:lnTo>
                        <a:pt x="26" y="218"/>
                      </a:lnTo>
                      <a:lnTo>
                        <a:pt x="24" y="208"/>
                      </a:lnTo>
                      <a:lnTo>
                        <a:pt x="16" y="200"/>
                      </a:lnTo>
                      <a:lnTo>
                        <a:pt x="16" y="198"/>
                      </a:lnTo>
                      <a:lnTo>
                        <a:pt x="22" y="190"/>
                      </a:lnTo>
                      <a:lnTo>
                        <a:pt x="14" y="180"/>
                      </a:lnTo>
                      <a:lnTo>
                        <a:pt x="18" y="174"/>
                      </a:lnTo>
                      <a:lnTo>
                        <a:pt x="24" y="170"/>
                      </a:lnTo>
                      <a:lnTo>
                        <a:pt x="26" y="164"/>
                      </a:lnTo>
                      <a:lnTo>
                        <a:pt x="32" y="170"/>
                      </a:lnTo>
                      <a:lnTo>
                        <a:pt x="36" y="162"/>
                      </a:lnTo>
                      <a:lnTo>
                        <a:pt x="44" y="156"/>
                      </a:lnTo>
                      <a:lnTo>
                        <a:pt x="46" y="148"/>
                      </a:lnTo>
                      <a:lnTo>
                        <a:pt x="52" y="142"/>
                      </a:lnTo>
                      <a:lnTo>
                        <a:pt x="60" y="138"/>
                      </a:lnTo>
                      <a:lnTo>
                        <a:pt x="64" y="134"/>
                      </a:lnTo>
                      <a:lnTo>
                        <a:pt x="68" y="126"/>
                      </a:lnTo>
                      <a:lnTo>
                        <a:pt x="74" y="120"/>
                      </a:lnTo>
                      <a:lnTo>
                        <a:pt x="74" y="112"/>
                      </a:lnTo>
                      <a:lnTo>
                        <a:pt x="78" y="102"/>
                      </a:lnTo>
                      <a:lnTo>
                        <a:pt x="82" y="98"/>
                      </a:lnTo>
                      <a:lnTo>
                        <a:pt x="86" y="90"/>
                      </a:lnTo>
                      <a:lnTo>
                        <a:pt x="86" y="84"/>
                      </a:lnTo>
                      <a:lnTo>
                        <a:pt x="80" y="78"/>
                      </a:lnTo>
                      <a:lnTo>
                        <a:pt x="74" y="72"/>
                      </a:lnTo>
                      <a:lnTo>
                        <a:pt x="72" y="70"/>
                      </a:lnTo>
                      <a:lnTo>
                        <a:pt x="70" y="56"/>
                      </a:lnTo>
                      <a:lnTo>
                        <a:pt x="64" y="52"/>
                      </a:lnTo>
                      <a:lnTo>
                        <a:pt x="64" y="46"/>
                      </a:lnTo>
                      <a:lnTo>
                        <a:pt x="72" y="42"/>
                      </a:lnTo>
                      <a:lnTo>
                        <a:pt x="78" y="42"/>
                      </a:lnTo>
                      <a:lnTo>
                        <a:pt x="82" y="42"/>
                      </a:lnTo>
                      <a:lnTo>
                        <a:pt x="86" y="38"/>
                      </a:lnTo>
                      <a:lnTo>
                        <a:pt x="88" y="36"/>
                      </a:lnTo>
                      <a:lnTo>
                        <a:pt x="92" y="34"/>
                      </a:lnTo>
                      <a:lnTo>
                        <a:pt x="104" y="30"/>
                      </a:lnTo>
                      <a:lnTo>
                        <a:pt x="110" y="26"/>
                      </a:lnTo>
                      <a:lnTo>
                        <a:pt x="114" y="20"/>
                      </a:lnTo>
                      <a:lnTo>
                        <a:pt x="118" y="16"/>
                      </a:lnTo>
                      <a:lnTo>
                        <a:pt x="124" y="8"/>
                      </a:lnTo>
                      <a:lnTo>
                        <a:pt x="128" y="2"/>
                      </a:lnTo>
                      <a:lnTo>
                        <a:pt x="134" y="0"/>
                      </a:lnTo>
                      <a:lnTo>
                        <a:pt x="140" y="0"/>
                      </a:lnTo>
                      <a:lnTo>
                        <a:pt x="144" y="2"/>
                      </a:lnTo>
                      <a:lnTo>
                        <a:pt x="152" y="2"/>
                      </a:lnTo>
                      <a:lnTo>
                        <a:pt x="154" y="8"/>
                      </a:lnTo>
                      <a:lnTo>
                        <a:pt x="160" y="14"/>
                      </a:lnTo>
                      <a:lnTo>
                        <a:pt x="162" y="20"/>
                      </a:lnTo>
                      <a:lnTo>
                        <a:pt x="158" y="24"/>
                      </a:lnTo>
                      <a:lnTo>
                        <a:pt x="158" y="28"/>
                      </a:lnTo>
                      <a:lnTo>
                        <a:pt x="154" y="34"/>
                      </a:lnTo>
                      <a:lnTo>
                        <a:pt x="150" y="36"/>
                      </a:lnTo>
                      <a:lnTo>
                        <a:pt x="146" y="44"/>
                      </a:lnTo>
                      <a:lnTo>
                        <a:pt x="144" y="46"/>
                      </a:lnTo>
                      <a:lnTo>
                        <a:pt x="142" y="54"/>
                      </a:lnTo>
                      <a:lnTo>
                        <a:pt x="146" y="56"/>
                      </a:lnTo>
                      <a:lnTo>
                        <a:pt x="150" y="62"/>
                      </a:lnTo>
                      <a:lnTo>
                        <a:pt x="150" y="72"/>
                      </a:lnTo>
                      <a:lnTo>
                        <a:pt x="154" y="74"/>
                      </a:lnTo>
                      <a:lnTo>
                        <a:pt x="158" y="74"/>
                      </a:lnTo>
                      <a:lnTo>
                        <a:pt x="158" y="80"/>
                      </a:lnTo>
                      <a:lnTo>
                        <a:pt x="154" y="88"/>
                      </a:lnTo>
                      <a:lnTo>
                        <a:pt x="158" y="92"/>
                      </a:lnTo>
                      <a:lnTo>
                        <a:pt x="154" y="96"/>
                      </a:lnTo>
                      <a:lnTo>
                        <a:pt x="158" y="102"/>
                      </a:lnTo>
                      <a:lnTo>
                        <a:pt x="162" y="106"/>
                      </a:lnTo>
                      <a:lnTo>
                        <a:pt x="170" y="110"/>
                      </a:lnTo>
                      <a:lnTo>
                        <a:pt x="178" y="110"/>
                      </a:lnTo>
                      <a:lnTo>
                        <a:pt x="182" y="116"/>
                      </a:lnTo>
                      <a:lnTo>
                        <a:pt x="188" y="120"/>
                      </a:lnTo>
                      <a:lnTo>
                        <a:pt x="178" y="126"/>
                      </a:lnTo>
                      <a:lnTo>
                        <a:pt x="172" y="136"/>
                      </a:lnTo>
                      <a:lnTo>
                        <a:pt x="176" y="144"/>
                      </a:lnTo>
                      <a:lnTo>
                        <a:pt x="182" y="146"/>
                      </a:lnTo>
                      <a:lnTo>
                        <a:pt x="186" y="154"/>
                      </a:lnTo>
                      <a:lnTo>
                        <a:pt x="194" y="156"/>
                      </a:lnTo>
                      <a:lnTo>
                        <a:pt x="200" y="160"/>
                      </a:lnTo>
                      <a:lnTo>
                        <a:pt x="212" y="164"/>
                      </a:lnTo>
                      <a:lnTo>
                        <a:pt x="218" y="164"/>
                      </a:lnTo>
                      <a:lnTo>
                        <a:pt x="226" y="170"/>
                      </a:lnTo>
                      <a:lnTo>
                        <a:pt x="230" y="174"/>
                      </a:lnTo>
                      <a:lnTo>
                        <a:pt x="236" y="174"/>
                      </a:lnTo>
                      <a:lnTo>
                        <a:pt x="242" y="182"/>
                      </a:lnTo>
                      <a:lnTo>
                        <a:pt x="254" y="182"/>
                      </a:lnTo>
                      <a:lnTo>
                        <a:pt x="268" y="188"/>
                      </a:lnTo>
                      <a:lnTo>
                        <a:pt x="276" y="190"/>
                      </a:lnTo>
                      <a:lnTo>
                        <a:pt x="282" y="190"/>
                      </a:lnTo>
                      <a:lnTo>
                        <a:pt x="288" y="190"/>
                      </a:lnTo>
                      <a:lnTo>
                        <a:pt x="290" y="184"/>
                      </a:lnTo>
                      <a:lnTo>
                        <a:pt x="294" y="182"/>
                      </a:lnTo>
                      <a:lnTo>
                        <a:pt x="288" y="176"/>
                      </a:lnTo>
                      <a:lnTo>
                        <a:pt x="290" y="172"/>
                      </a:lnTo>
                      <a:lnTo>
                        <a:pt x="290" y="164"/>
                      </a:lnTo>
                      <a:lnTo>
                        <a:pt x="296" y="162"/>
                      </a:lnTo>
                      <a:lnTo>
                        <a:pt x="300" y="162"/>
                      </a:lnTo>
                      <a:lnTo>
                        <a:pt x="306" y="170"/>
                      </a:lnTo>
                      <a:lnTo>
                        <a:pt x="306" y="172"/>
                      </a:lnTo>
                      <a:lnTo>
                        <a:pt x="314" y="180"/>
                      </a:lnTo>
                      <a:lnTo>
                        <a:pt x="318" y="176"/>
                      </a:lnTo>
                      <a:lnTo>
                        <a:pt x="326" y="176"/>
                      </a:lnTo>
                      <a:lnTo>
                        <a:pt x="334" y="180"/>
                      </a:lnTo>
                      <a:lnTo>
                        <a:pt x="348" y="176"/>
                      </a:lnTo>
                      <a:lnTo>
                        <a:pt x="352" y="176"/>
                      </a:lnTo>
                      <a:lnTo>
                        <a:pt x="352" y="170"/>
                      </a:lnTo>
                      <a:lnTo>
                        <a:pt x="350" y="160"/>
                      </a:lnTo>
                      <a:lnTo>
                        <a:pt x="358" y="156"/>
                      </a:lnTo>
                      <a:lnTo>
                        <a:pt x="366" y="154"/>
                      </a:lnTo>
                      <a:lnTo>
                        <a:pt x="370" y="148"/>
                      </a:lnTo>
                      <a:lnTo>
                        <a:pt x="378" y="148"/>
                      </a:lnTo>
                      <a:lnTo>
                        <a:pt x="384" y="148"/>
                      </a:lnTo>
                      <a:lnTo>
                        <a:pt x="388" y="146"/>
                      </a:lnTo>
                      <a:lnTo>
                        <a:pt x="394" y="146"/>
                      </a:lnTo>
                      <a:lnTo>
                        <a:pt x="402" y="148"/>
                      </a:lnTo>
                      <a:lnTo>
                        <a:pt x="402" y="156"/>
                      </a:lnTo>
                      <a:lnTo>
                        <a:pt x="404" y="162"/>
                      </a:lnTo>
                      <a:lnTo>
                        <a:pt x="408" y="160"/>
                      </a:lnTo>
                      <a:lnTo>
                        <a:pt x="414" y="162"/>
                      </a:lnTo>
                      <a:lnTo>
                        <a:pt x="420" y="162"/>
                      </a:lnTo>
                      <a:lnTo>
                        <a:pt x="424" y="164"/>
                      </a:lnTo>
                      <a:lnTo>
                        <a:pt x="426" y="170"/>
                      </a:lnTo>
                      <a:lnTo>
                        <a:pt x="426" y="174"/>
                      </a:lnTo>
                      <a:lnTo>
                        <a:pt x="426" y="182"/>
                      </a:lnTo>
                      <a:lnTo>
                        <a:pt x="422" y="192"/>
                      </a:lnTo>
                      <a:lnTo>
                        <a:pt x="416" y="190"/>
                      </a:lnTo>
                      <a:lnTo>
                        <a:pt x="408" y="192"/>
                      </a:lnTo>
                      <a:lnTo>
                        <a:pt x="404" y="202"/>
                      </a:lnTo>
                      <a:lnTo>
                        <a:pt x="404" y="206"/>
                      </a:lnTo>
                      <a:lnTo>
                        <a:pt x="396" y="212"/>
                      </a:lnTo>
                      <a:lnTo>
                        <a:pt x="394" y="218"/>
                      </a:lnTo>
                      <a:lnTo>
                        <a:pt x="386" y="220"/>
                      </a:lnTo>
                      <a:lnTo>
                        <a:pt x="384" y="224"/>
                      </a:lnTo>
                      <a:lnTo>
                        <a:pt x="388" y="226"/>
                      </a:lnTo>
                      <a:lnTo>
                        <a:pt x="388" y="230"/>
                      </a:lnTo>
                      <a:lnTo>
                        <a:pt x="384" y="238"/>
                      </a:lnTo>
                      <a:lnTo>
                        <a:pt x="380" y="248"/>
                      </a:lnTo>
                      <a:lnTo>
                        <a:pt x="370" y="242"/>
                      </a:lnTo>
                      <a:lnTo>
                        <a:pt x="370" y="256"/>
                      </a:lnTo>
                      <a:lnTo>
                        <a:pt x="372" y="262"/>
                      </a:lnTo>
                      <a:lnTo>
                        <a:pt x="372" y="270"/>
                      </a:lnTo>
                      <a:lnTo>
                        <a:pt x="372" y="274"/>
                      </a:lnTo>
                      <a:lnTo>
                        <a:pt x="370" y="276"/>
                      </a:lnTo>
                      <a:lnTo>
                        <a:pt x="368" y="282"/>
                      </a:lnTo>
                      <a:lnTo>
                        <a:pt x="362" y="276"/>
                      </a:lnTo>
                      <a:lnTo>
                        <a:pt x="360" y="280"/>
                      </a:lnTo>
                      <a:lnTo>
                        <a:pt x="358" y="272"/>
                      </a:lnTo>
                      <a:lnTo>
                        <a:pt x="358" y="264"/>
                      </a:lnTo>
                      <a:lnTo>
                        <a:pt x="352" y="254"/>
                      </a:lnTo>
                      <a:lnTo>
                        <a:pt x="350" y="262"/>
                      </a:lnTo>
                      <a:lnTo>
                        <a:pt x="342" y="262"/>
                      </a:lnTo>
                      <a:lnTo>
                        <a:pt x="342" y="256"/>
                      </a:lnTo>
                      <a:lnTo>
                        <a:pt x="344" y="244"/>
                      </a:lnTo>
                      <a:lnTo>
                        <a:pt x="348" y="238"/>
                      </a:lnTo>
                      <a:lnTo>
                        <a:pt x="350" y="234"/>
                      </a:lnTo>
                      <a:lnTo>
                        <a:pt x="352" y="230"/>
                      </a:lnTo>
                      <a:lnTo>
                        <a:pt x="350" y="224"/>
                      </a:lnTo>
                      <a:lnTo>
                        <a:pt x="358" y="218"/>
                      </a:lnTo>
                      <a:lnTo>
                        <a:pt x="348" y="218"/>
                      </a:lnTo>
                      <a:lnTo>
                        <a:pt x="340" y="220"/>
                      </a:lnTo>
                      <a:lnTo>
                        <a:pt x="332" y="220"/>
                      </a:lnTo>
                      <a:lnTo>
                        <a:pt x="322" y="220"/>
                      </a:lnTo>
                      <a:lnTo>
                        <a:pt x="316" y="220"/>
                      </a:lnTo>
                      <a:lnTo>
                        <a:pt x="314" y="208"/>
                      </a:lnTo>
                      <a:lnTo>
                        <a:pt x="316" y="200"/>
                      </a:lnTo>
                      <a:lnTo>
                        <a:pt x="312" y="198"/>
                      </a:lnTo>
                      <a:lnTo>
                        <a:pt x="304" y="198"/>
                      </a:lnTo>
                      <a:lnTo>
                        <a:pt x="296" y="192"/>
                      </a:lnTo>
                      <a:lnTo>
                        <a:pt x="290" y="198"/>
                      </a:lnTo>
                      <a:lnTo>
                        <a:pt x="298" y="206"/>
                      </a:lnTo>
                      <a:lnTo>
                        <a:pt x="296" y="212"/>
                      </a:lnTo>
                      <a:lnTo>
                        <a:pt x="288" y="216"/>
                      </a:lnTo>
                      <a:lnTo>
                        <a:pt x="282" y="218"/>
                      </a:lnTo>
                      <a:lnTo>
                        <a:pt x="286" y="228"/>
                      </a:lnTo>
                      <a:lnTo>
                        <a:pt x="286" y="234"/>
                      </a:lnTo>
                      <a:lnTo>
                        <a:pt x="296" y="238"/>
                      </a:lnTo>
                      <a:lnTo>
                        <a:pt x="298" y="244"/>
                      </a:lnTo>
                      <a:lnTo>
                        <a:pt x="296" y="254"/>
                      </a:lnTo>
                      <a:lnTo>
                        <a:pt x="300" y="258"/>
                      </a:lnTo>
                      <a:lnTo>
                        <a:pt x="300" y="270"/>
                      </a:lnTo>
                      <a:lnTo>
                        <a:pt x="298" y="274"/>
                      </a:lnTo>
                      <a:lnTo>
                        <a:pt x="298" y="288"/>
                      </a:lnTo>
                      <a:lnTo>
                        <a:pt x="298" y="288"/>
                      </a:lnTo>
                      <a:lnTo>
                        <a:pt x="298" y="2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5" name="Freeform: Shape 398">
                  <a:extLst>
                    <a:ext uri="{FF2B5EF4-FFF2-40B4-BE49-F238E27FC236}">
                      <a16:creationId xmlns:a16="http://schemas.microsoft.com/office/drawing/2014/main" id="{B5F5028C-5476-451D-8598-566784487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5050" y="2978150"/>
                  <a:ext cx="168275" cy="114300"/>
                </a:xfrm>
                <a:custGeom>
                  <a:avLst/>
                  <a:gdLst>
                    <a:gd name="T0" fmla="*/ 72 w 106"/>
                    <a:gd name="T1" fmla="*/ 60 h 72"/>
                    <a:gd name="T2" fmla="*/ 72 w 106"/>
                    <a:gd name="T3" fmla="*/ 60 h 72"/>
                    <a:gd name="T4" fmla="*/ 78 w 106"/>
                    <a:gd name="T5" fmla="*/ 60 h 72"/>
                    <a:gd name="T6" fmla="*/ 80 w 106"/>
                    <a:gd name="T7" fmla="*/ 58 h 72"/>
                    <a:gd name="T8" fmla="*/ 82 w 106"/>
                    <a:gd name="T9" fmla="*/ 56 h 72"/>
                    <a:gd name="T10" fmla="*/ 88 w 106"/>
                    <a:gd name="T11" fmla="*/ 50 h 72"/>
                    <a:gd name="T12" fmla="*/ 90 w 106"/>
                    <a:gd name="T13" fmla="*/ 46 h 72"/>
                    <a:gd name="T14" fmla="*/ 90 w 106"/>
                    <a:gd name="T15" fmla="*/ 38 h 72"/>
                    <a:gd name="T16" fmla="*/ 90 w 106"/>
                    <a:gd name="T17" fmla="*/ 30 h 72"/>
                    <a:gd name="T18" fmla="*/ 92 w 106"/>
                    <a:gd name="T19" fmla="*/ 24 h 72"/>
                    <a:gd name="T20" fmla="*/ 100 w 106"/>
                    <a:gd name="T21" fmla="*/ 22 h 72"/>
                    <a:gd name="T22" fmla="*/ 104 w 106"/>
                    <a:gd name="T23" fmla="*/ 18 h 72"/>
                    <a:gd name="T24" fmla="*/ 106 w 106"/>
                    <a:gd name="T25" fmla="*/ 4 h 72"/>
                    <a:gd name="T26" fmla="*/ 104 w 106"/>
                    <a:gd name="T27" fmla="*/ 4 h 72"/>
                    <a:gd name="T28" fmla="*/ 98 w 106"/>
                    <a:gd name="T29" fmla="*/ 2 h 72"/>
                    <a:gd name="T30" fmla="*/ 92 w 106"/>
                    <a:gd name="T31" fmla="*/ 0 h 72"/>
                    <a:gd name="T32" fmla="*/ 88 w 106"/>
                    <a:gd name="T33" fmla="*/ 2 h 72"/>
                    <a:gd name="T34" fmla="*/ 80 w 106"/>
                    <a:gd name="T35" fmla="*/ 2 h 72"/>
                    <a:gd name="T36" fmla="*/ 74 w 106"/>
                    <a:gd name="T37" fmla="*/ 2 h 72"/>
                    <a:gd name="T38" fmla="*/ 70 w 106"/>
                    <a:gd name="T39" fmla="*/ 4 h 72"/>
                    <a:gd name="T40" fmla="*/ 68 w 106"/>
                    <a:gd name="T41" fmla="*/ 6 h 72"/>
                    <a:gd name="T42" fmla="*/ 62 w 106"/>
                    <a:gd name="T43" fmla="*/ 4 h 72"/>
                    <a:gd name="T44" fmla="*/ 60 w 106"/>
                    <a:gd name="T45" fmla="*/ 4 h 72"/>
                    <a:gd name="T46" fmla="*/ 52 w 106"/>
                    <a:gd name="T47" fmla="*/ 6 h 72"/>
                    <a:gd name="T48" fmla="*/ 44 w 106"/>
                    <a:gd name="T49" fmla="*/ 6 h 72"/>
                    <a:gd name="T50" fmla="*/ 42 w 106"/>
                    <a:gd name="T51" fmla="*/ 6 h 72"/>
                    <a:gd name="T52" fmla="*/ 44 w 106"/>
                    <a:gd name="T53" fmla="*/ 12 h 72"/>
                    <a:gd name="T54" fmla="*/ 44 w 106"/>
                    <a:gd name="T55" fmla="*/ 14 h 72"/>
                    <a:gd name="T56" fmla="*/ 36 w 106"/>
                    <a:gd name="T57" fmla="*/ 12 h 72"/>
                    <a:gd name="T58" fmla="*/ 30 w 106"/>
                    <a:gd name="T59" fmla="*/ 12 h 72"/>
                    <a:gd name="T60" fmla="*/ 24 w 106"/>
                    <a:gd name="T61" fmla="*/ 12 h 72"/>
                    <a:gd name="T62" fmla="*/ 16 w 106"/>
                    <a:gd name="T63" fmla="*/ 10 h 72"/>
                    <a:gd name="T64" fmla="*/ 14 w 106"/>
                    <a:gd name="T65" fmla="*/ 6 h 72"/>
                    <a:gd name="T66" fmla="*/ 12 w 106"/>
                    <a:gd name="T67" fmla="*/ 6 h 72"/>
                    <a:gd name="T68" fmla="*/ 12 w 106"/>
                    <a:gd name="T69" fmla="*/ 10 h 72"/>
                    <a:gd name="T70" fmla="*/ 12 w 106"/>
                    <a:gd name="T71" fmla="*/ 12 h 72"/>
                    <a:gd name="T72" fmla="*/ 12 w 106"/>
                    <a:gd name="T73" fmla="*/ 18 h 72"/>
                    <a:gd name="T74" fmla="*/ 8 w 106"/>
                    <a:gd name="T75" fmla="*/ 22 h 72"/>
                    <a:gd name="T76" fmla="*/ 6 w 106"/>
                    <a:gd name="T77" fmla="*/ 22 h 72"/>
                    <a:gd name="T78" fmla="*/ 4 w 106"/>
                    <a:gd name="T79" fmla="*/ 22 h 72"/>
                    <a:gd name="T80" fmla="*/ 0 w 106"/>
                    <a:gd name="T81" fmla="*/ 28 h 72"/>
                    <a:gd name="T82" fmla="*/ 4 w 106"/>
                    <a:gd name="T83" fmla="*/ 28 h 72"/>
                    <a:gd name="T84" fmla="*/ 6 w 106"/>
                    <a:gd name="T85" fmla="*/ 32 h 72"/>
                    <a:gd name="T86" fmla="*/ 6 w 106"/>
                    <a:gd name="T87" fmla="*/ 36 h 72"/>
                    <a:gd name="T88" fmla="*/ 4 w 106"/>
                    <a:gd name="T89" fmla="*/ 38 h 72"/>
                    <a:gd name="T90" fmla="*/ 8 w 106"/>
                    <a:gd name="T91" fmla="*/ 40 h 72"/>
                    <a:gd name="T92" fmla="*/ 12 w 106"/>
                    <a:gd name="T93" fmla="*/ 42 h 72"/>
                    <a:gd name="T94" fmla="*/ 14 w 106"/>
                    <a:gd name="T95" fmla="*/ 48 h 72"/>
                    <a:gd name="T96" fmla="*/ 16 w 106"/>
                    <a:gd name="T97" fmla="*/ 54 h 72"/>
                    <a:gd name="T98" fmla="*/ 24 w 106"/>
                    <a:gd name="T99" fmla="*/ 60 h 72"/>
                    <a:gd name="T100" fmla="*/ 36 w 106"/>
                    <a:gd name="T101" fmla="*/ 68 h 72"/>
                    <a:gd name="T102" fmla="*/ 42 w 106"/>
                    <a:gd name="T103" fmla="*/ 72 h 72"/>
                    <a:gd name="T104" fmla="*/ 46 w 106"/>
                    <a:gd name="T105" fmla="*/ 68 h 72"/>
                    <a:gd name="T106" fmla="*/ 50 w 106"/>
                    <a:gd name="T107" fmla="*/ 68 h 72"/>
                    <a:gd name="T108" fmla="*/ 52 w 106"/>
                    <a:gd name="T109" fmla="*/ 66 h 72"/>
                    <a:gd name="T110" fmla="*/ 54 w 106"/>
                    <a:gd name="T111" fmla="*/ 64 h 72"/>
                    <a:gd name="T112" fmla="*/ 60 w 106"/>
                    <a:gd name="T113" fmla="*/ 60 h 72"/>
                    <a:gd name="T114" fmla="*/ 64 w 106"/>
                    <a:gd name="T115" fmla="*/ 60 h 72"/>
                    <a:gd name="T116" fmla="*/ 72 w 106"/>
                    <a:gd name="T117" fmla="*/ 60 h 72"/>
                    <a:gd name="T118" fmla="*/ 72 w 106"/>
                    <a:gd name="T119" fmla="*/ 60 h 72"/>
                    <a:gd name="T120" fmla="*/ 72 w 106"/>
                    <a:gd name="T121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6" h="72">
                      <a:moveTo>
                        <a:pt x="72" y="60"/>
                      </a:moveTo>
                      <a:lnTo>
                        <a:pt x="72" y="60"/>
                      </a:lnTo>
                      <a:lnTo>
                        <a:pt x="78" y="60"/>
                      </a:lnTo>
                      <a:lnTo>
                        <a:pt x="80" y="58"/>
                      </a:lnTo>
                      <a:lnTo>
                        <a:pt x="82" y="56"/>
                      </a:lnTo>
                      <a:lnTo>
                        <a:pt x="88" y="50"/>
                      </a:lnTo>
                      <a:lnTo>
                        <a:pt x="90" y="46"/>
                      </a:lnTo>
                      <a:lnTo>
                        <a:pt x="90" y="38"/>
                      </a:lnTo>
                      <a:lnTo>
                        <a:pt x="90" y="30"/>
                      </a:lnTo>
                      <a:lnTo>
                        <a:pt x="92" y="24"/>
                      </a:lnTo>
                      <a:lnTo>
                        <a:pt x="100" y="22"/>
                      </a:lnTo>
                      <a:lnTo>
                        <a:pt x="104" y="18"/>
                      </a:lnTo>
                      <a:lnTo>
                        <a:pt x="106" y="4"/>
                      </a:lnTo>
                      <a:lnTo>
                        <a:pt x="104" y="4"/>
                      </a:lnTo>
                      <a:lnTo>
                        <a:pt x="98" y="2"/>
                      </a:lnTo>
                      <a:lnTo>
                        <a:pt x="92" y="0"/>
                      </a:lnTo>
                      <a:lnTo>
                        <a:pt x="88" y="2"/>
                      </a:lnTo>
                      <a:lnTo>
                        <a:pt x="80" y="2"/>
                      </a:lnTo>
                      <a:lnTo>
                        <a:pt x="74" y="2"/>
                      </a:lnTo>
                      <a:lnTo>
                        <a:pt x="70" y="4"/>
                      </a:lnTo>
                      <a:lnTo>
                        <a:pt x="68" y="6"/>
                      </a:lnTo>
                      <a:lnTo>
                        <a:pt x="62" y="4"/>
                      </a:lnTo>
                      <a:lnTo>
                        <a:pt x="60" y="4"/>
                      </a:lnTo>
                      <a:lnTo>
                        <a:pt x="52" y="6"/>
                      </a:lnTo>
                      <a:lnTo>
                        <a:pt x="44" y="6"/>
                      </a:lnTo>
                      <a:lnTo>
                        <a:pt x="42" y="6"/>
                      </a:lnTo>
                      <a:lnTo>
                        <a:pt x="44" y="12"/>
                      </a:lnTo>
                      <a:lnTo>
                        <a:pt x="44" y="14"/>
                      </a:lnTo>
                      <a:lnTo>
                        <a:pt x="36" y="12"/>
                      </a:lnTo>
                      <a:lnTo>
                        <a:pt x="30" y="12"/>
                      </a:lnTo>
                      <a:lnTo>
                        <a:pt x="2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8" y="22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0" y="28"/>
                      </a:lnTo>
                      <a:lnTo>
                        <a:pt x="4" y="28"/>
                      </a:lnTo>
                      <a:lnTo>
                        <a:pt x="6" y="32"/>
                      </a:lnTo>
                      <a:lnTo>
                        <a:pt x="6" y="36"/>
                      </a:lnTo>
                      <a:lnTo>
                        <a:pt x="4" y="38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4" y="48"/>
                      </a:lnTo>
                      <a:lnTo>
                        <a:pt x="16" y="54"/>
                      </a:lnTo>
                      <a:lnTo>
                        <a:pt x="24" y="60"/>
                      </a:lnTo>
                      <a:lnTo>
                        <a:pt x="36" y="68"/>
                      </a:lnTo>
                      <a:lnTo>
                        <a:pt x="42" y="72"/>
                      </a:lnTo>
                      <a:lnTo>
                        <a:pt x="46" y="68"/>
                      </a:lnTo>
                      <a:lnTo>
                        <a:pt x="50" y="68"/>
                      </a:lnTo>
                      <a:lnTo>
                        <a:pt x="52" y="66"/>
                      </a:lnTo>
                      <a:lnTo>
                        <a:pt x="54" y="64"/>
                      </a:lnTo>
                      <a:lnTo>
                        <a:pt x="60" y="60"/>
                      </a:lnTo>
                      <a:lnTo>
                        <a:pt x="64" y="60"/>
                      </a:lnTo>
                      <a:lnTo>
                        <a:pt x="72" y="60"/>
                      </a:lnTo>
                      <a:lnTo>
                        <a:pt x="72" y="60"/>
                      </a:lnTo>
                      <a:lnTo>
                        <a:pt x="72" y="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6" name="Freeform: Shape 399">
                  <a:extLst>
                    <a:ext uri="{FF2B5EF4-FFF2-40B4-BE49-F238E27FC236}">
                      <a16:creationId xmlns:a16="http://schemas.microsoft.com/office/drawing/2014/main" id="{B3587ED9-6F79-4D5C-B711-26D684F46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25" y="4079875"/>
                  <a:ext cx="63500" cy="53975"/>
                </a:xfrm>
                <a:custGeom>
                  <a:avLst/>
                  <a:gdLst>
                    <a:gd name="T0" fmla="*/ 2 w 40"/>
                    <a:gd name="T1" fmla="*/ 10 h 34"/>
                    <a:gd name="T2" fmla="*/ 2 w 40"/>
                    <a:gd name="T3" fmla="*/ 16 h 34"/>
                    <a:gd name="T4" fmla="*/ 8 w 40"/>
                    <a:gd name="T5" fmla="*/ 18 h 34"/>
                    <a:gd name="T6" fmla="*/ 12 w 40"/>
                    <a:gd name="T7" fmla="*/ 18 h 34"/>
                    <a:gd name="T8" fmla="*/ 16 w 40"/>
                    <a:gd name="T9" fmla="*/ 26 h 34"/>
                    <a:gd name="T10" fmla="*/ 16 w 40"/>
                    <a:gd name="T11" fmla="*/ 32 h 34"/>
                    <a:gd name="T12" fmla="*/ 20 w 40"/>
                    <a:gd name="T13" fmla="*/ 32 h 34"/>
                    <a:gd name="T14" fmla="*/ 22 w 40"/>
                    <a:gd name="T15" fmla="*/ 32 h 34"/>
                    <a:gd name="T16" fmla="*/ 22 w 40"/>
                    <a:gd name="T17" fmla="*/ 34 h 34"/>
                    <a:gd name="T18" fmla="*/ 26 w 40"/>
                    <a:gd name="T19" fmla="*/ 32 h 34"/>
                    <a:gd name="T20" fmla="*/ 26 w 40"/>
                    <a:gd name="T21" fmla="*/ 26 h 34"/>
                    <a:gd name="T22" fmla="*/ 30 w 40"/>
                    <a:gd name="T23" fmla="*/ 26 h 34"/>
                    <a:gd name="T24" fmla="*/ 36 w 40"/>
                    <a:gd name="T25" fmla="*/ 24 h 34"/>
                    <a:gd name="T26" fmla="*/ 38 w 40"/>
                    <a:gd name="T27" fmla="*/ 22 h 34"/>
                    <a:gd name="T28" fmla="*/ 38 w 40"/>
                    <a:gd name="T29" fmla="*/ 18 h 34"/>
                    <a:gd name="T30" fmla="*/ 38 w 40"/>
                    <a:gd name="T31" fmla="*/ 16 h 34"/>
                    <a:gd name="T32" fmla="*/ 36 w 40"/>
                    <a:gd name="T33" fmla="*/ 10 h 34"/>
                    <a:gd name="T34" fmla="*/ 40 w 40"/>
                    <a:gd name="T35" fmla="*/ 10 h 34"/>
                    <a:gd name="T36" fmla="*/ 40 w 40"/>
                    <a:gd name="T37" fmla="*/ 8 h 34"/>
                    <a:gd name="T38" fmla="*/ 40 w 40"/>
                    <a:gd name="T39" fmla="*/ 6 h 34"/>
                    <a:gd name="T40" fmla="*/ 40 w 40"/>
                    <a:gd name="T41" fmla="*/ 0 h 34"/>
                    <a:gd name="T42" fmla="*/ 18 w 40"/>
                    <a:gd name="T43" fmla="*/ 0 h 34"/>
                    <a:gd name="T44" fmla="*/ 10 w 40"/>
                    <a:gd name="T45" fmla="*/ 6 h 34"/>
                    <a:gd name="T46" fmla="*/ 0 w 40"/>
                    <a:gd name="T47" fmla="*/ 8 h 34"/>
                    <a:gd name="T48" fmla="*/ 2 w 40"/>
                    <a:gd name="T49" fmla="*/ 10 h 34"/>
                    <a:gd name="T50" fmla="*/ 2 w 40"/>
                    <a:gd name="T51" fmla="*/ 10 h 34"/>
                    <a:gd name="T52" fmla="*/ 2 w 40"/>
                    <a:gd name="T53" fmla="*/ 1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0" h="34">
                      <a:moveTo>
                        <a:pt x="2" y="10"/>
                      </a:moveTo>
                      <a:lnTo>
                        <a:pt x="2" y="16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6" y="26"/>
                      </a:lnTo>
                      <a:lnTo>
                        <a:pt x="16" y="32"/>
                      </a:lnTo>
                      <a:lnTo>
                        <a:pt x="20" y="32"/>
                      </a:lnTo>
                      <a:lnTo>
                        <a:pt x="22" y="32"/>
                      </a:lnTo>
                      <a:lnTo>
                        <a:pt x="22" y="34"/>
                      </a:lnTo>
                      <a:lnTo>
                        <a:pt x="26" y="32"/>
                      </a:lnTo>
                      <a:lnTo>
                        <a:pt x="26" y="26"/>
                      </a:lnTo>
                      <a:lnTo>
                        <a:pt x="30" y="26"/>
                      </a:lnTo>
                      <a:lnTo>
                        <a:pt x="36" y="24"/>
                      </a:lnTo>
                      <a:lnTo>
                        <a:pt x="38" y="22"/>
                      </a:lnTo>
                      <a:lnTo>
                        <a:pt x="38" y="18"/>
                      </a:lnTo>
                      <a:lnTo>
                        <a:pt x="38" y="16"/>
                      </a:lnTo>
                      <a:lnTo>
                        <a:pt x="36" y="10"/>
                      </a:lnTo>
                      <a:lnTo>
                        <a:pt x="40" y="10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40" y="0"/>
                      </a:lnTo>
                      <a:lnTo>
                        <a:pt x="18" y="0"/>
                      </a:lnTo>
                      <a:lnTo>
                        <a:pt x="10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7" name="Freeform: Shape 400">
                  <a:extLst>
                    <a:ext uri="{FF2B5EF4-FFF2-40B4-BE49-F238E27FC236}">
                      <a16:creationId xmlns:a16="http://schemas.microsoft.com/office/drawing/2014/main" id="{7B4AEA66-7695-4948-A07D-1E316117E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150" y="4079875"/>
                  <a:ext cx="177800" cy="155575"/>
                </a:xfrm>
                <a:custGeom>
                  <a:avLst/>
                  <a:gdLst>
                    <a:gd name="T0" fmla="*/ 24 w 112"/>
                    <a:gd name="T1" fmla="*/ 70 h 98"/>
                    <a:gd name="T2" fmla="*/ 32 w 112"/>
                    <a:gd name="T3" fmla="*/ 64 h 98"/>
                    <a:gd name="T4" fmla="*/ 34 w 112"/>
                    <a:gd name="T5" fmla="*/ 56 h 98"/>
                    <a:gd name="T6" fmla="*/ 40 w 112"/>
                    <a:gd name="T7" fmla="*/ 46 h 98"/>
                    <a:gd name="T8" fmla="*/ 52 w 112"/>
                    <a:gd name="T9" fmla="*/ 50 h 98"/>
                    <a:gd name="T10" fmla="*/ 60 w 112"/>
                    <a:gd name="T11" fmla="*/ 52 h 98"/>
                    <a:gd name="T12" fmla="*/ 60 w 112"/>
                    <a:gd name="T13" fmla="*/ 60 h 98"/>
                    <a:gd name="T14" fmla="*/ 66 w 112"/>
                    <a:gd name="T15" fmla="*/ 64 h 98"/>
                    <a:gd name="T16" fmla="*/ 68 w 112"/>
                    <a:gd name="T17" fmla="*/ 74 h 98"/>
                    <a:gd name="T18" fmla="*/ 72 w 112"/>
                    <a:gd name="T19" fmla="*/ 78 h 98"/>
                    <a:gd name="T20" fmla="*/ 78 w 112"/>
                    <a:gd name="T21" fmla="*/ 78 h 98"/>
                    <a:gd name="T22" fmla="*/ 80 w 112"/>
                    <a:gd name="T23" fmla="*/ 72 h 98"/>
                    <a:gd name="T24" fmla="*/ 86 w 112"/>
                    <a:gd name="T25" fmla="*/ 86 h 98"/>
                    <a:gd name="T26" fmla="*/ 84 w 112"/>
                    <a:gd name="T27" fmla="*/ 92 h 98"/>
                    <a:gd name="T28" fmla="*/ 90 w 112"/>
                    <a:gd name="T29" fmla="*/ 88 h 98"/>
                    <a:gd name="T30" fmla="*/ 96 w 112"/>
                    <a:gd name="T31" fmla="*/ 88 h 98"/>
                    <a:gd name="T32" fmla="*/ 102 w 112"/>
                    <a:gd name="T33" fmla="*/ 86 h 98"/>
                    <a:gd name="T34" fmla="*/ 104 w 112"/>
                    <a:gd name="T35" fmla="*/ 80 h 98"/>
                    <a:gd name="T36" fmla="*/ 108 w 112"/>
                    <a:gd name="T37" fmla="*/ 74 h 98"/>
                    <a:gd name="T38" fmla="*/ 108 w 112"/>
                    <a:gd name="T39" fmla="*/ 70 h 98"/>
                    <a:gd name="T40" fmla="*/ 106 w 112"/>
                    <a:gd name="T41" fmla="*/ 62 h 98"/>
                    <a:gd name="T42" fmla="*/ 112 w 112"/>
                    <a:gd name="T43" fmla="*/ 56 h 98"/>
                    <a:gd name="T44" fmla="*/ 106 w 112"/>
                    <a:gd name="T45" fmla="*/ 56 h 98"/>
                    <a:gd name="T46" fmla="*/ 98 w 112"/>
                    <a:gd name="T47" fmla="*/ 46 h 98"/>
                    <a:gd name="T48" fmla="*/ 94 w 112"/>
                    <a:gd name="T49" fmla="*/ 46 h 98"/>
                    <a:gd name="T50" fmla="*/ 88 w 112"/>
                    <a:gd name="T51" fmla="*/ 44 h 98"/>
                    <a:gd name="T52" fmla="*/ 84 w 112"/>
                    <a:gd name="T53" fmla="*/ 42 h 98"/>
                    <a:gd name="T54" fmla="*/ 90 w 112"/>
                    <a:gd name="T55" fmla="*/ 36 h 98"/>
                    <a:gd name="T56" fmla="*/ 88 w 112"/>
                    <a:gd name="T57" fmla="*/ 28 h 98"/>
                    <a:gd name="T58" fmla="*/ 84 w 112"/>
                    <a:gd name="T59" fmla="*/ 24 h 98"/>
                    <a:gd name="T60" fmla="*/ 86 w 112"/>
                    <a:gd name="T61" fmla="*/ 16 h 98"/>
                    <a:gd name="T62" fmla="*/ 78 w 112"/>
                    <a:gd name="T63" fmla="*/ 8 h 98"/>
                    <a:gd name="T64" fmla="*/ 72 w 112"/>
                    <a:gd name="T65" fmla="*/ 8 h 98"/>
                    <a:gd name="T66" fmla="*/ 70 w 112"/>
                    <a:gd name="T67" fmla="*/ 8 h 98"/>
                    <a:gd name="T68" fmla="*/ 66 w 112"/>
                    <a:gd name="T69" fmla="*/ 8 h 98"/>
                    <a:gd name="T70" fmla="*/ 58 w 112"/>
                    <a:gd name="T71" fmla="*/ 8 h 98"/>
                    <a:gd name="T72" fmla="*/ 52 w 112"/>
                    <a:gd name="T73" fmla="*/ 8 h 98"/>
                    <a:gd name="T74" fmla="*/ 44 w 112"/>
                    <a:gd name="T75" fmla="*/ 6 h 98"/>
                    <a:gd name="T76" fmla="*/ 34 w 112"/>
                    <a:gd name="T77" fmla="*/ 2 h 98"/>
                    <a:gd name="T78" fmla="*/ 24 w 112"/>
                    <a:gd name="T79" fmla="*/ 2 h 98"/>
                    <a:gd name="T80" fmla="*/ 18 w 112"/>
                    <a:gd name="T81" fmla="*/ 6 h 98"/>
                    <a:gd name="T82" fmla="*/ 18 w 112"/>
                    <a:gd name="T83" fmla="*/ 10 h 98"/>
                    <a:gd name="T84" fmla="*/ 16 w 112"/>
                    <a:gd name="T85" fmla="*/ 16 h 98"/>
                    <a:gd name="T86" fmla="*/ 16 w 112"/>
                    <a:gd name="T87" fmla="*/ 20 h 98"/>
                    <a:gd name="T88" fmla="*/ 8 w 112"/>
                    <a:gd name="T89" fmla="*/ 26 h 98"/>
                    <a:gd name="T90" fmla="*/ 4 w 112"/>
                    <a:gd name="T91" fmla="*/ 28 h 98"/>
                    <a:gd name="T92" fmla="*/ 8 w 112"/>
                    <a:gd name="T93" fmla="*/ 52 h 98"/>
                    <a:gd name="T94" fmla="*/ 14 w 112"/>
                    <a:gd name="T95" fmla="*/ 54 h 98"/>
                    <a:gd name="T96" fmla="*/ 18 w 112"/>
                    <a:gd name="T97" fmla="*/ 68 h 98"/>
                    <a:gd name="T98" fmla="*/ 24 w 112"/>
                    <a:gd name="T99" fmla="*/ 70 h 98"/>
                    <a:gd name="T100" fmla="*/ 24 w 112"/>
                    <a:gd name="T101" fmla="*/ 7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2" h="98">
                      <a:moveTo>
                        <a:pt x="24" y="70"/>
                      </a:moveTo>
                      <a:lnTo>
                        <a:pt x="24" y="70"/>
                      </a:lnTo>
                      <a:lnTo>
                        <a:pt x="30" y="68"/>
                      </a:lnTo>
                      <a:lnTo>
                        <a:pt x="32" y="64"/>
                      </a:lnTo>
                      <a:lnTo>
                        <a:pt x="32" y="62"/>
                      </a:lnTo>
                      <a:lnTo>
                        <a:pt x="34" y="56"/>
                      </a:lnTo>
                      <a:lnTo>
                        <a:pt x="36" y="50"/>
                      </a:lnTo>
                      <a:lnTo>
                        <a:pt x="40" y="46"/>
                      </a:lnTo>
                      <a:lnTo>
                        <a:pt x="48" y="50"/>
                      </a:lnTo>
                      <a:lnTo>
                        <a:pt x="52" y="50"/>
                      </a:lnTo>
                      <a:lnTo>
                        <a:pt x="54" y="50"/>
                      </a:lnTo>
                      <a:lnTo>
                        <a:pt x="60" y="52"/>
                      </a:lnTo>
                      <a:lnTo>
                        <a:pt x="60" y="56"/>
                      </a:lnTo>
                      <a:lnTo>
                        <a:pt x="60" y="60"/>
                      </a:lnTo>
                      <a:lnTo>
                        <a:pt x="62" y="60"/>
                      </a:lnTo>
                      <a:lnTo>
                        <a:pt x="66" y="64"/>
                      </a:lnTo>
                      <a:lnTo>
                        <a:pt x="68" y="70"/>
                      </a:lnTo>
                      <a:lnTo>
                        <a:pt x="68" y="74"/>
                      </a:lnTo>
                      <a:lnTo>
                        <a:pt x="66" y="80"/>
                      </a:lnTo>
                      <a:lnTo>
                        <a:pt x="72" y="78"/>
                      </a:lnTo>
                      <a:lnTo>
                        <a:pt x="76" y="78"/>
                      </a:lnTo>
                      <a:lnTo>
                        <a:pt x="78" y="78"/>
                      </a:lnTo>
                      <a:lnTo>
                        <a:pt x="80" y="74"/>
                      </a:lnTo>
                      <a:lnTo>
                        <a:pt x="80" y="72"/>
                      </a:lnTo>
                      <a:lnTo>
                        <a:pt x="86" y="82"/>
                      </a:lnTo>
                      <a:lnTo>
                        <a:pt x="86" y="86"/>
                      </a:lnTo>
                      <a:lnTo>
                        <a:pt x="86" y="90"/>
                      </a:lnTo>
                      <a:lnTo>
                        <a:pt x="84" y="92"/>
                      </a:lnTo>
                      <a:lnTo>
                        <a:pt x="86" y="98"/>
                      </a:lnTo>
                      <a:lnTo>
                        <a:pt x="90" y="88"/>
                      </a:lnTo>
                      <a:lnTo>
                        <a:pt x="94" y="88"/>
                      </a:lnTo>
                      <a:lnTo>
                        <a:pt x="96" y="88"/>
                      </a:lnTo>
                      <a:lnTo>
                        <a:pt x="98" y="90"/>
                      </a:lnTo>
                      <a:lnTo>
                        <a:pt x="102" y="86"/>
                      </a:lnTo>
                      <a:lnTo>
                        <a:pt x="102" y="80"/>
                      </a:lnTo>
                      <a:lnTo>
                        <a:pt x="104" y="80"/>
                      </a:lnTo>
                      <a:lnTo>
                        <a:pt x="106" y="78"/>
                      </a:lnTo>
                      <a:lnTo>
                        <a:pt x="108" y="74"/>
                      </a:lnTo>
                      <a:lnTo>
                        <a:pt x="112" y="72"/>
                      </a:lnTo>
                      <a:lnTo>
                        <a:pt x="108" y="70"/>
                      </a:lnTo>
                      <a:lnTo>
                        <a:pt x="106" y="64"/>
                      </a:lnTo>
                      <a:lnTo>
                        <a:pt x="106" y="62"/>
                      </a:lnTo>
                      <a:lnTo>
                        <a:pt x="106" y="60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2" y="54"/>
                      </a:lnTo>
                      <a:lnTo>
                        <a:pt x="98" y="46"/>
                      </a:lnTo>
                      <a:lnTo>
                        <a:pt x="96" y="46"/>
                      </a:lnTo>
                      <a:lnTo>
                        <a:pt x="94" y="46"/>
                      </a:lnTo>
                      <a:lnTo>
                        <a:pt x="90" y="44"/>
                      </a:lnTo>
                      <a:lnTo>
                        <a:pt x="88" y="44"/>
                      </a:lnTo>
                      <a:lnTo>
                        <a:pt x="86" y="44"/>
                      </a:lnTo>
                      <a:lnTo>
                        <a:pt x="84" y="42"/>
                      </a:lnTo>
                      <a:lnTo>
                        <a:pt x="94" y="34"/>
                      </a:lnTo>
                      <a:lnTo>
                        <a:pt x="90" y="36"/>
                      </a:lnTo>
                      <a:lnTo>
                        <a:pt x="88" y="34"/>
                      </a:lnTo>
                      <a:lnTo>
                        <a:pt x="88" y="28"/>
                      </a:lnTo>
                      <a:lnTo>
                        <a:pt x="84" y="26"/>
                      </a:lnTo>
                      <a:lnTo>
                        <a:pt x="84" y="24"/>
                      </a:lnTo>
                      <a:lnTo>
                        <a:pt x="86" y="24"/>
                      </a:lnTo>
                      <a:lnTo>
                        <a:pt x="86" y="16"/>
                      </a:lnTo>
                      <a:lnTo>
                        <a:pt x="84" y="8"/>
                      </a:lnTo>
                      <a:lnTo>
                        <a:pt x="78" y="8"/>
                      </a:lnTo>
                      <a:lnTo>
                        <a:pt x="76" y="8"/>
                      </a:lnTo>
                      <a:lnTo>
                        <a:pt x="72" y="8"/>
                      </a:lnTo>
                      <a:lnTo>
                        <a:pt x="70" y="6"/>
                      </a:lnTo>
                      <a:lnTo>
                        <a:pt x="70" y="8"/>
                      </a:lnTo>
                      <a:lnTo>
                        <a:pt x="68" y="10"/>
                      </a:lnTo>
                      <a:lnTo>
                        <a:pt x="66" y="8"/>
                      </a:lnTo>
                      <a:lnTo>
                        <a:pt x="60" y="8"/>
                      </a:lnTo>
                      <a:lnTo>
                        <a:pt x="58" y="8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2"/>
                      </a:lnTo>
                      <a:lnTo>
                        <a:pt x="44" y="6"/>
                      </a:lnTo>
                      <a:lnTo>
                        <a:pt x="36" y="6"/>
                      </a:lnTo>
                      <a:lnTo>
                        <a:pt x="34" y="2"/>
                      </a:lnTo>
                      <a:lnTo>
                        <a:pt x="30" y="2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6" y="20"/>
                      </a:lnTo>
                      <a:lnTo>
                        <a:pt x="14" y="24"/>
                      </a:lnTo>
                      <a:lnTo>
                        <a:pt x="8" y="26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0" y="30"/>
                      </a:lnTo>
                      <a:lnTo>
                        <a:pt x="8" y="52"/>
                      </a:lnTo>
                      <a:lnTo>
                        <a:pt x="16" y="52"/>
                      </a:lnTo>
                      <a:lnTo>
                        <a:pt x="14" y="54"/>
                      </a:lnTo>
                      <a:lnTo>
                        <a:pt x="14" y="62"/>
                      </a:lnTo>
                      <a:lnTo>
                        <a:pt x="18" y="68"/>
                      </a:lnTo>
                      <a:lnTo>
                        <a:pt x="22" y="70"/>
                      </a:lnTo>
                      <a:lnTo>
                        <a:pt x="24" y="70"/>
                      </a:lnTo>
                      <a:lnTo>
                        <a:pt x="24" y="70"/>
                      </a:lnTo>
                      <a:lnTo>
                        <a:pt x="24" y="7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8" name="Freeform: Shape 401">
                  <a:extLst>
                    <a:ext uri="{FF2B5EF4-FFF2-40B4-BE49-F238E27FC236}">
                      <a16:creationId xmlns:a16="http://schemas.microsoft.com/office/drawing/2014/main" id="{556BB7BC-4BEB-454D-84BC-F2A84106C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600" y="3209925"/>
                  <a:ext cx="174625" cy="222250"/>
                </a:xfrm>
                <a:custGeom>
                  <a:avLst/>
                  <a:gdLst>
                    <a:gd name="T0" fmla="*/ 16 w 110"/>
                    <a:gd name="T1" fmla="*/ 56 h 140"/>
                    <a:gd name="T2" fmla="*/ 20 w 110"/>
                    <a:gd name="T3" fmla="*/ 60 h 140"/>
                    <a:gd name="T4" fmla="*/ 18 w 110"/>
                    <a:gd name="T5" fmla="*/ 74 h 140"/>
                    <a:gd name="T6" fmla="*/ 30 w 110"/>
                    <a:gd name="T7" fmla="*/ 70 h 140"/>
                    <a:gd name="T8" fmla="*/ 34 w 110"/>
                    <a:gd name="T9" fmla="*/ 78 h 140"/>
                    <a:gd name="T10" fmla="*/ 28 w 110"/>
                    <a:gd name="T11" fmla="*/ 96 h 140"/>
                    <a:gd name="T12" fmla="*/ 44 w 110"/>
                    <a:gd name="T13" fmla="*/ 90 h 140"/>
                    <a:gd name="T14" fmla="*/ 52 w 110"/>
                    <a:gd name="T15" fmla="*/ 82 h 140"/>
                    <a:gd name="T16" fmla="*/ 54 w 110"/>
                    <a:gd name="T17" fmla="*/ 80 h 140"/>
                    <a:gd name="T18" fmla="*/ 64 w 110"/>
                    <a:gd name="T19" fmla="*/ 74 h 140"/>
                    <a:gd name="T20" fmla="*/ 70 w 110"/>
                    <a:gd name="T21" fmla="*/ 72 h 140"/>
                    <a:gd name="T22" fmla="*/ 72 w 110"/>
                    <a:gd name="T23" fmla="*/ 78 h 140"/>
                    <a:gd name="T24" fmla="*/ 66 w 110"/>
                    <a:gd name="T25" fmla="*/ 66 h 140"/>
                    <a:gd name="T26" fmla="*/ 54 w 110"/>
                    <a:gd name="T27" fmla="*/ 56 h 140"/>
                    <a:gd name="T28" fmla="*/ 48 w 110"/>
                    <a:gd name="T29" fmla="*/ 56 h 140"/>
                    <a:gd name="T30" fmla="*/ 52 w 110"/>
                    <a:gd name="T31" fmla="*/ 48 h 140"/>
                    <a:gd name="T32" fmla="*/ 40 w 110"/>
                    <a:gd name="T33" fmla="*/ 30 h 140"/>
                    <a:gd name="T34" fmla="*/ 48 w 110"/>
                    <a:gd name="T35" fmla="*/ 26 h 140"/>
                    <a:gd name="T36" fmla="*/ 54 w 110"/>
                    <a:gd name="T37" fmla="*/ 30 h 140"/>
                    <a:gd name="T38" fmla="*/ 66 w 110"/>
                    <a:gd name="T39" fmla="*/ 28 h 140"/>
                    <a:gd name="T40" fmla="*/ 76 w 110"/>
                    <a:gd name="T41" fmla="*/ 16 h 140"/>
                    <a:gd name="T42" fmla="*/ 98 w 110"/>
                    <a:gd name="T43" fmla="*/ 18 h 140"/>
                    <a:gd name="T44" fmla="*/ 106 w 110"/>
                    <a:gd name="T45" fmla="*/ 10 h 140"/>
                    <a:gd name="T46" fmla="*/ 110 w 110"/>
                    <a:gd name="T47" fmla="*/ 6 h 140"/>
                    <a:gd name="T48" fmla="*/ 100 w 110"/>
                    <a:gd name="T49" fmla="*/ 0 h 140"/>
                    <a:gd name="T50" fmla="*/ 100 w 110"/>
                    <a:gd name="T51" fmla="*/ 6 h 140"/>
                    <a:gd name="T52" fmla="*/ 88 w 110"/>
                    <a:gd name="T53" fmla="*/ 8 h 140"/>
                    <a:gd name="T54" fmla="*/ 82 w 110"/>
                    <a:gd name="T55" fmla="*/ 0 h 140"/>
                    <a:gd name="T56" fmla="*/ 70 w 110"/>
                    <a:gd name="T57" fmla="*/ 8 h 140"/>
                    <a:gd name="T58" fmla="*/ 54 w 110"/>
                    <a:gd name="T59" fmla="*/ 8 h 140"/>
                    <a:gd name="T60" fmla="*/ 52 w 110"/>
                    <a:gd name="T61" fmla="*/ 12 h 140"/>
                    <a:gd name="T62" fmla="*/ 44 w 110"/>
                    <a:gd name="T63" fmla="*/ 12 h 140"/>
                    <a:gd name="T64" fmla="*/ 38 w 110"/>
                    <a:gd name="T65" fmla="*/ 18 h 140"/>
                    <a:gd name="T66" fmla="*/ 18 w 110"/>
                    <a:gd name="T67" fmla="*/ 26 h 140"/>
                    <a:gd name="T68" fmla="*/ 12 w 110"/>
                    <a:gd name="T69" fmla="*/ 38 h 140"/>
                    <a:gd name="T70" fmla="*/ 10 w 110"/>
                    <a:gd name="T71" fmla="*/ 44 h 140"/>
                    <a:gd name="T72" fmla="*/ 4 w 110"/>
                    <a:gd name="T73" fmla="*/ 44 h 140"/>
                    <a:gd name="T74" fmla="*/ 56 w 110"/>
                    <a:gd name="T75" fmla="*/ 66 h 140"/>
                    <a:gd name="T76" fmla="*/ 52 w 110"/>
                    <a:gd name="T77" fmla="*/ 64 h 140"/>
                    <a:gd name="T78" fmla="*/ 52 w 110"/>
                    <a:gd name="T79" fmla="*/ 62 h 140"/>
                    <a:gd name="T80" fmla="*/ 46 w 110"/>
                    <a:gd name="T81" fmla="*/ 62 h 140"/>
                    <a:gd name="T82" fmla="*/ 48 w 110"/>
                    <a:gd name="T83" fmla="*/ 60 h 140"/>
                    <a:gd name="T84" fmla="*/ 2 w 110"/>
                    <a:gd name="T85" fmla="*/ 46 h 140"/>
                    <a:gd name="T86" fmla="*/ 0 w 110"/>
                    <a:gd name="T87" fmla="*/ 42 h 140"/>
                    <a:gd name="T88" fmla="*/ 54 w 110"/>
                    <a:gd name="T89" fmla="*/ 132 h 140"/>
                    <a:gd name="T90" fmla="*/ 90 w 110"/>
                    <a:gd name="T91" fmla="*/ 128 h 140"/>
                    <a:gd name="T92" fmla="*/ 56 w 110"/>
                    <a:gd name="T93" fmla="*/ 126 h 140"/>
                    <a:gd name="T94" fmla="*/ 8 w 110"/>
                    <a:gd name="T95" fmla="*/ 74 h 140"/>
                    <a:gd name="T96" fmla="*/ 8 w 110"/>
                    <a:gd name="T97" fmla="*/ 74 h 140"/>
                    <a:gd name="T98" fmla="*/ 90 w 110"/>
                    <a:gd name="T99" fmla="*/ 70 h 140"/>
                    <a:gd name="T100" fmla="*/ 90 w 110"/>
                    <a:gd name="T101" fmla="*/ 70 h 140"/>
                    <a:gd name="T102" fmla="*/ 90 w 110"/>
                    <a:gd name="T103" fmla="*/ 52 h 140"/>
                    <a:gd name="T104" fmla="*/ 100 w 110"/>
                    <a:gd name="T105" fmla="*/ 60 h 140"/>
                    <a:gd name="T106" fmla="*/ 90 w 110"/>
                    <a:gd name="T107" fmla="*/ 5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0" h="140">
                      <a:moveTo>
                        <a:pt x="4" y="44"/>
                      </a:moveTo>
                      <a:lnTo>
                        <a:pt x="4" y="44"/>
                      </a:lnTo>
                      <a:lnTo>
                        <a:pt x="16" y="56"/>
                      </a:lnTo>
                      <a:lnTo>
                        <a:pt x="16" y="60"/>
                      </a:lnTo>
                      <a:lnTo>
                        <a:pt x="18" y="56"/>
                      </a:lnTo>
                      <a:lnTo>
                        <a:pt x="20" y="60"/>
                      </a:lnTo>
                      <a:lnTo>
                        <a:pt x="20" y="62"/>
                      </a:lnTo>
                      <a:lnTo>
                        <a:pt x="18" y="60"/>
                      </a:lnTo>
                      <a:lnTo>
                        <a:pt x="18" y="74"/>
                      </a:lnTo>
                      <a:lnTo>
                        <a:pt x="20" y="72"/>
                      </a:lnTo>
                      <a:lnTo>
                        <a:pt x="22" y="70"/>
                      </a:lnTo>
                      <a:lnTo>
                        <a:pt x="30" y="70"/>
                      </a:lnTo>
                      <a:lnTo>
                        <a:pt x="36" y="72"/>
                      </a:lnTo>
                      <a:lnTo>
                        <a:pt x="46" y="78"/>
                      </a:lnTo>
                      <a:lnTo>
                        <a:pt x="34" y="78"/>
                      </a:lnTo>
                      <a:lnTo>
                        <a:pt x="22" y="78"/>
                      </a:lnTo>
                      <a:lnTo>
                        <a:pt x="26" y="88"/>
                      </a:lnTo>
                      <a:lnTo>
                        <a:pt x="28" y="96"/>
                      </a:lnTo>
                      <a:lnTo>
                        <a:pt x="46" y="96"/>
                      </a:lnTo>
                      <a:lnTo>
                        <a:pt x="44" y="92"/>
                      </a:lnTo>
                      <a:lnTo>
                        <a:pt x="44" y="90"/>
                      </a:lnTo>
                      <a:lnTo>
                        <a:pt x="48" y="90"/>
                      </a:lnTo>
                      <a:lnTo>
                        <a:pt x="54" y="90"/>
                      </a:lnTo>
                      <a:lnTo>
                        <a:pt x="52" y="82"/>
                      </a:lnTo>
                      <a:lnTo>
                        <a:pt x="48" y="82"/>
                      </a:lnTo>
                      <a:lnTo>
                        <a:pt x="52" y="80"/>
                      </a:lnTo>
                      <a:lnTo>
                        <a:pt x="54" y="80"/>
                      </a:lnTo>
                      <a:lnTo>
                        <a:pt x="56" y="80"/>
                      </a:lnTo>
                      <a:lnTo>
                        <a:pt x="64" y="82"/>
                      </a:lnTo>
                      <a:lnTo>
                        <a:pt x="64" y="74"/>
                      </a:lnTo>
                      <a:lnTo>
                        <a:pt x="58" y="72"/>
                      </a:lnTo>
                      <a:lnTo>
                        <a:pt x="64" y="72"/>
                      </a:lnTo>
                      <a:lnTo>
                        <a:pt x="70" y="72"/>
                      </a:lnTo>
                      <a:lnTo>
                        <a:pt x="72" y="78"/>
                      </a:lnTo>
                      <a:lnTo>
                        <a:pt x="72" y="80"/>
                      </a:lnTo>
                      <a:lnTo>
                        <a:pt x="72" y="78"/>
                      </a:lnTo>
                      <a:lnTo>
                        <a:pt x="72" y="72"/>
                      </a:lnTo>
                      <a:lnTo>
                        <a:pt x="70" y="66"/>
                      </a:lnTo>
                      <a:lnTo>
                        <a:pt x="66" y="66"/>
                      </a:lnTo>
                      <a:lnTo>
                        <a:pt x="62" y="64"/>
                      </a:lnTo>
                      <a:lnTo>
                        <a:pt x="58" y="60"/>
                      </a:lnTo>
                      <a:lnTo>
                        <a:pt x="54" y="56"/>
                      </a:lnTo>
                      <a:lnTo>
                        <a:pt x="52" y="56"/>
                      </a:lnTo>
                      <a:lnTo>
                        <a:pt x="48" y="60"/>
                      </a:lnTo>
                      <a:lnTo>
                        <a:pt x="48" y="56"/>
                      </a:lnTo>
                      <a:lnTo>
                        <a:pt x="46" y="54"/>
                      </a:lnTo>
                      <a:lnTo>
                        <a:pt x="46" y="48"/>
                      </a:lnTo>
                      <a:lnTo>
                        <a:pt x="52" y="48"/>
                      </a:lnTo>
                      <a:lnTo>
                        <a:pt x="52" y="46"/>
                      </a:lnTo>
                      <a:lnTo>
                        <a:pt x="44" y="36"/>
                      </a:lnTo>
                      <a:lnTo>
                        <a:pt x="40" y="30"/>
                      </a:lnTo>
                      <a:lnTo>
                        <a:pt x="46" y="24"/>
                      </a:lnTo>
                      <a:lnTo>
                        <a:pt x="48" y="20"/>
                      </a:lnTo>
                      <a:lnTo>
                        <a:pt x="48" y="26"/>
                      </a:lnTo>
                      <a:lnTo>
                        <a:pt x="52" y="28"/>
                      </a:lnTo>
                      <a:lnTo>
                        <a:pt x="52" y="34"/>
                      </a:lnTo>
                      <a:lnTo>
                        <a:pt x="54" y="30"/>
                      </a:lnTo>
                      <a:lnTo>
                        <a:pt x="54" y="28"/>
                      </a:lnTo>
                      <a:lnTo>
                        <a:pt x="62" y="28"/>
                      </a:lnTo>
                      <a:lnTo>
                        <a:pt x="66" y="28"/>
                      </a:lnTo>
                      <a:lnTo>
                        <a:pt x="64" y="24"/>
                      </a:lnTo>
                      <a:lnTo>
                        <a:pt x="58" y="16"/>
                      </a:lnTo>
                      <a:lnTo>
                        <a:pt x="76" y="16"/>
                      </a:lnTo>
                      <a:lnTo>
                        <a:pt x="92" y="16"/>
                      </a:lnTo>
                      <a:lnTo>
                        <a:pt x="94" y="24"/>
                      </a:lnTo>
                      <a:lnTo>
                        <a:pt x="98" y="18"/>
                      </a:lnTo>
                      <a:lnTo>
                        <a:pt x="100" y="10"/>
                      </a:lnTo>
                      <a:lnTo>
                        <a:pt x="102" y="10"/>
                      </a:lnTo>
                      <a:lnTo>
                        <a:pt x="106" y="10"/>
                      </a:lnTo>
                      <a:lnTo>
                        <a:pt x="108" y="10"/>
                      </a:lnTo>
                      <a:lnTo>
                        <a:pt x="110" y="8"/>
                      </a:lnTo>
                      <a:lnTo>
                        <a:pt x="110" y="6"/>
                      </a:lnTo>
                      <a:lnTo>
                        <a:pt x="110" y="2"/>
                      </a:lnTo>
                      <a:lnTo>
                        <a:pt x="106" y="0"/>
                      </a:lnTo>
                      <a:lnTo>
                        <a:pt x="100" y="0"/>
                      </a:lnTo>
                      <a:lnTo>
                        <a:pt x="98" y="0"/>
                      </a:lnTo>
                      <a:lnTo>
                        <a:pt x="100" y="2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4" y="6"/>
                      </a:lnTo>
                      <a:lnTo>
                        <a:pt x="88" y="8"/>
                      </a:lnTo>
                      <a:lnTo>
                        <a:pt x="88" y="6"/>
                      </a:lnTo>
                      <a:lnTo>
                        <a:pt x="84" y="2"/>
                      </a:lnTo>
                      <a:lnTo>
                        <a:pt x="82" y="0"/>
                      </a:lnTo>
                      <a:lnTo>
                        <a:pt x="76" y="0"/>
                      </a:lnTo>
                      <a:lnTo>
                        <a:pt x="74" y="2"/>
                      </a:lnTo>
                      <a:lnTo>
                        <a:pt x="70" y="8"/>
                      </a:lnTo>
                      <a:lnTo>
                        <a:pt x="64" y="8"/>
                      </a:lnTo>
                      <a:lnTo>
                        <a:pt x="56" y="6"/>
                      </a:lnTo>
                      <a:lnTo>
                        <a:pt x="54" y="8"/>
                      </a:lnTo>
                      <a:lnTo>
                        <a:pt x="54" y="10"/>
                      </a:lnTo>
                      <a:lnTo>
                        <a:pt x="54" y="12"/>
                      </a:lnTo>
                      <a:lnTo>
                        <a:pt x="52" y="12"/>
                      </a:lnTo>
                      <a:lnTo>
                        <a:pt x="48" y="12"/>
                      </a:lnTo>
                      <a:lnTo>
                        <a:pt x="46" y="12"/>
                      </a:lnTo>
                      <a:lnTo>
                        <a:pt x="44" y="12"/>
                      </a:lnTo>
                      <a:lnTo>
                        <a:pt x="40" y="16"/>
                      </a:lnTo>
                      <a:lnTo>
                        <a:pt x="40" y="18"/>
                      </a:lnTo>
                      <a:lnTo>
                        <a:pt x="38" y="18"/>
                      </a:lnTo>
                      <a:lnTo>
                        <a:pt x="36" y="20"/>
                      </a:lnTo>
                      <a:lnTo>
                        <a:pt x="34" y="24"/>
                      </a:lnTo>
                      <a:lnTo>
                        <a:pt x="18" y="26"/>
                      </a:lnTo>
                      <a:lnTo>
                        <a:pt x="20" y="30"/>
                      </a:lnTo>
                      <a:lnTo>
                        <a:pt x="16" y="38"/>
                      </a:lnTo>
                      <a:lnTo>
                        <a:pt x="12" y="38"/>
                      </a:lnTo>
                      <a:lnTo>
                        <a:pt x="12" y="42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4" y="44"/>
                      </a:lnTo>
                      <a:lnTo>
                        <a:pt x="4" y="44"/>
                      </a:lnTo>
                      <a:lnTo>
                        <a:pt x="4" y="44"/>
                      </a:lnTo>
                      <a:close/>
                      <a:moveTo>
                        <a:pt x="52" y="62"/>
                      </a:moveTo>
                      <a:lnTo>
                        <a:pt x="52" y="62"/>
                      </a:lnTo>
                      <a:lnTo>
                        <a:pt x="56" y="66"/>
                      </a:lnTo>
                      <a:lnTo>
                        <a:pt x="56" y="70"/>
                      </a:lnTo>
                      <a:lnTo>
                        <a:pt x="52" y="70"/>
                      </a:lnTo>
                      <a:lnTo>
                        <a:pt x="52" y="64"/>
                      </a:lnTo>
                      <a:lnTo>
                        <a:pt x="52" y="62"/>
                      </a:lnTo>
                      <a:lnTo>
                        <a:pt x="52" y="62"/>
                      </a:lnTo>
                      <a:lnTo>
                        <a:pt x="52" y="62"/>
                      </a:lnTo>
                      <a:close/>
                      <a:moveTo>
                        <a:pt x="48" y="60"/>
                      </a:moveTo>
                      <a:lnTo>
                        <a:pt x="48" y="60"/>
                      </a:lnTo>
                      <a:lnTo>
                        <a:pt x="46" y="62"/>
                      </a:lnTo>
                      <a:lnTo>
                        <a:pt x="46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  <a:moveTo>
                        <a:pt x="56" y="126"/>
                      </a:moveTo>
                      <a:lnTo>
                        <a:pt x="54" y="132"/>
                      </a:lnTo>
                      <a:lnTo>
                        <a:pt x="72" y="136"/>
                      </a:lnTo>
                      <a:lnTo>
                        <a:pt x="92" y="140"/>
                      </a:lnTo>
                      <a:lnTo>
                        <a:pt x="90" y="128"/>
                      </a:lnTo>
                      <a:lnTo>
                        <a:pt x="74" y="128"/>
                      </a:lnTo>
                      <a:lnTo>
                        <a:pt x="56" y="126"/>
                      </a:lnTo>
                      <a:lnTo>
                        <a:pt x="56" y="126"/>
                      </a:lnTo>
                      <a:lnTo>
                        <a:pt x="56" y="126"/>
                      </a:lnTo>
                      <a:close/>
                      <a:moveTo>
                        <a:pt x="8" y="74"/>
                      </a:moveTo>
                      <a:lnTo>
                        <a:pt x="8" y="74"/>
                      </a:lnTo>
                      <a:lnTo>
                        <a:pt x="16" y="78"/>
                      </a:lnTo>
                      <a:lnTo>
                        <a:pt x="16" y="74"/>
                      </a:lnTo>
                      <a:lnTo>
                        <a:pt x="8" y="74"/>
                      </a:lnTo>
                      <a:lnTo>
                        <a:pt x="8" y="74"/>
                      </a:lnTo>
                      <a:lnTo>
                        <a:pt x="8" y="74"/>
                      </a:lnTo>
                      <a:close/>
                      <a:moveTo>
                        <a:pt x="90" y="70"/>
                      </a:moveTo>
                      <a:lnTo>
                        <a:pt x="92" y="74"/>
                      </a:lnTo>
                      <a:lnTo>
                        <a:pt x="92" y="70"/>
                      </a:lnTo>
                      <a:lnTo>
                        <a:pt x="90" y="70"/>
                      </a:lnTo>
                      <a:lnTo>
                        <a:pt x="90" y="70"/>
                      </a:lnTo>
                      <a:lnTo>
                        <a:pt x="90" y="70"/>
                      </a:lnTo>
                      <a:close/>
                      <a:moveTo>
                        <a:pt x="90" y="52"/>
                      </a:moveTo>
                      <a:lnTo>
                        <a:pt x="90" y="52"/>
                      </a:lnTo>
                      <a:lnTo>
                        <a:pt x="94" y="60"/>
                      </a:lnTo>
                      <a:lnTo>
                        <a:pt x="100" y="60"/>
                      </a:lnTo>
                      <a:lnTo>
                        <a:pt x="100" y="56"/>
                      </a:lnTo>
                      <a:lnTo>
                        <a:pt x="98" y="52"/>
                      </a:lnTo>
                      <a:lnTo>
                        <a:pt x="90" y="52"/>
                      </a:lnTo>
                      <a:lnTo>
                        <a:pt x="90" y="52"/>
                      </a:lnTo>
                      <a:lnTo>
                        <a:pt x="90" y="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9" name="Freeform: Shape 402">
                  <a:extLst>
                    <a:ext uri="{FF2B5EF4-FFF2-40B4-BE49-F238E27FC236}">
                      <a16:creationId xmlns:a16="http://schemas.microsoft.com/office/drawing/2014/main" id="{A1CEB740-B0DB-4656-9992-828272899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50" y="4108450"/>
                  <a:ext cx="111125" cy="209550"/>
                </a:xfrm>
                <a:custGeom>
                  <a:avLst/>
                  <a:gdLst>
                    <a:gd name="T0" fmla="*/ 0 w 70"/>
                    <a:gd name="T1" fmla="*/ 132 h 132"/>
                    <a:gd name="T2" fmla="*/ 0 w 70"/>
                    <a:gd name="T3" fmla="*/ 132 h 132"/>
                    <a:gd name="T4" fmla="*/ 6 w 70"/>
                    <a:gd name="T5" fmla="*/ 132 h 132"/>
                    <a:gd name="T6" fmla="*/ 18 w 70"/>
                    <a:gd name="T7" fmla="*/ 124 h 132"/>
                    <a:gd name="T8" fmla="*/ 24 w 70"/>
                    <a:gd name="T9" fmla="*/ 124 h 132"/>
                    <a:gd name="T10" fmla="*/ 32 w 70"/>
                    <a:gd name="T11" fmla="*/ 118 h 132"/>
                    <a:gd name="T12" fmla="*/ 40 w 70"/>
                    <a:gd name="T13" fmla="*/ 116 h 132"/>
                    <a:gd name="T14" fmla="*/ 48 w 70"/>
                    <a:gd name="T15" fmla="*/ 118 h 132"/>
                    <a:gd name="T16" fmla="*/ 54 w 70"/>
                    <a:gd name="T17" fmla="*/ 118 h 132"/>
                    <a:gd name="T18" fmla="*/ 62 w 70"/>
                    <a:gd name="T19" fmla="*/ 116 h 132"/>
                    <a:gd name="T20" fmla="*/ 62 w 70"/>
                    <a:gd name="T21" fmla="*/ 112 h 132"/>
                    <a:gd name="T22" fmla="*/ 64 w 70"/>
                    <a:gd name="T23" fmla="*/ 108 h 132"/>
                    <a:gd name="T24" fmla="*/ 66 w 70"/>
                    <a:gd name="T25" fmla="*/ 106 h 132"/>
                    <a:gd name="T26" fmla="*/ 70 w 70"/>
                    <a:gd name="T27" fmla="*/ 108 h 132"/>
                    <a:gd name="T28" fmla="*/ 58 w 70"/>
                    <a:gd name="T29" fmla="*/ 94 h 132"/>
                    <a:gd name="T30" fmla="*/ 58 w 70"/>
                    <a:gd name="T31" fmla="*/ 90 h 132"/>
                    <a:gd name="T32" fmla="*/ 58 w 70"/>
                    <a:gd name="T33" fmla="*/ 88 h 132"/>
                    <a:gd name="T34" fmla="*/ 58 w 70"/>
                    <a:gd name="T35" fmla="*/ 86 h 132"/>
                    <a:gd name="T36" fmla="*/ 58 w 70"/>
                    <a:gd name="T37" fmla="*/ 80 h 132"/>
                    <a:gd name="T38" fmla="*/ 62 w 70"/>
                    <a:gd name="T39" fmla="*/ 68 h 132"/>
                    <a:gd name="T40" fmla="*/ 58 w 70"/>
                    <a:gd name="T41" fmla="*/ 62 h 132"/>
                    <a:gd name="T42" fmla="*/ 56 w 70"/>
                    <a:gd name="T43" fmla="*/ 58 h 132"/>
                    <a:gd name="T44" fmla="*/ 54 w 70"/>
                    <a:gd name="T45" fmla="*/ 52 h 132"/>
                    <a:gd name="T46" fmla="*/ 54 w 70"/>
                    <a:gd name="T47" fmla="*/ 50 h 132"/>
                    <a:gd name="T48" fmla="*/ 58 w 70"/>
                    <a:gd name="T49" fmla="*/ 44 h 132"/>
                    <a:gd name="T50" fmla="*/ 56 w 70"/>
                    <a:gd name="T51" fmla="*/ 42 h 132"/>
                    <a:gd name="T52" fmla="*/ 54 w 70"/>
                    <a:gd name="T53" fmla="*/ 38 h 132"/>
                    <a:gd name="T54" fmla="*/ 56 w 70"/>
                    <a:gd name="T55" fmla="*/ 36 h 132"/>
                    <a:gd name="T56" fmla="*/ 56 w 70"/>
                    <a:gd name="T57" fmla="*/ 32 h 132"/>
                    <a:gd name="T58" fmla="*/ 56 w 70"/>
                    <a:gd name="T59" fmla="*/ 24 h 132"/>
                    <a:gd name="T60" fmla="*/ 54 w 70"/>
                    <a:gd name="T61" fmla="*/ 18 h 132"/>
                    <a:gd name="T62" fmla="*/ 50 w 70"/>
                    <a:gd name="T63" fmla="*/ 14 h 132"/>
                    <a:gd name="T64" fmla="*/ 48 w 70"/>
                    <a:gd name="T65" fmla="*/ 14 h 132"/>
                    <a:gd name="T66" fmla="*/ 50 w 70"/>
                    <a:gd name="T67" fmla="*/ 8 h 132"/>
                    <a:gd name="T68" fmla="*/ 50 w 70"/>
                    <a:gd name="T69" fmla="*/ 0 h 132"/>
                    <a:gd name="T70" fmla="*/ 40 w 70"/>
                    <a:gd name="T71" fmla="*/ 0 h 132"/>
                    <a:gd name="T72" fmla="*/ 38 w 70"/>
                    <a:gd name="T73" fmla="*/ 2 h 132"/>
                    <a:gd name="T74" fmla="*/ 30 w 70"/>
                    <a:gd name="T75" fmla="*/ 2 h 132"/>
                    <a:gd name="T76" fmla="*/ 18 w 70"/>
                    <a:gd name="T77" fmla="*/ 0 h 132"/>
                    <a:gd name="T78" fmla="*/ 14 w 70"/>
                    <a:gd name="T79" fmla="*/ 6 h 132"/>
                    <a:gd name="T80" fmla="*/ 12 w 70"/>
                    <a:gd name="T81" fmla="*/ 10 h 132"/>
                    <a:gd name="T82" fmla="*/ 14 w 70"/>
                    <a:gd name="T83" fmla="*/ 18 h 132"/>
                    <a:gd name="T84" fmla="*/ 12 w 70"/>
                    <a:gd name="T85" fmla="*/ 28 h 132"/>
                    <a:gd name="T86" fmla="*/ 14 w 70"/>
                    <a:gd name="T87" fmla="*/ 34 h 132"/>
                    <a:gd name="T88" fmla="*/ 14 w 70"/>
                    <a:gd name="T89" fmla="*/ 38 h 132"/>
                    <a:gd name="T90" fmla="*/ 14 w 70"/>
                    <a:gd name="T91" fmla="*/ 42 h 132"/>
                    <a:gd name="T92" fmla="*/ 18 w 70"/>
                    <a:gd name="T93" fmla="*/ 50 h 132"/>
                    <a:gd name="T94" fmla="*/ 14 w 70"/>
                    <a:gd name="T95" fmla="*/ 60 h 132"/>
                    <a:gd name="T96" fmla="*/ 14 w 70"/>
                    <a:gd name="T97" fmla="*/ 62 h 132"/>
                    <a:gd name="T98" fmla="*/ 12 w 70"/>
                    <a:gd name="T99" fmla="*/ 70 h 132"/>
                    <a:gd name="T100" fmla="*/ 6 w 70"/>
                    <a:gd name="T101" fmla="*/ 80 h 132"/>
                    <a:gd name="T102" fmla="*/ 2 w 70"/>
                    <a:gd name="T103" fmla="*/ 90 h 132"/>
                    <a:gd name="T104" fmla="*/ 0 w 70"/>
                    <a:gd name="T105" fmla="*/ 100 h 132"/>
                    <a:gd name="T106" fmla="*/ 2 w 70"/>
                    <a:gd name="T107" fmla="*/ 114 h 132"/>
                    <a:gd name="T108" fmla="*/ 2 w 70"/>
                    <a:gd name="T109" fmla="*/ 116 h 132"/>
                    <a:gd name="T110" fmla="*/ 2 w 70"/>
                    <a:gd name="T111" fmla="*/ 122 h 132"/>
                    <a:gd name="T112" fmla="*/ 0 w 70"/>
                    <a:gd name="T113" fmla="*/ 132 h 132"/>
                    <a:gd name="T114" fmla="*/ 0 w 70"/>
                    <a:gd name="T115" fmla="*/ 132 h 132"/>
                    <a:gd name="T116" fmla="*/ 0 w 70"/>
                    <a:gd name="T117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0" h="132">
                      <a:moveTo>
                        <a:pt x="0" y="132"/>
                      </a:moveTo>
                      <a:lnTo>
                        <a:pt x="0" y="132"/>
                      </a:lnTo>
                      <a:lnTo>
                        <a:pt x="6" y="132"/>
                      </a:lnTo>
                      <a:lnTo>
                        <a:pt x="18" y="124"/>
                      </a:lnTo>
                      <a:lnTo>
                        <a:pt x="24" y="124"/>
                      </a:lnTo>
                      <a:lnTo>
                        <a:pt x="32" y="118"/>
                      </a:lnTo>
                      <a:lnTo>
                        <a:pt x="40" y="116"/>
                      </a:lnTo>
                      <a:lnTo>
                        <a:pt x="48" y="118"/>
                      </a:lnTo>
                      <a:lnTo>
                        <a:pt x="54" y="118"/>
                      </a:lnTo>
                      <a:lnTo>
                        <a:pt x="62" y="116"/>
                      </a:lnTo>
                      <a:lnTo>
                        <a:pt x="62" y="112"/>
                      </a:lnTo>
                      <a:lnTo>
                        <a:pt x="64" y="108"/>
                      </a:lnTo>
                      <a:lnTo>
                        <a:pt x="66" y="106"/>
                      </a:lnTo>
                      <a:lnTo>
                        <a:pt x="70" y="108"/>
                      </a:lnTo>
                      <a:lnTo>
                        <a:pt x="58" y="94"/>
                      </a:lnTo>
                      <a:lnTo>
                        <a:pt x="58" y="90"/>
                      </a:lnTo>
                      <a:lnTo>
                        <a:pt x="58" y="88"/>
                      </a:lnTo>
                      <a:lnTo>
                        <a:pt x="58" y="86"/>
                      </a:lnTo>
                      <a:lnTo>
                        <a:pt x="58" y="80"/>
                      </a:lnTo>
                      <a:lnTo>
                        <a:pt x="62" y="68"/>
                      </a:lnTo>
                      <a:lnTo>
                        <a:pt x="58" y="62"/>
                      </a:lnTo>
                      <a:lnTo>
                        <a:pt x="56" y="58"/>
                      </a:lnTo>
                      <a:lnTo>
                        <a:pt x="54" y="52"/>
                      </a:lnTo>
                      <a:lnTo>
                        <a:pt x="54" y="50"/>
                      </a:lnTo>
                      <a:lnTo>
                        <a:pt x="58" y="44"/>
                      </a:lnTo>
                      <a:lnTo>
                        <a:pt x="56" y="42"/>
                      </a:lnTo>
                      <a:lnTo>
                        <a:pt x="54" y="38"/>
                      </a:lnTo>
                      <a:lnTo>
                        <a:pt x="56" y="36"/>
                      </a:lnTo>
                      <a:lnTo>
                        <a:pt x="56" y="32"/>
                      </a:lnTo>
                      <a:lnTo>
                        <a:pt x="56" y="24"/>
                      </a:lnTo>
                      <a:lnTo>
                        <a:pt x="54" y="18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50" y="8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0" y="2"/>
                      </a:lnTo>
                      <a:lnTo>
                        <a:pt x="18" y="0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4" y="18"/>
                      </a:lnTo>
                      <a:lnTo>
                        <a:pt x="12" y="28"/>
                      </a:lnTo>
                      <a:lnTo>
                        <a:pt x="14" y="34"/>
                      </a:lnTo>
                      <a:lnTo>
                        <a:pt x="14" y="38"/>
                      </a:lnTo>
                      <a:lnTo>
                        <a:pt x="14" y="42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4" y="62"/>
                      </a:lnTo>
                      <a:lnTo>
                        <a:pt x="12" y="70"/>
                      </a:lnTo>
                      <a:lnTo>
                        <a:pt x="6" y="80"/>
                      </a:lnTo>
                      <a:lnTo>
                        <a:pt x="2" y="90"/>
                      </a:lnTo>
                      <a:lnTo>
                        <a:pt x="0" y="100"/>
                      </a:lnTo>
                      <a:lnTo>
                        <a:pt x="2" y="114"/>
                      </a:lnTo>
                      <a:lnTo>
                        <a:pt x="2" y="116"/>
                      </a:lnTo>
                      <a:lnTo>
                        <a:pt x="2" y="12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0" name="Freeform: Shape 403">
                  <a:extLst>
                    <a:ext uri="{FF2B5EF4-FFF2-40B4-BE49-F238E27FC236}">
                      <a16:creationId xmlns:a16="http://schemas.microsoft.com/office/drawing/2014/main" id="{C5A1AD91-8559-4054-9D9E-3E246D936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50" y="2749550"/>
                  <a:ext cx="206375" cy="266700"/>
                </a:xfrm>
                <a:custGeom>
                  <a:avLst/>
                  <a:gdLst>
                    <a:gd name="T0" fmla="*/ 28 w 130"/>
                    <a:gd name="T1" fmla="*/ 56 h 168"/>
                    <a:gd name="T2" fmla="*/ 24 w 130"/>
                    <a:gd name="T3" fmla="*/ 62 h 168"/>
                    <a:gd name="T4" fmla="*/ 20 w 130"/>
                    <a:gd name="T5" fmla="*/ 70 h 168"/>
                    <a:gd name="T6" fmla="*/ 12 w 130"/>
                    <a:gd name="T7" fmla="*/ 74 h 168"/>
                    <a:gd name="T8" fmla="*/ 0 w 130"/>
                    <a:gd name="T9" fmla="*/ 92 h 168"/>
                    <a:gd name="T10" fmla="*/ 6 w 130"/>
                    <a:gd name="T11" fmla="*/ 98 h 168"/>
                    <a:gd name="T12" fmla="*/ 8 w 130"/>
                    <a:gd name="T13" fmla="*/ 102 h 168"/>
                    <a:gd name="T14" fmla="*/ 8 w 130"/>
                    <a:gd name="T15" fmla="*/ 116 h 168"/>
                    <a:gd name="T16" fmla="*/ 10 w 130"/>
                    <a:gd name="T17" fmla="*/ 120 h 168"/>
                    <a:gd name="T18" fmla="*/ 16 w 130"/>
                    <a:gd name="T19" fmla="*/ 126 h 168"/>
                    <a:gd name="T20" fmla="*/ 24 w 130"/>
                    <a:gd name="T21" fmla="*/ 130 h 168"/>
                    <a:gd name="T22" fmla="*/ 36 w 130"/>
                    <a:gd name="T23" fmla="*/ 134 h 168"/>
                    <a:gd name="T24" fmla="*/ 34 w 130"/>
                    <a:gd name="T25" fmla="*/ 146 h 168"/>
                    <a:gd name="T26" fmla="*/ 34 w 130"/>
                    <a:gd name="T27" fmla="*/ 162 h 168"/>
                    <a:gd name="T28" fmla="*/ 44 w 130"/>
                    <a:gd name="T29" fmla="*/ 158 h 168"/>
                    <a:gd name="T30" fmla="*/ 54 w 130"/>
                    <a:gd name="T31" fmla="*/ 162 h 168"/>
                    <a:gd name="T32" fmla="*/ 72 w 130"/>
                    <a:gd name="T33" fmla="*/ 164 h 168"/>
                    <a:gd name="T34" fmla="*/ 84 w 130"/>
                    <a:gd name="T35" fmla="*/ 158 h 168"/>
                    <a:gd name="T36" fmla="*/ 96 w 130"/>
                    <a:gd name="T37" fmla="*/ 158 h 168"/>
                    <a:gd name="T38" fmla="*/ 104 w 130"/>
                    <a:gd name="T39" fmla="*/ 158 h 168"/>
                    <a:gd name="T40" fmla="*/ 102 w 130"/>
                    <a:gd name="T41" fmla="*/ 152 h 168"/>
                    <a:gd name="T42" fmla="*/ 110 w 130"/>
                    <a:gd name="T43" fmla="*/ 144 h 168"/>
                    <a:gd name="T44" fmla="*/ 118 w 130"/>
                    <a:gd name="T45" fmla="*/ 136 h 168"/>
                    <a:gd name="T46" fmla="*/ 108 w 130"/>
                    <a:gd name="T47" fmla="*/ 128 h 168"/>
                    <a:gd name="T48" fmla="*/ 104 w 130"/>
                    <a:gd name="T49" fmla="*/ 120 h 168"/>
                    <a:gd name="T50" fmla="*/ 94 w 130"/>
                    <a:gd name="T51" fmla="*/ 102 h 168"/>
                    <a:gd name="T52" fmla="*/ 104 w 130"/>
                    <a:gd name="T53" fmla="*/ 98 h 168"/>
                    <a:gd name="T54" fmla="*/ 122 w 130"/>
                    <a:gd name="T55" fmla="*/ 84 h 168"/>
                    <a:gd name="T56" fmla="*/ 128 w 130"/>
                    <a:gd name="T57" fmla="*/ 66 h 168"/>
                    <a:gd name="T58" fmla="*/ 124 w 130"/>
                    <a:gd name="T59" fmla="*/ 48 h 168"/>
                    <a:gd name="T60" fmla="*/ 124 w 130"/>
                    <a:gd name="T61" fmla="*/ 34 h 168"/>
                    <a:gd name="T62" fmla="*/ 110 w 130"/>
                    <a:gd name="T63" fmla="*/ 18 h 168"/>
                    <a:gd name="T64" fmla="*/ 92 w 130"/>
                    <a:gd name="T65" fmla="*/ 26 h 168"/>
                    <a:gd name="T66" fmla="*/ 86 w 130"/>
                    <a:gd name="T67" fmla="*/ 28 h 168"/>
                    <a:gd name="T68" fmla="*/ 80 w 130"/>
                    <a:gd name="T69" fmla="*/ 24 h 168"/>
                    <a:gd name="T70" fmla="*/ 66 w 130"/>
                    <a:gd name="T71" fmla="*/ 18 h 168"/>
                    <a:gd name="T72" fmla="*/ 58 w 130"/>
                    <a:gd name="T73" fmla="*/ 2 h 168"/>
                    <a:gd name="T74" fmla="*/ 44 w 130"/>
                    <a:gd name="T75" fmla="*/ 6 h 168"/>
                    <a:gd name="T76" fmla="*/ 46 w 130"/>
                    <a:gd name="T77" fmla="*/ 16 h 168"/>
                    <a:gd name="T78" fmla="*/ 48 w 130"/>
                    <a:gd name="T79" fmla="*/ 36 h 168"/>
                    <a:gd name="T80" fmla="*/ 44 w 130"/>
                    <a:gd name="T81" fmla="*/ 40 h 168"/>
                    <a:gd name="T82" fmla="*/ 30 w 130"/>
                    <a:gd name="T83" fmla="*/ 38 h 168"/>
                    <a:gd name="T84" fmla="*/ 26 w 130"/>
                    <a:gd name="T85" fmla="*/ 46 h 168"/>
                    <a:gd name="T86" fmla="*/ 26 w 130"/>
                    <a:gd name="T87" fmla="*/ 4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0" h="168">
                      <a:moveTo>
                        <a:pt x="26" y="48"/>
                      </a:moveTo>
                      <a:lnTo>
                        <a:pt x="26" y="48"/>
                      </a:lnTo>
                      <a:lnTo>
                        <a:pt x="28" y="56"/>
                      </a:lnTo>
                      <a:lnTo>
                        <a:pt x="28" y="58"/>
                      </a:lnTo>
                      <a:lnTo>
                        <a:pt x="26" y="62"/>
                      </a:lnTo>
                      <a:lnTo>
                        <a:pt x="24" y="62"/>
                      </a:lnTo>
                      <a:lnTo>
                        <a:pt x="26" y="66"/>
                      </a:lnTo>
                      <a:lnTo>
                        <a:pt x="24" y="70"/>
                      </a:lnTo>
                      <a:lnTo>
                        <a:pt x="20" y="70"/>
                      </a:lnTo>
                      <a:lnTo>
                        <a:pt x="18" y="72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8" y="72"/>
                      </a:lnTo>
                      <a:lnTo>
                        <a:pt x="6" y="76"/>
                      </a:lnTo>
                      <a:lnTo>
                        <a:pt x="0" y="92"/>
                      </a:lnTo>
                      <a:lnTo>
                        <a:pt x="2" y="92"/>
                      </a:lnTo>
                      <a:lnTo>
                        <a:pt x="6" y="94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8" y="104"/>
                      </a:lnTo>
                      <a:lnTo>
                        <a:pt x="6" y="110"/>
                      </a:lnTo>
                      <a:lnTo>
                        <a:pt x="8" y="116"/>
                      </a:lnTo>
                      <a:lnTo>
                        <a:pt x="10" y="116"/>
                      </a:lnTo>
                      <a:lnTo>
                        <a:pt x="10" y="118"/>
                      </a:lnTo>
                      <a:lnTo>
                        <a:pt x="10" y="120"/>
                      </a:lnTo>
                      <a:lnTo>
                        <a:pt x="8" y="126"/>
                      </a:lnTo>
                      <a:lnTo>
                        <a:pt x="10" y="128"/>
                      </a:lnTo>
                      <a:lnTo>
                        <a:pt x="16" y="126"/>
                      </a:lnTo>
                      <a:lnTo>
                        <a:pt x="18" y="128"/>
                      </a:lnTo>
                      <a:lnTo>
                        <a:pt x="24" y="128"/>
                      </a:lnTo>
                      <a:lnTo>
                        <a:pt x="24" y="130"/>
                      </a:lnTo>
                      <a:lnTo>
                        <a:pt x="26" y="134"/>
                      </a:lnTo>
                      <a:lnTo>
                        <a:pt x="30" y="130"/>
                      </a:lnTo>
                      <a:lnTo>
                        <a:pt x="36" y="134"/>
                      </a:lnTo>
                      <a:lnTo>
                        <a:pt x="36" y="136"/>
                      </a:lnTo>
                      <a:lnTo>
                        <a:pt x="36" y="140"/>
                      </a:lnTo>
                      <a:lnTo>
                        <a:pt x="34" y="146"/>
                      </a:lnTo>
                      <a:lnTo>
                        <a:pt x="34" y="152"/>
                      </a:lnTo>
                      <a:lnTo>
                        <a:pt x="34" y="156"/>
                      </a:lnTo>
                      <a:lnTo>
                        <a:pt x="34" y="162"/>
                      </a:lnTo>
                      <a:lnTo>
                        <a:pt x="36" y="164"/>
                      </a:lnTo>
                      <a:lnTo>
                        <a:pt x="44" y="162"/>
                      </a:lnTo>
                      <a:lnTo>
                        <a:pt x="44" y="158"/>
                      </a:lnTo>
                      <a:lnTo>
                        <a:pt x="46" y="158"/>
                      </a:lnTo>
                      <a:lnTo>
                        <a:pt x="48" y="158"/>
                      </a:lnTo>
                      <a:lnTo>
                        <a:pt x="54" y="162"/>
                      </a:lnTo>
                      <a:lnTo>
                        <a:pt x="66" y="168"/>
                      </a:lnTo>
                      <a:lnTo>
                        <a:pt x="68" y="166"/>
                      </a:lnTo>
                      <a:lnTo>
                        <a:pt x="72" y="164"/>
                      </a:lnTo>
                      <a:lnTo>
                        <a:pt x="80" y="162"/>
                      </a:lnTo>
                      <a:lnTo>
                        <a:pt x="82" y="162"/>
                      </a:lnTo>
                      <a:lnTo>
                        <a:pt x="84" y="158"/>
                      </a:lnTo>
                      <a:lnTo>
                        <a:pt x="90" y="158"/>
                      </a:lnTo>
                      <a:lnTo>
                        <a:pt x="94" y="158"/>
                      </a:lnTo>
                      <a:lnTo>
                        <a:pt x="96" y="158"/>
                      </a:lnTo>
                      <a:lnTo>
                        <a:pt x="102" y="162"/>
                      </a:lnTo>
                      <a:lnTo>
                        <a:pt x="104" y="162"/>
                      </a:lnTo>
                      <a:lnTo>
                        <a:pt x="104" y="158"/>
                      </a:lnTo>
                      <a:lnTo>
                        <a:pt x="102" y="154"/>
                      </a:lnTo>
                      <a:lnTo>
                        <a:pt x="100" y="152"/>
                      </a:lnTo>
                      <a:lnTo>
                        <a:pt x="102" y="152"/>
                      </a:lnTo>
                      <a:lnTo>
                        <a:pt x="104" y="148"/>
                      </a:lnTo>
                      <a:lnTo>
                        <a:pt x="110" y="146"/>
                      </a:lnTo>
                      <a:lnTo>
                        <a:pt x="110" y="144"/>
                      </a:lnTo>
                      <a:lnTo>
                        <a:pt x="112" y="138"/>
                      </a:lnTo>
                      <a:lnTo>
                        <a:pt x="112" y="136"/>
                      </a:lnTo>
                      <a:lnTo>
                        <a:pt x="118" y="136"/>
                      </a:lnTo>
                      <a:lnTo>
                        <a:pt x="112" y="130"/>
                      </a:lnTo>
                      <a:lnTo>
                        <a:pt x="110" y="128"/>
                      </a:lnTo>
                      <a:lnTo>
                        <a:pt x="108" y="128"/>
                      </a:lnTo>
                      <a:lnTo>
                        <a:pt x="104" y="128"/>
                      </a:lnTo>
                      <a:lnTo>
                        <a:pt x="104" y="126"/>
                      </a:lnTo>
                      <a:lnTo>
                        <a:pt x="104" y="120"/>
                      </a:lnTo>
                      <a:lnTo>
                        <a:pt x="102" y="116"/>
                      </a:lnTo>
                      <a:lnTo>
                        <a:pt x="94" y="108"/>
                      </a:lnTo>
                      <a:lnTo>
                        <a:pt x="94" y="102"/>
                      </a:lnTo>
                      <a:lnTo>
                        <a:pt x="96" y="102"/>
                      </a:lnTo>
                      <a:lnTo>
                        <a:pt x="102" y="100"/>
                      </a:lnTo>
                      <a:lnTo>
                        <a:pt x="104" y="98"/>
                      </a:lnTo>
                      <a:lnTo>
                        <a:pt x="108" y="94"/>
                      </a:lnTo>
                      <a:lnTo>
                        <a:pt x="112" y="92"/>
                      </a:lnTo>
                      <a:lnTo>
                        <a:pt x="122" y="84"/>
                      </a:lnTo>
                      <a:lnTo>
                        <a:pt x="130" y="90"/>
                      </a:lnTo>
                      <a:lnTo>
                        <a:pt x="128" y="70"/>
                      </a:lnTo>
                      <a:lnTo>
                        <a:pt x="128" y="66"/>
                      </a:lnTo>
                      <a:lnTo>
                        <a:pt x="124" y="62"/>
                      </a:lnTo>
                      <a:lnTo>
                        <a:pt x="124" y="52"/>
                      </a:lnTo>
                      <a:lnTo>
                        <a:pt x="124" y="48"/>
                      </a:lnTo>
                      <a:lnTo>
                        <a:pt x="122" y="44"/>
                      </a:lnTo>
                      <a:lnTo>
                        <a:pt x="122" y="40"/>
                      </a:lnTo>
                      <a:lnTo>
                        <a:pt x="124" y="34"/>
                      </a:lnTo>
                      <a:lnTo>
                        <a:pt x="124" y="28"/>
                      </a:lnTo>
                      <a:lnTo>
                        <a:pt x="112" y="24"/>
                      </a:lnTo>
                      <a:lnTo>
                        <a:pt x="110" y="18"/>
                      </a:lnTo>
                      <a:lnTo>
                        <a:pt x="102" y="18"/>
                      </a:lnTo>
                      <a:lnTo>
                        <a:pt x="96" y="18"/>
                      </a:lnTo>
                      <a:lnTo>
                        <a:pt x="92" y="26"/>
                      </a:lnTo>
                      <a:lnTo>
                        <a:pt x="90" y="26"/>
                      </a:lnTo>
                      <a:lnTo>
                        <a:pt x="84" y="26"/>
                      </a:lnTo>
                      <a:lnTo>
                        <a:pt x="86" y="28"/>
                      </a:lnTo>
                      <a:lnTo>
                        <a:pt x="84" y="30"/>
                      </a:lnTo>
                      <a:lnTo>
                        <a:pt x="82" y="34"/>
                      </a:lnTo>
                      <a:lnTo>
                        <a:pt x="80" y="24"/>
                      </a:lnTo>
                      <a:lnTo>
                        <a:pt x="72" y="24"/>
                      </a:lnTo>
                      <a:lnTo>
                        <a:pt x="66" y="24"/>
                      </a:lnTo>
                      <a:lnTo>
                        <a:pt x="66" y="18"/>
                      </a:lnTo>
                      <a:lnTo>
                        <a:pt x="62" y="10"/>
                      </a:lnTo>
                      <a:lnTo>
                        <a:pt x="64" y="2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46" y="0"/>
                      </a:lnTo>
                      <a:lnTo>
                        <a:pt x="44" y="6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6" y="16"/>
                      </a:lnTo>
                      <a:lnTo>
                        <a:pt x="48" y="24"/>
                      </a:lnTo>
                      <a:lnTo>
                        <a:pt x="48" y="34"/>
                      </a:lnTo>
                      <a:lnTo>
                        <a:pt x="48" y="36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40"/>
                      </a:lnTo>
                      <a:lnTo>
                        <a:pt x="38" y="40"/>
                      </a:lnTo>
                      <a:lnTo>
                        <a:pt x="36" y="38"/>
                      </a:lnTo>
                      <a:lnTo>
                        <a:pt x="30" y="38"/>
                      </a:lnTo>
                      <a:lnTo>
                        <a:pt x="28" y="40"/>
                      </a:lnTo>
                      <a:lnTo>
                        <a:pt x="26" y="44"/>
                      </a:lnTo>
                      <a:lnTo>
                        <a:pt x="26" y="46"/>
                      </a:lnTo>
                      <a:lnTo>
                        <a:pt x="28" y="46"/>
                      </a:lnTo>
                      <a:lnTo>
                        <a:pt x="28" y="48"/>
                      </a:lnTo>
                      <a:lnTo>
                        <a:pt x="26" y="48"/>
                      </a:lnTo>
                      <a:lnTo>
                        <a:pt x="26" y="48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1" name="Freeform: Shape 404">
                  <a:extLst>
                    <a:ext uri="{FF2B5EF4-FFF2-40B4-BE49-F238E27FC236}">
                      <a16:creationId xmlns:a16="http://schemas.microsoft.com/office/drawing/2014/main" id="{1331E4E7-82DD-4C31-8B04-3BA99143A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325" y="3133725"/>
                  <a:ext cx="165100" cy="85725"/>
                </a:xfrm>
                <a:custGeom>
                  <a:avLst/>
                  <a:gdLst>
                    <a:gd name="T0" fmla="*/ 0 w 104"/>
                    <a:gd name="T1" fmla="*/ 16 h 54"/>
                    <a:gd name="T2" fmla="*/ 18 w 104"/>
                    <a:gd name="T3" fmla="*/ 22 h 54"/>
                    <a:gd name="T4" fmla="*/ 20 w 104"/>
                    <a:gd name="T5" fmla="*/ 34 h 54"/>
                    <a:gd name="T6" fmla="*/ 22 w 104"/>
                    <a:gd name="T7" fmla="*/ 40 h 54"/>
                    <a:gd name="T8" fmla="*/ 24 w 104"/>
                    <a:gd name="T9" fmla="*/ 46 h 54"/>
                    <a:gd name="T10" fmla="*/ 32 w 104"/>
                    <a:gd name="T11" fmla="*/ 46 h 54"/>
                    <a:gd name="T12" fmla="*/ 42 w 104"/>
                    <a:gd name="T13" fmla="*/ 50 h 54"/>
                    <a:gd name="T14" fmla="*/ 52 w 104"/>
                    <a:gd name="T15" fmla="*/ 50 h 54"/>
                    <a:gd name="T16" fmla="*/ 56 w 104"/>
                    <a:gd name="T17" fmla="*/ 52 h 54"/>
                    <a:gd name="T18" fmla="*/ 68 w 104"/>
                    <a:gd name="T19" fmla="*/ 52 h 54"/>
                    <a:gd name="T20" fmla="*/ 80 w 104"/>
                    <a:gd name="T21" fmla="*/ 50 h 54"/>
                    <a:gd name="T22" fmla="*/ 86 w 104"/>
                    <a:gd name="T23" fmla="*/ 44 h 54"/>
                    <a:gd name="T24" fmla="*/ 94 w 104"/>
                    <a:gd name="T25" fmla="*/ 46 h 54"/>
                    <a:gd name="T26" fmla="*/ 98 w 104"/>
                    <a:gd name="T27" fmla="*/ 52 h 54"/>
                    <a:gd name="T28" fmla="*/ 104 w 104"/>
                    <a:gd name="T29" fmla="*/ 52 h 54"/>
                    <a:gd name="T30" fmla="*/ 100 w 104"/>
                    <a:gd name="T31" fmla="*/ 46 h 54"/>
                    <a:gd name="T32" fmla="*/ 100 w 104"/>
                    <a:gd name="T33" fmla="*/ 42 h 54"/>
                    <a:gd name="T34" fmla="*/ 98 w 104"/>
                    <a:gd name="T35" fmla="*/ 34 h 54"/>
                    <a:gd name="T36" fmla="*/ 90 w 104"/>
                    <a:gd name="T37" fmla="*/ 34 h 54"/>
                    <a:gd name="T38" fmla="*/ 90 w 104"/>
                    <a:gd name="T39" fmla="*/ 30 h 54"/>
                    <a:gd name="T40" fmla="*/ 86 w 104"/>
                    <a:gd name="T41" fmla="*/ 24 h 54"/>
                    <a:gd name="T42" fmla="*/ 78 w 104"/>
                    <a:gd name="T43" fmla="*/ 16 h 54"/>
                    <a:gd name="T44" fmla="*/ 72 w 104"/>
                    <a:gd name="T45" fmla="*/ 16 h 54"/>
                    <a:gd name="T46" fmla="*/ 66 w 104"/>
                    <a:gd name="T47" fmla="*/ 18 h 54"/>
                    <a:gd name="T48" fmla="*/ 60 w 104"/>
                    <a:gd name="T49" fmla="*/ 16 h 54"/>
                    <a:gd name="T50" fmla="*/ 50 w 104"/>
                    <a:gd name="T51" fmla="*/ 18 h 54"/>
                    <a:gd name="T52" fmla="*/ 42 w 104"/>
                    <a:gd name="T53" fmla="*/ 12 h 54"/>
                    <a:gd name="T54" fmla="*/ 34 w 104"/>
                    <a:gd name="T55" fmla="*/ 6 h 54"/>
                    <a:gd name="T56" fmla="*/ 18 w 104"/>
                    <a:gd name="T57" fmla="*/ 4 h 54"/>
                    <a:gd name="T58" fmla="*/ 12 w 104"/>
                    <a:gd name="T59" fmla="*/ 0 h 54"/>
                    <a:gd name="T60" fmla="*/ 4 w 104"/>
                    <a:gd name="T61" fmla="*/ 4 h 54"/>
                    <a:gd name="T62" fmla="*/ 0 w 104"/>
                    <a:gd name="T63" fmla="*/ 14 h 54"/>
                    <a:gd name="T64" fmla="*/ 0 w 104"/>
                    <a:gd name="T65" fmla="*/ 1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4" h="54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0" y="18"/>
                      </a:lnTo>
                      <a:lnTo>
                        <a:pt x="18" y="22"/>
                      </a:lnTo>
                      <a:lnTo>
                        <a:pt x="20" y="30"/>
                      </a:lnTo>
                      <a:lnTo>
                        <a:pt x="20" y="34"/>
                      </a:lnTo>
                      <a:lnTo>
                        <a:pt x="22" y="34"/>
                      </a:lnTo>
                      <a:lnTo>
                        <a:pt x="22" y="40"/>
                      </a:lnTo>
                      <a:lnTo>
                        <a:pt x="22" y="46"/>
                      </a:lnTo>
                      <a:lnTo>
                        <a:pt x="24" y="46"/>
                      </a:lnTo>
                      <a:lnTo>
                        <a:pt x="30" y="46"/>
                      </a:lnTo>
                      <a:lnTo>
                        <a:pt x="32" y="46"/>
                      </a:lnTo>
                      <a:lnTo>
                        <a:pt x="38" y="46"/>
                      </a:lnTo>
                      <a:lnTo>
                        <a:pt x="42" y="50"/>
                      </a:lnTo>
                      <a:lnTo>
                        <a:pt x="46" y="50"/>
                      </a:lnTo>
                      <a:lnTo>
                        <a:pt x="52" y="50"/>
                      </a:lnTo>
                      <a:lnTo>
                        <a:pt x="56" y="50"/>
                      </a:lnTo>
                      <a:lnTo>
                        <a:pt x="56" y="52"/>
                      </a:lnTo>
                      <a:lnTo>
                        <a:pt x="60" y="54"/>
                      </a:lnTo>
                      <a:lnTo>
                        <a:pt x="68" y="52"/>
                      </a:lnTo>
                      <a:lnTo>
                        <a:pt x="78" y="52"/>
                      </a:lnTo>
                      <a:lnTo>
                        <a:pt x="80" y="50"/>
                      </a:lnTo>
                      <a:lnTo>
                        <a:pt x="84" y="46"/>
                      </a:lnTo>
                      <a:lnTo>
                        <a:pt x="86" y="44"/>
                      </a:lnTo>
                      <a:lnTo>
                        <a:pt x="88" y="44"/>
                      </a:lnTo>
                      <a:lnTo>
                        <a:pt x="94" y="46"/>
                      </a:lnTo>
                      <a:lnTo>
                        <a:pt x="96" y="50"/>
                      </a:lnTo>
                      <a:lnTo>
                        <a:pt x="98" y="52"/>
                      </a:lnTo>
                      <a:lnTo>
                        <a:pt x="100" y="54"/>
                      </a:lnTo>
                      <a:lnTo>
                        <a:pt x="104" y="52"/>
                      </a:lnTo>
                      <a:lnTo>
                        <a:pt x="104" y="50"/>
                      </a:lnTo>
                      <a:lnTo>
                        <a:pt x="100" y="46"/>
                      </a:lnTo>
                      <a:lnTo>
                        <a:pt x="98" y="44"/>
                      </a:lnTo>
                      <a:lnTo>
                        <a:pt x="100" y="42"/>
                      </a:lnTo>
                      <a:lnTo>
                        <a:pt x="104" y="40"/>
                      </a:lnTo>
                      <a:lnTo>
                        <a:pt x="98" y="34"/>
                      </a:lnTo>
                      <a:lnTo>
                        <a:pt x="96" y="34"/>
                      </a:lnTo>
                      <a:lnTo>
                        <a:pt x="90" y="34"/>
                      </a:lnTo>
                      <a:lnTo>
                        <a:pt x="90" y="32"/>
                      </a:lnTo>
                      <a:lnTo>
                        <a:pt x="90" y="30"/>
                      </a:lnTo>
                      <a:lnTo>
                        <a:pt x="90" y="26"/>
                      </a:lnTo>
                      <a:lnTo>
                        <a:pt x="86" y="24"/>
                      </a:lnTo>
                      <a:lnTo>
                        <a:pt x="80" y="22"/>
                      </a:lnTo>
                      <a:lnTo>
                        <a:pt x="78" y="16"/>
                      </a:lnTo>
                      <a:lnTo>
                        <a:pt x="76" y="14"/>
                      </a:lnTo>
                      <a:lnTo>
                        <a:pt x="72" y="16"/>
                      </a:lnTo>
                      <a:lnTo>
                        <a:pt x="68" y="18"/>
                      </a:lnTo>
                      <a:lnTo>
                        <a:pt x="66" y="18"/>
                      </a:lnTo>
                      <a:lnTo>
                        <a:pt x="62" y="16"/>
                      </a:lnTo>
                      <a:lnTo>
                        <a:pt x="60" y="16"/>
                      </a:lnTo>
                      <a:lnTo>
                        <a:pt x="56" y="18"/>
                      </a:lnTo>
                      <a:lnTo>
                        <a:pt x="50" y="18"/>
                      </a:lnTo>
                      <a:lnTo>
                        <a:pt x="48" y="16"/>
                      </a:lnTo>
                      <a:lnTo>
                        <a:pt x="42" y="12"/>
                      </a:lnTo>
                      <a:lnTo>
                        <a:pt x="40" y="6"/>
                      </a:lnTo>
                      <a:lnTo>
                        <a:pt x="34" y="6"/>
                      </a:lnTo>
                      <a:lnTo>
                        <a:pt x="24" y="6"/>
                      </a:lnTo>
                      <a:lnTo>
                        <a:pt x="18" y="4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2" name="Freeform: Shape 405">
                  <a:extLst>
                    <a:ext uri="{FF2B5EF4-FFF2-40B4-BE49-F238E27FC236}">
                      <a16:creationId xmlns:a16="http://schemas.microsoft.com/office/drawing/2014/main" id="{1991FDF4-AAC0-46D9-B736-3B50A2666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75" y="4048125"/>
                  <a:ext cx="79375" cy="25400"/>
                </a:xfrm>
                <a:custGeom>
                  <a:avLst/>
                  <a:gdLst>
                    <a:gd name="T0" fmla="*/ 4 w 50"/>
                    <a:gd name="T1" fmla="*/ 16 h 16"/>
                    <a:gd name="T2" fmla="*/ 16 w 50"/>
                    <a:gd name="T3" fmla="*/ 16 h 16"/>
                    <a:gd name="T4" fmla="*/ 16 w 50"/>
                    <a:gd name="T5" fmla="*/ 12 h 16"/>
                    <a:gd name="T6" fmla="*/ 22 w 50"/>
                    <a:gd name="T7" fmla="*/ 10 h 16"/>
                    <a:gd name="T8" fmla="*/ 44 w 50"/>
                    <a:gd name="T9" fmla="*/ 10 h 16"/>
                    <a:gd name="T10" fmla="*/ 46 w 50"/>
                    <a:gd name="T11" fmla="*/ 10 h 16"/>
                    <a:gd name="T12" fmla="*/ 50 w 50"/>
                    <a:gd name="T13" fmla="*/ 6 h 16"/>
                    <a:gd name="T14" fmla="*/ 50 w 50"/>
                    <a:gd name="T15" fmla="*/ 4 h 16"/>
                    <a:gd name="T16" fmla="*/ 44 w 50"/>
                    <a:gd name="T17" fmla="*/ 4 h 16"/>
                    <a:gd name="T18" fmla="*/ 34 w 50"/>
                    <a:gd name="T19" fmla="*/ 4 h 16"/>
                    <a:gd name="T20" fmla="*/ 26 w 50"/>
                    <a:gd name="T21" fmla="*/ 4 h 16"/>
                    <a:gd name="T22" fmla="*/ 22 w 50"/>
                    <a:gd name="T23" fmla="*/ 4 h 16"/>
                    <a:gd name="T24" fmla="*/ 20 w 50"/>
                    <a:gd name="T25" fmla="*/ 0 h 16"/>
                    <a:gd name="T26" fmla="*/ 16 w 50"/>
                    <a:gd name="T27" fmla="*/ 4 h 16"/>
                    <a:gd name="T28" fmla="*/ 14 w 50"/>
                    <a:gd name="T29" fmla="*/ 6 h 16"/>
                    <a:gd name="T30" fmla="*/ 10 w 50"/>
                    <a:gd name="T31" fmla="*/ 4 h 16"/>
                    <a:gd name="T32" fmla="*/ 4 w 50"/>
                    <a:gd name="T33" fmla="*/ 6 h 16"/>
                    <a:gd name="T34" fmla="*/ 0 w 50"/>
                    <a:gd name="T35" fmla="*/ 6 h 16"/>
                    <a:gd name="T36" fmla="*/ 4 w 50"/>
                    <a:gd name="T37" fmla="*/ 16 h 16"/>
                    <a:gd name="T38" fmla="*/ 4 w 50"/>
                    <a:gd name="T39" fmla="*/ 16 h 16"/>
                    <a:gd name="T40" fmla="*/ 4 w 50"/>
                    <a:gd name="T4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16">
                      <a:moveTo>
                        <a:pt x="4" y="16"/>
                      </a:moveTo>
                      <a:lnTo>
                        <a:pt x="16" y="16"/>
                      </a:lnTo>
                      <a:lnTo>
                        <a:pt x="16" y="12"/>
                      </a:lnTo>
                      <a:lnTo>
                        <a:pt x="22" y="10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50" y="6"/>
                      </a:lnTo>
                      <a:lnTo>
                        <a:pt x="50" y="4"/>
                      </a:lnTo>
                      <a:lnTo>
                        <a:pt x="44" y="4"/>
                      </a:lnTo>
                      <a:lnTo>
                        <a:pt x="34" y="4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20" y="0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3" name="Freeform: Shape 406">
                  <a:extLst>
                    <a:ext uri="{FF2B5EF4-FFF2-40B4-BE49-F238E27FC236}">
                      <a16:creationId xmlns:a16="http://schemas.microsoft.com/office/drawing/2014/main" id="{FBED3F3C-4BC3-4E3F-B3F8-EA142ABEA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425" y="4368800"/>
                  <a:ext cx="139700" cy="193675"/>
                </a:xfrm>
                <a:custGeom>
                  <a:avLst/>
                  <a:gdLst>
                    <a:gd name="T0" fmla="*/ 10 w 88"/>
                    <a:gd name="T1" fmla="*/ 24 h 122"/>
                    <a:gd name="T2" fmla="*/ 10 w 88"/>
                    <a:gd name="T3" fmla="*/ 36 h 122"/>
                    <a:gd name="T4" fmla="*/ 10 w 88"/>
                    <a:gd name="T5" fmla="*/ 44 h 122"/>
                    <a:gd name="T6" fmla="*/ 6 w 88"/>
                    <a:gd name="T7" fmla="*/ 58 h 122"/>
                    <a:gd name="T8" fmla="*/ 8 w 88"/>
                    <a:gd name="T9" fmla="*/ 80 h 122"/>
                    <a:gd name="T10" fmla="*/ 4 w 88"/>
                    <a:gd name="T11" fmla="*/ 88 h 122"/>
                    <a:gd name="T12" fmla="*/ 28 w 88"/>
                    <a:gd name="T13" fmla="*/ 108 h 122"/>
                    <a:gd name="T14" fmla="*/ 34 w 88"/>
                    <a:gd name="T15" fmla="*/ 122 h 122"/>
                    <a:gd name="T16" fmla="*/ 36 w 88"/>
                    <a:gd name="T17" fmla="*/ 112 h 122"/>
                    <a:gd name="T18" fmla="*/ 42 w 88"/>
                    <a:gd name="T19" fmla="*/ 108 h 122"/>
                    <a:gd name="T20" fmla="*/ 50 w 88"/>
                    <a:gd name="T21" fmla="*/ 112 h 122"/>
                    <a:gd name="T22" fmla="*/ 52 w 88"/>
                    <a:gd name="T23" fmla="*/ 106 h 122"/>
                    <a:gd name="T24" fmla="*/ 46 w 88"/>
                    <a:gd name="T25" fmla="*/ 96 h 122"/>
                    <a:gd name="T26" fmla="*/ 50 w 88"/>
                    <a:gd name="T27" fmla="*/ 94 h 122"/>
                    <a:gd name="T28" fmla="*/ 50 w 88"/>
                    <a:gd name="T29" fmla="*/ 88 h 122"/>
                    <a:gd name="T30" fmla="*/ 58 w 88"/>
                    <a:gd name="T31" fmla="*/ 88 h 122"/>
                    <a:gd name="T32" fmla="*/ 58 w 88"/>
                    <a:gd name="T33" fmla="*/ 82 h 122"/>
                    <a:gd name="T34" fmla="*/ 62 w 88"/>
                    <a:gd name="T35" fmla="*/ 82 h 122"/>
                    <a:gd name="T36" fmla="*/ 68 w 88"/>
                    <a:gd name="T37" fmla="*/ 86 h 122"/>
                    <a:gd name="T38" fmla="*/ 78 w 88"/>
                    <a:gd name="T39" fmla="*/ 86 h 122"/>
                    <a:gd name="T40" fmla="*/ 80 w 88"/>
                    <a:gd name="T41" fmla="*/ 94 h 122"/>
                    <a:gd name="T42" fmla="*/ 82 w 88"/>
                    <a:gd name="T43" fmla="*/ 86 h 122"/>
                    <a:gd name="T44" fmla="*/ 80 w 88"/>
                    <a:gd name="T45" fmla="*/ 76 h 122"/>
                    <a:gd name="T46" fmla="*/ 82 w 88"/>
                    <a:gd name="T47" fmla="*/ 70 h 122"/>
                    <a:gd name="T48" fmla="*/ 80 w 88"/>
                    <a:gd name="T49" fmla="*/ 64 h 122"/>
                    <a:gd name="T50" fmla="*/ 80 w 88"/>
                    <a:gd name="T51" fmla="*/ 54 h 122"/>
                    <a:gd name="T52" fmla="*/ 78 w 88"/>
                    <a:gd name="T53" fmla="*/ 46 h 122"/>
                    <a:gd name="T54" fmla="*/ 76 w 88"/>
                    <a:gd name="T55" fmla="*/ 44 h 122"/>
                    <a:gd name="T56" fmla="*/ 76 w 88"/>
                    <a:gd name="T57" fmla="*/ 32 h 122"/>
                    <a:gd name="T58" fmla="*/ 86 w 88"/>
                    <a:gd name="T59" fmla="*/ 32 h 122"/>
                    <a:gd name="T60" fmla="*/ 88 w 88"/>
                    <a:gd name="T61" fmla="*/ 18 h 122"/>
                    <a:gd name="T62" fmla="*/ 72 w 88"/>
                    <a:gd name="T63" fmla="*/ 18 h 122"/>
                    <a:gd name="T64" fmla="*/ 70 w 88"/>
                    <a:gd name="T65" fmla="*/ 16 h 122"/>
                    <a:gd name="T66" fmla="*/ 70 w 88"/>
                    <a:gd name="T67" fmla="*/ 0 h 122"/>
                    <a:gd name="T68" fmla="*/ 60 w 88"/>
                    <a:gd name="T69" fmla="*/ 0 h 122"/>
                    <a:gd name="T70" fmla="*/ 52 w 88"/>
                    <a:gd name="T71" fmla="*/ 4 h 122"/>
                    <a:gd name="T72" fmla="*/ 42 w 88"/>
                    <a:gd name="T73" fmla="*/ 4 h 122"/>
                    <a:gd name="T74" fmla="*/ 10 w 88"/>
                    <a:gd name="T75" fmla="*/ 24 h 122"/>
                    <a:gd name="T76" fmla="*/ 10 w 88"/>
                    <a:gd name="T77" fmla="*/ 24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8" h="122">
                      <a:moveTo>
                        <a:pt x="10" y="24"/>
                      </a:moveTo>
                      <a:lnTo>
                        <a:pt x="10" y="24"/>
                      </a:lnTo>
                      <a:lnTo>
                        <a:pt x="6" y="28"/>
                      </a:lnTo>
                      <a:lnTo>
                        <a:pt x="10" y="36"/>
                      </a:lnTo>
                      <a:lnTo>
                        <a:pt x="10" y="42"/>
                      </a:lnTo>
                      <a:lnTo>
                        <a:pt x="10" y="44"/>
                      </a:lnTo>
                      <a:lnTo>
                        <a:pt x="8" y="50"/>
                      </a:lnTo>
                      <a:lnTo>
                        <a:pt x="6" y="58"/>
                      </a:lnTo>
                      <a:lnTo>
                        <a:pt x="0" y="76"/>
                      </a:lnTo>
                      <a:lnTo>
                        <a:pt x="8" y="80"/>
                      </a:lnTo>
                      <a:lnTo>
                        <a:pt x="8" y="86"/>
                      </a:lnTo>
                      <a:lnTo>
                        <a:pt x="4" y="88"/>
                      </a:lnTo>
                      <a:lnTo>
                        <a:pt x="18" y="98"/>
                      </a:lnTo>
                      <a:lnTo>
                        <a:pt x="28" y="108"/>
                      </a:lnTo>
                      <a:lnTo>
                        <a:pt x="26" y="116"/>
                      </a:lnTo>
                      <a:lnTo>
                        <a:pt x="34" y="122"/>
                      </a:lnTo>
                      <a:lnTo>
                        <a:pt x="34" y="114"/>
                      </a:lnTo>
                      <a:lnTo>
                        <a:pt x="36" y="112"/>
                      </a:lnTo>
                      <a:lnTo>
                        <a:pt x="40" y="108"/>
                      </a:lnTo>
                      <a:lnTo>
                        <a:pt x="42" y="108"/>
                      </a:lnTo>
                      <a:lnTo>
                        <a:pt x="46" y="112"/>
                      </a:lnTo>
                      <a:lnTo>
                        <a:pt x="50" y="112"/>
                      </a:lnTo>
                      <a:lnTo>
                        <a:pt x="52" y="112"/>
                      </a:lnTo>
                      <a:lnTo>
                        <a:pt x="52" y="106"/>
                      </a:lnTo>
                      <a:lnTo>
                        <a:pt x="46" y="98"/>
                      </a:lnTo>
                      <a:lnTo>
                        <a:pt x="46" y="96"/>
                      </a:lnTo>
                      <a:lnTo>
                        <a:pt x="46" y="94"/>
                      </a:lnTo>
                      <a:lnTo>
                        <a:pt x="50" y="94"/>
                      </a:lnTo>
                      <a:lnTo>
                        <a:pt x="50" y="90"/>
                      </a:lnTo>
                      <a:lnTo>
                        <a:pt x="50" y="88"/>
                      </a:lnTo>
                      <a:lnTo>
                        <a:pt x="50" y="86"/>
                      </a:lnTo>
                      <a:lnTo>
                        <a:pt x="58" y="88"/>
                      </a:lnTo>
                      <a:lnTo>
                        <a:pt x="58" y="86"/>
                      </a:lnTo>
                      <a:lnTo>
                        <a:pt x="58" y="82"/>
                      </a:lnTo>
                      <a:lnTo>
                        <a:pt x="58" y="80"/>
                      </a:lnTo>
                      <a:lnTo>
                        <a:pt x="62" y="82"/>
                      </a:lnTo>
                      <a:lnTo>
                        <a:pt x="62" y="86"/>
                      </a:lnTo>
                      <a:lnTo>
                        <a:pt x="68" y="86"/>
                      </a:lnTo>
                      <a:lnTo>
                        <a:pt x="72" y="82"/>
                      </a:lnTo>
                      <a:lnTo>
                        <a:pt x="78" y="86"/>
                      </a:lnTo>
                      <a:lnTo>
                        <a:pt x="80" y="90"/>
                      </a:lnTo>
                      <a:lnTo>
                        <a:pt x="80" y="94"/>
                      </a:lnTo>
                      <a:lnTo>
                        <a:pt x="82" y="90"/>
                      </a:lnTo>
                      <a:lnTo>
                        <a:pt x="82" y="86"/>
                      </a:lnTo>
                      <a:lnTo>
                        <a:pt x="86" y="78"/>
                      </a:lnTo>
                      <a:lnTo>
                        <a:pt x="80" y="76"/>
                      </a:lnTo>
                      <a:lnTo>
                        <a:pt x="80" y="72"/>
                      </a:lnTo>
                      <a:lnTo>
                        <a:pt x="82" y="70"/>
                      </a:lnTo>
                      <a:lnTo>
                        <a:pt x="82" y="68"/>
                      </a:lnTo>
                      <a:lnTo>
                        <a:pt x="80" y="64"/>
                      </a:lnTo>
                      <a:lnTo>
                        <a:pt x="80" y="60"/>
                      </a:lnTo>
                      <a:lnTo>
                        <a:pt x="80" y="54"/>
                      </a:lnTo>
                      <a:lnTo>
                        <a:pt x="80" y="52"/>
                      </a:lnTo>
                      <a:lnTo>
                        <a:pt x="78" y="46"/>
                      </a:lnTo>
                      <a:lnTo>
                        <a:pt x="72" y="44"/>
                      </a:lnTo>
                      <a:lnTo>
                        <a:pt x="76" y="44"/>
                      </a:lnTo>
                      <a:lnTo>
                        <a:pt x="76" y="36"/>
                      </a:lnTo>
                      <a:lnTo>
                        <a:pt x="76" y="32"/>
                      </a:lnTo>
                      <a:lnTo>
                        <a:pt x="80" y="32"/>
                      </a:lnTo>
                      <a:lnTo>
                        <a:pt x="86" y="32"/>
                      </a:lnTo>
                      <a:lnTo>
                        <a:pt x="88" y="32"/>
                      </a:lnTo>
                      <a:lnTo>
                        <a:pt x="88" y="18"/>
                      </a:lnTo>
                      <a:lnTo>
                        <a:pt x="80" y="16"/>
                      </a:lnTo>
                      <a:lnTo>
                        <a:pt x="72" y="18"/>
                      </a:lnTo>
                      <a:lnTo>
                        <a:pt x="70" y="18"/>
                      </a:lnTo>
                      <a:lnTo>
                        <a:pt x="70" y="16"/>
                      </a:lnTo>
                      <a:lnTo>
                        <a:pt x="70" y="14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0" y="0"/>
                      </a:lnTo>
                      <a:lnTo>
                        <a:pt x="54" y="4"/>
                      </a:lnTo>
                      <a:lnTo>
                        <a:pt x="52" y="4"/>
                      </a:lnTo>
                      <a:lnTo>
                        <a:pt x="46" y="4"/>
                      </a:lnTo>
                      <a:lnTo>
                        <a:pt x="42" y="4"/>
                      </a:lnTo>
                      <a:lnTo>
                        <a:pt x="4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4" name="Freeform: Shape 407">
                  <a:extLst>
                    <a:ext uri="{FF2B5EF4-FFF2-40B4-BE49-F238E27FC236}">
                      <a16:creationId xmlns:a16="http://schemas.microsoft.com/office/drawing/2014/main" id="{1BA84888-0E70-4CD4-A4C4-5B37FF602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450" y="2889250"/>
                  <a:ext cx="3943350" cy="2225675"/>
                </a:xfrm>
                <a:custGeom>
                  <a:avLst/>
                  <a:gdLst>
                    <a:gd name="T0" fmla="*/ 154 w 2484"/>
                    <a:gd name="T1" fmla="*/ 38 h 1402"/>
                    <a:gd name="T2" fmla="*/ 170 w 2484"/>
                    <a:gd name="T3" fmla="*/ 40 h 1402"/>
                    <a:gd name="T4" fmla="*/ 182 w 2484"/>
                    <a:gd name="T5" fmla="*/ 42 h 1402"/>
                    <a:gd name="T6" fmla="*/ 186 w 2484"/>
                    <a:gd name="T7" fmla="*/ 58 h 1402"/>
                    <a:gd name="T8" fmla="*/ 188 w 2484"/>
                    <a:gd name="T9" fmla="*/ 76 h 1402"/>
                    <a:gd name="T10" fmla="*/ 180 w 2484"/>
                    <a:gd name="T11" fmla="*/ 78 h 1402"/>
                    <a:gd name="T12" fmla="*/ 170 w 2484"/>
                    <a:gd name="T13" fmla="*/ 90 h 1402"/>
                    <a:gd name="T14" fmla="*/ 156 w 2484"/>
                    <a:gd name="T15" fmla="*/ 112 h 1402"/>
                    <a:gd name="T16" fmla="*/ 164 w 2484"/>
                    <a:gd name="T17" fmla="*/ 112 h 1402"/>
                    <a:gd name="T18" fmla="*/ 174 w 2484"/>
                    <a:gd name="T19" fmla="*/ 118 h 1402"/>
                    <a:gd name="T20" fmla="*/ 172 w 2484"/>
                    <a:gd name="T21" fmla="*/ 128 h 1402"/>
                    <a:gd name="T22" fmla="*/ 168 w 2484"/>
                    <a:gd name="T23" fmla="*/ 136 h 1402"/>
                    <a:gd name="T24" fmla="*/ 170 w 2484"/>
                    <a:gd name="T25" fmla="*/ 142 h 1402"/>
                    <a:gd name="T26" fmla="*/ 174 w 2484"/>
                    <a:gd name="T27" fmla="*/ 150 h 1402"/>
                    <a:gd name="T28" fmla="*/ 172 w 2484"/>
                    <a:gd name="T29" fmla="*/ 158 h 1402"/>
                    <a:gd name="T30" fmla="*/ 168 w 2484"/>
                    <a:gd name="T31" fmla="*/ 158 h 1402"/>
                    <a:gd name="T32" fmla="*/ 154 w 2484"/>
                    <a:gd name="T33" fmla="*/ 174 h 1402"/>
                    <a:gd name="T34" fmla="*/ 128 w 2484"/>
                    <a:gd name="T35" fmla="*/ 164 h 1402"/>
                    <a:gd name="T36" fmla="*/ 114 w 2484"/>
                    <a:gd name="T37" fmla="*/ 182 h 1402"/>
                    <a:gd name="T38" fmla="*/ 98 w 2484"/>
                    <a:gd name="T39" fmla="*/ 186 h 1402"/>
                    <a:gd name="T40" fmla="*/ 82 w 2484"/>
                    <a:gd name="T41" fmla="*/ 182 h 1402"/>
                    <a:gd name="T42" fmla="*/ 68 w 2484"/>
                    <a:gd name="T43" fmla="*/ 178 h 1402"/>
                    <a:gd name="T44" fmla="*/ 54 w 2484"/>
                    <a:gd name="T45" fmla="*/ 172 h 1402"/>
                    <a:gd name="T46" fmla="*/ 56 w 2484"/>
                    <a:gd name="T47" fmla="*/ 112 h 1402"/>
                    <a:gd name="T48" fmla="*/ 36 w 2484"/>
                    <a:gd name="T49" fmla="*/ 96 h 1402"/>
                    <a:gd name="T50" fmla="*/ 32 w 2484"/>
                    <a:gd name="T51" fmla="*/ 84 h 1402"/>
                    <a:gd name="T52" fmla="*/ 22 w 2484"/>
                    <a:gd name="T53" fmla="*/ 76 h 1402"/>
                    <a:gd name="T54" fmla="*/ 0 w 2484"/>
                    <a:gd name="T55" fmla="*/ 64 h 1402"/>
                    <a:gd name="T56" fmla="*/ 16 w 2484"/>
                    <a:gd name="T57" fmla="*/ 54 h 1402"/>
                    <a:gd name="T58" fmla="*/ 26 w 2484"/>
                    <a:gd name="T59" fmla="*/ 56 h 1402"/>
                    <a:gd name="T60" fmla="*/ 50 w 2484"/>
                    <a:gd name="T61" fmla="*/ 54 h 1402"/>
                    <a:gd name="T62" fmla="*/ 44 w 2484"/>
                    <a:gd name="T63" fmla="*/ 28 h 1402"/>
                    <a:gd name="T64" fmla="*/ 62 w 2484"/>
                    <a:gd name="T65" fmla="*/ 36 h 1402"/>
                    <a:gd name="T66" fmla="*/ 82 w 2484"/>
                    <a:gd name="T67" fmla="*/ 22 h 1402"/>
                    <a:gd name="T68" fmla="*/ 106 w 2484"/>
                    <a:gd name="T69" fmla="*/ 2 h 1402"/>
                    <a:gd name="T70" fmla="*/ 118 w 2484"/>
                    <a:gd name="T71" fmla="*/ 18 h 1402"/>
                    <a:gd name="T72" fmla="*/ 126 w 2484"/>
                    <a:gd name="T73" fmla="*/ 22 h 1402"/>
                    <a:gd name="T74" fmla="*/ 140 w 2484"/>
                    <a:gd name="T75" fmla="*/ 24 h 1402"/>
                    <a:gd name="T76" fmla="*/ 154 w 2484"/>
                    <a:gd name="T77" fmla="*/ 30 h 1402"/>
                    <a:gd name="T78" fmla="*/ 2482 w 2484"/>
                    <a:gd name="T79" fmla="*/ 1372 h 1402"/>
                    <a:gd name="T80" fmla="*/ 2484 w 2484"/>
                    <a:gd name="T81" fmla="*/ 1376 h 1402"/>
                    <a:gd name="T82" fmla="*/ 2440 w 2484"/>
                    <a:gd name="T83" fmla="*/ 1358 h 1402"/>
                    <a:gd name="T84" fmla="*/ 2456 w 2484"/>
                    <a:gd name="T85" fmla="*/ 1386 h 1402"/>
                    <a:gd name="T86" fmla="*/ 2472 w 2484"/>
                    <a:gd name="T87" fmla="*/ 1400 h 1402"/>
                    <a:gd name="T88" fmla="*/ 2466 w 2484"/>
                    <a:gd name="T89" fmla="*/ 1384 h 1402"/>
                    <a:gd name="T90" fmla="*/ 2440 w 2484"/>
                    <a:gd name="T91" fmla="*/ 1358 h 1402"/>
                    <a:gd name="T92" fmla="*/ 862 w 2484"/>
                    <a:gd name="T93" fmla="*/ 1378 h 1402"/>
                    <a:gd name="T94" fmla="*/ 864 w 2484"/>
                    <a:gd name="T95" fmla="*/ 1368 h 1402"/>
                    <a:gd name="T96" fmla="*/ 204 w 2484"/>
                    <a:gd name="T97" fmla="*/ 174 h 1402"/>
                    <a:gd name="T98" fmla="*/ 192 w 2484"/>
                    <a:gd name="T99" fmla="*/ 196 h 1402"/>
                    <a:gd name="T100" fmla="*/ 208 w 2484"/>
                    <a:gd name="T101" fmla="*/ 192 h 1402"/>
                    <a:gd name="T102" fmla="*/ 204 w 2484"/>
                    <a:gd name="T103" fmla="*/ 174 h 1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84" h="1402">
                      <a:moveTo>
                        <a:pt x="154" y="32"/>
                      </a:moveTo>
                      <a:lnTo>
                        <a:pt x="154" y="32"/>
                      </a:lnTo>
                      <a:lnTo>
                        <a:pt x="154" y="36"/>
                      </a:lnTo>
                      <a:lnTo>
                        <a:pt x="154" y="38"/>
                      </a:lnTo>
                      <a:lnTo>
                        <a:pt x="156" y="38"/>
                      </a:lnTo>
                      <a:lnTo>
                        <a:pt x="162" y="40"/>
                      </a:lnTo>
                      <a:lnTo>
                        <a:pt x="168" y="38"/>
                      </a:lnTo>
                      <a:lnTo>
                        <a:pt x="170" y="40"/>
                      </a:lnTo>
                      <a:lnTo>
                        <a:pt x="174" y="40"/>
                      </a:lnTo>
                      <a:lnTo>
                        <a:pt x="174" y="42"/>
                      </a:lnTo>
                      <a:lnTo>
                        <a:pt x="178" y="46"/>
                      </a:lnTo>
                      <a:lnTo>
                        <a:pt x="182" y="42"/>
                      </a:lnTo>
                      <a:lnTo>
                        <a:pt x="188" y="46"/>
                      </a:lnTo>
                      <a:lnTo>
                        <a:pt x="188" y="48"/>
                      </a:lnTo>
                      <a:lnTo>
                        <a:pt x="188" y="54"/>
                      </a:lnTo>
                      <a:lnTo>
                        <a:pt x="186" y="58"/>
                      </a:lnTo>
                      <a:lnTo>
                        <a:pt x="186" y="64"/>
                      </a:lnTo>
                      <a:lnTo>
                        <a:pt x="186" y="68"/>
                      </a:lnTo>
                      <a:lnTo>
                        <a:pt x="186" y="74"/>
                      </a:lnTo>
                      <a:lnTo>
                        <a:pt x="188" y="76"/>
                      </a:lnTo>
                      <a:lnTo>
                        <a:pt x="186" y="78"/>
                      </a:lnTo>
                      <a:lnTo>
                        <a:pt x="182" y="78"/>
                      </a:lnTo>
                      <a:lnTo>
                        <a:pt x="180" y="76"/>
                      </a:lnTo>
                      <a:lnTo>
                        <a:pt x="180" y="78"/>
                      </a:lnTo>
                      <a:lnTo>
                        <a:pt x="180" y="82"/>
                      </a:lnTo>
                      <a:lnTo>
                        <a:pt x="178" y="84"/>
                      </a:lnTo>
                      <a:lnTo>
                        <a:pt x="172" y="86"/>
                      </a:lnTo>
                      <a:lnTo>
                        <a:pt x="170" y="90"/>
                      </a:lnTo>
                      <a:lnTo>
                        <a:pt x="164" y="94"/>
                      </a:lnTo>
                      <a:lnTo>
                        <a:pt x="156" y="104"/>
                      </a:lnTo>
                      <a:lnTo>
                        <a:pt x="154" y="112"/>
                      </a:lnTo>
                      <a:lnTo>
                        <a:pt x="156" y="112"/>
                      </a:lnTo>
                      <a:lnTo>
                        <a:pt x="160" y="112"/>
                      </a:lnTo>
                      <a:lnTo>
                        <a:pt x="162" y="110"/>
                      </a:lnTo>
                      <a:lnTo>
                        <a:pt x="164" y="110"/>
                      </a:lnTo>
                      <a:lnTo>
                        <a:pt x="164" y="112"/>
                      </a:lnTo>
                      <a:lnTo>
                        <a:pt x="168" y="114"/>
                      </a:lnTo>
                      <a:lnTo>
                        <a:pt x="170" y="114"/>
                      </a:lnTo>
                      <a:lnTo>
                        <a:pt x="172" y="114"/>
                      </a:lnTo>
                      <a:lnTo>
                        <a:pt x="174" y="118"/>
                      </a:lnTo>
                      <a:lnTo>
                        <a:pt x="178" y="120"/>
                      </a:lnTo>
                      <a:lnTo>
                        <a:pt x="178" y="118"/>
                      </a:lnTo>
                      <a:lnTo>
                        <a:pt x="174" y="124"/>
                      </a:lnTo>
                      <a:lnTo>
                        <a:pt x="172" y="128"/>
                      </a:lnTo>
                      <a:lnTo>
                        <a:pt x="172" y="130"/>
                      </a:lnTo>
                      <a:lnTo>
                        <a:pt x="170" y="130"/>
                      </a:lnTo>
                      <a:lnTo>
                        <a:pt x="168" y="132"/>
                      </a:lnTo>
                      <a:lnTo>
                        <a:pt x="168" y="136"/>
                      </a:lnTo>
                      <a:lnTo>
                        <a:pt x="168" y="138"/>
                      </a:lnTo>
                      <a:lnTo>
                        <a:pt x="170" y="138"/>
                      </a:lnTo>
                      <a:lnTo>
                        <a:pt x="170" y="140"/>
                      </a:lnTo>
                      <a:lnTo>
                        <a:pt x="170" y="142"/>
                      </a:lnTo>
                      <a:lnTo>
                        <a:pt x="170" y="148"/>
                      </a:lnTo>
                      <a:lnTo>
                        <a:pt x="170" y="150"/>
                      </a:lnTo>
                      <a:lnTo>
                        <a:pt x="172" y="150"/>
                      </a:lnTo>
                      <a:lnTo>
                        <a:pt x="174" y="150"/>
                      </a:lnTo>
                      <a:lnTo>
                        <a:pt x="178" y="150"/>
                      </a:lnTo>
                      <a:lnTo>
                        <a:pt x="178" y="154"/>
                      </a:lnTo>
                      <a:lnTo>
                        <a:pt x="172" y="156"/>
                      </a:lnTo>
                      <a:lnTo>
                        <a:pt x="172" y="158"/>
                      </a:lnTo>
                      <a:lnTo>
                        <a:pt x="174" y="158"/>
                      </a:lnTo>
                      <a:lnTo>
                        <a:pt x="172" y="160"/>
                      </a:lnTo>
                      <a:lnTo>
                        <a:pt x="170" y="158"/>
                      </a:lnTo>
                      <a:lnTo>
                        <a:pt x="168" y="158"/>
                      </a:lnTo>
                      <a:lnTo>
                        <a:pt x="164" y="160"/>
                      </a:lnTo>
                      <a:lnTo>
                        <a:pt x="168" y="168"/>
                      </a:lnTo>
                      <a:lnTo>
                        <a:pt x="164" y="174"/>
                      </a:lnTo>
                      <a:lnTo>
                        <a:pt x="154" y="174"/>
                      </a:lnTo>
                      <a:lnTo>
                        <a:pt x="146" y="168"/>
                      </a:lnTo>
                      <a:lnTo>
                        <a:pt x="142" y="166"/>
                      </a:lnTo>
                      <a:lnTo>
                        <a:pt x="134" y="164"/>
                      </a:lnTo>
                      <a:lnTo>
                        <a:pt x="128" y="164"/>
                      </a:lnTo>
                      <a:lnTo>
                        <a:pt x="124" y="166"/>
                      </a:lnTo>
                      <a:lnTo>
                        <a:pt x="116" y="174"/>
                      </a:lnTo>
                      <a:lnTo>
                        <a:pt x="116" y="182"/>
                      </a:lnTo>
                      <a:lnTo>
                        <a:pt x="114" y="182"/>
                      </a:lnTo>
                      <a:lnTo>
                        <a:pt x="110" y="184"/>
                      </a:lnTo>
                      <a:lnTo>
                        <a:pt x="108" y="186"/>
                      </a:lnTo>
                      <a:lnTo>
                        <a:pt x="100" y="186"/>
                      </a:lnTo>
                      <a:lnTo>
                        <a:pt x="98" y="186"/>
                      </a:lnTo>
                      <a:lnTo>
                        <a:pt x="98" y="184"/>
                      </a:lnTo>
                      <a:lnTo>
                        <a:pt x="96" y="184"/>
                      </a:lnTo>
                      <a:lnTo>
                        <a:pt x="92" y="184"/>
                      </a:lnTo>
                      <a:lnTo>
                        <a:pt x="82" y="182"/>
                      </a:lnTo>
                      <a:lnTo>
                        <a:pt x="78" y="182"/>
                      </a:lnTo>
                      <a:lnTo>
                        <a:pt x="72" y="182"/>
                      </a:lnTo>
                      <a:lnTo>
                        <a:pt x="70" y="178"/>
                      </a:lnTo>
                      <a:lnTo>
                        <a:pt x="68" y="178"/>
                      </a:lnTo>
                      <a:lnTo>
                        <a:pt x="62" y="176"/>
                      </a:lnTo>
                      <a:lnTo>
                        <a:pt x="60" y="176"/>
                      </a:lnTo>
                      <a:lnTo>
                        <a:pt x="54" y="174"/>
                      </a:lnTo>
                      <a:lnTo>
                        <a:pt x="54" y="172"/>
                      </a:lnTo>
                      <a:lnTo>
                        <a:pt x="52" y="168"/>
                      </a:lnTo>
                      <a:lnTo>
                        <a:pt x="52" y="166"/>
                      </a:lnTo>
                      <a:lnTo>
                        <a:pt x="56" y="140"/>
                      </a:lnTo>
                      <a:lnTo>
                        <a:pt x="56" y="112"/>
                      </a:lnTo>
                      <a:lnTo>
                        <a:pt x="44" y="108"/>
                      </a:lnTo>
                      <a:lnTo>
                        <a:pt x="40" y="104"/>
                      </a:lnTo>
                      <a:lnTo>
                        <a:pt x="36" y="102"/>
                      </a:lnTo>
                      <a:lnTo>
                        <a:pt x="36" y="96"/>
                      </a:lnTo>
                      <a:lnTo>
                        <a:pt x="36" y="94"/>
                      </a:lnTo>
                      <a:lnTo>
                        <a:pt x="40" y="86"/>
                      </a:lnTo>
                      <a:lnTo>
                        <a:pt x="32" y="86"/>
                      </a:lnTo>
                      <a:lnTo>
                        <a:pt x="32" y="84"/>
                      </a:lnTo>
                      <a:lnTo>
                        <a:pt x="26" y="84"/>
                      </a:lnTo>
                      <a:lnTo>
                        <a:pt x="28" y="76"/>
                      </a:lnTo>
                      <a:lnTo>
                        <a:pt x="22" y="82"/>
                      </a:lnTo>
                      <a:lnTo>
                        <a:pt x="22" y="76"/>
                      </a:lnTo>
                      <a:lnTo>
                        <a:pt x="10" y="74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6" y="60"/>
                      </a:lnTo>
                      <a:lnTo>
                        <a:pt x="0" y="56"/>
                      </a:lnTo>
                      <a:lnTo>
                        <a:pt x="4" y="56"/>
                      </a:lnTo>
                      <a:lnTo>
                        <a:pt x="16" y="54"/>
                      </a:lnTo>
                      <a:lnTo>
                        <a:pt x="24" y="50"/>
                      </a:lnTo>
                      <a:lnTo>
                        <a:pt x="24" y="54"/>
                      </a:lnTo>
                      <a:lnTo>
                        <a:pt x="26" y="54"/>
                      </a:lnTo>
                      <a:lnTo>
                        <a:pt x="26" y="56"/>
                      </a:lnTo>
                      <a:lnTo>
                        <a:pt x="28" y="56"/>
                      </a:lnTo>
                      <a:lnTo>
                        <a:pt x="36" y="50"/>
                      </a:lnTo>
                      <a:lnTo>
                        <a:pt x="42" y="54"/>
                      </a:lnTo>
                      <a:lnTo>
                        <a:pt x="50" y="54"/>
                      </a:lnTo>
                      <a:lnTo>
                        <a:pt x="50" y="50"/>
                      </a:lnTo>
                      <a:lnTo>
                        <a:pt x="42" y="32"/>
                      </a:lnTo>
                      <a:lnTo>
                        <a:pt x="42" y="30"/>
                      </a:lnTo>
                      <a:lnTo>
                        <a:pt x="44" y="28"/>
                      </a:lnTo>
                      <a:lnTo>
                        <a:pt x="46" y="28"/>
                      </a:lnTo>
                      <a:lnTo>
                        <a:pt x="52" y="28"/>
                      </a:lnTo>
                      <a:lnTo>
                        <a:pt x="52" y="32"/>
                      </a:lnTo>
                      <a:lnTo>
                        <a:pt x="62" y="36"/>
                      </a:lnTo>
                      <a:lnTo>
                        <a:pt x="68" y="36"/>
                      </a:lnTo>
                      <a:lnTo>
                        <a:pt x="74" y="32"/>
                      </a:lnTo>
                      <a:lnTo>
                        <a:pt x="78" y="24"/>
                      </a:lnTo>
                      <a:lnTo>
                        <a:pt x="82" y="22"/>
                      </a:lnTo>
                      <a:lnTo>
                        <a:pt x="92" y="20"/>
                      </a:lnTo>
                      <a:lnTo>
                        <a:pt x="90" y="2"/>
                      </a:lnTo>
                      <a:lnTo>
                        <a:pt x="100" y="0"/>
                      </a:lnTo>
                      <a:lnTo>
                        <a:pt x="106" y="2"/>
                      </a:lnTo>
                      <a:lnTo>
                        <a:pt x="108" y="4"/>
                      </a:lnTo>
                      <a:lnTo>
                        <a:pt x="110" y="10"/>
                      </a:lnTo>
                      <a:lnTo>
                        <a:pt x="116" y="14"/>
                      </a:lnTo>
                      <a:lnTo>
                        <a:pt x="118" y="18"/>
                      </a:lnTo>
                      <a:lnTo>
                        <a:pt x="122" y="18"/>
                      </a:lnTo>
                      <a:lnTo>
                        <a:pt x="124" y="14"/>
                      </a:lnTo>
                      <a:lnTo>
                        <a:pt x="124" y="18"/>
                      </a:lnTo>
                      <a:lnTo>
                        <a:pt x="126" y="22"/>
                      </a:lnTo>
                      <a:lnTo>
                        <a:pt x="132" y="24"/>
                      </a:lnTo>
                      <a:lnTo>
                        <a:pt x="134" y="24"/>
                      </a:lnTo>
                      <a:lnTo>
                        <a:pt x="136" y="24"/>
                      </a:lnTo>
                      <a:lnTo>
                        <a:pt x="140" y="24"/>
                      </a:lnTo>
                      <a:lnTo>
                        <a:pt x="140" y="30"/>
                      </a:lnTo>
                      <a:lnTo>
                        <a:pt x="144" y="32"/>
                      </a:lnTo>
                      <a:lnTo>
                        <a:pt x="146" y="32"/>
                      </a:lnTo>
                      <a:lnTo>
                        <a:pt x="154" y="30"/>
                      </a:lnTo>
                      <a:lnTo>
                        <a:pt x="154" y="32"/>
                      </a:lnTo>
                      <a:lnTo>
                        <a:pt x="154" y="32"/>
                      </a:lnTo>
                      <a:lnTo>
                        <a:pt x="154" y="32"/>
                      </a:lnTo>
                      <a:close/>
                      <a:moveTo>
                        <a:pt x="2482" y="1372"/>
                      </a:moveTo>
                      <a:lnTo>
                        <a:pt x="2482" y="1372"/>
                      </a:lnTo>
                      <a:lnTo>
                        <a:pt x="2482" y="1378"/>
                      </a:lnTo>
                      <a:lnTo>
                        <a:pt x="2484" y="1378"/>
                      </a:lnTo>
                      <a:lnTo>
                        <a:pt x="2484" y="1376"/>
                      </a:lnTo>
                      <a:lnTo>
                        <a:pt x="2482" y="1372"/>
                      </a:lnTo>
                      <a:lnTo>
                        <a:pt x="2482" y="1372"/>
                      </a:lnTo>
                      <a:lnTo>
                        <a:pt x="2482" y="1372"/>
                      </a:lnTo>
                      <a:close/>
                      <a:moveTo>
                        <a:pt x="2440" y="1358"/>
                      </a:moveTo>
                      <a:lnTo>
                        <a:pt x="2440" y="1358"/>
                      </a:lnTo>
                      <a:lnTo>
                        <a:pt x="2446" y="1368"/>
                      </a:lnTo>
                      <a:lnTo>
                        <a:pt x="2448" y="1382"/>
                      </a:lnTo>
                      <a:lnTo>
                        <a:pt x="2456" y="1386"/>
                      </a:lnTo>
                      <a:lnTo>
                        <a:pt x="2462" y="1390"/>
                      </a:lnTo>
                      <a:lnTo>
                        <a:pt x="2464" y="1392"/>
                      </a:lnTo>
                      <a:lnTo>
                        <a:pt x="2464" y="1396"/>
                      </a:lnTo>
                      <a:lnTo>
                        <a:pt x="2472" y="1400"/>
                      </a:lnTo>
                      <a:lnTo>
                        <a:pt x="2484" y="1402"/>
                      </a:lnTo>
                      <a:lnTo>
                        <a:pt x="2484" y="1396"/>
                      </a:lnTo>
                      <a:lnTo>
                        <a:pt x="2476" y="1392"/>
                      </a:lnTo>
                      <a:lnTo>
                        <a:pt x="2466" y="1384"/>
                      </a:lnTo>
                      <a:lnTo>
                        <a:pt x="2456" y="1376"/>
                      </a:lnTo>
                      <a:lnTo>
                        <a:pt x="2448" y="1360"/>
                      </a:lnTo>
                      <a:lnTo>
                        <a:pt x="2446" y="1358"/>
                      </a:lnTo>
                      <a:lnTo>
                        <a:pt x="2440" y="1358"/>
                      </a:lnTo>
                      <a:lnTo>
                        <a:pt x="2440" y="1358"/>
                      </a:lnTo>
                      <a:lnTo>
                        <a:pt x="2440" y="1358"/>
                      </a:lnTo>
                      <a:close/>
                      <a:moveTo>
                        <a:pt x="864" y="1368"/>
                      </a:moveTo>
                      <a:lnTo>
                        <a:pt x="862" y="1378"/>
                      </a:lnTo>
                      <a:lnTo>
                        <a:pt x="866" y="1378"/>
                      </a:lnTo>
                      <a:lnTo>
                        <a:pt x="872" y="1382"/>
                      </a:lnTo>
                      <a:lnTo>
                        <a:pt x="872" y="1374"/>
                      </a:lnTo>
                      <a:lnTo>
                        <a:pt x="864" y="1368"/>
                      </a:lnTo>
                      <a:lnTo>
                        <a:pt x="864" y="1368"/>
                      </a:lnTo>
                      <a:lnTo>
                        <a:pt x="864" y="1368"/>
                      </a:lnTo>
                      <a:close/>
                      <a:moveTo>
                        <a:pt x="204" y="174"/>
                      </a:moveTo>
                      <a:lnTo>
                        <a:pt x="204" y="174"/>
                      </a:lnTo>
                      <a:lnTo>
                        <a:pt x="200" y="178"/>
                      </a:lnTo>
                      <a:lnTo>
                        <a:pt x="192" y="186"/>
                      </a:lnTo>
                      <a:lnTo>
                        <a:pt x="192" y="192"/>
                      </a:lnTo>
                      <a:lnTo>
                        <a:pt x="192" y="196"/>
                      </a:lnTo>
                      <a:lnTo>
                        <a:pt x="198" y="208"/>
                      </a:lnTo>
                      <a:lnTo>
                        <a:pt x="206" y="208"/>
                      </a:lnTo>
                      <a:lnTo>
                        <a:pt x="206" y="192"/>
                      </a:lnTo>
                      <a:lnTo>
                        <a:pt x="208" y="192"/>
                      </a:lnTo>
                      <a:lnTo>
                        <a:pt x="210" y="190"/>
                      </a:lnTo>
                      <a:lnTo>
                        <a:pt x="208" y="184"/>
                      </a:lnTo>
                      <a:lnTo>
                        <a:pt x="204" y="174"/>
                      </a:lnTo>
                      <a:lnTo>
                        <a:pt x="204" y="174"/>
                      </a:lnTo>
                      <a:lnTo>
                        <a:pt x="204" y="1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5" name="Freeform: Shape 408">
                  <a:extLst>
                    <a:ext uri="{FF2B5EF4-FFF2-40B4-BE49-F238E27FC236}">
                      <a16:creationId xmlns:a16="http://schemas.microsoft.com/office/drawing/2014/main" id="{BBAC44BB-90C6-4996-B07D-83BE01E05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50" y="2149475"/>
                  <a:ext cx="282575" cy="412750"/>
                </a:xfrm>
                <a:custGeom>
                  <a:avLst/>
                  <a:gdLst>
                    <a:gd name="T0" fmla="*/ 148 w 178"/>
                    <a:gd name="T1" fmla="*/ 18 h 260"/>
                    <a:gd name="T2" fmla="*/ 130 w 178"/>
                    <a:gd name="T3" fmla="*/ 0 h 260"/>
                    <a:gd name="T4" fmla="*/ 116 w 178"/>
                    <a:gd name="T5" fmla="*/ 6 h 260"/>
                    <a:gd name="T6" fmla="*/ 104 w 178"/>
                    <a:gd name="T7" fmla="*/ 10 h 260"/>
                    <a:gd name="T8" fmla="*/ 94 w 178"/>
                    <a:gd name="T9" fmla="*/ 18 h 260"/>
                    <a:gd name="T10" fmla="*/ 96 w 178"/>
                    <a:gd name="T11" fmla="*/ 28 h 260"/>
                    <a:gd name="T12" fmla="*/ 86 w 178"/>
                    <a:gd name="T13" fmla="*/ 44 h 260"/>
                    <a:gd name="T14" fmla="*/ 70 w 178"/>
                    <a:gd name="T15" fmla="*/ 36 h 260"/>
                    <a:gd name="T16" fmla="*/ 66 w 178"/>
                    <a:gd name="T17" fmla="*/ 40 h 260"/>
                    <a:gd name="T18" fmla="*/ 34 w 178"/>
                    <a:gd name="T19" fmla="*/ 22 h 260"/>
                    <a:gd name="T20" fmla="*/ 28 w 178"/>
                    <a:gd name="T21" fmla="*/ 26 h 260"/>
                    <a:gd name="T22" fmla="*/ 28 w 178"/>
                    <a:gd name="T23" fmla="*/ 34 h 260"/>
                    <a:gd name="T24" fmla="*/ 38 w 178"/>
                    <a:gd name="T25" fmla="*/ 44 h 260"/>
                    <a:gd name="T26" fmla="*/ 58 w 178"/>
                    <a:gd name="T27" fmla="*/ 58 h 260"/>
                    <a:gd name="T28" fmla="*/ 58 w 178"/>
                    <a:gd name="T29" fmla="*/ 68 h 260"/>
                    <a:gd name="T30" fmla="*/ 60 w 178"/>
                    <a:gd name="T31" fmla="*/ 80 h 260"/>
                    <a:gd name="T32" fmla="*/ 64 w 178"/>
                    <a:gd name="T33" fmla="*/ 106 h 260"/>
                    <a:gd name="T34" fmla="*/ 78 w 178"/>
                    <a:gd name="T35" fmla="*/ 132 h 260"/>
                    <a:gd name="T36" fmla="*/ 66 w 178"/>
                    <a:gd name="T37" fmla="*/ 154 h 260"/>
                    <a:gd name="T38" fmla="*/ 48 w 178"/>
                    <a:gd name="T39" fmla="*/ 176 h 260"/>
                    <a:gd name="T40" fmla="*/ 38 w 178"/>
                    <a:gd name="T41" fmla="*/ 186 h 260"/>
                    <a:gd name="T42" fmla="*/ 38 w 178"/>
                    <a:gd name="T43" fmla="*/ 196 h 260"/>
                    <a:gd name="T44" fmla="*/ 38 w 178"/>
                    <a:gd name="T45" fmla="*/ 218 h 260"/>
                    <a:gd name="T46" fmla="*/ 42 w 178"/>
                    <a:gd name="T47" fmla="*/ 230 h 260"/>
                    <a:gd name="T48" fmla="*/ 48 w 178"/>
                    <a:gd name="T49" fmla="*/ 236 h 260"/>
                    <a:gd name="T50" fmla="*/ 60 w 178"/>
                    <a:gd name="T51" fmla="*/ 242 h 260"/>
                    <a:gd name="T52" fmla="*/ 50 w 178"/>
                    <a:gd name="T53" fmla="*/ 254 h 260"/>
                    <a:gd name="T54" fmla="*/ 58 w 178"/>
                    <a:gd name="T55" fmla="*/ 250 h 260"/>
                    <a:gd name="T56" fmla="*/ 64 w 178"/>
                    <a:gd name="T57" fmla="*/ 250 h 260"/>
                    <a:gd name="T58" fmla="*/ 70 w 178"/>
                    <a:gd name="T59" fmla="*/ 258 h 260"/>
                    <a:gd name="T60" fmla="*/ 92 w 178"/>
                    <a:gd name="T61" fmla="*/ 244 h 260"/>
                    <a:gd name="T62" fmla="*/ 106 w 178"/>
                    <a:gd name="T63" fmla="*/ 240 h 260"/>
                    <a:gd name="T64" fmla="*/ 152 w 178"/>
                    <a:gd name="T65" fmla="*/ 214 h 260"/>
                    <a:gd name="T66" fmla="*/ 178 w 178"/>
                    <a:gd name="T67" fmla="*/ 190 h 260"/>
                    <a:gd name="T68" fmla="*/ 174 w 178"/>
                    <a:gd name="T69" fmla="*/ 182 h 260"/>
                    <a:gd name="T70" fmla="*/ 166 w 178"/>
                    <a:gd name="T71" fmla="*/ 170 h 260"/>
                    <a:gd name="T72" fmla="*/ 170 w 178"/>
                    <a:gd name="T73" fmla="*/ 160 h 260"/>
                    <a:gd name="T74" fmla="*/ 166 w 178"/>
                    <a:gd name="T75" fmla="*/ 146 h 260"/>
                    <a:gd name="T76" fmla="*/ 158 w 178"/>
                    <a:gd name="T77" fmla="*/ 136 h 260"/>
                    <a:gd name="T78" fmla="*/ 158 w 178"/>
                    <a:gd name="T79" fmla="*/ 118 h 260"/>
                    <a:gd name="T80" fmla="*/ 156 w 178"/>
                    <a:gd name="T81" fmla="*/ 104 h 260"/>
                    <a:gd name="T82" fmla="*/ 150 w 178"/>
                    <a:gd name="T83" fmla="*/ 64 h 260"/>
                    <a:gd name="T84" fmla="*/ 156 w 178"/>
                    <a:gd name="T85" fmla="*/ 52 h 260"/>
                    <a:gd name="T86" fmla="*/ 148 w 178"/>
                    <a:gd name="T87" fmla="*/ 44 h 260"/>
                    <a:gd name="T88" fmla="*/ 148 w 178"/>
                    <a:gd name="T89" fmla="*/ 26 h 260"/>
                    <a:gd name="T90" fmla="*/ 152 w 178"/>
                    <a:gd name="T91" fmla="*/ 22 h 260"/>
                    <a:gd name="T92" fmla="*/ 0 w 178"/>
                    <a:gd name="T93" fmla="*/ 254 h 260"/>
                    <a:gd name="T94" fmla="*/ 4 w 178"/>
                    <a:gd name="T95" fmla="*/ 250 h 260"/>
                    <a:gd name="T96" fmla="*/ 2 w 178"/>
                    <a:gd name="T97" fmla="*/ 24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8" h="260">
                      <a:moveTo>
                        <a:pt x="152" y="22"/>
                      </a:moveTo>
                      <a:lnTo>
                        <a:pt x="150" y="22"/>
                      </a:lnTo>
                      <a:lnTo>
                        <a:pt x="148" y="18"/>
                      </a:lnTo>
                      <a:lnTo>
                        <a:pt x="138" y="14"/>
                      </a:lnTo>
                      <a:lnTo>
                        <a:pt x="132" y="6"/>
                      </a:lnTo>
                      <a:lnTo>
                        <a:pt x="130" y="0"/>
                      </a:lnTo>
                      <a:lnTo>
                        <a:pt x="124" y="4"/>
                      </a:lnTo>
                      <a:lnTo>
                        <a:pt x="120" y="6"/>
                      </a:lnTo>
                      <a:lnTo>
                        <a:pt x="116" y="6"/>
                      </a:lnTo>
                      <a:lnTo>
                        <a:pt x="106" y="4"/>
                      </a:lnTo>
                      <a:lnTo>
                        <a:pt x="106" y="8"/>
                      </a:lnTo>
                      <a:lnTo>
                        <a:pt x="104" y="10"/>
                      </a:lnTo>
                      <a:lnTo>
                        <a:pt x="100" y="14"/>
                      </a:lnTo>
                      <a:lnTo>
                        <a:pt x="96" y="16"/>
                      </a:lnTo>
                      <a:lnTo>
                        <a:pt x="94" y="18"/>
                      </a:lnTo>
                      <a:lnTo>
                        <a:pt x="94" y="22"/>
                      </a:lnTo>
                      <a:lnTo>
                        <a:pt x="94" y="26"/>
                      </a:lnTo>
                      <a:lnTo>
                        <a:pt x="96" y="28"/>
                      </a:lnTo>
                      <a:lnTo>
                        <a:pt x="94" y="36"/>
                      </a:lnTo>
                      <a:lnTo>
                        <a:pt x="88" y="40"/>
                      </a:lnTo>
                      <a:lnTo>
                        <a:pt x="86" y="44"/>
                      </a:lnTo>
                      <a:lnTo>
                        <a:pt x="76" y="40"/>
                      </a:lnTo>
                      <a:lnTo>
                        <a:pt x="74" y="36"/>
                      </a:lnTo>
                      <a:lnTo>
                        <a:pt x="70" y="36"/>
                      </a:lnTo>
                      <a:lnTo>
                        <a:pt x="70" y="40"/>
                      </a:lnTo>
                      <a:lnTo>
                        <a:pt x="68" y="40"/>
                      </a:lnTo>
                      <a:lnTo>
                        <a:pt x="66" y="40"/>
                      </a:lnTo>
                      <a:lnTo>
                        <a:pt x="58" y="40"/>
                      </a:lnTo>
                      <a:lnTo>
                        <a:pt x="50" y="40"/>
                      </a:lnTo>
                      <a:lnTo>
                        <a:pt x="34" y="22"/>
                      </a:lnTo>
                      <a:lnTo>
                        <a:pt x="30" y="22"/>
                      </a:lnTo>
                      <a:lnTo>
                        <a:pt x="28" y="24"/>
                      </a:lnTo>
                      <a:lnTo>
                        <a:pt x="28" y="26"/>
                      </a:lnTo>
                      <a:lnTo>
                        <a:pt x="20" y="32"/>
                      </a:lnTo>
                      <a:lnTo>
                        <a:pt x="24" y="32"/>
                      </a:lnTo>
                      <a:lnTo>
                        <a:pt x="28" y="34"/>
                      </a:lnTo>
                      <a:lnTo>
                        <a:pt x="30" y="34"/>
                      </a:lnTo>
                      <a:lnTo>
                        <a:pt x="32" y="42"/>
                      </a:lnTo>
                      <a:lnTo>
                        <a:pt x="38" y="44"/>
                      </a:lnTo>
                      <a:lnTo>
                        <a:pt x="46" y="44"/>
                      </a:lnTo>
                      <a:lnTo>
                        <a:pt x="50" y="50"/>
                      </a:lnTo>
                      <a:lnTo>
                        <a:pt x="58" y="58"/>
                      </a:lnTo>
                      <a:lnTo>
                        <a:pt x="58" y="60"/>
                      </a:lnTo>
                      <a:lnTo>
                        <a:pt x="58" y="62"/>
                      </a:lnTo>
                      <a:lnTo>
                        <a:pt x="58" y="68"/>
                      </a:lnTo>
                      <a:lnTo>
                        <a:pt x="60" y="72"/>
                      </a:lnTo>
                      <a:lnTo>
                        <a:pt x="64" y="76"/>
                      </a:lnTo>
                      <a:lnTo>
                        <a:pt x="60" y="80"/>
                      </a:lnTo>
                      <a:lnTo>
                        <a:pt x="60" y="90"/>
                      </a:lnTo>
                      <a:lnTo>
                        <a:pt x="60" y="96"/>
                      </a:lnTo>
                      <a:lnTo>
                        <a:pt x="64" y="106"/>
                      </a:lnTo>
                      <a:lnTo>
                        <a:pt x="84" y="108"/>
                      </a:lnTo>
                      <a:lnTo>
                        <a:pt x="86" y="126"/>
                      </a:lnTo>
                      <a:lnTo>
                        <a:pt x="78" y="132"/>
                      </a:lnTo>
                      <a:lnTo>
                        <a:pt x="74" y="140"/>
                      </a:lnTo>
                      <a:lnTo>
                        <a:pt x="68" y="146"/>
                      </a:lnTo>
                      <a:lnTo>
                        <a:pt x="66" y="154"/>
                      </a:lnTo>
                      <a:lnTo>
                        <a:pt x="48" y="168"/>
                      </a:lnTo>
                      <a:lnTo>
                        <a:pt x="48" y="170"/>
                      </a:lnTo>
                      <a:lnTo>
                        <a:pt x="48" y="176"/>
                      </a:lnTo>
                      <a:lnTo>
                        <a:pt x="46" y="172"/>
                      </a:lnTo>
                      <a:lnTo>
                        <a:pt x="42" y="170"/>
                      </a:lnTo>
                      <a:lnTo>
                        <a:pt x="38" y="186"/>
                      </a:lnTo>
                      <a:lnTo>
                        <a:pt x="34" y="186"/>
                      </a:lnTo>
                      <a:lnTo>
                        <a:pt x="34" y="190"/>
                      </a:lnTo>
                      <a:lnTo>
                        <a:pt x="38" y="196"/>
                      </a:lnTo>
                      <a:lnTo>
                        <a:pt x="40" y="204"/>
                      </a:lnTo>
                      <a:lnTo>
                        <a:pt x="40" y="212"/>
                      </a:lnTo>
                      <a:lnTo>
                        <a:pt x="38" y="218"/>
                      </a:lnTo>
                      <a:lnTo>
                        <a:pt x="38" y="232"/>
                      </a:lnTo>
                      <a:lnTo>
                        <a:pt x="40" y="230"/>
                      </a:lnTo>
                      <a:lnTo>
                        <a:pt x="42" y="230"/>
                      </a:lnTo>
                      <a:lnTo>
                        <a:pt x="42" y="234"/>
                      </a:lnTo>
                      <a:lnTo>
                        <a:pt x="42" y="236"/>
                      </a:lnTo>
                      <a:lnTo>
                        <a:pt x="48" y="236"/>
                      </a:lnTo>
                      <a:lnTo>
                        <a:pt x="50" y="236"/>
                      </a:lnTo>
                      <a:lnTo>
                        <a:pt x="58" y="242"/>
                      </a:lnTo>
                      <a:lnTo>
                        <a:pt x="60" y="242"/>
                      </a:lnTo>
                      <a:lnTo>
                        <a:pt x="60" y="244"/>
                      </a:lnTo>
                      <a:lnTo>
                        <a:pt x="52" y="244"/>
                      </a:lnTo>
                      <a:lnTo>
                        <a:pt x="50" y="254"/>
                      </a:lnTo>
                      <a:lnTo>
                        <a:pt x="56" y="254"/>
                      </a:lnTo>
                      <a:lnTo>
                        <a:pt x="56" y="252"/>
                      </a:lnTo>
                      <a:lnTo>
                        <a:pt x="58" y="250"/>
                      </a:lnTo>
                      <a:lnTo>
                        <a:pt x="60" y="248"/>
                      </a:lnTo>
                      <a:lnTo>
                        <a:pt x="60" y="250"/>
                      </a:lnTo>
                      <a:lnTo>
                        <a:pt x="64" y="250"/>
                      </a:lnTo>
                      <a:lnTo>
                        <a:pt x="64" y="254"/>
                      </a:lnTo>
                      <a:lnTo>
                        <a:pt x="66" y="258"/>
                      </a:lnTo>
                      <a:lnTo>
                        <a:pt x="70" y="258"/>
                      </a:lnTo>
                      <a:lnTo>
                        <a:pt x="78" y="254"/>
                      </a:lnTo>
                      <a:lnTo>
                        <a:pt x="84" y="250"/>
                      </a:lnTo>
                      <a:lnTo>
                        <a:pt x="92" y="244"/>
                      </a:lnTo>
                      <a:lnTo>
                        <a:pt x="96" y="244"/>
                      </a:lnTo>
                      <a:lnTo>
                        <a:pt x="94" y="240"/>
                      </a:lnTo>
                      <a:lnTo>
                        <a:pt x="106" y="240"/>
                      </a:lnTo>
                      <a:lnTo>
                        <a:pt x="116" y="240"/>
                      </a:lnTo>
                      <a:lnTo>
                        <a:pt x="130" y="230"/>
                      </a:lnTo>
                      <a:lnTo>
                        <a:pt x="152" y="214"/>
                      </a:lnTo>
                      <a:lnTo>
                        <a:pt x="170" y="204"/>
                      </a:lnTo>
                      <a:lnTo>
                        <a:pt x="178" y="196"/>
                      </a:lnTo>
                      <a:lnTo>
                        <a:pt x="178" y="190"/>
                      </a:lnTo>
                      <a:lnTo>
                        <a:pt x="176" y="186"/>
                      </a:lnTo>
                      <a:lnTo>
                        <a:pt x="176" y="182"/>
                      </a:lnTo>
                      <a:lnTo>
                        <a:pt x="174" y="182"/>
                      </a:lnTo>
                      <a:lnTo>
                        <a:pt x="168" y="180"/>
                      </a:lnTo>
                      <a:lnTo>
                        <a:pt x="166" y="176"/>
                      </a:lnTo>
                      <a:lnTo>
                        <a:pt x="166" y="170"/>
                      </a:lnTo>
                      <a:lnTo>
                        <a:pt x="166" y="164"/>
                      </a:lnTo>
                      <a:lnTo>
                        <a:pt x="168" y="162"/>
                      </a:lnTo>
                      <a:lnTo>
                        <a:pt x="170" y="160"/>
                      </a:lnTo>
                      <a:lnTo>
                        <a:pt x="168" y="158"/>
                      </a:lnTo>
                      <a:lnTo>
                        <a:pt x="166" y="152"/>
                      </a:lnTo>
                      <a:lnTo>
                        <a:pt x="166" y="146"/>
                      </a:lnTo>
                      <a:lnTo>
                        <a:pt x="164" y="144"/>
                      </a:lnTo>
                      <a:lnTo>
                        <a:pt x="158" y="140"/>
                      </a:lnTo>
                      <a:lnTo>
                        <a:pt x="158" y="136"/>
                      </a:lnTo>
                      <a:lnTo>
                        <a:pt x="156" y="126"/>
                      </a:lnTo>
                      <a:lnTo>
                        <a:pt x="156" y="122"/>
                      </a:lnTo>
                      <a:lnTo>
                        <a:pt x="158" y="118"/>
                      </a:lnTo>
                      <a:lnTo>
                        <a:pt x="158" y="114"/>
                      </a:lnTo>
                      <a:lnTo>
                        <a:pt x="156" y="112"/>
                      </a:lnTo>
                      <a:lnTo>
                        <a:pt x="156" y="104"/>
                      </a:lnTo>
                      <a:lnTo>
                        <a:pt x="156" y="100"/>
                      </a:lnTo>
                      <a:lnTo>
                        <a:pt x="148" y="72"/>
                      </a:lnTo>
                      <a:lnTo>
                        <a:pt x="150" y="64"/>
                      </a:lnTo>
                      <a:lnTo>
                        <a:pt x="156" y="58"/>
                      </a:lnTo>
                      <a:lnTo>
                        <a:pt x="156" y="54"/>
                      </a:lnTo>
                      <a:lnTo>
                        <a:pt x="156" y="52"/>
                      </a:lnTo>
                      <a:lnTo>
                        <a:pt x="152" y="46"/>
                      </a:lnTo>
                      <a:lnTo>
                        <a:pt x="150" y="46"/>
                      </a:lnTo>
                      <a:lnTo>
                        <a:pt x="148" y="44"/>
                      </a:lnTo>
                      <a:lnTo>
                        <a:pt x="146" y="42"/>
                      </a:lnTo>
                      <a:lnTo>
                        <a:pt x="146" y="34"/>
                      </a:lnTo>
                      <a:lnTo>
                        <a:pt x="148" y="26"/>
                      </a:lnTo>
                      <a:lnTo>
                        <a:pt x="152" y="22"/>
                      </a:lnTo>
                      <a:lnTo>
                        <a:pt x="152" y="22"/>
                      </a:lnTo>
                      <a:lnTo>
                        <a:pt x="152" y="22"/>
                      </a:lnTo>
                      <a:close/>
                      <a:moveTo>
                        <a:pt x="2" y="248"/>
                      </a:moveTo>
                      <a:lnTo>
                        <a:pt x="4" y="254"/>
                      </a:lnTo>
                      <a:lnTo>
                        <a:pt x="0" y="254"/>
                      </a:lnTo>
                      <a:lnTo>
                        <a:pt x="10" y="260"/>
                      </a:lnTo>
                      <a:lnTo>
                        <a:pt x="10" y="252"/>
                      </a:lnTo>
                      <a:lnTo>
                        <a:pt x="4" y="250"/>
                      </a:lnTo>
                      <a:lnTo>
                        <a:pt x="2" y="248"/>
                      </a:lnTo>
                      <a:lnTo>
                        <a:pt x="2" y="248"/>
                      </a:lnTo>
                      <a:lnTo>
                        <a:pt x="2" y="24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6" name="Freeform: Shape 409">
                  <a:extLst>
                    <a:ext uri="{FF2B5EF4-FFF2-40B4-BE49-F238E27FC236}">
                      <a16:creationId xmlns:a16="http://schemas.microsoft.com/office/drawing/2014/main" id="{C741A23F-1F48-475A-B329-9BDB224FC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7100" y="4937125"/>
                  <a:ext cx="57150" cy="60325"/>
                </a:xfrm>
                <a:custGeom>
                  <a:avLst/>
                  <a:gdLst>
                    <a:gd name="T0" fmla="*/ 10 w 36"/>
                    <a:gd name="T1" fmla="*/ 24 h 38"/>
                    <a:gd name="T2" fmla="*/ 10 w 36"/>
                    <a:gd name="T3" fmla="*/ 24 h 38"/>
                    <a:gd name="T4" fmla="*/ 2 w 36"/>
                    <a:gd name="T5" fmla="*/ 30 h 38"/>
                    <a:gd name="T6" fmla="*/ 0 w 36"/>
                    <a:gd name="T7" fmla="*/ 32 h 38"/>
                    <a:gd name="T8" fmla="*/ 0 w 36"/>
                    <a:gd name="T9" fmla="*/ 34 h 38"/>
                    <a:gd name="T10" fmla="*/ 6 w 36"/>
                    <a:gd name="T11" fmla="*/ 34 h 38"/>
                    <a:gd name="T12" fmla="*/ 18 w 36"/>
                    <a:gd name="T13" fmla="*/ 38 h 38"/>
                    <a:gd name="T14" fmla="*/ 18 w 36"/>
                    <a:gd name="T15" fmla="*/ 28 h 38"/>
                    <a:gd name="T16" fmla="*/ 10 w 36"/>
                    <a:gd name="T17" fmla="*/ 24 h 38"/>
                    <a:gd name="T18" fmla="*/ 10 w 36"/>
                    <a:gd name="T19" fmla="*/ 24 h 38"/>
                    <a:gd name="T20" fmla="*/ 10 w 36"/>
                    <a:gd name="T21" fmla="*/ 24 h 38"/>
                    <a:gd name="T22" fmla="*/ 28 w 36"/>
                    <a:gd name="T23" fmla="*/ 2 h 38"/>
                    <a:gd name="T24" fmla="*/ 28 w 36"/>
                    <a:gd name="T25" fmla="*/ 2 h 38"/>
                    <a:gd name="T26" fmla="*/ 18 w 36"/>
                    <a:gd name="T27" fmla="*/ 10 h 38"/>
                    <a:gd name="T28" fmla="*/ 16 w 36"/>
                    <a:gd name="T29" fmla="*/ 14 h 38"/>
                    <a:gd name="T30" fmla="*/ 20 w 36"/>
                    <a:gd name="T31" fmla="*/ 14 h 38"/>
                    <a:gd name="T32" fmla="*/ 34 w 36"/>
                    <a:gd name="T33" fmla="*/ 4 h 38"/>
                    <a:gd name="T34" fmla="*/ 36 w 36"/>
                    <a:gd name="T35" fmla="*/ 2 h 38"/>
                    <a:gd name="T36" fmla="*/ 34 w 36"/>
                    <a:gd name="T37" fmla="*/ 0 h 38"/>
                    <a:gd name="T38" fmla="*/ 28 w 36"/>
                    <a:gd name="T39" fmla="*/ 2 h 38"/>
                    <a:gd name="T40" fmla="*/ 28 w 36"/>
                    <a:gd name="T41" fmla="*/ 2 h 38"/>
                    <a:gd name="T42" fmla="*/ 28 w 36"/>
                    <a:gd name="T43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8">
                      <a:moveTo>
                        <a:pt x="10" y="24"/>
                      </a:moveTo>
                      <a:lnTo>
                        <a:pt x="10" y="24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6" y="34"/>
                      </a:lnTo>
                      <a:lnTo>
                        <a:pt x="18" y="38"/>
                      </a:lnTo>
                      <a:lnTo>
                        <a:pt x="18" y="28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close/>
                      <a:moveTo>
                        <a:pt x="28" y="2"/>
                      </a:moveTo>
                      <a:lnTo>
                        <a:pt x="28" y="2"/>
                      </a:lnTo>
                      <a:lnTo>
                        <a:pt x="18" y="10"/>
                      </a:lnTo>
                      <a:lnTo>
                        <a:pt x="16" y="14"/>
                      </a:lnTo>
                      <a:lnTo>
                        <a:pt x="20" y="14"/>
                      </a:lnTo>
                      <a:lnTo>
                        <a:pt x="34" y="4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7" name="Freeform: Shape 410">
                  <a:extLst>
                    <a:ext uri="{FF2B5EF4-FFF2-40B4-BE49-F238E27FC236}">
                      <a16:creationId xmlns:a16="http://schemas.microsoft.com/office/drawing/2014/main" id="{0EC7C915-B0D2-413F-82CD-E93B964F8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875" y="4019550"/>
                  <a:ext cx="358775" cy="307975"/>
                </a:xfrm>
                <a:custGeom>
                  <a:avLst/>
                  <a:gdLst>
                    <a:gd name="T0" fmla="*/ 140 w 226"/>
                    <a:gd name="T1" fmla="*/ 44 h 194"/>
                    <a:gd name="T2" fmla="*/ 134 w 226"/>
                    <a:gd name="T3" fmla="*/ 54 h 194"/>
                    <a:gd name="T4" fmla="*/ 132 w 226"/>
                    <a:gd name="T5" fmla="*/ 62 h 194"/>
                    <a:gd name="T6" fmla="*/ 130 w 226"/>
                    <a:gd name="T7" fmla="*/ 72 h 194"/>
                    <a:gd name="T8" fmla="*/ 138 w 226"/>
                    <a:gd name="T9" fmla="*/ 78 h 194"/>
                    <a:gd name="T10" fmla="*/ 150 w 226"/>
                    <a:gd name="T11" fmla="*/ 74 h 194"/>
                    <a:gd name="T12" fmla="*/ 150 w 226"/>
                    <a:gd name="T13" fmla="*/ 90 h 194"/>
                    <a:gd name="T14" fmla="*/ 156 w 226"/>
                    <a:gd name="T15" fmla="*/ 98 h 194"/>
                    <a:gd name="T16" fmla="*/ 166 w 226"/>
                    <a:gd name="T17" fmla="*/ 106 h 194"/>
                    <a:gd name="T18" fmla="*/ 226 w 226"/>
                    <a:gd name="T19" fmla="*/ 124 h 194"/>
                    <a:gd name="T20" fmla="*/ 168 w 226"/>
                    <a:gd name="T21" fmla="*/ 182 h 194"/>
                    <a:gd name="T22" fmla="*/ 148 w 226"/>
                    <a:gd name="T23" fmla="*/ 186 h 194"/>
                    <a:gd name="T24" fmla="*/ 138 w 226"/>
                    <a:gd name="T25" fmla="*/ 192 h 194"/>
                    <a:gd name="T26" fmla="*/ 124 w 226"/>
                    <a:gd name="T27" fmla="*/ 186 h 194"/>
                    <a:gd name="T28" fmla="*/ 122 w 226"/>
                    <a:gd name="T29" fmla="*/ 190 h 194"/>
                    <a:gd name="T30" fmla="*/ 114 w 226"/>
                    <a:gd name="T31" fmla="*/ 190 h 194"/>
                    <a:gd name="T32" fmla="*/ 112 w 226"/>
                    <a:gd name="T33" fmla="*/ 192 h 194"/>
                    <a:gd name="T34" fmla="*/ 102 w 226"/>
                    <a:gd name="T35" fmla="*/ 194 h 194"/>
                    <a:gd name="T36" fmla="*/ 94 w 226"/>
                    <a:gd name="T37" fmla="*/ 194 h 194"/>
                    <a:gd name="T38" fmla="*/ 82 w 226"/>
                    <a:gd name="T39" fmla="*/ 192 h 194"/>
                    <a:gd name="T40" fmla="*/ 74 w 226"/>
                    <a:gd name="T41" fmla="*/ 194 h 194"/>
                    <a:gd name="T42" fmla="*/ 68 w 226"/>
                    <a:gd name="T43" fmla="*/ 192 h 194"/>
                    <a:gd name="T44" fmla="*/ 62 w 226"/>
                    <a:gd name="T45" fmla="*/ 194 h 194"/>
                    <a:gd name="T46" fmla="*/ 50 w 226"/>
                    <a:gd name="T47" fmla="*/ 186 h 194"/>
                    <a:gd name="T48" fmla="*/ 48 w 226"/>
                    <a:gd name="T49" fmla="*/ 182 h 194"/>
                    <a:gd name="T50" fmla="*/ 44 w 226"/>
                    <a:gd name="T51" fmla="*/ 180 h 194"/>
                    <a:gd name="T52" fmla="*/ 36 w 226"/>
                    <a:gd name="T53" fmla="*/ 174 h 194"/>
                    <a:gd name="T54" fmla="*/ 28 w 226"/>
                    <a:gd name="T55" fmla="*/ 158 h 194"/>
                    <a:gd name="T56" fmla="*/ 26 w 226"/>
                    <a:gd name="T57" fmla="*/ 152 h 194"/>
                    <a:gd name="T58" fmla="*/ 16 w 226"/>
                    <a:gd name="T59" fmla="*/ 138 h 194"/>
                    <a:gd name="T60" fmla="*/ 6 w 226"/>
                    <a:gd name="T61" fmla="*/ 136 h 194"/>
                    <a:gd name="T62" fmla="*/ 0 w 226"/>
                    <a:gd name="T63" fmla="*/ 136 h 194"/>
                    <a:gd name="T64" fmla="*/ 8 w 226"/>
                    <a:gd name="T65" fmla="*/ 126 h 194"/>
                    <a:gd name="T66" fmla="*/ 16 w 226"/>
                    <a:gd name="T67" fmla="*/ 124 h 194"/>
                    <a:gd name="T68" fmla="*/ 18 w 226"/>
                    <a:gd name="T69" fmla="*/ 98 h 194"/>
                    <a:gd name="T70" fmla="*/ 26 w 226"/>
                    <a:gd name="T71" fmla="*/ 80 h 194"/>
                    <a:gd name="T72" fmla="*/ 30 w 226"/>
                    <a:gd name="T73" fmla="*/ 66 h 194"/>
                    <a:gd name="T74" fmla="*/ 38 w 226"/>
                    <a:gd name="T75" fmla="*/ 62 h 194"/>
                    <a:gd name="T76" fmla="*/ 44 w 226"/>
                    <a:gd name="T77" fmla="*/ 46 h 194"/>
                    <a:gd name="T78" fmla="*/ 46 w 226"/>
                    <a:gd name="T79" fmla="*/ 34 h 194"/>
                    <a:gd name="T80" fmla="*/ 54 w 226"/>
                    <a:gd name="T81" fmla="*/ 26 h 194"/>
                    <a:gd name="T82" fmla="*/ 68 w 226"/>
                    <a:gd name="T83" fmla="*/ 10 h 194"/>
                    <a:gd name="T84" fmla="*/ 74 w 226"/>
                    <a:gd name="T85" fmla="*/ 10 h 194"/>
                    <a:gd name="T86" fmla="*/ 78 w 226"/>
                    <a:gd name="T87" fmla="*/ 16 h 194"/>
                    <a:gd name="T88" fmla="*/ 84 w 226"/>
                    <a:gd name="T89" fmla="*/ 0 h 194"/>
                    <a:gd name="T90" fmla="*/ 92 w 226"/>
                    <a:gd name="T91" fmla="*/ 8 h 194"/>
                    <a:gd name="T92" fmla="*/ 100 w 226"/>
                    <a:gd name="T93" fmla="*/ 10 h 194"/>
                    <a:gd name="T94" fmla="*/ 104 w 226"/>
                    <a:gd name="T95" fmla="*/ 14 h 194"/>
                    <a:gd name="T96" fmla="*/ 118 w 226"/>
                    <a:gd name="T97" fmla="*/ 16 h 194"/>
                    <a:gd name="T98" fmla="*/ 128 w 226"/>
                    <a:gd name="T99" fmla="*/ 26 h 194"/>
                    <a:gd name="T100" fmla="*/ 134 w 226"/>
                    <a:gd name="T101" fmla="*/ 38 h 194"/>
                    <a:gd name="T102" fmla="*/ 140 w 226"/>
                    <a:gd name="T103" fmla="*/ 44 h 194"/>
                    <a:gd name="T104" fmla="*/ 76 w 226"/>
                    <a:gd name="T105" fmla="*/ 42 h 194"/>
                    <a:gd name="T106" fmla="*/ 84 w 226"/>
                    <a:gd name="T107" fmla="*/ 44 h 194"/>
                    <a:gd name="T108" fmla="*/ 76 w 226"/>
                    <a:gd name="T109" fmla="*/ 54 h 194"/>
                    <a:gd name="T110" fmla="*/ 72 w 226"/>
                    <a:gd name="T111" fmla="*/ 44 h 194"/>
                    <a:gd name="T112" fmla="*/ 76 w 226"/>
                    <a:gd name="T113" fmla="*/ 42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6" h="194">
                      <a:moveTo>
                        <a:pt x="140" y="44"/>
                      </a:moveTo>
                      <a:lnTo>
                        <a:pt x="140" y="44"/>
                      </a:lnTo>
                      <a:lnTo>
                        <a:pt x="138" y="50"/>
                      </a:lnTo>
                      <a:lnTo>
                        <a:pt x="134" y="54"/>
                      </a:lnTo>
                      <a:lnTo>
                        <a:pt x="132" y="60"/>
                      </a:lnTo>
                      <a:lnTo>
                        <a:pt x="132" y="62"/>
                      </a:lnTo>
                      <a:lnTo>
                        <a:pt x="132" y="66"/>
                      </a:lnTo>
                      <a:lnTo>
                        <a:pt x="130" y="72"/>
                      </a:lnTo>
                      <a:lnTo>
                        <a:pt x="132" y="74"/>
                      </a:lnTo>
                      <a:lnTo>
                        <a:pt x="138" y="78"/>
                      </a:lnTo>
                      <a:lnTo>
                        <a:pt x="142" y="74"/>
                      </a:lnTo>
                      <a:lnTo>
                        <a:pt x="150" y="74"/>
                      </a:lnTo>
                      <a:lnTo>
                        <a:pt x="146" y="82"/>
                      </a:lnTo>
                      <a:lnTo>
                        <a:pt x="150" y="90"/>
                      </a:lnTo>
                      <a:lnTo>
                        <a:pt x="152" y="96"/>
                      </a:lnTo>
                      <a:lnTo>
                        <a:pt x="156" y="98"/>
                      </a:lnTo>
                      <a:lnTo>
                        <a:pt x="160" y="102"/>
                      </a:lnTo>
                      <a:lnTo>
                        <a:pt x="166" y="106"/>
                      </a:lnTo>
                      <a:lnTo>
                        <a:pt x="204" y="124"/>
                      </a:lnTo>
                      <a:lnTo>
                        <a:pt x="226" y="124"/>
                      </a:lnTo>
                      <a:lnTo>
                        <a:pt x="186" y="182"/>
                      </a:lnTo>
                      <a:lnTo>
                        <a:pt x="168" y="182"/>
                      </a:lnTo>
                      <a:lnTo>
                        <a:pt x="162" y="186"/>
                      </a:lnTo>
                      <a:lnTo>
                        <a:pt x="148" y="186"/>
                      </a:lnTo>
                      <a:lnTo>
                        <a:pt x="146" y="190"/>
                      </a:lnTo>
                      <a:lnTo>
                        <a:pt x="138" y="192"/>
                      </a:lnTo>
                      <a:lnTo>
                        <a:pt x="130" y="192"/>
                      </a:lnTo>
                      <a:lnTo>
                        <a:pt x="124" y="186"/>
                      </a:lnTo>
                      <a:lnTo>
                        <a:pt x="124" y="184"/>
                      </a:lnTo>
                      <a:lnTo>
                        <a:pt x="122" y="190"/>
                      </a:lnTo>
                      <a:lnTo>
                        <a:pt x="120" y="190"/>
                      </a:lnTo>
                      <a:lnTo>
                        <a:pt x="114" y="190"/>
                      </a:lnTo>
                      <a:lnTo>
                        <a:pt x="112" y="190"/>
                      </a:lnTo>
                      <a:lnTo>
                        <a:pt x="112" y="192"/>
                      </a:lnTo>
                      <a:lnTo>
                        <a:pt x="110" y="194"/>
                      </a:lnTo>
                      <a:lnTo>
                        <a:pt x="102" y="194"/>
                      </a:lnTo>
                      <a:lnTo>
                        <a:pt x="96" y="194"/>
                      </a:lnTo>
                      <a:lnTo>
                        <a:pt x="94" y="194"/>
                      </a:lnTo>
                      <a:lnTo>
                        <a:pt x="86" y="192"/>
                      </a:lnTo>
                      <a:lnTo>
                        <a:pt x="82" y="192"/>
                      </a:lnTo>
                      <a:lnTo>
                        <a:pt x="78" y="194"/>
                      </a:lnTo>
                      <a:lnTo>
                        <a:pt x="74" y="194"/>
                      </a:lnTo>
                      <a:lnTo>
                        <a:pt x="72" y="192"/>
                      </a:lnTo>
                      <a:lnTo>
                        <a:pt x="68" y="192"/>
                      </a:lnTo>
                      <a:lnTo>
                        <a:pt x="66" y="192"/>
                      </a:lnTo>
                      <a:lnTo>
                        <a:pt x="62" y="194"/>
                      </a:lnTo>
                      <a:lnTo>
                        <a:pt x="50" y="192"/>
                      </a:lnTo>
                      <a:lnTo>
                        <a:pt x="50" y="186"/>
                      </a:lnTo>
                      <a:lnTo>
                        <a:pt x="50" y="184"/>
                      </a:lnTo>
                      <a:lnTo>
                        <a:pt x="48" y="182"/>
                      </a:lnTo>
                      <a:lnTo>
                        <a:pt x="46" y="180"/>
                      </a:lnTo>
                      <a:lnTo>
                        <a:pt x="44" y="180"/>
                      </a:lnTo>
                      <a:lnTo>
                        <a:pt x="38" y="180"/>
                      </a:lnTo>
                      <a:lnTo>
                        <a:pt x="36" y="174"/>
                      </a:lnTo>
                      <a:lnTo>
                        <a:pt x="30" y="166"/>
                      </a:lnTo>
                      <a:lnTo>
                        <a:pt x="28" y="158"/>
                      </a:lnTo>
                      <a:lnTo>
                        <a:pt x="28" y="154"/>
                      </a:lnTo>
                      <a:lnTo>
                        <a:pt x="26" y="152"/>
                      </a:lnTo>
                      <a:lnTo>
                        <a:pt x="18" y="144"/>
                      </a:lnTo>
                      <a:lnTo>
                        <a:pt x="16" y="138"/>
                      </a:lnTo>
                      <a:lnTo>
                        <a:pt x="10" y="138"/>
                      </a:lnTo>
                      <a:lnTo>
                        <a:pt x="6" y="136"/>
                      </a:lnTo>
                      <a:lnTo>
                        <a:pt x="2" y="136"/>
                      </a:lnTo>
                      <a:lnTo>
                        <a:pt x="0" y="136"/>
                      </a:lnTo>
                      <a:lnTo>
                        <a:pt x="2" y="126"/>
                      </a:lnTo>
                      <a:lnTo>
                        <a:pt x="8" y="126"/>
                      </a:lnTo>
                      <a:lnTo>
                        <a:pt x="12" y="124"/>
                      </a:lnTo>
                      <a:lnTo>
                        <a:pt x="16" y="124"/>
                      </a:lnTo>
                      <a:lnTo>
                        <a:pt x="18" y="112"/>
                      </a:lnTo>
                      <a:lnTo>
                        <a:pt x="18" y="98"/>
                      </a:lnTo>
                      <a:lnTo>
                        <a:pt x="20" y="90"/>
                      </a:lnTo>
                      <a:lnTo>
                        <a:pt x="26" y="80"/>
                      </a:lnTo>
                      <a:lnTo>
                        <a:pt x="26" y="70"/>
                      </a:lnTo>
                      <a:lnTo>
                        <a:pt x="30" y="66"/>
                      </a:lnTo>
                      <a:lnTo>
                        <a:pt x="36" y="64"/>
                      </a:lnTo>
                      <a:lnTo>
                        <a:pt x="38" y="62"/>
                      </a:lnTo>
                      <a:lnTo>
                        <a:pt x="40" y="52"/>
                      </a:lnTo>
                      <a:lnTo>
                        <a:pt x="44" y="46"/>
                      </a:lnTo>
                      <a:lnTo>
                        <a:pt x="46" y="38"/>
                      </a:lnTo>
                      <a:lnTo>
                        <a:pt x="46" y="34"/>
                      </a:lnTo>
                      <a:lnTo>
                        <a:pt x="48" y="32"/>
                      </a:lnTo>
                      <a:lnTo>
                        <a:pt x="54" y="26"/>
                      </a:lnTo>
                      <a:lnTo>
                        <a:pt x="62" y="14"/>
                      </a:lnTo>
                      <a:lnTo>
                        <a:pt x="68" y="10"/>
                      </a:lnTo>
                      <a:lnTo>
                        <a:pt x="72" y="10"/>
                      </a:lnTo>
                      <a:lnTo>
                        <a:pt x="74" y="10"/>
                      </a:lnTo>
                      <a:lnTo>
                        <a:pt x="76" y="10"/>
                      </a:lnTo>
                      <a:lnTo>
                        <a:pt x="78" y="16"/>
                      </a:lnTo>
                      <a:lnTo>
                        <a:pt x="82" y="4"/>
                      </a:lnTo>
                      <a:lnTo>
                        <a:pt x="84" y="0"/>
                      </a:lnTo>
                      <a:lnTo>
                        <a:pt x="86" y="4"/>
                      </a:lnTo>
                      <a:lnTo>
                        <a:pt x="92" y="8"/>
                      </a:lnTo>
                      <a:lnTo>
                        <a:pt x="96" y="10"/>
                      </a:lnTo>
                      <a:lnTo>
                        <a:pt x="100" y="10"/>
                      </a:lnTo>
                      <a:lnTo>
                        <a:pt x="102" y="10"/>
                      </a:lnTo>
                      <a:lnTo>
                        <a:pt x="104" y="14"/>
                      </a:lnTo>
                      <a:lnTo>
                        <a:pt x="110" y="16"/>
                      </a:lnTo>
                      <a:lnTo>
                        <a:pt x="118" y="16"/>
                      </a:lnTo>
                      <a:lnTo>
                        <a:pt x="122" y="22"/>
                      </a:lnTo>
                      <a:lnTo>
                        <a:pt x="128" y="26"/>
                      </a:lnTo>
                      <a:lnTo>
                        <a:pt x="132" y="34"/>
                      </a:lnTo>
                      <a:lnTo>
                        <a:pt x="134" y="38"/>
                      </a:lnTo>
                      <a:lnTo>
                        <a:pt x="140" y="44"/>
                      </a:lnTo>
                      <a:lnTo>
                        <a:pt x="140" y="44"/>
                      </a:lnTo>
                      <a:lnTo>
                        <a:pt x="140" y="44"/>
                      </a:lnTo>
                      <a:close/>
                      <a:moveTo>
                        <a:pt x="76" y="42"/>
                      </a:moveTo>
                      <a:lnTo>
                        <a:pt x="76" y="42"/>
                      </a:lnTo>
                      <a:lnTo>
                        <a:pt x="84" y="44"/>
                      </a:lnTo>
                      <a:lnTo>
                        <a:pt x="84" y="46"/>
                      </a:lnTo>
                      <a:lnTo>
                        <a:pt x="76" y="54"/>
                      </a:lnTo>
                      <a:lnTo>
                        <a:pt x="72" y="46"/>
                      </a:lnTo>
                      <a:lnTo>
                        <a:pt x="72" y="44"/>
                      </a:lnTo>
                      <a:lnTo>
                        <a:pt x="76" y="42"/>
                      </a:lnTo>
                      <a:lnTo>
                        <a:pt x="76" y="42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8" name="Freeform: Shape 411">
                  <a:extLst>
                    <a:ext uri="{FF2B5EF4-FFF2-40B4-BE49-F238E27FC236}">
                      <a16:creationId xmlns:a16="http://schemas.microsoft.com/office/drawing/2014/main" id="{5810F89F-37AC-4B97-9DF7-34524F74D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750" y="2587625"/>
                  <a:ext cx="15875" cy="19050"/>
                </a:xfrm>
                <a:custGeom>
                  <a:avLst/>
                  <a:gdLst>
                    <a:gd name="T0" fmla="*/ 6 w 10"/>
                    <a:gd name="T1" fmla="*/ 0 h 12"/>
                    <a:gd name="T2" fmla="*/ 6 w 10"/>
                    <a:gd name="T3" fmla="*/ 0 h 12"/>
                    <a:gd name="T4" fmla="*/ 6 w 10"/>
                    <a:gd name="T5" fmla="*/ 2 h 12"/>
                    <a:gd name="T6" fmla="*/ 0 w 10"/>
                    <a:gd name="T7" fmla="*/ 2 h 12"/>
                    <a:gd name="T8" fmla="*/ 2 w 10"/>
                    <a:gd name="T9" fmla="*/ 6 h 12"/>
                    <a:gd name="T10" fmla="*/ 6 w 10"/>
                    <a:gd name="T11" fmla="*/ 12 h 12"/>
                    <a:gd name="T12" fmla="*/ 8 w 10"/>
                    <a:gd name="T13" fmla="*/ 10 h 12"/>
                    <a:gd name="T14" fmla="*/ 10 w 10"/>
                    <a:gd name="T15" fmla="*/ 10 h 12"/>
                    <a:gd name="T16" fmla="*/ 10 w 10"/>
                    <a:gd name="T17" fmla="*/ 0 h 12"/>
                    <a:gd name="T18" fmla="*/ 6 w 10"/>
                    <a:gd name="T19" fmla="*/ 0 h 12"/>
                    <a:gd name="T20" fmla="*/ 6 w 10"/>
                    <a:gd name="T21" fmla="*/ 0 h 12"/>
                    <a:gd name="T22" fmla="*/ 6 w 10"/>
                    <a:gd name="T2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6" y="12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9" name="Freeform: Shape 412">
                  <a:extLst>
                    <a:ext uri="{FF2B5EF4-FFF2-40B4-BE49-F238E27FC236}">
                      <a16:creationId xmlns:a16="http://schemas.microsoft.com/office/drawing/2014/main" id="{6A2A0013-9BEA-4A02-BA56-1A8B086EC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1575" y="2613025"/>
                  <a:ext cx="28575" cy="19050"/>
                </a:xfrm>
                <a:custGeom>
                  <a:avLst/>
                  <a:gdLst>
                    <a:gd name="T0" fmla="*/ 6 w 18"/>
                    <a:gd name="T1" fmla="*/ 0 h 12"/>
                    <a:gd name="T2" fmla="*/ 6 w 18"/>
                    <a:gd name="T3" fmla="*/ 0 h 12"/>
                    <a:gd name="T4" fmla="*/ 2 w 18"/>
                    <a:gd name="T5" fmla="*/ 2 h 12"/>
                    <a:gd name="T6" fmla="*/ 0 w 18"/>
                    <a:gd name="T7" fmla="*/ 4 h 12"/>
                    <a:gd name="T8" fmla="*/ 0 w 18"/>
                    <a:gd name="T9" fmla="*/ 8 h 12"/>
                    <a:gd name="T10" fmla="*/ 6 w 18"/>
                    <a:gd name="T11" fmla="*/ 12 h 12"/>
                    <a:gd name="T12" fmla="*/ 10 w 18"/>
                    <a:gd name="T13" fmla="*/ 12 h 12"/>
                    <a:gd name="T14" fmla="*/ 16 w 18"/>
                    <a:gd name="T15" fmla="*/ 12 h 12"/>
                    <a:gd name="T16" fmla="*/ 16 w 18"/>
                    <a:gd name="T17" fmla="*/ 6 h 12"/>
                    <a:gd name="T18" fmla="*/ 18 w 18"/>
                    <a:gd name="T19" fmla="*/ 6 h 12"/>
                    <a:gd name="T20" fmla="*/ 18 w 18"/>
                    <a:gd name="T21" fmla="*/ 2 h 12"/>
                    <a:gd name="T22" fmla="*/ 16 w 18"/>
                    <a:gd name="T23" fmla="*/ 2 h 12"/>
                    <a:gd name="T24" fmla="*/ 6 w 18"/>
                    <a:gd name="T25" fmla="*/ 0 h 12"/>
                    <a:gd name="T26" fmla="*/ 6 w 18"/>
                    <a:gd name="T27" fmla="*/ 0 h 12"/>
                    <a:gd name="T28" fmla="*/ 6 w 18"/>
                    <a:gd name="T2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6" y="12"/>
                      </a:lnTo>
                      <a:lnTo>
                        <a:pt x="10" y="12"/>
                      </a:lnTo>
                      <a:lnTo>
                        <a:pt x="16" y="12"/>
                      </a:ln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0" name="Freeform: Shape 413">
                  <a:extLst>
                    <a:ext uri="{FF2B5EF4-FFF2-40B4-BE49-F238E27FC236}">
                      <a16:creationId xmlns:a16="http://schemas.microsoft.com/office/drawing/2014/main" id="{EBCE0AEE-0492-43D7-9C50-1597F3A3B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5" y="2571750"/>
                  <a:ext cx="107950" cy="85725"/>
                </a:xfrm>
                <a:custGeom>
                  <a:avLst/>
                  <a:gdLst>
                    <a:gd name="T0" fmla="*/ 62 w 68"/>
                    <a:gd name="T1" fmla="*/ 20 h 54"/>
                    <a:gd name="T2" fmla="*/ 64 w 68"/>
                    <a:gd name="T3" fmla="*/ 14 h 54"/>
                    <a:gd name="T4" fmla="*/ 68 w 68"/>
                    <a:gd name="T5" fmla="*/ 14 h 54"/>
                    <a:gd name="T6" fmla="*/ 68 w 68"/>
                    <a:gd name="T7" fmla="*/ 8 h 54"/>
                    <a:gd name="T8" fmla="*/ 68 w 68"/>
                    <a:gd name="T9" fmla="*/ 4 h 54"/>
                    <a:gd name="T10" fmla="*/ 64 w 68"/>
                    <a:gd name="T11" fmla="*/ 4 h 54"/>
                    <a:gd name="T12" fmla="*/ 64 w 68"/>
                    <a:gd name="T13" fmla="*/ 6 h 54"/>
                    <a:gd name="T14" fmla="*/ 62 w 68"/>
                    <a:gd name="T15" fmla="*/ 6 h 54"/>
                    <a:gd name="T16" fmla="*/ 50 w 68"/>
                    <a:gd name="T17" fmla="*/ 4 h 54"/>
                    <a:gd name="T18" fmla="*/ 32 w 68"/>
                    <a:gd name="T19" fmla="*/ 0 h 54"/>
                    <a:gd name="T20" fmla="*/ 28 w 68"/>
                    <a:gd name="T21" fmla="*/ 4 h 54"/>
                    <a:gd name="T22" fmla="*/ 28 w 68"/>
                    <a:gd name="T23" fmla="*/ 6 h 54"/>
                    <a:gd name="T24" fmla="*/ 22 w 68"/>
                    <a:gd name="T25" fmla="*/ 6 h 54"/>
                    <a:gd name="T26" fmla="*/ 16 w 68"/>
                    <a:gd name="T27" fmla="*/ 6 h 54"/>
                    <a:gd name="T28" fmla="*/ 0 w 68"/>
                    <a:gd name="T29" fmla="*/ 12 h 54"/>
                    <a:gd name="T30" fmla="*/ 0 w 68"/>
                    <a:gd name="T31" fmla="*/ 30 h 54"/>
                    <a:gd name="T32" fmla="*/ 8 w 68"/>
                    <a:gd name="T33" fmla="*/ 32 h 54"/>
                    <a:gd name="T34" fmla="*/ 8 w 68"/>
                    <a:gd name="T35" fmla="*/ 42 h 54"/>
                    <a:gd name="T36" fmla="*/ 16 w 68"/>
                    <a:gd name="T37" fmla="*/ 42 h 54"/>
                    <a:gd name="T38" fmla="*/ 18 w 68"/>
                    <a:gd name="T39" fmla="*/ 40 h 54"/>
                    <a:gd name="T40" fmla="*/ 18 w 68"/>
                    <a:gd name="T41" fmla="*/ 38 h 54"/>
                    <a:gd name="T42" fmla="*/ 28 w 68"/>
                    <a:gd name="T43" fmla="*/ 40 h 54"/>
                    <a:gd name="T44" fmla="*/ 34 w 68"/>
                    <a:gd name="T45" fmla="*/ 42 h 54"/>
                    <a:gd name="T46" fmla="*/ 34 w 68"/>
                    <a:gd name="T47" fmla="*/ 46 h 54"/>
                    <a:gd name="T48" fmla="*/ 40 w 68"/>
                    <a:gd name="T49" fmla="*/ 46 h 54"/>
                    <a:gd name="T50" fmla="*/ 42 w 68"/>
                    <a:gd name="T51" fmla="*/ 54 h 54"/>
                    <a:gd name="T52" fmla="*/ 50 w 68"/>
                    <a:gd name="T53" fmla="*/ 50 h 54"/>
                    <a:gd name="T54" fmla="*/ 50 w 68"/>
                    <a:gd name="T55" fmla="*/ 48 h 54"/>
                    <a:gd name="T56" fmla="*/ 52 w 68"/>
                    <a:gd name="T57" fmla="*/ 42 h 54"/>
                    <a:gd name="T58" fmla="*/ 54 w 68"/>
                    <a:gd name="T59" fmla="*/ 40 h 54"/>
                    <a:gd name="T60" fmla="*/ 58 w 68"/>
                    <a:gd name="T61" fmla="*/ 38 h 54"/>
                    <a:gd name="T62" fmla="*/ 52 w 68"/>
                    <a:gd name="T63" fmla="*/ 24 h 54"/>
                    <a:gd name="T64" fmla="*/ 52 w 68"/>
                    <a:gd name="T65" fmla="*/ 22 h 54"/>
                    <a:gd name="T66" fmla="*/ 54 w 68"/>
                    <a:gd name="T67" fmla="*/ 20 h 54"/>
                    <a:gd name="T68" fmla="*/ 58 w 68"/>
                    <a:gd name="T69" fmla="*/ 20 h 54"/>
                    <a:gd name="T70" fmla="*/ 62 w 68"/>
                    <a:gd name="T71" fmla="*/ 20 h 54"/>
                    <a:gd name="T72" fmla="*/ 62 w 68"/>
                    <a:gd name="T73" fmla="*/ 20 h 54"/>
                    <a:gd name="T74" fmla="*/ 62 w 68"/>
                    <a:gd name="T75" fmla="*/ 2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8" h="54">
                      <a:moveTo>
                        <a:pt x="62" y="20"/>
                      </a:moveTo>
                      <a:lnTo>
                        <a:pt x="64" y="14"/>
                      </a:lnTo>
                      <a:lnTo>
                        <a:pt x="68" y="14"/>
                      </a:lnTo>
                      <a:lnTo>
                        <a:pt x="68" y="8"/>
                      </a:lnTo>
                      <a:lnTo>
                        <a:pt x="68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2" y="6"/>
                      </a:lnTo>
                      <a:lnTo>
                        <a:pt x="50" y="4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22" y="6"/>
                      </a:lnTo>
                      <a:lnTo>
                        <a:pt x="16" y="6"/>
                      </a:lnTo>
                      <a:lnTo>
                        <a:pt x="0" y="12"/>
                      </a:lnTo>
                      <a:lnTo>
                        <a:pt x="0" y="30"/>
                      </a:lnTo>
                      <a:lnTo>
                        <a:pt x="8" y="32"/>
                      </a:lnTo>
                      <a:lnTo>
                        <a:pt x="8" y="42"/>
                      </a:lnTo>
                      <a:lnTo>
                        <a:pt x="16" y="42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28" y="40"/>
                      </a:lnTo>
                      <a:lnTo>
                        <a:pt x="34" y="42"/>
                      </a:lnTo>
                      <a:lnTo>
                        <a:pt x="34" y="46"/>
                      </a:lnTo>
                      <a:lnTo>
                        <a:pt x="40" y="46"/>
                      </a:lnTo>
                      <a:lnTo>
                        <a:pt x="42" y="54"/>
                      </a:lnTo>
                      <a:lnTo>
                        <a:pt x="50" y="50"/>
                      </a:lnTo>
                      <a:lnTo>
                        <a:pt x="50" y="48"/>
                      </a:lnTo>
                      <a:lnTo>
                        <a:pt x="52" y="42"/>
                      </a:lnTo>
                      <a:lnTo>
                        <a:pt x="54" y="40"/>
                      </a:lnTo>
                      <a:lnTo>
                        <a:pt x="58" y="38"/>
                      </a:lnTo>
                      <a:lnTo>
                        <a:pt x="52" y="24"/>
                      </a:lnTo>
                      <a:lnTo>
                        <a:pt x="52" y="22"/>
                      </a:lnTo>
                      <a:lnTo>
                        <a:pt x="54" y="20"/>
                      </a:lnTo>
                      <a:lnTo>
                        <a:pt x="58" y="20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1" name="Freeform: Shape 414">
                  <a:extLst>
                    <a:ext uri="{FF2B5EF4-FFF2-40B4-BE49-F238E27FC236}">
                      <a16:creationId xmlns:a16="http://schemas.microsoft.com/office/drawing/2014/main" id="{BFD17C9D-63CF-41D3-BF4D-C5CB261CD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125" y="3914775"/>
                  <a:ext cx="155575" cy="174625"/>
                </a:xfrm>
                <a:custGeom>
                  <a:avLst/>
                  <a:gdLst>
                    <a:gd name="T0" fmla="*/ 26 w 98"/>
                    <a:gd name="T1" fmla="*/ 8 h 110"/>
                    <a:gd name="T2" fmla="*/ 16 w 98"/>
                    <a:gd name="T3" fmla="*/ 8 h 110"/>
                    <a:gd name="T4" fmla="*/ 10 w 98"/>
                    <a:gd name="T5" fmla="*/ 18 h 110"/>
                    <a:gd name="T6" fmla="*/ 4 w 98"/>
                    <a:gd name="T7" fmla="*/ 20 h 110"/>
                    <a:gd name="T8" fmla="*/ 4 w 98"/>
                    <a:gd name="T9" fmla="*/ 38 h 110"/>
                    <a:gd name="T10" fmla="*/ 0 w 98"/>
                    <a:gd name="T11" fmla="*/ 52 h 110"/>
                    <a:gd name="T12" fmla="*/ 0 w 98"/>
                    <a:gd name="T13" fmla="*/ 64 h 110"/>
                    <a:gd name="T14" fmla="*/ 0 w 98"/>
                    <a:gd name="T15" fmla="*/ 80 h 110"/>
                    <a:gd name="T16" fmla="*/ 10 w 98"/>
                    <a:gd name="T17" fmla="*/ 78 h 110"/>
                    <a:gd name="T18" fmla="*/ 16 w 98"/>
                    <a:gd name="T19" fmla="*/ 78 h 110"/>
                    <a:gd name="T20" fmla="*/ 20 w 98"/>
                    <a:gd name="T21" fmla="*/ 70 h 110"/>
                    <a:gd name="T22" fmla="*/ 26 w 98"/>
                    <a:gd name="T23" fmla="*/ 70 h 110"/>
                    <a:gd name="T24" fmla="*/ 36 w 98"/>
                    <a:gd name="T25" fmla="*/ 78 h 110"/>
                    <a:gd name="T26" fmla="*/ 40 w 98"/>
                    <a:gd name="T27" fmla="*/ 78 h 110"/>
                    <a:gd name="T28" fmla="*/ 48 w 98"/>
                    <a:gd name="T29" fmla="*/ 82 h 110"/>
                    <a:gd name="T30" fmla="*/ 62 w 98"/>
                    <a:gd name="T31" fmla="*/ 88 h 110"/>
                    <a:gd name="T32" fmla="*/ 72 w 98"/>
                    <a:gd name="T33" fmla="*/ 100 h 110"/>
                    <a:gd name="T34" fmla="*/ 80 w 98"/>
                    <a:gd name="T35" fmla="*/ 110 h 110"/>
                    <a:gd name="T36" fmla="*/ 88 w 98"/>
                    <a:gd name="T37" fmla="*/ 110 h 110"/>
                    <a:gd name="T38" fmla="*/ 98 w 98"/>
                    <a:gd name="T39" fmla="*/ 100 h 110"/>
                    <a:gd name="T40" fmla="*/ 84 w 98"/>
                    <a:gd name="T41" fmla="*/ 92 h 110"/>
                    <a:gd name="T42" fmla="*/ 80 w 98"/>
                    <a:gd name="T43" fmla="*/ 82 h 110"/>
                    <a:gd name="T44" fmla="*/ 80 w 98"/>
                    <a:gd name="T45" fmla="*/ 78 h 110"/>
                    <a:gd name="T46" fmla="*/ 66 w 98"/>
                    <a:gd name="T47" fmla="*/ 72 h 110"/>
                    <a:gd name="T48" fmla="*/ 64 w 98"/>
                    <a:gd name="T49" fmla="*/ 58 h 110"/>
                    <a:gd name="T50" fmla="*/ 56 w 98"/>
                    <a:gd name="T51" fmla="*/ 58 h 110"/>
                    <a:gd name="T52" fmla="*/ 48 w 98"/>
                    <a:gd name="T53" fmla="*/ 46 h 110"/>
                    <a:gd name="T54" fmla="*/ 44 w 98"/>
                    <a:gd name="T55" fmla="*/ 48 h 110"/>
                    <a:gd name="T56" fmla="*/ 38 w 98"/>
                    <a:gd name="T57" fmla="*/ 44 h 110"/>
                    <a:gd name="T58" fmla="*/ 36 w 98"/>
                    <a:gd name="T59" fmla="*/ 22 h 110"/>
                    <a:gd name="T60" fmla="*/ 34 w 98"/>
                    <a:gd name="T61" fmla="*/ 0 h 110"/>
                    <a:gd name="T62" fmla="*/ 34 w 98"/>
                    <a:gd name="T6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110">
                      <a:moveTo>
                        <a:pt x="34" y="0"/>
                      </a:moveTo>
                      <a:lnTo>
                        <a:pt x="26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0" y="12"/>
                      </a:lnTo>
                      <a:lnTo>
                        <a:pt x="10" y="18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4" y="26"/>
                      </a:lnTo>
                      <a:lnTo>
                        <a:pt x="4" y="38"/>
                      </a:lnTo>
                      <a:lnTo>
                        <a:pt x="2" y="44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8" y="78"/>
                      </a:lnTo>
                      <a:lnTo>
                        <a:pt x="10" y="78"/>
                      </a:lnTo>
                      <a:lnTo>
                        <a:pt x="12" y="78"/>
                      </a:lnTo>
                      <a:lnTo>
                        <a:pt x="16" y="78"/>
                      </a:lnTo>
                      <a:lnTo>
                        <a:pt x="18" y="82"/>
                      </a:lnTo>
                      <a:lnTo>
                        <a:pt x="20" y="70"/>
                      </a:lnTo>
                      <a:lnTo>
                        <a:pt x="22" y="66"/>
                      </a:lnTo>
                      <a:lnTo>
                        <a:pt x="26" y="70"/>
                      </a:lnTo>
                      <a:lnTo>
                        <a:pt x="30" y="74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0" y="78"/>
                      </a:lnTo>
                      <a:lnTo>
                        <a:pt x="44" y="80"/>
                      </a:lnTo>
                      <a:lnTo>
                        <a:pt x="48" y="82"/>
                      </a:lnTo>
                      <a:lnTo>
                        <a:pt x="56" y="82"/>
                      </a:lnTo>
                      <a:lnTo>
                        <a:pt x="62" y="88"/>
                      </a:lnTo>
                      <a:lnTo>
                        <a:pt x="66" y="92"/>
                      </a:lnTo>
                      <a:lnTo>
                        <a:pt x="72" y="100"/>
                      </a:lnTo>
                      <a:lnTo>
                        <a:pt x="74" y="106"/>
                      </a:lnTo>
                      <a:lnTo>
                        <a:pt x="80" y="110"/>
                      </a:lnTo>
                      <a:lnTo>
                        <a:pt x="82" y="108"/>
                      </a:lnTo>
                      <a:lnTo>
                        <a:pt x="88" y="110"/>
                      </a:lnTo>
                      <a:lnTo>
                        <a:pt x="98" y="106"/>
                      </a:lnTo>
                      <a:lnTo>
                        <a:pt x="98" y="100"/>
                      </a:lnTo>
                      <a:lnTo>
                        <a:pt x="88" y="96"/>
                      </a:lnTo>
                      <a:lnTo>
                        <a:pt x="84" y="92"/>
                      </a:lnTo>
                      <a:lnTo>
                        <a:pt x="82" y="88"/>
                      </a:lnTo>
                      <a:lnTo>
                        <a:pt x="80" y="82"/>
                      </a:lnTo>
                      <a:lnTo>
                        <a:pt x="80" y="80"/>
                      </a:lnTo>
                      <a:lnTo>
                        <a:pt x="80" y="78"/>
                      </a:lnTo>
                      <a:lnTo>
                        <a:pt x="74" y="74"/>
                      </a:lnTo>
                      <a:lnTo>
                        <a:pt x="66" y="72"/>
                      </a:lnTo>
                      <a:lnTo>
                        <a:pt x="66" y="66"/>
                      </a:lnTo>
                      <a:lnTo>
                        <a:pt x="64" y="58"/>
                      </a:lnTo>
                      <a:lnTo>
                        <a:pt x="58" y="58"/>
                      </a:lnTo>
                      <a:lnTo>
                        <a:pt x="56" y="58"/>
                      </a:lnTo>
                      <a:lnTo>
                        <a:pt x="52" y="54"/>
                      </a:lnTo>
                      <a:lnTo>
                        <a:pt x="48" y="46"/>
                      </a:lnTo>
                      <a:lnTo>
                        <a:pt x="46" y="48"/>
                      </a:lnTo>
                      <a:lnTo>
                        <a:pt x="44" y="48"/>
                      </a:lnTo>
                      <a:lnTo>
                        <a:pt x="44" y="46"/>
                      </a:lnTo>
                      <a:lnTo>
                        <a:pt x="38" y="44"/>
                      </a:lnTo>
                      <a:lnTo>
                        <a:pt x="36" y="34"/>
                      </a:lnTo>
                      <a:lnTo>
                        <a:pt x="36" y="22"/>
                      </a:lnTo>
                      <a:lnTo>
                        <a:pt x="36" y="1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2" name="Freeform: Shape 415">
                  <a:extLst>
                    <a:ext uri="{FF2B5EF4-FFF2-40B4-BE49-F238E27FC236}">
                      <a16:creationId xmlns:a16="http://schemas.microsoft.com/office/drawing/2014/main" id="{263AB935-2D8C-4D30-ADEA-9E8E83E72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550" y="4337050"/>
                  <a:ext cx="79375" cy="69850"/>
                </a:xfrm>
                <a:custGeom>
                  <a:avLst/>
                  <a:gdLst>
                    <a:gd name="T0" fmla="*/ 24 w 50"/>
                    <a:gd name="T1" fmla="*/ 26 h 44"/>
                    <a:gd name="T2" fmla="*/ 24 w 50"/>
                    <a:gd name="T3" fmla="*/ 26 h 44"/>
                    <a:gd name="T4" fmla="*/ 24 w 50"/>
                    <a:gd name="T5" fmla="*/ 36 h 44"/>
                    <a:gd name="T6" fmla="*/ 20 w 50"/>
                    <a:gd name="T7" fmla="*/ 44 h 44"/>
                    <a:gd name="T8" fmla="*/ 50 w 50"/>
                    <a:gd name="T9" fmla="*/ 44 h 44"/>
                    <a:gd name="T10" fmla="*/ 50 w 50"/>
                    <a:gd name="T11" fmla="*/ 22 h 44"/>
                    <a:gd name="T12" fmla="*/ 24 w 50"/>
                    <a:gd name="T13" fmla="*/ 26 h 44"/>
                    <a:gd name="T14" fmla="*/ 24 w 50"/>
                    <a:gd name="T15" fmla="*/ 26 h 44"/>
                    <a:gd name="T16" fmla="*/ 24 w 50"/>
                    <a:gd name="T17" fmla="*/ 26 h 44"/>
                    <a:gd name="T18" fmla="*/ 6 w 50"/>
                    <a:gd name="T19" fmla="*/ 0 h 44"/>
                    <a:gd name="T20" fmla="*/ 6 w 50"/>
                    <a:gd name="T21" fmla="*/ 0 h 44"/>
                    <a:gd name="T22" fmla="*/ 0 w 50"/>
                    <a:gd name="T23" fmla="*/ 4 h 44"/>
                    <a:gd name="T24" fmla="*/ 4 w 50"/>
                    <a:gd name="T25" fmla="*/ 8 h 44"/>
                    <a:gd name="T26" fmla="*/ 8 w 50"/>
                    <a:gd name="T27" fmla="*/ 8 h 44"/>
                    <a:gd name="T28" fmla="*/ 8 w 50"/>
                    <a:gd name="T29" fmla="*/ 2 h 44"/>
                    <a:gd name="T30" fmla="*/ 8 w 50"/>
                    <a:gd name="T31" fmla="*/ 0 h 44"/>
                    <a:gd name="T32" fmla="*/ 6 w 50"/>
                    <a:gd name="T33" fmla="*/ 0 h 44"/>
                    <a:gd name="T34" fmla="*/ 6 w 50"/>
                    <a:gd name="T35" fmla="*/ 0 h 44"/>
                    <a:gd name="T36" fmla="*/ 6 w 50"/>
                    <a:gd name="T3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" h="44">
                      <a:moveTo>
                        <a:pt x="24" y="26"/>
                      </a:moveTo>
                      <a:lnTo>
                        <a:pt x="24" y="26"/>
                      </a:lnTo>
                      <a:lnTo>
                        <a:pt x="24" y="36"/>
                      </a:lnTo>
                      <a:lnTo>
                        <a:pt x="20" y="44"/>
                      </a:lnTo>
                      <a:lnTo>
                        <a:pt x="50" y="44"/>
                      </a:lnTo>
                      <a:lnTo>
                        <a:pt x="50" y="22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3" name="Freeform: Shape 416">
                  <a:extLst>
                    <a:ext uri="{FF2B5EF4-FFF2-40B4-BE49-F238E27FC236}">
                      <a16:creationId xmlns:a16="http://schemas.microsoft.com/office/drawing/2014/main" id="{E374AFEE-30E8-48B8-BD3C-19D0B2366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1900" y="3517900"/>
                  <a:ext cx="257175" cy="295275"/>
                </a:xfrm>
                <a:custGeom>
                  <a:avLst/>
                  <a:gdLst>
                    <a:gd name="T0" fmla="*/ 0 w 162"/>
                    <a:gd name="T1" fmla="*/ 0 h 186"/>
                    <a:gd name="T2" fmla="*/ 0 w 162"/>
                    <a:gd name="T3" fmla="*/ 10 h 186"/>
                    <a:gd name="T4" fmla="*/ 4 w 162"/>
                    <a:gd name="T5" fmla="*/ 20 h 186"/>
                    <a:gd name="T6" fmla="*/ 0 w 162"/>
                    <a:gd name="T7" fmla="*/ 28 h 186"/>
                    <a:gd name="T8" fmla="*/ 0 w 162"/>
                    <a:gd name="T9" fmla="*/ 42 h 186"/>
                    <a:gd name="T10" fmla="*/ 4 w 162"/>
                    <a:gd name="T11" fmla="*/ 48 h 186"/>
                    <a:gd name="T12" fmla="*/ 110 w 162"/>
                    <a:gd name="T13" fmla="*/ 184 h 186"/>
                    <a:gd name="T14" fmla="*/ 116 w 162"/>
                    <a:gd name="T15" fmla="*/ 184 h 186"/>
                    <a:gd name="T16" fmla="*/ 130 w 162"/>
                    <a:gd name="T17" fmla="*/ 186 h 186"/>
                    <a:gd name="T18" fmla="*/ 138 w 162"/>
                    <a:gd name="T19" fmla="*/ 176 h 186"/>
                    <a:gd name="T20" fmla="*/ 146 w 162"/>
                    <a:gd name="T21" fmla="*/ 162 h 186"/>
                    <a:gd name="T22" fmla="*/ 162 w 162"/>
                    <a:gd name="T23" fmla="*/ 160 h 186"/>
                    <a:gd name="T24" fmla="*/ 154 w 162"/>
                    <a:gd name="T25" fmla="*/ 140 h 186"/>
                    <a:gd name="T26" fmla="*/ 158 w 162"/>
                    <a:gd name="T27" fmla="*/ 136 h 186"/>
                    <a:gd name="T28" fmla="*/ 154 w 162"/>
                    <a:gd name="T29" fmla="*/ 126 h 186"/>
                    <a:gd name="T30" fmla="*/ 140 w 162"/>
                    <a:gd name="T31" fmla="*/ 100 h 186"/>
                    <a:gd name="T32" fmla="*/ 132 w 162"/>
                    <a:gd name="T33" fmla="*/ 78 h 186"/>
                    <a:gd name="T34" fmla="*/ 128 w 162"/>
                    <a:gd name="T35" fmla="*/ 68 h 186"/>
                    <a:gd name="T36" fmla="*/ 122 w 162"/>
                    <a:gd name="T37" fmla="*/ 56 h 186"/>
                    <a:gd name="T38" fmla="*/ 118 w 162"/>
                    <a:gd name="T39" fmla="*/ 44 h 186"/>
                    <a:gd name="T40" fmla="*/ 122 w 162"/>
                    <a:gd name="T41" fmla="*/ 44 h 186"/>
                    <a:gd name="T42" fmla="*/ 126 w 162"/>
                    <a:gd name="T43" fmla="*/ 56 h 186"/>
                    <a:gd name="T44" fmla="*/ 140 w 162"/>
                    <a:gd name="T45" fmla="*/ 64 h 186"/>
                    <a:gd name="T46" fmla="*/ 144 w 162"/>
                    <a:gd name="T47" fmla="*/ 56 h 186"/>
                    <a:gd name="T48" fmla="*/ 148 w 162"/>
                    <a:gd name="T49" fmla="*/ 42 h 186"/>
                    <a:gd name="T50" fmla="*/ 144 w 162"/>
                    <a:gd name="T51" fmla="*/ 8 h 186"/>
                    <a:gd name="T52" fmla="*/ 130 w 162"/>
                    <a:gd name="T53" fmla="*/ 2 h 186"/>
                    <a:gd name="T54" fmla="*/ 110 w 162"/>
                    <a:gd name="T55" fmla="*/ 6 h 186"/>
                    <a:gd name="T56" fmla="*/ 104 w 162"/>
                    <a:gd name="T57" fmla="*/ 0 h 186"/>
                    <a:gd name="T58" fmla="*/ 100 w 162"/>
                    <a:gd name="T59" fmla="*/ 2 h 186"/>
                    <a:gd name="T60" fmla="*/ 98 w 162"/>
                    <a:gd name="T61" fmla="*/ 6 h 186"/>
                    <a:gd name="T62" fmla="*/ 92 w 162"/>
                    <a:gd name="T63" fmla="*/ 2 h 186"/>
                    <a:gd name="T64" fmla="*/ 82 w 162"/>
                    <a:gd name="T65" fmla="*/ 8 h 186"/>
                    <a:gd name="T66" fmla="*/ 58 w 162"/>
                    <a:gd name="T67" fmla="*/ 6 h 186"/>
                    <a:gd name="T68" fmla="*/ 54 w 162"/>
                    <a:gd name="T69" fmla="*/ 6 h 186"/>
                    <a:gd name="T70" fmla="*/ 48 w 162"/>
                    <a:gd name="T71" fmla="*/ 6 h 186"/>
                    <a:gd name="T72" fmla="*/ 48 w 162"/>
                    <a:gd name="T73" fmla="*/ 10 h 186"/>
                    <a:gd name="T74" fmla="*/ 30 w 162"/>
                    <a:gd name="T75" fmla="*/ 10 h 186"/>
                    <a:gd name="T76" fmla="*/ 16 w 162"/>
                    <a:gd name="T77" fmla="*/ 6 h 186"/>
                    <a:gd name="T78" fmla="*/ 10 w 162"/>
                    <a:gd name="T79" fmla="*/ 8 h 186"/>
                    <a:gd name="T80" fmla="*/ 8 w 162"/>
                    <a:gd name="T81" fmla="*/ 6 h 186"/>
                    <a:gd name="T82" fmla="*/ 0 w 162"/>
                    <a:gd name="T83" fmla="*/ 0 h 186"/>
                    <a:gd name="T84" fmla="*/ 118 w 162"/>
                    <a:gd name="T85" fmla="*/ 30 h 186"/>
                    <a:gd name="T86" fmla="*/ 118 w 162"/>
                    <a:gd name="T87" fmla="*/ 34 h 186"/>
                    <a:gd name="T88" fmla="*/ 116 w 162"/>
                    <a:gd name="T89" fmla="*/ 30 h 186"/>
                    <a:gd name="T90" fmla="*/ 118 w 162"/>
                    <a:gd name="T91" fmla="*/ 3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2" h="18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2" y="44"/>
                      </a:lnTo>
                      <a:lnTo>
                        <a:pt x="4" y="48"/>
                      </a:lnTo>
                      <a:lnTo>
                        <a:pt x="8" y="180"/>
                      </a:lnTo>
                      <a:lnTo>
                        <a:pt x="110" y="184"/>
                      </a:lnTo>
                      <a:lnTo>
                        <a:pt x="116" y="178"/>
                      </a:lnTo>
                      <a:lnTo>
                        <a:pt x="116" y="184"/>
                      </a:lnTo>
                      <a:lnTo>
                        <a:pt x="128" y="184"/>
                      </a:lnTo>
                      <a:lnTo>
                        <a:pt x="130" y="186"/>
                      </a:lnTo>
                      <a:lnTo>
                        <a:pt x="136" y="184"/>
                      </a:lnTo>
                      <a:lnTo>
                        <a:pt x="138" y="176"/>
                      </a:lnTo>
                      <a:lnTo>
                        <a:pt x="144" y="174"/>
                      </a:lnTo>
                      <a:lnTo>
                        <a:pt x="146" y="162"/>
                      </a:lnTo>
                      <a:lnTo>
                        <a:pt x="150" y="162"/>
                      </a:lnTo>
                      <a:lnTo>
                        <a:pt x="162" y="160"/>
                      </a:lnTo>
                      <a:lnTo>
                        <a:pt x="156" y="150"/>
                      </a:lnTo>
                      <a:lnTo>
                        <a:pt x="154" y="140"/>
                      </a:lnTo>
                      <a:lnTo>
                        <a:pt x="158" y="140"/>
                      </a:lnTo>
                      <a:lnTo>
                        <a:pt x="158" y="136"/>
                      </a:lnTo>
                      <a:lnTo>
                        <a:pt x="158" y="134"/>
                      </a:lnTo>
                      <a:lnTo>
                        <a:pt x="154" y="126"/>
                      </a:lnTo>
                      <a:lnTo>
                        <a:pt x="148" y="116"/>
                      </a:lnTo>
                      <a:lnTo>
                        <a:pt x="140" y="100"/>
                      </a:lnTo>
                      <a:lnTo>
                        <a:pt x="136" y="86"/>
                      </a:lnTo>
                      <a:lnTo>
                        <a:pt x="132" y="78"/>
                      </a:lnTo>
                      <a:lnTo>
                        <a:pt x="128" y="72"/>
                      </a:lnTo>
                      <a:lnTo>
                        <a:pt x="128" y="68"/>
                      </a:lnTo>
                      <a:lnTo>
                        <a:pt x="128" y="62"/>
                      </a:lnTo>
                      <a:lnTo>
                        <a:pt x="122" y="56"/>
                      </a:lnTo>
                      <a:lnTo>
                        <a:pt x="118" y="48"/>
                      </a:lnTo>
                      <a:lnTo>
                        <a:pt x="118" y="44"/>
                      </a:lnTo>
                      <a:lnTo>
                        <a:pt x="118" y="38"/>
                      </a:lnTo>
                      <a:lnTo>
                        <a:pt x="122" y="44"/>
                      </a:lnTo>
                      <a:lnTo>
                        <a:pt x="122" y="46"/>
                      </a:lnTo>
                      <a:lnTo>
                        <a:pt x="126" y="56"/>
                      </a:lnTo>
                      <a:lnTo>
                        <a:pt x="136" y="68"/>
                      </a:lnTo>
                      <a:lnTo>
                        <a:pt x="140" y="64"/>
                      </a:lnTo>
                      <a:lnTo>
                        <a:pt x="144" y="64"/>
                      </a:lnTo>
                      <a:lnTo>
                        <a:pt x="144" y="56"/>
                      </a:lnTo>
                      <a:lnTo>
                        <a:pt x="146" y="46"/>
                      </a:lnTo>
                      <a:lnTo>
                        <a:pt x="148" y="42"/>
                      </a:lnTo>
                      <a:lnTo>
                        <a:pt x="146" y="16"/>
                      </a:lnTo>
                      <a:lnTo>
                        <a:pt x="144" y="8"/>
                      </a:lnTo>
                      <a:lnTo>
                        <a:pt x="140" y="2"/>
                      </a:lnTo>
                      <a:lnTo>
                        <a:pt x="130" y="2"/>
                      </a:lnTo>
                      <a:lnTo>
                        <a:pt x="118" y="2"/>
                      </a:lnTo>
                      <a:lnTo>
                        <a:pt x="110" y="6"/>
                      </a:lnTo>
                      <a:lnTo>
                        <a:pt x="108" y="2"/>
                      </a:lnTo>
                      <a:lnTo>
                        <a:pt x="104" y="0"/>
                      </a:lnTo>
                      <a:lnTo>
                        <a:pt x="100" y="0"/>
                      </a:lnTo>
                      <a:lnTo>
                        <a:pt x="100" y="2"/>
                      </a:lnTo>
                      <a:lnTo>
                        <a:pt x="102" y="6"/>
                      </a:lnTo>
                      <a:lnTo>
                        <a:pt x="98" y="6"/>
                      </a:lnTo>
                      <a:lnTo>
                        <a:pt x="98" y="2"/>
                      </a:lnTo>
                      <a:lnTo>
                        <a:pt x="92" y="2"/>
                      </a:lnTo>
                      <a:lnTo>
                        <a:pt x="90" y="6"/>
                      </a:lnTo>
                      <a:lnTo>
                        <a:pt x="82" y="8"/>
                      </a:lnTo>
                      <a:lnTo>
                        <a:pt x="66" y="6"/>
                      </a:lnTo>
                      <a:lnTo>
                        <a:pt x="58" y="6"/>
                      </a:lnTo>
                      <a:lnTo>
                        <a:pt x="58" y="8"/>
                      </a:lnTo>
                      <a:lnTo>
                        <a:pt x="54" y="6"/>
                      </a:lnTo>
                      <a:lnTo>
                        <a:pt x="52" y="2"/>
                      </a:lnTo>
                      <a:lnTo>
                        <a:pt x="48" y="6"/>
                      </a:lnTo>
                      <a:lnTo>
                        <a:pt x="48" y="8"/>
                      </a:lnTo>
                      <a:lnTo>
                        <a:pt x="48" y="10"/>
                      </a:lnTo>
                      <a:lnTo>
                        <a:pt x="38" y="18"/>
                      </a:lnTo>
                      <a:lnTo>
                        <a:pt x="30" y="10"/>
                      </a:lnTo>
                      <a:lnTo>
                        <a:pt x="20" y="6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118" y="30"/>
                      </a:moveTo>
                      <a:lnTo>
                        <a:pt x="118" y="30"/>
                      </a:lnTo>
                      <a:lnTo>
                        <a:pt x="118" y="34"/>
                      </a:lnTo>
                      <a:lnTo>
                        <a:pt x="116" y="36"/>
                      </a:lnTo>
                      <a:lnTo>
                        <a:pt x="116" y="30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4" name="Freeform: Shape 417">
                  <a:extLst>
                    <a:ext uri="{FF2B5EF4-FFF2-40B4-BE49-F238E27FC236}">
                      <a16:creationId xmlns:a16="http://schemas.microsoft.com/office/drawing/2014/main" id="{973B0182-1E51-4294-AE64-6C69465A0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250" y="4079875"/>
                  <a:ext cx="50800" cy="63500"/>
                </a:xfrm>
                <a:custGeom>
                  <a:avLst/>
                  <a:gdLst>
                    <a:gd name="T0" fmla="*/ 28 w 32"/>
                    <a:gd name="T1" fmla="*/ 2 h 40"/>
                    <a:gd name="T2" fmla="*/ 28 w 32"/>
                    <a:gd name="T3" fmla="*/ 2 h 40"/>
                    <a:gd name="T4" fmla="*/ 22 w 32"/>
                    <a:gd name="T5" fmla="*/ 14 h 40"/>
                    <a:gd name="T6" fmla="*/ 26 w 32"/>
                    <a:gd name="T7" fmla="*/ 14 h 40"/>
                    <a:gd name="T8" fmla="*/ 32 w 32"/>
                    <a:gd name="T9" fmla="*/ 24 h 40"/>
                    <a:gd name="T10" fmla="*/ 22 w 32"/>
                    <a:gd name="T11" fmla="*/ 36 h 40"/>
                    <a:gd name="T12" fmla="*/ 14 w 32"/>
                    <a:gd name="T13" fmla="*/ 36 h 40"/>
                    <a:gd name="T14" fmla="*/ 8 w 32"/>
                    <a:gd name="T15" fmla="*/ 40 h 40"/>
                    <a:gd name="T16" fmla="*/ 4 w 32"/>
                    <a:gd name="T17" fmla="*/ 36 h 40"/>
                    <a:gd name="T18" fmla="*/ 0 w 32"/>
                    <a:gd name="T19" fmla="*/ 34 h 40"/>
                    <a:gd name="T20" fmla="*/ 4 w 32"/>
                    <a:gd name="T21" fmla="*/ 28 h 40"/>
                    <a:gd name="T22" fmla="*/ 4 w 32"/>
                    <a:gd name="T23" fmla="*/ 24 h 40"/>
                    <a:gd name="T24" fmla="*/ 4 w 32"/>
                    <a:gd name="T25" fmla="*/ 22 h 40"/>
                    <a:gd name="T26" fmla="*/ 6 w 32"/>
                    <a:gd name="T27" fmla="*/ 16 h 40"/>
                    <a:gd name="T28" fmla="*/ 8 w 32"/>
                    <a:gd name="T29" fmla="*/ 10 h 40"/>
                    <a:gd name="T30" fmla="*/ 10 w 32"/>
                    <a:gd name="T31" fmla="*/ 6 h 40"/>
                    <a:gd name="T32" fmla="*/ 14 w 32"/>
                    <a:gd name="T33" fmla="*/ 2 h 40"/>
                    <a:gd name="T34" fmla="*/ 18 w 32"/>
                    <a:gd name="T35" fmla="*/ 6 h 40"/>
                    <a:gd name="T36" fmla="*/ 28 w 32"/>
                    <a:gd name="T37" fmla="*/ 0 h 40"/>
                    <a:gd name="T38" fmla="*/ 28 w 32"/>
                    <a:gd name="T39" fmla="*/ 2 h 40"/>
                    <a:gd name="T40" fmla="*/ 28 w 32"/>
                    <a:gd name="T41" fmla="*/ 2 h 40"/>
                    <a:gd name="T42" fmla="*/ 28 w 32"/>
                    <a:gd name="T43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2" h="40">
                      <a:moveTo>
                        <a:pt x="28" y="2"/>
                      </a:moveTo>
                      <a:lnTo>
                        <a:pt x="28" y="2"/>
                      </a:lnTo>
                      <a:lnTo>
                        <a:pt x="22" y="14"/>
                      </a:lnTo>
                      <a:lnTo>
                        <a:pt x="26" y="14"/>
                      </a:lnTo>
                      <a:lnTo>
                        <a:pt x="32" y="24"/>
                      </a:lnTo>
                      <a:lnTo>
                        <a:pt x="22" y="36"/>
                      </a:lnTo>
                      <a:lnTo>
                        <a:pt x="14" y="36"/>
                      </a:lnTo>
                      <a:lnTo>
                        <a:pt x="8" y="40"/>
                      </a:lnTo>
                      <a:lnTo>
                        <a:pt x="4" y="36"/>
                      </a:lnTo>
                      <a:lnTo>
                        <a:pt x="0" y="34"/>
                      </a:lnTo>
                      <a:lnTo>
                        <a:pt x="4" y="28"/>
                      </a:lnTo>
                      <a:lnTo>
                        <a:pt x="4" y="24"/>
                      </a:lnTo>
                      <a:lnTo>
                        <a:pt x="4" y="22"/>
                      </a:lnTo>
                      <a:lnTo>
                        <a:pt x="6" y="16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4" y="2"/>
                      </a:lnTo>
                      <a:lnTo>
                        <a:pt x="18" y="6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5" name="Freeform: Shape 418">
                  <a:extLst>
                    <a:ext uri="{FF2B5EF4-FFF2-40B4-BE49-F238E27FC236}">
                      <a16:creationId xmlns:a16="http://schemas.microsoft.com/office/drawing/2014/main" id="{44D51A8F-36E5-4A30-9DFB-8003738AB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550" y="2638425"/>
                  <a:ext cx="107950" cy="133350"/>
                </a:xfrm>
                <a:custGeom>
                  <a:avLst/>
                  <a:gdLst>
                    <a:gd name="T0" fmla="*/ 26 w 68"/>
                    <a:gd name="T1" fmla="*/ 70 h 84"/>
                    <a:gd name="T2" fmla="*/ 32 w 68"/>
                    <a:gd name="T3" fmla="*/ 62 h 84"/>
                    <a:gd name="T4" fmla="*/ 34 w 68"/>
                    <a:gd name="T5" fmla="*/ 70 h 84"/>
                    <a:gd name="T6" fmla="*/ 44 w 68"/>
                    <a:gd name="T7" fmla="*/ 82 h 84"/>
                    <a:gd name="T8" fmla="*/ 36 w 68"/>
                    <a:gd name="T9" fmla="*/ 60 h 84"/>
                    <a:gd name="T10" fmla="*/ 36 w 68"/>
                    <a:gd name="T11" fmla="*/ 42 h 84"/>
                    <a:gd name="T12" fmla="*/ 42 w 68"/>
                    <a:gd name="T13" fmla="*/ 44 h 84"/>
                    <a:gd name="T14" fmla="*/ 44 w 68"/>
                    <a:gd name="T15" fmla="*/ 36 h 84"/>
                    <a:gd name="T16" fmla="*/ 36 w 68"/>
                    <a:gd name="T17" fmla="*/ 28 h 84"/>
                    <a:gd name="T18" fmla="*/ 32 w 68"/>
                    <a:gd name="T19" fmla="*/ 22 h 84"/>
                    <a:gd name="T20" fmla="*/ 34 w 68"/>
                    <a:gd name="T21" fmla="*/ 18 h 84"/>
                    <a:gd name="T22" fmla="*/ 40 w 68"/>
                    <a:gd name="T23" fmla="*/ 16 h 84"/>
                    <a:gd name="T24" fmla="*/ 40 w 68"/>
                    <a:gd name="T25" fmla="*/ 0 h 84"/>
                    <a:gd name="T26" fmla="*/ 26 w 68"/>
                    <a:gd name="T27" fmla="*/ 14 h 84"/>
                    <a:gd name="T28" fmla="*/ 18 w 68"/>
                    <a:gd name="T29" fmla="*/ 18 h 84"/>
                    <a:gd name="T30" fmla="*/ 8 w 68"/>
                    <a:gd name="T31" fmla="*/ 22 h 84"/>
                    <a:gd name="T32" fmla="*/ 6 w 68"/>
                    <a:gd name="T33" fmla="*/ 28 h 84"/>
                    <a:gd name="T34" fmla="*/ 8 w 68"/>
                    <a:gd name="T35" fmla="*/ 32 h 84"/>
                    <a:gd name="T36" fmla="*/ 14 w 68"/>
                    <a:gd name="T37" fmla="*/ 24 h 84"/>
                    <a:gd name="T38" fmla="*/ 14 w 68"/>
                    <a:gd name="T39" fmla="*/ 32 h 84"/>
                    <a:gd name="T40" fmla="*/ 16 w 68"/>
                    <a:gd name="T41" fmla="*/ 24 h 84"/>
                    <a:gd name="T42" fmla="*/ 24 w 68"/>
                    <a:gd name="T43" fmla="*/ 22 h 84"/>
                    <a:gd name="T44" fmla="*/ 24 w 68"/>
                    <a:gd name="T45" fmla="*/ 32 h 84"/>
                    <a:gd name="T46" fmla="*/ 22 w 68"/>
                    <a:gd name="T47" fmla="*/ 28 h 84"/>
                    <a:gd name="T48" fmla="*/ 14 w 68"/>
                    <a:gd name="T49" fmla="*/ 36 h 84"/>
                    <a:gd name="T50" fmla="*/ 4 w 68"/>
                    <a:gd name="T51" fmla="*/ 38 h 84"/>
                    <a:gd name="T52" fmla="*/ 0 w 68"/>
                    <a:gd name="T53" fmla="*/ 46 h 84"/>
                    <a:gd name="T54" fmla="*/ 8 w 68"/>
                    <a:gd name="T55" fmla="*/ 48 h 84"/>
                    <a:gd name="T56" fmla="*/ 6 w 68"/>
                    <a:gd name="T57" fmla="*/ 64 h 84"/>
                    <a:gd name="T58" fmla="*/ 14 w 68"/>
                    <a:gd name="T59" fmla="*/ 70 h 84"/>
                    <a:gd name="T60" fmla="*/ 14 w 68"/>
                    <a:gd name="T61" fmla="*/ 70 h 84"/>
                    <a:gd name="T62" fmla="*/ 60 w 68"/>
                    <a:gd name="T63" fmla="*/ 74 h 84"/>
                    <a:gd name="T64" fmla="*/ 50 w 68"/>
                    <a:gd name="T65" fmla="*/ 80 h 84"/>
                    <a:gd name="T66" fmla="*/ 50 w 68"/>
                    <a:gd name="T67" fmla="*/ 84 h 84"/>
                    <a:gd name="T68" fmla="*/ 64 w 68"/>
                    <a:gd name="T69" fmla="*/ 80 h 84"/>
                    <a:gd name="T70" fmla="*/ 60 w 68"/>
                    <a:gd name="T71" fmla="*/ 74 h 84"/>
                    <a:gd name="T72" fmla="*/ 60 w 68"/>
                    <a:gd name="T73" fmla="*/ 74 h 84"/>
                    <a:gd name="T74" fmla="*/ 54 w 68"/>
                    <a:gd name="T75" fmla="*/ 52 h 84"/>
                    <a:gd name="T76" fmla="*/ 56 w 68"/>
                    <a:gd name="T77" fmla="*/ 54 h 84"/>
                    <a:gd name="T78" fmla="*/ 46 w 68"/>
                    <a:gd name="T79" fmla="*/ 54 h 84"/>
                    <a:gd name="T80" fmla="*/ 50 w 68"/>
                    <a:gd name="T81" fmla="*/ 64 h 84"/>
                    <a:gd name="T82" fmla="*/ 52 w 68"/>
                    <a:gd name="T83" fmla="*/ 66 h 84"/>
                    <a:gd name="T84" fmla="*/ 56 w 68"/>
                    <a:gd name="T85" fmla="*/ 70 h 84"/>
                    <a:gd name="T86" fmla="*/ 56 w 68"/>
                    <a:gd name="T87" fmla="*/ 70 h 84"/>
                    <a:gd name="T88" fmla="*/ 60 w 68"/>
                    <a:gd name="T89" fmla="*/ 70 h 84"/>
                    <a:gd name="T90" fmla="*/ 68 w 68"/>
                    <a:gd name="T91" fmla="*/ 44 h 84"/>
                    <a:gd name="T92" fmla="*/ 60 w 68"/>
                    <a:gd name="T93" fmla="*/ 4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8" h="84">
                      <a:moveTo>
                        <a:pt x="14" y="70"/>
                      </a:moveTo>
                      <a:lnTo>
                        <a:pt x="26" y="70"/>
                      </a:lnTo>
                      <a:lnTo>
                        <a:pt x="28" y="64"/>
                      </a:lnTo>
                      <a:lnTo>
                        <a:pt x="32" y="62"/>
                      </a:lnTo>
                      <a:lnTo>
                        <a:pt x="32" y="66"/>
                      </a:lnTo>
                      <a:lnTo>
                        <a:pt x="34" y="70"/>
                      </a:lnTo>
                      <a:lnTo>
                        <a:pt x="40" y="70"/>
                      </a:lnTo>
                      <a:lnTo>
                        <a:pt x="44" y="82"/>
                      </a:lnTo>
                      <a:lnTo>
                        <a:pt x="40" y="60"/>
                      </a:lnTo>
                      <a:lnTo>
                        <a:pt x="36" y="60"/>
                      </a:lnTo>
                      <a:lnTo>
                        <a:pt x="32" y="60"/>
                      </a:lnTo>
                      <a:lnTo>
                        <a:pt x="36" y="42"/>
                      </a:lnTo>
                      <a:lnTo>
                        <a:pt x="40" y="44"/>
                      </a:lnTo>
                      <a:lnTo>
                        <a:pt x="42" y="44"/>
                      </a:lnTo>
                      <a:lnTo>
                        <a:pt x="44" y="44"/>
                      </a:lnTo>
                      <a:lnTo>
                        <a:pt x="44" y="36"/>
                      </a:lnTo>
                      <a:lnTo>
                        <a:pt x="36" y="36"/>
                      </a:lnTo>
                      <a:lnTo>
                        <a:pt x="36" y="28"/>
                      </a:lnTo>
                      <a:lnTo>
                        <a:pt x="36" y="22"/>
                      </a:lnTo>
                      <a:lnTo>
                        <a:pt x="32" y="22"/>
                      </a:lnTo>
                      <a:lnTo>
                        <a:pt x="28" y="18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2" y="8"/>
                      </a:lnTo>
                      <a:lnTo>
                        <a:pt x="40" y="0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4" y="16"/>
                      </a:lnTo>
                      <a:lnTo>
                        <a:pt x="18" y="18"/>
                      </a:lnTo>
                      <a:lnTo>
                        <a:pt x="14" y="16"/>
                      </a:lnTo>
                      <a:lnTo>
                        <a:pt x="8" y="22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4" y="22"/>
                      </a:lnTo>
                      <a:lnTo>
                        <a:pt x="24" y="22"/>
                      </a:lnTo>
                      <a:lnTo>
                        <a:pt x="24" y="26"/>
                      </a:lnTo>
                      <a:lnTo>
                        <a:pt x="24" y="32"/>
                      </a:lnTo>
                      <a:lnTo>
                        <a:pt x="22" y="32"/>
                      </a:lnTo>
                      <a:lnTo>
                        <a:pt x="22" y="28"/>
                      </a:lnTo>
                      <a:lnTo>
                        <a:pt x="18" y="28"/>
                      </a:lnTo>
                      <a:lnTo>
                        <a:pt x="14" y="36"/>
                      </a:lnTo>
                      <a:lnTo>
                        <a:pt x="0" y="36"/>
                      </a:lnTo>
                      <a:lnTo>
                        <a:pt x="4" y="38"/>
                      </a:lnTo>
                      <a:lnTo>
                        <a:pt x="4" y="42"/>
                      </a:lnTo>
                      <a:lnTo>
                        <a:pt x="0" y="46"/>
                      </a:lnTo>
                      <a:lnTo>
                        <a:pt x="6" y="46"/>
                      </a:lnTo>
                      <a:lnTo>
                        <a:pt x="8" y="48"/>
                      </a:lnTo>
                      <a:lnTo>
                        <a:pt x="8" y="52"/>
                      </a:lnTo>
                      <a:lnTo>
                        <a:pt x="6" y="64"/>
                      </a:lnTo>
                      <a:lnTo>
                        <a:pt x="14" y="66"/>
                      </a:lnTo>
                      <a:lnTo>
                        <a:pt x="14" y="70"/>
                      </a:lnTo>
                      <a:lnTo>
                        <a:pt x="14" y="70"/>
                      </a:lnTo>
                      <a:lnTo>
                        <a:pt x="14" y="70"/>
                      </a:lnTo>
                      <a:close/>
                      <a:moveTo>
                        <a:pt x="60" y="74"/>
                      </a:moveTo>
                      <a:lnTo>
                        <a:pt x="60" y="74"/>
                      </a:lnTo>
                      <a:lnTo>
                        <a:pt x="50" y="76"/>
                      </a:lnTo>
                      <a:lnTo>
                        <a:pt x="50" y="80"/>
                      </a:lnTo>
                      <a:lnTo>
                        <a:pt x="50" y="82"/>
                      </a:lnTo>
                      <a:lnTo>
                        <a:pt x="50" y="84"/>
                      </a:lnTo>
                      <a:lnTo>
                        <a:pt x="54" y="84"/>
                      </a:lnTo>
                      <a:lnTo>
                        <a:pt x="64" y="80"/>
                      </a:lnTo>
                      <a:lnTo>
                        <a:pt x="68" y="74"/>
                      </a:lnTo>
                      <a:lnTo>
                        <a:pt x="60" y="74"/>
                      </a:lnTo>
                      <a:lnTo>
                        <a:pt x="60" y="74"/>
                      </a:lnTo>
                      <a:lnTo>
                        <a:pt x="60" y="74"/>
                      </a:lnTo>
                      <a:close/>
                      <a:moveTo>
                        <a:pt x="60" y="44"/>
                      </a:moveTo>
                      <a:lnTo>
                        <a:pt x="54" y="52"/>
                      </a:lnTo>
                      <a:lnTo>
                        <a:pt x="56" y="52"/>
                      </a:lnTo>
                      <a:lnTo>
                        <a:pt x="56" y="54"/>
                      </a:lnTo>
                      <a:lnTo>
                        <a:pt x="50" y="52"/>
                      </a:lnTo>
                      <a:lnTo>
                        <a:pt x="46" y="54"/>
                      </a:lnTo>
                      <a:lnTo>
                        <a:pt x="44" y="56"/>
                      </a:lnTo>
                      <a:lnTo>
                        <a:pt x="50" y="64"/>
                      </a:lnTo>
                      <a:lnTo>
                        <a:pt x="50" y="70"/>
                      </a:lnTo>
                      <a:lnTo>
                        <a:pt x="52" y="66"/>
                      </a:lnTo>
                      <a:lnTo>
                        <a:pt x="54" y="66"/>
                      </a:lnTo>
                      <a:lnTo>
                        <a:pt x="56" y="70"/>
                      </a:lnTo>
                      <a:lnTo>
                        <a:pt x="54" y="70"/>
                      </a:lnTo>
                      <a:lnTo>
                        <a:pt x="56" y="70"/>
                      </a:lnTo>
                      <a:lnTo>
                        <a:pt x="62" y="70"/>
                      </a:lnTo>
                      <a:lnTo>
                        <a:pt x="60" y="70"/>
                      </a:lnTo>
                      <a:lnTo>
                        <a:pt x="68" y="66"/>
                      </a:lnTo>
                      <a:lnTo>
                        <a:pt x="68" y="44"/>
                      </a:lnTo>
                      <a:lnTo>
                        <a:pt x="60" y="44"/>
                      </a:lnTo>
                      <a:lnTo>
                        <a:pt x="60" y="44"/>
                      </a:lnTo>
                      <a:lnTo>
                        <a:pt x="60" y="4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6" name="Freeform: Shape 419">
                  <a:extLst>
                    <a:ext uri="{FF2B5EF4-FFF2-40B4-BE49-F238E27FC236}">
                      <a16:creationId xmlns:a16="http://schemas.microsoft.com/office/drawing/2014/main" id="{4AD6FA48-90BA-4AC4-BD14-9AF071569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975" y="2882900"/>
                  <a:ext cx="136525" cy="92075"/>
                </a:xfrm>
                <a:custGeom>
                  <a:avLst/>
                  <a:gdLst>
                    <a:gd name="T0" fmla="*/ 68 w 86"/>
                    <a:gd name="T1" fmla="*/ 52 h 58"/>
                    <a:gd name="T2" fmla="*/ 68 w 86"/>
                    <a:gd name="T3" fmla="*/ 52 h 58"/>
                    <a:gd name="T4" fmla="*/ 72 w 86"/>
                    <a:gd name="T5" fmla="*/ 50 h 58"/>
                    <a:gd name="T6" fmla="*/ 72 w 86"/>
                    <a:gd name="T7" fmla="*/ 48 h 58"/>
                    <a:gd name="T8" fmla="*/ 74 w 86"/>
                    <a:gd name="T9" fmla="*/ 44 h 58"/>
                    <a:gd name="T10" fmla="*/ 76 w 86"/>
                    <a:gd name="T11" fmla="*/ 44 h 58"/>
                    <a:gd name="T12" fmla="*/ 76 w 86"/>
                    <a:gd name="T13" fmla="*/ 42 h 58"/>
                    <a:gd name="T14" fmla="*/ 76 w 86"/>
                    <a:gd name="T15" fmla="*/ 40 h 58"/>
                    <a:gd name="T16" fmla="*/ 80 w 86"/>
                    <a:gd name="T17" fmla="*/ 40 h 58"/>
                    <a:gd name="T18" fmla="*/ 86 w 86"/>
                    <a:gd name="T19" fmla="*/ 34 h 58"/>
                    <a:gd name="T20" fmla="*/ 84 w 86"/>
                    <a:gd name="T21" fmla="*/ 32 h 58"/>
                    <a:gd name="T22" fmla="*/ 82 w 86"/>
                    <a:gd name="T23" fmla="*/ 26 h 58"/>
                    <a:gd name="T24" fmla="*/ 80 w 86"/>
                    <a:gd name="T25" fmla="*/ 26 h 58"/>
                    <a:gd name="T26" fmla="*/ 76 w 86"/>
                    <a:gd name="T27" fmla="*/ 24 h 58"/>
                    <a:gd name="T28" fmla="*/ 76 w 86"/>
                    <a:gd name="T29" fmla="*/ 22 h 58"/>
                    <a:gd name="T30" fmla="*/ 74 w 86"/>
                    <a:gd name="T31" fmla="*/ 18 h 58"/>
                    <a:gd name="T32" fmla="*/ 68 w 86"/>
                    <a:gd name="T33" fmla="*/ 22 h 58"/>
                    <a:gd name="T34" fmla="*/ 64 w 86"/>
                    <a:gd name="T35" fmla="*/ 18 h 58"/>
                    <a:gd name="T36" fmla="*/ 58 w 86"/>
                    <a:gd name="T37" fmla="*/ 14 h 58"/>
                    <a:gd name="T38" fmla="*/ 56 w 86"/>
                    <a:gd name="T39" fmla="*/ 10 h 58"/>
                    <a:gd name="T40" fmla="*/ 54 w 86"/>
                    <a:gd name="T41" fmla="*/ 14 h 58"/>
                    <a:gd name="T42" fmla="*/ 52 w 86"/>
                    <a:gd name="T43" fmla="*/ 14 h 58"/>
                    <a:gd name="T44" fmla="*/ 52 w 86"/>
                    <a:gd name="T45" fmla="*/ 10 h 58"/>
                    <a:gd name="T46" fmla="*/ 46 w 86"/>
                    <a:gd name="T47" fmla="*/ 8 h 58"/>
                    <a:gd name="T48" fmla="*/ 38 w 86"/>
                    <a:gd name="T49" fmla="*/ 8 h 58"/>
                    <a:gd name="T50" fmla="*/ 36 w 86"/>
                    <a:gd name="T51" fmla="*/ 6 h 58"/>
                    <a:gd name="T52" fmla="*/ 28 w 86"/>
                    <a:gd name="T53" fmla="*/ 0 h 58"/>
                    <a:gd name="T54" fmla="*/ 18 w 86"/>
                    <a:gd name="T55" fmla="*/ 8 h 58"/>
                    <a:gd name="T56" fmla="*/ 14 w 86"/>
                    <a:gd name="T57" fmla="*/ 10 h 58"/>
                    <a:gd name="T58" fmla="*/ 10 w 86"/>
                    <a:gd name="T59" fmla="*/ 14 h 58"/>
                    <a:gd name="T60" fmla="*/ 8 w 86"/>
                    <a:gd name="T61" fmla="*/ 16 h 58"/>
                    <a:gd name="T62" fmla="*/ 2 w 86"/>
                    <a:gd name="T63" fmla="*/ 18 h 58"/>
                    <a:gd name="T64" fmla="*/ 0 w 86"/>
                    <a:gd name="T65" fmla="*/ 18 h 58"/>
                    <a:gd name="T66" fmla="*/ 0 w 86"/>
                    <a:gd name="T67" fmla="*/ 24 h 58"/>
                    <a:gd name="T68" fmla="*/ 8 w 86"/>
                    <a:gd name="T69" fmla="*/ 32 h 58"/>
                    <a:gd name="T70" fmla="*/ 10 w 86"/>
                    <a:gd name="T71" fmla="*/ 38 h 58"/>
                    <a:gd name="T72" fmla="*/ 10 w 86"/>
                    <a:gd name="T73" fmla="*/ 42 h 58"/>
                    <a:gd name="T74" fmla="*/ 10 w 86"/>
                    <a:gd name="T75" fmla="*/ 44 h 58"/>
                    <a:gd name="T76" fmla="*/ 14 w 86"/>
                    <a:gd name="T77" fmla="*/ 44 h 58"/>
                    <a:gd name="T78" fmla="*/ 16 w 86"/>
                    <a:gd name="T79" fmla="*/ 44 h 58"/>
                    <a:gd name="T80" fmla="*/ 18 w 86"/>
                    <a:gd name="T81" fmla="*/ 48 h 58"/>
                    <a:gd name="T82" fmla="*/ 24 w 86"/>
                    <a:gd name="T83" fmla="*/ 52 h 58"/>
                    <a:gd name="T84" fmla="*/ 28 w 86"/>
                    <a:gd name="T85" fmla="*/ 56 h 58"/>
                    <a:gd name="T86" fmla="*/ 30 w 86"/>
                    <a:gd name="T87" fmla="*/ 58 h 58"/>
                    <a:gd name="T88" fmla="*/ 34 w 86"/>
                    <a:gd name="T89" fmla="*/ 56 h 58"/>
                    <a:gd name="T90" fmla="*/ 36 w 86"/>
                    <a:gd name="T91" fmla="*/ 50 h 58"/>
                    <a:gd name="T92" fmla="*/ 38 w 86"/>
                    <a:gd name="T93" fmla="*/ 48 h 58"/>
                    <a:gd name="T94" fmla="*/ 42 w 86"/>
                    <a:gd name="T95" fmla="*/ 48 h 58"/>
                    <a:gd name="T96" fmla="*/ 44 w 86"/>
                    <a:gd name="T97" fmla="*/ 48 h 58"/>
                    <a:gd name="T98" fmla="*/ 48 w 86"/>
                    <a:gd name="T99" fmla="*/ 50 h 58"/>
                    <a:gd name="T100" fmla="*/ 54 w 86"/>
                    <a:gd name="T101" fmla="*/ 52 h 58"/>
                    <a:gd name="T102" fmla="*/ 58 w 86"/>
                    <a:gd name="T103" fmla="*/ 52 h 58"/>
                    <a:gd name="T104" fmla="*/ 68 w 86"/>
                    <a:gd name="T105" fmla="*/ 52 h 58"/>
                    <a:gd name="T106" fmla="*/ 68 w 86"/>
                    <a:gd name="T107" fmla="*/ 52 h 58"/>
                    <a:gd name="T108" fmla="*/ 68 w 86"/>
                    <a:gd name="T109" fmla="*/ 5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6" h="58">
                      <a:moveTo>
                        <a:pt x="68" y="52"/>
                      </a:moveTo>
                      <a:lnTo>
                        <a:pt x="68" y="52"/>
                      </a:lnTo>
                      <a:lnTo>
                        <a:pt x="72" y="50"/>
                      </a:lnTo>
                      <a:lnTo>
                        <a:pt x="72" y="48"/>
                      </a:lnTo>
                      <a:lnTo>
                        <a:pt x="74" y="44"/>
                      </a:lnTo>
                      <a:lnTo>
                        <a:pt x="76" y="44"/>
                      </a:lnTo>
                      <a:lnTo>
                        <a:pt x="76" y="42"/>
                      </a:lnTo>
                      <a:lnTo>
                        <a:pt x="76" y="40"/>
                      </a:lnTo>
                      <a:lnTo>
                        <a:pt x="80" y="40"/>
                      </a:lnTo>
                      <a:lnTo>
                        <a:pt x="86" y="34"/>
                      </a:lnTo>
                      <a:lnTo>
                        <a:pt x="84" y="32"/>
                      </a:lnTo>
                      <a:lnTo>
                        <a:pt x="82" y="26"/>
                      </a:lnTo>
                      <a:lnTo>
                        <a:pt x="80" y="26"/>
                      </a:lnTo>
                      <a:lnTo>
                        <a:pt x="76" y="24"/>
                      </a:lnTo>
                      <a:lnTo>
                        <a:pt x="76" y="22"/>
                      </a:lnTo>
                      <a:lnTo>
                        <a:pt x="74" y="18"/>
                      </a:lnTo>
                      <a:lnTo>
                        <a:pt x="68" y="22"/>
                      </a:lnTo>
                      <a:lnTo>
                        <a:pt x="64" y="18"/>
                      </a:lnTo>
                      <a:lnTo>
                        <a:pt x="58" y="14"/>
                      </a:lnTo>
                      <a:lnTo>
                        <a:pt x="56" y="10"/>
                      </a:lnTo>
                      <a:lnTo>
                        <a:pt x="54" y="14"/>
                      </a:lnTo>
                      <a:lnTo>
                        <a:pt x="52" y="14"/>
                      </a:lnTo>
                      <a:lnTo>
                        <a:pt x="52" y="10"/>
                      </a:lnTo>
                      <a:lnTo>
                        <a:pt x="46" y="8"/>
                      </a:lnTo>
                      <a:lnTo>
                        <a:pt x="38" y="8"/>
                      </a:lnTo>
                      <a:lnTo>
                        <a:pt x="36" y="6"/>
                      </a:lnTo>
                      <a:lnTo>
                        <a:pt x="28" y="0"/>
                      </a:lnTo>
                      <a:lnTo>
                        <a:pt x="18" y="8"/>
                      </a:lnTo>
                      <a:lnTo>
                        <a:pt x="14" y="10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2" y="18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8" y="32"/>
                      </a:lnTo>
                      <a:lnTo>
                        <a:pt x="10" y="38"/>
                      </a:lnTo>
                      <a:lnTo>
                        <a:pt x="10" y="42"/>
                      </a:lnTo>
                      <a:lnTo>
                        <a:pt x="10" y="44"/>
                      </a:lnTo>
                      <a:lnTo>
                        <a:pt x="14" y="44"/>
                      </a:lnTo>
                      <a:lnTo>
                        <a:pt x="16" y="44"/>
                      </a:lnTo>
                      <a:lnTo>
                        <a:pt x="18" y="48"/>
                      </a:lnTo>
                      <a:lnTo>
                        <a:pt x="24" y="52"/>
                      </a:lnTo>
                      <a:lnTo>
                        <a:pt x="28" y="56"/>
                      </a:lnTo>
                      <a:lnTo>
                        <a:pt x="30" y="58"/>
                      </a:lnTo>
                      <a:lnTo>
                        <a:pt x="34" y="56"/>
                      </a:lnTo>
                      <a:lnTo>
                        <a:pt x="36" y="50"/>
                      </a:lnTo>
                      <a:lnTo>
                        <a:pt x="38" y="48"/>
                      </a:lnTo>
                      <a:lnTo>
                        <a:pt x="42" y="48"/>
                      </a:lnTo>
                      <a:lnTo>
                        <a:pt x="44" y="48"/>
                      </a:lnTo>
                      <a:lnTo>
                        <a:pt x="48" y="50"/>
                      </a:lnTo>
                      <a:lnTo>
                        <a:pt x="54" y="52"/>
                      </a:lnTo>
                      <a:lnTo>
                        <a:pt x="58" y="52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7" name="Freeform: Shape 420">
                  <a:extLst>
                    <a:ext uri="{FF2B5EF4-FFF2-40B4-BE49-F238E27FC236}">
                      <a16:creationId xmlns:a16="http://schemas.microsoft.com/office/drawing/2014/main" id="{06391A2A-BCBB-4922-9E50-BA9DC4651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350" y="3403600"/>
                  <a:ext cx="50800" cy="34925"/>
                </a:xfrm>
                <a:custGeom>
                  <a:avLst/>
                  <a:gdLst>
                    <a:gd name="T0" fmla="*/ 22 w 32"/>
                    <a:gd name="T1" fmla="*/ 16 h 22"/>
                    <a:gd name="T2" fmla="*/ 22 w 32"/>
                    <a:gd name="T3" fmla="*/ 16 h 22"/>
                    <a:gd name="T4" fmla="*/ 18 w 32"/>
                    <a:gd name="T5" fmla="*/ 22 h 22"/>
                    <a:gd name="T6" fmla="*/ 4 w 32"/>
                    <a:gd name="T7" fmla="*/ 22 h 22"/>
                    <a:gd name="T8" fmla="*/ 4 w 32"/>
                    <a:gd name="T9" fmla="*/ 20 h 22"/>
                    <a:gd name="T10" fmla="*/ 2 w 32"/>
                    <a:gd name="T11" fmla="*/ 20 h 22"/>
                    <a:gd name="T12" fmla="*/ 0 w 32"/>
                    <a:gd name="T13" fmla="*/ 16 h 22"/>
                    <a:gd name="T14" fmla="*/ 2 w 32"/>
                    <a:gd name="T15" fmla="*/ 14 h 22"/>
                    <a:gd name="T16" fmla="*/ 4 w 32"/>
                    <a:gd name="T17" fmla="*/ 16 h 22"/>
                    <a:gd name="T18" fmla="*/ 10 w 32"/>
                    <a:gd name="T19" fmla="*/ 16 h 22"/>
                    <a:gd name="T20" fmla="*/ 12 w 32"/>
                    <a:gd name="T21" fmla="*/ 14 h 22"/>
                    <a:gd name="T22" fmla="*/ 18 w 32"/>
                    <a:gd name="T23" fmla="*/ 14 h 22"/>
                    <a:gd name="T24" fmla="*/ 22 w 32"/>
                    <a:gd name="T25" fmla="*/ 16 h 22"/>
                    <a:gd name="T26" fmla="*/ 22 w 32"/>
                    <a:gd name="T27" fmla="*/ 16 h 22"/>
                    <a:gd name="T28" fmla="*/ 22 w 32"/>
                    <a:gd name="T29" fmla="*/ 16 h 22"/>
                    <a:gd name="T30" fmla="*/ 22 w 32"/>
                    <a:gd name="T31" fmla="*/ 16 h 22"/>
                    <a:gd name="T32" fmla="*/ 22 w 32"/>
                    <a:gd name="T33" fmla="*/ 16 h 22"/>
                    <a:gd name="T34" fmla="*/ 32 w 32"/>
                    <a:gd name="T35" fmla="*/ 0 h 22"/>
                    <a:gd name="T36" fmla="*/ 26 w 32"/>
                    <a:gd name="T37" fmla="*/ 6 h 22"/>
                    <a:gd name="T38" fmla="*/ 12 w 32"/>
                    <a:gd name="T39" fmla="*/ 8 h 22"/>
                    <a:gd name="T40" fmla="*/ 2 w 32"/>
                    <a:gd name="T41" fmla="*/ 12 h 22"/>
                    <a:gd name="T42" fmla="*/ 2 w 32"/>
                    <a:gd name="T43" fmla="*/ 14 h 22"/>
                    <a:gd name="T44" fmla="*/ 4 w 32"/>
                    <a:gd name="T45" fmla="*/ 16 h 22"/>
                    <a:gd name="T46" fmla="*/ 10 w 32"/>
                    <a:gd name="T47" fmla="*/ 16 h 22"/>
                    <a:gd name="T48" fmla="*/ 12 w 32"/>
                    <a:gd name="T49" fmla="*/ 14 h 22"/>
                    <a:gd name="T50" fmla="*/ 18 w 32"/>
                    <a:gd name="T51" fmla="*/ 14 h 22"/>
                    <a:gd name="T52" fmla="*/ 22 w 32"/>
                    <a:gd name="T53" fmla="*/ 16 h 22"/>
                    <a:gd name="T54" fmla="*/ 22 w 32"/>
                    <a:gd name="T55" fmla="*/ 16 h 22"/>
                    <a:gd name="T56" fmla="*/ 22 w 32"/>
                    <a:gd name="T5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" h="22">
                      <a:moveTo>
                        <a:pt x="22" y="16"/>
                      </a:moveTo>
                      <a:lnTo>
                        <a:pt x="22" y="16"/>
                      </a:lnTo>
                      <a:lnTo>
                        <a:pt x="18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8" y="14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2" y="16"/>
                      </a:lnTo>
                      <a:close/>
                      <a:moveTo>
                        <a:pt x="22" y="16"/>
                      </a:moveTo>
                      <a:lnTo>
                        <a:pt x="22" y="16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2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8" y="14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2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8" name="Freeform: Shape 421">
                  <a:extLst>
                    <a:ext uri="{FF2B5EF4-FFF2-40B4-BE49-F238E27FC236}">
                      <a16:creationId xmlns:a16="http://schemas.microsoft.com/office/drawing/2014/main" id="{5C6E4EDA-4735-4F99-B657-5C2DDBC89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50" y="3038475"/>
                  <a:ext cx="142875" cy="152400"/>
                </a:xfrm>
                <a:custGeom>
                  <a:avLst/>
                  <a:gdLst>
                    <a:gd name="T0" fmla="*/ 74 w 90"/>
                    <a:gd name="T1" fmla="*/ 96 h 96"/>
                    <a:gd name="T2" fmla="*/ 72 w 90"/>
                    <a:gd name="T3" fmla="*/ 88 h 96"/>
                    <a:gd name="T4" fmla="*/ 64 w 90"/>
                    <a:gd name="T5" fmla="*/ 84 h 96"/>
                    <a:gd name="T6" fmla="*/ 62 w 90"/>
                    <a:gd name="T7" fmla="*/ 82 h 96"/>
                    <a:gd name="T8" fmla="*/ 56 w 90"/>
                    <a:gd name="T9" fmla="*/ 74 h 96"/>
                    <a:gd name="T10" fmla="*/ 42 w 90"/>
                    <a:gd name="T11" fmla="*/ 58 h 96"/>
                    <a:gd name="T12" fmla="*/ 38 w 90"/>
                    <a:gd name="T13" fmla="*/ 46 h 96"/>
                    <a:gd name="T14" fmla="*/ 34 w 90"/>
                    <a:gd name="T15" fmla="*/ 38 h 96"/>
                    <a:gd name="T16" fmla="*/ 38 w 90"/>
                    <a:gd name="T17" fmla="*/ 36 h 96"/>
                    <a:gd name="T18" fmla="*/ 44 w 90"/>
                    <a:gd name="T19" fmla="*/ 40 h 96"/>
                    <a:gd name="T20" fmla="*/ 46 w 90"/>
                    <a:gd name="T21" fmla="*/ 38 h 96"/>
                    <a:gd name="T22" fmla="*/ 52 w 90"/>
                    <a:gd name="T23" fmla="*/ 40 h 96"/>
                    <a:gd name="T24" fmla="*/ 56 w 90"/>
                    <a:gd name="T25" fmla="*/ 40 h 96"/>
                    <a:gd name="T26" fmla="*/ 64 w 90"/>
                    <a:gd name="T27" fmla="*/ 38 h 96"/>
                    <a:gd name="T28" fmla="*/ 74 w 90"/>
                    <a:gd name="T29" fmla="*/ 46 h 96"/>
                    <a:gd name="T30" fmla="*/ 80 w 90"/>
                    <a:gd name="T31" fmla="*/ 46 h 96"/>
                    <a:gd name="T32" fmla="*/ 90 w 90"/>
                    <a:gd name="T33" fmla="*/ 44 h 96"/>
                    <a:gd name="T34" fmla="*/ 88 w 90"/>
                    <a:gd name="T35" fmla="*/ 38 h 96"/>
                    <a:gd name="T36" fmla="*/ 88 w 90"/>
                    <a:gd name="T37" fmla="*/ 34 h 96"/>
                    <a:gd name="T38" fmla="*/ 82 w 90"/>
                    <a:gd name="T39" fmla="*/ 34 h 96"/>
                    <a:gd name="T40" fmla="*/ 64 w 90"/>
                    <a:gd name="T41" fmla="*/ 24 h 96"/>
                    <a:gd name="T42" fmla="*/ 54 w 90"/>
                    <a:gd name="T43" fmla="*/ 10 h 96"/>
                    <a:gd name="T44" fmla="*/ 50 w 90"/>
                    <a:gd name="T45" fmla="*/ 2 h 96"/>
                    <a:gd name="T46" fmla="*/ 42 w 90"/>
                    <a:gd name="T47" fmla="*/ 0 h 96"/>
                    <a:gd name="T48" fmla="*/ 38 w 90"/>
                    <a:gd name="T49" fmla="*/ 8 h 96"/>
                    <a:gd name="T50" fmla="*/ 32 w 90"/>
                    <a:gd name="T51" fmla="*/ 8 h 96"/>
                    <a:gd name="T52" fmla="*/ 28 w 90"/>
                    <a:gd name="T53" fmla="*/ 18 h 96"/>
                    <a:gd name="T54" fmla="*/ 24 w 90"/>
                    <a:gd name="T55" fmla="*/ 24 h 96"/>
                    <a:gd name="T56" fmla="*/ 18 w 90"/>
                    <a:gd name="T57" fmla="*/ 20 h 96"/>
                    <a:gd name="T58" fmla="*/ 18 w 90"/>
                    <a:gd name="T59" fmla="*/ 20 h 96"/>
                    <a:gd name="T60" fmla="*/ 18 w 90"/>
                    <a:gd name="T61" fmla="*/ 30 h 96"/>
                    <a:gd name="T62" fmla="*/ 8 w 90"/>
                    <a:gd name="T63" fmla="*/ 34 h 96"/>
                    <a:gd name="T64" fmla="*/ 0 w 90"/>
                    <a:gd name="T65" fmla="*/ 38 h 96"/>
                    <a:gd name="T66" fmla="*/ 0 w 90"/>
                    <a:gd name="T67" fmla="*/ 46 h 96"/>
                    <a:gd name="T68" fmla="*/ 6 w 90"/>
                    <a:gd name="T69" fmla="*/ 48 h 96"/>
                    <a:gd name="T70" fmla="*/ 6 w 90"/>
                    <a:gd name="T71" fmla="*/ 44 h 96"/>
                    <a:gd name="T72" fmla="*/ 14 w 90"/>
                    <a:gd name="T73" fmla="*/ 44 h 96"/>
                    <a:gd name="T74" fmla="*/ 18 w 90"/>
                    <a:gd name="T75" fmla="*/ 36 h 96"/>
                    <a:gd name="T76" fmla="*/ 18 w 90"/>
                    <a:gd name="T77" fmla="*/ 44 h 96"/>
                    <a:gd name="T78" fmla="*/ 26 w 90"/>
                    <a:gd name="T79" fmla="*/ 58 h 96"/>
                    <a:gd name="T80" fmla="*/ 24 w 90"/>
                    <a:gd name="T81" fmla="*/ 64 h 96"/>
                    <a:gd name="T82" fmla="*/ 42 w 90"/>
                    <a:gd name="T83" fmla="*/ 74 h 96"/>
                    <a:gd name="T84" fmla="*/ 52 w 90"/>
                    <a:gd name="T85" fmla="*/ 78 h 96"/>
                    <a:gd name="T86" fmla="*/ 62 w 90"/>
                    <a:gd name="T87" fmla="*/ 86 h 96"/>
                    <a:gd name="T88" fmla="*/ 72 w 90"/>
                    <a:gd name="T89" fmla="*/ 96 h 96"/>
                    <a:gd name="T90" fmla="*/ 72 w 90"/>
                    <a:gd name="T91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96">
                      <a:moveTo>
                        <a:pt x="72" y="96"/>
                      </a:moveTo>
                      <a:lnTo>
                        <a:pt x="74" y="96"/>
                      </a:lnTo>
                      <a:lnTo>
                        <a:pt x="74" y="94"/>
                      </a:lnTo>
                      <a:lnTo>
                        <a:pt x="72" y="88"/>
                      </a:lnTo>
                      <a:lnTo>
                        <a:pt x="66" y="84"/>
                      </a:lnTo>
                      <a:lnTo>
                        <a:pt x="64" y="84"/>
                      </a:lnTo>
                      <a:lnTo>
                        <a:pt x="62" y="84"/>
                      </a:lnTo>
                      <a:lnTo>
                        <a:pt x="62" y="82"/>
                      </a:lnTo>
                      <a:lnTo>
                        <a:pt x="60" y="78"/>
                      </a:lnTo>
                      <a:lnTo>
                        <a:pt x="56" y="74"/>
                      </a:lnTo>
                      <a:lnTo>
                        <a:pt x="50" y="68"/>
                      </a:lnTo>
                      <a:lnTo>
                        <a:pt x="42" y="58"/>
                      </a:lnTo>
                      <a:lnTo>
                        <a:pt x="42" y="56"/>
                      </a:lnTo>
                      <a:lnTo>
                        <a:pt x="38" y="46"/>
                      </a:lnTo>
                      <a:lnTo>
                        <a:pt x="34" y="44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38" y="36"/>
                      </a:lnTo>
                      <a:lnTo>
                        <a:pt x="42" y="38"/>
                      </a:lnTo>
                      <a:lnTo>
                        <a:pt x="44" y="40"/>
                      </a:lnTo>
                      <a:lnTo>
                        <a:pt x="44" y="38"/>
                      </a:lnTo>
                      <a:lnTo>
                        <a:pt x="46" y="38"/>
                      </a:lnTo>
                      <a:lnTo>
                        <a:pt x="50" y="38"/>
                      </a:lnTo>
                      <a:lnTo>
                        <a:pt x="52" y="40"/>
                      </a:lnTo>
                      <a:lnTo>
                        <a:pt x="54" y="44"/>
                      </a:lnTo>
                      <a:lnTo>
                        <a:pt x="56" y="40"/>
                      </a:lnTo>
                      <a:lnTo>
                        <a:pt x="62" y="38"/>
                      </a:lnTo>
                      <a:lnTo>
                        <a:pt x="64" y="38"/>
                      </a:lnTo>
                      <a:lnTo>
                        <a:pt x="72" y="44"/>
                      </a:lnTo>
                      <a:lnTo>
                        <a:pt x="74" y="46"/>
                      </a:lnTo>
                      <a:lnTo>
                        <a:pt x="78" y="46"/>
                      </a:lnTo>
                      <a:lnTo>
                        <a:pt x="80" y="46"/>
                      </a:lnTo>
                      <a:lnTo>
                        <a:pt x="88" y="46"/>
                      </a:lnTo>
                      <a:lnTo>
                        <a:pt x="90" y="44"/>
                      </a:lnTo>
                      <a:lnTo>
                        <a:pt x="90" y="40"/>
                      </a:lnTo>
                      <a:lnTo>
                        <a:pt x="88" y="38"/>
                      </a:lnTo>
                      <a:lnTo>
                        <a:pt x="88" y="36"/>
                      </a:lnTo>
                      <a:lnTo>
                        <a:pt x="88" y="34"/>
                      </a:lnTo>
                      <a:lnTo>
                        <a:pt x="88" y="30"/>
                      </a:lnTo>
                      <a:lnTo>
                        <a:pt x="82" y="34"/>
                      </a:lnTo>
                      <a:lnTo>
                        <a:pt x="78" y="30"/>
                      </a:lnTo>
                      <a:lnTo>
                        <a:pt x="64" y="24"/>
                      </a:lnTo>
                      <a:lnTo>
                        <a:pt x="56" y="16"/>
                      </a:lnTo>
                      <a:lnTo>
                        <a:pt x="54" y="10"/>
                      </a:lnTo>
                      <a:lnTo>
                        <a:pt x="52" y="6"/>
                      </a:lnTo>
                      <a:lnTo>
                        <a:pt x="50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2" y="6"/>
                      </a:lnTo>
                      <a:lnTo>
                        <a:pt x="38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28" y="18"/>
                      </a:lnTo>
                      <a:lnTo>
                        <a:pt x="26" y="24"/>
                      </a:lnTo>
                      <a:lnTo>
                        <a:pt x="24" y="24"/>
                      </a:lnTo>
                      <a:lnTo>
                        <a:pt x="22" y="24"/>
                      </a:lnTo>
                      <a:lnTo>
                        <a:pt x="18" y="20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18" y="26"/>
                      </a:lnTo>
                      <a:lnTo>
                        <a:pt x="18" y="30"/>
                      </a:lnTo>
                      <a:lnTo>
                        <a:pt x="14" y="30"/>
                      </a:lnTo>
                      <a:lnTo>
                        <a:pt x="8" y="34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6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6"/>
                      </a:lnTo>
                      <a:lnTo>
                        <a:pt x="6" y="44"/>
                      </a:lnTo>
                      <a:lnTo>
                        <a:pt x="8" y="44"/>
                      </a:lnTo>
                      <a:lnTo>
                        <a:pt x="14" y="44"/>
                      </a:lnTo>
                      <a:lnTo>
                        <a:pt x="16" y="34"/>
                      </a:lnTo>
                      <a:lnTo>
                        <a:pt x="18" y="36"/>
                      </a:lnTo>
                      <a:lnTo>
                        <a:pt x="22" y="38"/>
                      </a:lnTo>
                      <a:lnTo>
                        <a:pt x="18" y="44"/>
                      </a:lnTo>
                      <a:lnTo>
                        <a:pt x="18" y="50"/>
                      </a:lnTo>
                      <a:lnTo>
                        <a:pt x="26" y="58"/>
                      </a:lnTo>
                      <a:lnTo>
                        <a:pt x="26" y="62"/>
                      </a:lnTo>
                      <a:lnTo>
                        <a:pt x="24" y="64"/>
                      </a:lnTo>
                      <a:lnTo>
                        <a:pt x="38" y="74"/>
                      </a:lnTo>
                      <a:lnTo>
                        <a:pt x="42" y="74"/>
                      </a:lnTo>
                      <a:lnTo>
                        <a:pt x="46" y="74"/>
                      </a:lnTo>
                      <a:lnTo>
                        <a:pt x="52" y="78"/>
                      </a:lnTo>
                      <a:lnTo>
                        <a:pt x="56" y="84"/>
                      </a:lnTo>
                      <a:lnTo>
                        <a:pt x="62" y="86"/>
                      </a:lnTo>
                      <a:lnTo>
                        <a:pt x="70" y="88"/>
                      </a:lnTo>
                      <a:lnTo>
                        <a:pt x="72" y="96"/>
                      </a:lnTo>
                      <a:lnTo>
                        <a:pt x="72" y="96"/>
                      </a:lnTo>
                      <a:lnTo>
                        <a:pt x="72" y="9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9" name="Freeform: Shape 422">
                  <a:extLst>
                    <a:ext uri="{FF2B5EF4-FFF2-40B4-BE49-F238E27FC236}">
                      <a16:creationId xmlns:a16="http://schemas.microsoft.com/office/drawing/2014/main" id="{0D74074E-62D4-495E-839E-53CFEFE53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400" y="4337050"/>
                  <a:ext cx="174625" cy="241300"/>
                </a:xfrm>
                <a:custGeom>
                  <a:avLst/>
                  <a:gdLst>
                    <a:gd name="T0" fmla="*/ 8 w 110"/>
                    <a:gd name="T1" fmla="*/ 152 h 152"/>
                    <a:gd name="T2" fmla="*/ 18 w 110"/>
                    <a:gd name="T3" fmla="*/ 146 h 152"/>
                    <a:gd name="T4" fmla="*/ 24 w 110"/>
                    <a:gd name="T5" fmla="*/ 144 h 152"/>
                    <a:gd name="T6" fmla="*/ 28 w 110"/>
                    <a:gd name="T7" fmla="*/ 144 h 152"/>
                    <a:gd name="T8" fmla="*/ 30 w 110"/>
                    <a:gd name="T9" fmla="*/ 146 h 152"/>
                    <a:gd name="T10" fmla="*/ 36 w 110"/>
                    <a:gd name="T11" fmla="*/ 144 h 152"/>
                    <a:gd name="T12" fmla="*/ 44 w 110"/>
                    <a:gd name="T13" fmla="*/ 140 h 152"/>
                    <a:gd name="T14" fmla="*/ 48 w 110"/>
                    <a:gd name="T15" fmla="*/ 138 h 152"/>
                    <a:gd name="T16" fmla="*/ 56 w 110"/>
                    <a:gd name="T17" fmla="*/ 136 h 152"/>
                    <a:gd name="T18" fmla="*/ 64 w 110"/>
                    <a:gd name="T19" fmla="*/ 146 h 152"/>
                    <a:gd name="T20" fmla="*/ 72 w 110"/>
                    <a:gd name="T21" fmla="*/ 144 h 152"/>
                    <a:gd name="T22" fmla="*/ 80 w 110"/>
                    <a:gd name="T23" fmla="*/ 140 h 152"/>
                    <a:gd name="T24" fmla="*/ 80 w 110"/>
                    <a:gd name="T25" fmla="*/ 130 h 152"/>
                    <a:gd name="T26" fmla="*/ 82 w 110"/>
                    <a:gd name="T27" fmla="*/ 128 h 152"/>
                    <a:gd name="T28" fmla="*/ 84 w 110"/>
                    <a:gd name="T29" fmla="*/ 122 h 152"/>
                    <a:gd name="T30" fmla="*/ 84 w 110"/>
                    <a:gd name="T31" fmla="*/ 110 h 152"/>
                    <a:gd name="T32" fmla="*/ 84 w 110"/>
                    <a:gd name="T33" fmla="*/ 98 h 152"/>
                    <a:gd name="T34" fmla="*/ 90 w 110"/>
                    <a:gd name="T35" fmla="*/ 90 h 152"/>
                    <a:gd name="T36" fmla="*/ 92 w 110"/>
                    <a:gd name="T37" fmla="*/ 84 h 152"/>
                    <a:gd name="T38" fmla="*/ 96 w 110"/>
                    <a:gd name="T39" fmla="*/ 68 h 152"/>
                    <a:gd name="T40" fmla="*/ 100 w 110"/>
                    <a:gd name="T41" fmla="*/ 54 h 152"/>
                    <a:gd name="T42" fmla="*/ 102 w 110"/>
                    <a:gd name="T43" fmla="*/ 28 h 152"/>
                    <a:gd name="T44" fmla="*/ 104 w 110"/>
                    <a:gd name="T45" fmla="*/ 18 h 152"/>
                    <a:gd name="T46" fmla="*/ 110 w 110"/>
                    <a:gd name="T47" fmla="*/ 0 h 152"/>
                    <a:gd name="T48" fmla="*/ 94 w 110"/>
                    <a:gd name="T49" fmla="*/ 2 h 152"/>
                    <a:gd name="T50" fmla="*/ 86 w 110"/>
                    <a:gd name="T51" fmla="*/ 4 h 152"/>
                    <a:gd name="T52" fmla="*/ 84 w 110"/>
                    <a:gd name="T53" fmla="*/ 10 h 152"/>
                    <a:gd name="T54" fmla="*/ 80 w 110"/>
                    <a:gd name="T55" fmla="*/ 12 h 152"/>
                    <a:gd name="T56" fmla="*/ 76 w 110"/>
                    <a:gd name="T57" fmla="*/ 20 h 152"/>
                    <a:gd name="T58" fmla="*/ 72 w 110"/>
                    <a:gd name="T59" fmla="*/ 26 h 152"/>
                    <a:gd name="T60" fmla="*/ 58 w 110"/>
                    <a:gd name="T61" fmla="*/ 26 h 152"/>
                    <a:gd name="T62" fmla="*/ 54 w 110"/>
                    <a:gd name="T63" fmla="*/ 20 h 152"/>
                    <a:gd name="T64" fmla="*/ 36 w 110"/>
                    <a:gd name="T65" fmla="*/ 20 h 152"/>
                    <a:gd name="T66" fmla="*/ 36 w 110"/>
                    <a:gd name="T67" fmla="*/ 36 h 152"/>
                    <a:gd name="T68" fmla="*/ 38 w 110"/>
                    <a:gd name="T69" fmla="*/ 38 h 152"/>
                    <a:gd name="T70" fmla="*/ 54 w 110"/>
                    <a:gd name="T71" fmla="*/ 38 h 152"/>
                    <a:gd name="T72" fmla="*/ 52 w 110"/>
                    <a:gd name="T73" fmla="*/ 50 h 152"/>
                    <a:gd name="T74" fmla="*/ 40 w 110"/>
                    <a:gd name="T75" fmla="*/ 50 h 152"/>
                    <a:gd name="T76" fmla="*/ 40 w 110"/>
                    <a:gd name="T77" fmla="*/ 64 h 152"/>
                    <a:gd name="T78" fmla="*/ 44 w 110"/>
                    <a:gd name="T79" fmla="*/ 66 h 152"/>
                    <a:gd name="T80" fmla="*/ 46 w 110"/>
                    <a:gd name="T81" fmla="*/ 74 h 152"/>
                    <a:gd name="T82" fmla="*/ 46 w 110"/>
                    <a:gd name="T83" fmla="*/ 84 h 152"/>
                    <a:gd name="T84" fmla="*/ 48 w 110"/>
                    <a:gd name="T85" fmla="*/ 90 h 152"/>
                    <a:gd name="T86" fmla="*/ 46 w 110"/>
                    <a:gd name="T87" fmla="*/ 94 h 152"/>
                    <a:gd name="T88" fmla="*/ 48 w 110"/>
                    <a:gd name="T89" fmla="*/ 104 h 152"/>
                    <a:gd name="T90" fmla="*/ 46 w 110"/>
                    <a:gd name="T91" fmla="*/ 112 h 152"/>
                    <a:gd name="T92" fmla="*/ 44 w 110"/>
                    <a:gd name="T93" fmla="*/ 104 h 152"/>
                    <a:gd name="T94" fmla="*/ 34 w 110"/>
                    <a:gd name="T95" fmla="*/ 104 h 152"/>
                    <a:gd name="T96" fmla="*/ 28 w 110"/>
                    <a:gd name="T97" fmla="*/ 102 h 152"/>
                    <a:gd name="T98" fmla="*/ 24 w 110"/>
                    <a:gd name="T99" fmla="*/ 102 h 152"/>
                    <a:gd name="T100" fmla="*/ 24 w 110"/>
                    <a:gd name="T101" fmla="*/ 108 h 152"/>
                    <a:gd name="T102" fmla="*/ 16 w 110"/>
                    <a:gd name="T103" fmla="*/ 108 h 152"/>
                    <a:gd name="T104" fmla="*/ 16 w 110"/>
                    <a:gd name="T105" fmla="*/ 112 h 152"/>
                    <a:gd name="T106" fmla="*/ 12 w 110"/>
                    <a:gd name="T107" fmla="*/ 116 h 152"/>
                    <a:gd name="T108" fmla="*/ 18 w 110"/>
                    <a:gd name="T109" fmla="*/ 126 h 152"/>
                    <a:gd name="T110" fmla="*/ 16 w 110"/>
                    <a:gd name="T111" fmla="*/ 130 h 152"/>
                    <a:gd name="T112" fmla="*/ 8 w 110"/>
                    <a:gd name="T113" fmla="*/ 128 h 152"/>
                    <a:gd name="T114" fmla="*/ 2 w 110"/>
                    <a:gd name="T115" fmla="*/ 130 h 152"/>
                    <a:gd name="T116" fmla="*/ 0 w 110"/>
                    <a:gd name="T117" fmla="*/ 140 h 152"/>
                    <a:gd name="T118" fmla="*/ 8 w 110"/>
                    <a:gd name="T119" fmla="*/ 148 h 152"/>
                    <a:gd name="T120" fmla="*/ 8 w 110"/>
                    <a:gd name="T121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0" h="152">
                      <a:moveTo>
                        <a:pt x="8" y="152"/>
                      </a:moveTo>
                      <a:lnTo>
                        <a:pt x="8" y="152"/>
                      </a:lnTo>
                      <a:lnTo>
                        <a:pt x="10" y="148"/>
                      </a:lnTo>
                      <a:lnTo>
                        <a:pt x="18" y="146"/>
                      </a:lnTo>
                      <a:lnTo>
                        <a:pt x="20" y="146"/>
                      </a:lnTo>
                      <a:lnTo>
                        <a:pt x="24" y="144"/>
                      </a:lnTo>
                      <a:lnTo>
                        <a:pt x="26" y="140"/>
                      </a:lnTo>
                      <a:lnTo>
                        <a:pt x="28" y="144"/>
                      </a:lnTo>
                      <a:lnTo>
                        <a:pt x="28" y="146"/>
                      </a:lnTo>
                      <a:lnTo>
                        <a:pt x="30" y="146"/>
                      </a:lnTo>
                      <a:lnTo>
                        <a:pt x="34" y="144"/>
                      </a:lnTo>
                      <a:lnTo>
                        <a:pt x="36" y="144"/>
                      </a:lnTo>
                      <a:lnTo>
                        <a:pt x="44" y="144"/>
                      </a:lnTo>
                      <a:lnTo>
                        <a:pt x="44" y="140"/>
                      </a:lnTo>
                      <a:lnTo>
                        <a:pt x="44" y="138"/>
                      </a:lnTo>
                      <a:lnTo>
                        <a:pt x="48" y="138"/>
                      </a:lnTo>
                      <a:lnTo>
                        <a:pt x="54" y="138"/>
                      </a:lnTo>
                      <a:lnTo>
                        <a:pt x="56" y="136"/>
                      </a:lnTo>
                      <a:lnTo>
                        <a:pt x="56" y="146"/>
                      </a:lnTo>
                      <a:lnTo>
                        <a:pt x="64" y="146"/>
                      </a:lnTo>
                      <a:lnTo>
                        <a:pt x="68" y="146"/>
                      </a:lnTo>
                      <a:lnTo>
                        <a:pt x="72" y="144"/>
                      </a:lnTo>
                      <a:lnTo>
                        <a:pt x="76" y="144"/>
                      </a:lnTo>
                      <a:lnTo>
                        <a:pt x="80" y="140"/>
                      </a:lnTo>
                      <a:lnTo>
                        <a:pt x="80" y="136"/>
                      </a:lnTo>
                      <a:lnTo>
                        <a:pt x="80" y="130"/>
                      </a:lnTo>
                      <a:lnTo>
                        <a:pt x="80" y="128"/>
                      </a:lnTo>
                      <a:lnTo>
                        <a:pt x="82" y="128"/>
                      </a:lnTo>
                      <a:lnTo>
                        <a:pt x="82" y="126"/>
                      </a:lnTo>
                      <a:lnTo>
                        <a:pt x="84" y="122"/>
                      </a:lnTo>
                      <a:lnTo>
                        <a:pt x="86" y="116"/>
                      </a:lnTo>
                      <a:lnTo>
                        <a:pt x="84" y="110"/>
                      </a:lnTo>
                      <a:lnTo>
                        <a:pt x="82" y="104"/>
                      </a:lnTo>
                      <a:lnTo>
                        <a:pt x="84" y="98"/>
                      </a:lnTo>
                      <a:lnTo>
                        <a:pt x="86" y="92"/>
                      </a:lnTo>
                      <a:lnTo>
                        <a:pt x="90" y="90"/>
                      </a:lnTo>
                      <a:lnTo>
                        <a:pt x="92" y="86"/>
                      </a:lnTo>
                      <a:lnTo>
                        <a:pt x="92" y="84"/>
                      </a:lnTo>
                      <a:lnTo>
                        <a:pt x="94" y="76"/>
                      </a:lnTo>
                      <a:lnTo>
                        <a:pt x="96" y="68"/>
                      </a:lnTo>
                      <a:lnTo>
                        <a:pt x="100" y="62"/>
                      </a:lnTo>
                      <a:lnTo>
                        <a:pt x="100" y="54"/>
                      </a:lnTo>
                      <a:lnTo>
                        <a:pt x="100" y="40"/>
                      </a:lnTo>
                      <a:lnTo>
                        <a:pt x="102" y="28"/>
                      </a:lnTo>
                      <a:lnTo>
                        <a:pt x="102" y="20"/>
                      </a:lnTo>
                      <a:lnTo>
                        <a:pt x="104" y="18"/>
                      </a:lnTo>
                      <a:lnTo>
                        <a:pt x="108" y="8"/>
                      </a:lnTo>
                      <a:lnTo>
                        <a:pt x="110" y="0"/>
                      </a:lnTo>
                      <a:lnTo>
                        <a:pt x="100" y="2"/>
                      </a:lnTo>
                      <a:lnTo>
                        <a:pt x="94" y="2"/>
                      </a:lnTo>
                      <a:lnTo>
                        <a:pt x="92" y="2"/>
                      </a:lnTo>
                      <a:lnTo>
                        <a:pt x="86" y="4"/>
                      </a:lnTo>
                      <a:lnTo>
                        <a:pt x="86" y="8"/>
                      </a:lnTo>
                      <a:lnTo>
                        <a:pt x="84" y="10"/>
                      </a:lnTo>
                      <a:lnTo>
                        <a:pt x="82" y="12"/>
                      </a:lnTo>
                      <a:lnTo>
                        <a:pt x="80" y="12"/>
                      </a:lnTo>
                      <a:lnTo>
                        <a:pt x="80" y="14"/>
                      </a:lnTo>
                      <a:lnTo>
                        <a:pt x="76" y="20"/>
                      </a:lnTo>
                      <a:lnTo>
                        <a:pt x="80" y="28"/>
                      </a:lnTo>
                      <a:lnTo>
                        <a:pt x="72" y="26"/>
                      </a:lnTo>
                      <a:lnTo>
                        <a:pt x="62" y="26"/>
                      </a:lnTo>
                      <a:lnTo>
                        <a:pt x="58" y="26"/>
                      </a:lnTo>
                      <a:lnTo>
                        <a:pt x="56" y="22"/>
                      </a:lnTo>
                      <a:lnTo>
                        <a:pt x="54" y="20"/>
                      </a:lnTo>
                      <a:lnTo>
                        <a:pt x="46" y="20"/>
                      </a:lnTo>
                      <a:lnTo>
                        <a:pt x="36" y="20"/>
                      </a:lnTo>
                      <a:lnTo>
                        <a:pt x="36" y="32"/>
                      </a:lnTo>
                      <a:lnTo>
                        <a:pt x="36" y="36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46" y="36"/>
                      </a:lnTo>
                      <a:lnTo>
                        <a:pt x="54" y="38"/>
                      </a:lnTo>
                      <a:lnTo>
                        <a:pt x="54" y="50"/>
                      </a:lnTo>
                      <a:lnTo>
                        <a:pt x="52" y="50"/>
                      </a:lnTo>
                      <a:lnTo>
                        <a:pt x="46" y="50"/>
                      </a:lnTo>
                      <a:lnTo>
                        <a:pt x="40" y="50"/>
                      </a:lnTo>
                      <a:lnTo>
                        <a:pt x="40" y="56"/>
                      </a:lnTo>
                      <a:lnTo>
                        <a:pt x="40" y="64"/>
                      </a:lnTo>
                      <a:lnTo>
                        <a:pt x="38" y="64"/>
                      </a:lnTo>
                      <a:lnTo>
                        <a:pt x="44" y="66"/>
                      </a:lnTo>
                      <a:lnTo>
                        <a:pt x="46" y="72"/>
                      </a:lnTo>
                      <a:lnTo>
                        <a:pt x="46" y="74"/>
                      </a:lnTo>
                      <a:lnTo>
                        <a:pt x="46" y="80"/>
                      </a:lnTo>
                      <a:lnTo>
                        <a:pt x="46" y="84"/>
                      </a:lnTo>
                      <a:lnTo>
                        <a:pt x="48" y="86"/>
                      </a:lnTo>
                      <a:lnTo>
                        <a:pt x="48" y="90"/>
                      </a:lnTo>
                      <a:lnTo>
                        <a:pt x="46" y="92"/>
                      </a:lnTo>
                      <a:lnTo>
                        <a:pt x="46" y="94"/>
                      </a:lnTo>
                      <a:lnTo>
                        <a:pt x="52" y="98"/>
                      </a:lnTo>
                      <a:lnTo>
                        <a:pt x="48" y="104"/>
                      </a:lnTo>
                      <a:lnTo>
                        <a:pt x="48" y="110"/>
                      </a:lnTo>
                      <a:lnTo>
                        <a:pt x="46" y="112"/>
                      </a:lnTo>
                      <a:lnTo>
                        <a:pt x="46" y="110"/>
                      </a:lnTo>
                      <a:lnTo>
                        <a:pt x="44" y="104"/>
                      </a:lnTo>
                      <a:lnTo>
                        <a:pt x="38" y="102"/>
                      </a:lnTo>
                      <a:lnTo>
                        <a:pt x="34" y="104"/>
                      </a:lnTo>
                      <a:lnTo>
                        <a:pt x="28" y="104"/>
                      </a:lnTo>
                      <a:lnTo>
                        <a:pt x="28" y="102"/>
                      </a:lnTo>
                      <a:lnTo>
                        <a:pt x="24" y="100"/>
                      </a:lnTo>
                      <a:lnTo>
                        <a:pt x="24" y="102"/>
                      </a:lnTo>
                      <a:lnTo>
                        <a:pt x="24" y="104"/>
                      </a:lnTo>
                      <a:lnTo>
                        <a:pt x="24" y="108"/>
                      </a:lnTo>
                      <a:lnTo>
                        <a:pt x="16" y="104"/>
                      </a:lnTo>
                      <a:lnTo>
                        <a:pt x="16" y="108"/>
                      </a:lnTo>
                      <a:lnTo>
                        <a:pt x="16" y="110"/>
                      </a:lnTo>
                      <a:lnTo>
                        <a:pt x="16" y="112"/>
                      </a:lnTo>
                      <a:lnTo>
                        <a:pt x="12" y="112"/>
                      </a:lnTo>
                      <a:lnTo>
                        <a:pt x="12" y="116"/>
                      </a:lnTo>
                      <a:lnTo>
                        <a:pt x="12" y="118"/>
                      </a:lnTo>
                      <a:lnTo>
                        <a:pt x="18" y="126"/>
                      </a:lnTo>
                      <a:lnTo>
                        <a:pt x="18" y="130"/>
                      </a:lnTo>
                      <a:lnTo>
                        <a:pt x="16" y="130"/>
                      </a:lnTo>
                      <a:lnTo>
                        <a:pt x="12" y="130"/>
                      </a:lnTo>
                      <a:lnTo>
                        <a:pt x="8" y="128"/>
                      </a:lnTo>
                      <a:lnTo>
                        <a:pt x="6" y="128"/>
                      </a:lnTo>
                      <a:lnTo>
                        <a:pt x="2" y="130"/>
                      </a:lnTo>
                      <a:lnTo>
                        <a:pt x="0" y="134"/>
                      </a:lnTo>
                      <a:lnTo>
                        <a:pt x="0" y="140"/>
                      </a:lnTo>
                      <a:lnTo>
                        <a:pt x="6" y="146"/>
                      </a:lnTo>
                      <a:lnTo>
                        <a:pt x="8" y="148"/>
                      </a:lnTo>
                      <a:lnTo>
                        <a:pt x="8" y="152"/>
                      </a:lnTo>
                      <a:lnTo>
                        <a:pt x="8" y="152"/>
                      </a:lnTo>
                      <a:lnTo>
                        <a:pt x="8" y="1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0" name="Freeform: Shape 423">
                  <a:extLst>
                    <a:ext uri="{FF2B5EF4-FFF2-40B4-BE49-F238E27FC236}">
                      <a16:creationId xmlns:a16="http://schemas.microsoft.com/office/drawing/2014/main" id="{8EF7E10A-C1AC-4D80-8E4A-5F5F72732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3150" y="2806700"/>
                  <a:ext cx="1419225" cy="1130300"/>
                </a:xfrm>
                <a:custGeom>
                  <a:avLst/>
                  <a:gdLst>
                    <a:gd name="T0" fmla="*/ 886 w 894"/>
                    <a:gd name="T1" fmla="*/ 138 h 712"/>
                    <a:gd name="T2" fmla="*/ 866 w 894"/>
                    <a:gd name="T3" fmla="*/ 120 h 712"/>
                    <a:gd name="T4" fmla="*/ 822 w 894"/>
                    <a:gd name="T5" fmla="*/ 90 h 712"/>
                    <a:gd name="T6" fmla="*/ 780 w 894"/>
                    <a:gd name="T7" fmla="*/ 36 h 712"/>
                    <a:gd name="T8" fmla="*/ 712 w 894"/>
                    <a:gd name="T9" fmla="*/ 4 h 712"/>
                    <a:gd name="T10" fmla="*/ 684 w 894"/>
                    <a:gd name="T11" fmla="*/ 44 h 712"/>
                    <a:gd name="T12" fmla="*/ 652 w 894"/>
                    <a:gd name="T13" fmla="*/ 92 h 712"/>
                    <a:gd name="T14" fmla="*/ 640 w 894"/>
                    <a:gd name="T15" fmla="*/ 128 h 712"/>
                    <a:gd name="T16" fmla="*/ 662 w 894"/>
                    <a:gd name="T17" fmla="*/ 150 h 712"/>
                    <a:gd name="T18" fmla="*/ 594 w 894"/>
                    <a:gd name="T19" fmla="*/ 186 h 712"/>
                    <a:gd name="T20" fmla="*/ 552 w 894"/>
                    <a:gd name="T21" fmla="*/ 224 h 712"/>
                    <a:gd name="T22" fmla="*/ 454 w 894"/>
                    <a:gd name="T23" fmla="*/ 254 h 712"/>
                    <a:gd name="T24" fmla="*/ 346 w 894"/>
                    <a:gd name="T25" fmla="*/ 230 h 712"/>
                    <a:gd name="T26" fmla="*/ 278 w 894"/>
                    <a:gd name="T27" fmla="*/ 182 h 712"/>
                    <a:gd name="T28" fmla="*/ 232 w 894"/>
                    <a:gd name="T29" fmla="*/ 128 h 712"/>
                    <a:gd name="T30" fmla="*/ 174 w 894"/>
                    <a:gd name="T31" fmla="*/ 122 h 712"/>
                    <a:gd name="T32" fmla="*/ 138 w 894"/>
                    <a:gd name="T33" fmla="*/ 182 h 712"/>
                    <a:gd name="T34" fmla="*/ 92 w 894"/>
                    <a:gd name="T35" fmla="*/ 240 h 712"/>
                    <a:gd name="T36" fmla="*/ 52 w 894"/>
                    <a:gd name="T37" fmla="*/ 276 h 712"/>
                    <a:gd name="T38" fmla="*/ 16 w 894"/>
                    <a:gd name="T39" fmla="*/ 284 h 712"/>
                    <a:gd name="T40" fmla="*/ 16 w 894"/>
                    <a:gd name="T41" fmla="*/ 322 h 712"/>
                    <a:gd name="T42" fmla="*/ 54 w 894"/>
                    <a:gd name="T43" fmla="*/ 374 h 712"/>
                    <a:gd name="T44" fmla="*/ 88 w 894"/>
                    <a:gd name="T45" fmla="*/ 394 h 712"/>
                    <a:gd name="T46" fmla="*/ 88 w 894"/>
                    <a:gd name="T47" fmla="*/ 440 h 712"/>
                    <a:gd name="T48" fmla="*/ 118 w 894"/>
                    <a:gd name="T49" fmla="*/ 486 h 712"/>
                    <a:gd name="T50" fmla="*/ 174 w 894"/>
                    <a:gd name="T51" fmla="*/ 510 h 712"/>
                    <a:gd name="T52" fmla="*/ 244 w 894"/>
                    <a:gd name="T53" fmla="*/ 524 h 712"/>
                    <a:gd name="T54" fmla="*/ 314 w 894"/>
                    <a:gd name="T55" fmla="*/ 514 h 712"/>
                    <a:gd name="T56" fmla="*/ 356 w 894"/>
                    <a:gd name="T57" fmla="*/ 536 h 712"/>
                    <a:gd name="T58" fmla="*/ 364 w 894"/>
                    <a:gd name="T59" fmla="*/ 584 h 712"/>
                    <a:gd name="T60" fmla="*/ 382 w 894"/>
                    <a:gd name="T61" fmla="*/ 606 h 712"/>
                    <a:gd name="T62" fmla="*/ 398 w 894"/>
                    <a:gd name="T63" fmla="*/ 650 h 712"/>
                    <a:gd name="T64" fmla="*/ 446 w 894"/>
                    <a:gd name="T65" fmla="*/ 630 h 712"/>
                    <a:gd name="T66" fmla="*/ 494 w 894"/>
                    <a:gd name="T67" fmla="*/ 646 h 712"/>
                    <a:gd name="T68" fmla="*/ 544 w 894"/>
                    <a:gd name="T69" fmla="*/ 664 h 712"/>
                    <a:gd name="T70" fmla="*/ 588 w 894"/>
                    <a:gd name="T71" fmla="*/ 632 h 712"/>
                    <a:gd name="T72" fmla="*/ 648 w 894"/>
                    <a:gd name="T73" fmla="*/ 592 h 712"/>
                    <a:gd name="T74" fmla="*/ 674 w 894"/>
                    <a:gd name="T75" fmla="*/ 560 h 712"/>
                    <a:gd name="T76" fmla="*/ 690 w 894"/>
                    <a:gd name="T77" fmla="*/ 532 h 712"/>
                    <a:gd name="T78" fmla="*/ 704 w 894"/>
                    <a:gd name="T79" fmla="*/ 494 h 712"/>
                    <a:gd name="T80" fmla="*/ 704 w 894"/>
                    <a:gd name="T81" fmla="*/ 460 h 712"/>
                    <a:gd name="T82" fmla="*/ 676 w 894"/>
                    <a:gd name="T83" fmla="*/ 414 h 712"/>
                    <a:gd name="T84" fmla="*/ 682 w 894"/>
                    <a:gd name="T85" fmla="*/ 374 h 712"/>
                    <a:gd name="T86" fmla="*/ 690 w 894"/>
                    <a:gd name="T87" fmla="*/ 332 h 712"/>
                    <a:gd name="T88" fmla="*/ 656 w 894"/>
                    <a:gd name="T89" fmla="*/ 306 h 712"/>
                    <a:gd name="T90" fmla="*/ 712 w 894"/>
                    <a:gd name="T91" fmla="*/ 278 h 712"/>
                    <a:gd name="T92" fmla="*/ 730 w 894"/>
                    <a:gd name="T93" fmla="*/ 292 h 712"/>
                    <a:gd name="T94" fmla="*/ 782 w 894"/>
                    <a:gd name="T95" fmla="*/ 250 h 712"/>
                    <a:gd name="T96" fmla="*/ 820 w 894"/>
                    <a:gd name="T97" fmla="*/ 232 h 712"/>
                    <a:gd name="T98" fmla="*/ 844 w 894"/>
                    <a:gd name="T99" fmla="*/ 192 h 712"/>
                    <a:gd name="T100" fmla="*/ 590 w 894"/>
                    <a:gd name="T101" fmla="*/ 622 h 712"/>
                    <a:gd name="T102" fmla="*/ 540 w 894"/>
                    <a:gd name="T103" fmla="*/ 676 h 712"/>
                    <a:gd name="T104" fmla="*/ 554 w 894"/>
                    <a:gd name="T105" fmla="*/ 684 h 712"/>
                    <a:gd name="T106" fmla="*/ 576 w 894"/>
                    <a:gd name="T107" fmla="*/ 506 h 712"/>
                    <a:gd name="T108" fmla="*/ 630 w 894"/>
                    <a:gd name="T109" fmla="*/ 496 h 712"/>
                    <a:gd name="T110" fmla="*/ 684 w 894"/>
                    <a:gd name="T111" fmla="*/ 456 h 712"/>
                    <a:gd name="T112" fmla="*/ 684 w 894"/>
                    <a:gd name="T113" fmla="*/ 456 h 712"/>
                    <a:gd name="T114" fmla="*/ 692 w 894"/>
                    <a:gd name="T115" fmla="*/ 448 h 712"/>
                    <a:gd name="T116" fmla="*/ 398 w 894"/>
                    <a:gd name="T117" fmla="*/ 346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94" h="712">
                      <a:moveTo>
                        <a:pt x="858" y="178"/>
                      </a:moveTo>
                      <a:lnTo>
                        <a:pt x="862" y="182"/>
                      </a:lnTo>
                      <a:lnTo>
                        <a:pt x="864" y="176"/>
                      </a:lnTo>
                      <a:lnTo>
                        <a:pt x="872" y="174"/>
                      </a:lnTo>
                      <a:lnTo>
                        <a:pt x="874" y="168"/>
                      </a:lnTo>
                      <a:lnTo>
                        <a:pt x="876" y="166"/>
                      </a:lnTo>
                      <a:lnTo>
                        <a:pt x="884" y="160"/>
                      </a:lnTo>
                      <a:lnTo>
                        <a:pt x="886" y="154"/>
                      </a:lnTo>
                      <a:lnTo>
                        <a:pt x="890" y="144"/>
                      </a:lnTo>
                      <a:lnTo>
                        <a:pt x="886" y="138"/>
                      </a:lnTo>
                      <a:lnTo>
                        <a:pt x="892" y="132"/>
                      </a:lnTo>
                      <a:lnTo>
                        <a:pt x="892" y="126"/>
                      </a:lnTo>
                      <a:lnTo>
                        <a:pt x="890" y="122"/>
                      </a:lnTo>
                      <a:lnTo>
                        <a:pt x="890" y="114"/>
                      </a:lnTo>
                      <a:lnTo>
                        <a:pt x="894" y="108"/>
                      </a:lnTo>
                      <a:lnTo>
                        <a:pt x="884" y="110"/>
                      </a:lnTo>
                      <a:lnTo>
                        <a:pt x="882" y="114"/>
                      </a:lnTo>
                      <a:lnTo>
                        <a:pt x="876" y="118"/>
                      </a:lnTo>
                      <a:lnTo>
                        <a:pt x="872" y="118"/>
                      </a:lnTo>
                      <a:lnTo>
                        <a:pt x="866" y="120"/>
                      </a:lnTo>
                      <a:lnTo>
                        <a:pt x="862" y="126"/>
                      </a:lnTo>
                      <a:lnTo>
                        <a:pt x="856" y="128"/>
                      </a:lnTo>
                      <a:lnTo>
                        <a:pt x="850" y="130"/>
                      </a:lnTo>
                      <a:lnTo>
                        <a:pt x="844" y="126"/>
                      </a:lnTo>
                      <a:lnTo>
                        <a:pt x="838" y="122"/>
                      </a:lnTo>
                      <a:lnTo>
                        <a:pt x="832" y="118"/>
                      </a:lnTo>
                      <a:lnTo>
                        <a:pt x="836" y="110"/>
                      </a:lnTo>
                      <a:lnTo>
                        <a:pt x="832" y="104"/>
                      </a:lnTo>
                      <a:lnTo>
                        <a:pt x="826" y="96"/>
                      </a:lnTo>
                      <a:lnTo>
                        <a:pt x="822" y="90"/>
                      </a:lnTo>
                      <a:lnTo>
                        <a:pt x="820" y="84"/>
                      </a:lnTo>
                      <a:lnTo>
                        <a:pt x="818" y="78"/>
                      </a:lnTo>
                      <a:lnTo>
                        <a:pt x="808" y="76"/>
                      </a:lnTo>
                      <a:lnTo>
                        <a:pt x="802" y="76"/>
                      </a:lnTo>
                      <a:lnTo>
                        <a:pt x="798" y="76"/>
                      </a:lnTo>
                      <a:lnTo>
                        <a:pt x="792" y="72"/>
                      </a:lnTo>
                      <a:lnTo>
                        <a:pt x="786" y="62"/>
                      </a:lnTo>
                      <a:lnTo>
                        <a:pt x="780" y="50"/>
                      </a:lnTo>
                      <a:lnTo>
                        <a:pt x="780" y="44"/>
                      </a:lnTo>
                      <a:lnTo>
                        <a:pt x="780" y="36"/>
                      </a:lnTo>
                      <a:lnTo>
                        <a:pt x="772" y="28"/>
                      </a:lnTo>
                      <a:lnTo>
                        <a:pt x="768" y="22"/>
                      </a:lnTo>
                      <a:lnTo>
                        <a:pt x="762" y="18"/>
                      </a:lnTo>
                      <a:lnTo>
                        <a:pt x="750" y="14"/>
                      </a:lnTo>
                      <a:lnTo>
                        <a:pt x="746" y="10"/>
                      </a:lnTo>
                      <a:lnTo>
                        <a:pt x="740" y="4"/>
                      </a:lnTo>
                      <a:lnTo>
                        <a:pt x="734" y="0"/>
                      </a:lnTo>
                      <a:lnTo>
                        <a:pt x="726" y="0"/>
                      </a:lnTo>
                      <a:lnTo>
                        <a:pt x="720" y="2"/>
                      </a:lnTo>
                      <a:lnTo>
                        <a:pt x="712" y="4"/>
                      </a:lnTo>
                      <a:lnTo>
                        <a:pt x="704" y="4"/>
                      </a:lnTo>
                      <a:lnTo>
                        <a:pt x="700" y="10"/>
                      </a:lnTo>
                      <a:lnTo>
                        <a:pt x="692" y="14"/>
                      </a:lnTo>
                      <a:lnTo>
                        <a:pt x="686" y="20"/>
                      </a:lnTo>
                      <a:lnTo>
                        <a:pt x="684" y="22"/>
                      </a:lnTo>
                      <a:lnTo>
                        <a:pt x="684" y="28"/>
                      </a:lnTo>
                      <a:lnTo>
                        <a:pt x="690" y="26"/>
                      </a:lnTo>
                      <a:lnTo>
                        <a:pt x="690" y="32"/>
                      </a:lnTo>
                      <a:lnTo>
                        <a:pt x="690" y="40"/>
                      </a:lnTo>
                      <a:lnTo>
                        <a:pt x="684" y="44"/>
                      </a:lnTo>
                      <a:lnTo>
                        <a:pt x="686" y="50"/>
                      </a:lnTo>
                      <a:lnTo>
                        <a:pt x="682" y="58"/>
                      </a:lnTo>
                      <a:lnTo>
                        <a:pt x="676" y="66"/>
                      </a:lnTo>
                      <a:lnTo>
                        <a:pt x="672" y="72"/>
                      </a:lnTo>
                      <a:lnTo>
                        <a:pt x="670" y="74"/>
                      </a:lnTo>
                      <a:lnTo>
                        <a:pt x="672" y="76"/>
                      </a:lnTo>
                      <a:lnTo>
                        <a:pt x="670" y="78"/>
                      </a:lnTo>
                      <a:lnTo>
                        <a:pt x="666" y="82"/>
                      </a:lnTo>
                      <a:lnTo>
                        <a:pt x="662" y="82"/>
                      </a:lnTo>
                      <a:lnTo>
                        <a:pt x="652" y="92"/>
                      </a:lnTo>
                      <a:lnTo>
                        <a:pt x="646" y="86"/>
                      </a:lnTo>
                      <a:lnTo>
                        <a:pt x="636" y="82"/>
                      </a:lnTo>
                      <a:lnTo>
                        <a:pt x="628" y="84"/>
                      </a:lnTo>
                      <a:lnTo>
                        <a:pt x="622" y="100"/>
                      </a:lnTo>
                      <a:lnTo>
                        <a:pt x="626" y="108"/>
                      </a:lnTo>
                      <a:lnTo>
                        <a:pt x="622" y="114"/>
                      </a:lnTo>
                      <a:lnTo>
                        <a:pt x="620" y="118"/>
                      </a:lnTo>
                      <a:lnTo>
                        <a:pt x="620" y="126"/>
                      </a:lnTo>
                      <a:lnTo>
                        <a:pt x="630" y="130"/>
                      </a:lnTo>
                      <a:lnTo>
                        <a:pt x="640" y="128"/>
                      </a:lnTo>
                      <a:lnTo>
                        <a:pt x="648" y="120"/>
                      </a:lnTo>
                      <a:lnTo>
                        <a:pt x="654" y="120"/>
                      </a:lnTo>
                      <a:lnTo>
                        <a:pt x="656" y="126"/>
                      </a:lnTo>
                      <a:lnTo>
                        <a:pt x="664" y="132"/>
                      </a:lnTo>
                      <a:lnTo>
                        <a:pt x="674" y="136"/>
                      </a:lnTo>
                      <a:lnTo>
                        <a:pt x="680" y="140"/>
                      </a:lnTo>
                      <a:lnTo>
                        <a:pt x="676" y="148"/>
                      </a:lnTo>
                      <a:lnTo>
                        <a:pt x="672" y="148"/>
                      </a:lnTo>
                      <a:lnTo>
                        <a:pt x="664" y="148"/>
                      </a:lnTo>
                      <a:lnTo>
                        <a:pt x="662" y="150"/>
                      </a:lnTo>
                      <a:lnTo>
                        <a:pt x="658" y="154"/>
                      </a:lnTo>
                      <a:lnTo>
                        <a:pt x="654" y="156"/>
                      </a:lnTo>
                      <a:lnTo>
                        <a:pt x="646" y="156"/>
                      </a:lnTo>
                      <a:lnTo>
                        <a:pt x="634" y="164"/>
                      </a:lnTo>
                      <a:lnTo>
                        <a:pt x="630" y="158"/>
                      </a:lnTo>
                      <a:lnTo>
                        <a:pt x="626" y="160"/>
                      </a:lnTo>
                      <a:lnTo>
                        <a:pt x="622" y="168"/>
                      </a:lnTo>
                      <a:lnTo>
                        <a:pt x="618" y="172"/>
                      </a:lnTo>
                      <a:lnTo>
                        <a:pt x="598" y="176"/>
                      </a:lnTo>
                      <a:lnTo>
                        <a:pt x="594" y="186"/>
                      </a:lnTo>
                      <a:lnTo>
                        <a:pt x="584" y="194"/>
                      </a:lnTo>
                      <a:lnTo>
                        <a:pt x="574" y="192"/>
                      </a:lnTo>
                      <a:lnTo>
                        <a:pt x="570" y="182"/>
                      </a:lnTo>
                      <a:lnTo>
                        <a:pt x="562" y="182"/>
                      </a:lnTo>
                      <a:lnTo>
                        <a:pt x="556" y="186"/>
                      </a:lnTo>
                      <a:lnTo>
                        <a:pt x="552" y="194"/>
                      </a:lnTo>
                      <a:lnTo>
                        <a:pt x="552" y="202"/>
                      </a:lnTo>
                      <a:lnTo>
                        <a:pt x="554" y="210"/>
                      </a:lnTo>
                      <a:lnTo>
                        <a:pt x="556" y="218"/>
                      </a:lnTo>
                      <a:lnTo>
                        <a:pt x="552" y="224"/>
                      </a:lnTo>
                      <a:lnTo>
                        <a:pt x="544" y="228"/>
                      </a:lnTo>
                      <a:lnTo>
                        <a:pt x="534" y="232"/>
                      </a:lnTo>
                      <a:lnTo>
                        <a:pt x="518" y="236"/>
                      </a:lnTo>
                      <a:lnTo>
                        <a:pt x="506" y="236"/>
                      </a:lnTo>
                      <a:lnTo>
                        <a:pt x="498" y="238"/>
                      </a:lnTo>
                      <a:lnTo>
                        <a:pt x="492" y="238"/>
                      </a:lnTo>
                      <a:lnTo>
                        <a:pt x="484" y="246"/>
                      </a:lnTo>
                      <a:lnTo>
                        <a:pt x="474" y="250"/>
                      </a:lnTo>
                      <a:lnTo>
                        <a:pt x="464" y="250"/>
                      </a:lnTo>
                      <a:lnTo>
                        <a:pt x="454" y="254"/>
                      </a:lnTo>
                      <a:lnTo>
                        <a:pt x="438" y="254"/>
                      </a:lnTo>
                      <a:lnTo>
                        <a:pt x="430" y="248"/>
                      </a:lnTo>
                      <a:lnTo>
                        <a:pt x="424" y="240"/>
                      </a:lnTo>
                      <a:lnTo>
                        <a:pt x="420" y="238"/>
                      </a:lnTo>
                      <a:lnTo>
                        <a:pt x="398" y="238"/>
                      </a:lnTo>
                      <a:lnTo>
                        <a:pt x="384" y="236"/>
                      </a:lnTo>
                      <a:lnTo>
                        <a:pt x="374" y="236"/>
                      </a:lnTo>
                      <a:lnTo>
                        <a:pt x="362" y="236"/>
                      </a:lnTo>
                      <a:lnTo>
                        <a:pt x="354" y="236"/>
                      </a:lnTo>
                      <a:lnTo>
                        <a:pt x="346" y="230"/>
                      </a:lnTo>
                      <a:lnTo>
                        <a:pt x="338" y="222"/>
                      </a:lnTo>
                      <a:lnTo>
                        <a:pt x="330" y="214"/>
                      </a:lnTo>
                      <a:lnTo>
                        <a:pt x="326" y="212"/>
                      </a:lnTo>
                      <a:lnTo>
                        <a:pt x="320" y="202"/>
                      </a:lnTo>
                      <a:lnTo>
                        <a:pt x="316" y="196"/>
                      </a:lnTo>
                      <a:lnTo>
                        <a:pt x="308" y="194"/>
                      </a:lnTo>
                      <a:lnTo>
                        <a:pt x="302" y="190"/>
                      </a:lnTo>
                      <a:lnTo>
                        <a:pt x="296" y="184"/>
                      </a:lnTo>
                      <a:lnTo>
                        <a:pt x="284" y="184"/>
                      </a:lnTo>
                      <a:lnTo>
                        <a:pt x="278" y="182"/>
                      </a:lnTo>
                      <a:lnTo>
                        <a:pt x="274" y="176"/>
                      </a:lnTo>
                      <a:lnTo>
                        <a:pt x="278" y="166"/>
                      </a:lnTo>
                      <a:lnTo>
                        <a:pt x="280" y="160"/>
                      </a:lnTo>
                      <a:lnTo>
                        <a:pt x="274" y="150"/>
                      </a:lnTo>
                      <a:lnTo>
                        <a:pt x="266" y="148"/>
                      </a:lnTo>
                      <a:lnTo>
                        <a:pt x="266" y="144"/>
                      </a:lnTo>
                      <a:lnTo>
                        <a:pt x="256" y="132"/>
                      </a:lnTo>
                      <a:lnTo>
                        <a:pt x="250" y="128"/>
                      </a:lnTo>
                      <a:lnTo>
                        <a:pt x="238" y="130"/>
                      </a:lnTo>
                      <a:lnTo>
                        <a:pt x="232" y="128"/>
                      </a:lnTo>
                      <a:lnTo>
                        <a:pt x="226" y="122"/>
                      </a:lnTo>
                      <a:lnTo>
                        <a:pt x="226" y="118"/>
                      </a:lnTo>
                      <a:lnTo>
                        <a:pt x="224" y="108"/>
                      </a:lnTo>
                      <a:lnTo>
                        <a:pt x="226" y="92"/>
                      </a:lnTo>
                      <a:lnTo>
                        <a:pt x="218" y="96"/>
                      </a:lnTo>
                      <a:lnTo>
                        <a:pt x="198" y="102"/>
                      </a:lnTo>
                      <a:lnTo>
                        <a:pt x="190" y="108"/>
                      </a:lnTo>
                      <a:lnTo>
                        <a:pt x="188" y="112"/>
                      </a:lnTo>
                      <a:lnTo>
                        <a:pt x="178" y="118"/>
                      </a:lnTo>
                      <a:lnTo>
                        <a:pt x="174" y="122"/>
                      </a:lnTo>
                      <a:lnTo>
                        <a:pt x="174" y="128"/>
                      </a:lnTo>
                      <a:lnTo>
                        <a:pt x="162" y="132"/>
                      </a:lnTo>
                      <a:lnTo>
                        <a:pt x="154" y="132"/>
                      </a:lnTo>
                      <a:lnTo>
                        <a:pt x="150" y="138"/>
                      </a:lnTo>
                      <a:lnTo>
                        <a:pt x="144" y="146"/>
                      </a:lnTo>
                      <a:lnTo>
                        <a:pt x="136" y="150"/>
                      </a:lnTo>
                      <a:lnTo>
                        <a:pt x="134" y="164"/>
                      </a:lnTo>
                      <a:lnTo>
                        <a:pt x="136" y="172"/>
                      </a:lnTo>
                      <a:lnTo>
                        <a:pt x="142" y="176"/>
                      </a:lnTo>
                      <a:lnTo>
                        <a:pt x="138" y="182"/>
                      </a:lnTo>
                      <a:lnTo>
                        <a:pt x="124" y="182"/>
                      </a:lnTo>
                      <a:lnTo>
                        <a:pt x="114" y="186"/>
                      </a:lnTo>
                      <a:lnTo>
                        <a:pt x="100" y="190"/>
                      </a:lnTo>
                      <a:lnTo>
                        <a:pt x="98" y="192"/>
                      </a:lnTo>
                      <a:lnTo>
                        <a:pt x="100" y="196"/>
                      </a:lnTo>
                      <a:lnTo>
                        <a:pt x="108" y="204"/>
                      </a:lnTo>
                      <a:lnTo>
                        <a:pt x="110" y="212"/>
                      </a:lnTo>
                      <a:lnTo>
                        <a:pt x="106" y="224"/>
                      </a:lnTo>
                      <a:lnTo>
                        <a:pt x="104" y="236"/>
                      </a:lnTo>
                      <a:lnTo>
                        <a:pt x="92" y="240"/>
                      </a:lnTo>
                      <a:lnTo>
                        <a:pt x="86" y="248"/>
                      </a:lnTo>
                      <a:lnTo>
                        <a:pt x="82" y="248"/>
                      </a:lnTo>
                      <a:lnTo>
                        <a:pt x="78" y="250"/>
                      </a:lnTo>
                      <a:lnTo>
                        <a:pt x="78" y="258"/>
                      </a:lnTo>
                      <a:lnTo>
                        <a:pt x="72" y="258"/>
                      </a:lnTo>
                      <a:lnTo>
                        <a:pt x="68" y="260"/>
                      </a:lnTo>
                      <a:lnTo>
                        <a:pt x="60" y="260"/>
                      </a:lnTo>
                      <a:lnTo>
                        <a:pt x="52" y="266"/>
                      </a:lnTo>
                      <a:lnTo>
                        <a:pt x="52" y="274"/>
                      </a:lnTo>
                      <a:lnTo>
                        <a:pt x="52" y="276"/>
                      </a:lnTo>
                      <a:lnTo>
                        <a:pt x="50" y="278"/>
                      </a:lnTo>
                      <a:lnTo>
                        <a:pt x="44" y="282"/>
                      </a:lnTo>
                      <a:lnTo>
                        <a:pt x="36" y="282"/>
                      </a:lnTo>
                      <a:lnTo>
                        <a:pt x="34" y="284"/>
                      </a:lnTo>
                      <a:lnTo>
                        <a:pt x="28" y="286"/>
                      </a:lnTo>
                      <a:lnTo>
                        <a:pt x="28" y="284"/>
                      </a:lnTo>
                      <a:lnTo>
                        <a:pt x="26" y="282"/>
                      </a:lnTo>
                      <a:lnTo>
                        <a:pt x="24" y="278"/>
                      </a:lnTo>
                      <a:lnTo>
                        <a:pt x="18" y="278"/>
                      </a:lnTo>
                      <a:lnTo>
                        <a:pt x="16" y="284"/>
                      </a:lnTo>
                      <a:lnTo>
                        <a:pt x="10" y="290"/>
                      </a:lnTo>
                      <a:lnTo>
                        <a:pt x="6" y="292"/>
                      </a:lnTo>
                      <a:lnTo>
                        <a:pt x="0" y="296"/>
                      </a:lnTo>
                      <a:lnTo>
                        <a:pt x="4" y="304"/>
                      </a:lnTo>
                      <a:lnTo>
                        <a:pt x="0" y="310"/>
                      </a:lnTo>
                      <a:lnTo>
                        <a:pt x="6" y="314"/>
                      </a:lnTo>
                      <a:lnTo>
                        <a:pt x="16" y="310"/>
                      </a:lnTo>
                      <a:lnTo>
                        <a:pt x="18" y="312"/>
                      </a:lnTo>
                      <a:lnTo>
                        <a:pt x="16" y="318"/>
                      </a:lnTo>
                      <a:lnTo>
                        <a:pt x="16" y="322"/>
                      </a:lnTo>
                      <a:lnTo>
                        <a:pt x="18" y="330"/>
                      </a:lnTo>
                      <a:lnTo>
                        <a:pt x="18" y="338"/>
                      </a:lnTo>
                      <a:lnTo>
                        <a:pt x="22" y="340"/>
                      </a:lnTo>
                      <a:lnTo>
                        <a:pt x="24" y="346"/>
                      </a:lnTo>
                      <a:lnTo>
                        <a:pt x="18" y="348"/>
                      </a:lnTo>
                      <a:lnTo>
                        <a:pt x="18" y="354"/>
                      </a:lnTo>
                      <a:lnTo>
                        <a:pt x="28" y="354"/>
                      </a:lnTo>
                      <a:lnTo>
                        <a:pt x="44" y="364"/>
                      </a:lnTo>
                      <a:lnTo>
                        <a:pt x="46" y="368"/>
                      </a:lnTo>
                      <a:lnTo>
                        <a:pt x="54" y="374"/>
                      </a:lnTo>
                      <a:lnTo>
                        <a:pt x="60" y="368"/>
                      </a:lnTo>
                      <a:lnTo>
                        <a:pt x="64" y="366"/>
                      </a:lnTo>
                      <a:lnTo>
                        <a:pt x="70" y="366"/>
                      </a:lnTo>
                      <a:lnTo>
                        <a:pt x="74" y="368"/>
                      </a:lnTo>
                      <a:lnTo>
                        <a:pt x="82" y="368"/>
                      </a:lnTo>
                      <a:lnTo>
                        <a:pt x="86" y="374"/>
                      </a:lnTo>
                      <a:lnTo>
                        <a:pt x="90" y="378"/>
                      </a:lnTo>
                      <a:lnTo>
                        <a:pt x="92" y="386"/>
                      </a:lnTo>
                      <a:lnTo>
                        <a:pt x="88" y="388"/>
                      </a:lnTo>
                      <a:lnTo>
                        <a:pt x="88" y="394"/>
                      </a:lnTo>
                      <a:lnTo>
                        <a:pt x="86" y="400"/>
                      </a:lnTo>
                      <a:lnTo>
                        <a:pt x="80" y="402"/>
                      </a:lnTo>
                      <a:lnTo>
                        <a:pt x="78" y="410"/>
                      </a:lnTo>
                      <a:lnTo>
                        <a:pt x="74" y="412"/>
                      </a:lnTo>
                      <a:lnTo>
                        <a:pt x="72" y="420"/>
                      </a:lnTo>
                      <a:lnTo>
                        <a:pt x="78" y="422"/>
                      </a:lnTo>
                      <a:lnTo>
                        <a:pt x="80" y="428"/>
                      </a:lnTo>
                      <a:lnTo>
                        <a:pt x="80" y="438"/>
                      </a:lnTo>
                      <a:lnTo>
                        <a:pt x="86" y="440"/>
                      </a:lnTo>
                      <a:lnTo>
                        <a:pt x="88" y="440"/>
                      </a:lnTo>
                      <a:lnTo>
                        <a:pt x="88" y="446"/>
                      </a:lnTo>
                      <a:lnTo>
                        <a:pt x="86" y="454"/>
                      </a:lnTo>
                      <a:lnTo>
                        <a:pt x="88" y="458"/>
                      </a:lnTo>
                      <a:lnTo>
                        <a:pt x="86" y="460"/>
                      </a:lnTo>
                      <a:lnTo>
                        <a:pt x="88" y="468"/>
                      </a:lnTo>
                      <a:lnTo>
                        <a:pt x="92" y="470"/>
                      </a:lnTo>
                      <a:lnTo>
                        <a:pt x="100" y="476"/>
                      </a:lnTo>
                      <a:lnTo>
                        <a:pt x="108" y="476"/>
                      </a:lnTo>
                      <a:lnTo>
                        <a:pt x="114" y="482"/>
                      </a:lnTo>
                      <a:lnTo>
                        <a:pt x="118" y="486"/>
                      </a:lnTo>
                      <a:lnTo>
                        <a:pt x="120" y="484"/>
                      </a:lnTo>
                      <a:lnTo>
                        <a:pt x="126" y="486"/>
                      </a:lnTo>
                      <a:lnTo>
                        <a:pt x="136" y="486"/>
                      </a:lnTo>
                      <a:lnTo>
                        <a:pt x="142" y="486"/>
                      </a:lnTo>
                      <a:lnTo>
                        <a:pt x="146" y="496"/>
                      </a:lnTo>
                      <a:lnTo>
                        <a:pt x="154" y="496"/>
                      </a:lnTo>
                      <a:lnTo>
                        <a:pt x="162" y="496"/>
                      </a:lnTo>
                      <a:lnTo>
                        <a:pt x="168" y="500"/>
                      </a:lnTo>
                      <a:lnTo>
                        <a:pt x="168" y="506"/>
                      </a:lnTo>
                      <a:lnTo>
                        <a:pt x="174" y="510"/>
                      </a:lnTo>
                      <a:lnTo>
                        <a:pt x="180" y="518"/>
                      </a:lnTo>
                      <a:lnTo>
                        <a:pt x="184" y="522"/>
                      </a:lnTo>
                      <a:lnTo>
                        <a:pt x="190" y="522"/>
                      </a:lnTo>
                      <a:lnTo>
                        <a:pt x="198" y="528"/>
                      </a:lnTo>
                      <a:lnTo>
                        <a:pt x="210" y="528"/>
                      </a:lnTo>
                      <a:lnTo>
                        <a:pt x="220" y="530"/>
                      </a:lnTo>
                      <a:lnTo>
                        <a:pt x="226" y="528"/>
                      </a:lnTo>
                      <a:lnTo>
                        <a:pt x="232" y="528"/>
                      </a:lnTo>
                      <a:lnTo>
                        <a:pt x="236" y="536"/>
                      </a:lnTo>
                      <a:lnTo>
                        <a:pt x="244" y="524"/>
                      </a:lnTo>
                      <a:lnTo>
                        <a:pt x="246" y="522"/>
                      </a:lnTo>
                      <a:lnTo>
                        <a:pt x="254" y="520"/>
                      </a:lnTo>
                      <a:lnTo>
                        <a:pt x="262" y="522"/>
                      </a:lnTo>
                      <a:lnTo>
                        <a:pt x="270" y="522"/>
                      </a:lnTo>
                      <a:lnTo>
                        <a:pt x="278" y="524"/>
                      </a:lnTo>
                      <a:lnTo>
                        <a:pt x="288" y="522"/>
                      </a:lnTo>
                      <a:lnTo>
                        <a:pt x="296" y="520"/>
                      </a:lnTo>
                      <a:lnTo>
                        <a:pt x="300" y="514"/>
                      </a:lnTo>
                      <a:lnTo>
                        <a:pt x="308" y="514"/>
                      </a:lnTo>
                      <a:lnTo>
                        <a:pt x="314" y="514"/>
                      </a:lnTo>
                      <a:lnTo>
                        <a:pt x="318" y="512"/>
                      </a:lnTo>
                      <a:lnTo>
                        <a:pt x="324" y="512"/>
                      </a:lnTo>
                      <a:lnTo>
                        <a:pt x="330" y="514"/>
                      </a:lnTo>
                      <a:lnTo>
                        <a:pt x="330" y="522"/>
                      </a:lnTo>
                      <a:lnTo>
                        <a:pt x="334" y="528"/>
                      </a:lnTo>
                      <a:lnTo>
                        <a:pt x="338" y="524"/>
                      </a:lnTo>
                      <a:lnTo>
                        <a:pt x="344" y="528"/>
                      </a:lnTo>
                      <a:lnTo>
                        <a:pt x="348" y="528"/>
                      </a:lnTo>
                      <a:lnTo>
                        <a:pt x="354" y="530"/>
                      </a:lnTo>
                      <a:lnTo>
                        <a:pt x="356" y="536"/>
                      </a:lnTo>
                      <a:lnTo>
                        <a:pt x="356" y="540"/>
                      </a:lnTo>
                      <a:lnTo>
                        <a:pt x="362" y="538"/>
                      </a:lnTo>
                      <a:lnTo>
                        <a:pt x="366" y="538"/>
                      </a:lnTo>
                      <a:lnTo>
                        <a:pt x="366" y="546"/>
                      </a:lnTo>
                      <a:lnTo>
                        <a:pt x="372" y="550"/>
                      </a:lnTo>
                      <a:lnTo>
                        <a:pt x="370" y="558"/>
                      </a:lnTo>
                      <a:lnTo>
                        <a:pt x="372" y="564"/>
                      </a:lnTo>
                      <a:lnTo>
                        <a:pt x="370" y="568"/>
                      </a:lnTo>
                      <a:lnTo>
                        <a:pt x="370" y="578"/>
                      </a:lnTo>
                      <a:lnTo>
                        <a:pt x="364" y="584"/>
                      </a:lnTo>
                      <a:lnTo>
                        <a:pt x="360" y="592"/>
                      </a:lnTo>
                      <a:lnTo>
                        <a:pt x="360" y="596"/>
                      </a:lnTo>
                      <a:lnTo>
                        <a:pt x="362" y="602"/>
                      </a:lnTo>
                      <a:lnTo>
                        <a:pt x="362" y="606"/>
                      </a:lnTo>
                      <a:lnTo>
                        <a:pt x="364" y="610"/>
                      </a:lnTo>
                      <a:lnTo>
                        <a:pt x="366" y="606"/>
                      </a:lnTo>
                      <a:lnTo>
                        <a:pt x="370" y="604"/>
                      </a:lnTo>
                      <a:lnTo>
                        <a:pt x="374" y="602"/>
                      </a:lnTo>
                      <a:lnTo>
                        <a:pt x="380" y="602"/>
                      </a:lnTo>
                      <a:lnTo>
                        <a:pt x="382" y="606"/>
                      </a:lnTo>
                      <a:lnTo>
                        <a:pt x="380" y="612"/>
                      </a:lnTo>
                      <a:lnTo>
                        <a:pt x="382" y="618"/>
                      </a:lnTo>
                      <a:lnTo>
                        <a:pt x="388" y="618"/>
                      </a:lnTo>
                      <a:lnTo>
                        <a:pt x="390" y="620"/>
                      </a:lnTo>
                      <a:lnTo>
                        <a:pt x="384" y="630"/>
                      </a:lnTo>
                      <a:lnTo>
                        <a:pt x="384" y="632"/>
                      </a:lnTo>
                      <a:lnTo>
                        <a:pt x="390" y="634"/>
                      </a:lnTo>
                      <a:lnTo>
                        <a:pt x="394" y="634"/>
                      </a:lnTo>
                      <a:lnTo>
                        <a:pt x="398" y="642"/>
                      </a:lnTo>
                      <a:lnTo>
                        <a:pt x="398" y="650"/>
                      </a:lnTo>
                      <a:lnTo>
                        <a:pt x="408" y="652"/>
                      </a:lnTo>
                      <a:lnTo>
                        <a:pt x="412" y="652"/>
                      </a:lnTo>
                      <a:lnTo>
                        <a:pt x="418" y="650"/>
                      </a:lnTo>
                      <a:lnTo>
                        <a:pt x="420" y="640"/>
                      </a:lnTo>
                      <a:lnTo>
                        <a:pt x="416" y="624"/>
                      </a:lnTo>
                      <a:lnTo>
                        <a:pt x="416" y="620"/>
                      </a:lnTo>
                      <a:lnTo>
                        <a:pt x="424" y="620"/>
                      </a:lnTo>
                      <a:lnTo>
                        <a:pt x="434" y="624"/>
                      </a:lnTo>
                      <a:lnTo>
                        <a:pt x="438" y="622"/>
                      </a:lnTo>
                      <a:lnTo>
                        <a:pt x="446" y="630"/>
                      </a:lnTo>
                      <a:lnTo>
                        <a:pt x="452" y="624"/>
                      </a:lnTo>
                      <a:lnTo>
                        <a:pt x="462" y="622"/>
                      </a:lnTo>
                      <a:lnTo>
                        <a:pt x="466" y="620"/>
                      </a:lnTo>
                      <a:lnTo>
                        <a:pt x="472" y="622"/>
                      </a:lnTo>
                      <a:lnTo>
                        <a:pt x="480" y="628"/>
                      </a:lnTo>
                      <a:lnTo>
                        <a:pt x="484" y="630"/>
                      </a:lnTo>
                      <a:lnTo>
                        <a:pt x="484" y="632"/>
                      </a:lnTo>
                      <a:lnTo>
                        <a:pt x="480" y="640"/>
                      </a:lnTo>
                      <a:lnTo>
                        <a:pt x="488" y="648"/>
                      </a:lnTo>
                      <a:lnTo>
                        <a:pt x="494" y="646"/>
                      </a:lnTo>
                      <a:lnTo>
                        <a:pt x="502" y="646"/>
                      </a:lnTo>
                      <a:lnTo>
                        <a:pt x="510" y="648"/>
                      </a:lnTo>
                      <a:lnTo>
                        <a:pt x="520" y="646"/>
                      </a:lnTo>
                      <a:lnTo>
                        <a:pt x="534" y="646"/>
                      </a:lnTo>
                      <a:lnTo>
                        <a:pt x="530" y="652"/>
                      </a:lnTo>
                      <a:lnTo>
                        <a:pt x="530" y="658"/>
                      </a:lnTo>
                      <a:lnTo>
                        <a:pt x="536" y="670"/>
                      </a:lnTo>
                      <a:lnTo>
                        <a:pt x="540" y="668"/>
                      </a:lnTo>
                      <a:lnTo>
                        <a:pt x="544" y="668"/>
                      </a:lnTo>
                      <a:lnTo>
                        <a:pt x="544" y="664"/>
                      </a:lnTo>
                      <a:lnTo>
                        <a:pt x="540" y="664"/>
                      </a:lnTo>
                      <a:lnTo>
                        <a:pt x="540" y="660"/>
                      </a:lnTo>
                      <a:lnTo>
                        <a:pt x="538" y="658"/>
                      </a:lnTo>
                      <a:lnTo>
                        <a:pt x="554" y="650"/>
                      </a:lnTo>
                      <a:lnTo>
                        <a:pt x="556" y="646"/>
                      </a:lnTo>
                      <a:lnTo>
                        <a:pt x="564" y="642"/>
                      </a:lnTo>
                      <a:lnTo>
                        <a:pt x="570" y="642"/>
                      </a:lnTo>
                      <a:lnTo>
                        <a:pt x="574" y="642"/>
                      </a:lnTo>
                      <a:lnTo>
                        <a:pt x="582" y="640"/>
                      </a:lnTo>
                      <a:lnTo>
                        <a:pt x="588" y="632"/>
                      </a:lnTo>
                      <a:lnTo>
                        <a:pt x="590" y="628"/>
                      </a:lnTo>
                      <a:lnTo>
                        <a:pt x="598" y="632"/>
                      </a:lnTo>
                      <a:lnTo>
                        <a:pt x="604" y="628"/>
                      </a:lnTo>
                      <a:lnTo>
                        <a:pt x="612" y="628"/>
                      </a:lnTo>
                      <a:lnTo>
                        <a:pt x="622" y="628"/>
                      </a:lnTo>
                      <a:lnTo>
                        <a:pt x="626" y="624"/>
                      </a:lnTo>
                      <a:lnTo>
                        <a:pt x="626" y="620"/>
                      </a:lnTo>
                      <a:lnTo>
                        <a:pt x="626" y="612"/>
                      </a:lnTo>
                      <a:lnTo>
                        <a:pt x="648" y="602"/>
                      </a:lnTo>
                      <a:lnTo>
                        <a:pt x="648" y="592"/>
                      </a:lnTo>
                      <a:lnTo>
                        <a:pt x="654" y="592"/>
                      </a:lnTo>
                      <a:lnTo>
                        <a:pt x="656" y="592"/>
                      </a:lnTo>
                      <a:lnTo>
                        <a:pt x="662" y="592"/>
                      </a:lnTo>
                      <a:lnTo>
                        <a:pt x="664" y="592"/>
                      </a:lnTo>
                      <a:lnTo>
                        <a:pt x="662" y="584"/>
                      </a:lnTo>
                      <a:lnTo>
                        <a:pt x="666" y="582"/>
                      </a:lnTo>
                      <a:lnTo>
                        <a:pt x="664" y="582"/>
                      </a:lnTo>
                      <a:lnTo>
                        <a:pt x="664" y="576"/>
                      </a:lnTo>
                      <a:lnTo>
                        <a:pt x="674" y="576"/>
                      </a:lnTo>
                      <a:lnTo>
                        <a:pt x="674" y="560"/>
                      </a:lnTo>
                      <a:lnTo>
                        <a:pt x="672" y="560"/>
                      </a:lnTo>
                      <a:lnTo>
                        <a:pt x="670" y="558"/>
                      </a:lnTo>
                      <a:lnTo>
                        <a:pt x="672" y="558"/>
                      </a:lnTo>
                      <a:lnTo>
                        <a:pt x="672" y="550"/>
                      </a:lnTo>
                      <a:lnTo>
                        <a:pt x="674" y="546"/>
                      </a:lnTo>
                      <a:lnTo>
                        <a:pt x="680" y="546"/>
                      </a:lnTo>
                      <a:lnTo>
                        <a:pt x="682" y="540"/>
                      </a:lnTo>
                      <a:lnTo>
                        <a:pt x="686" y="538"/>
                      </a:lnTo>
                      <a:lnTo>
                        <a:pt x="690" y="538"/>
                      </a:lnTo>
                      <a:lnTo>
                        <a:pt x="690" y="532"/>
                      </a:lnTo>
                      <a:lnTo>
                        <a:pt x="690" y="528"/>
                      </a:lnTo>
                      <a:lnTo>
                        <a:pt x="694" y="520"/>
                      </a:lnTo>
                      <a:lnTo>
                        <a:pt x="700" y="520"/>
                      </a:lnTo>
                      <a:lnTo>
                        <a:pt x="702" y="520"/>
                      </a:lnTo>
                      <a:lnTo>
                        <a:pt x="700" y="510"/>
                      </a:lnTo>
                      <a:lnTo>
                        <a:pt x="700" y="502"/>
                      </a:lnTo>
                      <a:lnTo>
                        <a:pt x="708" y="502"/>
                      </a:lnTo>
                      <a:lnTo>
                        <a:pt x="708" y="494"/>
                      </a:lnTo>
                      <a:lnTo>
                        <a:pt x="708" y="492"/>
                      </a:lnTo>
                      <a:lnTo>
                        <a:pt x="704" y="494"/>
                      </a:lnTo>
                      <a:lnTo>
                        <a:pt x="710" y="486"/>
                      </a:lnTo>
                      <a:lnTo>
                        <a:pt x="704" y="482"/>
                      </a:lnTo>
                      <a:lnTo>
                        <a:pt x="698" y="482"/>
                      </a:lnTo>
                      <a:lnTo>
                        <a:pt x="694" y="484"/>
                      </a:lnTo>
                      <a:lnTo>
                        <a:pt x="692" y="482"/>
                      </a:lnTo>
                      <a:lnTo>
                        <a:pt x="692" y="478"/>
                      </a:lnTo>
                      <a:lnTo>
                        <a:pt x="700" y="474"/>
                      </a:lnTo>
                      <a:lnTo>
                        <a:pt x="704" y="466"/>
                      </a:lnTo>
                      <a:lnTo>
                        <a:pt x="704" y="464"/>
                      </a:lnTo>
                      <a:lnTo>
                        <a:pt x="704" y="460"/>
                      </a:lnTo>
                      <a:lnTo>
                        <a:pt x="694" y="454"/>
                      </a:lnTo>
                      <a:lnTo>
                        <a:pt x="700" y="454"/>
                      </a:lnTo>
                      <a:lnTo>
                        <a:pt x="700" y="446"/>
                      </a:lnTo>
                      <a:lnTo>
                        <a:pt x="692" y="438"/>
                      </a:lnTo>
                      <a:lnTo>
                        <a:pt x="684" y="428"/>
                      </a:lnTo>
                      <a:lnTo>
                        <a:pt x="684" y="422"/>
                      </a:lnTo>
                      <a:lnTo>
                        <a:pt x="684" y="418"/>
                      </a:lnTo>
                      <a:lnTo>
                        <a:pt x="682" y="418"/>
                      </a:lnTo>
                      <a:lnTo>
                        <a:pt x="676" y="418"/>
                      </a:lnTo>
                      <a:lnTo>
                        <a:pt x="676" y="414"/>
                      </a:lnTo>
                      <a:lnTo>
                        <a:pt x="680" y="414"/>
                      </a:lnTo>
                      <a:lnTo>
                        <a:pt x="680" y="412"/>
                      </a:lnTo>
                      <a:lnTo>
                        <a:pt x="676" y="406"/>
                      </a:lnTo>
                      <a:lnTo>
                        <a:pt x="672" y="402"/>
                      </a:lnTo>
                      <a:lnTo>
                        <a:pt x="670" y="394"/>
                      </a:lnTo>
                      <a:lnTo>
                        <a:pt x="672" y="384"/>
                      </a:lnTo>
                      <a:lnTo>
                        <a:pt x="674" y="382"/>
                      </a:lnTo>
                      <a:lnTo>
                        <a:pt x="676" y="378"/>
                      </a:lnTo>
                      <a:lnTo>
                        <a:pt x="682" y="376"/>
                      </a:lnTo>
                      <a:lnTo>
                        <a:pt x="682" y="374"/>
                      </a:lnTo>
                      <a:lnTo>
                        <a:pt x="680" y="372"/>
                      </a:lnTo>
                      <a:lnTo>
                        <a:pt x="690" y="360"/>
                      </a:lnTo>
                      <a:lnTo>
                        <a:pt x="700" y="354"/>
                      </a:lnTo>
                      <a:lnTo>
                        <a:pt x="710" y="350"/>
                      </a:lnTo>
                      <a:lnTo>
                        <a:pt x="718" y="348"/>
                      </a:lnTo>
                      <a:lnTo>
                        <a:pt x="720" y="342"/>
                      </a:lnTo>
                      <a:lnTo>
                        <a:pt x="720" y="338"/>
                      </a:lnTo>
                      <a:lnTo>
                        <a:pt x="700" y="338"/>
                      </a:lnTo>
                      <a:lnTo>
                        <a:pt x="694" y="336"/>
                      </a:lnTo>
                      <a:lnTo>
                        <a:pt x="690" y="332"/>
                      </a:lnTo>
                      <a:lnTo>
                        <a:pt x="684" y="332"/>
                      </a:lnTo>
                      <a:lnTo>
                        <a:pt x="680" y="338"/>
                      </a:lnTo>
                      <a:lnTo>
                        <a:pt x="674" y="346"/>
                      </a:lnTo>
                      <a:lnTo>
                        <a:pt x="662" y="348"/>
                      </a:lnTo>
                      <a:lnTo>
                        <a:pt x="654" y="330"/>
                      </a:lnTo>
                      <a:lnTo>
                        <a:pt x="644" y="312"/>
                      </a:lnTo>
                      <a:lnTo>
                        <a:pt x="646" y="312"/>
                      </a:lnTo>
                      <a:lnTo>
                        <a:pt x="646" y="310"/>
                      </a:lnTo>
                      <a:lnTo>
                        <a:pt x="648" y="306"/>
                      </a:lnTo>
                      <a:lnTo>
                        <a:pt x="656" y="306"/>
                      </a:lnTo>
                      <a:lnTo>
                        <a:pt x="664" y="306"/>
                      </a:lnTo>
                      <a:lnTo>
                        <a:pt x="666" y="302"/>
                      </a:lnTo>
                      <a:lnTo>
                        <a:pt x="670" y="294"/>
                      </a:lnTo>
                      <a:lnTo>
                        <a:pt x="676" y="292"/>
                      </a:lnTo>
                      <a:lnTo>
                        <a:pt x="684" y="290"/>
                      </a:lnTo>
                      <a:lnTo>
                        <a:pt x="692" y="278"/>
                      </a:lnTo>
                      <a:lnTo>
                        <a:pt x="698" y="266"/>
                      </a:lnTo>
                      <a:lnTo>
                        <a:pt x="710" y="272"/>
                      </a:lnTo>
                      <a:lnTo>
                        <a:pt x="716" y="274"/>
                      </a:lnTo>
                      <a:lnTo>
                        <a:pt x="712" y="278"/>
                      </a:lnTo>
                      <a:lnTo>
                        <a:pt x="708" y="290"/>
                      </a:lnTo>
                      <a:lnTo>
                        <a:pt x="702" y="300"/>
                      </a:lnTo>
                      <a:lnTo>
                        <a:pt x="702" y="304"/>
                      </a:lnTo>
                      <a:lnTo>
                        <a:pt x="708" y="302"/>
                      </a:lnTo>
                      <a:lnTo>
                        <a:pt x="702" y="310"/>
                      </a:lnTo>
                      <a:lnTo>
                        <a:pt x="702" y="312"/>
                      </a:lnTo>
                      <a:lnTo>
                        <a:pt x="704" y="312"/>
                      </a:lnTo>
                      <a:lnTo>
                        <a:pt x="712" y="306"/>
                      </a:lnTo>
                      <a:lnTo>
                        <a:pt x="720" y="300"/>
                      </a:lnTo>
                      <a:lnTo>
                        <a:pt x="730" y="292"/>
                      </a:lnTo>
                      <a:lnTo>
                        <a:pt x="736" y="290"/>
                      </a:lnTo>
                      <a:lnTo>
                        <a:pt x="740" y="290"/>
                      </a:lnTo>
                      <a:lnTo>
                        <a:pt x="744" y="292"/>
                      </a:lnTo>
                      <a:lnTo>
                        <a:pt x="746" y="292"/>
                      </a:lnTo>
                      <a:lnTo>
                        <a:pt x="750" y="292"/>
                      </a:lnTo>
                      <a:lnTo>
                        <a:pt x="756" y="282"/>
                      </a:lnTo>
                      <a:lnTo>
                        <a:pt x="762" y="276"/>
                      </a:lnTo>
                      <a:lnTo>
                        <a:pt x="766" y="266"/>
                      </a:lnTo>
                      <a:lnTo>
                        <a:pt x="772" y="258"/>
                      </a:lnTo>
                      <a:lnTo>
                        <a:pt x="782" y="250"/>
                      </a:lnTo>
                      <a:lnTo>
                        <a:pt x="780" y="242"/>
                      </a:lnTo>
                      <a:lnTo>
                        <a:pt x="786" y="240"/>
                      </a:lnTo>
                      <a:lnTo>
                        <a:pt x="790" y="246"/>
                      </a:lnTo>
                      <a:lnTo>
                        <a:pt x="798" y="248"/>
                      </a:lnTo>
                      <a:lnTo>
                        <a:pt x="804" y="250"/>
                      </a:lnTo>
                      <a:lnTo>
                        <a:pt x="804" y="242"/>
                      </a:lnTo>
                      <a:lnTo>
                        <a:pt x="804" y="240"/>
                      </a:lnTo>
                      <a:lnTo>
                        <a:pt x="810" y="236"/>
                      </a:lnTo>
                      <a:lnTo>
                        <a:pt x="814" y="236"/>
                      </a:lnTo>
                      <a:lnTo>
                        <a:pt x="820" y="232"/>
                      </a:lnTo>
                      <a:lnTo>
                        <a:pt x="818" y="230"/>
                      </a:lnTo>
                      <a:lnTo>
                        <a:pt x="826" y="228"/>
                      </a:lnTo>
                      <a:lnTo>
                        <a:pt x="828" y="214"/>
                      </a:lnTo>
                      <a:lnTo>
                        <a:pt x="836" y="230"/>
                      </a:lnTo>
                      <a:lnTo>
                        <a:pt x="838" y="224"/>
                      </a:lnTo>
                      <a:lnTo>
                        <a:pt x="838" y="220"/>
                      </a:lnTo>
                      <a:lnTo>
                        <a:pt x="844" y="214"/>
                      </a:lnTo>
                      <a:lnTo>
                        <a:pt x="844" y="210"/>
                      </a:lnTo>
                      <a:lnTo>
                        <a:pt x="840" y="200"/>
                      </a:lnTo>
                      <a:lnTo>
                        <a:pt x="844" y="192"/>
                      </a:lnTo>
                      <a:lnTo>
                        <a:pt x="844" y="184"/>
                      </a:lnTo>
                      <a:lnTo>
                        <a:pt x="848" y="182"/>
                      </a:lnTo>
                      <a:lnTo>
                        <a:pt x="854" y="178"/>
                      </a:lnTo>
                      <a:lnTo>
                        <a:pt x="850" y="176"/>
                      </a:lnTo>
                      <a:lnTo>
                        <a:pt x="850" y="174"/>
                      </a:lnTo>
                      <a:lnTo>
                        <a:pt x="856" y="176"/>
                      </a:lnTo>
                      <a:lnTo>
                        <a:pt x="858" y="178"/>
                      </a:lnTo>
                      <a:lnTo>
                        <a:pt x="858" y="178"/>
                      </a:lnTo>
                      <a:lnTo>
                        <a:pt x="858" y="178"/>
                      </a:lnTo>
                      <a:close/>
                      <a:moveTo>
                        <a:pt x="590" y="622"/>
                      </a:moveTo>
                      <a:lnTo>
                        <a:pt x="590" y="622"/>
                      </a:lnTo>
                      <a:lnTo>
                        <a:pt x="592" y="622"/>
                      </a:lnTo>
                      <a:lnTo>
                        <a:pt x="590" y="624"/>
                      </a:lnTo>
                      <a:lnTo>
                        <a:pt x="590" y="628"/>
                      </a:lnTo>
                      <a:lnTo>
                        <a:pt x="588" y="622"/>
                      </a:lnTo>
                      <a:lnTo>
                        <a:pt x="590" y="622"/>
                      </a:lnTo>
                      <a:lnTo>
                        <a:pt x="590" y="622"/>
                      </a:lnTo>
                      <a:lnTo>
                        <a:pt x="590" y="622"/>
                      </a:lnTo>
                      <a:close/>
                      <a:moveTo>
                        <a:pt x="540" y="676"/>
                      </a:moveTo>
                      <a:lnTo>
                        <a:pt x="540" y="676"/>
                      </a:lnTo>
                      <a:lnTo>
                        <a:pt x="536" y="678"/>
                      </a:lnTo>
                      <a:lnTo>
                        <a:pt x="528" y="682"/>
                      </a:lnTo>
                      <a:lnTo>
                        <a:pt x="516" y="692"/>
                      </a:lnTo>
                      <a:lnTo>
                        <a:pt x="520" y="706"/>
                      </a:lnTo>
                      <a:lnTo>
                        <a:pt x="526" y="712"/>
                      </a:lnTo>
                      <a:lnTo>
                        <a:pt x="536" y="712"/>
                      </a:lnTo>
                      <a:lnTo>
                        <a:pt x="540" y="706"/>
                      </a:lnTo>
                      <a:lnTo>
                        <a:pt x="546" y="702"/>
                      </a:lnTo>
                      <a:lnTo>
                        <a:pt x="552" y="684"/>
                      </a:lnTo>
                      <a:lnTo>
                        <a:pt x="554" y="684"/>
                      </a:lnTo>
                      <a:lnTo>
                        <a:pt x="554" y="682"/>
                      </a:lnTo>
                      <a:lnTo>
                        <a:pt x="552" y="676"/>
                      </a:lnTo>
                      <a:lnTo>
                        <a:pt x="540" y="676"/>
                      </a:lnTo>
                      <a:lnTo>
                        <a:pt x="540" y="676"/>
                      </a:lnTo>
                      <a:lnTo>
                        <a:pt x="540" y="676"/>
                      </a:lnTo>
                      <a:close/>
                      <a:moveTo>
                        <a:pt x="566" y="504"/>
                      </a:moveTo>
                      <a:lnTo>
                        <a:pt x="566" y="504"/>
                      </a:lnTo>
                      <a:lnTo>
                        <a:pt x="572" y="504"/>
                      </a:lnTo>
                      <a:lnTo>
                        <a:pt x="576" y="504"/>
                      </a:lnTo>
                      <a:lnTo>
                        <a:pt x="576" y="506"/>
                      </a:lnTo>
                      <a:lnTo>
                        <a:pt x="574" y="506"/>
                      </a:lnTo>
                      <a:lnTo>
                        <a:pt x="574" y="512"/>
                      </a:lnTo>
                      <a:lnTo>
                        <a:pt x="572" y="512"/>
                      </a:lnTo>
                      <a:lnTo>
                        <a:pt x="566" y="512"/>
                      </a:lnTo>
                      <a:lnTo>
                        <a:pt x="564" y="506"/>
                      </a:lnTo>
                      <a:lnTo>
                        <a:pt x="564" y="504"/>
                      </a:lnTo>
                      <a:lnTo>
                        <a:pt x="566" y="504"/>
                      </a:lnTo>
                      <a:lnTo>
                        <a:pt x="566" y="504"/>
                      </a:lnTo>
                      <a:lnTo>
                        <a:pt x="566" y="504"/>
                      </a:lnTo>
                      <a:close/>
                      <a:moveTo>
                        <a:pt x="630" y="496"/>
                      </a:moveTo>
                      <a:lnTo>
                        <a:pt x="630" y="496"/>
                      </a:lnTo>
                      <a:lnTo>
                        <a:pt x="636" y="496"/>
                      </a:lnTo>
                      <a:lnTo>
                        <a:pt x="636" y="500"/>
                      </a:lnTo>
                      <a:lnTo>
                        <a:pt x="636" y="502"/>
                      </a:lnTo>
                      <a:lnTo>
                        <a:pt x="630" y="500"/>
                      </a:lnTo>
                      <a:lnTo>
                        <a:pt x="628" y="496"/>
                      </a:lnTo>
                      <a:lnTo>
                        <a:pt x="630" y="496"/>
                      </a:lnTo>
                      <a:lnTo>
                        <a:pt x="630" y="496"/>
                      </a:lnTo>
                      <a:lnTo>
                        <a:pt x="630" y="496"/>
                      </a:lnTo>
                      <a:close/>
                      <a:moveTo>
                        <a:pt x="684" y="456"/>
                      </a:moveTo>
                      <a:lnTo>
                        <a:pt x="684" y="456"/>
                      </a:lnTo>
                      <a:lnTo>
                        <a:pt x="686" y="458"/>
                      </a:lnTo>
                      <a:lnTo>
                        <a:pt x="690" y="460"/>
                      </a:lnTo>
                      <a:lnTo>
                        <a:pt x="686" y="464"/>
                      </a:lnTo>
                      <a:lnTo>
                        <a:pt x="682" y="466"/>
                      </a:lnTo>
                      <a:lnTo>
                        <a:pt x="682" y="460"/>
                      </a:lnTo>
                      <a:lnTo>
                        <a:pt x="682" y="458"/>
                      </a:lnTo>
                      <a:lnTo>
                        <a:pt x="684" y="456"/>
                      </a:lnTo>
                      <a:lnTo>
                        <a:pt x="684" y="456"/>
                      </a:lnTo>
                      <a:lnTo>
                        <a:pt x="684" y="456"/>
                      </a:lnTo>
                      <a:close/>
                      <a:moveTo>
                        <a:pt x="692" y="448"/>
                      </a:moveTo>
                      <a:lnTo>
                        <a:pt x="692" y="448"/>
                      </a:lnTo>
                      <a:lnTo>
                        <a:pt x="692" y="450"/>
                      </a:lnTo>
                      <a:lnTo>
                        <a:pt x="694" y="454"/>
                      </a:lnTo>
                      <a:lnTo>
                        <a:pt x="692" y="454"/>
                      </a:lnTo>
                      <a:lnTo>
                        <a:pt x="686" y="454"/>
                      </a:lnTo>
                      <a:lnTo>
                        <a:pt x="684" y="450"/>
                      </a:lnTo>
                      <a:lnTo>
                        <a:pt x="686" y="448"/>
                      </a:lnTo>
                      <a:lnTo>
                        <a:pt x="692" y="448"/>
                      </a:lnTo>
                      <a:lnTo>
                        <a:pt x="692" y="448"/>
                      </a:lnTo>
                      <a:lnTo>
                        <a:pt x="692" y="448"/>
                      </a:lnTo>
                      <a:close/>
                      <a:moveTo>
                        <a:pt x="398" y="346"/>
                      </a:moveTo>
                      <a:lnTo>
                        <a:pt x="398" y="346"/>
                      </a:lnTo>
                      <a:lnTo>
                        <a:pt x="400" y="350"/>
                      </a:lnTo>
                      <a:lnTo>
                        <a:pt x="400" y="354"/>
                      </a:lnTo>
                      <a:lnTo>
                        <a:pt x="398" y="350"/>
                      </a:lnTo>
                      <a:lnTo>
                        <a:pt x="394" y="348"/>
                      </a:lnTo>
                      <a:lnTo>
                        <a:pt x="394" y="346"/>
                      </a:lnTo>
                      <a:lnTo>
                        <a:pt x="398" y="346"/>
                      </a:lnTo>
                      <a:lnTo>
                        <a:pt x="398" y="346"/>
                      </a:lnTo>
                      <a:lnTo>
                        <a:pt x="398" y="34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1" name="Freeform: Shape 424">
                  <a:extLst>
                    <a:ext uri="{FF2B5EF4-FFF2-40B4-BE49-F238E27FC236}">
                      <a16:creationId xmlns:a16="http://schemas.microsoft.com/office/drawing/2014/main" id="{462B1D29-0AD6-4914-BA35-6134CA7F9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950" y="3810000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8 w 8"/>
                    <a:gd name="T3" fmla="*/ 0 h 4"/>
                    <a:gd name="T4" fmla="*/ 6 w 8"/>
                    <a:gd name="T5" fmla="*/ 0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0 h 4"/>
                    <a:gd name="T14" fmla="*/ 8 w 8"/>
                    <a:gd name="T15" fmla="*/ 0 h 4"/>
                    <a:gd name="T16" fmla="*/ 8 w 8"/>
                    <a:gd name="T17" fmla="*/ 0 h 4"/>
                    <a:gd name="T18" fmla="*/ 8 w 8"/>
                    <a:gd name="T19" fmla="*/ 4 h 4"/>
                    <a:gd name="T20" fmla="*/ 8 w 8"/>
                    <a:gd name="T21" fmla="*/ 4 h 4"/>
                    <a:gd name="T22" fmla="*/ 6 w 8"/>
                    <a:gd name="T23" fmla="*/ 4 h 4"/>
                    <a:gd name="T24" fmla="*/ 8 w 8"/>
                    <a:gd name="T25" fmla="*/ 4 h 4"/>
                    <a:gd name="T26" fmla="*/ 8 w 8"/>
                    <a:gd name="T27" fmla="*/ 4 h 4"/>
                    <a:gd name="T28" fmla="*/ 8 w 8"/>
                    <a:gd name="T29" fmla="*/ 4 h 4"/>
                    <a:gd name="T30" fmla="*/ 4 w 8"/>
                    <a:gd name="T31" fmla="*/ 2 h 4"/>
                    <a:gd name="T32" fmla="*/ 4 w 8"/>
                    <a:gd name="T33" fmla="*/ 2 h 4"/>
                    <a:gd name="T34" fmla="*/ 4 w 8"/>
                    <a:gd name="T35" fmla="*/ 4 h 4"/>
                    <a:gd name="T36" fmla="*/ 0 w 8"/>
                    <a:gd name="T37" fmla="*/ 4 h 4"/>
                    <a:gd name="T38" fmla="*/ 4 w 8"/>
                    <a:gd name="T39" fmla="*/ 4 h 4"/>
                    <a:gd name="T40" fmla="*/ 4 w 8"/>
                    <a:gd name="T41" fmla="*/ 2 h 4"/>
                    <a:gd name="T42" fmla="*/ 4 w 8"/>
                    <a:gd name="T43" fmla="*/ 2 h 4"/>
                    <a:gd name="T44" fmla="*/ 4 w 8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2" name="Freeform: Shape 425">
                  <a:extLst>
                    <a:ext uri="{FF2B5EF4-FFF2-40B4-BE49-F238E27FC236}">
                      <a16:creationId xmlns:a16="http://schemas.microsoft.com/office/drawing/2014/main" id="{8DA567EB-1ACE-4447-8E12-17DC5E4BA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950" y="3810000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8 w 8"/>
                    <a:gd name="T3" fmla="*/ 0 h 4"/>
                    <a:gd name="T4" fmla="*/ 6 w 8"/>
                    <a:gd name="T5" fmla="*/ 0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0 h 4"/>
                    <a:gd name="T14" fmla="*/ 8 w 8"/>
                    <a:gd name="T15" fmla="*/ 0 h 4"/>
                    <a:gd name="T16" fmla="*/ 8 w 8"/>
                    <a:gd name="T17" fmla="*/ 0 h 4"/>
                    <a:gd name="T18" fmla="*/ 8 w 8"/>
                    <a:gd name="T19" fmla="*/ 4 h 4"/>
                    <a:gd name="T20" fmla="*/ 8 w 8"/>
                    <a:gd name="T21" fmla="*/ 4 h 4"/>
                    <a:gd name="T22" fmla="*/ 6 w 8"/>
                    <a:gd name="T23" fmla="*/ 4 h 4"/>
                    <a:gd name="T24" fmla="*/ 8 w 8"/>
                    <a:gd name="T25" fmla="*/ 4 h 4"/>
                    <a:gd name="T26" fmla="*/ 8 w 8"/>
                    <a:gd name="T27" fmla="*/ 4 h 4"/>
                    <a:gd name="T28" fmla="*/ 8 w 8"/>
                    <a:gd name="T29" fmla="*/ 4 h 4"/>
                    <a:gd name="T30" fmla="*/ 4 w 8"/>
                    <a:gd name="T31" fmla="*/ 2 h 4"/>
                    <a:gd name="T32" fmla="*/ 4 w 8"/>
                    <a:gd name="T33" fmla="*/ 2 h 4"/>
                    <a:gd name="T34" fmla="*/ 4 w 8"/>
                    <a:gd name="T35" fmla="*/ 4 h 4"/>
                    <a:gd name="T36" fmla="*/ 0 w 8"/>
                    <a:gd name="T37" fmla="*/ 4 h 4"/>
                    <a:gd name="T38" fmla="*/ 4 w 8"/>
                    <a:gd name="T39" fmla="*/ 4 h 4"/>
                    <a:gd name="T40" fmla="*/ 4 w 8"/>
                    <a:gd name="T41" fmla="*/ 2 h 4"/>
                    <a:gd name="T42" fmla="*/ 4 w 8"/>
                    <a:gd name="T43" fmla="*/ 2 h 4"/>
                    <a:gd name="T44" fmla="*/ 4 w 8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3" name="Freeform: Shape 426">
                  <a:extLst>
                    <a:ext uri="{FF2B5EF4-FFF2-40B4-BE49-F238E27FC236}">
                      <a16:creationId xmlns:a16="http://schemas.microsoft.com/office/drawing/2014/main" id="{7F738943-DAB8-4C28-AC76-A8A86D2B8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075" y="3765550"/>
                  <a:ext cx="241300" cy="466725"/>
                </a:xfrm>
                <a:custGeom>
                  <a:avLst/>
                  <a:gdLst>
                    <a:gd name="T0" fmla="*/ 0 w 152"/>
                    <a:gd name="T1" fmla="*/ 168 h 294"/>
                    <a:gd name="T2" fmla="*/ 8 w 152"/>
                    <a:gd name="T3" fmla="*/ 178 h 294"/>
                    <a:gd name="T4" fmla="*/ 20 w 152"/>
                    <a:gd name="T5" fmla="*/ 178 h 294"/>
                    <a:gd name="T6" fmla="*/ 20 w 152"/>
                    <a:gd name="T7" fmla="*/ 184 h 294"/>
                    <a:gd name="T8" fmla="*/ 8 w 152"/>
                    <a:gd name="T9" fmla="*/ 184 h 294"/>
                    <a:gd name="T10" fmla="*/ 18 w 152"/>
                    <a:gd name="T11" fmla="*/ 202 h 294"/>
                    <a:gd name="T12" fmla="*/ 20 w 152"/>
                    <a:gd name="T13" fmla="*/ 210 h 294"/>
                    <a:gd name="T14" fmla="*/ 20 w 152"/>
                    <a:gd name="T15" fmla="*/ 218 h 294"/>
                    <a:gd name="T16" fmla="*/ 20 w 152"/>
                    <a:gd name="T17" fmla="*/ 230 h 294"/>
                    <a:gd name="T18" fmla="*/ 22 w 152"/>
                    <a:gd name="T19" fmla="*/ 240 h 294"/>
                    <a:gd name="T20" fmla="*/ 26 w 152"/>
                    <a:gd name="T21" fmla="*/ 250 h 294"/>
                    <a:gd name="T22" fmla="*/ 8 w 152"/>
                    <a:gd name="T23" fmla="*/ 250 h 294"/>
                    <a:gd name="T24" fmla="*/ 4 w 152"/>
                    <a:gd name="T25" fmla="*/ 260 h 294"/>
                    <a:gd name="T26" fmla="*/ 18 w 152"/>
                    <a:gd name="T27" fmla="*/ 282 h 294"/>
                    <a:gd name="T28" fmla="*/ 14 w 152"/>
                    <a:gd name="T29" fmla="*/ 294 h 294"/>
                    <a:gd name="T30" fmla="*/ 28 w 152"/>
                    <a:gd name="T31" fmla="*/ 294 h 294"/>
                    <a:gd name="T32" fmla="*/ 36 w 152"/>
                    <a:gd name="T33" fmla="*/ 288 h 294"/>
                    <a:gd name="T34" fmla="*/ 56 w 152"/>
                    <a:gd name="T35" fmla="*/ 288 h 294"/>
                    <a:gd name="T36" fmla="*/ 68 w 152"/>
                    <a:gd name="T37" fmla="*/ 282 h 294"/>
                    <a:gd name="T38" fmla="*/ 80 w 152"/>
                    <a:gd name="T39" fmla="*/ 274 h 294"/>
                    <a:gd name="T40" fmla="*/ 74 w 152"/>
                    <a:gd name="T41" fmla="*/ 268 h 294"/>
                    <a:gd name="T42" fmla="*/ 80 w 152"/>
                    <a:gd name="T43" fmla="*/ 264 h 294"/>
                    <a:gd name="T44" fmla="*/ 90 w 152"/>
                    <a:gd name="T45" fmla="*/ 260 h 294"/>
                    <a:gd name="T46" fmla="*/ 98 w 152"/>
                    <a:gd name="T47" fmla="*/ 256 h 294"/>
                    <a:gd name="T48" fmla="*/ 102 w 152"/>
                    <a:gd name="T49" fmla="*/ 254 h 294"/>
                    <a:gd name="T50" fmla="*/ 108 w 152"/>
                    <a:gd name="T51" fmla="*/ 248 h 294"/>
                    <a:gd name="T52" fmla="*/ 118 w 152"/>
                    <a:gd name="T53" fmla="*/ 240 h 294"/>
                    <a:gd name="T54" fmla="*/ 122 w 152"/>
                    <a:gd name="T55" fmla="*/ 232 h 294"/>
                    <a:gd name="T56" fmla="*/ 126 w 152"/>
                    <a:gd name="T57" fmla="*/ 224 h 294"/>
                    <a:gd name="T58" fmla="*/ 122 w 152"/>
                    <a:gd name="T59" fmla="*/ 218 h 294"/>
                    <a:gd name="T60" fmla="*/ 122 w 152"/>
                    <a:gd name="T61" fmla="*/ 212 h 294"/>
                    <a:gd name="T62" fmla="*/ 126 w 152"/>
                    <a:gd name="T63" fmla="*/ 204 h 294"/>
                    <a:gd name="T64" fmla="*/ 126 w 152"/>
                    <a:gd name="T65" fmla="*/ 200 h 294"/>
                    <a:gd name="T66" fmla="*/ 120 w 152"/>
                    <a:gd name="T67" fmla="*/ 196 h 294"/>
                    <a:gd name="T68" fmla="*/ 112 w 152"/>
                    <a:gd name="T69" fmla="*/ 196 h 294"/>
                    <a:gd name="T70" fmla="*/ 112 w 152"/>
                    <a:gd name="T71" fmla="*/ 192 h 294"/>
                    <a:gd name="T72" fmla="*/ 118 w 152"/>
                    <a:gd name="T73" fmla="*/ 186 h 294"/>
                    <a:gd name="T74" fmla="*/ 120 w 152"/>
                    <a:gd name="T75" fmla="*/ 178 h 294"/>
                    <a:gd name="T76" fmla="*/ 126 w 152"/>
                    <a:gd name="T77" fmla="*/ 172 h 294"/>
                    <a:gd name="T78" fmla="*/ 126 w 152"/>
                    <a:gd name="T79" fmla="*/ 164 h 294"/>
                    <a:gd name="T80" fmla="*/ 130 w 152"/>
                    <a:gd name="T81" fmla="*/ 156 h 294"/>
                    <a:gd name="T82" fmla="*/ 130 w 152"/>
                    <a:gd name="T83" fmla="*/ 148 h 294"/>
                    <a:gd name="T84" fmla="*/ 138 w 152"/>
                    <a:gd name="T85" fmla="*/ 140 h 294"/>
                    <a:gd name="T86" fmla="*/ 148 w 152"/>
                    <a:gd name="T87" fmla="*/ 142 h 294"/>
                    <a:gd name="T88" fmla="*/ 152 w 152"/>
                    <a:gd name="T89" fmla="*/ 74 h 294"/>
                    <a:gd name="T90" fmla="*/ 12 w 152"/>
                    <a:gd name="T91" fmla="*/ 10 h 294"/>
                    <a:gd name="T92" fmla="*/ 26 w 152"/>
                    <a:gd name="T93" fmla="*/ 50 h 294"/>
                    <a:gd name="T94" fmla="*/ 26 w 152"/>
                    <a:gd name="T95" fmla="*/ 60 h 294"/>
                    <a:gd name="T96" fmla="*/ 20 w 152"/>
                    <a:gd name="T97" fmla="*/ 76 h 294"/>
                    <a:gd name="T98" fmla="*/ 20 w 152"/>
                    <a:gd name="T99" fmla="*/ 136 h 294"/>
                    <a:gd name="T100" fmla="*/ 0 w 152"/>
                    <a:gd name="T101" fmla="*/ 168 h 294"/>
                    <a:gd name="T102" fmla="*/ 0 w 152"/>
                    <a:gd name="T103" fmla="*/ 168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2" h="294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4" y="174"/>
                      </a:lnTo>
                      <a:lnTo>
                        <a:pt x="8" y="178"/>
                      </a:lnTo>
                      <a:lnTo>
                        <a:pt x="12" y="178"/>
                      </a:lnTo>
                      <a:lnTo>
                        <a:pt x="20" y="178"/>
                      </a:lnTo>
                      <a:lnTo>
                        <a:pt x="22" y="182"/>
                      </a:lnTo>
                      <a:lnTo>
                        <a:pt x="20" y="184"/>
                      </a:lnTo>
                      <a:lnTo>
                        <a:pt x="14" y="184"/>
                      </a:lnTo>
                      <a:lnTo>
                        <a:pt x="8" y="184"/>
                      </a:lnTo>
                      <a:lnTo>
                        <a:pt x="18" y="196"/>
                      </a:lnTo>
                      <a:lnTo>
                        <a:pt x="18" y="202"/>
                      </a:lnTo>
                      <a:lnTo>
                        <a:pt x="20" y="204"/>
                      </a:lnTo>
                      <a:lnTo>
                        <a:pt x="20" y="210"/>
                      </a:lnTo>
                      <a:lnTo>
                        <a:pt x="20" y="212"/>
                      </a:lnTo>
                      <a:lnTo>
                        <a:pt x="20" y="218"/>
                      </a:lnTo>
                      <a:lnTo>
                        <a:pt x="20" y="222"/>
                      </a:lnTo>
                      <a:lnTo>
                        <a:pt x="20" y="230"/>
                      </a:lnTo>
                      <a:lnTo>
                        <a:pt x="22" y="236"/>
                      </a:lnTo>
                      <a:lnTo>
                        <a:pt x="22" y="240"/>
                      </a:lnTo>
                      <a:lnTo>
                        <a:pt x="22" y="242"/>
                      </a:lnTo>
                      <a:lnTo>
                        <a:pt x="26" y="250"/>
                      </a:lnTo>
                      <a:lnTo>
                        <a:pt x="18" y="250"/>
                      </a:lnTo>
                      <a:lnTo>
                        <a:pt x="8" y="250"/>
                      </a:lnTo>
                      <a:lnTo>
                        <a:pt x="4" y="256"/>
                      </a:lnTo>
                      <a:lnTo>
                        <a:pt x="4" y="260"/>
                      </a:lnTo>
                      <a:lnTo>
                        <a:pt x="14" y="274"/>
                      </a:lnTo>
                      <a:lnTo>
                        <a:pt x="18" y="282"/>
                      </a:lnTo>
                      <a:lnTo>
                        <a:pt x="20" y="286"/>
                      </a:lnTo>
                      <a:lnTo>
                        <a:pt x="14" y="294"/>
                      </a:lnTo>
                      <a:lnTo>
                        <a:pt x="20" y="294"/>
                      </a:lnTo>
                      <a:lnTo>
                        <a:pt x="28" y="294"/>
                      </a:lnTo>
                      <a:lnTo>
                        <a:pt x="32" y="288"/>
                      </a:lnTo>
                      <a:lnTo>
                        <a:pt x="36" y="288"/>
                      </a:lnTo>
                      <a:lnTo>
                        <a:pt x="38" y="292"/>
                      </a:lnTo>
                      <a:lnTo>
                        <a:pt x="56" y="288"/>
                      </a:lnTo>
                      <a:lnTo>
                        <a:pt x="64" y="286"/>
                      </a:lnTo>
                      <a:lnTo>
                        <a:pt x="68" y="282"/>
                      </a:lnTo>
                      <a:lnTo>
                        <a:pt x="74" y="276"/>
                      </a:lnTo>
                      <a:lnTo>
                        <a:pt x="80" y="274"/>
                      </a:lnTo>
                      <a:lnTo>
                        <a:pt x="76" y="272"/>
                      </a:lnTo>
                      <a:lnTo>
                        <a:pt x="74" y="268"/>
                      </a:lnTo>
                      <a:lnTo>
                        <a:pt x="76" y="266"/>
                      </a:lnTo>
                      <a:lnTo>
                        <a:pt x="80" y="264"/>
                      </a:lnTo>
                      <a:lnTo>
                        <a:pt x="84" y="260"/>
                      </a:lnTo>
                      <a:lnTo>
                        <a:pt x="90" y="260"/>
                      </a:lnTo>
                      <a:lnTo>
                        <a:pt x="92" y="258"/>
                      </a:lnTo>
                      <a:lnTo>
                        <a:pt x="98" y="256"/>
                      </a:lnTo>
                      <a:lnTo>
                        <a:pt x="102" y="256"/>
                      </a:lnTo>
                      <a:lnTo>
                        <a:pt x="102" y="254"/>
                      </a:lnTo>
                      <a:lnTo>
                        <a:pt x="104" y="250"/>
                      </a:lnTo>
                      <a:lnTo>
                        <a:pt x="108" y="248"/>
                      </a:lnTo>
                      <a:lnTo>
                        <a:pt x="116" y="242"/>
                      </a:lnTo>
                      <a:lnTo>
                        <a:pt x="118" y="240"/>
                      </a:lnTo>
                      <a:lnTo>
                        <a:pt x="120" y="238"/>
                      </a:lnTo>
                      <a:lnTo>
                        <a:pt x="122" y="232"/>
                      </a:lnTo>
                      <a:lnTo>
                        <a:pt x="128" y="230"/>
                      </a:lnTo>
                      <a:lnTo>
                        <a:pt x="126" y="224"/>
                      </a:lnTo>
                      <a:lnTo>
                        <a:pt x="122" y="222"/>
                      </a:lnTo>
                      <a:lnTo>
                        <a:pt x="122" y="218"/>
                      </a:lnTo>
                      <a:lnTo>
                        <a:pt x="122" y="214"/>
                      </a:lnTo>
                      <a:lnTo>
                        <a:pt x="122" y="212"/>
                      </a:lnTo>
                      <a:lnTo>
                        <a:pt x="122" y="210"/>
                      </a:lnTo>
                      <a:lnTo>
                        <a:pt x="126" y="204"/>
                      </a:lnTo>
                      <a:lnTo>
                        <a:pt x="126" y="202"/>
                      </a:lnTo>
                      <a:lnTo>
                        <a:pt x="126" y="200"/>
                      </a:lnTo>
                      <a:lnTo>
                        <a:pt x="122" y="196"/>
                      </a:lnTo>
                      <a:lnTo>
                        <a:pt x="120" y="196"/>
                      </a:lnTo>
                      <a:lnTo>
                        <a:pt x="116" y="196"/>
                      </a:lnTo>
                      <a:lnTo>
                        <a:pt x="112" y="196"/>
                      </a:lnTo>
                      <a:lnTo>
                        <a:pt x="112" y="194"/>
                      </a:lnTo>
                      <a:lnTo>
                        <a:pt x="112" y="192"/>
                      </a:lnTo>
                      <a:lnTo>
                        <a:pt x="116" y="188"/>
                      </a:lnTo>
                      <a:lnTo>
                        <a:pt x="118" y="186"/>
                      </a:lnTo>
                      <a:lnTo>
                        <a:pt x="118" y="182"/>
                      </a:lnTo>
                      <a:lnTo>
                        <a:pt x="120" y="178"/>
                      </a:lnTo>
                      <a:lnTo>
                        <a:pt x="122" y="176"/>
                      </a:lnTo>
                      <a:lnTo>
                        <a:pt x="126" y="172"/>
                      </a:lnTo>
                      <a:lnTo>
                        <a:pt x="126" y="166"/>
                      </a:lnTo>
                      <a:lnTo>
                        <a:pt x="126" y="164"/>
                      </a:lnTo>
                      <a:lnTo>
                        <a:pt x="128" y="160"/>
                      </a:lnTo>
                      <a:lnTo>
                        <a:pt x="130" y="156"/>
                      </a:lnTo>
                      <a:lnTo>
                        <a:pt x="130" y="154"/>
                      </a:lnTo>
                      <a:lnTo>
                        <a:pt x="130" y="148"/>
                      </a:lnTo>
                      <a:lnTo>
                        <a:pt x="136" y="142"/>
                      </a:lnTo>
                      <a:lnTo>
                        <a:pt x="138" y="140"/>
                      </a:lnTo>
                      <a:lnTo>
                        <a:pt x="140" y="142"/>
                      </a:lnTo>
                      <a:lnTo>
                        <a:pt x="148" y="142"/>
                      </a:lnTo>
                      <a:lnTo>
                        <a:pt x="152" y="142"/>
                      </a:lnTo>
                      <a:lnTo>
                        <a:pt x="152" y="74"/>
                      </a:lnTo>
                      <a:lnTo>
                        <a:pt x="28" y="0"/>
                      </a:lnTo>
                      <a:lnTo>
                        <a:pt x="12" y="10"/>
                      </a:lnTo>
                      <a:lnTo>
                        <a:pt x="20" y="46"/>
                      </a:lnTo>
                      <a:lnTo>
                        <a:pt x="26" y="50"/>
                      </a:lnTo>
                      <a:lnTo>
                        <a:pt x="26" y="58"/>
                      </a:lnTo>
                      <a:lnTo>
                        <a:pt x="26" y="60"/>
                      </a:lnTo>
                      <a:lnTo>
                        <a:pt x="22" y="68"/>
                      </a:lnTo>
                      <a:lnTo>
                        <a:pt x="20" y="76"/>
                      </a:lnTo>
                      <a:lnTo>
                        <a:pt x="20" y="110"/>
                      </a:lnTo>
                      <a:lnTo>
                        <a:pt x="20" y="136"/>
                      </a:lnTo>
                      <a:lnTo>
                        <a:pt x="0" y="156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4" name="Freeform: Shape 427">
                  <a:extLst>
                    <a:ext uri="{FF2B5EF4-FFF2-40B4-BE49-F238E27FC236}">
                      <a16:creationId xmlns:a16="http://schemas.microsoft.com/office/drawing/2014/main" id="{87971157-13CA-42D7-832C-63D5C3C77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075" y="4127500"/>
                  <a:ext cx="307975" cy="228600"/>
                </a:xfrm>
                <a:custGeom>
                  <a:avLst/>
                  <a:gdLst>
                    <a:gd name="T0" fmla="*/ 68 w 194"/>
                    <a:gd name="T1" fmla="*/ 116 h 144"/>
                    <a:gd name="T2" fmla="*/ 76 w 194"/>
                    <a:gd name="T3" fmla="*/ 114 h 144"/>
                    <a:gd name="T4" fmla="*/ 78 w 194"/>
                    <a:gd name="T5" fmla="*/ 104 h 144"/>
                    <a:gd name="T6" fmla="*/ 86 w 194"/>
                    <a:gd name="T7" fmla="*/ 102 h 144"/>
                    <a:gd name="T8" fmla="*/ 98 w 194"/>
                    <a:gd name="T9" fmla="*/ 106 h 144"/>
                    <a:gd name="T10" fmla="*/ 110 w 194"/>
                    <a:gd name="T11" fmla="*/ 112 h 144"/>
                    <a:gd name="T12" fmla="*/ 124 w 194"/>
                    <a:gd name="T13" fmla="*/ 114 h 144"/>
                    <a:gd name="T14" fmla="*/ 132 w 194"/>
                    <a:gd name="T15" fmla="*/ 112 h 144"/>
                    <a:gd name="T16" fmla="*/ 134 w 194"/>
                    <a:gd name="T17" fmla="*/ 106 h 144"/>
                    <a:gd name="T18" fmla="*/ 142 w 194"/>
                    <a:gd name="T19" fmla="*/ 112 h 144"/>
                    <a:gd name="T20" fmla="*/ 152 w 194"/>
                    <a:gd name="T21" fmla="*/ 108 h 144"/>
                    <a:gd name="T22" fmla="*/ 156 w 194"/>
                    <a:gd name="T23" fmla="*/ 104 h 144"/>
                    <a:gd name="T24" fmla="*/ 158 w 194"/>
                    <a:gd name="T25" fmla="*/ 106 h 144"/>
                    <a:gd name="T26" fmla="*/ 162 w 194"/>
                    <a:gd name="T27" fmla="*/ 104 h 144"/>
                    <a:gd name="T28" fmla="*/ 168 w 194"/>
                    <a:gd name="T29" fmla="*/ 98 h 144"/>
                    <a:gd name="T30" fmla="*/ 184 w 194"/>
                    <a:gd name="T31" fmla="*/ 102 h 144"/>
                    <a:gd name="T32" fmla="*/ 194 w 194"/>
                    <a:gd name="T33" fmla="*/ 102 h 144"/>
                    <a:gd name="T34" fmla="*/ 190 w 194"/>
                    <a:gd name="T35" fmla="*/ 96 h 144"/>
                    <a:gd name="T36" fmla="*/ 188 w 194"/>
                    <a:gd name="T37" fmla="*/ 86 h 144"/>
                    <a:gd name="T38" fmla="*/ 178 w 194"/>
                    <a:gd name="T39" fmla="*/ 78 h 144"/>
                    <a:gd name="T40" fmla="*/ 172 w 194"/>
                    <a:gd name="T41" fmla="*/ 72 h 144"/>
                    <a:gd name="T42" fmla="*/ 170 w 194"/>
                    <a:gd name="T43" fmla="*/ 66 h 144"/>
                    <a:gd name="T44" fmla="*/ 162 w 194"/>
                    <a:gd name="T45" fmla="*/ 62 h 144"/>
                    <a:gd name="T46" fmla="*/ 158 w 194"/>
                    <a:gd name="T47" fmla="*/ 58 h 144"/>
                    <a:gd name="T48" fmla="*/ 150 w 194"/>
                    <a:gd name="T49" fmla="*/ 58 h 144"/>
                    <a:gd name="T50" fmla="*/ 148 w 194"/>
                    <a:gd name="T51" fmla="*/ 50 h 144"/>
                    <a:gd name="T52" fmla="*/ 140 w 194"/>
                    <a:gd name="T53" fmla="*/ 42 h 144"/>
                    <a:gd name="T54" fmla="*/ 140 w 194"/>
                    <a:gd name="T55" fmla="*/ 32 h 144"/>
                    <a:gd name="T56" fmla="*/ 132 w 194"/>
                    <a:gd name="T57" fmla="*/ 24 h 144"/>
                    <a:gd name="T58" fmla="*/ 134 w 194"/>
                    <a:gd name="T59" fmla="*/ 12 h 144"/>
                    <a:gd name="T60" fmla="*/ 122 w 194"/>
                    <a:gd name="T61" fmla="*/ 4 h 144"/>
                    <a:gd name="T62" fmla="*/ 116 w 194"/>
                    <a:gd name="T63" fmla="*/ 12 h 144"/>
                    <a:gd name="T64" fmla="*/ 106 w 194"/>
                    <a:gd name="T65" fmla="*/ 18 h 144"/>
                    <a:gd name="T66" fmla="*/ 102 w 194"/>
                    <a:gd name="T67" fmla="*/ 24 h 144"/>
                    <a:gd name="T68" fmla="*/ 96 w 194"/>
                    <a:gd name="T69" fmla="*/ 26 h 144"/>
                    <a:gd name="T70" fmla="*/ 88 w 194"/>
                    <a:gd name="T71" fmla="*/ 32 h 144"/>
                    <a:gd name="T72" fmla="*/ 78 w 194"/>
                    <a:gd name="T73" fmla="*/ 34 h 144"/>
                    <a:gd name="T74" fmla="*/ 74 w 194"/>
                    <a:gd name="T75" fmla="*/ 40 h 144"/>
                    <a:gd name="T76" fmla="*/ 78 w 194"/>
                    <a:gd name="T77" fmla="*/ 44 h 144"/>
                    <a:gd name="T78" fmla="*/ 68 w 194"/>
                    <a:gd name="T79" fmla="*/ 52 h 144"/>
                    <a:gd name="T80" fmla="*/ 56 w 194"/>
                    <a:gd name="T81" fmla="*/ 60 h 144"/>
                    <a:gd name="T82" fmla="*/ 36 w 194"/>
                    <a:gd name="T83" fmla="*/ 60 h 144"/>
                    <a:gd name="T84" fmla="*/ 28 w 194"/>
                    <a:gd name="T85" fmla="*/ 66 h 144"/>
                    <a:gd name="T86" fmla="*/ 14 w 194"/>
                    <a:gd name="T87" fmla="*/ 66 h 144"/>
                    <a:gd name="T88" fmla="*/ 10 w 194"/>
                    <a:gd name="T89" fmla="*/ 80 h 144"/>
                    <a:gd name="T90" fmla="*/ 2 w 194"/>
                    <a:gd name="T91" fmla="*/ 88 h 144"/>
                    <a:gd name="T92" fmla="*/ 2 w 194"/>
                    <a:gd name="T93" fmla="*/ 90 h 144"/>
                    <a:gd name="T94" fmla="*/ 8 w 194"/>
                    <a:gd name="T95" fmla="*/ 98 h 144"/>
                    <a:gd name="T96" fmla="*/ 18 w 194"/>
                    <a:gd name="T97" fmla="*/ 120 h 144"/>
                    <a:gd name="T98" fmla="*/ 24 w 194"/>
                    <a:gd name="T99" fmla="*/ 130 h 144"/>
                    <a:gd name="T100" fmla="*/ 36 w 194"/>
                    <a:gd name="T101" fmla="*/ 142 h 144"/>
                    <a:gd name="T102" fmla="*/ 40 w 194"/>
                    <a:gd name="T103" fmla="*/ 144 h 144"/>
                    <a:gd name="T104" fmla="*/ 46 w 194"/>
                    <a:gd name="T105" fmla="*/ 140 h 144"/>
                    <a:gd name="T106" fmla="*/ 50 w 194"/>
                    <a:gd name="T107" fmla="*/ 134 h 144"/>
                    <a:gd name="T108" fmla="*/ 58 w 194"/>
                    <a:gd name="T109" fmla="*/ 134 h 144"/>
                    <a:gd name="T110" fmla="*/ 68 w 194"/>
                    <a:gd name="T111" fmla="*/ 13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4" h="144">
                      <a:moveTo>
                        <a:pt x="68" y="132"/>
                      </a:moveTo>
                      <a:lnTo>
                        <a:pt x="68" y="116"/>
                      </a:lnTo>
                      <a:lnTo>
                        <a:pt x="74" y="116"/>
                      </a:lnTo>
                      <a:lnTo>
                        <a:pt x="76" y="114"/>
                      </a:lnTo>
                      <a:lnTo>
                        <a:pt x="76" y="112"/>
                      </a:lnTo>
                      <a:lnTo>
                        <a:pt x="78" y="104"/>
                      </a:lnTo>
                      <a:lnTo>
                        <a:pt x="82" y="102"/>
                      </a:lnTo>
                      <a:lnTo>
                        <a:pt x="86" y="102"/>
                      </a:lnTo>
                      <a:lnTo>
                        <a:pt x="94" y="104"/>
                      </a:lnTo>
                      <a:lnTo>
                        <a:pt x="98" y="106"/>
                      </a:lnTo>
                      <a:lnTo>
                        <a:pt x="102" y="112"/>
                      </a:lnTo>
                      <a:lnTo>
                        <a:pt x="110" y="112"/>
                      </a:lnTo>
                      <a:lnTo>
                        <a:pt x="114" y="112"/>
                      </a:lnTo>
                      <a:lnTo>
                        <a:pt x="124" y="114"/>
                      </a:lnTo>
                      <a:lnTo>
                        <a:pt x="132" y="116"/>
                      </a:lnTo>
                      <a:lnTo>
                        <a:pt x="132" y="112"/>
                      </a:lnTo>
                      <a:lnTo>
                        <a:pt x="134" y="108"/>
                      </a:lnTo>
                      <a:lnTo>
                        <a:pt x="134" y="106"/>
                      </a:lnTo>
                      <a:lnTo>
                        <a:pt x="140" y="108"/>
                      </a:lnTo>
                      <a:lnTo>
                        <a:pt x="142" y="112"/>
                      </a:lnTo>
                      <a:lnTo>
                        <a:pt x="144" y="112"/>
                      </a:lnTo>
                      <a:lnTo>
                        <a:pt x="152" y="108"/>
                      </a:lnTo>
                      <a:lnTo>
                        <a:pt x="152" y="106"/>
                      </a:lnTo>
                      <a:lnTo>
                        <a:pt x="156" y="104"/>
                      </a:lnTo>
                      <a:lnTo>
                        <a:pt x="158" y="104"/>
                      </a:lnTo>
                      <a:lnTo>
                        <a:pt x="158" y="106"/>
                      </a:lnTo>
                      <a:lnTo>
                        <a:pt x="160" y="106"/>
                      </a:lnTo>
                      <a:lnTo>
                        <a:pt x="162" y="104"/>
                      </a:lnTo>
                      <a:lnTo>
                        <a:pt x="166" y="102"/>
                      </a:lnTo>
                      <a:lnTo>
                        <a:pt x="168" y="98"/>
                      </a:lnTo>
                      <a:lnTo>
                        <a:pt x="180" y="98"/>
                      </a:lnTo>
                      <a:lnTo>
                        <a:pt x="184" y="102"/>
                      </a:lnTo>
                      <a:lnTo>
                        <a:pt x="186" y="102"/>
                      </a:lnTo>
                      <a:lnTo>
                        <a:pt x="194" y="102"/>
                      </a:lnTo>
                      <a:lnTo>
                        <a:pt x="194" y="98"/>
                      </a:lnTo>
                      <a:lnTo>
                        <a:pt x="190" y="96"/>
                      </a:lnTo>
                      <a:lnTo>
                        <a:pt x="188" y="90"/>
                      </a:lnTo>
                      <a:lnTo>
                        <a:pt x="188" y="86"/>
                      </a:lnTo>
                      <a:lnTo>
                        <a:pt x="186" y="80"/>
                      </a:lnTo>
                      <a:lnTo>
                        <a:pt x="178" y="78"/>
                      </a:lnTo>
                      <a:lnTo>
                        <a:pt x="176" y="76"/>
                      </a:lnTo>
                      <a:lnTo>
                        <a:pt x="172" y="72"/>
                      </a:lnTo>
                      <a:lnTo>
                        <a:pt x="172" y="68"/>
                      </a:lnTo>
                      <a:lnTo>
                        <a:pt x="170" y="66"/>
                      </a:lnTo>
                      <a:lnTo>
                        <a:pt x="166" y="66"/>
                      </a:lnTo>
                      <a:lnTo>
                        <a:pt x="162" y="62"/>
                      </a:lnTo>
                      <a:lnTo>
                        <a:pt x="160" y="60"/>
                      </a:lnTo>
                      <a:lnTo>
                        <a:pt x="158" y="58"/>
                      </a:lnTo>
                      <a:lnTo>
                        <a:pt x="152" y="58"/>
                      </a:lnTo>
                      <a:lnTo>
                        <a:pt x="150" y="58"/>
                      </a:lnTo>
                      <a:lnTo>
                        <a:pt x="150" y="54"/>
                      </a:lnTo>
                      <a:lnTo>
                        <a:pt x="148" y="50"/>
                      </a:lnTo>
                      <a:lnTo>
                        <a:pt x="142" y="44"/>
                      </a:lnTo>
                      <a:lnTo>
                        <a:pt x="140" y="42"/>
                      </a:lnTo>
                      <a:lnTo>
                        <a:pt x="140" y="36"/>
                      </a:lnTo>
                      <a:lnTo>
                        <a:pt x="140" y="32"/>
                      </a:lnTo>
                      <a:lnTo>
                        <a:pt x="138" y="26"/>
                      </a:lnTo>
                      <a:lnTo>
                        <a:pt x="132" y="24"/>
                      </a:lnTo>
                      <a:lnTo>
                        <a:pt x="134" y="22"/>
                      </a:lnTo>
                      <a:lnTo>
                        <a:pt x="134" y="12"/>
                      </a:lnTo>
                      <a:lnTo>
                        <a:pt x="126" y="0"/>
                      </a:lnTo>
                      <a:lnTo>
                        <a:pt x="122" y="4"/>
                      </a:lnTo>
                      <a:lnTo>
                        <a:pt x="120" y="8"/>
                      </a:lnTo>
                      <a:lnTo>
                        <a:pt x="116" y="12"/>
                      </a:lnTo>
                      <a:lnTo>
                        <a:pt x="114" y="14"/>
                      </a:lnTo>
                      <a:lnTo>
                        <a:pt x="106" y="18"/>
                      </a:lnTo>
                      <a:lnTo>
                        <a:pt x="104" y="22"/>
                      </a:lnTo>
                      <a:lnTo>
                        <a:pt x="102" y="24"/>
                      </a:lnTo>
                      <a:lnTo>
                        <a:pt x="102" y="26"/>
                      </a:lnTo>
                      <a:lnTo>
                        <a:pt x="96" y="26"/>
                      </a:lnTo>
                      <a:lnTo>
                        <a:pt x="92" y="30"/>
                      </a:lnTo>
                      <a:lnTo>
                        <a:pt x="88" y="32"/>
                      </a:lnTo>
                      <a:lnTo>
                        <a:pt x="84" y="32"/>
                      </a:lnTo>
                      <a:lnTo>
                        <a:pt x="78" y="34"/>
                      </a:lnTo>
                      <a:lnTo>
                        <a:pt x="76" y="36"/>
                      </a:lnTo>
                      <a:lnTo>
                        <a:pt x="74" y="40"/>
                      </a:lnTo>
                      <a:lnTo>
                        <a:pt x="76" y="42"/>
                      </a:lnTo>
                      <a:lnTo>
                        <a:pt x="78" y="44"/>
                      </a:lnTo>
                      <a:lnTo>
                        <a:pt x="74" y="48"/>
                      </a:lnTo>
                      <a:lnTo>
                        <a:pt x="68" y="52"/>
                      </a:lnTo>
                      <a:lnTo>
                        <a:pt x="64" y="58"/>
                      </a:lnTo>
                      <a:lnTo>
                        <a:pt x="56" y="60"/>
                      </a:lnTo>
                      <a:lnTo>
                        <a:pt x="38" y="62"/>
                      </a:lnTo>
                      <a:lnTo>
                        <a:pt x="36" y="60"/>
                      </a:lnTo>
                      <a:lnTo>
                        <a:pt x="32" y="60"/>
                      </a:lnTo>
                      <a:lnTo>
                        <a:pt x="28" y="66"/>
                      </a:lnTo>
                      <a:lnTo>
                        <a:pt x="20" y="66"/>
                      </a:lnTo>
                      <a:lnTo>
                        <a:pt x="14" y="66"/>
                      </a:lnTo>
                      <a:lnTo>
                        <a:pt x="12" y="76"/>
                      </a:lnTo>
                      <a:lnTo>
                        <a:pt x="10" y="80"/>
                      </a:lnTo>
                      <a:lnTo>
                        <a:pt x="4" y="86"/>
                      </a:lnTo>
                      <a:lnTo>
                        <a:pt x="2" y="88"/>
                      </a:lnTo>
                      <a:lnTo>
                        <a:pt x="0" y="90"/>
                      </a:lnTo>
                      <a:lnTo>
                        <a:pt x="2" y="90"/>
                      </a:lnTo>
                      <a:lnTo>
                        <a:pt x="4" y="94"/>
                      </a:lnTo>
                      <a:lnTo>
                        <a:pt x="8" y="98"/>
                      </a:lnTo>
                      <a:lnTo>
                        <a:pt x="14" y="114"/>
                      </a:lnTo>
                      <a:lnTo>
                        <a:pt x="18" y="120"/>
                      </a:lnTo>
                      <a:lnTo>
                        <a:pt x="20" y="124"/>
                      </a:lnTo>
                      <a:lnTo>
                        <a:pt x="24" y="130"/>
                      </a:lnTo>
                      <a:lnTo>
                        <a:pt x="30" y="134"/>
                      </a:lnTo>
                      <a:lnTo>
                        <a:pt x="36" y="142"/>
                      </a:lnTo>
                      <a:lnTo>
                        <a:pt x="38" y="144"/>
                      </a:lnTo>
                      <a:lnTo>
                        <a:pt x="40" y="144"/>
                      </a:lnTo>
                      <a:lnTo>
                        <a:pt x="42" y="142"/>
                      </a:lnTo>
                      <a:lnTo>
                        <a:pt x="46" y="140"/>
                      </a:lnTo>
                      <a:lnTo>
                        <a:pt x="46" y="138"/>
                      </a:lnTo>
                      <a:lnTo>
                        <a:pt x="50" y="134"/>
                      </a:lnTo>
                      <a:lnTo>
                        <a:pt x="52" y="134"/>
                      </a:lnTo>
                      <a:lnTo>
                        <a:pt x="58" y="134"/>
                      </a:lnTo>
                      <a:lnTo>
                        <a:pt x="68" y="132"/>
                      </a:lnTo>
                      <a:lnTo>
                        <a:pt x="68" y="132"/>
                      </a:lnTo>
                      <a:lnTo>
                        <a:pt x="68" y="13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5" name="Freeform: Shape 428">
                  <a:extLst>
                    <a:ext uri="{FF2B5EF4-FFF2-40B4-BE49-F238E27FC236}">
                      <a16:creationId xmlns:a16="http://schemas.microsoft.com/office/drawing/2014/main" id="{22D2F08B-657D-472F-B9E4-7069F5B8A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075" y="4060825"/>
                  <a:ext cx="184150" cy="323850"/>
                </a:xfrm>
                <a:custGeom>
                  <a:avLst/>
                  <a:gdLst>
                    <a:gd name="T0" fmla="*/ 2 w 116"/>
                    <a:gd name="T1" fmla="*/ 168 h 204"/>
                    <a:gd name="T2" fmla="*/ 8 w 116"/>
                    <a:gd name="T3" fmla="*/ 162 h 204"/>
                    <a:gd name="T4" fmla="*/ 8 w 116"/>
                    <a:gd name="T5" fmla="*/ 172 h 204"/>
                    <a:gd name="T6" fmla="*/ 12 w 116"/>
                    <a:gd name="T7" fmla="*/ 174 h 204"/>
                    <a:gd name="T8" fmla="*/ 20 w 116"/>
                    <a:gd name="T9" fmla="*/ 188 h 204"/>
                    <a:gd name="T10" fmla="*/ 46 w 116"/>
                    <a:gd name="T11" fmla="*/ 198 h 204"/>
                    <a:gd name="T12" fmla="*/ 56 w 116"/>
                    <a:gd name="T13" fmla="*/ 198 h 204"/>
                    <a:gd name="T14" fmla="*/ 64 w 116"/>
                    <a:gd name="T15" fmla="*/ 196 h 204"/>
                    <a:gd name="T16" fmla="*/ 74 w 116"/>
                    <a:gd name="T17" fmla="*/ 196 h 204"/>
                    <a:gd name="T18" fmla="*/ 92 w 116"/>
                    <a:gd name="T19" fmla="*/ 196 h 204"/>
                    <a:gd name="T20" fmla="*/ 96 w 116"/>
                    <a:gd name="T21" fmla="*/ 200 h 204"/>
                    <a:gd name="T22" fmla="*/ 110 w 116"/>
                    <a:gd name="T23" fmla="*/ 200 h 204"/>
                    <a:gd name="T24" fmla="*/ 114 w 116"/>
                    <a:gd name="T25" fmla="*/ 196 h 204"/>
                    <a:gd name="T26" fmla="*/ 116 w 116"/>
                    <a:gd name="T27" fmla="*/ 188 h 204"/>
                    <a:gd name="T28" fmla="*/ 110 w 116"/>
                    <a:gd name="T29" fmla="*/ 178 h 204"/>
                    <a:gd name="T30" fmla="*/ 100 w 116"/>
                    <a:gd name="T31" fmla="*/ 168 h 204"/>
                    <a:gd name="T32" fmla="*/ 94 w 116"/>
                    <a:gd name="T33" fmla="*/ 156 h 204"/>
                    <a:gd name="T34" fmla="*/ 84 w 116"/>
                    <a:gd name="T35" fmla="*/ 136 h 204"/>
                    <a:gd name="T36" fmla="*/ 78 w 116"/>
                    <a:gd name="T37" fmla="*/ 134 h 204"/>
                    <a:gd name="T38" fmla="*/ 84 w 116"/>
                    <a:gd name="T39" fmla="*/ 128 h 204"/>
                    <a:gd name="T40" fmla="*/ 92 w 116"/>
                    <a:gd name="T41" fmla="*/ 118 h 204"/>
                    <a:gd name="T42" fmla="*/ 100 w 116"/>
                    <a:gd name="T43" fmla="*/ 100 h 204"/>
                    <a:gd name="T44" fmla="*/ 94 w 116"/>
                    <a:gd name="T45" fmla="*/ 88 h 204"/>
                    <a:gd name="T46" fmla="*/ 84 w 116"/>
                    <a:gd name="T47" fmla="*/ 70 h 204"/>
                    <a:gd name="T48" fmla="*/ 96 w 116"/>
                    <a:gd name="T49" fmla="*/ 64 h 204"/>
                    <a:gd name="T50" fmla="*/ 102 w 116"/>
                    <a:gd name="T51" fmla="*/ 56 h 204"/>
                    <a:gd name="T52" fmla="*/ 102 w 116"/>
                    <a:gd name="T53" fmla="*/ 50 h 204"/>
                    <a:gd name="T54" fmla="*/ 100 w 116"/>
                    <a:gd name="T55" fmla="*/ 36 h 204"/>
                    <a:gd name="T56" fmla="*/ 100 w 116"/>
                    <a:gd name="T57" fmla="*/ 26 h 204"/>
                    <a:gd name="T58" fmla="*/ 100 w 116"/>
                    <a:gd name="T59" fmla="*/ 18 h 204"/>
                    <a:gd name="T60" fmla="*/ 96 w 116"/>
                    <a:gd name="T61" fmla="*/ 10 h 204"/>
                    <a:gd name="T62" fmla="*/ 86 w 116"/>
                    <a:gd name="T63" fmla="*/ 16 h 204"/>
                    <a:gd name="T64" fmla="*/ 88 w 116"/>
                    <a:gd name="T65" fmla="*/ 18 h 204"/>
                    <a:gd name="T66" fmla="*/ 86 w 116"/>
                    <a:gd name="T67" fmla="*/ 32 h 204"/>
                    <a:gd name="T68" fmla="*/ 82 w 116"/>
                    <a:gd name="T69" fmla="*/ 34 h 204"/>
                    <a:gd name="T70" fmla="*/ 78 w 116"/>
                    <a:gd name="T71" fmla="*/ 40 h 204"/>
                    <a:gd name="T72" fmla="*/ 74 w 116"/>
                    <a:gd name="T73" fmla="*/ 46 h 204"/>
                    <a:gd name="T74" fmla="*/ 72 w 116"/>
                    <a:gd name="T75" fmla="*/ 56 h 204"/>
                    <a:gd name="T76" fmla="*/ 68 w 116"/>
                    <a:gd name="T77" fmla="*/ 62 h 204"/>
                    <a:gd name="T78" fmla="*/ 68 w 116"/>
                    <a:gd name="T79" fmla="*/ 68 h 204"/>
                    <a:gd name="T80" fmla="*/ 56 w 116"/>
                    <a:gd name="T81" fmla="*/ 78 h 204"/>
                    <a:gd name="T82" fmla="*/ 54 w 116"/>
                    <a:gd name="T83" fmla="*/ 82 h 204"/>
                    <a:gd name="T84" fmla="*/ 50 w 116"/>
                    <a:gd name="T85" fmla="*/ 92 h 204"/>
                    <a:gd name="T86" fmla="*/ 46 w 116"/>
                    <a:gd name="T87" fmla="*/ 100 h 204"/>
                    <a:gd name="T88" fmla="*/ 40 w 116"/>
                    <a:gd name="T89" fmla="*/ 108 h 204"/>
                    <a:gd name="T90" fmla="*/ 38 w 116"/>
                    <a:gd name="T91" fmla="*/ 122 h 204"/>
                    <a:gd name="T92" fmla="*/ 36 w 116"/>
                    <a:gd name="T93" fmla="*/ 124 h 204"/>
                    <a:gd name="T94" fmla="*/ 30 w 116"/>
                    <a:gd name="T95" fmla="*/ 134 h 204"/>
                    <a:gd name="T96" fmla="*/ 28 w 116"/>
                    <a:gd name="T97" fmla="*/ 128 h 204"/>
                    <a:gd name="T98" fmla="*/ 26 w 116"/>
                    <a:gd name="T99" fmla="*/ 124 h 204"/>
                    <a:gd name="T100" fmla="*/ 18 w 116"/>
                    <a:gd name="T101" fmla="*/ 122 h 204"/>
                    <a:gd name="T102" fmla="*/ 10 w 116"/>
                    <a:gd name="T103" fmla="*/ 126 h 204"/>
                    <a:gd name="T104" fmla="*/ 4 w 116"/>
                    <a:gd name="T105" fmla="*/ 128 h 204"/>
                    <a:gd name="T106" fmla="*/ 0 w 116"/>
                    <a:gd name="T107" fmla="*/ 140 h 204"/>
                    <a:gd name="T108" fmla="*/ 0 w 116"/>
                    <a:gd name="T109" fmla="*/ 144 h 204"/>
                    <a:gd name="T110" fmla="*/ 2 w 116"/>
                    <a:gd name="T111" fmla="*/ 146 h 204"/>
                    <a:gd name="T112" fmla="*/ 0 w 116"/>
                    <a:gd name="T113" fmla="*/ 164 h 204"/>
                    <a:gd name="T114" fmla="*/ 2 w 116"/>
                    <a:gd name="T115" fmla="*/ 168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6" h="204">
                      <a:moveTo>
                        <a:pt x="2" y="168"/>
                      </a:moveTo>
                      <a:lnTo>
                        <a:pt x="2" y="168"/>
                      </a:lnTo>
                      <a:lnTo>
                        <a:pt x="2" y="162"/>
                      </a:lnTo>
                      <a:lnTo>
                        <a:pt x="8" y="162"/>
                      </a:lnTo>
                      <a:lnTo>
                        <a:pt x="4" y="170"/>
                      </a:lnTo>
                      <a:lnTo>
                        <a:pt x="8" y="172"/>
                      </a:lnTo>
                      <a:lnTo>
                        <a:pt x="12" y="172"/>
                      </a:lnTo>
                      <a:lnTo>
                        <a:pt x="12" y="174"/>
                      </a:lnTo>
                      <a:lnTo>
                        <a:pt x="16" y="182"/>
                      </a:lnTo>
                      <a:lnTo>
                        <a:pt x="20" y="188"/>
                      </a:lnTo>
                      <a:lnTo>
                        <a:pt x="18" y="200"/>
                      </a:lnTo>
                      <a:lnTo>
                        <a:pt x="46" y="198"/>
                      </a:lnTo>
                      <a:lnTo>
                        <a:pt x="50" y="198"/>
                      </a:lnTo>
                      <a:lnTo>
                        <a:pt x="56" y="198"/>
                      </a:lnTo>
                      <a:lnTo>
                        <a:pt x="58" y="198"/>
                      </a:lnTo>
                      <a:lnTo>
                        <a:pt x="64" y="196"/>
                      </a:lnTo>
                      <a:lnTo>
                        <a:pt x="72" y="196"/>
                      </a:lnTo>
                      <a:lnTo>
                        <a:pt x="74" y="196"/>
                      </a:lnTo>
                      <a:lnTo>
                        <a:pt x="84" y="196"/>
                      </a:lnTo>
                      <a:lnTo>
                        <a:pt x="92" y="196"/>
                      </a:lnTo>
                      <a:lnTo>
                        <a:pt x="94" y="198"/>
                      </a:lnTo>
                      <a:lnTo>
                        <a:pt x="96" y="200"/>
                      </a:lnTo>
                      <a:lnTo>
                        <a:pt x="100" y="200"/>
                      </a:lnTo>
                      <a:lnTo>
                        <a:pt x="110" y="200"/>
                      </a:lnTo>
                      <a:lnTo>
                        <a:pt x="116" y="204"/>
                      </a:lnTo>
                      <a:lnTo>
                        <a:pt x="114" y="196"/>
                      </a:lnTo>
                      <a:lnTo>
                        <a:pt x="116" y="190"/>
                      </a:lnTo>
                      <a:lnTo>
                        <a:pt x="116" y="188"/>
                      </a:lnTo>
                      <a:lnTo>
                        <a:pt x="114" y="186"/>
                      </a:lnTo>
                      <a:lnTo>
                        <a:pt x="110" y="178"/>
                      </a:lnTo>
                      <a:lnTo>
                        <a:pt x="104" y="172"/>
                      </a:lnTo>
                      <a:lnTo>
                        <a:pt x="100" y="168"/>
                      </a:lnTo>
                      <a:lnTo>
                        <a:pt x="96" y="162"/>
                      </a:lnTo>
                      <a:lnTo>
                        <a:pt x="94" y="156"/>
                      </a:lnTo>
                      <a:lnTo>
                        <a:pt x="86" y="142"/>
                      </a:lnTo>
                      <a:lnTo>
                        <a:pt x="84" y="136"/>
                      </a:lnTo>
                      <a:lnTo>
                        <a:pt x="82" y="134"/>
                      </a:lnTo>
                      <a:lnTo>
                        <a:pt x="78" y="134"/>
                      </a:lnTo>
                      <a:lnTo>
                        <a:pt x="82" y="132"/>
                      </a:lnTo>
                      <a:lnTo>
                        <a:pt x="84" y="128"/>
                      </a:lnTo>
                      <a:lnTo>
                        <a:pt x="88" y="124"/>
                      </a:lnTo>
                      <a:lnTo>
                        <a:pt x="92" y="118"/>
                      </a:lnTo>
                      <a:lnTo>
                        <a:pt x="94" y="108"/>
                      </a:lnTo>
                      <a:lnTo>
                        <a:pt x="100" y="100"/>
                      </a:lnTo>
                      <a:lnTo>
                        <a:pt x="96" y="96"/>
                      </a:lnTo>
                      <a:lnTo>
                        <a:pt x="94" y="88"/>
                      </a:lnTo>
                      <a:lnTo>
                        <a:pt x="84" y="74"/>
                      </a:lnTo>
                      <a:lnTo>
                        <a:pt x="84" y="70"/>
                      </a:lnTo>
                      <a:lnTo>
                        <a:pt x="86" y="64"/>
                      </a:lnTo>
                      <a:lnTo>
                        <a:pt x="96" y="64"/>
                      </a:lnTo>
                      <a:lnTo>
                        <a:pt x="104" y="64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0"/>
                      </a:lnTo>
                      <a:lnTo>
                        <a:pt x="100" y="44"/>
                      </a:lnTo>
                      <a:lnTo>
                        <a:pt x="100" y="36"/>
                      </a:lnTo>
                      <a:lnTo>
                        <a:pt x="100" y="32"/>
                      </a:lnTo>
                      <a:lnTo>
                        <a:pt x="100" y="26"/>
                      </a:lnTo>
                      <a:lnTo>
                        <a:pt x="100" y="24"/>
                      </a:lnTo>
                      <a:lnTo>
                        <a:pt x="100" y="18"/>
                      </a:lnTo>
                      <a:lnTo>
                        <a:pt x="96" y="16"/>
                      </a:lnTo>
                      <a:lnTo>
                        <a:pt x="96" y="10"/>
                      </a:lnTo>
                      <a:lnTo>
                        <a:pt x="86" y="0"/>
                      </a:lnTo>
                      <a:lnTo>
                        <a:pt x="86" y="16"/>
                      </a:lnTo>
                      <a:lnTo>
                        <a:pt x="88" y="16"/>
                      </a:lnTo>
                      <a:lnTo>
                        <a:pt x="88" y="18"/>
                      </a:lnTo>
                      <a:lnTo>
                        <a:pt x="88" y="26"/>
                      </a:lnTo>
                      <a:lnTo>
                        <a:pt x="86" y="32"/>
                      </a:lnTo>
                      <a:lnTo>
                        <a:pt x="84" y="32"/>
                      </a:lnTo>
                      <a:lnTo>
                        <a:pt x="82" y="34"/>
                      </a:lnTo>
                      <a:lnTo>
                        <a:pt x="82" y="36"/>
                      </a:lnTo>
                      <a:lnTo>
                        <a:pt x="78" y="40"/>
                      </a:lnTo>
                      <a:lnTo>
                        <a:pt x="74" y="44"/>
                      </a:lnTo>
                      <a:lnTo>
                        <a:pt x="74" y="46"/>
                      </a:lnTo>
                      <a:lnTo>
                        <a:pt x="74" y="52"/>
                      </a:lnTo>
                      <a:lnTo>
                        <a:pt x="72" y="56"/>
                      </a:lnTo>
                      <a:lnTo>
                        <a:pt x="68" y="56"/>
                      </a:lnTo>
                      <a:lnTo>
                        <a:pt x="68" y="62"/>
                      </a:lnTo>
                      <a:lnTo>
                        <a:pt x="68" y="64"/>
                      </a:lnTo>
                      <a:lnTo>
                        <a:pt x="68" y="68"/>
                      </a:lnTo>
                      <a:lnTo>
                        <a:pt x="68" y="72"/>
                      </a:lnTo>
                      <a:lnTo>
                        <a:pt x="56" y="78"/>
                      </a:lnTo>
                      <a:lnTo>
                        <a:pt x="54" y="80"/>
                      </a:lnTo>
                      <a:lnTo>
                        <a:pt x="54" y="82"/>
                      </a:lnTo>
                      <a:lnTo>
                        <a:pt x="50" y="88"/>
                      </a:lnTo>
                      <a:lnTo>
                        <a:pt x="50" y="92"/>
                      </a:lnTo>
                      <a:lnTo>
                        <a:pt x="48" y="96"/>
                      </a:lnTo>
                      <a:lnTo>
                        <a:pt x="46" y="100"/>
                      </a:lnTo>
                      <a:lnTo>
                        <a:pt x="44" y="104"/>
                      </a:lnTo>
                      <a:lnTo>
                        <a:pt x="40" y="108"/>
                      </a:lnTo>
                      <a:lnTo>
                        <a:pt x="36" y="116"/>
                      </a:lnTo>
                      <a:lnTo>
                        <a:pt x="38" y="122"/>
                      </a:lnTo>
                      <a:lnTo>
                        <a:pt x="38" y="124"/>
                      </a:lnTo>
                      <a:lnTo>
                        <a:pt x="36" y="124"/>
                      </a:lnTo>
                      <a:lnTo>
                        <a:pt x="32" y="132"/>
                      </a:lnTo>
                      <a:lnTo>
                        <a:pt x="30" y="134"/>
                      </a:lnTo>
                      <a:lnTo>
                        <a:pt x="26" y="134"/>
                      </a:lnTo>
                      <a:lnTo>
                        <a:pt x="28" y="128"/>
                      </a:lnTo>
                      <a:lnTo>
                        <a:pt x="28" y="126"/>
                      </a:lnTo>
                      <a:lnTo>
                        <a:pt x="26" y="124"/>
                      </a:lnTo>
                      <a:lnTo>
                        <a:pt x="20" y="122"/>
                      </a:lnTo>
                      <a:lnTo>
                        <a:pt x="18" y="122"/>
                      </a:lnTo>
                      <a:lnTo>
                        <a:pt x="16" y="124"/>
                      </a:lnTo>
                      <a:lnTo>
                        <a:pt x="10" y="126"/>
                      </a:lnTo>
                      <a:lnTo>
                        <a:pt x="4" y="126"/>
                      </a:lnTo>
                      <a:lnTo>
                        <a:pt x="4" y="128"/>
                      </a:lnTo>
                      <a:lnTo>
                        <a:pt x="2" y="136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4"/>
                      </a:lnTo>
                      <a:lnTo>
                        <a:pt x="0" y="146"/>
                      </a:lnTo>
                      <a:lnTo>
                        <a:pt x="2" y="146"/>
                      </a:lnTo>
                      <a:lnTo>
                        <a:pt x="0" y="154"/>
                      </a:lnTo>
                      <a:lnTo>
                        <a:pt x="0" y="164"/>
                      </a:lnTo>
                      <a:lnTo>
                        <a:pt x="2" y="168"/>
                      </a:lnTo>
                      <a:lnTo>
                        <a:pt x="2" y="168"/>
                      </a:lnTo>
                      <a:lnTo>
                        <a:pt x="2" y="1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6" name="Freeform: Shape 429">
                  <a:extLst>
                    <a:ext uri="{FF2B5EF4-FFF2-40B4-BE49-F238E27FC236}">
                      <a16:creationId xmlns:a16="http://schemas.microsoft.com/office/drawing/2014/main" id="{63F9D69B-AB56-418F-880C-73423A30A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9425" y="4022725"/>
                  <a:ext cx="123825" cy="136525"/>
                </a:xfrm>
                <a:custGeom>
                  <a:avLst/>
                  <a:gdLst>
                    <a:gd name="T0" fmla="*/ 6 w 78"/>
                    <a:gd name="T1" fmla="*/ 60 h 86"/>
                    <a:gd name="T2" fmla="*/ 6 w 78"/>
                    <a:gd name="T3" fmla="*/ 60 h 86"/>
                    <a:gd name="T4" fmla="*/ 16 w 78"/>
                    <a:gd name="T5" fmla="*/ 78 h 86"/>
                    <a:gd name="T6" fmla="*/ 18 w 78"/>
                    <a:gd name="T7" fmla="*/ 74 h 86"/>
                    <a:gd name="T8" fmla="*/ 20 w 78"/>
                    <a:gd name="T9" fmla="*/ 74 h 86"/>
                    <a:gd name="T10" fmla="*/ 24 w 78"/>
                    <a:gd name="T11" fmla="*/ 74 h 86"/>
                    <a:gd name="T12" fmla="*/ 20 w 78"/>
                    <a:gd name="T13" fmla="*/ 82 h 86"/>
                    <a:gd name="T14" fmla="*/ 28 w 78"/>
                    <a:gd name="T15" fmla="*/ 86 h 86"/>
                    <a:gd name="T16" fmla="*/ 30 w 78"/>
                    <a:gd name="T17" fmla="*/ 80 h 86"/>
                    <a:gd name="T18" fmla="*/ 36 w 78"/>
                    <a:gd name="T19" fmla="*/ 78 h 86"/>
                    <a:gd name="T20" fmla="*/ 40 w 78"/>
                    <a:gd name="T21" fmla="*/ 74 h 86"/>
                    <a:gd name="T22" fmla="*/ 46 w 78"/>
                    <a:gd name="T23" fmla="*/ 72 h 86"/>
                    <a:gd name="T24" fmla="*/ 56 w 78"/>
                    <a:gd name="T25" fmla="*/ 74 h 86"/>
                    <a:gd name="T26" fmla="*/ 58 w 78"/>
                    <a:gd name="T27" fmla="*/ 70 h 86"/>
                    <a:gd name="T28" fmla="*/ 64 w 78"/>
                    <a:gd name="T29" fmla="*/ 64 h 86"/>
                    <a:gd name="T30" fmla="*/ 74 w 78"/>
                    <a:gd name="T31" fmla="*/ 60 h 86"/>
                    <a:gd name="T32" fmla="*/ 76 w 78"/>
                    <a:gd name="T33" fmla="*/ 50 h 86"/>
                    <a:gd name="T34" fmla="*/ 78 w 78"/>
                    <a:gd name="T35" fmla="*/ 38 h 86"/>
                    <a:gd name="T36" fmla="*/ 76 w 78"/>
                    <a:gd name="T37" fmla="*/ 32 h 86"/>
                    <a:gd name="T38" fmla="*/ 74 w 78"/>
                    <a:gd name="T39" fmla="*/ 26 h 86"/>
                    <a:gd name="T40" fmla="*/ 74 w 78"/>
                    <a:gd name="T41" fmla="*/ 22 h 86"/>
                    <a:gd name="T42" fmla="*/ 72 w 78"/>
                    <a:gd name="T43" fmla="*/ 14 h 86"/>
                    <a:gd name="T44" fmla="*/ 72 w 78"/>
                    <a:gd name="T45" fmla="*/ 6 h 86"/>
                    <a:gd name="T46" fmla="*/ 66 w 78"/>
                    <a:gd name="T47" fmla="*/ 6 h 86"/>
                    <a:gd name="T48" fmla="*/ 62 w 78"/>
                    <a:gd name="T49" fmla="*/ 4 h 86"/>
                    <a:gd name="T50" fmla="*/ 56 w 78"/>
                    <a:gd name="T51" fmla="*/ 0 h 86"/>
                    <a:gd name="T52" fmla="*/ 54 w 78"/>
                    <a:gd name="T53" fmla="*/ 6 h 86"/>
                    <a:gd name="T54" fmla="*/ 54 w 78"/>
                    <a:gd name="T55" fmla="*/ 14 h 86"/>
                    <a:gd name="T56" fmla="*/ 48 w 78"/>
                    <a:gd name="T57" fmla="*/ 16 h 86"/>
                    <a:gd name="T58" fmla="*/ 44 w 78"/>
                    <a:gd name="T59" fmla="*/ 10 h 86"/>
                    <a:gd name="T60" fmla="*/ 40 w 78"/>
                    <a:gd name="T61" fmla="*/ 6 h 86"/>
                    <a:gd name="T62" fmla="*/ 34 w 78"/>
                    <a:gd name="T63" fmla="*/ 6 h 86"/>
                    <a:gd name="T64" fmla="*/ 30 w 78"/>
                    <a:gd name="T65" fmla="*/ 10 h 86"/>
                    <a:gd name="T66" fmla="*/ 24 w 78"/>
                    <a:gd name="T67" fmla="*/ 16 h 86"/>
                    <a:gd name="T68" fmla="*/ 18 w 78"/>
                    <a:gd name="T69" fmla="*/ 16 h 86"/>
                    <a:gd name="T70" fmla="*/ 14 w 78"/>
                    <a:gd name="T71" fmla="*/ 16 h 86"/>
                    <a:gd name="T72" fmla="*/ 6 w 78"/>
                    <a:gd name="T73" fmla="*/ 18 h 86"/>
                    <a:gd name="T74" fmla="*/ 4 w 78"/>
                    <a:gd name="T75" fmla="*/ 22 h 86"/>
                    <a:gd name="T76" fmla="*/ 0 w 78"/>
                    <a:gd name="T77" fmla="*/ 28 h 86"/>
                    <a:gd name="T78" fmla="*/ 0 w 78"/>
                    <a:gd name="T79" fmla="*/ 42 h 86"/>
                    <a:gd name="T80" fmla="*/ 6 w 78"/>
                    <a:gd name="T81" fmla="*/ 50 h 86"/>
                    <a:gd name="T82" fmla="*/ 6 w 78"/>
                    <a:gd name="T83" fmla="*/ 60 h 86"/>
                    <a:gd name="T84" fmla="*/ 6 w 78"/>
                    <a:gd name="T85" fmla="*/ 60 h 86"/>
                    <a:gd name="T86" fmla="*/ 6 w 78"/>
                    <a:gd name="T87" fmla="*/ 6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8" h="86">
                      <a:moveTo>
                        <a:pt x="6" y="60"/>
                      </a:moveTo>
                      <a:lnTo>
                        <a:pt x="6" y="60"/>
                      </a:lnTo>
                      <a:lnTo>
                        <a:pt x="16" y="78"/>
                      </a:lnTo>
                      <a:lnTo>
                        <a:pt x="18" y="74"/>
                      </a:lnTo>
                      <a:lnTo>
                        <a:pt x="20" y="74"/>
                      </a:lnTo>
                      <a:lnTo>
                        <a:pt x="24" y="74"/>
                      </a:lnTo>
                      <a:lnTo>
                        <a:pt x="20" y="82"/>
                      </a:lnTo>
                      <a:lnTo>
                        <a:pt x="28" y="86"/>
                      </a:lnTo>
                      <a:lnTo>
                        <a:pt x="30" y="80"/>
                      </a:lnTo>
                      <a:lnTo>
                        <a:pt x="36" y="78"/>
                      </a:lnTo>
                      <a:lnTo>
                        <a:pt x="40" y="74"/>
                      </a:lnTo>
                      <a:lnTo>
                        <a:pt x="46" y="72"/>
                      </a:lnTo>
                      <a:lnTo>
                        <a:pt x="56" y="74"/>
                      </a:lnTo>
                      <a:lnTo>
                        <a:pt x="58" y="70"/>
                      </a:lnTo>
                      <a:lnTo>
                        <a:pt x="64" y="64"/>
                      </a:lnTo>
                      <a:lnTo>
                        <a:pt x="74" y="60"/>
                      </a:lnTo>
                      <a:lnTo>
                        <a:pt x="76" y="50"/>
                      </a:lnTo>
                      <a:lnTo>
                        <a:pt x="78" y="38"/>
                      </a:lnTo>
                      <a:lnTo>
                        <a:pt x="76" y="32"/>
                      </a:lnTo>
                      <a:lnTo>
                        <a:pt x="74" y="26"/>
                      </a:lnTo>
                      <a:lnTo>
                        <a:pt x="74" y="22"/>
                      </a:lnTo>
                      <a:lnTo>
                        <a:pt x="72" y="14"/>
                      </a:lnTo>
                      <a:lnTo>
                        <a:pt x="72" y="6"/>
                      </a:lnTo>
                      <a:lnTo>
                        <a:pt x="66" y="6"/>
                      </a:lnTo>
                      <a:lnTo>
                        <a:pt x="62" y="4"/>
                      </a:lnTo>
                      <a:lnTo>
                        <a:pt x="56" y="0"/>
                      </a:lnTo>
                      <a:lnTo>
                        <a:pt x="54" y="6"/>
                      </a:lnTo>
                      <a:lnTo>
                        <a:pt x="54" y="14"/>
                      </a:lnTo>
                      <a:lnTo>
                        <a:pt x="48" y="16"/>
                      </a:lnTo>
                      <a:lnTo>
                        <a:pt x="44" y="10"/>
                      </a:lnTo>
                      <a:lnTo>
                        <a:pt x="40" y="6"/>
                      </a:lnTo>
                      <a:lnTo>
                        <a:pt x="34" y="6"/>
                      </a:lnTo>
                      <a:lnTo>
                        <a:pt x="30" y="10"/>
                      </a:lnTo>
                      <a:lnTo>
                        <a:pt x="24" y="16"/>
                      </a:lnTo>
                      <a:lnTo>
                        <a:pt x="18" y="16"/>
                      </a:lnTo>
                      <a:lnTo>
                        <a:pt x="14" y="16"/>
                      </a:lnTo>
                      <a:lnTo>
                        <a:pt x="6" y="18"/>
                      </a:lnTo>
                      <a:lnTo>
                        <a:pt x="4" y="22"/>
                      </a:lnTo>
                      <a:lnTo>
                        <a:pt x="0" y="28"/>
                      </a:lnTo>
                      <a:lnTo>
                        <a:pt x="0" y="42"/>
                      </a:lnTo>
                      <a:lnTo>
                        <a:pt x="6" y="5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7" name="Freeform: Shape 430">
                  <a:extLst>
                    <a:ext uri="{FF2B5EF4-FFF2-40B4-BE49-F238E27FC236}">
                      <a16:creationId xmlns:a16="http://schemas.microsoft.com/office/drawing/2014/main" id="{E3153C55-FB29-4E5E-986C-F870DF75A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6675" y="4533900"/>
                  <a:ext cx="50800" cy="57150"/>
                </a:xfrm>
                <a:custGeom>
                  <a:avLst/>
                  <a:gdLst>
                    <a:gd name="T0" fmla="*/ 0 w 32"/>
                    <a:gd name="T1" fmla="*/ 12 h 36"/>
                    <a:gd name="T2" fmla="*/ 0 w 32"/>
                    <a:gd name="T3" fmla="*/ 12 h 36"/>
                    <a:gd name="T4" fmla="*/ 0 w 32"/>
                    <a:gd name="T5" fmla="*/ 10 h 36"/>
                    <a:gd name="T6" fmla="*/ 0 w 32"/>
                    <a:gd name="T7" fmla="*/ 2 h 36"/>
                    <a:gd name="T8" fmla="*/ 2 w 32"/>
                    <a:gd name="T9" fmla="*/ 2 h 36"/>
                    <a:gd name="T10" fmla="*/ 2 w 32"/>
                    <a:gd name="T11" fmla="*/ 0 h 36"/>
                    <a:gd name="T12" fmla="*/ 4 w 32"/>
                    <a:gd name="T13" fmla="*/ 2 h 36"/>
                    <a:gd name="T14" fmla="*/ 6 w 32"/>
                    <a:gd name="T15" fmla="*/ 8 h 36"/>
                    <a:gd name="T16" fmla="*/ 6 w 32"/>
                    <a:gd name="T17" fmla="*/ 10 h 36"/>
                    <a:gd name="T18" fmla="*/ 10 w 32"/>
                    <a:gd name="T19" fmla="*/ 8 h 36"/>
                    <a:gd name="T20" fmla="*/ 12 w 32"/>
                    <a:gd name="T21" fmla="*/ 4 h 36"/>
                    <a:gd name="T22" fmla="*/ 14 w 32"/>
                    <a:gd name="T23" fmla="*/ 2 h 36"/>
                    <a:gd name="T24" fmla="*/ 14 w 32"/>
                    <a:gd name="T25" fmla="*/ 0 h 36"/>
                    <a:gd name="T26" fmla="*/ 22 w 32"/>
                    <a:gd name="T27" fmla="*/ 2 h 36"/>
                    <a:gd name="T28" fmla="*/ 24 w 32"/>
                    <a:gd name="T29" fmla="*/ 2 h 36"/>
                    <a:gd name="T30" fmla="*/ 24 w 32"/>
                    <a:gd name="T31" fmla="*/ 8 h 36"/>
                    <a:gd name="T32" fmla="*/ 24 w 32"/>
                    <a:gd name="T33" fmla="*/ 10 h 36"/>
                    <a:gd name="T34" fmla="*/ 26 w 32"/>
                    <a:gd name="T35" fmla="*/ 12 h 36"/>
                    <a:gd name="T36" fmla="*/ 30 w 32"/>
                    <a:gd name="T37" fmla="*/ 12 h 36"/>
                    <a:gd name="T38" fmla="*/ 32 w 32"/>
                    <a:gd name="T39" fmla="*/ 12 h 36"/>
                    <a:gd name="T40" fmla="*/ 26 w 32"/>
                    <a:gd name="T41" fmla="*/ 20 h 36"/>
                    <a:gd name="T42" fmla="*/ 22 w 32"/>
                    <a:gd name="T43" fmla="*/ 26 h 36"/>
                    <a:gd name="T44" fmla="*/ 20 w 32"/>
                    <a:gd name="T45" fmla="*/ 34 h 36"/>
                    <a:gd name="T46" fmla="*/ 14 w 32"/>
                    <a:gd name="T47" fmla="*/ 36 h 36"/>
                    <a:gd name="T48" fmla="*/ 4 w 32"/>
                    <a:gd name="T49" fmla="*/ 36 h 36"/>
                    <a:gd name="T50" fmla="*/ 2 w 32"/>
                    <a:gd name="T51" fmla="*/ 12 h 36"/>
                    <a:gd name="T52" fmla="*/ 0 w 32"/>
                    <a:gd name="T53" fmla="*/ 12 h 36"/>
                    <a:gd name="T54" fmla="*/ 0 w 32"/>
                    <a:gd name="T55" fmla="*/ 12 h 36"/>
                    <a:gd name="T56" fmla="*/ 0 w 32"/>
                    <a:gd name="T57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" h="3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10" y="8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4" y="8"/>
                      </a:lnTo>
                      <a:lnTo>
                        <a:pt x="24" y="10"/>
                      </a:lnTo>
                      <a:lnTo>
                        <a:pt x="26" y="12"/>
                      </a:ln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26" y="20"/>
                      </a:lnTo>
                      <a:lnTo>
                        <a:pt x="22" y="26"/>
                      </a:lnTo>
                      <a:lnTo>
                        <a:pt x="20" y="34"/>
                      </a:lnTo>
                      <a:lnTo>
                        <a:pt x="14" y="36"/>
                      </a:lnTo>
                      <a:lnTo>
                        <a:pt x="4" y="36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8" name="Freeform: Shape 431">
                  <a:extLst>
                    <a:ext uri="{FF2B5EF4-FFF2-40B4-BE49-F238E27FC236}">
                      <a16:creationId xmlns:a16="http://schemas.microsoft.com/office/drawing/2014/main" id="{A523921A-3234-4921-8120-40393CFEE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000" y="3660775"/>
                  <a:ext cx="200025" cy="476250"/>
                </a:xfrm>
                <a:custGeom>
                  <a:avLst/>
                  <a:gdLst>
                    <a:gd name="T0" fmla="*/ 98 w 126"/>
                    <a:gd name="T1" fmla="*/ 292 h 300"/>
                    <a:gd name="T2" fmla="*/ 104 w 126"/>
                    <a:gd name="T3" fmla="*/ 266 h 300"/>
                    <a:gd name="T4" fmla="*/ 88 w 126"/>
                    <a:gd name="T5" fmla="*/ 236 h 300"/>
                    <a:gd name="T6" fmla="*/ 94 w 126"/>
                    <a:gd name="T7" fmla="*/ 210 h 300"/>
                    <a:gd name="T8" fmla="*/ 78 w 126"/>
                    <a:gd name="T9" fmla="*/ 182 h 300"/>
                    <a:gd name="T10" fmla="*/ 78 w 126"/>
                    <a:gd name="T11" fmla="*/ 156 h 300"/>
                    <a:gd name="T12" fmla="*/ 90 w 126"/>
                    <a:gd name="T13" fmla="*/ 146 h 300"/>
                    <a:gd name="T14" fmla="*/ 96 w 126"/>
                    <a:gd name="T15" fmla="*/ 134 h 300"/>
                    <a:gd name="T16" fmla="*/ 116 w 126"/>
                    <a:gd name="T17" fmla="*/ 136 h 300"/>
                    <a:gd name="T18" fmla="*/ 126 w 126"/>
                    <a:gd name="T19" fmla="*/ 116 h 300"/>
                    <a:gd name="T20" fmla="*/ 112 w 126"/>
                    <a:gd name="T21" fmla="*/ 98 h 300"/>
                    <a:gd name="T22" fmla="*/ 100 w 126"/>
                    <a:gd name="T23" fmla="*/ 92 h 300"/>
                    <a:gd name="T24" fmla="*/ 98 w 126"/>
                    <a:gd name="T25" fmla="*/ 80 h 300"/>
                    <a:gd name="T26" fmla="*/ 96 w 126"/>
                    <a:gd name="T27" fmla="*/ 64 h 300"/>
                    <a:gd name="T28" fmla="*/ 82 w 126"/>
                    <a:gd name="T29" fmla="*/ 70 h 300"/>
                    <a:gd name="T30" fmla="*/ 78 w 126"/>
                    <a:gd name="T31" fmla="*/ 64 h 300"/>
                    <a:gd name="T32" fmla="*/ 80 w 126"/>
                    <a:gd name="T33" fmla="*/ 46 h 300"/>
                    <a:gd name="T34" fmla="*/ 88 w 126"/>
                    <a:gd name="T35" fmla="*/ 26 h 300"/>
                    <a:gd name="T36" fmla="*/ 82 w 126"/>
                    <a:gd name="T37" fmla="*/ 8 h 300"/>
                    <a:gd name="T38" fmla="*/ 72 w 126"/>
                    <a:gd name="T39" fmla="*/ 2 h 300"/>
                    <a:gd name="T40" fmla="*/ 62 w 126"/>
                    <a:gd name="T41" fmla="*/ 18 h 300"/>
                    <a:gd name="T42" fmla="*/ 50 w 126"/>
                    <a:gd name="T43" fmla="*/ 34 h 300"/>
                    <a:gd name="T44" fmla="*/ 32 w 126"/>
                    <a:gd name="T45" fmla="*/ 48 h 300"/>
                    <a:gd name="T46" fmla="*/ 34 w 126"/>
                    <a:gd name="T47" fmla="*/ 58 h 300"/>
                    <a:gd name="T48" fmla="*/ 16 w 126"/>
                    <a:gd name="T49" fmla="*/ 70 h 300"/>
                    <a:gd name="T50" fmla="*/ 18 w 126"/>
                    <a:gd name="T51" fmla="*/ 98 h 300"/>
                    <a:gd name="T52" fmla="*/ 14 w 126"/>
                    <a:gd name="T53" fmla="*/ 110 h 300"/>
                    <a:gd name="T54" fmla="*/ 6 w 126"/>
                    <a:gd name="T55" fmla="*/ 112 h 300"/>
                    <a:gd name="T56" fmla="*/ 4 w 126"/>
                    <a:gd name="T57" fmla="*/ 122 h 300"/>
                    <a:gd name="T58" fmla="*/ 4 w 126"/>
                    <a:gd name="T59" fmla="*/ 136 h 300"/>
                    <a:gd name="T60" fmla="*/ 8 w 126"/>
                    <a:gd name="T61" fmla="*/ 138 h 300"/>
                    <a:gd name="T62" fmla="*/ 18 w 126"/>
                    <a:gd name="T63" fmla="*/ 152 h 300"/>
                    <a:gd name="T64" fmla="*/ 30 w 126"/>
                    <a:gd name="T65" fmla="*/ 172 h 300"/>
                    <a:gd name="T66" fmla="*/ 26 w 126"/>
                    <a:gd name="T67" fmla="*/ 186 h 300"/>
                    <a:gd name="T68" fmla="*/ 24 w 126"/>
                    <a:gd name="T69" fmla="*/ 210 h 300"/>
                    <a:gd name="T70" fmla="*/ 52 w 126"/>
                    <a:gd name="T71" fmla="*/ 204 h 300"/>
                    <a:gd name="T72" fmla="*/ 54 w 126"/>
                    <a:gd name="T73" fmla="*/ 192 h 300"/>
                    <a:gd name="T74" fmla="*/ 72 w 126"/>
                    <a:gd name="T75" fmla="*/ 202 h 300"/>
                    <a:gd name="T76" fmla="*/ 70 w 126"/>
                    <a:gd name="T77" fmla="*/ 212 h 300"/>
                    <a:gd name="T78" fmla="*/ 78 w 126"/>
                    <a:gd name="T79" fmla="*/ 222 h 300"/>
                    <a:gd name="T80" fmla="*/ 80 w 126"/>
                    <a:gd name="T81" fmla="*/ 250 h 300"/>
                    <a:gd name="T82" fmla="*/ 88 w 126"/>
                    <a:gd name="T83" fmla="*/ 272 h 300"/>
                    <a:gd name="T84" fmla="*/ 88 w 126"/>
                    <a:gd name="T85" fmla="*/ 280 h 300"/>
                    <a:gd name="T86" fmla="*/ 94 w 126"/>
                    <a:gd name="T87" fmla="*/ 298 h 300"/>
                    <a:gd name="T88" fmla="*/ 94 w 126"/>
                    <a:gd name="T89" fmla="*/ 30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6" h="300">
                      <a:moveTo>
                        <a:pt x="94" y="300"/>
                      </a:moveTo>
                      <a:lnTo>
                        <a:pt x="96" y="300"/>
                      </a:lnTo>
                      <a:lnTo>
                        <a:pt x="98" y="292"/>
                      </a:lnTo>
                      <a:lnTo>
                        <a:pt x="100" y="284"/>
                      </a:lnTo>
                      <a:lnTo>
                        <a:pt x="104" y="276"/>
                      </a:lnTo>
                      <a:lnTo>
                        <a:pt x="104" y="266"/>
                      </a:lnTo>
                      <a:lnTo>
                        <a:pt x="98" y="256"/>
                      </a:lnTo>
                      <a:lnTo>
                        <a:pt x="94" y="248"/>
                      </a:lnTo>
                      <a:lnTo>
                        <a:pt x="88" y="236"/>
                      </a:lnTo>
                      <a:lnTo>
                        <a:pt x="86" y="220"/>
                      </a:lnTo>
                      <a:lnTo>
                        <a:pt x="94" y="218"/>
                      </a:lnTo>
                      <a:lnTo>
                        <a:pt x="94" y="210"/>
                      </a:lnTo>
                      <a:lnTo>
                        <a:pt x="86" y="202"/>
                      </a:lnTo>
                      <a:lnTo>
                        <a:pt x="80" y="194"/>
                      </a:lnTo>
                      <a:lnTo>
                        <a:pt x="78" y="182"/>
                      </a:lnTo>
                      <a:lnTo>
                        <a:pt x="80" y="172"/>
                      </a:lnTo>
                      <a:lnTo>
                        <a:pt x="80" y="166"/>
                      </a:lnTo>
                      <a:lnTo>
                        <a:pt x="78" y="156"/>
                      </a:lnTo>
                      <a:lnTo>
                        <a:pt x="80" y="152"/>
                      </a:lnTo>
                      <a:lnTo>
                        <a:pt x="86" y="152"/>
                      </a:lnTo>
                      <a:lnTo>
                        <a:pt x="90" y="146"/>
                      </a:lnTo>
                      <a:lnTo>
                        <a:pt x="94" y="146"/>
                      </a:lnTo>
                      <a:lnTo>
                        <a:pt x="94" y="140"/>
                      </a:lnTo>
                      <a:lnTo>
                        <a:pt x="96" y="134"/>
                      </a:lnTo>
                      <a:lnTo>
                        <a:pt x="100" y="134"/>
                      </a:lnTo>
                      <a:lnTo>
                        <a:pt x="104" y="136"/>
                      </a:lnTo>
                      <a:lnTo>
                        <a:pt x="116" y="136"/>
                      </a:lnTo>
                      <a:lnTo>
                        <a:pt x="118" y="128"/>
                      </a:lnTo>
                      <a:lnTo>
                        <a:pt x="118" y="120"/>
                      </a:lnTo>
                      <a:lnTo>
                        <a:pt x="126" y="116"/>
                      </a:lnTo>
                      <a:lnTo>
                        <a:pt x="114" y="112"/>
                      </a:lnTo>
                      <a:lnTo>
                        <a:pt x="114" y="106"/>
                      </a:lnTo>
                      <a:lnTo>
                        <a:pt x="112" y="98"/>
                      </a:lnTo>
                      <a:lnTo>
                        <a:pt x="106" y="98"/>
                      </a:lnTo>
                      <a:lnTo>
                        <a:pt x="100" y="94"/>
                      </a:lnTo>
                      <a:lnTo>
                        <a:pt x="100" y="92"/>
                      </a:lnTo>
                      <a:lnTo>
                        <a:pt x="106" y="82"/>
                      </a:lnTo>
                      <a:lnTo>
                        <a:pt x="104" y="80"/>
                      </a:lnTo>
                      <a:lnTo>
                        <a:pt x="98" y="80"/>
                      </a:lnTo>
                      <a:lnTo>
                        <a:pt x="96" y="74"/>
                      </a:lnTo>
                      <a:lnTo>
                        <a:pt x="98" y="70"/>
                      </a:lnTo>
                      <a:lnTo>
                        <a:pt x="96" y="64"/>
                      </a:lnTo>
                      <a:lnTo>
                        <a:pt x="90" y="64"/>
                      </a:lnTo>
                      <a:lnTo>
                        <a:pt x="86" y="66"/>
                      </a:lnTo>
                      <a:lnTo>
                        <a:pt x="82" y="70"/>
                      </a:lnTo>
                      <a:lnTo>
                        <a:pt x="80" y="72"/>
                      </a:lnTo>
                      <a:lnTo>
                        <a:pt x="78" y="70"/>
                      </a:lnTo>
                      <a:lnTo>
                        <a:pt x="78" y="64"/>
                      </a:lnTo>
                      <a:lnTo>
                        <a:pt x="76" y="58"/>
                      </a:lnTo>
                      <a:lnTo>
                        <a:pt x="76" y="54"/>
                      </a:lnTo>
                      <a:lnTo>
                        <a:pt x="80" y="46"/>
                      </a:lnTo>
                      <a:lnTo>
                        <a:pt x="86" y="42"/>
                      </a:lnTo>
                      <a:lnTo>
                        <a:pt x="86" y="30"/>
                      </a:lnTo>
                      <a:lnTo>
                        <a:pt x="88" y="26"/>
                      </a:lnTo>
                      <a:lnTo>
                        <a:pt x="86" y="20"/>
                      </a:lnTo>
                      <a:lnTo>
                        <a:pt x="88" y="12"/>
                      </a:lnTo>
                      <a:lnTo>
                        <a:pt x="82" y="8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72" y="2"/>
                      </a:lnTo>
                      <a:lnTo>
                        <a:pt x="72" y="10"/>
                      </a:lnTo>
                      <a:lnTo>
                        <a:pt x="68" y="20"/>
                      </a:lnTo>
                      <a:lnTo>
                        <a:pt x="62" y="18"/>
                      </a:lnTo>
                      <a:lnTo>
                        <a:pt x="54" y="20"/>
                      </a:lnTo>
                      <a:lnTo>
                        <a:pt x="50" y="30"/>
                      </a:lnTo>
                      <a:lnTo>
                        <a:pt x="50" y="34"/>
                      </a:lnTo>
                      <a:lnTo>
                        <a:pt x="42" y="42"/>
                      </a:lnTo>
                      <a:lnTo>
                        <a:pt x="40" y="46"/>
                      </a:lnTo>
                      <a:lnTo>
                        <a:pt x="32" y="48"/>
                      </a:lnTo>
                      <a:lnTo>
                        <a:pt x="30" y="52"/>
                      </a:lnTo>
                      <a:lnTo>
                        <a:pt x="34" y="54"/>
                      </a:lnTo>
                      <a:lnTo>
                        <a:pt x="34" y="58"/>
                      </a:lnTo>
                      <a:lnTo>
                        <a:pt x="30" y="66"/>
                      </a:lnTo>
                      <a:lnTo>
                        <a:pt x="26" y="76"/>
                      </a:lnTo>
                      <a:lnTo>
                        <a:pt x="16" y="70"/>
                      </a:lnTo>
                      <a:lnTo>
                        <a:pt x="16" y="84"/>
                      </a:lnTo>
                      <a:lnTo>
                        <a:pt x="18" y="90"/>
                      </a:lnTo>
                      <a:lnTo>
                        <a:pt x="18" y="98"/>
                      </a:lnTo>
                      <a:lnTo>
                        <a:pt x="18" y="102"/>
                      </a:lnTo>
                      <a:lnTo>
                        <a:pt x="16" y="106"/>
                      </a:lnTo>
                      <a:lnTo>
                        <a:pt x="14" y="110"/>
                      </a:lnTo>
                      <a:lnTo>
                        <a:pt x="8" y="106"/>
                      </a:lnTo>
                      <a:lnTo>
                        <a:pt x="6" y="108"/>
                      </a:lnTo>
                      <a:lnTo>
                        <a:pt x="6" y="112"/>
                      </a:lnTo>
                      <a:lnTo>
                        <a:pt x="8" y="118"/>
                      </a:lnTo>
                      <a:lnTo>
                        <a:pt x="8" y="126"/>
                      </a:lnTo>
                      <a:lnTo>
                        <a:pt x="4" y="122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4" y="136"/>
                      </a:lnTo>
                      <a:lnTo>
                        <a:pt x="4" y="140"/>
                      </a:lnTo>
                      <a:lnTo>
                        <a:pt x="6" y="140"/>
                      </a:lnTo>
                      <a:lnTo>
                        <a:pt x="8" y="138"/>
                      </a:lnTo>
                      <a:lnTo>
                        <a:pt x="12" y="136"/>
                      </a:lnTo>
                      <a:lnTo>
                        <a:pt x="16" y="136"/>
                      </a:lnTo>
                      <a:lnTo>
                        <a:pt x="18" y="152"/>
                      </a:lnTo>
                      <a:lnTo>
                        <a:pt x="22" y="164"/>
                      </a:lnTo>
                      <a:lnTo>
                        <a:pt x="26" y="170"/>
                      </a:lnTo>
                      <a:lnTo>
                        <a:pt x="30" y="172"/>
                      </a:lnTo>
                      <a:lnTo>
                        <a:pt x="30" y="176"/>
                      </a:lnTo>
                      <a:lnTo>
                        <a:pt x="30" y="182"/>
                      </a:lnTo>
                      <a:lnTo>
                        <a:pt x="26" y="186"/>
                      </a:lnTo>
                      <a:lnTo>
                        <a:pt x="24" y="194"/>
                      </a:lnTo>
                      <a:lnTo>
                        <a:pt x="24" y="202"/>
                      </a:lnTo>
                      <a:lnTo>
                        <a:pt x="24" y="210"/>
                      </a:lnTo>
                      <a:lnTo>
                        <a:pt x="40" y="210"/>
                      </a:lnTo>
                      <a:lnTo>
                        <a:pt x="50" y="208"/>
                      </a:lnTo>
                      <a:lnTo>
                        <a:pt x="52" y="204"/>
                      </a:lnTo>
                      <a:lnTo>
                        <a:pt x="54" y="200"/>
                      </a:lnTo>
                      <a:lnTo>
                        <a:pt x="54" y="194"/>
                      </a:lnTo>
                      <a:lnTo>
                        <a:pt x="54" y="192"/>
                      </a:lnTo>
                      <a:lnTo>
                        <a:pt x="60" y="192"/>
                      </a:lnTo>
                      <a:lnTo>
                        <a:pt x="68" y="202"/>
                      </a:lnTo>
                      <a:lnTo>
                        <a:pt x="72" y="202"/>
                      </a:lnTo>
                      <a:lnTo>
                        <a:pt x="72" y="208"/>
                      </a:lnTo>
                      <a:lnTo>
                        <a:pt x="72" y="210"/>
                      </a:lnTo>
                      <a:lnTo>
                        <a:pt x="70" y="212"/>
                      </a:lnTo>
                      <a:lnTo>
                        <a:pt x="70" y="216"/>
                      </a:lnTo>
                      <a:lnTo>
                        <a:pt x="72" y="220"/>
                      </a:lnTo>
                      <a:lnTo>
                        <a:pt x="78" y="222"/>
                      </a:lnTo>
                      <a:lnTo>
                        <a:pt x="78" y="234"/>
                      </a:lnTo>
                      <a:lnTo>
                        <a:pt x="78" y="246"/>
                      </a:lnTo>
                      <a:lnTo>
                        <a:pt x="80" y="250"/>
                      </a:lnTo>
                      <a:lnTo>
                        <a:pt x="86" y="250"/>
                      </a:lnTo>
                      <a:lnTo>
                        <a:pt x="88" y="262"/>
                      </a:lnTo>
                      <a:lnTo>
                        <a:pt x="88" y="272"/>
                      </a:lnTo>
                      <a:lnTo>
                        <a:pt x="90" y="272"/>
                      </a:lnTo>
                      <a:lnTo>
                        <a:pt x="90" y="276"/>
                      </a:lnTo>
                      <a:lnTo>
                        <a:pt x="88" y="280"/>
                      </a:lnTo>
                      <a:lnTo>
                        <a:pt x="86" y="284"/>
                      </a:lnTo>
                      <a:lnTo>
                        <a:pt x="94" y="286"/>
                      </a:lnTo>
                      <a:lnTo>
                        <a:pt x="94" y="298"/>
                      </a:lnTo>
                      <a:lnTo>
                        <a:pt x="94" y="300"/>
                      </a:lnTo>
                      <a:lnTo>
                        <a:pt x="94" y="300"/>
                      </a:lnTo>
                      <a:lnTo>
                        <a:pt x="94" y="30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9" name="Freeform: Shape 432">
                  <a:extLst>
                    <a:ext uri="{FF2B5EF4-FFF2-40B4-BE49-F238E27FC236}">
                      <a16:creationId xmlns:a16="http://schemas.microsoft.com/office/drawing/2014/main" id="{1914AC9C-738C-4B47-937C-6F902B22E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050" y="3987800"/>
                  <a:ext cx="171450" cy="168275"/>
                </a:xfrm>
                <a:custGeom>
                  <a:avLst/>
                  <a:gdLst>
                    <a:gd name="T0" fmla="*/ 72 w 108"/>
                    <a:gd name="T1" fmla="*/ 76 h 106"/>
                    <a:gd name="T2" fmla="*/ 62 w 108"/>
                    <a:gd name="T3" fmla="*/ 80 h 106"/>
                    <a:gd name="T4" fmla="*/ 46 w 108"/>
                    <a:gd name="T5" fmla="*/ 82 h 106"/>
                    <a:gd name="T6" fmla="*/ 46 w 108"/>
                    <a:gd name="T7" fmla="*/ 94 h 106"/>
                    <a:gd name="T8" fmla="*/ 34 w 108"/>
                    <a:gd name="T9" fmla="*/ 106 h 106"/>
                    <a:gd name="T10" fmla="*/ 32 w 108"/>
                    <a:gd name="T11" fmla="*/ 100 h 106"/>
                    <a:gd name="T12" fmla="*/ 20 w 108"/>
                    <a:gd name="T13" fmla="*/ 102 h 106"/>
                    <a:gd name="T14" fmla="*/ 14 w 108"/>
                    <a:gd name="T15" fmla="*/ 98 h 106"/>
                    <a:gd name="T16" fmla="*/ 0 w 108"/>
                    <a:gd name="T17" fmla="*/ 90 h 106"/>
                    <a:gd name="T18" fmla="*/ 2 w 108"/>
                    <a:gd name="T19" fmla="*/ 82 h 106"/>
                    <a:gd name="T20" fmla="*/ 6 w 108"/>
                    <a:gd name="T21" fmla="*/ 80 h 106"/>
                    <a:gd name="T22" fmla="*/ 6 w 108"/>
                    <a:gd name="T23" fmla="*/ 72 h 106"/>
                    <a:gd name="T24" fmla="*/ 8 w 108"/>
                    <a:gd name="T25" fmla="*/ 66 h 106"/>
                    <a:gd name="T26" fmla="*/ 16 w 108"/>
                    <a:gd name="T27" fmla="*/ 62 h 106"/>
                    <a:gd name="T28" fmla="*/ 18 w 108"/>
                    <a:gd name="T29" fmla="*/ 52 h 106"/>
                    <a:gd name="T30" fmla="*/ 24 w 108"/>
                    <a:gd name="T31" fmla="*/ 44 h 106"/>
                    <a:gd name="T32" fmla="*/ 36 w 108"/>
                    <a:gd name="T33" fmla="*/ 40 h 106"/>
                    <a:gd name="T34" fmla="*/ 42 w 108"/>
                    <a:gd name="T35" fmla="*/ 32 h 106"/>
                    <a:gd name="T36" fmla="*/ 46 w 108"/>
                    <a:gd name="T37" fmla="*/ 26 h 106"/>
                    <a:gd name="T38" fmla="*/ 54 w 108"/>
                    <a:gd name="T39" fmla="*/ 20 h 106"/>
                    <a:gd name="T40" fmla="*/ 56 w 108"/>
                    <a:gd name="T41" fmla="*/ 10 h 106"/>
                    <a:gd name="T42" fmla="*/ 64 w 108"/>
                    <a:gd name="T43" fmla="*/ 8 h 106"/>
                    <a:gd name="T44" fmla="*/ 70 w 108"/>
                    <a:gd name="T45" fmla="*/ 0 h 106"/>
                    <a:gd name="T46" fmla="*/ 72 w 108"/>
                    <a:gd name="T47" fmla="*/ 2 h 106"/>
                    <a:gd name="T48" fmla="*/ 78 w 108"/>
                    <a:gd name="T49" fmla="*/ 2 h 106"/>
                    <a:gd name="T50" fmla="*/ 80 w 108"/>
                    <a:gd name="T51" fmla="*/ 12 h 106"/>
                    <a:gd name="T52" fmla="*/ 96 w 108"/>
                    <a:gd name="T53" fmla="*/ 28 h 106"/>
                    <a:gd name="T54" fmla="*/ 100 w 108"/>
                    <a:gd name="T55" fmla="*/ 46 h 106"/>
                    <a:gd name="T56" fmla="*/ 106 w 108"/>
                    <a:gd name="T57" fmla="*/ 46 h 106"/>
                    <a:gd name="T58" fmla="*/ 106 w 108"/>
                    <a:gd name="T59" fmla="*/ 54 h 106"/>
                    <a:gd name="T60" fmla="*/ 108 w 108"/>
                    <a:gd name="T61" fmla="*/ 70 h 106"/>
                    <a:gd name="T62" fmla="*/ 102 w 108"/>
                    <a:gd name="T63" fmla="*/ 74 h 106"/>
                    <a:gd name="T64" fmla="*/ 100 w 108"/>
                    <a:gd name="T65" fmla="*/ 80 h 106"/>
                    <a:gd name="T66" fmla="*/ 90 w 108"/>
                    <a:gd name="T67" fmla="*/ 80 h 106"/>
                    <a:gd name="T68" fmla="*/ 82 w 108"/>
                    <a:gd name="T69" fmla="*/ 7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8" h="106">
                      <a:moveTo>
                        <a:pt x="82" y="76"/>
                      </a:moveTo>
                      <a:lnTo>
                        <a:pt x="72" y="76"/>
                      </a:lnTo>
                      <a:lnTo>
                        <a:pt x="70" y="80"/>
                      </a:lnTo>
                      <a:lnTo>
                        <a:pt x="62" y="80"/>
                      </a:lnTo>
                      <a:lnTo>
                        <a:pt x="48" y="76"/>
                      </a:lnTo>
                      <a:lnTo>
                        <a:pt x="46" y="82"/>
                      </a:lnTo>
                      <a:lnTo>
                        <a:pt x="44" y="88"/>
                      </a:lnTo>
                      <a:lnTo>
                        <a:pt x="46" y="94"/>
                      </a:lnTo>
                      <a:lnTo>
                        <a:pt x="44" y="106"/>
                      </a:lnTo>
                      <a:lnTo>
                        <a:pt x="34" y="106"/>
                      </a:lnTo>
                      <a:lnTo>
                        <a:pt x="32" y="102"/>
                      </a:lnTo>
                      <a:lnTo>
                        <a:pt x="32" y="100"/>
                      </a:lnTo>
                      <a:lnTo>
                        <a:pt x="26" y="98"/>
                      </a:lnTo>
                      <a:lnTo>
                        <a:pt x="20" y="102"/>
                      </a:lnTo>
                      <a:lnTo>
                        <a:pt x="16" y="102"/>
                      </a:lnTo>
                      <a:lnTo>
                        <a:pt x="14" y="98"/>
                      </a:lnTo>
                      <a:lnTo>
                        <a:pt x="2" y="94"/>
                      </a:lnTo>
                      <a:lnTo>
                        <a:pt x="0" y="90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6" y="82"/>
                      </a:lnTo>
                      <a:lnTo>
                        <a:pt x="6" y="80"/>
                      </a:lnTo>
                      <a:lnTo>
                        <a:pt x="6" y="74"/>
                      </a:lnTo>
                      <a:lnTo>
                        <a:pt x="6" y="72"/>
                      </a:lnTo>
                      <a:lnTo>
                        <a:pt x="6" y="70"/>
                      </a:lnTo>
                      <a:lnTo>
                        <a:pt x="8" y="66"/>
                      </a:lnTo>
                      <a:lnTo>
                        <a:pt x="10" y="62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18" y="52"/>
                      </a:lnTo>
                      <a:lnTo>
                        <a:pt x="20" y="46"/>
                      </a:lnTo>
                      <a:lnTo>
                        <a:pt x="24" y="44"/>
                      </a:lnTo>
                      <a:lnTo>
                        <a:pt x="32" y="40"/>
                      </a:lnTo>
                      <a:lnTo>
                        <a:pt x="36" y="40"/>
                      </a:lnTo>
                      <a:lnTo>
                        <a:pt x="38" y="38"/>
                      </a:lnTo>
                      <a:lnTo>
                        <a:pt x="42" y="32"/>
                      </a:lnTo>
                      <a:lnTo>
                        <a:pt x="42" y="28"/>
                      </a:lnTo>
                      <a:lnTo>
                        <a:pt x="46" y="26"/>
                      </a:lnTo>
                      <a:lnTo>
                        <a:pt x="52" y="20"/>
                      </a:lnTo>
                      <a:lnTo>
                        <a:pt x="54" y="20"/>
                      </a:lnTo>
                      <a:lnTo>
                        <a:pt x="54" y="12"/>
                      </a:lnTo>
                      <a:lnTo>
                        <a:pt x="56" y="10"/>
                      </a:lnTo>
                      <a:lnTo>
                        <a:pt x="60" y="10"/>
                      </a:lnTo>
                      <a:lnTo>
                        <a:pt x="64" y="8"/>
                      </a:lnTo>
                      <a:lnTo>
                        <a:pt x="66" y="4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4" y="2"/>
                      </a:lnTo>
                      <a:lnTo>
                        <a:pt x="78" y="2"/>
                      </a:lnTo>
                      <a:lnTo>
                        <a:pt x="82" y="8"/>
                      </a:lnTo>
                      <a:lnTo>
                        <a:pt x="80" y="12"/>
                      </a:lnTo>
                      <a:lnTo>
                        <a:pt x="84" y="20"/>
                      </a:lnTo>
                      <a:lnTo>
                        <a:pt x="96" y="28"/>
                      </a:lnTo>
                      <a:lnTo>
                        <a:pt x="96" y="32"/>
                      </a:lnTo>
                      <a:lnTo>
                        <a:pt x="100" y="46"/>
                      </a:lnTo>
                      <a:lnTo>
                        <a:pt x="102" y="46"/>
                      </a:lnTo>
                      <a:lnTo>
                        <a:pt x="106" y="46"/>
                      </a:lnTo>
                      <a:lnTo>
                        <a:pt x="106" y="52"/>
                      </a:lnTo>
                      <a:lnTo>
                        <a:pt x="106" y="54"/>
                      </a:lnTo>
                      <a:lnTo>
                        <a:pt x="108" y="66"/>
                      </a:lnTo>
                      <a:lnTo>
                        <a:pt x="108" y="70"/>
                      </a:lnTo>
                      <a:lnTo>
                        <a:pt x="108" y="72"/>
                      </a:lnTo>
                      <a:lnTo>
                        <a:pt x="102" y="74"/>
                      </a:lnTo>
                      <a:lnTo>
                        <a:pt x="100" y="76"/>
                      </a:lnTo>
                      <a:lnTo>
                        <a:pt x="100" y="80"/>
                      </a:lnTo>
                      <a:lnTo>
                        <a:pt x="96" y="80"/>
                      </a:lnTo>
                      <a:lnTo>
                        <a:pt x="90" y="80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0" name="Freeform: Shape 433">
                  <a:extLst>
                    <a:ext uri="{FF2B5EF4-FFF2-40B4-BE49-F238E27FC236}">
                      <a16:creationId xmlns:a16="http://schemas.microsoft.com/office/drawing/2014/main" id="{69B00977-2653-42F5-AE40-5EC11E843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0625" y="3121025"/>
                  <a:ext cx="136525" cy="98425"/>
                </a:xfrm>
                <a:custGeom>
                  <a:avLst/>
                  <a:gdLst>
                    <a:gd name="T0" fmla="*/ 86 w 86"/>
                    <a:gd name="T1" fmla="*/ 4 h 62"/>
                    <a:gd name="T2" fmla="*/ 76 w 86"/>
                    <a:gd name="T3" fmla="*/ 2 h 62"/>
                    <a:gd name="T4" fmla="*/ 66 w 86"/>
                    <a:gd name="T5" fmla="*/ 4 h 62"/>
                    <a:gd name="T6" fmla="*/ 60 w 86"/>
                    <a:gd name="T7" fmla="*/ 0 h 62"/>
                    <a:gd name="T8" fmla="*/ 50 w 86"/>
                    <a:gd name="T9" fmla="*/ 4 h 62"/>
                    <a:gd name="T10" fmla="*/ 42 w 86"/>
                    <a:gd name="T11" fmla="*/ 10 h 62"/>
                    <a:gd name="T12" fmla="*/ 30 w 86"/>
                    <a:gd name="T13" fmla="*/ 10 h 62"/>
                    <a:gd name="T14" fmla="*/ 24 w 86"/>
                    <a:gd name="T15" fmla="*/ 10 h 62"/>
                    <a:gd name="T16" fmla="*/ 16 w 86"/>
                    <a:gd name="T17" fmla="*/ 10 h 62"/>
                    <a:gd name="T18" fmla="*/ 14 w 86"/>
                    <a:gd name="T19" fmla="*/ 6 h 62"/>
                    <a:gd name="T20" fmla="*/ 14 w 86"/>
                    <a:gd name="T21" fmla="*/ 2 h 62"/>
                    <a:gd name="T22" fmla="*/ 8 w 86"/>
                    <a:gd name="T23" fmla="*/ 4 h 62"/>
                    <a:gd name="T24" fmla="*/ 0 w 86"/>
                    <a:gd name="T25" fmla="*/ 12 h 62"/>
                    <a:gd name="T26" fmla="*/ 0 w 86"/>
                    <a:gd name="T27" fmla="*/ 18 h 62"/>
                    <a:gd name="T28" fmla="*/ 8 w 86"/>
                    <a:gd name="T29" fmla="*/ 22 h 62"/>
                    <a:gd name="T30" fmla="*/ 6 w 86"/>
                    <a:gd name="T31" fmla="*/ 30 h 62"/>
                    <a:gd name="T32" fmla="*/ 4 w 86"/>
                    <a:gd name="T33" fmla="*/ 40 h 62"/>
                    <a:gd name="T34" fmla="*/ 8 w 86"/>
                    <a:gd name="T35" fmla="*/ 48 h 62"/>
                    <a:gd name="T36" fmla="*/ 6 w 86"/>
                    <a:gd name="T37" fmla="*/ 56 h 62"/>
                    <a:gd name="T38" fmla="*/ 18 w 86"/>
                    <a:gd name="T39" fmla="*/ 62 h 62"/>
                    <a:gd name="T40" fmla="*/ 30 w 86"/>
                    <a:gd name="T41" fmla="*/ 58 h 62"/>
                    <a:gd name="T42" fmla="*/ 38 w 86"/>
                    <a:gd name="T43" fmla="*/ 56 h 62"/>
                    <a:gd name="T44" fmla="*/ 42 w 86"/>
                    <a:gd name="T45" fmla="*/ 60 h 62"/>
                    <a:gd name="T46" fmla="*/ 50 w 86"/>
                    <a:gd name="T47" fmla="*/ 60 h 62"/>
                    <a:gd name="T48" fmla="*/ 56 w 86"/>
                    <a:gd name="T49" fmla="*/ 60 h 62"/>
                    <a:gd name="T50" fmla="*/ 52 w 86"/>
                    <a:gd name="T51" fmla="*/ 56 h 62"/>
                    <a:gd name="T52" fmla="*/ 60 w 86"/>
                    <a:gd name="T53" fmla="*/ 56 h 62"/>
                    <a:gd name="T54" fmla="*/ 66 w 86"/>
                    <a:gd name="T55" fmla="*/ 52 h 62"/>
                    <a:gd name="T56" fmla="*/ 70 w 86"/>
                    <a:gd name="T57" fmla="*/ 52 h 62"/>
                    <a:gd name="T58" fmla="*/ 70 w 86"/>
                    <a:gd name="T59" fmla="*/ 48 h 62"/>
                    <a:gd name="T60" fmla="*/ 78 w 86"/>
                    <a:gd name="T61" fmla="*/ 24 h 62"/>
                    <a:gd name="T62" fmla="*/ 86 w 86"/>
                    <a:gd name="T63" fmla="*/ 12 h 62"/>
                    <a:gd name="T64" fmla="*/ 86 w 86"/>
                    <a:gd name="T65" fmla="*/ 4 h 62"/>
                    <a:gd name="T66" fmla="*/ 86 w 86"/>
                    <a:gd name="T67" fmla="*/ 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6" h="62">
                      <a:moveTo>
                        <a:pt x="86" y="4"/>
                      </a:moveTo>
                      <a:lnTo>
                        <a:pt x="86" y="4"/>
                      </a:lnTo>
                      <a:lnTo>
                        <a:pt x="82" y="2"/>
                      </a:lnTo>
                      <a:lnTo>
                        <a:pt x="76" y="2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62" y="4"/>
                      </a:lnTo>
                      <a:lnTo>
                        <a:pt x="60" y="0"/>
                      </a:lnTo>
                      <a:lnTo>
                        <a:pt x="56" y="2"/>
                      </a:lnTo>
                      <a:lnTo>
                        <a:pt x="50" y="4"/>
                      </a:lnTo>
                      <a:lnTo>
                        <a:pt x="48" y="6"/>
                      </a:lnTo>
                      <a:lnTo>
                        <a:pt x="42" y="10"/>
                      </a:lnTo>
                      <a:lnTo>
                        <a:pt x="34" y="10"/>
                      </a:lnTo>
                      <a:lnTo>
                        <a:pt x="30" y="10"/>
                      </a:lnTo>
                      <a:lnTo>
                        <a:pt x="26" y="10"/>
                      </a:lnTo>
                      <a:lnTo>
                        <a:pt x="24" y="10"/>
                      </a:lnTo>
                      <a:lnTo>
                        <a:pt x="22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30"/>
                      </a:lnTo>
                      <a:lnTo>
                        <a:pt x="4" y="34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8" y="52"/>
                      </a:lnTo>
                      <a:lnTo>
                        <a:pt x="6" y="56"/>
                      </a:lnTo>
                      <a:lnTo>
                        <a:pt x="12" y="60"/>
                      </a:lnTo>
                      <a:lnTo>
                        <a:pt x="18" y="62"/>
                      </a:lnTo>
                      <a:lnTo>
                        <a:pt x="24" y="62"/>
                      </a:lnTo>
                      <a:lnTo>
                        <a:pt x="30" y="58"/>
                      </a:lnTo>
                      <a:lnTo>
                        <a:pt x="32" y="56"/>
                      </a:lnTo>
                      <a:lnTo>
                        <a:pt x="38" y="56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2" y="62"/>
                      </a:lnTo>
                      <a:lnTo>
                        <a:pt x="50" y="60"/>
                      </a:lnTo>
                      <a:lnTo>
                        <a:pt x="52" y="62"/>
                      </a:lnTo>
                      <a:lnTo>
                        <a:pt x="56" y="60"/>
                      </a:lnTo>
                      <a:lnTo>
                        <a:pt x="56" y="58"/>
                      </a:lnTo>
                      <a:lnTo>
                        <a:pt x="52" y="56"/>
                      </a:lnTo>
                      <a:lnTo>
                        <a:pt x="56" y="56"/>
                      </a:lnTo>
                      <a:lnTo>
                        <a:pt x="60" y="56"/>
                      </a:lnTo>
                      <a:lnTo>
                        <a:pt x="60" y="52"/>
                      </a:lnTo>
                      <a:lnTo>
                        <a:pt x="66" y="52"/>
                      </a:lnTo>
                      <a:lnTo>
                        <a:pt x="68" y="52"/>
                      </a:lnTo>
                      <a:lnTo>
                        <a:pt x="70" y="52"/>
                      </a:lnTo>
                      <a:lnTo>
                        <a:pt x="74" y="52"/>
                      </a:lnTo>
                      <a:lnTo>
                        <a:pt x="70" y="48"/>
                      </a:lnTo>
                      <a:lnTo>
                        <a:pt x="68" y="44"/>
                      </a:lnTo>
                      <a:lnTo>
                        <a:pt x="78" y="24"/>
                      </a:lnTo>
                      <a:lnTo>
                        <a:pt x="84" y="22"/>
                      </a:lnTo>
                      <a:lnTo>
                        <a:pt x="86" y="12"/>
                      </a:lnTo>
                      <a:lnTo>
                        <a:pt x="86" y="6"/>
                      </a:lnTo>
                      <a:lnTo>
                        <a:pt x="86" y="4"/>
                      </a:lnTo>
                      <a:lnTo>
                        <a:pt x="86" y="4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1" name="Freeform: Shape 434">
                  <a:extLst>
                    <a:ext uri="{FF2B5EF4-FFF2-40B4-BE49-F238E27FC236}">
                      <a16:creationId xmlns:a16="http://schemas.microsoft.com/office/drawing/2014/main" id="{56B4A69D-5A43-491A-8BB6-6E8C93145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5650" y="4318000"/>
                  <a:ext cx="31750" cy="22225"/>
                </a:xfrm>
                <a:custGeom>
                  <a:avLst/>
                  <a:gdLst>
                    <a:gd name="T0" fmla="*/ 0 w 20"/>
                    <a:gd name="T1" fmla="*/ 10 h 14"/>
                    <a:gd name="T2" fmla="*/ 4 w 20"/>
                    <a:gd name="T3" fmla="*/ 14 h 14"/>
                    <a:gd name="T4" fmla="*/ 10 w 20"/>
                    <a:gd name="T5" fmla="*/ 14 h 14"/>
                    <a:gd name="T6" fmla="*/ 10 w 20"/>
                    <a:gd name="T7" fmla="*/ 12 h 14"/>
                    <a:gd name="T8" fmla="*/ 12 w 20"/>
                    <a:gd name="T9" fmla="*/ 8 h 14"/>
                    <a:gd name="T10" fmla="*/ 16 w 20"/>
                    <a:gd name="T11" fmla="*/ 10 h 14"/>
                    <a:gd name="T12" fmla="*/ 20 w 20"/>
                    <a:gd name="T13" fmla="*/ 10 h 14"/>
                    <a:gd name="T14" fmla="*/ 16 w 20"/>
                    <a:gd name="T15" fmla="*/ 0 h 14"/>
                    <a:gd name="T16" fmla="*/ 10 w 20"/>
                    <a:gd name="T17" fmla="*/ 0 h 14"/>
                    <a:gd name="T18" fmla="*/ 4 w 20"/>
                    <a:gd name="T19" fmla="*/ 2 h 14"/>
                    <a:gd name="T20" fmla="*/ 4 w 20"/>
                    <a:gd name="T21" fmla="*/ 4 h 14"/>
                    <a:gd name="T22" fmla="*/ 4 w 20"/>
                    <a:gd name="T23" fmla="*/ 8 h 14"/>
                    <a:gd name="T24" fmla="*/ 2 w 20"/>
                    <a:gd name="T25" fmla="*/ 8 h 14"/>
                    <a:gd name="T26" fmla="*/ 0 w 20"/>
                    <a:gd name="T27" fmla="*/ 10 h 14"/>
                    <a:gd name="T28" fmla="*/ 0 w 20"/>
                    <a:gd name="T29" fmla="*/ 10 h 14"/>
                    <a:gd name="T30" fmla="*/ 0 w 20"/>
                    <a:gd name="T31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4">
                      <a:moveTo>
                        <a:pt x="0" y="10"/>
                      </a:moveTo>
                      <a:lnTo>
                        <a:pt x="4" y="14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2" y="8"/>
                      </a:lnTo>
                      <a:lnTo>
                        <a:pt x="16" y="10"/>
                      </a:lnTo>
                      <a:lnTo>
                        <a:pt x="20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2" name="Freeform: Shape 435">
                  <a:extLst>
                    <a:ext uri="{FF2B5EF4-FFF2-40B4-BE49-F238E27FC236}">
                      <a16:creationId xmlns:a16="http://schemas.microsoft.com/office/drawing/2014/main" id="{B58721E1-8438-4AD4-BEA7-4F6D78846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50" y="4965700"/>
                  <a:ext cx="225425" cy="269875"/>
                </a:xfrm>
                <a:custGeom>
                  <a:avLst/>
                  <a:gdLst>
                    <a:gd name="T0" fmla="*/ 0 w 142"/>
                    <a:gd name="T1" fmla="*/ 138 h 170"/>
                    <a:gd name="T2" fmla="*/ 6 w 142"/>
                    <a:gd name="T3" fmla="*/ 144 h 170"/>
                    <a:gd name="T4" fmla="*/ 12 w 142"/>
                    <a:gd name="T5" fmla="*/ 156 h 170"/>
                    <a:gd name="T6" fmla="*/ 12 w 142"/>
                    <a:gd name="T7" fmla="*/ 168 h 170"/>
                    <a:gd name="T8" fmla="*/ 14 w 142"/>
                    <a:gd name="T9" fmla="*/ 170 h 170"/>
                    <a:gd name="T10" fmla="*/ 22 w 142"/>
                    <a:gd name="T11" fmla="*/ 168 h 170"/>
                    <a:gd name="T12" fmla="*/ 34 w 142"/>
                    <a:gd name="T13" fmla="*/ 162 h 170"/>
                    <a:gd name="T14" fmla="*/ 48 w 142"/>
                    <a:gd name="T15" fmla="*/ 154 h 170"/>
                    <a:gd name="T16" fmla="*/ 50 w 142"/>
                    <a:gd name="T17" fmla="*/ 146 h 170"/>
                    <a:gd name="T18" fmla="*/ 58 w 142"/>
                    <a:gd name="T19" fmla="*/ 142 h 170"/>
                    <a:gd name="T20" fmla="*/ 62 w 142"/>
                    <a:gd name="T21" fmla="*/ 144 h 170"/>
                    <a:gd name="T22" fmla="*/ 68 w 142"/>
                    <a:gd name="T23" fmla="*/ 144 h 170"/>
                    <a:gd name="T24" fmla="*/ 74 w 142"/>
                    <a:gd name="T25" fmla="*/ 146 h 170"/>
                    <a:gd name="T26" fmla="*/ 80 w 142"/>
                    <a:gd name="T27" fmla="*/ 146 h 170"/>
                    <a:gd name="T28" fmla="*/ 88 w 142"/>
                    <a:gd name="T29" fmla="*/ 146 h 170"/>
                    <a:gd name="T30" fmla="*/ 90 w 142"/>
                    <a:gd name="T31" fmla="*/ 124 h 170"/>
                    <a:gd name="T32" fmla="*/ 98 w 142"/>
                    <a:gd name="T33" fmla="*/ 118 h 170"/>
                    <a:gd name="T34" fmla="*/ 102 w 142"/>
                    <a:gd name="T35" fmla="*/ 110 h 170"/>
                    <a:gd name="T36" fmla="*/ 106 w 142"/>
                    <a:gd name="T37" fmla="*/ 106 h 170"/>
                    <a:gd name="T38" fmla="*/ 112 w 142"/>
                    <a:gd name="T39" fmla="*/ 98 h 170"/>
                    <a:gd name="T40" fmla="*/ 122 w 142"/>
                    <a:gd name="T41" fmla="*/ 92 h 170"/>
                    <a:gd name="T42" fmla="*/ 130 w 142"/>
                    <a:gd name="T43" fmla="*/ 88 h 170"/>
                    <a:gd name="T44" fmla="*/ 134 w 142"/>
                    <a:gd name="T45" fmla="*/ 88 h 170"/>
                    <a:gd name="T46" fmla="*/ 142 w 142"/>
                    <a:gd name="T47" fmla="*/ 82 h 170"/>
                    <a:gd name="T48" fmla="*/ 140 w 142"/>
                    <a:gd name="T49" fmla="*/ 80 h 170"/>
                    <a:gd name="T50" fmla="*/ 134 w 142"/>
                    <a:gd name="T51" fmla="*/ 74 h 170"/>
                    <a:gd name="T52" fmla="*/ 130 w 142"/>
                    <a:gd name="T53" fmla="*/ 74 h 170"/>
                    <a:gd name="T54" fmla="*/ 124 w 142"/>
                    <a:gd name="T55" fmla="*/ 70 h 170"/>
                    <a:gd name="T56" fmla="*/ 126 w 142"/>
                    <a:gd name="T57" fmla="*/ 60 h 170"/>
                    <a:gd name="T58" fmla="*/ 124 w 142"/>
                    <a:gd name="T59" fmla="*/ 56 h 170"/>
                    <a:gd name="T60" fmla="*/ 120 w 142"/>
                    <a:gd name="T61" fmla="*/ 52 h 170"/>
                    <a:gd name="T62" fmla="*/ 116 w 142"/>
                    <a:gd name="T63" fmla="*/ 42 h 170"/>
                    <a:gd name="T64" fmla="*/ 106 w 142"/>
                    <a:gd name="T65" fmla="*/ 34 h 170"/>
                    <a:gd name="T66" fmla="*/ 102 w 142"/>
                    <a:gd name="T67" fmla="*/ 36 h 170"/>
                    <a:gd name="T68" fmla="*/ 98 w 142"/>
                    <a:gd name="T69" fmla="*/ 30 h 170"/>
                    <a:gd name="T70" fmla="*/ 90 w 142"/>
                    <a:gd name="T71" fmla="*/ 24 h 170"/>
                    <a:gd name="T72" fmla="*/ 88 w 142"/>
                    <a:gd name="T73" fmla="*/ 16 h 170"/>
                    <a:gd name="T74" fmla="*/ 86 w 142"/>
                    <a:gd name="T75" fmla="*/ 10 h 170"/>
                    <a:gd name="T76" fmla="*/ 80 w 142"/>
                    <a:gd name="T77" fmla="*/ 4 h 170"/>
                    <a:gd name="T78" fmla="*/ 78 w 142"/>
                    <a:gd name="T79" fmla="*/ 0 h 170"/>
                    <a:gd name="T80" fmla="*/ 74 w 142"/>
                    <a:gd name="T81" fmla="*/ 4 h 170"/>
                    <a:gd name="T82" fmla="*/ 70 w 142"/>
                    <a:gd name="T83" fmla="*/ 4 h 170"/>
                    <a:gd name="T84" fmla="*/ 66 w 142"/>
                    <a:gd name="T85" fmla="*/ 4 h 170"/>
                    <a:gd name="T86" fmla="*/ 62 w 142"/>
                    <a:gd name="T87" fmla="*/ 10 h 170"/>
                    <a:gd name="T88" fmla="*/ 28 w 142"/>
                    <a:gd name="T89" fmla="*/ 12 h 170"/>
                    <a:gd name="T90" fmla="*/ 16 w 142"/>
                    <a:gd name="T91" fmla="*/ 72 h 170"/>
                    <a:gd name="T92" fmla="*/ 0 w 142"/>
                    <a:gd name="T93" fmla="*/ 138 h 170"/>
                    <a:gd name="T94" fmla="*/ 0 w 142"/>
                    <a:gd name="T95" fmla="*/ 138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2" h="170">
                      <a:moveTo>
                        <a:pt x="0" y="138"/>
                      </a:moveTo>
                      <a:lnTo>
                        <a:pt x="0" y="138"/>
                      </a:lnTo>
                      <a:lnTo>
                        <a:pt x="4" y="142"/>
                      </a:lnTo>
                      <a:lnTo>
                        <a:pt x="6" y="144"/>
                      </a:lnTo>
                      <a:lnTo>
                        <a:pt x="10" y="150"/>
                      </a:lnTo>
                      <a:lnTo>
                        <a:pt x="12" y="156"/>
                      </a:lnTo>
                      <a:lnTo>
                        <a:pt x="12" y="162"/>
                      </a:lnTo>
                      <a:lnTo>
                        <a:pt x="12" y="168"/>
                      </a:lnTo>
                      <a:lnTo>
                        <a:pt x="12" y="170"/>
                      </a:lnTo>
                      <a:lnTo>
                        <a:pt x="14" y="170"/>
                      </a:lnTo>
                      <a:lnTo>
                        <a:pt x="16" y="170"/>
                      </a:lnTo>
                      <a:lnTo>
                        <a:pt x="22" y="168"/>
                      </a:lnTo>
                      <a:lnTo>
                        <a:pt x="30" y="164"/>
                      </a:lnTo>
                      <a:lnTo>
                        <a:pt x="34" y="162"/>
                      </a:lnTo>
                      <a:lnTo>
                        <a:pt x="42" y="156"/>
                      </a:lnTo>
                      <a:lnTo>
                        <a:pt x="48" y="154"/>
                      </a:lnTo>
                      <a:lnTo>
                        <a:pt x="50" y="150"/>
                      </a:lnTo>
                      <a:lnTo>
                        <a:pt x="50" y="146"/>
                      </a:lnTo>
                      <a:lnTo>
                        <a:pt x="56" y="142"/>
                      </a:lnTo>
                      <a:lnTo>
                        <a:pt x="58" y="142"/>
                      </a:lnTo>
                      <a:lnTo>
                        <a:pt x="60" y="144"/>
                      </a:lnTo>
                      <a:lnTo>
                        <a:pt x="62" y="144"/>
                      </a:lnTo>
                      <a:lnTo>
                        <a:pt x="66" y="144"/>
                      </a:lnTo>
                      <a:lnTo>
                        <a:pt x="68" y="144"/>
                      </a:lnTo>
                      <a:lnTo>
                        <a:pt x="70" y="144"/>
                      </a:lnTo>
                      <a:lnTo>
                        <a:pt x="74" y="146"/>
                      </a:lnTo>
                      <a:lnTo>
                        <a:pt x="76" y="146"/>
                      </a:lnTo>
                      <a:lnTo>
                        <a:pt x="80" y="146"/>
                      </a:lnTo>
                      <a:lnTo>
                        <a:pt x="86" y="150"/>
                      </a:lnTo>
                      <a:lnTo>
                        <a:pt x="88" y="146"/>
                      </a:lnTo>
                      <a:lnTo>
                        <a:pt x="88" y="126"/>
                      </a:lnTo>
                      <a:lnTo>
                        <a:pt x="90" y="124"/>
                      </a:lnTo>
                      <a:lnTo>
                        <a:pt x="96" y="120"/>
                      </a:lnTo>
                      <a:lnTo>
                        <a:pt x="98" y="118"/>
                      </a:lnTo>
                      <a:lnTo>
                        <a:pt x="98" y="116"/>
                      </a:lnTo>
                      <a:lnTo>
                        <a:pt x="102" y="110"/>
                      </a:lnTo>
                      <a:lnTo>
                        <a:pt x="104" y="108"/>
                      </a:lnTo>
                      <a:lnTo>
                        <a:pt x="106" y="106"/>
                      </a:lnTo>
                      <a:lnTo>
                        <a:pt x="108" y="100"/>
                      </a:lnTo>
                      <a:lnTo>
                        <a:pt x="112" y="98"/>
                      </a:lnTo>
                      <a:lnTo>
                        <a:pt x="114" y="96"/>
                      </a:lnTo>
                      <a:lnTo>
                        <a:pt x="122" y="92"/>
                      </a:lnTo>
                      <a:lnTo>
                        <a:pt x="130" y="90"/>
                      </a:lnTo>
                      <a:lnTo>
                        <a:pt x="130" y="88"/>
                      </a:lnTo>
                      <a:lnTo>
                        <a:pt x="132" y="88"/>
                      </a:lnTo>
                      <a:lnTo>
                        <a:pt x="134" y="88"/>
                      </a:lnTo>
                      <a:lnTo>
                        <a:pt x="136" y="84"/>
                      </a:lnTo>
                      <a:lnTo>
                        <a:pt x="142" y="82"/>
                      </a:lnTo>
                      <a:lnTo>
                        <a:pt x="142" y="80"/>
                      </a:lnTo>
                      <a:lnTo>
                        <a:pt x="140" y="80"/>
                      </a:lnTo>
                      <a:lnTo>
                        <a:pt x="136" y="74"/>
                      </a:lnTo>
                      <a:lnTo>
                        <a:pt x="134" y="74"/>
                      </a:lnTo>
                      <a:lnTo>
                        <a:pt x="132" y="74"/>
                      </a:lnTo>
                      <a:lnTo>
                        <a:pt x="130" y="74"/>
                      </a:lnTo>
                      <a:lnTo>
                        <a:pt x="126" y="72"/>
                      </a:lnTo>
                      <a:lnTo>
                        <a:pt x="124" y="70"/>
                      </a:lnTo>
                      <a:lnTo>
                        <a:pt x="124" y="62"/>
                      </a:lnTo>
                      <a:lnTo>
                        <a:pt x="126" y="60"/>
                      </a:lnTo>
                      <a:lnTo>
                        <a:pt x="126" y="56"/>
                      </a:lnTo>
                      <a:lnTo>
                        <a:pt x="124" y="56"/>
                      </a:lnTo>
                      <a:lnTo>
                        <a:pt x="122" y="54"/>
                      </a:lnTo>
                      <a:lnTo>
                        <a:pt x="120" y="52"/>
                      </a:lnTo>
                      <a:lnTo>
                        <a:pt x="116" y="48"/>
                      </a:lnTo>
                      <a:lnTo>
                        <a:pt x="116" y="42"/>
                      </a:lnTo>
                      <a:lnTo>
                        <a:pt x="112" y="38"/>
                      </a:lnTo>
                      <a:lnTo>
                        <a:pt x="106" y="34"/>
                      </a:lnTo>
                      <a:lnTo>
                        <a:pt x="104" y="36"/>
                      </a:lnTo>
                      <a:lnTo>
                        <a:pt x="102" y="36"/>
                      </a:lnTo>
                      <a:lnTo>
                        <a:pt x="98" y="34"/>
                      </a:lnTo>
                      <a:lnTo>
                        <a:pt x="98" y="30"/>
                      </a:lnTo>
                      <a:lnTo>
                        <a:pt x="96" y="30"/>
                      </a:lnTo>
                      <a:lnTo>
                        <a:pt x="90" y="24"/>
                      </a:lnTo>
                      <a:lnTo>
                        <a:pt x="88" y="18"/>
                      </a:lnTo>
                      <a:lnTo>
                        <a:pt x="88" y="16"/>
                      </a:lnTo>
                      <a:lnTo>
                        <a:pt x="86" y="12"/>
                      </a:lnTo>
                      <a:lnTo>
                        <a:pt x="86" y="10"/>
                      </a:lnTo>
                      <a:lnTo>
                        <a:pt x="84" y="10"/>
                      </a:lnTo>
                      <a:lnTo>
                        <a:pt x="80" y="4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4" y="4"/>
                      </a:lnTo>
                      <a:lnTo>
                        <a:pt x="74" y="8"/>
                      </a:lnTo>
                      <a:lnTo>
                        <a:pt x="70" y="4"/>
                      </a:lnTo>
                      <a:lnTo>
                        <a:pt x="68" y="4"/>
                      </a:lnTo>
                      <a:lnTo>
                        <a:pt x="66" y="4"/>
                      </a:lnTo>
                      <a:lnTo>
                        <a:pt x="66" y="8"/>
                      </a:lnTo>
                      <a:lnTo>
                        <a:pt x="62" y="10"/>
                      </a:lnTo>
                      <a:lnTo>
                        <a:pt x="60" y="8"/>
                      </a:lnTo>
                      <a:lnTo>
                        <a:pt x="28" y="12"/>
                      </a:lnTo>
                      <a:lnTo>
                        <a:pt x="16" y="12"/>
                      </a:lnTo>
                      <a:lnTo>
                        <a:pt x="16" y="72"/>
                      </a:lnTo>
                      <a:lnTo>
                        <a:pt x="2" y="72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3" name="Freeform: Shape 436">
                  <a:extLst>
                    <a:ext uri="{FF2B5EF4-FFF2-40B4-BE49-F238E27FC236}">
                      <a16:creationId xmlns:a16="http://schemas.microsoft.com/office/drawing/2014/main" id="{CB97FFA8-06F8-48A1-A445-231E351BE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5525" y="3095625"/>
                  <a:ext cx="92075" cy="88900"/>
                </a:xfrm>
                <a:custGeom>
                  <a:avLst/>
                  <a:gdLst>
                    <a:gd name="T0" fmla="*/ 40 w 58"/>
                    <a:gd name="T1" fmla="*/ 56 h 56"/>
                    <a:gd name="T2" fmla="*/ 40 w 58"/>
                    <a:gd name="T3" fmla="*/ 56 h 56"/>
                    <a:gd name="T4" fmla="*/ 40 w 58"/>
                    <a:gd name="T5" fmla="*/ 54 h 56"/>
                    <a:gd name="T6" fmla="*/ 40 w 58"/>
                    <a:gd name="T7" fmla="*/ 50 h 56"/>
                    <a:gd name="T8" fmla="*/ 40 w 58"/>
                    <a:gd name="T9" fmla="*/ 46 h 56"/>
                    <a:gd name="T10" fmla="*/ 40 w 58"/>
                    <a:gd name="T11" fmla="*/ 42 h 56"/>
                    <a:gd name="T12" fmla="*/ 48 w 58"/>
                    <a:gd name="T13" fmla="*/ 40 h 56"/>
                    <a:gd name="T14" fmla="*/ 50 w 58"/>
                    <a:gd name="T15" fmla="*/ 36 h 56"/>
                    <a:gd name="T16" fmla="*/ 56 w 58"/>
                    <a:gd name="T17" fmla="*/ 36 h 56"/>
                    <a:gd name="T18" fmla="*/ 58 w 58"/>
                    <a:gd name="T19" fmla="*/ 32 h 56"/>
                    <a:gd name="T20" fmla="*/ 56 w 58"/>
                    <a:gd name="T21" fmla="*/ 30 h 56"/>
                    <a:gd name="T22" fmla="*/ 52 w 58"/>
                    <a:gd name="T23" fmla="*/ 28 h 56"/>
                    <a:gd name="T24" fmla="*/ 50 w 58"/>
                    <a:gd name="T25" fmla="*/ 28 h 56"/>
                    <a:gd name="T26" fmla="*/ 50 w 58"/>
                    <a:gd name="T27" fmla="*/ 26 h 56"/>
                    <a:gd name="T28" fmla="*/ 52 w 58"/>
                    <a:gd name="T29" fmla="*/ 26 h 56"/>
                    <a:gd name="T30" fmla="*/ 56 w 58"/>
                    <a:gd name="T31" fmla="*/ 22 h 56"/>
                    <a:gd name="T32" fmla="*/ 56 w 58"/>
                    <a:gd name="T33" fmla="*/ 20 h 56"/>
                    <a:gd name="T34" fmla="*/ 52 w 58"/>
                    <a:gd name="T35" fmla="*/ 16 h 56"/>
                    <a:gd name="T36" fmla="*/ 52 w 58"/>
                    <a:gd name="T37" fmla="*/ 10 h 56"/>
                    <a:gd name="T38" fmla="*/ 46 w 58"/>
                    <a:gd name="T39" fmla="*/ 12 h 56"/>
                    <a:gd name="T40" fmla="*/ 42 w 58"/>
                    <a:gd name="T41" fmla="*/ 10 h 56"/>
                    <a:gd name="T42" fmla="*/ 40 w 58"/>
                    <a:gd name="T43" fmla="*/ 10 h 56"/>
                    <a:gd name="T44" fmla="*/ 38 w 58"/>
                    <a:gd name="T45" fmla="*/ 8 h 56"/>
                    <a:gd name="T46" fmla="*/ 30 w 58"/>
                    <a:gd name="T47" fmla="*/ 2 h 56"/>
                    <a:gd name="T48" fmla="*/ 28 w 58"/>
                    <a:gd name="T49" fmla="*/ 2 h 56"/>
                    <a:gd name="T50" fmla="*/ 22 w 58"/>
                    <a:gd name="T51" fmla="*/ 4 h 56"/>
                    <a:gd name="T52" fmla="*/ 20 w 58"/>
                    <a:gd name="T53" fmla="*/ 8 h 56"/>
                    <a:gd name="T54" fmla="*/ 18 w 58"/>
                    <a:gd name="T55" fmla="*/ 4 h 56"/>
                    <a:gd name="T56" fmla="*/ 14 w 58"/>
                    <a:gd name="T57" fmla="*/ 2 h 56"/>
                    <a:gd name="T58" fmla="*/ 12 w 58"/>
                    <a:gd name="T59" fmla="*/ 2 h 56"/>
                    <a:gd name="T60" fmla="*/ 10 w 58"/>
                    <a:gd name="T61" fmla="*/ 2 h 56"/>
                    <a:gd name="T62" fmla="*/ 10 w 58"/>
                    <a:gd name="T63" fmla="*/ 4 h 56"/>
                    <a:gd name="T64" fmla="*/ 6 w 58"/>
                    <a:gd name="T65" fmla="*/ 2 h 56"/>
                    <a:gd name="T66" fmla="*/ 4 w 58"/>
                    <a:gd name="T67" fmla="*/ 0 h 56"/>
                    <a:gd name="T68" fmla="*/ 2 w 58"/>
                    <a:gd name="T69" fmla="*/ 0 h 56"/>
                    <a:gd name="T70" fmla="*/ 0 w 58"/>
                    <a:gd name="T71" fmla="*/ 2 h 56"/>
                    <a:gd name="T72" fmla="*/ 0 w 58"/>
                    <a:gd name="T73" fmla="*/ 8 h 56"/>
                    <a:gd name="T74" fmla="*/ 4 w 58"/>
                    <a:gd name="T75" fmla="*/ 10 h 56"/>
                    <a:gd name="T76" fmla="*/ 6 w 58"/>
                    <a:gd name="T77" fmla="*/ 20 h 56"/>
                    <a:gd name="T78" fmla="*/ 6 w 58"/>
                    <a:gd name="T79" fmla="*/ 22 h 56"/>
                    <a:gd name="T80" fmla="*/ 14 w 58"/>
                    <a:gd name="T81" fmla="*/ 32 h 56"/>
                    <a:gd name="T82" fmla="*/ 22 w 58"/>
                    <a:gd name="T83" fmla="*/ 38 h 56"/>
                    <a:gd name="T84" fmla="*/ 24 w 58"/>
                    <a:gd name="T85" fmla="*/ 42 h 56"/>
                    <a:gd name="T86" fmla="*/ 28 w 58"/>
                    <a:gd name="T87" fmla="*/ 46 h 56"/>
                    <a:gd name="T88" fmla="*/ 28 w 58"/>
                    <a:gd name="T89" fmla="*/ 48 h 56"/>
                    <a:gd name="T90" fmla="*/ 30 w 58"/>
                    <a:gd name="T91" fmla="*/ 48 h 56"/>
                    <a:gd name="T92" fmla="*/ 32 w 58"/>
                    <a:gd name="T93" fmla="*/ 48 h 56"/>
                    <a:gd name="T94" fmla="*/ 38 w 58"/>
                    <a:gd name="T95" fmla="*/ 54 h 56"/>
                    <a:gd name="T96" fmla="*/ 40 w 58"/>
                    <a:gd name="T97" fmla="*/ 56 h 56"/>
                    <a:gd name="T98" fmla="*/ 40 w 58"/>
                    <a:gd name="T99" fmla="*/ 56 h 56"/>
                    <a:gd name="T100" fmla="*/ 40 w 58"/>
                    <a:gd name="T101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8" h="56">
                      <a:moveTo>
                        <a:pt x="40" y="56"/>
                      </a:moveTo>
                      <a:lnTo>
                        <a:pt x="40" y="56"/>
                      </a:lnTo>
                      <a:lnTo>
                        <a:pt x="40" y="54"/>
                      </a:lnTo>
                      <a:lnTo>
                        <a:pt x="40" y="50"/>
                      </a:lnTo>
                      <a:lnTo>
                        <a:pt x="40" y="46"/>
                      </a:lnTo>
                      <a:lnTo>
                        <a:pt x="40" y="42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6" y="36"/>
                      </a:lnTo>
                      <a:lnTo>
                        <a:pt x="58" y="32"/>
                      </a:lnTo>
                      <a:lnTo>
                        <a:pt x="56" y="30"/>
                      </a:lnTo>
                      <a:lnTo>
                        <a:pt x="52" y="28"/>
                      </a:lnTo>
                      <a:lnTo>
                        <a:pt x="50" y="28"/>
                      </a:lnTo>
                      <a:lnTo>
                        <a:pt x="50" y="26"/>
                      </a:lnTo>
                      <a:lnTo>
                        <a:pt x="52" y="26"/>
                      </a:lnTo>
                      <a:lnTo>
                        <a:pt x="56" y="22"/>
                      </a:lnTo>
                      <a:lnTo>
                        <a:pt x="56" y="20"/>
                      </a:lnTo>
                      <a:lnTo>
                        <a:pt x="52" y="16"/>
                      </a:lnTo>
                      <a:lnTo>
                        <a:pt x="52" y="10"/>
                      </a:lnTo>
                      <a:lnTo>
                        <a:pt x="46" y="12"/>
                      </a:lnTo>
                      <a:lnTo>
                        <a:pt x="42" y="10"/>
                      </a:lnTo>
                      <a:lnTo>
                        <a:pt x="40" y="10"/>
                      </a:lnTo>
                      <a:lnTo>
                        <a:pt x="38" y="8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2" y="4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14" y="32"/>
                      </a:lnTo>
                      <a:lnTo>
                        <a:pt x="22" y="38"/>
                      </a:lnTo>
                      <a:lnTo>
                        <a:pt x="24" y="42"/>
                      </a:lnTo>
                      <a:lnTo>
                        <a:pt x="28" y="46"/>
                      </a:lnTo>
                      <a:lnTo>
                        <a:pt x="28" y="48"/>
                      </a:lnTo>
                      <a:lnTo>
                        <a:pt x="30" y="48"/>
                      </a:lnTo>
                      <a:lnTo>
                        <a:pt x="32" y="48"/>
                      </a:lnTo>
                      <a:lnTo>
                        <a:pt x="38" y="54"/>
                      </a:lnTo>
                      <a:lnTo>
                        <a:pt x="40" y="56"/>
                      </a:lnTo>
                      <a:lnTo>
                        <a:pt x="40" y="56"/>
                      </a:lnTo>
                      <a:lnTo>
                        <a:pt x="40" y="5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4" name="Freeform: Shape 437">
                  <a:extLst>
                    <a:ext uri="{FF2B5EF4-FFF2-40B4-BE49-F238E27FC236}">
                      <a16:creationId xmlns:a16="http://schemas.microsoft.com/office/drawing/2014/main" id="{4FE42CB5-0460-4A0B-B3BC-B4A4512DC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7800" y="3632200"/>
                  <a:ext cx="73025" cy="41275"/>
                </a:xfrm>
                <a:custGeom>
                  <a:avLst/>
                  <a:gdLst>
                    <a:gd name="T0" fmla="*/ 2 w 46"/>
                    <a:gd name="T1" fmla="*/ 12 h 26"/>
                    <a:gd name="T2" fmla="*/ 0 w 46"/>
                    <a:gd name="T3" fmla="*/ 18 h 26"/>
                    <a:gd name="T4" fmla="*/ 8 w 46"/>
                    <a:gd name="T5" fmla="*/ 26 h 26"/>
                    <a:gd name="T6" fmla="*/ 12 w 46"/>
                    <a:gd name="T7" fmla="*/ 24 h 26"/>
                    <a:gd name="T8" fmla="*/ 20 w 46"/>
                    <a:gd name="T9" fmla="*/ 24 h 26"/>
                    <a:gd name="T10" fmla="*/ 28 w 46"/>
                    <a:gd name="T11" fmla="*/ 26 h 26"/>
                    <a:gd name="T12" fmla="*/ 42 w 46"/>
                    <a:gd name="T13" fmla="*/ 24 h 26"/>
                    <a:gd name="T14" fmla="*/ 46 w 46"/>
                    <a:gd name="T15" fmla="*/ 24 h 26"/>
                    <a:gd name="T16" fmla="*/ 46 w 46"/>
                    <a:gd name="T17" fmla="*/ 16 h 26"/>
                    <a:gd name="T18" fmla="*/ 44 w 46"/>
                    <a:gd name="T19" fmla="*/ 6 h 26"/>
                    <a:gd name="T20" fmla="*/ 34 w 46"/>
                    <a:gd name="T21" fmla="*/ 2 h 26"/>
                    <a:gd name="T22" fmla="*/ 26 w 46"/>
                    <a:gd name="T23" fmla="*/ 2 h 26"/>
                    <a:gd name="T24" fmla="*/ 18 w 46"/>
                    <a:gd name="T25" fmla="*/ 0 h 26"/>
                    <a:gd name="T26" fmla="*/ 10 w 46"/>
                    <a:gd name="T27" fmla="*/ 2 h 26"/>
                    <a:gd name="T28" fmla="*/ 8 w 46"/>
                    <a:gd name="T29" fmla="*/ 6 h 26"/>
                    <a:gd name="T30" fmla="*/ 2 w 46"/>
                    <a:gd name="T31" fmla="*/ 12 h 26"/>
                    <a:gd name="T32" fmla="*/ 2 w 46"/>
                    <a:gd name="T33" fmla="*/ 12 h 26"/>
                    <a:gd name="T34" fmla="*/ 2 w 46"/>
                    <a:gd name="T35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" h="26">
                      <a:moveTo>
                        <a:pt x="2" y="12"/>
                      </a:moveTo>
                      <a:lnTo>
                        <a:pt x="0" y="18"/>
                      </a:lnTo>
                      <a:lnTo>
                        <a:pt x="8" y="26"/>
                      </a:lnTo>
                      <a:lnTo>
                        <a:pt x="12" y="24"/>
                      </a:lnTo>
                      <a:lnTo>
                        <a:pt x="20" y="24"/>
                      </a:lnTo>
                      <a:lnTo>
                        <a:pt x="28" y="26"/>
                      </a:lnTo>
                      <a:lnTo>
                        <a:pt x="42" y="24"/>
                      </a:lnTo>
                      <a:lnTo>
                        <a:pt x="46" y="24"/>
                      </a:lnTo>
                      <a:lnTo>
                        <a:pt x="46" y="16"/>
                      </a:lnTo>
                      <a:lnTo>
                        <a:pt x="44" y="6"/>
                      </a:lnTo>
                      <a:lnTo>
                        <a:pt x="34" y="2"/>
                      </a:lnTo>
                      <a:lnTo>
                        <a:pt x="26" y="2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8" y="6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5" name="Freeform: Shape 438">
                  <a:extLst>
                    <a:ext uri="{FF2B5EF4-FFF2-40B4-BE49-F238E27FC236}">
                      <a16:creationId xmlns:a16="http://schemas.microsoft.com/office/drawing/2014/main" id="{E2630059-2EE3-41BA-BCC8-81B26A265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450" y="4079875"/>
                  <a:ext cx="63500" cy="193675"/>
                </a:xfrm>
                <a:custGeom>
                  <a:avLst/>
                  <a:gdLst>
                    <a:gd name="T0" fmla="*/ 16 w 40"/>
                    <a:gd name="T1" fmla="*/ 122 h 122"/>
                    <a:gd name="T2" fmla="*/ 16 w 40"/>
                    <a:gd name="T3" fmla="*/ 122 h 122"/>
                    <a:gd name="T4" fmla="*/ 28 w 40"/>
                    <a:gd name="T5" fmla="*/ 116 h 122"/>
                    <a:gd name="T6" fmla="*/ 28 w 40"/>
                    <a:gd name="T7" fmla="*/ 104 h 122"/>
                    <a:gd name="T8" fmla="*/ 28 w 40"/>
                    <a:gd name="T9" fmla="*/ 98 h 122"/>
                    <a:gd name="T10" fmla="*/ 28 w 40"/>
                    <a:gd name="T11" fmla="*/ 92 h 122"/>
                    <a:gd name="T12" fmla="*/ 26 w 40"/>
                    <a:gd name="T13" fmla="*/ 90 h 122"/>
                    <a:gd name="T14" fmla="*/ 28 w 40"/>
                    <a:gd name="T15" fmla="*/ 82 h 122"/>
                    <a:gd name="T16" fmla="*/ 28 w 40"/>
                    <a:gd name="T17" fmla="*/ 78 h 122"/>
                    <a:gd name="T18" fmla="*/ 28 w 40"/>
                    <a:gd name="T19" fmla="*/ 74 h 122"/>
                    <a:gd name="T20" fmla="*/ 28 w 40"/>
                    <a:gd name="T21" fmla="*/ 70 h 122"/>
                    <a:gd name="T22" fmla="*/ 28 w 40"/>
                    <a:gd name="T23" fmla="*/ 66 h 122"/>
                    <a:gd name="T24" fmla="*/ 30 w 40"/>
                    <a:gd name="T25" fmla="*/ 70 h 122"/>
                    <a:gd name="T26" fmla="*/ 34 w 40"/>
                    <a:gd name="T27" fmla="*/ 66 h 122"/>
                    <a:gd name="T28" fmla="*/ 34 w 40"/>
                    <a:gd name="T29" fmla="*/ 64 h 122"/>
                    <a:gd name="T30" fmla="*/ 30 w 40"/>
                    <a:gd name="T31" fmla="*/ 60 h 122"/>
                    <a:gd name="T32" fmla="*/ 34 w 40"/>
                    <a:gd name="T33" fmla="*/ 56 h 122"/>
                    <a:gd name="T34" fmla="*/ 36 w 40"/>
                    <a:gd name="T35" fmla="*/ 52 h 122"/>
                    <a:gd name="T36" fmla="*/ 36 w 40"/>
                    <a:gd name="T37" fmla="*/ 46 h 122"/>
                    <a:gd name="T38" fmla="*/ 36 w 40"/>
                    <a:gd name="T39" fmla="*/ 44 h 122"/>
                    <a:gd name="T40" fmla="*/ 38 w 40"/>
                    <a:gd name="T41" fmla="*/ 42 h 122"/>
                    <a:gd name="T42" fmla="*/ 40 w 40"/>
                    <a:gd name="T43" fmla="*/ 42 h 122"/>
                    <a:gd name="T44" fmla="*/ 38 w 40"/>
                    <a:gd name="T45" fmla="*/ 38 h 122"/>
                    <a:gd name="T46" fmla="*/ 38 w 40"/>
                    <a:gd name="T47" fmla="*/ 36 h 122"/>
                    <a:gd name="T48" fmla="*/ 38 w 40"/>
                    <a:gd name="T49" fmla="*/ 34 h 122"/>
                    <a:gd name="T50" fmla="*/ 40 w 40"/>
                    <a:gd name="T51" fmla="*/ 28 h 122"/>
                    <a:gd name="T52" fmla="*/ 38 w 40"/>
                    <a:gd name="T53" fmla="*/ 26 h 122"/>
                    <a:gd name="T54" fmla="*/ 36 w 40"/>
                    <a:gd name="T55" fmla="*/ 24 h 122"/>
                    <a:gd name="T56" fmla="*/ 36 w 40"/>
                    <a:gd name="T57" fmla="*/ 18 h 122"/>
                    <a:gd name="T58" fmla="*/ 36 w 40"/>
                    <a:gd name="T59" fmla="*/ 12 h 122"/>
                    <a:gd name="T60" fmla="*/ 36 w 40"/>
                    <a:gd name="T61" fmla="*/ 10 h 122"/>
                    <a:gd name="T62" fmla="*/ 28 w 40"/>
                    <a:gd name="T63" fmla="*/ 8 h 122"/>
                    <a:gd name="T64" fmla="*/ 28 w 40"/>
                    <a:gd name="T65" fmla="*/ 6 h 122"/>
                    <a:gd name="T66" fmla="*/ 26 w 40"/>
                    <a:gd name="T67" fmla="*/ 2 h 122"/>
                    <a:gd name="T68" fmla="*/ 20 w 40"/>
                    <a:gd name="T69" fmla="*/ 0 h 122"/>
                    <a:gd name="T70" fmla="*/ 12 w 40"/>
                    <a:gd name="T71" fmla="*/ 8 h 122"/>
                    <a:gd name="T72" fmla="*/ 12 w 40"/>
                    <a:gd name="T73" fmla="*/ 10 h 122"/>
                    <a:gd name="T74" fmla="*/ 12 w 40"/>
                    <a:gd name="T75" fmla="*/ 12 h 122"/>
                    <a:gd name="T76" fmla="*/ 8 w 40"/>
                    <a:gd name="T77" fmla="*/ 16 h 122"/>
                    <a:gd name="T78" fmla="*/ 6 w 40"/>
                    <a:gd name="T79" fmla="*/ 18 h 122"/>
                    <a:gd name="T80" fmla="*/ 6 w 40"/>
                    <a:gd name="T81" fmla="*/ 20 h 122"/>
                    <a:gd name="T82" fmla="*/ 0 w 40"/>
                    <a:gd name="T83" fmla="*/ 20 h 122"/>
                    <a:gd name="T84" fmla="*/ 0 w 40"/>
                    <a:gd name="T85" fmla="*/ 36 h 122"/>
                    <a:gd name="T86" fmla="*/ 10 w 40"/>
                    <a:gd name="T87" fmla="*/ 38 h 122"/>
                    <a:gd name="T88" fmla="*/ 10 w 40"/>
                    <a:gd name="T89" fmla="*/ 42 h 122"/>
                    <a:gd name="T90" fmla="*/ 10 w 40"/>
                    <a:gd name="T91" fmla="*/ 48 h 122"/>
                    <a:gd name="T92" fmla="*/ 10 w 40"/>
                    <a:gd name="T93" fmla="*/ 54 h 122"/>
                    <a:gd name="T94" fmla="*/ 12 w 40"/>
                    <a:gd name="T95" fmla="*/ 56 h 122"/>
                    <a:gd name="T96" fmla="*/ 12 w 40"/>
                    <a:gd name="T97" fmla="*/ 60 h 122"/>
                    <a:gd name="T98" fmla="*/ 12 w 40"/>
                    <a:gd name="T99" fmla="*/ 66 h 122"/>
                    <a:gd name="T100" fmla="*/ 10 w 40"/>
                    <a:gd name="T101" fmla="*/ 74 h 122"/>
                    <a:gd name="T102" fmla="*/ 12 w 40"/>
                    <a:gd name="T103" fmla="*/ 80 h 122"/>
                    <a:gd name="T104" fmla="*/ 12 w 40"/>
                    <a:gd name="T105" fmla="*/ 88 h 122"/>
                    <a:gd name="T106" fmla="*/ 12 w 40"/>
                    <a:gd name="T107" fmla="*/ 92 h 122"/>
                    <a:gd name="T108" fmla="*/ 10 w 40"/>
                    <a:gd name="T109" fmla="*/ 98 h 122"/>
                    <a:gd name="T110" fmla="*/ 10 w 40"/>
                    <a:gd name="T111" fmla="*/ 104 h 122"/>
                    <a:gd name="T112" fmla="*/ 12 w 40"/>
                    <a:gd name="T113" fmla="*/ 114 h 122"/>
                    <a:gd name="T114" fmla="*/ 12 w 40"/>
                    <a:gd name="T115" fmla="*/ 116 h 122"/>
                    <a:gd name="T116" fmla="*/ 16 w 40"/>
                    <a:gd name="T117" fmla="*/ 122 h 122"/>
                    <a:gd name="T118" fmla="*/ 16 w 40"/>
                    <a:gd name="T119" fmla="*/ 122 h 122"/>
                    <a:gd name="T120" fmla="*/ 16 w 40"/>
                    <a:gd name="T121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0" h="122">
                      <a:moveTo>
                        <a:pt x="16" y="122"/>
                      </a:moveTo>
                      <a:lnTo>
                        <a:pt x="16" y="122"/>
                      </a:lnTo>
                      <a:lnTo>
                        <a:pt x="28" y="116"/>
                      </a:lnTo>
                      <a:lnTo>
                        <a:pt x="28" y="104"/>
                      </a:lnTo>
                      <a:lnTo>
                        <a:pt x="28" y="98"/>
                      </a:lnTo>
                      <a:lnTo>
                        <a:pt x="28" y="92"/>
                      </a:lnTo>
                      <a:lnTo>
                        <a:pt x="26" y="90"/>
                      </a:lnTo>
                      <a:lnTo>
                        <a:pt x="28" y="82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28" y="70"/>
                      </a:lnTo>
                      <a:lnTo>
                        <a:pt x="28" y="66"/>
                      </a:lnTo>
                      <a:lnTo>
                        <a:pt x="30" y="70"/>
                      </a:lnTo>
                      <a:lnTo>
                        <a:pt x="34" y="66"/>
                      </a:lnTo>
                      <a:lnTo>
                        <a:pt x="34" y="64"/>
                      </a:lnTo>
                      <a:lnTo>
                        <a:pt x="30" y="60"/>
                      </a:lnTo>
                      <a:lnTo>
                        <a:pt x="34" y="56"/>
                      </a:lnTo>
                      <a:lnTo>
                        <a:pt x="36" y="52"/>
                      </a:lnTo>
                      <a:lnTo>
                        <a:pt x="36" y="46"/>
                      </a:lnTo>
                      <a:lnTo>
                        <a:pt x="36" y="44"/>
                      </a:lnTo>
                      <a:lnTo>
                        <a:pt x="38" y="42"/>
                      </a:lnTo>
                      <a:lnTo>
                        <a:pt x="40" y="42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8" y="34"/>
                      </a:lnTo>
                      <a:lnTo>
                        <a:pt x="40" y="28"/>
                      </a:lnTo>
                      <a:lnTo>
                        <a:pt x="38" y="26"/>
                      </a:lnTo>
                      <a:lnTo>
                        <a:pt x="36" y="24"/>
                      </a:lnTo>
                      <a:lnTo>
                        <a:pt x="36" y="18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6" y="2"/>
                      </a:lnTo>
                      <a:lnTo>
                        <a:pt x="20" y="0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0" y="20"/>
                      </a:lnTo>
                      <a:lnTo>
                        <a:pt x="0" y="36"/>
                      </a:lnTo>
                      <a:lnTo>
                        <a:pt x="10" y="38"/>
                      </a:lnTo>
                      <a:lnTo>
                        <a:pt x="10" y="42"/>
                      </a:lnTo>
                      <a:lnTo>
                        <a:pt x="10" y="48"/>
                      </a:lnTo>
                      <a:lnTo>
                        <a:pt x="10" y="54"/>
                      </a:lnTo>
                      <a:lnTo>
                        <a:pt x="12" y="56"/>
                      </a:lnTo>
                      <a:lnTo>
                        <a:pt x="12" y="60"/>
                      </a:lnTo>
                      <a:lnTo>
                        <a:pt x="12" y="66"/>
                      </a:lnTo>
                      <a:lnTo>
                        <a:pt x="10" y="74"/>
                      </a:lnTo>
                      <a:lnTo>
                        <a:pt x="12" y="80"/>
                      </a:lnTo>
                      <a:lnTo>
                        <a:pt x="12" y="88"/>
                      </a:lnTo>
                      <a:lnTo>
                        <a:pt x="12" y="92"/>
                      </a:lnTo>
                      <a:lnTo>
                        <a:pt x="10" y="98"/>
                      </a:lnTo>
                      <a:lnTo>
                        <a:pt x="10" y="104"/>
                      </a:lnTo>
                      <a:lnTo>
                        <a:pt x="12" y="114"/>
                      </a:lnTo>
                      <a:lnTo>
                        <a:pt x="12" y="116"/>
                      </a:lnTo>
                      <a:lnTo>
                        <a:pt x="16" y="122"/>
                      </a:lnTo>
                      <a:lnTo>
                        <a:pt x="16" y="122"/>
                      </a:lnTo>
                      <a:lnTo>
                        <a:pt x="16" y="1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6" name="Freeform: Shape 439">
                  <a:extLst>
                    <a:ext uri="{FF2B5EF4-FFF2-40B4-BE49-F238E27FC236}">
                      <a16:creationId xmlns:a16="http://schemas.microsoft.com/office/drawing/2014/main" id="{E0CD7017-70B7-4FC9-A9AD-31A25682E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725" y="2705100"/>
                  <a:ext cx="174625" cy="158750"/>
                </a:xfrm>
                <a:custGeom>
                  <a:avLst/>
                  <a:gdLst>
                    <a:gd name="T0" fmla="*/ 30 w 110"/>
                    <a:gd name="T1" fmla="*/ 20 h 100"/>
                    <a:gd name="T2" fmla="*/ 38 w 110"/>
                    <a:gd name="T3" fmla="*/ 16 h 100"/>
                    <a:gd name="T4" fmla="*/ 46 w 110"/>
                    <a:gd name="T5" fmla="*/ 16 h 100"/>
                    <a:gd name="T6" fmla="*/ 48 w 110"/>
                    <a:gd name="T7" fmla="*/ 2 h 100"/>
                    <a:gd name="T8" fmla="*/ 56 w 110"/>
                    <a:gd name="T9" fmla="*/ 2 h 100"/>
                    <a:gd name="T10" fmla="*/ 60 w 110"/>
                    <a:gd name="T11" fmla="*/ 0 h 100"/>
                    <a:gd name="T12" fmla="*/ 64 w 110"/>
                    <a:gd name="T13" fmla="*/ 6 h 100"/>
                    <a:gd name="T14" fmla="*/ 68 w 110"/>
                    <a:gd name="T15" fmla="*/ 2 h 100"/>
                    <a:gd name="T16" fmla="*/ 78 w 110"/>
                    <a:gd name="T17" fmla="*/ 6 h 100"/>
                    <a:gd name="T18" fmla="*/ 86 w 110"/>
                    <a:gd name="T19" fmla="*/ 10 h 100"/>
                    <a:gd name="T20" fmla="*/ 88 w 110"/>
                    <a:gd name="T21" fmla="*/ 12 h 100"/>
                    <a:gd name="T22" fmla="*/ 92 w 110"/>
                    <a:gd name="T23" fmla="*/ 18 h 100"/>
                    <a:gd name="T24" fmla="*/ 94 w 110"/>
                    <a:gd name="T25" fmla="*/ 30 h 100"/>
                    <a:gd name="T26" fmla="*/ 96 w 110"/>
                    <a:gd name="T27" fmla="*/ 40 h 100"/>
                    <a:gd name="T28" fmla="*/ 106 w 110"/>
                    <a:gd name="T29" fmla="*/ 48 h 100"/>
                    <a:gd name="T30" fmla="*/ 110 w 110"/>
                    <a:gd name="T31" fmla="*/ 58 h 100"/>
                    <a:gd name="T32" fmla="*/ 104 w 110"/>
                    <a:gd name="T33" fmla="*/ 62 h 100"/>
                    <a:gd name="T34" fmla="*/ 100 w 110"/>
                    <a:gd name="T35" fmla="*/ 58 h 100"/>
                    <a:gd name="T36" fmla="*/ 96 w 110"/>
                    <a:gd name="T37" fmla="*/ 64 h 100"/>
                    <a:gd name="T38" fmla="*/ 102 w 110"/>
                    <a:gd name="T39" fmla="*/ 68 h 100"/>
                    <a:gd name="T40" fmla="*/ 96 w 110"/>
                    <a:gd name="T41" fmla="*/ 86 h 100"/>
                    <a:gd name="T42" fmla="*/ 92 w 110"/>
                    <a:gd name="T43" fmla="*/ 92 h 100"/>
                    <a:gd name="T44" fmla="*/ 88 w 110"/>
                    <a:gd name="T45" fmla="*/ 100 h 100"/>
                    <a:gd name="T46" fmla="*/ 74 w 110"/>
                    <a:gd name="T47" fmla="*/ 96 h 100"/>
                    <a:gd name="T48" fmla="*/ 66 w 110"/>
                    <a:gd name="T49" fmla="*/ 96 h 100"/>
                    <a:gd name="T50" fmla="*/ 60 w 110"/>
                    <a:gd name="T51" fmla="*/ 100 h 100"/>
                    <a:gd name="T52" fmla="*/ 54 w 110"/>
                    <a:gd name="T53" fmla="*/ 96 h 100"/>
                    <a:gd name="T54" fmla="*/ 26 w 110"/>
                    <a:gd name="T55" fmla="*/ 94 h 100"/>
                    <a:gd name="T56" fmla="*/ 12 w 110"/>
                    <a:gd name="T57" fmla="*/ 96 h 100"/>
                    <a:gd name="T58" fmla="*/ 10 w 110"/>
                    <a:gd name="T59" fmla="*/ 96 h 100"/>
                    <a:gd name="T60" fmla="*/ 4 w 110"/>
                    <a:gd name="T61" fmla="*/ 94 h 100"/>
                    <a:gd name="T62" fmla="*/ 2 w 110"/>
                    <a:gd name="T63" fmla="*/ 84 h 100"/>
                    <a:gd name="T64" fmla="*/ 4 w 110"/>
                    <a:gd name="T65" fmla="*/ 74 h 100"/>
                    <a:gd name="T66" fmla="*/ 2 w 110"/>
                    <a:gd name="T67" fmla="*/ 64 h 100"/>
                    <a:gd name="T68" fmla="*/ 8 w 110"/>
                    <a:gd name="T69" fmla="*/ 56 h 100"/>
                    <a:gd name="T70" fmla="*/ 18 w 110"/>
                    <a:gd name="T71" fmla="*/ 54 h 100"/>
                    <a:gd name="T72" fmla="*/ 22 w 110"/>
                    <a:gd name="T73" fmla="*/ 50 h 100"/>
                    <a:gd name="T74" fmla="*/ 26 w 110"/>
                    <a:gd name="T75" fmla="*/ 36 h 100"/>
                    <a:gd name="T76" fmla="*/ 32 w 110"/>
                    <a:gd name="T77" fmla="*/ 22 h 100"/>
                    <a:gd name="T78" fmla="*/ 30 w 110"/>
                    <a:gd name="T79" fmla="*/ 2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0" h="100">
                      <a:moveTo>
                        <a:pt x="30" y="20"/>
                      </a:moveTo>
                      <a:lnTo>
                        <a:pt x="30" y="20"/>
                      </a:lnTo>
                      <a:lnTo>
                        <a:pt x="36" y="16"/>
                      </a:lnTo>
                      <a:lnTo>
                        <a:pt x="38" y="16"/>
                      </a:lnTo>
                      <a:lnTo>
                        <a:pt x="44" y="16"/>
                      </a:lnTo>
                      <a:lnTo>
                        <a:pt x="46" y="16"/>
                      </a:lnTo>
                      <a:lnTo>
                        <a:pt x="48" y="10"/>
                      </a:lnTo>
                      <a:lnTo>
                        <a:pt x="48" y="2"/>
                      </a:lnTo>
                      <a:lnTo>
                        <a:pt x="50" y="0"/>
                      </a:lnTo>
                      <a:lnTo>
                        <a:pt x="56" y="2"/>
                      </a:lnTo>
                      <a:lnTo>
                        <a:pt x="58" y="2"/>
                      </a:lnTo>
                      <a:lnTo>
                        <a:pt x="60" y="0"/>
                      </a:lnTo>
                      <a:lnTo>
                        <a:pt x="64" y="2"/>
                      </a:lnTo>
                      <a:lnTo>
                        <a:pt x="64" y="6"/>
                      </a:lnTo>
                      <a:lnTo>
                        <a:pt x="66" y="6"/>
                      </a:lnTo>
                      <a:lnTo>
                        <a:pt x="68" y="2"/>
                      </a:lnTo>
                      <a:lnTo>
                        <a:pt x="72" y="2"/>
                      </a:lnTo>
                      <a:lnTo>
                        <a:pt x="78" y="6"/>
                      </a:lnTo>
                      <a:lnTo>
                        <a:pt x="84" y="6"/>
                      </a:lnTo>
                      <a:lnTo>
                        <a:pt x="86" y="10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92" y="16"/>
                      </a:lnTo>
                      <a:lnTo>
                        <a:pt x="92" y="18"/>
                      </a:lnTo>
                      <a:lnTo>
                        <a:pt x="94" y="22"/>
                      </a:lnTo>
                      <a:lnTo>
                        <a:pt x="94" y="30"/>
                      </a:lnTo>
                      <a:lnTo>
                        <a:pt x="94" y="36"/>
                      </a:lnTo>
                      <a:lnTo>
                        <a:pt x="96" y="40"/>
                      </a:lnTo>
                      <a:lnTo>
                        <a:pt x="102" y="46"/>
                      </a:lnTo>
                      <a:lnTo>
                        <a:pt x="106" y="48"/>
                      </a:lnTo>
                      <a:lnTo>
                        <a:pt x="110" y="56"/>
                      </a:lnTo>
                      <a:lnTo>
                        <a:pt x="110" y="58"/>
                      </a:lnTo>
                      <a:lnTo>
                        <a:pt x="106" y="62"/>
                      </a:lnTo>
                      <a:lnTo>
                        <a:pt x="104" y="62"/>
                      </a:lnTo>
                      <a:lnTo>
                        <a:pt x="102" y="58"/>
                      </a:lnTo>
                      <a:lnTo>
                        <a:pt x="100" y="58"/>
                      </a:lnTo>
                      <a:lnTo>
                        <a:pt x="96" y="62"/>
                      </a:lnTo>
                      <a:lnTo>
                        <a:pt x="96" y="64"/>
                      </a:lnTo>
                      <a:lnTo>
                        <a:pt x="100" y="66"/>
                      </a:lnTo>
                      <a:lnTo>
                        <a:pt x="102" y="68"/>
                      </a:lnTo>
                      <a:lnTo>
                        <a:pt x="102" y="86"/>
                      </a:lnTo>
                      <a:lnTo>
                        <a:pt x="96" y="86"/>
                      </a:lnTo>
                      <a:lnTo>
                        <a:pt x="94" y="88"/>
                      </a:lnTo>
                      <a:lnTo>
                        <a:pt x="92" y="92"/>
                      </a:lnTo>
                      <a:lnTo>
                        <a:pt x="92" y="96"/>
                      </a:lnTo>
                      <a:lnTo>
                        <a:pt x="88" y="100"/>
                      </a:lnTo>
                      <a:lnTo>
                        <a:pt x="76" y="96"/>
                      </a:lnTo>
                      <a:lnTo>
                        <a:pt x="74" y="96"/>
                      </a:lnTo>
                      <a:lnTo>
                        <a:pt x="68" y="96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0" y="100"/>
                      </a:lnTo>
                      <a:lnTo>
                        <a:pt x="58" y="96"/>
                      </a:lnTo>
                      <a:lnTo>
                        <a:pt x="54" y="96"/>
                      </a:lnTo>
                      <a:lnTo>
                        <a:pt x="44" y="96"/>
                      </a:lnTo>
                      <a:lnTo>
                        <a:pt x="26" y="94"/>
                      </a:lnTo>
                      <a:lnTo>
                        <a:pt x="16" y="94"/>
                      </a:lnTo>
                      <a:lnTo>
                        <a:pt x="12" y="96"/>
                      </a:lnTo>
                      <a:lnTo>
                        <a:pt x="12" y="100"/>
                      </a:lnTo>
                      <a:lnTo>
                        <a:pt x="10" y="96"/>
                      </a:lnTo>
                      <a:lnTo>
                        <a:pt x="8" y="94"/>
                      </a:lnTo>
                      <a:lnTo>
                        <a:pt x="4" y="94"/>
                      </a:lnTo>
                      <a:lnTo>
                        <a:pt x="2" y="96"/>
                      </a:lnTo>
                      <a:lnTo>
                        <a:pt x="2" y="84"/>
                      </a:lnTo>
                      <a:lnTo>
                        <a:pt x="4" y="78"/>
                      </a:lnTo>
                      <a:lnTo>
                        <a:pt x="4" y="74"/>
                      </a:lnTo>
                      <a:lnTo>
                        <a:pt x="4" y="72"/>
                      </a:lnTo>
                      <a:lnTo>
                        <a:pt x="2" y="64"/>
                      </a:lnTo>
                      <a:lnTo>
                        <a:pt x="0" y="58"/>
                      </a:lnTo>
                      <a:lnTo>
                        <a:pt x="8" y="56"/>
                      </a:lnTo>
                      <a:lnTo>
                        <a:pt x="16" y="56"/>
                      </a:lnTo>
                      <a:lnTo>
                        <a:pt x="18" y="54"/>
                      </a:lnTo>
                      <a:lnTo>
                        <a:pt x="18" y="50"/>
                      </a:lnTo>
                      <a:lnTo>
                        <a:pt x="22" y="50"/>
                      </a:lnTo>
                      <a:lnTo>
                        <a:pt x="22" y="44"/>
                      </a:lnTo>
                      <a:lnTo>
                        <a:pt x="26" y="36"/>
                      </a:lnTo>
                      <a:lnTo>
                        <a:pt x="30" y="28"/>
                      </a:lnTo>
                      <a:lnTo>
                        <a:pt x="32" y="22"/>
                      </a:lnTo>
                      <a:lnTo>
                        <a:pt x="30" y="20"/>
                      </a:lnTo>
                      <a:lnTo>
                        <a:pt x="30" y="20"/>
                      </a:lnTo>
                      <a:lnTo>
                        <a:pt x="3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7" name="Freeform: Shape 440">
                  <a:extLst>
                    <a:ext uri="{FF2B5EF4-FFF2-40B4-BE49-F238E27FC236}">
                      <a16:creationId xmlns:a16="http://schemas.microsoft.com/office/drawing/2014/main" id="{8FC3F27B-B3B6-4BF0-B802-FED608214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200" y="2879725"/>
                  <a:ext cx="92075" cy="60325"/>
                </a:xfrm>
                <a:custGeom>
                  <a:avLst/>
                  <a:gdLst>
                    <a:gd name="T0" fmla="*/ 0 w 58"/>
                    <a:gd name="T1" fmla="*/ 4 h 38"/>
                    <a:gd name="T2" fmla="*/ 4 w 58"/>
                    <a:gd name="T3" fmla="*/ 8 h 38"/>
                    <a:gd name="T4" fmla="*/ 8 w 58"/>
                    <a:gd name="T5" fmla="*/ 10 h 38"/>
                    <a:gd name="T6" fmla="*/ 10 w 58"/>
                    <a:gd name="T7" fmla="*/ 14 h 38"/>
                    <a:gd name="T8" fmla="*/ 14 w 58"/>
                    <a:gd name="T9" fmla="*/ 20 h 38"/>
                    <a:gd name="T10" fmla="*/ 18 w 58"/>
                    <a:gd name="T11" fmla="*/ 22 h 38"/>
                    <a:gd name="T12" fmla="*/ 20 w 58"/>
                    <a:gd name="T13" fmla="*/ 22 h 38"/>
                    <a:gd name="T14" fmla="*/ 22 w 58"/>
                    <a:gd name="T15" fmla="*/ 20 h 38"/>
                    <a:gd name="T16" fmla="*/ 22 w 58"/>
                    <a:gd name="T17" fmla="*/ 22 h 38"/>
                    <a:gd name="T18" fmla="*/ 24 w 58"/>
                    <a:gd name="T19" fmla="*/ 28 h 38"/>
                    <a:gd name="T20" fmla="*/ 30 w 58"/>
                    <a:gd name="T21" fmla="*/ 30 h 38"/>
                    <a:gd name="T22" fmla="*/ 32 w 58"/>
                    <a:gd name="T23" fmla="*/ 30 h 38"/>
                    <a:gd name="T24" fmla="*/ 36 w 58"/>
                    <a:gd name="T25" fmla="*/ 30 h 38"/>
                    <a:gd name="T26" fmla="*/ 38 w 58"/>
                    <a:gd name="T27" fmla="*/ 30 h 38"/>
                    <a:gd name="T28" fmla="*/ 38 w 58"/>
                    <a:gd name="T29" fmla="*/ 36 h 38"/>
                    <a:gd name="T30" fmla="*/ 42 w 58"/>
                    <a:gd name="T31" fmla="*/ 38 h 38"/>
                    <a:gd name="T32" fmla="*/ 46 w 58"/>
                    <a:gd name="T33" fmla="*/ 38 h 38"/>
                    <a:gd name="T34" fmla="*/ 52 w 58"/>
                    <a:gd name="T35" fmla="*/ 36 h 38"/>
                    <a:gd name="T36" fmla="*/ 52 w 58"/>
                    <a:gd name="T37" fmla="*/ 32 h 38"/>
                    <a:gd name="T38" fmla="*/ 52 w 58"/>
                    <a:gd name="T39" fmla="*/ 30 h 38"/>
                    <a:gd name="T40" fmla="*/ 52 w 58"/>
                    <a:gd name="T41" fmla="*/ 28 h 38"/>
                    <a:gd name="T42" fmla="*/ 56 w 58"/>
                    <a:gd name="T43" fmla="*/ 28 h 38"/>
                    <a:gd name="T44" fmla="*/ 58 w 58"/>
                    <a:gd name="T45" fmla="*/ 22 h 38"/>
                    <a:gd name="T46" fmla="*/ 58 w 58"/>
                    <a:gd name="T47" fmla="*/ 20 h 38"/>
                    <a:gd name="T48" fmla="*/ 56 w 58"/>
                    <a:gd name="T49" fmla="*/ 18 h 38"/>
                    <a:gd name="T50" fmla="*/ 52 w 58"/>
                    <a:gd name="T51" fmla="*/ 14 h 38"/>
                    <a:gd name="T52" fmla="*/ 56 w 58"/>
                    <a:gd name="T53" fmla="*/ 14 h 38"/>
                    <a:gd name="T54" fmla="*/ 56 w 58"/>
                    <a:gd name="T55" fmla="*/ 12 h 38"/>
                    <a:gd name="T56" fmla="*/ 52 w 58"/>
                    <a:gd name="T57" fmla="*/ 10 h 38"/>
                    <a:gd name="T58" fmla="*/ 50 w 58"/>
                    <a:gd name="T59" fmla="*/ 10 h 38"/>
                    <a:gd name="T60" fmla="*/ 48 w 58"/>
                    <a:gd name="T61" fmla="*/ 10 h 38"/>
                    <a:gd name="T62" fmla="*/ 46 w 58"/>
                    <a:gd name="T63" fmla="*/ 8 h 38"/>
                    <a:gd name="T64" fmla="*/ 42 w 58"/>
                    <a:gd name="T65" fmla="*/ 4 h 38"/>
                    <a:gd name="T66" fmla="*/ 38 w 58"/>
                    <a:gd name="T67" fmla="*/ 4 h 38"/>
                    <a:gd name="T68" fmla="*/ 32 w 58"/>
                    <a:gd name="T69" fmla="*/ 4 h 38"/>
                    <a:gd name="T70" fmla="*/ 28 w 58"/>
                    <a:gd name="T71" fmla="*/ 8 h 38"/>
                    <a:gd name="T72" fmla="*/ 22 w 58"/>
                    <a:gd name="T73" fmla="*/ 4 h 38"/>
                    <a:gd name="T74" fmla="*/ 20 w 58"/>
                    <a:gd name="T75" fmla="*/ 2 h 38"/>
                    <a:gd name="T76" fmla="*/ 20 w 58"/>
                    <a:gd name="T77" fmla="*/ 0 h 38"/>
                    <a:gd name="T78" fmla="*/ 0 w 58"/>
                    <a:gd name="T79" fmla="*/ 4 h 38"/>
                    <a:gd name="T80" fmla="*/ 0 w 58"/>
                    <a:gd name="T81" fmla="*/ 4 h 38"/>
                    <a:gd name="T82" fmla="*/ 0 w 58"/>
                    <a:gd name="T83" fmla="*/ 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38">
                      <a:moveTo>
                        <a:pt x="0" y="4"/>
                      </a:moveTo>
                      <a:lnTo>
                        <a:pt x="4" y="8"/>
                      </a:lnTo>
                      <a:lnTo>
                        <a:pt x="8" y="10"/>
                      </a:lnTo>
                      <a:lnTo>
                        <a:pt x="10" y="14"/>
                      </a:lnTo>
                      <a:lnTo>
                        <a:pt x="14" y="20"/>
                      </a:lnTo>
                      <a:lnTo>
                        <a:pt x="18" y="22"/>
                      </a:ln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2" y="22"/>
                      </a:lnTo>
                      <a:lnTo>
                        <a:pt x="24" y="28"/>
                      </a:lnTo>
                      <a:lnTo>
                        <a:pt x="30" y="30"/>
                      </a:lnTo>
                      <a:lnTo>
                        <a:pt x="32" y="30"/>
                      </a:lnTo>
                      <a:lnTo>
                        <a:pt x="36" y="30"/>
                      </a:lnTo>
                      <a:lnTo>
                        <a:pt x="38" y="30"/>
                      </a:lnTo>
                      <a:lnTo>
                        <a:pt x="38" y="36"/>
                      </a:lnTo>
                      <a:lnTo>
                        <a:pt x="42" y="38"/>
                      </a:lnTo>
                      <a:lnTo>
                        <a:pt x="46" y="38"/>
                      </a:lnTo>
                      <a:lnTo>
                        <a:pt x="52" y="36"/>
                      </a:lnTo>
                      <a:lnTo>
                        <a:pt x="52" y="32"/>
                      </a:lnTo>
                      <a:lnTo>
                        <a:pt x="52" y="30"/>
                      </a:lnTo>
                      <a:lnTo>
                        <a:pt x="52" y="28"/>
                      </a:lnTo>
                      <a:lnTo>
                        <a:pt x="56" y="28"/>
                      </a:lnTo>
                      <a:lnTo>
                        <a:pt x="58" y="22"/>
                      </a:lnTo>
                      <a:lnTo>
                        <a:pt x="58" y="20"/>
                      </a:lnTo>
                      <a:lnTo>
                        <a:pt x="56" y="18"/>
                      </a:lnTo>
                      <a:lnTo>
                        <a:pt x="52" y="14"/>
                      </a:lnTo>
                      <a:lnTo>
                        <a:pt x="56" y="14"/>
                      </a:lnTo>
                      <a:lnTo>
                        <a:pt x="56" y="12"/>
                      </a:lnTo>
                      <a:lnTo>
                        <a:pt x="52" y="10"/>
                      </a:lnTo>
                      <a:lnTo>
                        <a:pt x="50" y="10"/>
                      </a:lnTo>
                      <a:lnTo>
                        <a:pt x="48" y="10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8" y="4"/>
                      </a:lnTo>
                      <a:lnTo>
                        <a:pt x="32" y="4"/>
                      </a:lnTo>
                      <a:lnTo>
                        <a:pt x="28" y="8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8" name="Freeform: Shape 441">
                  <a:extLst>
                    <a:ext uri="{FF2B5EF4-FFF2-40B4-BE49-F238E27FC236}">
                      <a16:creationId xmlns:a16="http://schemas.microsoft.com/office/drawing/2014/main" id="{FE212E7A-B1F7-4351-8A0E-6F4C0DCC1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700" y="3695700"/>
                  <a:ext cx="127000" cy="174625"/>
                </a:xfrm>
                <a:custGeom>
                  <a:avLst/>
                  <a:gdLst>
                    <a:gd name="T0" fmla="*/ 72 w 80"/>
                    <a:gd name="T1" fmla="*/ 110 h 110"/>
                    <a:gd name="T2" fmla="*/ 72 w 80"/>
                    <a:gd name="T3" fmla="*/ 104 h 110"/>
                    <a:gd name="T4" fmla="*/ 76 w 80"/>
                    <a:gd name="T5" fmla="*/ 102 h 110"/>
                    <a:gd name="T6" fmla="*/ 80 w 80"/>
                    <a:gd name="T7" fmla="*/ 104 h 110"/>
                    <a:gd name="T8" fmla="*/ 80 w 80"/>
                    <a:gd name="T9" fmla="*/ 96 h 110"/>
                    <a:gd name="T10" fmla="*/ 78 w 80"/>
                    <a:gd name="T11" fmla="*/ 92 h 110"/>
                    <a:gd name="T12" fmla="*/ 78 w 80"/>
                    <a:gd name="T13" fmla="*/ 84 h 110"/>
                    <a:gd name="T14" fmla="*/ 76 w 80"/>
                    <a:gd name="T15" fmla="*/ 78 h 110"/>
                    <a:gd name="T16" fmla="*/ 76 w 80"/>
                    <a:gd name="T17" fmla="*/ 72 h 110"/>
                    <a:gd name="T18" fmla="*/ 70 w 80"/>
                    <a:gd name="T19" fmla="*/ 60 h 110"/>
                    <a:gd name="T20" fmla="*/ 68 w 80"/>
                    <a:gd name="T21" fmla="*/ 68 h 110"/>
                    <a:gd name="T22" fmla="*/ 60 w 80"/>
                    <a:gd name="T23" fmla="*/ 68 h 110"/>
                    <a:gd name="T24" fmla="*/ 60 w 80"/>
                    <a:gd name="T25" fmla="*/ 64 h 110"/>
                    <a:gd name="T26" fmla="*/ 62 w 80"/>
                    <a:gd name="T27" fmla="*/ 50 h 110"/>
                    <a:gd name="T28" fmla="*/ 66 w 80"/>
                    <a:gd name="T29" fmla="*/ 46 h 110"/>
                    <a:gd name="T30" fmla="*/ 68 w 80"/>
                    <a:gd name="T31" fmla="*/ 40 h 110"/>
                    <a:gd name="T32" fmla="*/ 70 w 80"/>
                    <a:gd name="T33" fmla="*/ 38 h 110"/>
                    <a:gd name="T34" fmla="*/ 68 w 80"/>
                    <a:gd name="T35" fmla="*/ 30 h 110"/>
                    <a:gd name="T36" fmla="*/ 76 w 80"/>
                    <a:gd name="T37" fmla="*/ 24 h 110"/>
                    <a:gd name="T38" fmla="*/ 66 w 80"/>
                    <a:gd name="T39" fmla="*/ 24 h 110"/>
                    <a:gd name="T40" fmla="*/ 58 w 80"/>
                    <a:gd name="T41" fmla="*/ 28 h 110"/>
                    <a:gd name="T42" fmla="*/ 50 w 80"/>
                    <a:gd name="T43" fmla="*/ 28 h 110"/>
                    <a:gd name="T44" fmla="*/ 40 w 80"/>
                    <a:gd name="T45" fmla="*/ 28 h 110"/>
                    <a:gd name="T46" fmla="*/ 34 w 80"/>
                    <a:gd name="T47" fmla="*/ 28 h 110"/>
                    <a:gd name="T48" fmla="*/ 32 w 80"/>
                    <a:gd name="T49" fmla="*/ 14 h 110"/>
                    <a:gd name="T50" fmla="*/ 34 w 80"/>
                    <a:gd name="T51" fmla="*/ 6 h 110"/>
                    <a:gd name="T52" fmla="*/ 30 w 80"/>
                    <a:gd name="T53" fmla="*/ 4 h 110"/>
                    <a:gd name="T54" fmla="*/ 22 w 80"/>
                    <a:gd name="T55" fmla="*/ 4 h 110"/>
                    <a:gd name="T56" fmla="*/ 14 w 80"/>
                    <a:gd name="T57" fmla="*/ 0 h 110"/>
                    <a:gd name="T58" fmla="*/ 8 w 80"/>
                    <a:gd name="T59" fmla="*/ 4 h 110"/>
                    <a:gd name="T60" fmla="*/ 16 w 80"/>
                    <a:gd name="T61" fmla="*/ 12 h 110"/>
                    <a:gd name="T62" fmla="*/ 14 w 80"/>
                    <a:gd name="T63" fmla="*/ 20 h 110"/>
                    <a:gd name="T64" fmla="*/ 6 w 80"/>
                    <a:gd name="T65" fmla="*/ 22 h 110"/>
                    <a:gd name="T66" fmla="*/ 0 w 80"/>
                    <a:gd name="T67" fmla="*/ 24 h 110"/>
                    <a:gd name="T68" fmla="*/ 4 w 80"/>
                    <a:gd name="T69" fmla="*/ 36 h 110"/>
                    <a:gd name="T70" fmla="*/ 4 w 80"/>
                    <a:gd name="T71" fmla="*/ 40 h 110"/>
                    <a:gd name="T72" fmla="*/ 14 w 80"/>
                    <a:gd name="T73" fmla="*/ 46 h 110"/>
                    <a:gd name="T74" fmla="*/ 16 w 80"/>
                    <a:gd name="T75" fmla="*/ 50 h 110"/>
                    <a:gd name="T76" fmla="*/ 14 w 80"/>
                    <a:gd name="T77" fmla="*/ 60 h 110"/>
                    <a:gd name="T78" fmla="*/ 18 w 80"/>
                    <a:gd name="T79" fmla="*/ 66 h 110"/>
                    <a:gd name="T80" fmla="*/ 18 w 80"/>
                    <a:gd name="T81" fmla="*/ 76 h 110"/>
                    <a:gd name="T82" fmla="*/ 16 w 80"/>
                    <a:gd name="T83" fmla="*/ 82 h 110"/>
                    <a:gd name="T84" fmla="*/ 16 w 80"/>
                    <a:gd name="T85" fmla="*/ 94 h 110"/>
                    <a:gd name="T86" fmla="*/ 36 w 80"/>
                    <a:gd name="T87" fmla="*/ 84 h 110"/>
                    <a:gd name="T88" fmla="*/ 36 w 80"/>
                    <a:gd name="T89" fmla="*/ 86 h 110"/>
                    <a:gd name="T90" fmla="*/ 42 w 80"/>
                    <a:gd name="T91" fmla="*/ 86 h 110"/>
                    <a:gd name="T92" fmla="*/ 44 w 80"/>
                    <a:gd name="T93" fmla="*/ 64 h 110"/>
                    <a:gd name="T94" fmla="*/ 58 w 80"/>
                    <a:gd name="T95" fmla="*/ 72 h 110"/>
                    <a:gd name="T96" fmla="*/ 62 w 80"/>
                    <a:gd name="T97" fmla="*/ 82 h 110"/>
                    <a:gd name="T98" fmla="*/ 66 w 80"/>
                    <a:gd name="T99" fmla="*/ 92 h 110"/>
                    <a:gd name="T100" fmla="*/ 68 w 80"/>
                    <a:gd name="T101" fmla="*/ 104 h 110"/>
                    <a:gd name="T102" fmla="*/ 70 w 80"/>
                    <a:gd name="T103" fmla="*/ 108 h 110"/>
                    <a:gd name="T104" fmla="*/ 72 w 80"/>
                    <a:gd name="T105" fmla="*/ 110 h 110"/>
                    <a:gd name="T106" fmla="*/ 72 w 80"/>
                    <a:gd name="T107" fmla="*/ 110 h 110"/>
                    <a:gd name="T108" fmla="*/ 72 w 80"/>
                    <a:gd name="T109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0" h="110">
                      <a:moveTo>
                        <a:pt x="72" y="110"/>
                      </a:move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80" y="104"/>
                      </a:lnTo>
                      <a:lnTo>
                        <a:pt x="80" y="96"/>
                      </a:lnTo>
                      <a:lnTo>
                        <a:pt x="78" y="92"/>
                      </a:lnTo>
                      <a:lnTo>
                        <a:pt x="78" y="84"/>
                      </a:lnTo>
                      <a:lnTo>
                        <a:pt x="76" y="78"/>
                      </a:lnTo>
                      <a:lnTo>
                        <a:pt x="76" y="72"/>
                      </a:lnTo>
                      <a:lnTo>
                        <a:pt x="70" y="60"/>
                      </a:lnTo>
                      <a:lnTo>
                        <a:pt x="68" y="68"/>
                      </a:lnTo>
                      <a:lnTo>
                        <a:pt x="60" y="68"/>
                      </a:lnTo>
                      <a:lnTo>
                        <a:pt x="60" y="64"/>
                      </a:lnTo>
                      <a:lnTo>
                        <a:pt x="62" y="50"/>
                      </a:lnTo>
                      <a:lnTo>
                        <a:pt x="66" y="46"/>
                      </a:lnTo>
                      <a:lnTo>
                        <a:pt x="68" y="40"/>
                      </a:lnTo>
                      <a:lnTo>
                        <a:pt x="70" y="38"/>
                      </a:lnTo>
                      <a:lnTo>
                        <a:pt x="68" y="30"/>
                      </a:lnTo>
                      <a:lnTo>
                        <a:pt x="76" y="24"/>
                      </a:lnTo>
                      <a:lnTo>
                        <a:pt x="66" y="24"/>
                      </a:lnTo>
                      <a:lnTo>
                        <a:pt x="58" y="28"/>
                      </a:lnTo>
                      <a:lnTo>
                        <a:pt x="50" y="28"/>
                      </a:lnTo>
                      <a:lnTo>
                        <a:pt x="40" y="28"/>
                      </a:lnTo>
                      <a:lnTo>
                        <a:pt x="34" y="28"/>
                      </a:lnTo>
                      <a:lnTo>
                        <a:pt x="32" y="14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2" y="4"/>
                      </a:lnTo>
                      <a:lnTo>
                        <a:pt x="14" y="0"/>
                      </a:lnTo>
                      <a:lnTo>
                        <a:pt x="8" y="4"/>
                      </a:lnTo>
                      <a:lnTo>
                        <a:pt x="16" y="12"/>
                      </a:lnTo>
                      <a:lnTo>
                        <a:pt x="14" y="20"/>
                      </a:lnTo>
                      <a:lnTo>
                        <a:pt x="6" y="22"/>
                      </a:lnTo>
                      <a:lnTo>
                        <a:pt x="0" y="24"/>
                      </a:lnTo>
                      <a:lnTo>
                        <a:pt x="4" y="36"/>
                      </a:lnTo>
                      <a:lnTo>
                        <a:pt x="4" y="40"/>
                      </a:lnTo>
                      <a:lnTo>
                        <a:pt x="14" y="46"/>
                      </a:lnTo>
                      <a:lnTo>
                        <a:pt x="16" y="50"/>
                      </a:lnTo>
                      <a:lnTo>
                        <a:pt x="14" y="60"/>
                      </a:lnTo>
                      <a:lnTo>
                        <a:pt x="18" y="66"/>
                      </a:lnTo>
                      <a:lnTo>
                        <a:pt x="18" y="76"/>
                      </a:lnTo>
                      <a:lnTo>
                        <a:pt x="16" y="82"/>
                      </a:lnTo>
                      <a:lnTo>
                        <a:pt x="16" y="94"/>
                      </a:lnTo>
                      <a:lnTo>
                        <a:pt x="36" y="84"/>
                      </a:lnTo>
                      <a:lnTo>
                        <a:pt x="36" y="86"/>
                      </a:lnTo>
                      <a:lnTo>
                        <a:pt x="42" y="86"/>
                      </a:lnTo>
                      <a:lnTo>
                        <a:pt x="44" y="64"/>
                      </a:lnTo>
                      <a:lnTo>
                        <a:pt x="58" y="72"/>
                      </a:lnTo>
                      <a:lnTo>
                        <a:pt x="62" y="82"/>
                      </a:lnTo>
                      <a:lnTo>
                        <a:pt x="66" y="92"/>
                      </a:lnTo>
                      <a:lnTo>
                        <a:pt x="68" y="104"/>
                      </a:lnTo>
                      <a:lnTo>
                        <a:pt x="70" y="108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9" name="Freeform: Shape 442">
                  <a:extLst>
                    <a:ext uri="{FF2B5EF4-FFF2-40B4-BE49-F238E27FC236}">
                      <a16:creationId xmlns:a16="http://schemas.microsoft.com/office/drawing/2014/main" id="{E33CD04A-32B8-47C5-A32A-5AF54419F7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4975" y="3197225"/>
                  <a:ext cx="117475" cy="111125"/>
                </a:xfrm>
                <a:custGeom>
                  <a:avLst/>
                  <a:gdLst>
                    <a:gd name="T0" fmla="*/ 0 w 74"/>
                    <a:gd name="T1" fmla="*/ 50 h 70"/>
                    <a:gd name="T2" fmla="*/ 6 w 74"/>
                    <a:gd name="T3" fmla="*/ 58 h 70"/>
                    <a:gd name="T4" fmla="*/ 10 w 74"/>
                    <a:gd name="T5" fmla="*/ 62 h 70"/>
                    <a:gd name="T6" fmla="*/ 20 w 74"/>
                    <a:gd name="T7" fmla="*/ 62 h 70"/>
                    <a:gd name="T8" fmla="*/ 16 w 74"/>
                    <a:gd name="T9" fmla="*/ 54 h 70"/>
                    <a:gd name="T10" fmla="*/ 6 w 74"/>
                    <a:gd name="T11" fmla="*/ 50 h 70"/>
                    <a:gd name="T12" fmla="*/ 0 w 74"/>
                    <a:gd name="T13" fmla="*/ 50 h 70"/>
                    <a:gd name="T14" fmla="*/ 50 w 74"/>
                    <a:gd name="T15" fmla="*/ 70 h 70"/>
                    <a:gd name="T16" fmla="*/ 54 w 74"/>
                    <a:gd name="T17" fmla="*/ 66 h 70"/>
                    <a:gd name="T18" fmla="*/ 66 w 74"/>
                    <a:gd name="T19" fmla="*/ 32 h 70"/>
                    <a:gd name="T20" fmla="*/ 64 w 74"/>
                    <a:gd name="T21" fmla="*/ 26 h 70"/>
                    <a:gd name="T22" fmla="*/ 56 w 74"/>
                    <a:gd name="T23" fmla="*/ 10 h 70"/>
                    <a:gd name="T24" fmla="*/ 46 w 74"/>
                    <a:gd name="T25" fmla="*/ 20 h 70"/>
                    <a:gd name="T26" fmla="*/ 40 w 74"/>
                    <a:gd name="T27" fmla="*/ 14 h 70"/>
                    <a:gd name="T28" fmla="*/ 36 w 74"/>
                    <a:gd name="T29" fmla="*/ 8 h 70"/>
                    <a:gd name="T30" fmla="*/ 26 w 74"/>
                    <a:gd name="T31" fmla="*/ 2 h 70"/>
                    <a:gd name="T32" fmla="*/ 26 w 74"/>
                    <a:gd name="T33" fmla="*/ 8 h 70"/>
                    <a:gd name="T34" fmla="*/ 28 w 74"/>
                    <a:gd name="T35" fmla="*/ 14 h 70"/>
                    <a:gd name="T36" fmla="*/ 24 w 74"/>
                    <a:gd name="T37" fmla="*/ 14 h 70"/>
                    <a:gd name="T38" fmla="*/ 18 w 74"/>
                    <a:gd name="T39" fmla="*/ 8 h 70"/>
                    <a:gd name="T40" fmla="*/ 10 w 74"/>
                    <a:gd name="T41" fmla="*/ 6 h 70"/>
                    <a:gd name="T42" fmla="*/ 6 w 74"/>
                    <a:gd name="T43" fmla="*/ 10 h 70"/>
                    <a:gd name="T44" fmla="*/ 2 w 74"/>
                    <a:gd name="T45" fmla="*/ 18 h 70"/>
                    <a:gd name="T46" fmla="*/ 8 w 74"/>
                    <a:gd name="T47" fmla="*/ 20 h 70"/>
                    <a:gd name="T48" fmla="*/ 10 w 74"/>
                    <a:gd name="T49" fmla="*/ 20 h 70"/>
                    <a:gd name="T50" fmla="*/ 12 w 74"/>
                    <a:gd name="T51" fmla="*/ 26 h 70"/>
                    <a:gd name="T52" fmla="*/ 10 w 74"/>
                    <a:gd name="T53" fmla="*/ 32 h 70"/>
                    <a:gd name="T54" fmla="*/ 20 w 74"/>
                    <a:gd name="T55" fmla="*/ 36 h 70"/>
                    <a:gd name="T56" fmla="*/ 18 w 74"/>
                    <a:gd name="T57" fmla="*/ 44 h 70"/>
                    <a:gd name="T58" fmla="*/ 26 w 74"/>
                    <a:gd name="T59" fmla="*/ 46 h 70"/>
                    <a:gd name="T60" fmla="*/ 28 w 74"/>
                    <a:gd name="T61" fmla="*/ 54 h 70"/>
                    <a:gd name="T62" fmla="*/ 30 w 74"/>
                    <a:gd name="T63" fmla="*/ 54 h 70"/>
                    <a:gd name="T64" fmla="*/ 38 w 74"/>
                    <a:gd name="T65" fmla="*/ 50 h 70"/>
                    <a:gd name="T66" fmla="*/ 40 w 74"/>
                    <a:gd name="T67" fmla="*/ 46 h 70"/>
                    <a:gd name="T68" fmla="*/ 48 w 74"/>
                    <a:gd name="T69" fmla="*/ 52 h 70"/>
                    <a:gd name="T70" fmla="*/ 44 w 74"/>
                    <a:gd name="T71" fmla="*/ 54 h 70"/>
                    <a:gd name="T72" fmla="*/ 40 w 74"/>
                    <a:gd name="T73" fmla="*/ 60 h 70"/>
                    <a:gd name="T74" fmla="*/ 46 w 74"/>
                    <a:gd name="T75" fmla="*/ 66 h 70"/>
                    <a:gd name="T76" fmla="*/ 50 w 74"/>
                    <a:gd name="T77" fmla="*/ 70 h 70"/>
                    <a:gd name="T78" fmla="*/ 34 w 74"/>
                    <a:gd name="T79" fmla="*/ 44 h 70"/>
                    <a:gd name="T80" fmla="*/ 28 w 74"/>
                    <a:gd name="T81" fmla="*/ 36 h 70"/>
                    <a:gd name="T82" fmla="*/ 24 w 74"/>
                    <a:gd name="T83" fmla="*/ 28 h 70"/>
                    <a:gd name="T84" fmla="*/ 34 w 74"/>
                    <a:gd name="T85" fmla="*/ 32 h 70"/>
                    <a:gd name="T86" fmla="*/ 30 w 74"/>
                    <a:gd name="T87" fmla="*/ 36 h 70"/>
                    <a:gd name="T88" fmla="*/ 38 w 74"/>
                    <a:gd name="T89" fmla="*/ 42 h 70"/>
                    <a:gd name="T90" fmla="*/ 34 w 74"/>
                    <a:gd name="T91" fmla="*/ 44 h 70"/>
                    <a:gd name="T92" fmla="*/ 34 w 74"/>
                    <a:gd name="T93" fmla="*/ 4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4" h="70">
                      <a:moveTo>
                        <a:pt x="0" y="50"/>
                      </a:moveTo>
                      <a:lnTo>
                        <a:pt x="0" y="50"/>
                      </a:lnTo>
                      <a:lnTo>
                        <a:pt x="2" y="54"/>
                      </a:lnTo>
                      <a:lnTo>
                        <a:pt x="6" y="58"/>
                      </a:lnTo>
                      <a:lnTo>
                        <a:pt x="8" y="60"/>
                      </a:lnTo>
                      <a:lnTo>
                        <a:pt x="10" y="62"/>
                      </a:lnTo>
                      <a:lnTo>
                        <a:pt x="12" y="66"/>
                      </a:lnTo>
                      <a:lnTo>
                        <a:pt x="20" y="62"/>
                      </a:lnTo>
                      <a:lnTo>
                        <a:pt x="20" y="60"/>
                      </a:lnTo>
                      <a:lnTo>
                        <a:pt x="16" y="54"/>
                      </a:lnTo>
                      <a:lnTo>
                        <a:pt x="10" y="50"/>
                      </a:lnTo>
                      <a:lnTo>
                        <a:pt x="6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  <a:moveTo>
                        <a:pt x="50" y="70"/>
                      </a:moveTo>
                      <a:lnTo>
                        <a:pt x="50" y="70"/>
                      </a:lnTo>
                      <a:lnTo>
                        <a:pt x="54" y="66"/>
                      </a:lnTo>
                      <a:lnTo>
                        <a:pt x="56" y="62"/>
                      </a:lnTo>
                      <a:lnTo>
                        <a:pt x="66" y="32"/>
                      </a:lnTo>
                      <a:lnTo>
                        <a:pt x="74" y="32"/>
                      </a:lnTo>
                      <a:lnTo>
                        <a:pt x="64" y="26"/>
                      </a:lnTo>
                      <a:lnTo>
                        <a:pt x="58" y="18"/>
                      </a:lnTo>
                      <a:lnTo>
                        <a:pt x="56" y="10"/>
                      </a:lnTo>
                      <a:lnTo>
                        <a:pt x="50" y="16"/>
                      </a:lnTo>
                      <a:lnTo>
                        <a:pt x="46" y="20"/>
                      </a:lnTo>
                      <a:lnTo>
                        <a:pt x="44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6" y="8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24" y="6"/>
                      </a:lnTo>
                      <a:lnTo>
                        <a:pt x="26" y="8"/>
                      </a:lnTo>
                      <a:lnTo>
                        <a:pt x="28" y="10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4" y="14"/>
                      </a:lnTo>
                      <a:lnTo>
                        <a:pt x="20" y="10"/>
                      </a:lnTo>
                      <a:lnTo>
                        <a:pt x="18" y="8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8"/>
                      </a:lnTo>
                      <a:lnTo>
                        <a:pt x="10" y="32"/>
                      </a:lnTo>
                      <a:lnTo>
                        <a:pt x="18" y="34"/>
                      </a:lnTo>
                      <a:lnTo>
                        <a:pt x="20" y="36"/>
                      </a:lnTo>
                      <a:lnTo>
                        <a:pt x="18" y="42"/>
                      </a:lnTo>
                      <a:lnTo>
                        <a:pt x="18" y="44"/>
                      </a:lnTo>
                      <a:lnTo>
                        <a:pt x="24" y="46"/>
                      </a:lnTo>
                      <a:lnTo>
                        <a:pt x="26" y="46"/>
                      </a:lnTo>
                      <a:lnTo>
                        <a:pt x="28" y="46"/>
                      </a:lnTo>
                      <a:lnTo>
                        <a:pt x="28" y="54"/>
                      </a:lnTo>
                      <a:lnTo>
                        <a:pt x="28" y="58"/>
                      </a:lnTo>
                      <a:lnTo>
                        <a:pt x="30" y="54"/>
                      </a:lnTo>
                      <a:lnTo>
                        <a:pt x="36" y="50"/>
                      </a:lnTo>
                      <a:lnTo>
                        <a:pt x="38" y="50"/>
                      </a:lnTo>
                      <a:lnTo>
                        <a:pt x="38" y="46"/>
                      </a:lnTo>
                      <a:lnTo>
                        <a:pt x="40" y="46"/>
                      </a:lnTo>
                      <a:lnTo>
                        <a:pt x="46" y="50"/>
                      </a:lnTo>
                      <a:lnTo>
                        <a:pt x="48" y="52"/>
                      </a:lnTo>
                      <a:lnTo>
                        <a:pt x="46" y="54"/>
                      </a:lnTo>
                      <a:lnTo>
                        <a:pt x="44" y="54"/>
                      </a:lnTo>
                      <a:lnTo>
                        <a:pt x="40" y="58"/>
                      </a:lnTo>
                      <a:lnTo>
                        <a:pt x="40" y="60"/>
                      </a:lnTo>
                      <a:lnTo>
                        <a:pt x="44" y="62"/>
                      </a:lnTo>
                      <a:lnTo>
                        <a:pt x="46" y="66"/>
                      </a:lnTo>
                      <a:lnTo>
                        <a:pt x="50" y="70"/>
                      </a:lnTo>
                      <a:lnTo>
                        <a:pt x="50" y="70"/>
                      </a:lnTo>
                      <a:lnTo>
                        <a:pt x="50" y="70"/>
                      </a:lnTo>
                      <a:close/>
                      <a:moveTo>
                        <a:pt x="34" y="44"/>
                      </a:moveTo>
                      <a:lnTo>
                        <a:pt x="34" y="44"/>
                      </a:lnTo>
                      <a:lnTo>
                        <a:pt x="28" y="36"/>
                      </a:lnTo>
                      <a:lnTo>
                        <a:pt x="24" y="32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4" y="32"/>
                      </a:lnTo>
                      <a:lnTo>
                        <a:pt x="30" y="32"/>
                      </a:lnTo>
                      <a:lnTo>
                        <a:pt x="30" y="36"/>
                      </a:lnTo>
                      <a:lnTo>
                        <a:pt x="36" y="36"/>
                      </a:lnTo>
                      <a:lnTo>
                        <a:pt x="38" y="42"/>
                      </a:lnTo>
                      <a:lnTo>
                        <a:pt x="36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0" name="Freeform: Shape 443">
                  <a:extLst>
                    <a:ext uri="{FF2B5EF4-FFF2-40B4-BE49-F238E27FC236}">
                      <a16:creationId xmlns:a16="http://schemas.microsoft.com/office/drawing/2014/main" id="{4A0B27A9-7EF1-4B11-90F8-23FD7ADBB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350" y="2955925"/>
                  <a:ext cx="161925" cy="85725"/>
                </a:xfrm>
                <a:custGeom>
                  <a:avLst/>
                  <a:gdLst>
                    <a:gd name="T0" fmla="*/ 4 w 102"/>
                    <a:gd name="T1" fmla="*/ 50 h 54"/>
                    <a:gd name="T2" fmla="*/ 0 w 102"/>
                    <a:gd name="T3" fmla="*/ 44 h 54"/>
                    <a:gd name="T4" fmla="*/ 2 w 102"/>
                    <a:gd name="T5" fmla="*/ 38 h 54"/>
                    <a:gd name="T6" fmla="*/ 8 w 102"/>
                    <a:gd name="T7" fmla="*/ 34 h 54"/>
                    <a:gd name="T8" fmla="*/ 18 w 102"/>
                    <a:gd name="T9" fmla="*/ 32 h 54"/>
                    <a:gd name="T10" fmla="*/ 26 w 102"/>
                    <a:gd name="T11" fmla="*/ 28 h 54"/>
                    <a:gd name="T12" fmla="*/ 34 w 102"/>
                    <a:gd name="T13" fmla="*/ 28 h 54"/>
                    <a:gd name="T14" fmla="*/ 40 w 102"/>
                    <a:gd name="T15" fmla="*/ 32 h 54"/>
                    <a:gd name="T16" fmla="*/ 38 w 102"/>
                    <a:gd name="T17" fmla="*/ 24 h 54"/>
                    <a:gd name="T18" fmla="*/ 38 w 102"/>
                    <a:gd name="T19" fmla="*/ 22 h 54"/>
                    <a:gd name="T20" fmla="*/ 46 w 102"/>
                    <a:gd name="T21" fmla="*/ 16 h 54"/>
                    <a:gd name="T22" fmla="*/ 48 w 102"/>
                    <a:gd name="T23" fmla="*/ 8 h 54"/>
                    <a:gd name="T24" fmla="*/ 54 w 102"/>
                    <a:gd name="T25" fmla="*/ 6 h 54"/>
                    <a:gd name="T26" fmla="*/ 62 w 102"/>
                    <a:gd name="T27" fmla="*/ 10 h 54"/>
                    <a:gd name="T28" fmla="*/ 66 w 102"/>
                    <a:gd name="T29" fmla="*/ 4 h 54"/>
                    <a:gd name="T30" fmla="*/ 72 w 102"/>
                    <a:gd name="T31" fmla="*/ 0 h 54"/>
                    <a:gd name="T32" fmla="*/ 80 w 102"/>
                    <a:gd name="T33" fmla="*/ 4 h 54"/>
                    <a:gd name="T34" fmla="*/ 90 w 102"/>
                    <a:gd name="T35" fmla="*/ 6 h 54"/>
                    <a:gd name="T36" fmla="*/ 98 w 102"/>
                    <a:gd name="T37" fmla="*/ 8 h 54"/>
                    <a:gd name="T38" fmla="*/ 100 w 102"/>
                    <a:gd name="T39" fmla="*/ 14 h 54"/>
                    <a:gd name="T40" fmla="*/ 100 w 102"/>
                    <a:gd name="T41" fmla="*/ 22 h 54"/>
                    <a:gd name="T42" fmla="*/ 100 w 102"/>
                    <a:gd name="T43" fmla="*/ 26 h 54"/>
                    <a:gd name="T44" fmla="*/ 98 w 102"/>
                    <a:gd name="T45" fmla="*/ 36 h 54"/>
                    <a:gd name="T46" fmla="*/ 92 w 102"/>
                    <a:gd name="T47" fmla="*/ 36 h 54"/>
                    <a:gd name="T48" fmla="*/ 84 w 102"/>
                    <a:gd name="T49" fmla="*/ 44 h 54"/>
                    <a:gd name="T50" fmla="*/ 74 w 102"/>
                    <a:gd name="T51" fmla="*/ 44 h 54"/>
                    <a:gd name="T52" fmla="*/ 68 w 102"/>
                    <a:gd name="T53" fmla="*/ 46 h 54"/>
                    <a:gd name="T54" fmla="*/ 58 w 102"/>
                    <a:gd name="T55" fmla="*/ 50 h 54"/>
                    <a:gd name="T56" fmla="*/ 52 w 102"/>
                    <a:gd name="T57" fmla="*/ 52 h 54"/>
                    <a:gd name="T58" fmla="*/ 46 w 102"/>
                    <a:gd name="T59" fmla="*/ 54 h 54"/>
                    <a:gd name="T60" fmla="*/ 34 w 102"/>
                    <a:gd name="T61" fmla="*/ 54 h 54"/>
                    <a:gd name="T62" fmla="*/ 28 w 102"/>
                    <a:gd name="T63" fmla="*/ 52 h 54"/>
                    <a:gd name="T64" fmla="*/ 20 w 102"/>
                    <a:gd name="T65" fmla="*/ 52 h 54"/>
                    <a:gd name="T66" fmla="*/ 16 w 102"/>
                    <a:gd name="T67" fmla="*/ 46 h 54"/>
                    <a:gd name="T68" fmla="*/ 12 w 102"/>
                    <a:gd name="T69" fmla="*/ 52 h 54"/>
                    <a:gd name="T70" fmla="*/ 8 w 102"/>
                    <a:gd name="T71" fmla="*/ 50 h 54"/>
                    <a:gd name="T72" fmla="*/ 4 w 102"/>
                    <a:gd name="T73" fmla="*/ 5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2" h="54">
                      <a:moveTo>
                        <a:pt x="4" y="50"/>
                      </a:moveTo>
                      <a:lnTo>
                        <a:pt x="4" y="50"/>
                      </a:lnTo>
                      <a:lnTo>
                        <a:pt x="2" y="46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2" y="38"/>
                      </a:lnTo>
                      <a:lnTo>
                        <a:pt x="4" y="36"/>
                      </a:lnTo>
                      <a:lnTo>
                        <a:pt x="8" y="34"/>
                      </a:lnTo>
                      <a:lnTo>
                        <a:pt x="16" y="32"/>
                      </a:lnTo>
                      <a:lnTo>
                        <a:pt x="18" y="32"/>
                      </a:lnTo>
                      <a:lnTo>
                        <a:pt x="20" y="28"/>
                      </a:lnTo>
                      <a:lnTo>
                        <a:pt x="26" y="28"/>
                      </a:lnTo>
                      <a:lnTo>
                        <a:pt x="30" y="28"/>
                      </a:lnTo>
                      <a:lnTo>
                        <a:pt x="34" y="28"/>
                      </a:lnTo>
                      <a:lnTo>
                        <a:pt x="38" y="32"/>
                      </a:lnTo>
                      <a:lnTo>
                        <a:pt x="40" y="32"/>
                      </a:lnTo>
                      <a:lnTo>
                        <a:pt x="40" y="28"/>
                      </a:lnTo>
                      <a:lnTo>
                        <a:pt x="38" y="24"/>
                      </a:lnTo>
                      <a:lnTo>
                        <a:pt x="36" y="22"/>
                      </a:lnTo>
                      <a:lnTo>
                        <a:pt x="38" y="22"/>
                      </a:lnTo>
                      <a:lnTo>
                        <a:pt x="40" y="18"/>
                      </a:lnTo>
                      <a:lnTo>
                        <a:pt x="46" y="16"/>
                      </a:lnTo>
                      <a:lnTo>
                        <a:pt x="46" y="14"/>
                      </a:lnTo>
                      <a:lnTo>
                        <a:pt x="48" y="8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58" y="8"/>
                      </a:lnTo>
                      <a:lnTo>
                        <a:pt x="62" y="10"/>
                      </a:lnTo>
                      <a:lnTo>
                        <a:pt x="64" y="8"/>
                      </a:lnTo>
                      <a:lnTo>
                        <a:pt x="66" y="4"/>
                      </a:lnTo>
                      <a:lnTo>
                        <a:pt x="68" y="0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80" y="4"/>
                      </a:lnTo>
                      <a:lnTo>
                        <a:pt x="84" y="6"/>
                      </a:lnTo>
                      <a:lnTo>
                        <a:pt x="90" y="6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2" y="22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32"/>
                      </a:lnTo>
                      <a:lnTo>
                        <a:pt x="98" y="36"/>
                      </a:lnTo>
                      <a:lnTo>
                        <a:pt x="94" y="36"/>
                      </a:lnTo>
                      <a:lnTo>
                        <a:pt x="92" y="36"/>
                      </a:lnTo>
                      <a:lnTo>
                        <a:pt x="90" y="42"/>
                      </a:lnTo>
                      <a:lnTo>
                        <a:pt x="84" y="44"/>
                      </a:lnTo>
                      <a:lnTo>
                        <a:pt x="80" y="44"/>
                      </a:lnTo>
                      <a:lnTo>
                        <a:pt x="74" y="44"/>
                      </a:lnTo>
                      <a:lnTo>
                        <a:pt x="72" y="44"/>
                      </a:lnTo>
                      <a:lnTo>
                        <a:pt x="68" y="46"/>
                      </a:lnTo>
                      <a:lnTo>
                        <a:pt x="64" y="50"/>
                      </a:lnTo>
                      <a:lnTo>
                        <a:pt x="58" y="50"/>
                      </a:lnTo>
                      <a:lnTo>
                        <a:pt x="54" y="50"/>
                      </a:lnTo>
                      <a:lnTo>
                        <a:pt x="52" y="52"/>
                      </a:lnTo>
                      <a:lnTo>
                        <a:pt x="48" y="54"/>
                      </a:lnTo>
                      <a:lnTo>
                        <a:pt x="46" y="54"/>
                      </a:lnTo>
                      <a:lnTo>
                        <a:pt x="36" y="54"/>
                      </a:lnTo>
                      <a:lnTo>
                        <a:pt x="34" y="54"/>
                      </a:lnTo>
                      <a:lnTo>
                        <a:pt x="30" y="54"/>
                      </a:lnTo>
                      <a:lnTo>
                        <a:pt x="28" y="52"/>
                      </a:lnTo>
                      <a:lnTo>
                        <a:pt x="22" y="52"/>
                      </a:lnTo>
                      <a:lnTo>
                        <a:pt x="20" y="52"/>
                      </a:lnTo>
                      <a:lnTo>
                        <a:pt x="18" y="50"/>
                      </a:lnTo>
                      <a:lnTo>
                        <a:pt x="16" y="46"/>
                      </a:lnTo>
                      <a:lnTo>
                        <a:pt x="16" y="50"/>
                      </a:lnTo>
                      <a:lnTo>
                        <a:pt x="12" y="52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4" y="50"/>
                      </a:lnTo>
                      <a:lnTo>
                        <a:pt x="4" y="50"/>
                      </a:lnTo>
                      <a:lnTo>
                        <a:pt x="4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1" name="Freeform: Shape 444">
                  <a:extLst>
                    <a:ext uri="{FF2B5EF4-FFF2-40B4-BE49-F238E27FC236}">
                      <a16:creationId xmlns:a16="http://schemas.microsoft.com/office/drawing/2014/main" id="{37E5E0A1-0E38-416F-86A4-8B68C5335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3900" y="4775200"/>
                  <a:ext cx="920750" cy="990600"/>
                </a:xfrm>
                <a:custGeom>
                  <a:avLst/>
                  <a:gdLst>
                    <a:gd name="T0" fmla="*/ 32 w 580"/>
                    <a:gd name="T1" fmla="*/ 362 h 624"/>
                    <a:gd name="T2" fmla="*/ 40 w 580"/>
                    <a:gd name="T3" fmla="*/ 434 h 624"/>
                    <a:gd name="T4" fmla="*/ 80 w 580"/>
                    <a:gd name="T5" fmla="*/ 430 h 624"/>
                    <a:gd name="T6" fmla="*/ 126 w 580"/>
                    <a:gd name="T7" fmla="*/ 420 h 624"/>
                    <a:gd name="T8" fmla="*/ 156 w 580"/>
                    <a:gd name="T9" fmla="*/ 412 h 624"/>
                    <a:gd name="T10" fmla="*/ 180 w 580"/>
                    <a:gd name="T11" fmla="*/ 402 h 624"/>
                    <a:gd name="T12" fmla="*/ 248 w 580"/>
                    <a:gd name="T13" fmla="*/ 378 h 624"/>
                    <a:gd name="T14" fmla="*/ 294 w 580"/>
                    <a:gd name="T15" fmla="*/ 388 h 624"/>
                    <a:gd name="T16" fmla="*/ 302 w 580"/>
                    <a:gd name="T17" fmla="*/ 410 h 624"/>
                    <a:gd name="T18" fmla="*/ 350 w 580"/>
                    <a:gd name="T19" fmla="*/ 406 h 624"/>
                    <a:gd name="T20" fmla="*/ 340 w 580"/>
                    <a:gd name="T21" fmla="*/ 450 h 624"/>
                    <a:gd name="T22" fmla="*/ 362 w 580"/>
                    <a:gd name="T23" fmla="*/ 446 h 624"/>
                    <a:gd name="T24" fmla="*/ 410 w 580"/>
                    <a:gd name="T25" fmla="*/ 516 h 624"/>
                    <a:gd name="T26" fmla="*/ 440 w 580"/>
                    <a:gd name="T27" fmla="*/ 524 h 624"/>
                    <a:gd name="T28" fmla="*/ 456 w 580"/>
                    <a:gd name="T29" fmla="*/ 512 h 624"/>
                    <a:gd name="T30" fmla="*/ 482 w 580"/>
                    <a:gd name="T31" fmla="*/ 528 h 624"/>
                    <a:gd name="T32" fmla="*/ 528 w 580"/>
                    <a:gd name="T33" fmla="*/ 496 h 624"/>
                    <a:gd name="T34" fmla="*/ 534 w 580"/>
                    <a:gd name="T35" fmla="*/ 458 h 624"/>
                    <a:gd name="T36" fmla="*/ 566 w 580"/>
                    <a:gd name="T37" fmla="*/ 396 h 624"/>
                    <a:gd name="T38" fmla="*/ 572 w 580"/>
                    <a:gd name="T39" fmla="*/ 352 h 624"/>
                    <a:gd name="T40" fmla="*/ 572 w 580"/>
                    <a:gd name="T41" fmla="*/ 272 h 624"/>
                    <a:gd name="T42" fmla="*/ 534 w 580"/>
                    <a:gd name="T43" fmla="*/ 208 h 624"/>
                    <a:gd name="T44" fmla="*/ 516 w 580"/>
                    <a:gd name="T45" fmla="*/ 168 h 624"/>
                    <a:gd name="T46" fmla="*/ 474 w 580"/>
                    <a:gd name="T47" fmla="*/ 108 h 624"/>
                    <a:gd name="T48" fmla="*/ 454 w 580"/>
                    <a:gd name="T49" fmla="*/ 64 h 624"/>
                    <a:gd name="T50" fmla="*/ 422 w 580"/>
                    <a:gd name="T51" fmla="*/ 0 h 624"/>
                    <a:gd name="T52" fmla="*/ 404 w 580"/>
                    <a:gd name="T53" fmla="*/ 96 h 624"/>
                    <a:gd name="T54" fmla="*/ 384 w 580"/>
                    <a:gd name="T55" fmla="*/ 122 h 624"/>
                    <a:gd name="T56" fmla="*/ 356 w 580"/>
                    <a:gd name="T57" fmla="*/ 90 h 624"/>
                    <a:gd name="T58" fmla="*/ 326 w 580"/>
                    <a:gd name="T59" fmla="*/ 44 h 624"/>
                    <a:gd name="T60" fmla="*/ 340 w 580"/>
                    <a:gd name="T61" fmla="*/ 18 h 624"/>
                    <a:gd name="T62" fmla="*/ 292 w 580"/>
                    <a:gd name="T63" fmla="*/ 12 h 624"/>
                    <a:gd name="T64" fmla="*/ 268 w 580"/>
                    <a:gd name="T65" fmla="*/ 6 h 624"/>
                    <a:gd name="T66" fmla="*/ 264 w 580"/>
                    <a:gd name="T67" fmla="*/ 24 h 624"/>
                    <a:gd name="T68" fmla="*/ 240 w 580"/>
                    <a:gd name="T69" fmla="*/ 44 h 624"/>
                    <a:gd name="T70" fmla="*/ 222 w 580"/>
                    <a:gd name="T71" fmla="*/ 70 h 624"/>
                    <a:gd name="T72" fmla="*/ 190 w 580"/>
                    <a:gd name="T73" fmla="*/ 58 h 624"/>
                    <a:gd name="T74" fmla="*/ 174 w 580"/>
                    <a:gd name="T75" fmla="*/ 72 h 624"/>
                    <a:gd name="T76" fmla="*/ 156 w 580"/>
                    <a:gd name="T77" fmla="*/ 88 h 624"/>
                    <a:gd name="T78" fmla="*/ 140 w 580"/>
                    <a:gd name="T79" fmla="*/ 100 h 624"/>
                    <a:gd name="T80" fmla="*/ 112 w 580"/>
                    <a:gd name="T81" fmla="*/ 152 h 624"/>
                    <a:gd name="T82" fmla="*/ 80 w 580"/>
                    <a:gd name="T83" fmla="*/ 170 h 624"/>
                    <a:gd name="T84" fmla="*/ 44 w 580"/>
                    <a:gd name="T85" fmla="*/ 180 h 624"/>
                    <a:gd name="T86" fmla="*/ 8 w 580"/>
                    <a:gd name="T87" fmla="*/ 220 h 624"/>
                    <a:gd name="T88" fmla="*/ 10 w 580"/>
                    <a:gd name="T89" fmla="*/ 256 h 624"/>
                    <a:gd name="T90" fmla="*/ 14 w 580"/>
                    <a:gd name="T91" fmla="*/ 284 h 624"/>
                    <a:gd name="T92" fmla="*/ 14 w 580"/>
                    <a:gd name="T93" fmla="*/ 314 h 624"/>
                    <a:gd name="T94" fmla="*/ 486 w 580"/>
                    <a:gd name="T95" fmla="*/ 618 h 624"/>
                    <a:gd name="T96" fmla="*/ 458 w 580"/>
                    <a:gd name="T97" fmla="*/ 594 h 624"/>
                    <a:gd name="T98" fmla="*/ 484 w 580"/>
                    <a:gd name="T99" fmla="*/ 622 h 624"/>
                    <a:gd name="T100" fmla="*/ 502 w 580"/>
                    <a:gd name="T101" fmla="*/ 582 h 624"/>
                    <a:gd name="T102" fmla="*/ 498 w 580"/>
                    <a:gd name="T103" fmla="*/ 558 h 624"/>
                    <a:gd name="T104" fmla="*/ 436 w 580"/>
                    <a:gd name="T105" fmla="*/ 546 h 624"/>
                    <a:gd name="T106" fmla="*/ 344 w 580"/>
                    <a:gd name="T107" fmla="*/ 468 h 624"/>
                    <a:gd name="T108" fmla="*/ 320 w 580"/>
                    <a:gd name="T109" fmla="*/ 376 h 624"/>
                    <a:gd name="T110" fmla="*/ 330 w 580"/>
                    <a:gd name="T111" fmla="*/ 380 h 624"/>
                    <a:gd name="T112" fmla="*/ 356 w 580"/>
                    <a:gd name="T113" fmla="*/ 374 h 624"/>
                    <a:gd name="T114" fmla="*/ 2 w 580"/>
                    <a:gd name="T115" fmla="*/ 280 h 624"/>
                    <a:gd name="T116" fmla="*/ 376 w 580"/>
                    <a:gd name="T117" fmla="*/ 100 h 624"/>
                    <a:gd name="T118" fmla="*/ 340 w 580"/>
                    <a:gd name="T119" fmla="*/ 50 h 624"/>
                    <a:gd name="T120" fmla="*/ 246 w 580"/>
                    <a:gd name="T121" fmla="*/ 16 h 624"/>
                    <a:gd name="T122" fmla="*/ 256 w 580"/>
                    <a:gd name="T123" fmla="*/ 16 h 624"/>
                    <a:gd name="T124" fmla="*/ 264 w 580"/>
                    <a:gd name="T125" fmla="*/ 12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80" h="624">
                      <a:moveTo>
                        <a:pt x="26" y="320"/>
                      </a:moveTo>
                      <a:lnTo>
                        <a:pt x="26" y="320"/>
                      </a:lnTo>
                      <a:lnTo>
                        <a:pt x="26" y="322"/>
                      </a:lnTo>
                      <a:lnTo>
                        <a:pt x="22" y="324"/>
                      </a:lnTo>
                      <a:lnTo>
                        <a:pt x="22" y="326"/>
                      </a:lnTo>
                      <a:lnTo>
                        <a:pt x="26" y="332"/>
                      </a:lnTo>
                      <a:lnTo>
                        <a:pt x="28" y="340"/>
                      </a:lnTo>
                      <a:lnTo>
                        <a:pt x="28" y="360"/>
                      </a:lnTo>
                      <a:lnTo>
                        <a:pt x="32" y="362"/>
                      </a:lnTo>
                      <a:lnTo>
                        <a:pt x="36" y="374"/>
                      </a:lnTo>
                      <a:lnTo>
                        <a:pt x="36" y="384"/>
                      </a:lnTo>
                      <a:lnTo>
                        <a:pt x="38" y="384"/>
                      </a:lnTo>
                      <a:lnTo>
                        <a:pt x="38" y="398"/>
                      </a:lnTo>
                      <a:lnTo>
                        <a:pt x="36" y="420"/>
                      </a:lnTo>
                      <a:lnTo>
                        <a:pt x="26" y="420"/>
                      </a:lnTo>
                      <a:lnTo>
                        <a:pt x="28" y="430"/>
                      </a:lnTo>
                      <a:lnTo>
                        <a:pt x="36" y="432"/>
                      </a:lnTo>
                      <a:lnTo>
                        <a:pt x="40" y="434"/>
                      </a:lnTo>
                      <a:lnTo>
                        <a:pt x="40" y="438"/>
                      </a:lnTo>
                      <a:lnTo>
                        <a:pt x="44" y="440"/>
                      </a:lnTo>
                      <a:lnTo>
                        <a:pt x="46" y="442"/>
                      </a:lnTo>
                      <a:lnTo>
                        <a:pt x="50" y="442"/>
                      </a:lnTo>
                      <a:lnTo>
                        <a:pt x="56" y="440"/>
                      </a:lnTo>
                      <a:lnTo>
                        <a:pt x="62" y="446"/>
                      </a:lnTo>
                      <a:lnTo>
                        <a:pt x="68" y="446"/>
                      </a:lnTo>
                      <a:lnTo>
                        <a:pt x="74" y="440"/>
                      </a:lnTo>
                      <a:lnTo>
                        <a:pt x="80" y="430"/>
                      </a:lnTo>
                      <a:lnTo>
                        <a:pt x="84" y="434"/>
                      </a:lnTo>
                      <a:lnTo>
                        <a:pt x="86" y="434"/>
                      </a:lnTo>
                      <a:lnTo>
                        <a:pt x="90" y="438"/>
                      </a:lnTo>
                      <a:lnTo>
                        <a:pt x="90" y="434"/>
                      </a:lnTo>
                      <a:lnTo>
                        <a:pt x="90" y="430"/>
                      </a:lnTo>
                      <a:lnTo>
                        <a:pt x="90" y="424"/>
                      </a:lnTo>
                      <a:lnTo>
                        <a:pt x="96" y="428"/>
                      </a:lnTo>
                      <a:lnTo>
                        <a:pt x="110" y="424"/>
                      </a:lnTo>
                      <a:lnTo>
                        <a:pt x="126" y="420"/>
                      </a:lnTo>
                      <a:lnTo>
                        <a:pt x="128" y="422"/>
                      </a:lnTo>
                      <a:lnTo>
                        <a:pt x="130" y="424"/>
                      </a:lnTo>
                      <a:lnTo>
                        <a:pt x="138" y="420"/>
                      </a:lnTo>
                      <a:lnTo>
                        <a:pt x="144" y="422"/>
                      </a:lnTo>
                      <a:lnTo>
                        <a:pt x="146" y="424"/>
                      </a:lnTo>
                      <a:lnTo>
                        <a:pt x="148" y="422"/>
                      </a:lnTo>
                      <a:lnTo>
                        <a:pt x="154" y="420"/>
                      </a:lnTo>
                      <a:lnTo>
                        <a:pt x="154" y="414"/>
                      </a:lnTo>
                      <a:lnTo>
                        <a:pt x="156" y="412"/>
                      </a:lnTo>
                      <a:lnTo>
                        <a:pt x="158" y="406"/>
                      </a:lnTo>
                      <a:lnTo>
                        <a:pt x="162" y="406"/>
                      </a:lnTo>
                      <a:lnTo>
                        <a:pt x="164" y="406"/>
                      </a:lnTo>
                      <a:lnTo>
                        <a:pt x="166" y="406"/>
                      </a:lnTo>
                      <a:lnTo>
                        <a:pt x="168" y="406"/>
                      </a:lnTo>
                      <a:lnTo>
                        <a:pt x="168" y="404"/>
                      </a:lnTo>
                      <a:lnTo>
                        <a:pt x="172" y="402"/>
                      </a:lnTo>
                      <a:lnTo>
                        <a:pt x="174" y="402"/>
                      </a:lnTo>
                      <a:lnTo>
                        <a:pt x="180" y="402"/>
                      </a:lnTo>
                      <a:lnTo>
                        <a:pt x="180" y="396"/>
                      </a:lnTo>
                      <a:lnTo>
                        <a:pt x="182" y="394"/>
                      </a:lnTo>
                      <a:lnTo>
                        <a:pt x="184" y="394"/>
                      </a:lnTo>
                      <a:lnTo>
                        <a:pt x="184" y="392"/>
                      </a:lnTo>
                      <a:lnTo>
                        <a:pt x="190" y="392"/>
                      </a:lnTo>
                      <a:lnTo>
                        <a:pt x="198" y="394"/>
                      </a:lnTo>
                      <a:lnTo>
                        <a:pt x="210" y="392"/>
                      </a:lnTo>
                      <a:lnTo>
                        <a:pt x="230" y="384"/>
                      </a:lnTo>
                      <a:lnTo>
                        <a:pt x="248" y="378"/>
                      </a:lnTo>
                      <a:lnTo>
                        <a:pt x="256" y="378"/>
                      </a:lnTo>
                      <a:lnTo>
                        <a:pt x="264" y="378"/>
                      </a:lnTo>
                      <a:lnTo>
                        <a:pt x="266" y="380"/>
                      </a:lnTo>
                      <a:lnTo>
                        <a:pt x="268" y="384"/>
                      </a:lnTo>
                      <a:lnTo>
                        <a:pt x="272" y="388"/>
                      </a:lnTo>
                      <a:lnTo>
                        <a:pt x="276" y="388"/>
                      </a:lnTo>
                      <a:lnTo>
                        <a:pt x="282" y="388"/>
                      </a:lnTo>
                      <a:lnTo>
                        <a:pt x="290" y="388"/>
                      </a:lnTo>
                      <a:lnTo>
                        <a:pt x="294" y="388"/>
                      </a:lnTo>
                      <a:lnTo>
                        <a:pt x="294" y="392"/>
                      </a:lnTo>
                      <a:lnTo>
                        <a:pt x="298" y="394"/>
                      </a:lnTo>
                      <a:lnTo>
                        <a:pt x="294" y="398"/>
                      </a:lnTo>
                      <a:lnTo>
                        <a:pt x="302" y="398"/>
                      </a:lnTo>
                      <a:lnTo>
                        <a:pt x="304" y="398"/>
                      </a:lnTo>
                      <a:lnTo>
                        <a:pt x="302" y="404"/>
                      </a:lnTo>
                      <a:lnTo>
                        <a:pt x="300" y="404"/>
                      </a:lnTo>
                      <a:lnTo>
                        <a:pt x="300" y="406"/>
                      </a:lnTo>
                      <a:lnTo>
                        <a:pt x="302" y="410"/>
                      </a:lnTo>
                      <a:lnTo>
                        <a:pt x="312" y="412"/>
                      </a:lnTo>
                      <a:lnTo>
                        <a:pt x="312" y="422"/>
                      </a:lnTo>
                      <a:lnTo>
                        <a:pt x="318" y="434"/>
                      </a:lnTo>
                      <a:lnTo>
                        <a:pt x="322" y="438"/>
                      </a:lnTo>
                      <a:lnTo>
                        <a:pt x="338" y="420"/>
                      </a:lnTo>
                      <a:lnTo>
                        <a:pt x="340" y="420"/>
                      </a:lnTo>
                      <a:lnTo>
                        <a:pt x="344" y="420"/>
                      </a:lnTo>
                      <a:lnTo>
                        <a:pt x="348" y="412"/>
                      </a:lnTo>
                      <a:lnTo>
                        <a:pt x="350" y="406"/>
                      </a:lnTo>
                      <a:lnTo>
                        <a:pt x="354" y="406"/>
                      </a:lnTo>
                      <a:lnTo>
                        <a:pt x="354" y="410"/>
                      </a:lnTo>
                      <a:lnTo>
                        <a:pt x="354" y="420"/>
                      </a:lnTo>
                      <a:lnTo>
                        <a:pt x="346" y="432"/>
                      </a:lnTo>
                      <a:lnTo>
                        <a:pt x="348" y="438"/>
                      </a:lnTo>
                      <a:lnTo>
                        <a:pt x="348" y="442"/>
                      </a:lnTo>
                      <a:lnTo>
                        <a:pt x="344" y="446"/>
                      </a:lnTo>
                      <a:lnTo>
                        <a:pt x="340" y="446"/>
                      </a:lnTo>
                      <a:lnTo>
                        <a:pt x="340" y="450"/>
                      </a:lnTo>
                      <a:lnTo>
                        <a:pt x="344" y="448"/>
                      </a:lnTo>
                      <a:lnTo>
                        <a:pt x="348" y="446"/>
                      </a:lnTo>
                      <a:lnTo>
                        <a:pt x="350" y="442"/>
                      </a:lnTo>
                      <a:lnTo>
                        <a:pt x="354" y="432"/>
                      </a:lnTo>
                      <a:lnTo>
                        <a:pt x="358" y="432"/>
                      </a:lnTo>
                      <a:lnTo>
                        <a:pt x="358" y="434"/>
                      </a:lnTo>
                      <a:lnTo>
                        <a:pt x="356" y="434"/>
                      </a:lnTo>
                      <a:lnTo>
                        <a:pt x="358" y="438"/>
                      </a:lnTo>
                      <a:lnTo>
                        <a:pt x="362" y="446"/>
                      </a:lnTo>
                      <a:lnTo>
                        <a:pt x="364" y="456"/>
                      </a:lnTo>
                      <a:lnTo>
                        <a:pt x="362" y="460"/>
                      </a:lnTo>
                      <a:lnTo>
                        <a:pt x="376" y="456"/>
                      </a:lnTo>
                      <a:lnTo>
                        <a:pt x="382" y="476"/>
                      </a:lnTo>
                      <a:lnTo>
                        <a:pt x="382" y="496"/>
                      </a:lnTo>
                      <a:lnTo>
                        <a:pt x="392" y="502"/>
                      </a:lnTo>
                      <a:lnTo>
                        <a:pt x="392" y="506"/>
                      </a:lnTo>
                      <a:lnTo>
                        <a:pt x="394" y="510"/>
                      </a:lnTo>
                      <a:lnTo>
                        <a:pt x="410" y="516"/>
                      </a:lnTo>
                      <a:lnTo>
                        <a:pt x="410" y="514"/>
                      </a:lnTo>
                      <a:lnTo>
                        <a:pt x="412" y="512"/>
                      </a:lnTo>
                      <a:lnTo>
                        <a:pt x="418" y="514"/>
                      </a:lnTo>
                      <a:lnTo>
                        <a:pt x="418" y="516"/>
                      </a:lnTo>
                      <a:lnTo>
                        <a:pt x="422" y="524"/>
                      </a:lnTo>
                      <a:lnTo>
                        <a:pt x="428" y="528"/>
                      </a:lnTo>
                      <a:lnTo>
                        <a:pt x="434" y="528"/>
                      </a:lnTo>
                      <a:lnTo>
                        <a:pt x="438" y="528"/>
                      </a:lnTo>
                      <a:lnTo>
                        <a:pt x="440" y="524"/>
                      </a:lnTo>
                      <a:lnTo>
                        <a:pt x="444" y="520"/>
                      </a:lnTo>
                      <a:lnTo>
                        <a:pt x="446" y="514"/>
                      </a:lnTo>
                      <a:lnTo>
                        <a:pt x="452" y="514"/>
                      </a:lnTo>
                      <a:lnTo>
                        <a:pt x="452" y="512"/>
                      </a:lnTo>
                      <a:lnTo>
                        <a:pt x="448" y="510"/>
                      </a:lnTo>
                      <a:lnTo>
                        <a:pt x="458" y="504"/>
                      </a:lnTo>
                      <a:lnTo>
                        <a:pt x="458" y="506"/>
                      </a:lnTo>
                      <a:lnTo>
                        <a:pt x="462" y="510"/>
                      </a:lnTo>
                      <a:lnTo>
                        <a:pt x="456" y="512"/>
                      </a:lnTo>
                      <a:lnTo>
                        <a:pt x="454" y="516"/>
                      </a:lnTo>
                      <a:lnTo>
                        <a:pt x="466" y="514"/>
                      </a:lnTo>
                      <a:lnTo>
                        <a:pt x="462" y="522"/>
                      </a:lnTo>
                      <a:lnTo>
                        <a:pt x="474" y="528"/>
                      </a:lnTo>
                      <a:lnTo>
                        <a:pt x="474" y="532"/>
                      </a:lnTo>
                      <a:lnTo>
                        <a:pt x="476" y="534"/>
                      </a:lnTo>
                      <a:lnTo>
                        <a:pt x="476" y="532"/>
                      </a:lnTo>
                      <a:lnTo>
                        <a:pt x="480" y="528"/>
                      </a:lnTo>
                      <a:lnTo>
                        <a:pt x="482" y="528"/>
                      </a:lnTo>
                      <a:lnTo>
                        <a:pt x="484" y="528"/>
                      </a:lnTo>
                      <a:lnTo>
                        <a:pt x="490" y="524"/>
                      </a:lnTo>
                      <a:lnTo>
                        <a:pt x="492" y="516"/>
                      </a:lnTo>
                      <a:lnTo>
                        <a:pt x="498" y="506"/>
                      </a:lnTo>
                      <a:lnTo>
                        <a:pt x="512" y="506"/>
                      </a:lnTo>
                      <a:lnTo>
                        <a:pt x="522" y="506"/>
                      </a:lnTo>
                      <a:lnTo>
                        <a:pt x="522" y="504"/>
                      </a:lnTo>
                      <a:lnTo>
                        <a:pt x="528" y="502"/>
                      </a:lnTo>
                      <a:lnTo>
                        <a:pt x="528" y="496"/>
                      </a:lnTo>
                      <a:lnTo>
                        <a:pt x="530" y="492"/>
                      </a:lnTo>
                      <a:lnTo>
                        <a:pt x="528" y="492"/>
                      </a:lnTo>
                      <a:lnTo>
                        <a:pt x="526" y="488"/>
                      </a:lnTo>
                      <a:lnTo>
                        <a:pt x="522" y="486"/>
                      </a:lnTo>
                      <a:lnTo>
                        <a:pt x="522" y="484"/>
                      </a:lnTo>
                      <a:lnTo>
                        <a:pt x="530" y="478"/>
                      </a:lnTo>
                      <a:lnTo>
                        <a:pt x="530" y="474"/>
                      </a:lnTo>
                      <a:lnTo>
                        <a:pt x="530" y="468"/>
                      </a:lnTo>
                      <a:lnTo>
                        <a:pt x="534" y="458"/>
                      </a:lnTo>
                      <a:lnTo>
                        <a:pt x="538" y="448"/>
                      </a:lnTo>
                      <a:lnTo>
                        <a:pt x="544" y="438"/>
                      </a:lnTo>
                      <a:lnTo>
                        <a:pt x="544" y="424"/>
                      </a:lnTo>
                      <a:lnTo>
                        <a:pt x="544" y="416"/>
                      </a:lnTo>
                      <a:lnTo>
                        <a:pt x="552" y="416"/>
                      </a:lnTo>
                      <a:lnTo>
                        <a:pt x="552" y="410"/>
                      </a:lnTo>
                      <a:lnTo>
                        <a:pt x="556" y="404"/>
                      </a:lnTo>
                      <a:lnTo>
                        <a:pt x="566" y="402"/>
                      </a:lnTo>
                      <a:lnTo>
                        <a:pt x="566" y="396"/>
                      </a:lnTo>
                      <a:lnTo>
                        <a:pt x="564" y="396"/>
                      </a:lnTo>
                      <a:lnTo>
                        <a:pt x="564" y="394"/>
                      </a:lnTo>
                      <a:lnTo>
                        <a:pt x="566" y="388"/>
                      </a:lnTo>
                      <a:lnTo>
                        <a:pt x="570" y="388"/>
                      </a:lnTo>
                      <a:lnTo>
                        <a:pt x="572" y="384"/>
                      </a:lnTo>
                      <a:lnTo>
                        <a:pt x="572" y="374"/>
                      </a:lnTo>
                      <a:lnTo>
                        <a:pt x="572" y="368"/>
                      </a:lnTo>
                      <a:lnTo>
                        <a:pt x="572" y="366"/>
                      </a:lnTo>
                      <a:lnTo>
                        <a:pt x="572" y="352"/>
                      </a:lnTo>
                      <a:lnTo>
                        <a:pt x="572" y="340"/>
                      </a:lnTo>
                      <a:lnTo>
                        <a:pt x="576" y="340"/>
                      </a:lnTo>
                      <a:lnTo>
                        <a:pt x="580" y="332"/>
                      </a:lnTo>
                      <a:lnTo>
                        <a:pt x="580" y="322"/>
                      </a:lnTo>
                      <a:lnTo>
                        <a:pt x="576" y="316"/>
                      </a:lnTo>
                      <a:lnTo>
                        <a:pt x="570" y="302"/>
                      </a:lnTo>
                      <a:lnTo>
                        <a:pt x="570" y="294"/>
                      </a:lnTo>
                      <a:lnTo>
                        <a:pt x="572" y="284"/>
                      </a:lnTo>
                      <a:lnTo>
                        <a:pt x="572" y="272"/>
                      </a:lnTo>
                      <a:lnTo>
                        <a:pt x="570" y="262"/>
                      </a:lnTo>
                      <a:lnTo>
                        <a:pt x="556" y="256"/>
                      </a:lnTo>
                      <a:lnTo>
                        <a:pt x="556" y="250"/>
                      </a:lnTo>
                      <a:lnTo>
                        <a:pt x="556" y="244"/>
                      </a:lnTo>
                      <a:lnTo>
                        <a:pt x="548" y="240"/>
                      </a:lnTo>
                      <a:lnTo>
                        <a:pt x="544" y="238"/>
                      </a:lnTo>
                      <a:lnTo>
                        <a:pt x="540" y="226"/>
                      </a:lnTo>
                      <a:lnTo>
                        <a:pt x="540" y="214"/>
                      </a:lnTo>
                      <a:lnTo>
                        <a:pt x="534" y="208"/>
                      </a:lnTo>
                      <a:lnTo>
                        <a:pt x="522" y="206"/>
                      </a:lnTo>
                      <a:lnTo>
                        <a:pt x="522" y="190"/>
                      </a:lnTo>
                      <a:lnTo>
                        <a:pt x="520" y="184"/>
                      </a:lnTo>
                      <a:lnTo>
                        <a:pt x="516" y="178"/>
                      </a:lnTo>
                      <a:lnTo>
                        <a:pt x="512" y="178"/>
                      </a:lnTo>
                      <a:lnTo>
                        <a:pt x="516" y="176"/>
                      </a:lnTo>
                      <a:lnTo>
                        <a:pt x="516" y="172"/>
                      </a:lnTo>
                      <a:lnTo>
                        <a:pt x="516" y="170"/>
                      </a:lnTo>
                      <a:lnTo>
                        <a:pt x="516" y="168"/>
                      </a:lnTo>
                      <a:lnTo>
                        <a:pt x="516" y="166"/>
                      </a:lnTo>
                      <a:lnTo>
                        <a:pt x="494" y="154"/>
                      </a:lnTo>
                      <a:lnTo>
                        <a:pt x="484" y="150"/>
                      </a:lnTo>
                      <a:lnTo>
                        <a:pt x="480" y="144"/>
                      </a:lnTo>
                      <a:lnTo>
                        <a:pt x="476" y="136"/>
                      </a:lnTo>
                      <a:lnTo>
                        <a:pt x="476" y="130"/>
                      </a:lnTo>
                      <a:lnTo>
                        <a:pt x="476" y="122"/>
                      </a:lnTo>
                      <a:lnTo>
                        <a:pt x="476" y="114"/>
                      </a:lnTo>
                      <a:lnTo>
                        <a:pt x="474" y="108"/>
                      </a:lnTo>
                      <a:lnTo>
                        <a:pt x="472" y="104"/>
                      </a:lnTo>
                      <a:lnTo>
                        <a:pt x="464" y="96"/>
                      </a:lnTo>
                      <a:lnTo>
                        <a:pt x="464" y="88"/>
                      </a:lnTo>
                      <a:lnTo>
                        <a:pt x="466" y="82"/>
                      </a:lnTo>
                      <a:lnTo>
                        <a:pt x="466" y="76"/>
                      </a:lnTo>
                      <a:lnTo>
                        <a:pt x="464" y="70"/>
                      </a:lnTo>
                      <a:lnTo>
                        <a:pt x="458" y="70"/>
                      </a:lnTo>
                      <a:lnTo>
                        <a:pt x="456" y="64"/>
                      </a:lnTo>
                      <a:lnTo>
                        <a:pt x="454" y="64"/>
                      </a:lnTo>
                      <a:lnTo>
                        <a:pt x="454" y="58"/>
                      </a:lnTo>
                      <a:lnTo>
                        <a:pt x="446" y="60"/>
                      </a:lnTo>
                      <a:lnTo>
                        <a:pt x="446" y="64"/>
                      </a:lnTo>
                      <a:lnTo>
                        <a:pt x="444" y="64"/>
                      </a:lnTo>
                      <a:lnTo>
                        <a:pt x="444" y="62"/>
                      </a:lnTo>
                      <a:lnTo>
                        <a:pt x="440" y="62"/>
                      </a:lnTo>
                      <a:lnTo>
                        <a:pt x="438" y="42"/>
                      </a:lnTo>
                      <a:lnTo>
                        <a:pt x="436" y="30"/>
                      </a:lnTo>
                      <a:lnTo>
                        <a:pt x="422" y="0"/>
                      </a:lnTo>
                      <a:lnTo>
                        <a:pt x="416" y="0"/>
                      </a:lnTo>
                      <a:lnTo>
                        <a:pt x="412" y="24"/>
                      </a:lnTo>
                      <a:lnTo>
                        <a:pt x="412" y="44"/>
                      </a:lnTo>
                      <a:lnTo>
                        <a:pt x="410" y="48"/>
                      </a:lnTo>
                      <a:lnTo>
                        <a:pt x="408" y="60"/>
                      </a:lnTo>
                      <a:lnTo>
                        <a:pt x="410" y="70"/>
                      </a:lnTo>
                      <a:lnTo>
                        <a:pt x="410" y="80"/>
                      </a:lnTo>
                      <a:lnTo>
                        <a:pt x="410" y="94"/>
                      </a:lnTo>
                      <a:lnTo>
                        <a:pt x="404" y="96"/>
                      </a:lnTo>
                      <a:lnTo>
                        <a:pt x="404" y="100"/>
                      </a:lnTo>
                      <a:lnTo>
                        <a:pt x="404" y="106"/>
                      </a:lnTo>
                      <a:lnTo>
                        <a:pt x="400" y="112"/>
                      </a:lnTo>
                      <a:lnTo>
                        <a:pt x="400" y="116"/>
                      </a:lnTo>
                      <a:lnTo>
                        <a:pt x="400" y="122"/>
                      </a:lnTo>
                      <a:lnTo>
                        <a:pt x="398" y="122"/>
                      </a:lnTo>
                      <a:lnTo>
                        <a:pt x="394" y="122"/>
                      </a:lnTo>
                      <a:lnTo>
                        <a:pt x="390" y="122"/>
                      </a:lnTo>
                      <a:lnTo>
                        <a:pt x="384" y="122"/>
                      </a:lnTo>
                      <a:lnTo>
                        <a:pt x="382" y="122"/>
                      </a:lnTo>
                      <a:lnTo>
                        <a:pt x="380" y="116"/>
                      </a:lnTo>
                      <a:lnTo>
                        <a:pt x="376" y="108"/>
                      </a:lnTo>
                      <a:lnTo>
                        <a:pt x="374" y="108"/>
                      </a:lnTo>
                      <a:lnTo>
                        <a:pt x="372" y="108"/>
                      </a:lnTo>
                      <a:lnTo>
                        <a:pt x="366" y="106"/>
                      </a:lnTo>
                      <a:lnTo>
                        <a:pt x="364" y="100"/>
                      </a:lnTo>
                      <a:lnTo>
                        <a:pt x="358" y="96"/>
                      </a:lnTo>
                      <a:lnTo>
                        <a:pt x="356" y="90"/>
                      </a:lnTo>
                      <a:lnTo>
                        <a:pt x="346" y="88"/>
                      </a:lnTo>
                      <a:lnTo>
                        <a:pt x="338" y="88"/>
                      </a:lnTo>
                      <a:lnTo>
                        <a:pt x="338" y="82"/>
                      </a:lnTo>
                      <a:lnTo>
                        <a:pt x="322" y="76"/>
                      </a:lnTo>
                      <a:lnTo>
                        <a:pt x="322" y="60"/>
                      </a:lnTo>
                      <a:lnTo>
                        <a:pt x="328" y="58"/>
                      </a:lnTo>
                      <a:lnTo>
                        <a:pt x="330" y="50"/>
                      </a:lnTo>
                      <a:lnTo>
                        <a:pt x="328" y="48"/>
                      </a:lnTo>
                      <a:lnTo>
                        <a:pt x="326" y="44"/>
                      </a:lnTo>
                      <a:lnTo>
                        <a:pt x="330" y="44"/>
                      </a:lnTo>
                      <a:lnTo>
                        <a:pt x="338" y="44"/>
                      </a:lnTo>
                      <a:lnTo>
                        <a:pt x="338" y="36"/>
                      </a:lnTo>
                      <a:lnTo>
                        <a:pt x="336" y="36"/>
                      </a:lnTo>
                      <a:lnTo>
                        <a:pt x="336" y="34"/>
                      </a:lnTo>
                      <a:lnTo>
                        <a:pt x="338" y="32"/>
                      </a:lnTo>
                      <a:lnTo>
                        <a:pt x="340" y="30"/>
                      </a:lnTo>
                      <a:lnTo>
                        <a:pt x="344" y="26"/>
                      </a:lnTo>
                      <a:lnTo>
                        <a:pt x="340" y="18"/>
                      </a:lnTo>
                      <a:lnTo>
                        <a:pt x="328" y="24"/>
                      </a:lnTo>
                      <a:lnTo>
                        <a:pt x="326" y="18"/>
                      </a:lnTo>
                      <a:lnTo>
                        <a:pt x="316" y="18"/>
                      </a:lnTo>
                      <a:lnTo>
                        <a:pt x="302" y="16"/>
                      </a:lnTo>
                      <a:lnTo>
                        <a:pt x="300" y="16"/>
                      </a:lnTo>
                      <a:lnTo>
                        <a:pt x="298" y="16"/>
                      </a:lnTo>
                      <a:lnTo>
                        <a:pt x="300" y="16"/>
                      </a:lnTo>
                      <a:lnTo>
                        <a:pt x="294" y="14"/>
                      </a:lnTo>
                      <a:lnTo>
                        <a:pt x="292" y="12"/>
                      </a:lnTo>
                      <a:lnTo>
                        <a:pt x="290" y="14"/>
                      </a:lnTo>
                      <a:lnTo>
                        <a:pt x="286" y="14"/>
                      </a:lnTo>
                      <a:lnTo>
                        <a:pt x="290" y="16"/>
                      </a:lnTo>
                      <a:lnTo>
                        <a:pt x="284" y="14"/>
                      </a:lnTo>
                      <a:lnTo>
                        <a:pt x="282" y="14"/>
                      </a:lnTo>
                      <a:lnTo>
                        <a:pt x="284" y="14"/>
                      </a:lnTo>
                      <a:lnTo>
                        <a:pt x="280" y="8"/>
                      </a:lnTo>
                      <a:lnTo>
                        <a:pt x="274" y="6"/>
                      </a:lnTo>
                      <a:lnTo>
                        <a:pt x="268" y="6"/>
                      </a:lnTo>
                      <a:lnTo>
                        <a:pt x="274" y="12"/>
                      </a:lnTo>
                      <a:lnTo>
                        <a:pt x="286" y="18"/>
                      </a:lnTo>
                      <a:lnTo>
                        <a:pt x="284" y="24"/>
                      </a:lnTo>
                      <a:lnTo>
                        <a:pt x="284" y="26"/>
                      </a:lnTo>
                      <a:lnTo>
                        <a:pt x="282" y="24"/>
                      </a:lnTo>
                      <a:lnTo>
                        <a:pt x="282" y="30"/>
                      </a:lnTo>
                      <a:lnTo>
                        <a:pt x="276" y="30"/>
                      </a:lnTo>
                      <a:lnTo>
                        <a:pt x="272" y="26"/>
                      </a:lnTo>
                      <a:lnTo>
                        <a:pt x="264" y="24"/>
                      </a:lnTo>
                      <a:lnTo>
                        <a:pt x="258" y="22"/>
                      </a:lnTo>
                      <a:lnTo>
                        <a:pt x="256" y="30"/>
                      </a:lnTo>
                      <a:lnTo>
                        <a:pt x="254" y="26"/>
                      </a:lnTo>
                      <a:lnTo>
                        <a:pt x="250" y="24"/>
                      </a:lnTo>
                      <a:lnTo>
                        <a:pt x="246" y="36"/>
                      </a:lnTo>
                      <a:lnTo>
                        <a:pt x="248" y="42"/>
                      </a:lnTo>
                      <a:lnTo>
                        <a:pt x="250" y="44"/>
                      </a:lnTo>
                      <a:lnTo>
                        <a:pt x="246" y="44"/>
                      </a:lnTo>
                      <a:lnTo>
                        <a:pt x="240" y="44"/>
                      </a:lnTo>
                      <a:lnTo>
                        <a:pt x="240" y="54"/>
                      </a:lnTo>
                      <a:lnTo>
                        <a:pt x="236" y="58"/>
                      </a:lnTo>
                      <a:lnTo>
                        <a:pt x="232" y="60"/>
                      </a:lnTo>
                      <a:lnTo>
                        <a:pt x="238" y="70"/>
                      </a:lnTo>
                      <a:lnTo>
                        <a:pt x="238" y="72"/>
                      </a:lnTo>
                      <a:lnTo>
                        <a:pt x="230" y="72"/>
                      </a:lnTo>
                      <a:lnTo>
                        <a:pt x="228" y="72"/>
                      </a:lnTo>
                      <a:lnTo>
                        <a:pt x="226" y="70"/>
                      </a:lnTo>
                      <a:lnTo>
                        <a:pt x="222" y="70"/>
                      </a:lnTo>
                      <a:lnTo>
                        <a:pt x="218" y="70"/>
                      </a:lnTo>
                      <a:lnTo>
                        <a:pt x="218" y="78"/>
                      </a:lnTo>
                      <a:lnTo>
                        <a:pt x="212" y="80"/>
                      </a:lnTo>
                      <a:lnTo>
                        <a:pt x="216" y="68"/>
                      </a:lnTo>
                      <a:lnTo>
                        <a:pt x="212" y="62"/>
                      </a:lnTo>
                      <a:lnTo>
                        <a:pt x="208" y="58"/>
                      </a:lnTo>
                      <a:lnTo>
                        <a:pt x="204" y="52"/>
                      </a:lnTo>
                      <a:lnTo>
                        <a:pt x="192" y="54"/>
                      </a:lnTo>
                      <a:lnTo>
                        <a:pt x="190" y="58"/>
                      </a:lnTo>
                      <a:lnTo>
                        <a:pt x="186" y="64"/>
                      </a:lnTo>
                      <a:lnTo>
                        <a:pt x="186" y="62"/>
                      </a:lnTo>
                      <a:lnTo>
                        <a:pt x="184" y="60"/>
                      </a:lnTo>
                      <a:lnTo>
                        <a:pt x="182" y="60"/>
                      </a:lnTo>
                      <a:lnTo>
                        <a:pt x="184" y="64"/>
                      </a:lnTo>
                      <a:lnTo>
                        <a:pt x="180" y="64"/>
                      </a:lnTo>
                      <a:lnTo>
                        <a:pt x="182" y="72"/>
                      </a:lnTo>
                      <a:lnTo>
                        <a:pt x="176" y="72"/>
                      </a:lnTo>
                      <a:lnTo>
                        <a:pt x="174" y="72"/>
                      </a:lnTo>
                      <a:lnTo>
                        <a:pt x="176" y="76"/>
                      </a:lnTo>
                      <a:lnTo>
                        <a:pt x="176" y="78"/>
                      </a:lnTo>
                      <a:lnTo>
                        <a:pt x="176" y="80"/>
                      </a:lnTo>
                      <a:lnTo>
                        <a:pt x="168" y="76"/>
                      </a:lnTo>
                      <a:lnTo>
                        <a:pt x="166" y="78"/>
                      </a:lnTo>
                      <a:lnTo>
                        <a:pt x="166" y="80"/>
                      </a:lnTo>
                      <a:lnTo>
                        <a:pt x="166" y="88"/>
                      </a:lnTo>
                      <a:lnTo>
                        <a:pt x="166" y="94"/>
                      </a:lnTo>
                      <a:lnTo>
                        <a:pt x="156" y="88"/>
                      </a:lnTo>
                      <a:lnTo>
                        <a:pt x="154" y="88"/>
                      </a:lnTo>
                      <a:lnTo>
                        <a:pt x="150" y="90"/>
                      </a:lnTo>
                      <a:lnTo>
                        <a:pt x="150" y="106"/>
                      </a:lnTo>
                      <a:lnTo>
                        <a:pt x="156" y="104"/>
                      </a:lnTo>
                      <a:lnTo>
                        <a:pt x="154" y="108"/>
                      </a:lnTo>
                      <a:lnTo>
                        <a:pt x="150" y="114"/>
                      </a:lnTo>
                      <a:lnTo>
                        <a:pt x="146" y="106"/>
                      </a:lnTo>
                      <a:lnTo>
                        <a:pt x="144" y="98"/>
                      </a:lnTo>
                      <a:lnTo>
                        <a:pt x="140" y="100"/>
                      </a:lnTo>
                      <a:lnTo>
                        <a:pt x="132" y="106"/>
                      </a:lnTo>
                      <a:lnTo>
                        <a:pt x="130" y="122"/>
                      </a:lnTo>
                      <a:lnTo>
                        <a:pt x="130" y="126"/>
                      </a:lnTo>
                      <a:lnTo>
                        <a:pt x="132" y="130"/>
                      </a:lnTo>
                      <a:lnTo>
                        <a:pt x="128" y="134"/>
                      </a:lnTo>
                      <a:lnTo>
                        <a:pt x="120" y="140"/>
                      </a:lnTo>
                      <a:lnTo>
                        <a:pt x="120" y="144"/>
                      </a:lnTo>
                      <a:lnTo>
                        <a:pt x="118" y="150"/>
                      </a:lnTo>
                      <a:lnTo>
                        <a:pt x="112" y="152"/>
                      </a:lnTo>
                      <a:lnTo>
                        <a:pt x="108" y="154"/>
                      </a:lnTo>
                      <a:lnTo>
                        <a:pt x="94" y="158"/>
                      </a:lnTo>
                      <a:lnTo>
                        <a:pt x="92" y="160"/>
                      </a:lnTo>
                      <a:lnTo>
                        <a:pt x="90" y="160"/>
                      </a:lnTo>
                      <a:lnTo>
                        <a:pt x="86" y="160"/>
                      </a:lnTo>
                      <a:lnTo>
                        <a:pt x="86" y="158"/>
                      </a:lnTo>
                      <a:lnTo>
                        <a:pt x="84" y="158"/>
                      </a:lnTo>
                      <a:lnTo>
                        <a:pt x="82" y="166"/>
                      </a:lnTo>
                      <a:lnTo>
                        <a:pt x="80" y="170"/>
                      </a:lnTo>
                      <a:lnTo>
                        <a:pt x="68" y="170"/>
                      </a:lnTo>
                      <a:lnTo>
                        <a:pt x="66" y="176"/>
                      </a:lnTo>
                      <a:lnTo>
                        <a:pt x="58" y="172"/>
                      </a:lnTo>
                      <a:lnTo>
                        <a:pt x="54" y="172"/>
                      </a:lnTo>
                      <a:lnTo>
                        <a:pt x="50" y="176"/>
                      </a:lnTo>
                      <a:lnTo>
                        <a:pt x="50" y="178"/>
                      </a:lnTo>
                      <a:lnTo>
                        <a:pt x="46" y="178"/>
                      </a:lnTo>
                      <a:lnTo>
                        <a:pt x="44" y="178"/>
                      </a:lnTo>
                      <a:lnTo>
                        <a:pt x="44" y="180"/>
                      </a:lnTo>
                      <a:lnTo>
                        <a:pt x="32" y="188"/>
                      </a:lnTo>
                      <a:lnTo>
                        <a:pt x="22" y="198"/>
                      </a:lnTo>
                      <a:lnTo>
                        <a:pt x="14" y="204"/>
                      </a:lnTo>
                      <a:lnTo>
                        <a:pt x="10" y="206"/>
                      </a:lnTo>
                      <a:lnTo>
                        <a:pt x="12" y="198"/>
                      </a:lnTo>
                      <a:lnTo>
                        <a:pt x="10" y="202"/>
                      </a:lnTo>
                      <a:lnTo>
                        <a:pt x="8" y="204"/>
                      </a:lnTo>
                      <a:lnTo>
                        <a:pt x="8" y="208"/>
                      </a:lnTo>
                      <a:lnTo>
                        <a:pt x="8" y="220"/>
                      </a:lnTo>
                      <a:lnTo>
                        <a:pt x="10" y="224"/>
                      </a:lnTo>
                      <a:lnTo>
                        <a:pt x="10" y="230"/>
                      </a:lnTo>
                      <a:lnTo>
                        <a:pt x="4" y="234"/>
                      </a:lnTo>
                      <a:lnTo>
                        <a:pt x="0" y="238"/>
                      </a:lnTo>
                      <a:lnTo>
                        <a:pt x="2" y="242"/>
                      </a:lnTo>
                      <a:lnTo>
                        <a:pt x="2" y="244"/>
                      </a:lnTo>
                      <a:lnTo>
                        <a:pt x="4" y="244"/>
                      </a:lnTo>
                      <a:lnTo>
                        <a:pt x="8" y="250"/>
                      </a:lnTo>
                      <a:lnTo>
                        <a:pt x="10" y="256"/>
                      </a:lnTo>
                      <a:lnTo>
                        <a:pt x="12" y="266"/>
                      </a:lnTo>
                      <a:lnTo>
                        <a:pt x="12" y="278"/>
                      </a:lnTo>
                      <a:lnTo>
                        <a:pt x="10" y="276"/>
                      </a:lnTo>
                      <a:lnTo>
                        <a:pt x="8" y="276"/>
                      </a:lnTo>
                      <a:lnTo>
                        <a:pt x="8" y="268"/>
                      </a:lnTo>
                      <a:lnTo>
                        <a:pt x="4" y="268"/>
                      </a:lnTo>
                      <a:lnTo>
                        <a:pt x="4" y="270"/>
                      </a:lnTo>
                      <a:lnTo>
                        <a:pt x="4" y="276"/>
                      </a:lnTo>
                      <a:lnTo>
                        <a:pt x="14" y="284"/>
                      </a:lnTo>
                      <a:lnTo>
                        <a:pt x="14" y="286"/>
                      </a:lnTo>
                      <a:lnTo>
                        <a:pt x="12" y="286"/>
                      </a:lnTo>
                      <a:lnTo>
                        <a:pt x="2" y="280"/>
                      </a:lnTo>
                      <a:lnTo>
                        <a:pt x="2" y="286"/>
                      </a:lnTo>
                      <a:lnTo>
                        <a:pt x="10" y="294"/>
                      </a:lnTo>
                      <a:lnTo>
                        <a:pt x="12" y="296"/>
                      </a:lnTo>
                      <a:lnTo>
                        <a:pt x="14" y="298"/>
                      </a:lnTo>
                      <a:lnTo>
                        <a:pt x="14" y="306"/>
                      </a:lnTo>
                      <a:lnTo>
                        <a:pt x="14" y="314"/>
                      </a:lnTo>
                      <a:lnTo>
                        <a:pt x="20" y="316"/>
                      </a:lnTo>
                      <a:lnTo>
                        <a:pt x="26" y="320"/>
                      </a:lnTo>
                      <a:lnTo>
                        <a:pt x="26" y="320"/>
                      </a:lnTo>
                      <a:lnTo>
                        <a:pt x="26" y="320"/>
                      </a:lnTo>
                      <a:close/>
                      <a:moveTo>
                        <a:pt x="486" y="618"/>
                      </a:moveTo>
                      <a:lnTo>
                        <a:pt x="490" y="622"/>
                      </a:lnTo>
                      <a:lnTo>
                        <a:pt x="490" y="620"/>
                      </a:lnTo>
                      <a:lnTo>
                        <a:pt x="486" y="618"/>
                      </a:lnTo>
                      <a:lnTo>
                        <a:pt x="486" y="618"/>
                      </a:lnTo>
                      <a:lnTo>
                        <a:pt x="486" y="618"/>
                      </a:lnTo>
                      <a:close/>
                      <a:moveTo>
                        <a:pt x="448" y="564"/>
                      </a:moveTo>
                      <a:lnTo>
                        <a:pt x="448" y="564"/>
                      </a:lnTo>
                      <a:lnTo>
                        <a:pt x="448" y="568"/>
                      </a:lnTo>
                      <a:lnTo>
                        <a:pt x="446" y="570"/>
                      </a:lnTo>
                      <a:lnTo>
                        <a:pt x="452" y="576"/>
                      </a:lnTo>
                      <a:lnTo>
                        <a:pt x="454" y="582"/>
                      </a:lnTo>
                      <a:lnTo>
                        <a:pt x="456" y="588"/>
                      </a:lnTo>
                      <a:lnTo>
                        <a:pt x="458" y="594"/>
                      </a:lnTo>
                      <a:lnTo>
                        <a:pt x="464" y="596"/>
                      </a:lnTo>
                      <a:lnTo>
                        <a:pt x="462" y="600"/>
                      </a:lnTo>
                      <a:lnTo>
                        <a:pt x="462" y="602"/>
                      </a:lnTo>
                      <a:lnTo>
                        <a:pt x="462" y="606"/>
                      </a:lnTo>
                      <a:lnTo>
                        <a:pt x="470" y="612"/>
                      </a:lnTo>
                      <a:lnTo>
                        <a:pt x="472" y="618"/>
                      </a:lnTo>
                      <a:lnTo>
                        <a:pt x="472" y="622"/>
                      </a:lnTo>
                      <a:lnTo>
                        <a:pt x="480" y="624"/>
                      </a:lnTo>
                      <a:lnTo>
                        <a:pt x="484" y="622"/>
                      </a:lnTo>
                      <a:lnTo>
                        <a:pt x="490" y="612"/>
                      </a:lnTo>
                      <a:lnTo>
                        <a:pt x="494" y="614"/>
                      </a:lnTo>
                      <a:lnTo>
                        <a:pt x="494" y="618"/>
                      </a:lnTo>
                      <a:lnTo>
                        <a:pt x="498" y="614"/>
                      </a:lnTo>
                      <a:lnTo>
                        <a:pt x="498" y="612"/>
                      </a:lnTo>
                      <a:lnTo>
                        <a:pt x="498" y="602"/>
                      </a:lnTo>
                      <a:lnTo>
                        <a:pt x="498" y="594"/>
                      </a:lnTo>
                      <a:lnTo>
                        <a:pt x="502" y="594"/>
                      </a:lnTo>
                      <a:lnTo>
                        <a:pt x="502" y="582"/>
                      </a:lnTo>
                      <a:lnTo>
                        <a:pt x="500" y="568"/>
                      </a:lnTo>
                      <a:lnTo>
                        <a:pt x="486" y="574"/>
                      </a:lnTo>
                      <a:lnTo>
                        <a:pt x="474" y="574"/>
                      </a:lnTo>
                      <a:lnTo>
                        <a:pt x="448" y="564"/>
                      </a:lnTo>
                      <a:lnTo>
                        <a:pt x="448" y="564"/>
                      </a:lnTo>
                      <a:lnTo>
                        <a:pt x="448" y="564"/>
                      </a:lnTo>
                      <a:close/>
                      <a:moveTo>
                        <a:pt x="498" y="548"/>
                      </a:moveTo>
                      <a:lnTo>
                        <a:pt x="498" y="548"/>
                      </a:lnTo>
                      <a:lnTo>
                        <a:pt x="498" y="558"/>
                      </a:lnTo>
                      <a:lnTo>
                        <a:pt x="502" y="558"/>
                      </a:lnTo>
                      <a:lnTo>
                        <a:pt x="502" y="556"/>
                      </a:lnTo>
                      <a:lnTo>
                        <a:pt x="500" y="550"/>
                      </a:lnTo>
                      <a:lnTo>
                        <a:pt x="498" y="548"/>
                      </a:lnTo>
                      <a:lnTo>
                        <a:pt x="498" y="548"/>
                      </a:lnTo>
                      <a:lnTo>
                        <a:pt x="498" y="548"/>
                      </a:lnTo>
                      <a:close/>
                      <a:moveTo>
                        <a:pt x="436" y="542"/>
                      </a:moveTo>
                      <a:lnTo>
                        <a:pt x="436" y="542"/>
                      </a:lnTo>
                      <a:lnTo>
                        <a:pt x="436" y="546"/>
                      </a:lnTo>
                      <a:lnTo>
                        <a:pt x="436" y="548"/>
                      </a:lnTo>
                      <a:lnTo>
                        <a:pt x="438" y="552"/>
                      </a:lnTo>
                      <a:lnTo>
                        <a:pt x="440" y="548"/>
                      </a:lnTo>
                      <a:lnTo>
                        <a:pt x="440" y="542"/>
                      </a:lnTo>
                      <a:lnTo>
                        <a:pt x="436" y="542"/>
                      </a:lnTo>
                      <a:lnTo>
                        <a:pt x="436" y="542"/>
                      </a:lnTo>
                      <a:lnTo>
                        <a:pt x="436" y="542"/>
                      </a:lnTo>
                      <a:close/>
                      <a:moveTo>
                        <a:pt x="346" y="460"/>
                      </a:moveTo>
                      <a:lnTo>
                        <a:pt x="344" y="468"/>
                      </a:lnTo>
                      <a:lnTo>
                        <a:pt x="354" y="466"/>
                      </a:lnTo>
                      <a:lnTo>
                        <a:pt x="356" y="464"/>
                      </a:lnTo>
                      <a:lnTo>
                        <a:pt x="354" y="464"/>
                      </a:lnTo>
                      <a:lnTo>
                        <a:pt x="346" y="460"/>
                      </a:lnTo>
                      <a:lnTo>
                        <a:pt x="346" y="460"/>
                      </a:lnTo>
                      <a:lnTo>
                        <a:pt x="346" y="460"/>
                      </a:lnTo>
                      <a:close/>
                      <a:moveTo>
                        <a:pt x="320" y="374"/>
                      </a:moveTo>
                      <a:lnTo>
                        <a:pt x="320" y="374"/>
                      </a:lnTo>
                      <a:lnTo>
                        <a:pt x="320" y="376"/>
                      </a:lnTo>
                      <a:lnTo>
                        <a:pt x="318" y="378"/>
                      </a:lnTo>
                      <a:lnTo>
                        <a:pt x="318" y="376"/>
                      </a:lnTo>
                      <a:lnTo>
                        <a:pt x="318" y="374"/>
                      </a:lnTo>
                      <a:lnTo>
                        <a:pt x="320" y="374"/>
                      </a:lnTo>
                      <a:lnTo>
                        <a:pt x="320" y="374"/>
                      </a:lnTo>
                      <a:lnTo>
                        <a:pt x="320" y="374"/>
                      </a:lnTo>
                      <a:close/>
                      <a:moveTo>
                        <a:pt x="326" y="370"/>
                      </a:moveTo>
                      <a:lnTo>
                        <a:pt x="326" y="370"/>
                      </a:lnTo>
                      <a:lnTo>
                        <a:pt x="330" y="380"/>
                      </a:lnTo>
                      <a:lnTo>
                        <a:pt x="330" y="386"/>
                      </a:lnTo>
                      <a:lnTo>
                        <a:pt x="326" y="386"/>
                      </a:lnTo>
                      <a:lnTo>
                        <a:pt x="326" y="378"/>
                      </a:lnTo>
                      <a:lnTo>
                        <a:pt x="326" y="370"/>
                      </a:lnTo>
                      <a:lnTo>
                        <a:pt x="326" y="370"/>
                      </a:lnTo>
                      <a:lnTo>
                        <a:pt x="326" y="370"/>
                      </a:lnTo>
                      <a:close/>
                      <a:moveTo>
                        <a:pt x="350" y="366"/>
                      </a:moveTo>
                      <a:lnTo>
                        <a:pt x="350" y="366"/>
                      </a:lnTo>
                      <a:lnTo>
                        <a:pt x="356" y="374"/>
                      </a:lnTo>
                      <a:lnTo>
                        <a:pt x="356" y="376"/>
                      </a:lnTo>
                      <a:lnTo>
                        <a:pt x="354" y="376"/>
                      </a:lnTo>
                      <a:lnTo>
                        <a:pt x="350" y="368"/>
                      </a:lnTo>
                      <a:lnTo>
                        <a:pt x="348" y="366"/>
                      </a:lnTo>
                      <a:lnTo>
                        <a:pt x="350" y="366"/>
                      </a:lnTo>
                      <a:lnTo>
                        <a:pt x="350" y="366"/>
                      </a:lnTo>
                      <a:lnTo>
                        <a:pt x="350" y="366"/>
                      </a:lnTo>
                      <a:close/>
                      <a:moveTo>
                        <a:pt x="0" y="270"/>
                      </a:moveTo>
                      <a:lnTo>
                        <a:pt x="2" y="280"/>
                      </a:lnTo>
                      <a:lnTo>
                        <a:pt x="2" y="272"/>
                      </a:lnTo>
                      <a:lnTo>
                        <a:pt x="2" y="270"/>
                      </a:lnTo>
                      <a:lnTo>
                        <a:pt x="0" y="270"/>
                      </a:lnTo>
                      <a:lnTo>
                        <a:pt x="0" y="270"/>
                      </a:lnTo>
                      <a:lnTo>
                        <a:pt x="0" y="270"/>
                      </a:lnTo>
                      <a:close/>
                      <a:moveTo>
                        <a:pt x="380" y="98"/>
                      </a:moveTo>
                      <a:lnTo>
                        <a:pt x="380" y="98"/>
                      </a:lnTo>
                      <a:lnTo>
                        <a:pt x="376" y="98"/>
                      </a:lnTo>
                      <a:lnTo>
                        <a:pt x="376" y="100"/>
                      </a:lnTo>
                      <a:lnTo>
                        <a:pt x="380" y="104"/>
                      </a:lnTo>
                      <a:lnTo>
                        <a:pt x="382" y="106"/>
                      </a:lnTo>
                      <a:lnTo>
                        <a:pt x="382" y="100"/>
                      </a:lnTo>
                      <a:lnTo>
                        <a:pt x="382" y="98"/>
                      </a:lnTo>
                      <a:lnTo>
                        <a:pt x="380" y="98"/>
                      </a:lnTo>
                      <a:lnTo>
                        <a:pt x="380" y="98"/>
                      </a:lnTo>
                      <a:lnTo>
                        <a:pt x="380" y="98"/>
                      </a:lnTo>
                      <a:close/>
                      <a:moveTo>
                        <a:pt x="340" y="50"/>
                      </a:moveTo>
                      <a:lnTo>
                        <a:pt x="340" y="50"/>
                      </a:lnTo>
                      <a:lnTo>
                        <a:pt x="336" y="52"/>
                      </a:lnTo>
                      <a:lnTo>
                        <a:pt x="336" y="60"/>
                      </a:lnTo>
                      <a:lnTo>
                        <a:pt x="340" y="58"/>
                      </a:lnTo>
                      <a:lnTo>
                        <a:pt x="344" y="54"/>
                      </a:lnTo>
                      <a:lnTo>
                        <a:pt x="340" y="50"/>
                      </a:lnTo>
                      <a:lnTo>
                        <a:pt x="340" y="50"/>
                      </a:lnTo>
                      <a:lnTo>
                        <a:pt x="340" y="50"/>
                      </a:lnTo>
                      <a:close/>
                      <a:moveTo>
                        <a:pt x="246" y="14"/>
                      </a:moveTo>
                      <a:lnTo>
                        <a:pt x="246" y="16"/>
                      </a:lnTo>
                      <a:lnTo>
                        <a:pt x="250" y="16"/>
                      </a:lnTo>
                      <a:lnTo>
                        <a:pt x="248" y="16"/>
                      </a:lnTo>
                      <a:lnTo>
                        <a:pt x="248" y="14"/>
                      </a:lnTo>
                      <a:lnTo>
                        <a:pt x="246" y="14"/>
                      </a:lnTo>
                      <a:lnTo>
                        <a:pt x="246" y="14"/>
                      </a:lnTo>
                      <a:lnTo>
                        <a:pt x="246" y="14"/>
                      </a:lnTo>
                      <a:close/>
                      <a:moveTo>
                        <a:pt x="254" y="12"/>
                      </a:moveTo>
                      <a:lnTo>
                        <a:pt x="254" y="16"/>
                      </a:lnTo>
                      <a:lnTo>
                        <a:pt x="256" y="16"/>
                      </a:lnTo>
                      <a:lnTo>
                        <a:pt x="256" y="14"/>
                      </a:lnTo>
                      <a:lnTo>
                        <a:pt x="254" y="12"/>
                      </a:lnTo>
                      <a:lnTo>
                        <a:pt x="254" y="12"/>
                      </a:lnTo>
                      <a:lnTo>
                        <a:pt x="254" y="12"/>
                      </a:lnTo>
                      <a:close/>
                      <a:moveTo>
                        <a:pt x="258" y="8"/>
                      </a:moveTo>
                      <a:lnTo>
                        <a:pt x="258" y="14"/>
                      </a:lnTo>
                      <a:lnTo>
                        <a:pt x="264" y="14"/>
                      </a:lnTo>
                      <a:lnTo>
                        <a:pt x="262" y="12"/>
                      </a:lnTo>
                      <a:lnTo>
                        <a:pt x="264" y="12"/>
                      </a:lnTo>
                      <a:lnTo>
                        <a:pt x="262" y="8"/>
                      </a:lnTo>
                      <a:lnTo>
                        <a:pt x="258" y="8"/>
                      </a:lnTo>
                      <a:lnTo>
                        <a:pt x="258" y="8"/>
                      </a:lnTo>
                      <a:lnTo>
                        <a:pt x="258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2" name="Freeform: Shape 445">
                  <a:extLst>
                    <a:ext uri="{FF2B5EF4-FFF2-40B4-BE49-F238E27FC236}">
                      <a16:creationId xmlns:a16="http://schemas.microsoft.com/office/drawing/2014/main" id="{D8A50CBE-E56D-4952-8E25-F8988F2CD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050" y="3216275"/>
                  <a:ext cx="79375" cy="79375"/>
                </a:xfrm>
                <a:custGeom>
                  <a:avLst/>
                  <a:gdLst>
                    <a:gd name="T0" fmla="*/ 2 w 50"/>
                    <a:gd name="T1" fmla="*/ 4 h 50"/>
                    <a:gd name="T2" fmla="*/ 2 w 50"/>
                    <a:gd name="T3" fmla="*/ 4 h 50"/>
                    <a:gd name="T4" fmla="*/ 6 w 50"/>
                    <a:gd name="T5" fmla="*/ 6 h 50"/>
                    <a:gd name="T6" fmla="*/ 6 w 50"/>
                    <a:gd name="T7" fmla="*/ 8 h 50"/>
                    <a:gd name="T8" fmla="*/ 2 w 50"/>
                    <a:gd name="T9" fmla="*/ 14 h 50"/>
                    <a:gd name="T10" fmla="*/ 0 w 50"/>
                    <a:gd name="T11" fmla="*/ 16 h 50"/>
                    <a:gd name="T12" fmla="*/ 0 w 50"/>
                    <a:gd name="T13" fmla="*/ 22 h 50"/>
                    <a:gd name="T14" fmla="*/ 0 w 50"/>
                    <a:gd name="T15" fmla="*/ 24 h 50"/>
                    <a:gd name="T16" fmla="*/ 6 w 50"/>
                    <a:gd name="T17" fmla="*/ 26 h 50"/>
                    <a:gd name="T18" fmla="*/ 16 w 50"/>
                    <a:gd name="T19" fmla="*/ 30 h 50"/>
                    <a:gd name="T20" fmla="*/ 18 w 50"/>
                    <a:gd name="T21" fmla="*/ 32 h 50"/>
                    <a:gd name="T22" fmla="*/ 20 w 50"/>
                    <a:gd name="T23" fmla="*/ 34 h 50"/>
                    <a:gd name="T24" fmla="*/ 20 w 50"/>
                    <a:gd name="T25" fmla="*/ 36 h 50"/>
                    <a:gd name="T26" fmla="*/ 26 w 50"/>
                    <a:gd name="T27" fmla="*/ 36 h 50"/>
                    <a:gd name="T28" fmla="*/ 32 w 50"/>
                    <a:gd name="T29" fmla="*/ 36 h 50"/>
                    <a:gd name="T30" fmla="*/ 36 w 50"/>
                    <a:gd name="T31" fmla="*/ 42 h 50"/>
                    <a:gd name="T32" fmla="*/ 42 w 50"/>
                    <a:gd name="T33" fmla="*/ 48 h 50"/>
                    <a:gd name="T34" fmla="*/ 42 w 50"/>
                    <a:gd name="T35" fmla="*/ 50 h 50"/>
                    <a:gd name="T36" fmla="*/ 46 w 50"/>
                    <a:gd name="T37" fmla="*/ 48 h 50"/>
                    <a:gd name="T38" fmla="*/ 50 w 50"/>
                    <a:gd name="T39" fmla="*/ 44 h 50"/>
                    <a:gd name="T40" fmla="*/ 50 w 50"/>
                    <a:gd name="T41" fmla="*/ 42 h 50"/>
                    <a:gd name="T42" fmla="*/ 50 w 50"/>
                    <a:gd name="T43" fmla="*/ 34 h 50"/>
                    <a:gd name="T44" fmla="*/ 46 w 50"/>
                    <a:gd name="T45" fmla="*/ 34 h 50"/>
                    <a:gd name="T46" fmla="*/ 44 w 50"/>
                    <a:gd name="T47" fmla="*/ 34 h 50"/>
                    <a:gd name="T48" fmla="*/ 38 w 50"/>
                    <a:gd name="T49" fmla="*/ 32 h 50"/>
                    <a:gd name="T50" fmla="*/ 38 w 50"/>
                    <a:gd name="T51" fmla="*/ 30 h 50"/>
                    <a:gd name="T52" fmla="*/ 42 w 50"/>
                    <a:gd name="T53" fmla="*/ 24 h 50"/>
                    <a:gd name="T54" fmla="*/ 38 w 50"/>
                    <a:gd name="T55" fmla="*/ 22 h 50"/>
                    <a:gd name="T56" fmla="*/ 32 w 50"/>
                    <a:gd name="T57" fmla="*/ 18 h 50"/>
                    <a:gd name="T58" fmla="*/ 34 w 50"/>
                    <a:gd name="T59" fmla="*/ 16 h 50"/>
                    <a:gd name="T60" fmla="*/ 34 w 50"/>
                    <a:gd name="T61" fmla="*/ 14 h 50"/>
                    <a:gd name="T62" fmla="*/ 34 w 50"/>
                    <a:gd name="T63" fmla="*/ 12 h 50"/>
                    <a:gd name="T64" fmla="*/ 32 w 50"/>
                    <a:gd name="T65" fmla="*/ 8 h 50"/>
                    <a:gd name="T66" fmla="*/ 32 w 50"/>
                    <a:gd name="T67" fmla="*/ 6 h 50"/>
                    <a:gd name="T68" fmla="*/ 28 w 50"/>
                    <a:gd name="T69" fmla="*/ 8 h 50"/>
                    <a:gd name="T70" fmla="*/ 26 w 50"/>
                    <a:gd name="T71" fmla="*/ 8 h 50"/>
                    <a:gd name="T72" fmla="*/ 24 w 50"/>
                    <a:gd name="T73" fmla="*/ 6 h 50"/>
                    <a:gd name="T74" fmla="*/ 24 w 50"/>
                    <a:gd name="T75" fmla="*/ 0 h 50"/>
                    <a:gd name="T76" fmla="*/ 14 w 50"/>
                    <a:gd name="T77" fmla="*/ 0 h 50"/>
                    <a:gd name="T78" fmla="*/ 2 w 50"/>
                    <a:gd name="T79" fmla="*/ 4 h 50"/>
                    <a:gd name="T80" fmla="*/ 2 w 50"/>
                    <a:gd name="T81" fmla="*/ 4 h 50"/>
                    <a:gd name="T82" fmla="*/ 2 w 50"/>
                    <a:gd name="T83" fmla="*/ 4 h 50"/>
                    <a:gd name="T84" fmla="*/ 18 w 50"/>
                    <a:gd name="T85" fmla="*/ 22 h 50"/>
                    <a:gd name="T86" fmla="*/ 18 w 50"/>
                    <a:gd name="T87" fmla="*/ 22 h 50"/>
                    <a:gd name="T88" fmla="*/ 24 w 50"/>
                    <a:gd name="T89" fmla="*/ 24 h 50"/>
                    <a:gd name="T90" fmla="*/ 26 w 50"/>
                    <a:gd name="T91" fmla="*/ 26 h 50"/>
                    <a:gd name="T92" fmla="*/ 24 w 50"/>
                    <a:gd name="T93" fmla="*/ 26 h 50"/>
                    <a:gd name="T94" fmla="*/ 18 w 50"/>
                    <a:gd name="T95" fmla="*/ 26 h 50"/>
                    <a:gd name="T96" fmla="*/ 16 w 50"/>
                    <a:gd name="T97" fmla="*/ 24 h 50"/>
                    <a:gd name="T98" fmla="*/ 18 w 50"/>
                    <a:gd name="T99" fmla="*/ 22 h 50"/>
                    <a:gd name="T100" fmla="*/ 18 w 50"/>
                    <a:gd name="T101" fmla="*/ 22 h 50"/>
                    <a:gd name="T102" fmla="*/ 18 w 50"/>
                    <a:gd name="T103" fmla="*/ 2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" h="50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6" y="26"/>
                      </a:lnTo>
                      <a:lnTo>
                        <a:pt x="16" y="30"/>
                      </a:lnTo>
                      <a:lnTo>
                        <a:pt x="18" y="32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6" y="36"/>
                      </a:lnTo>
                      <a:lnTo>
                        <a:pt x="32" y="36"/>
                      </a:lnTo>
                      <a:lnTo>
                        <a:pt x="36" y="42"/>
                      </a:lnTo>
                      <a:lnTo>
                        <a:pt x="42" y="48"/>
                      </a:lnTo>
                      <a:lnTo>
                        <a:pt x="42" y="50"/>
                      </a:lnTo>
                      <a:lnTo>
                        <a:pt x="46" y="48"/>
                      </a:lnTo>
                      <a:lnTo>
                        <a:pt x="50" y="44"/>
                      </a:lnTo>
                      <a:lnTo>
                        <a:pt x="50" y="42"/>
                      </a:lnTo>
                      <a:lnTo>
                        <a:pt x="50" y="34"/>
                      </a:lnTo>
                      <a:lnTo>
                        <a:pt x="46" y="34"/>
                      </a:lnTo>
                      <a:lnTo>
                        <a:pt x="44" y="34"/>
                      </a:lnTo>
                      <a:lnTo>
                        <a:pt x="38" y="32"/>
                      </a:lnTo>
                      <a:lnTo>
                        <a:pt x="38" y="30"/>
                      </a:lnTo>
                      <a:lnTo>
                        <a:pt x="42" y="24"/>
                      </a:lnTo>
                      <a:lnTo>
                        <a:pt x="38" y="22"/>
                      </a:lnTo>
                      <a:lnTo>
                        <a:pt x="32" y="18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  <a:moveTo>
                        <a:pt x="18" y="22"/>
                      </a:moveTo>
                      <a:lnTo>
                        <a:pt x="18" y="22"/>
                      </a:lnTo>
                      <a:lnTo>
                        <a:pt x="24" y="24"/>
                      </a:lnTo>
                      <a:lnTo>
                        <a:pt x="26" y="26"/>
                      </a:lnTo>
                      <a:lnTo>
                        <a:pt x="24" y="26"/>
                      </a:lnTo>
                      <a:lnTo>
                        <a:pt x="18" y="26"/>
                      </a:lnTo>
                      <a:lnTo>
                        <a:pt x="16" y="24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3" name="Freeform: Shape 446">
                  <a:extLst>
                    <a:ext uri="{FF2B5EF4-FFF2-40B4-BE49-F238E27FC236}">
                      <a16:creationId xmlns:a16="http://schemas.microsoft.com/office/drawing/2014/main" id="{BB619CA0-3A7E-43D5-89F8-9DB908346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750" y="4562475"/>
                  <a:ext cx="304800" cy="406400"/>
                </a:xfrm>
                <a:custGeom>
                  <a:avLst/>
                  <a:gdLst>
                    <a:gd name="T0" fmla="*/ 22 w 192"/>
                    <a:gd name="T1" fmla="*/ 10 h 256"/>
                    <a:gd name="T2" fmla="*/ 22 w 192"/>
                    <a:gd name="T3" fmla="*/ 0 h 256"/>
                    <a:gd name="T4" fmla="*/ 14 w 192"/>
                    <a:gd name="T5" fmla="*/ 4 h 256"/>
                    <a:gd name="T6" fmla="*/ 8 w 192"/>
                    <a:gd name="T7" fmla="*/ 18 h 256"/>
                    <a:gd name="T8" fmla="*/ 8 w 192"/>
                    <a:gd name="T9" fmla="*/ 22 h 256"/>
                    <a:gd name="T10" fmla="*/ 26 w 192"/>
                    <a:gd name="T11" fmla="*/ 32 h 256"/>
                    <a:gd name="T12" fmla="*/ 60 w 192"/>
                    <a:gd name="T13" fmla="*/ 30 h 256"/>
                    <a:gd name="T14" fmla="*/ 94 w 192"/>
                    <a:gd name="T15" fmla="*/ 44 h 256"/>
                    <a:gd name="T16" fmla="*/ 96 w 192"/>
                    <a:gd name="T17" fmla="*/ 58 h 256"/>
                    <a:gd name="T18" fmla="*/ 104 w 192"/>
                    <a:gd name="T19" fmla="*/ 68 h 256"/>
                    <a:gd name="T20" fmla="*/ 116 w 192"/>
                    <a:gd name="T21" fmla="*/ 64 h 256"/>
                    <a:gd name="T22" fmla="*/ 122 w 192"/>
                    <a:gd name="T23" fmla="*/ 64 h 256"/>
                    <a:gd name="T24" fmla="*/ 124 w 192"/>
                    <a:gd name="T25" fmla="*/ 50 h 256"/>
                    <a:gd name="T26" fmla="*/ 140 w 192"/>
                    <a:gd name="T27" fmla="*/ 50 h 256"/>
                    <a:gd name="T28" fmla="*/ 144 w 192"/>
                    <a:gd name="T29" fmla="*/ 56 h 256"/>
                    <a:gd name="T30" fmla="*/ 152 w 192"/>
                    <a:gd name="T31" fmla="*/ 66 h 256"/>
                    <a:gd name="T32" fmla="*/ 156 w 192"/>
                    <a:gd name="T33" fmla="*/ 72 h 256"/>
                    <a:gd name="T34" fmla="*/ 158 w 192"/>
                    <a:gd name="T35" fmla="*/ 90 h 256"/>
                    <a:gd name="T36" fmla="*/ 162 w 192"/>
                    <a:gd name="T37" fmla="*/ 102 h 256"/>
                    <a:gd name="T38" fmla="*/ 162 w 192"/>
                    <a:gd name="T39" fmla="*/ 114 h 256"/>
                    <a:gd name="T40" fmla="*/ 168 w 192"/>
                    <a:gd name="T41" fmla="*/ 128 h 256"/>
                    <a:gd name="T42" fmla="*/ 178 w 192"/>
                    <a:gd name="T43" fmla="*/ 122 h 256"/>
                    <a:gd name="T44" fmla="*/ 188 w 192"/>
                    <a:gd name="T45" fmla="*/ 138 h 256"/>
                    <a:gd name="T46" fmla="*/ 188 w 192"/>
                    <a:gd name="T47" fmla="*/ 156 h 256"/>
                    <a:gd name="T48" fmla="*/ 158 w 192"/>
                    <a:gd name="T49" fmla="*/ 222 h 256"/>
                    <a:gd name="T50" fmla="*/ 166 w 192"/>
                    <a:gd name="T51" fmla="*/ 240 h 256"/>
                    <a:gd name="T52" fmla="*/ 174 w 192"/>
                    <a:gd name="T53" fmla="*/ 250 h 256"/>
                    <a:gd name="T54" fmla="*/ 140 w 192"/>
                    <a:gd name="T55" fmla="*/ 256 h 256"/>
                    <a:gd name="T56" fmla="*/ 126 w 192"/>
                    <a:gd name="T57" fmla="*/ 254 h 256"/>
                    <a:gd name="T58" fmla="*/ 120 w 192"/>
                    <a:gd name="T59" fmla="*/ 254 h 256"/>
                    <a:gd name="T60" fmla="*/ 108 w 192"/>
                    <a:gd name="T61" fmla="*/ 250 h 256"/>
                    <a:gd name="T62" fmla="*/ 98 w 192"/>
                    <a:gd name="T63" fmla="*/ 242 h 256"/>
                    <a:gd name="T64" fmla="*/ 26 w 192"/>
                    <a:gd name="T65" fmla="*/ 236 h 256"/>
                    <a:gd name="T66" fmla="*/ 18 w 192"/>
                    <a:gd name="T67" fmla="*/ 240 h 256"/>
                    <a:gd name="T68" fmla="*/ 0 w 192"/>
                    <a:gd name="T69" fmla="*/ 212 h 256"/>
                    <a:gd name="T70" fmla="*/ 14 w 192"/>
                    <a:gd name="T71" fmla="*/ 186 h 256"/>
                    <a:gd name="T72" fmla="*/ 16 w 192"/>
                    <a:gd name="T73" fmla="*/ 168 h 256"/>
                    <a:gd name="T74" fmla="*/ 22 w 192"/>
                    <a:gd name="T75" fmla="*/ 160 h 256"/>
                    <a:gd name="T76" fmla="*/ 32 w 192"/>
                    <a:gd name="T77" fmla="*/ 140 h 256"/>
                    <a:gd name="T78" fmla="*/ 24 w 192"/>
                    <a:gd name="T79" fmla="*/ 112 h 256"/>
                    <a:gd name="T80" fmla="*/ 30 w 192"/>
                    <a:gd name="T81" fmla="*/ 90 h 256"/>
                    <a:gd name="T82" fmla="*/ 24 w 192"/>
                    <a:gd name="T83" fmla="*/ 66 h 256"/>
                    <a:gd name="T84" fmla="*/ 14 w 192"/>
                    <a:gd name="T85" fmla="*/ 4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92" h="256">
                      <a:moveTo>
                        <a:pt x="8" y="22"/>
                      </a:moveTo>
                      <a:lnTo>
                        <a:pt x="18" y="14"/>
                      </a:lnTo>
                      <a:lnTo>
                        <a:pt x="22" y="10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8" y="18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22"/>
                      </a:lnTo>
                      <a:close/>
                      <a:moveTo>
                        <a:pt x="14" y="40"/>
                      </a:moveTo>
                      <a:lnTo>
                        <a:pt x="14" y="40"/>
                      </a:lnTo>
                      <a:lnTo>
                        <a:pt x="26" y="32"/>
                      </a:lnTo>
                      <a:lnTo>
                        <a:pt x="32" y="28"/>
                      </a:lnTo>
                      <a:lnTo>
                        <a:pt x="42" y="28"/>
                      </a:lnTo>
                      <a:lnTo>
                        <a:pt x="60" y="30"/>
                      </a:lnTo>
                      <a:lnTo>
                        <a:pt x="88" y="28"/>
                      </a:lnTo>
                      <a:lnTo>
                        <a:pt x="94" y="38"/>
                      </a:lnTo>
                      <a:lnTo>
                        <a:pt x="94" y="44"/>
                      </a:lnTo>
                      <a:lnTo>
                        <a:pt x="94" y="48"/>
                      </a:lnTo>
                      <a:lnTo>
                        <a:pt x="94" y="54"/>
                      </a:lnTo>
                      <a:lnTo>
                        <a:pt x="96" y="58"/>
                      </a:lnTo>
                      <a:lnTo>
                        <a:pt x="96" y="64"/>
                      </a:lnTo>
                      <a:lnTo>
                        <a:pt x="98" y="66"/>
                      </a:lnTo>
                      <a:lnTo>
                        <a:pt x="104" y="68"/>
                      </a:lnTo>
                      <a:lnTo>
                        <a:pt x="108" y="68"/>
                      </a:lnTo>
                      <a:lnTo>
                        <a:pt x="114" y="66"/>
                      </a:lnTo>
                      <a:lnTo>
                        <a:pt x="116" y="64"/>
                      </a:lnTo>
                      <a:lnTo>
                        <a:pt x="116" y="66"/>
                      </a:lnTo>
                      <a:lnTo>
                        <a:pt x="122" y="66"/>
                      </a:lnTo>
                      <a:lnTo>
                        <a:pt x="122" y="64"/>
                      </a:lnTo>
                      <a:lnTo>
                        <a:pt x="122" y="58"/>
                      </a:lnTo>
                      <a:lnTo>
                        <a:pt x="122" y="50"/>
                      </a:lnTo>
                      <a:lnTo>
                        <a:pt x="124" y="50"/>
                      </a:lnTo>
                      <a:lnTo>
                        <a:pt x="132" y="50"/>
                      </a:lnTo>
                      <a:lnTo>
                        <a:pt x="138" y="50"/>
                      </a:lnTo>
                      <a:lnTo>
                        <a:pt x="140" y="50"/>
                      </a:lnTo>
                      <a:lnTo>
                        <a:pt x="140" y="54"/>
                      </a:lnTo>
                      <a:lnTo>
                        <a:pt x="140" y="56"/>
                      </a:lnTo>
                      <a:lnTo>
                        <a:pt x="144" y="56"/>
                      </a:lnTo>
                      <a:lnTo>
                        <a:pt x="150" y="56"/>
                      </a:lnTo>
                      <a:lnTo>
                        <a:pt x="152" y="60"/>
                      </a:lnTo>
                      <a:lnTo>
                        <a:pt x="152" y="66"/>
                      </a:lnTo>
                      <a:lnTo>
                        <a:pt x="152" y="68"/>
                      </a:lnTo>
                      <a:lnTo>
                        <a:pt x="156" y="68"/>
                      </a:lnTo>
                      <a:lnTo>
                        <a:pt x="156" y="72"/>
                      </a:lnTo>
                      <a:lnTo>
                        <a:pt x="156" y="74"/>
                      </a:lnTo>
                      <a:lnTo>
                        <a:pt x="156" y="78"/>
                      </a:lnTo>
                      <a:lnTo>
                        <a:pt x="158" y="90"/>
                      </a:lnTo>
                      <a:lnTo>
                        <a:pt x="160" y="94"/>
                      </a:lnTo>
                      <a:lnTo>
                        <a:pt x="160" y="96"/>
                      </a:lnTo>
                      <a:lnTo>
                        <a:pt x="162" y="102"/>
                      </a:lnTo>
                      <a:lnTo>
                        <a:pt x="162" y="104"/>
                      </a:lnTo>
                      <a:lnTo>
                        <a:pt x="160" y="110"/>
                      </a:lnTo>
                      <a:lnTo>
                        <a:pt x="162" y="114"/>
                      </a:lnTo>
                      <a:lnTo>
                        <a:pt x="162" y="120"/>
                      </a:lnTo>
                      <a:lnTo>
                        <a:pt x="166" y="126"/>
                      </a:lnTo>
                      <a:lnTo>
                        <a:pt x="168" y="128"/>
                      </a:lnTo>
                      <a:lnTo>
                        <a:pt x="170" y="126"/>
                      </a:lnTo>
                      <a:lnTo>
                        <a:pt x="174" y="122"/>
                      </a:lnTo>
                      <a:lnTo>
                        <a:pt x="178" y="122"/>
                      </a:lnTo>
                      <a:lnTo>
                        <a:pt x="188" y="122"/>
                      </a:lnTo>
                      <a:lnTo>
                        <a:pt x="192" y="136"/>
                      </a:lnTo>
                      <a:lnTo>
                        <a:pt x="188" y="138"/>
                      </a:lnTo>
                      <a:lnTo>
                        <a:pt x="188" y="142"/>
                      </a:lnTo>
                      <a:lnTo>
                        <a:pt x="188" y="150"/>
                      </a:lnTo>
                      <a:lnTo>
                        <a:pt x="188" y="156"/>
                      </a:lnTo>
                      <a:lnTo>
                        <a:pt x="156" y="156"/>
                      </a:lnTo>
                      <a:lnTo>
                        <a:pt x="156" y="220"/>
                      </a:lnTo>
                      <a:lnTo>
                        <a:pt x="158" y="222"/>
                      </a:lnTo>
                      <a:lnTo>
                        <a:pt x="160" y="228"/>
                      </a:lnTo>
                      <a:lnTo>
                        <a:pt x="160" y="236"/>
                      </a:lnTo>
                      <a:lnTo>
                        <a:pt x="166" y="240"/>
                      </a:lnTo>
                      <a:lnTo>
                        <a:pt x="170" y="242"/>
                      </a:lnTo>
                      <a:lnTo>
                        <a:pt x="170" y="248"/>
                      </a:lnTo>
                      <a:lnTo>
                        <a:pt x="174" y="250"/>
                      </a:lnTo>
                      <a:lnTo>
                        <a:pt x="176" y="250"/>
                      </a:lnTo>
                      <a:lnTo>
                        <a:pt x="174" y="250"/>
                      </a:lnTo>
                      <a:lnTo>
                        <a:pt x="140" y="256"/>
                      </a:lnTo>
                      <a:lnTo>
                        <a:pt x="138" y="256"/>
                      </a:lnTo>
                      <a:lnTo>
                        <a:pt x="130" y="254"/>
                      </a:lnTo>
                      <a:lnTo>
                        <a:pt x="126" y="254"/>
                      </a:lnTo>
                      <a:lnTo>
                        <a:pt x="124" y="254"/>
                      </a:lnTo>
                      <a:lnTo>
                        <a:pt x="122" y="254"/>
                      </a:lnTo>
                      <a:lnTo>
                        <a:pt x="120" y="254"/>
                      </a:lnTo>
                      <a:lnTo>
                        <a:pt x="116" y="250"/>
                      </a:lnTo>
                      <a:lnTo>
                        <a:pt x="112" y="250"/>
                      </a:lnTo>
                      <a:lnTo>
                        <a:pt x="108" y="250"/>
                      </a:lnTo>
                      <a:lnTo>
                        <a:pt x="106" y="248"/>
                      </a:lnTo>
                      <a:lnTo>
                        <a:pt x="102" y="246"/>
                      </a:lnTo>
                      <a:lnTo>
                        <a:pt x="98" y="242"/>
                      </a:lnTo>
                      <a:lnTo>
                        <a:pt x="34" y="240"/>
                      </a:lnTo>
                      <a:lnTo>
                        <a:pt x="32" y="238"/>
                      </a:lnTo>
                      <a:lnTo>
                        <a:pt x="26" y="236"/>
                      </a:lnTo>
                      <a:lnTo>
                        <a:pt x="24" y="238"/>
                      </a:lnTo>
                      <a:lnTo>
                        <a:pt x="22" y="240"/>
                      </a:lnTo>
                      <a:lnTo>
                        <a:pt x="18" y="240"/>
                      </a:lnTo>
                      <a:lnTo>
                        <a:pt x="8" y="240"/>
                      </a:lnTo>
                      <a:lnTo>
                        <a:pt x="0" y="242"/>
                      </a:lnTo>
                      <a:lnTo>
                        <a:pt x="0" y="212"/>
                      </a:lnTo>
                      <a:lnTo>
                        <a:pt x="8" y="202"/>
                      </a:lnTo>
                      <a:lnTo>
                        <a:pt x="14" y="194"/>
                      </a:lnTo>
                      <a:lnTo>
                        <a:pt x="14" y="186"/>
                      </a:lnTo>
                      <a:lnTo>
                        <a:pt x="14" y="182"/>
                      </a:lnTo>
                      <a:lnTo>
                        <a:pt x="14" y="176"/>
                      </a:lnTo>
                      <a:lnTo>
                        <a:pt x="16" y="168"/>
                      </a:lnTo>
                      <a:lnTo>
                        <a:pt x="22" y="168"/>
                      </a:lnTo>
                      <a:lnTo>
                        <a:pt x="22" y="164"/>
                      </a:lnTo>
                      <a:lnTo>
                        <a:pt x="22" y="160"/>
                      </a:lnTo>
                      <a:lnTo>
                        <a:pt x="26" y="156"/>
                      </a:lnTo>
                      <a:lnTo>
                        <a:pt x="32" y="150"/>
                      </a:lnTo>
                      <a:lnTo>
                        <a:pt x="32" y="140"/>
                      </a:lnTo>
                      <a:lnTo>
                        <a:pt x="32" y="130"/>
                      </a:lnTo>
                      <a:lnTo>
                        <a:pt x="30" y="114"/>
                      </a:lnTo>
                      <a:lnTo>
                        <a:pt x="24" y="112"/>
                      </a:lnTo>
                      <a:lnTo>
                        <a:pt x="24" y="104"/>
                      </a:lnTo>
                      <a:lnTo>
                        <a:pt x="26" y="96"/>
                      </a:lnTo>
                      <a:lnTo>
                        <a:pt x="30" y="90"/>
                      </a:lnTo>
                      <a:lnTo>
                        <a:pt x="30" y="82"/>
                      </a:lnTo>
                      <a:lnTo>
                        <a:pt x="24" y="76"/>
                      </a:lnTo>
                      <a:lnTo>
                        <a:pt x="24" y="66"/>
                      </a:lnTo>
                      <a:lnTo>
                        <a:pt x="22" y="56"/>
                      </a:lnTo>
                      <a:lnTo>
                        <a:pt x="16" y="48"/>
                      </a:lnTo>
                      <a:lnTo>
                        <a:pt x="14" y="40"/>
                      </a:lnTo>
                      <a:lnTo>
                        <a:pt x="14" y="40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4" name="Freeform: Shape 447">
                  <a:extLst>
                    <a:ext uri="{FF2B5EF4-FFF2-40B4-BE49-F238E27FC236}">
                      <a16:creationId xmlns:a16="http://schemas.microsoft.com/office/drawing/2014/main" id="{1F191C7E-6558-4B96-8E67-F4CC596E5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500" y="3181350"/>
                  <a:ext cx="9525" cy="9525"/>
                </a:xfrm>
                <a:custGeom>
                  <a:avLst/>
                  <a:gdLst>
                    <a:gd name="T0" fmla="*/ 6 w 6"/>
                    <a:gd name="T1" fmla="*/ 2 h 6"/>
                    <a:gd name="T2" fmla="*/ 2 w 6"/>
                    <a:gd name="T3" fmla="*/ 6 h 6"/>
                    <a:gd name="T4" fmla="*/ 0 w 6"/>
                    <a:gd name="T5" fmla="*/ 0 h 6"/>
                    <a:gd name="T6" fmla="*/ 2 w 6"/>
                    <a:gd name="T7" fmla="*/ 0 h 6"/>
                    <a:gd name="T8" fmla="*/ 6 w 6"/>
                    <a:gd name="T9" fmla="*/ 0 h 6"/>
                    <a:gd name="T10" fmla="*/ 6 w 6"/>
                    <a:gd name="T11" fmla="*/ 2 h 6"/>
                    <a:gd name="T12" fmla="*/ 6 w 6"/>
                    <a:gd name="T13" fmla="*/ 2 h 6"/>
                    <a:gd name="T14" fmla="*/ 6 w 6"/>
                    <a:gd name="T1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5" name="Freeform: Shape 448">
                  <a:extLst>
                    <a:ext uri="{FF2B5EF4-FFF2-40B4-BE49-F238E27FC236}">
                      <a16:creationId xmlns:a16="http://schemas.microsoft.com/office/drawing/2014/main" id="{A85C943D-AD32-48C3-BE08-B40C873B9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500" y="3181350"/>
                  <a:ext cx="9525" cy="9525"/>
                </a:xfrm>
                <a:custGeom>
                  <a:avLst/>
                  <a:gdLst>
                    <a:gd name="T0" fmla="*/ 6 w 6"/>
                    <a:gd name="T1" fmla="*/ 2 h 6"/>
                    <a:gd name="T2" fmla="*/ 2 w 6"/>
                    <a:gd name="T3" fmla="*/ 6 h 6"/>
                    <a:gd name="T4" fmla="*/ 0 w 6"/>
                    <a:gd name="T5" fmla="*/ 0 h 6"/>
                    <a:gd name="T6" fmla="*/ 2 w 6"/>
                    <a:gd name="T7" fmla="*/ 0 h 6"/>
                    <a:gd name="T8" fmla="*/ 6 w 6"/>
                    <a:gd name="T9" fmla="*/ 0 h 6"/>
                    <a:gd name="T10" fmla="*/ 6 w 6"/>
                    <a:gd name="T11" fmla="*/ 2 h 6"/>
                    <a:gd name="T12" fmla="*/ 6 w 6"/>
                    <a:gd name="T13" fmla="*/ 2 h 6"/>
                    <a:gd name="T14" fmla="*/ 6 w 6"/>
                    <a:gd name="T1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6" name="Freeform: Shape 449">
                  <a:extLst>
                    <a:ext uri="{FF2B5EF4-FFF2-40B4-BE49-F238E27FC236}">
                      <a16:creationId xmlns:a16="http://schemas.microsoft.com/office/drawing/2014/main" id="{CD77E7EC-DEBB-4082-9A84-A06D50299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250" y="3355975"/>
                  <a:ext cx="444500" cy="536575"/>
                </a:xfrm>
                <a:custGeom>
                  <a:avLst/>
                  <a:gdLst>
                    <a:gd name="T0" fmla="*/ 0 w 280"/>
                    <a:gd name="T1" fmla="*/ 192 h 338"/>
                    <a:gd name="T2" fmla="*/ 140 w 280"/>
                    <a:gd name="T3" fmla="*/ 300 h 338"/>
                    <a:gd name="T4" fmla="*/ 146 w 280"/>
                    <a:gd name="T5" fmla="*/ 308 h 338"/>
                    <a:gd name="T6" fmla="*/ 156 w 280"/>
                    <a:gd name="T7" fmla="*/ 314 h 338"/>
                    <a:gd name="T8" fmla="*/ 160 w 280"/>
                    <a:gd name="T9" fmla="*/ 318 h 338"/>
                    <a:gd name="T10" fmla="*/ 158 w 280"/>
                    <a:gd name="T11" fmla="*/ 326 h 338"/>
                    <a:gd name="T12" fmla="*/ 160 w 280"/>
                    <a:gd name="T13" fmla="*/ 334 h 338"/>
                    <a:gd name="T14" fmla="*/ 164 w 280"/>
                    <a:gd name="T15" fmla="*/ 338 h 338"/>
                    <a:gd name="T16" fmla="*/ 176 w 280"/>
                    <a:gd name="T17" fmla="*/ 336 h 338"/>
                    <a:gd name="T18" fmla="*/ 204 w 280"/>
                    <a:gd name="T19" fmla="*/ 316 h 338"/>
                    <a:gd name="T20" fmla="*/ 278 w 280"/>
                    <a:gd name="T21" fmla="*/ 254 h 338"/>
                    <a:gd name="T22" fmla="*/ 270 w 280"/>
                    <a:gd name="T23" fmla="*/ 248 h 338"/>
                    <a:gd name="T24" fmla="*/ 258 w 280"/>
                    <a:gd name="T25" fmla="*/ 244 h 338"/>
                    <a:gd name="T26" fmla="*/ 250 w 280"/>
                    <a:gd name="T27" fmla="*/ 234 h 338"/>
                    <a:gd name="T28" fmla="*/ 248 w 280"/>
                    <a:gd name="T29" fmla="*/ 224 h 338"/>
                    <a:gd name="T30" fmla="*/ 242 w 280"/>
                    <a:gd name="T31" fmla="*/ 212 h 338"/>
                    <a:gd name="T32" fmla="*/ 242 w 280"/>
                    <a:gd name="T33" fmla="*/ 206 h 338"/>
                    <a:gd name="T34" fmla="*/ 248 w 280"/>
                    <a:gd name="T35" fmla="*/ 200 h 338"/>
                    <a:gd name="T36" fmla="*/ 248 w 280"/>
                    <a:gd name="T37" fmla="*/ 176 h 338"/>
                    <a:gd name="T38" fmla="*/ 248 w 280"/>
                    <a:gd name="T39" fmla="*/ 172 h 338"/>
                    <a:gd name="T40" fmla="*/ 246 w 280"/>
                    <a:gd name="T41" fmla="*/ 164 h 338"/>
                    <a:gd name="T42" fmla="*/ 246 w 280"/>
                    <a:gd name="T43" fmla="*/ 130 h 338"/>
                    <a:gd name="T44" fmla="*/ 248 w 280"/>
                    <a:gd name="T45" fmla="*/ 126 h 338"/>
                    <a:gd name="T46" fmla="*/ 234 w 280"/>
                    <a:gd name="T47" fmla="*/ 90 h 338"/>
                    <a:gd name="T48" fmla="*/ 228 w 280"/>
                    <a:gd name="T49" fmla="*/ 74 h 338"/>
                    <a:gd name="T50" fmla="*/ 222 w 280"/>
                    <a:gd name="T51" fmla="*/ 58 h 338"/>
                    <a:gd name="T52" fmla="*/ 228 w 280"/>
                    <a:gd name="T53" fmla="*/ 54 h 338"/>
                    <a:gd name="T54" fmla="*/ 234 w 280"/>
                    <a:gd name="T55" fmla="*/ 46 h 338"/>
                    <a:gd name="T56" fmla="*/ 238 w 280"/>
                    <a:gd name="T57" fmla="*/ 40 h 338"/>
                    <a:gd name="T58" fmla="*/ 234 w 280"/>
                    <a:gd name="T59" fmla="*/ 22 h 338"/>
                    <a:gd name="T60" fmla="*/ 232 w 280"/>
                    <a:gd name="T61" fmla="*/ 14 h 338"/>
                    <a:gd name="T62" fmla="*/ 230 w 280"/>
                    <a:gd name="T63" fmla="*/ 6 h 338"/>
                    <a:gd name="T64" fmla="*/ 224 w 280"/>
                    <a:gd name="T65" fmla="*/ 0 h 338"/>
                    <a:gd name="T66" fmla="*/ 220 w 280"/>
                    <a:gd name="T67" fmla="*/ 6 h 338"/>
                    <a:gd name="T68" fmla="*/ 212 w 280"/>
                    <a:gd name="T69" fmla="*/ 0 h 338"/>
                    <a:gd name="T70" fmla="*/ 184 w 280"/>
                    <a:gd name="T71" fmla="*/ 2 h 338"/>
                    <a:gd name="T72" fmla="*/ 160 w 280"/>
                    <a:gd name="T73" fmla="*/ 6 h 338"/>
                    <a:gd name="T74" fmla="*/ 140 w 280"/>
                    <a:gd name="T75" fmla="*/ 4 h 338"/>
                    <a:gd name="T76" fmla="*/ 130 w 280"/>
                    <a:gd name="T77" fmla="*/ 14 h 338"/>
                    <a:gd name="T78" fmla="*/ 122 w 280"/>
                    <a:gd name="T79" fmla="*/ 14 h 338"/>
                    <a:gd name="T80" fmla="*/ 110 w 280"/>
                    <a:gd name="T81" fmla="*/ 22 h 338"/>
                    <a:gd name="T82" fmla="*/ 96 w 280"/>
                    <a:gd name="T83" fmla="*/ 24 h 338"/>
                    <a:gd name="T84" fmla="*/ 92 w 280"/>
                    <a:gd name="T85" fmla="*/ 36 h 338"/>
                    <a:gd name="T86" fmla="*/ 86 w 280"/>
                    <a:gd name="T87" fmla="*/ 40 h 338"/>
                    <a:gd name="T88" fmla="*/ 86 w 280"/>
                    <a:gd name="T89" fmla="*/ 58 h 338"/>
                    <a:gd name="T90" fmla="*/ 90 w 280"/>
                    <a:gd name="T91" fmla="*/ 60 h 338"/>
                    <a:gd name="T92" fmla="*/ 92 w 280"/>
                    <a:gd name="T93" fmla="*/ 66 h 338"/>
                    <a:gd name="T94" fmla="*/ 94 w 280"/>
                    <a:gd name="T95" fmla="*/ 76 h 338"/>
                    <a:gd name="T96" fmla="*/ 100 w 280"/>
                    <a:gd name="T97" fmla="*/ 84 h 338"/>
                    <a:gd name="T98" fmla="*/ 92 w 280"/>
                    <a:gd name="T99" fmla="*/ 90 h 338"/>
                    <a:gd name="T100" fmla="*/ 86 w 280"/>
                    <a:gd name="T101" fmla="*/ 94 h 338"/>
                    <a:gd name="T102" fmla="*/ 82 w 280"/>
                    <a:gd name="T103" fmla="*/ 100 h 338"/>
                    <a:gd name="T104" fmla="*/ 78 w 280"/>
                    <a:gd name="T105" fmla="*/ 102 h 338"/>
                    <a:gd name="T106" fmla="*/ 76 w 280"/>
                    <a:gd name="T107" fmla="*/ 112 h 338"/>
                    <a:gd name="T108" fmla="*/ 66 w 280"/>
                    <a:gd name="T109" fmla="*/ 114 h 338"/>
                    <a:gd name="T110" fmla="*/ 56 w 280"/>
                    <a:gd name="T111" fmla="*/ 132 h 338"/>
                    <a:gd name="T112" fmla="*/ 46 w 280"/>
                    <a:gd name="T113" fmla="*/ 138 h 338"/>
                    <a:gd name="T114" fmla="*/ 38 w 280"/>
                    <a:gd name="T115" fmla="*/ 140 h 338"/>
                    <a:gd name="T116" fmla="*/ 30 w 280"/>
                    <a:gd name="T117" fmla="*/ 146 h 338"/>
                    <a:gd name="T118" fmla="*/ 14 w 280"/>
                    <a:gd name="T119" fmla="*/ 152 h 338"/>
                    <a:gd name="T120" fmla="*/ 2 w 280"/>
                    <a:gd name="T121" fmla="*/ 162 h 338"/>
                    <a:gd name="T122" fmla="*/ 0 w 280"/>
                    <a:gd name="T123" fmla="*/ 182 h 338"/>
                    <a:gd name="T124" fmla="*/ 0 w 280"/>
                    <a:gd name="T125" fmla="*/ 182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0" h="338">
                      <a:moveTo>
                        <a:pt x="0" y="182"/>
                      </a:moveTo>
                      <a:lnTo>
                        <a:pt x="0" y="192"/>
                      </a:lnTo>
                      <a:lnTo>
                        <a:pt x="48" y="230"/>
                      </a:lnTo>
                      <a:lnTo>
                        <a:pt x="140" y="300"/>
                      </a:lnTo>
                      <a:lnTo>
                        <a:pt x="140" y="302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6" y="314"/>
                      </a:lnTo>
                      <a:lnTo>
                        <a:pt x="158" y="316"/>
                      </a:lnTo>
                      <a:lnTo>
                        <a:pt x="160" y="318"/>
                      </a:lnTo>
                      <a:lnTo>
                        <a:pt x="160" y="320"/>
                      </a:lnTo>
                      <a:lnTo>
                        <a:pt x="158" y="326"/>
                      </a:lnTo>
                      <a:lnTo>
                        <a:pt x="160" y="328"/>
                      </a:lnTo>
                      <a:lnTo>
                        <a:pt x="160" y="334"/>
                      </a:lnTo>
                      <a:lnTo>
                        <a:pt x="160" y="338"/>
                      </a:lnTo>
                      <a:lnTo>
                        <a:pt x="164" y="338"/>
                      </a:lnTo>
                      <a:lnTo>
                        <a:pt x="168" y="336"/>
                      </a:lnTo>
                      <a:lnTo>
                        <a:pt x="176" y="336"/>
                      </a:lnTo>
                      <a:lnTo>
                        <a:pt x="196" y="332"/>
                      </a:lnTo>
                      <a:lnTo>
                        <a:pt x="204" y="316"/>
                      </a:lnTo>
                      <a:lnTo>
                        <a:pt x="280" y="256"/>
                      </a:lnTo>
                      <a:lnTo>
                        <a:pt x="278" y="254"/>
                      </a:lnTo>
                      <a:lnTo>
                        <a:pt x="274" y="252"/>
                      </a:lnTo>
                      <a:lnTo>
                        <a:pt x="270" y="248"/>
                      </a:lnTo>
                      <a:lnTo>
                        <a:pt x="268" y="244"/>
                      </a:lnTo>
                      <a:lnTo>
                        <a:pt x="258" y="244"/>
                      </a:lnTo>
                      <a:lnTo>
                        <a:pt x="252" y="238"/>
                      </a:lnTo>
                      <a:lnTo>
                        <a:pt x="250" y="234"/>
                      </a:lnTo>
                      <a:lnTo>
                        <a:pt x="250" y="228"/>
                      </a:lnTo>
                      <a:lnTo>
                        <a:pt x="248" y="224"/>
                      </a:lnTo>
                      <a:lnTo>
                        <a:pt x="246" y="218"/>
                      </a:lnTo>
                      <a:lnTo>
                        <a:pt x="242" y="212"/>
                      </a:lnTo>
                      <a:lnTo>
                        <a:pt x="238" y="208"/>
                      </a:lnTo>
                      <a:lnTo>
                        <a:pt x="242" y="206"/>
                      </a:lnTo>
                      <a:lnTo>
                        <a:pt x="246" y="202"/>
                      </a:lnTo>
                      <a:lnTo>
                        <a:pt x="248" y="200"/>
                      </a:lnTo>
                      <a:lnTo>
                        <a:pt x="248" y="180"/>
                      </a:lnTo>
                      <a:lnTo>
                        <a:pt x="248" y="176"/>
                      </a:lnTo>
                      <a:lnTo>
                        <a:pt x="246" y="174"/>
                      </a:lnTo>
                      <a:lnTo>
                        <a:pt x="248" y="172"/>
                      </a:lnTo>
                      <a:lnTo>
                        <a:pt x="250" y="170"/>
                      </a:lnTo>
                      <a:lnTo>
                        <a:pt x="246" y="164"/>
                      </a:lnTo>
                      <a:lnTo>
                        <a:pt x="248" y="132"/>
                      </a:lnTo>
                      <a:lnTo>
                        <a:pt x="246" y="130"/>
                      </a:lnTo>
                      <a:lnTo>
                        <a:pt x="246" y="128"/>
                      </a:lnTo>
                      <a:lnTo>
                        <a:pt x="248" y="126"/>
                      </a:lnTo>
                      <a:lnTo>
                        <a:pt x="242" y="92"/>
                      </a:lnTo>
                      <a:lnTo>
                        <a:pt x="234" y="90"/>
                      </a:lnTo>
                      <a:lnTo>
                        <a:pt x="230" y="76"/>
                      </a:lnTo>
                      <a:lnTo>
                        <a:pt x="228" y="74"/>
                      </a:lnTo>
                      <a:lnTo>
                        <a:pt x="224" y="74"/>
                      </a:lnTo>
                      <a:lnTo>
                        <a:pt x="222" y="58"/>
                      </a:lnTo>
                      <a:lnTo>
                        <a:pt x="222" y="54"/>
                      </a:lnTo>
                      <a:lnTo>
                        <a:pt x="228" y="54"/>
                      </a:lnTo>
                      <a:lnTo>
                        <a:pt x="232" y="50"/>
                      </a:lnTo>
                      <a:lnTo>
                        <a:pt x="234" y="46"/>
                      </a:lnTo>
                      <a:lnTo>
                        <a:pt x="234" y="40"/>
                      </a:lnTo>
                      <a:lnTo>
                        <a:pt x="238" y="40"/>
                      </a:lnTo>
                      <a:lnTo>
                        <a:pt x="238" y="38"/>
                      </a:lnTo>
                      <a:lnTo>
                        <a:pt x="234" y="22"/>
                      </a:lnTo>
                      <a:lnTo>
                        <a:pt x="234" y="18"/>
                      </a:lnTo>
                      <a:lnTo>
                        <a:pt x="232" y="14"/>
                      </a:lnTo>
                      <a:lnTo>
                        <a:pt x="232" y="10"/>
                      </a:lnTo>
                      <a:lnTo>
                        <a:pt x="230" y="6"/>
                      </a:lnTo>
                      <a:lnTo>
                        <a:pt x="232" y="0"/>
                      </a:lnTo>
                      <a:lnTo>
                        <a:pt x="224" y="0"/>
                      </a:lnTo>
                      <a:lnTo>
                        <a:pt x="222" y="4"/>
                      </a:lnTo>
                      <a:lnTo>
                        <a:pt x="220" y="6"/>
                      </a:lnTo>
                      <a:lnTo>
                        <a:pt x="218" y="4"/>
                      </a:lnTo>
                      <a:lnTo>
                        <a:pt x="212" y="0"/>
                      </a:lnTo>
                      <a:lnTo>
                        <a:pt x="200" y="2"/>
                      </a:lnTo>
                      <a:lnTo>
                        <a:pt x="184" y="2"/>
                      </a:lnTo>
                      <a:lnTo>
                        <a:pt x="170" y="4"/>
                      </a:lnTo>
                      <a:lnTo>
                        <a:pt x="160" y="6"/>
                      </a:lnTo>
                      <a:lnTo>
                        <a:pt x="154" y="6"/>
                      </a:lnTo>
                      <a:lnTo>
                        <a:pt x="140" y="4"/>
                      </a:lnTo>
                      <a:lnTo>
                        <a:pt x="136" y="10"/>
                      </a:lnTo>
                      <a:lnTo>
                        <a:pt x="130" y="14"/>
                      </a:lnTo>
                      <a:lnTo>
                        <a:pt x="124" y="14"/>
                      </a:lnTo>
                      <a:lnTo>
                        <a:pt x="122" y="14"/>
                      </a:lnTo>
                      <a:lnTo>
                        <a:pt x="118" y="20"/>
                      </a:lnTo>
                      <a:lnTo>
                        <a:pt x="110" y="22"/>
                      </a:lnTo>
                      <a:lnTo>
                        <a:pt x="102" y="22"/>
                      </a:lnTo>
                      <a:lnTo>
                        <a:pt x="96" y="24"/>
                      </a:lnTo>
                      <a:lnTo>
                        <a:pt x="94" y="30"/>
                      </a:lnTo>
                      <a:lnTo>
                        <a:pt x="92" y="36"/>
                      </a:lnTo>
                      <a:lnTo>
                        <a:pt x="86" y="36"/>
                      </a:lnTo>
                      <a:lnTo>
                        <a:pt x="86" y="40"/>
                      </a:lnTo>
                      <a:lnTo>
                        <a:pt x="90" y="46"/>
                      </a:lnTo>
                      <a:lnTo>
                        <a:pt x="86" y="58"/>
                      </a:lnTo>
                      <a:lnTo>
                        <a:pt x="86" y="60"/>
                      </a:lnTo>
                      <a:lnTo>
                        <a:pt x="90" y="60"/>
                      </a:lnTo>
                      <a:lnTo>
                        <a:pt x="92" y="64"/>
                      </a:lnTo>
                      <a:lnTo>
                        <a:pt x="92" y="66"/>
                      </a:lnTo>
                      <a:lnTo>
                        <a:pt x="92" y="72"/>
                      </a:lnTo>
                      <a:lnTo>
                        <a:pt x="94" y="76"/>
                      </a:lnTo>
                      <a:lnTo>
                        <a:pt x="96" y="82"/>
                      </a:lnTo>
                      <a:lnTo>
                        <a:pt x="100" y="84"/>
                      </a:lnTo>
                      <a:lnTo>
                        <a:pt x="96" y="84"/>
                      </a:lnTo>
                      <a:lnTo>
                        <a:pt x="92" y="90"/>
                      </a:lnTo>
                      <a:lnTo>
                        <a:pt x="90" y="92"/>
                      </a:lnTo>
                      <a:lnTo>
                        <a:pt x="86" y="94"/>
                      </a:lnTo>
                      <a:lnTo>
                        <a:pt x="84" y="96"/>
                      </a:lnTo>
                      <a:lnTo>
                        <a:pt x="82" y="100"/>
                      </a:lnTo>
                      <a:lnTo>
                        <a:pt x="78" y="100"/>
                      </a:lnTo>
                      <a:lnTo>
                        <a:pt x="78" y="102"/>
                      </a:lnTo>
                      <a:lnTo>
                        <a:pt x="78" y="108"/>
                      </a:lnTo>
                      <a:lnTo>
                        <a:pt x="76" y="112"/>
                      </a:lnTo>
                      <a:lnTo>
                        <a:pt x="68" y="114"/>
                      </a:lnTo>
                      <a:lnTo>
                        <a:pt x="66" y="114"/>
                      </a:lnTo>
                      <a:lnTo>
                        <a:pt x="64" y="122"/>
                      </a:lnTo>
                      <a:lnTo>
                        <a:pt x="56" y="132"/>
                      </a:lnTo>
                      <a:lnTo>
                        <a:pt x="50" y="136"/>
                      </a:lnTo>
                      <a:lnTo>
                        <a:pt x="46" y="138"/>
                      </a:lnTo>
                      <a:lnTo>
                        <a:pt x="40" y="138"/>
                      </a:lnTo>
                      <a:lnTo>
                        <a:pt x="38" y="140"/>
                      </a:lnTo>
                      <a:lnTo>
                        <a:pt x="32" y="146"/>
                      </a:lnTo>
                      <a:lnTo>
                        <a:pt x="30" y="146"/>
                      </a:lnTo>
                      <a:lnTo>
                        <a:pt x="22" y="148"/>
                      </a:lnTo>
                      <a:lnTo>
                        <a:pt x="14" y="152"/>
                      </a:lnTo>
                      <a:lnTo>
                        <a:pt x="10" y="154"/>
                      </a:lnTo>
                      <a:lnTo>
                        <a:pt x="2" y="162"/>
                      </a:lnTo>
                      <a:lnTo>
                        <a:pt x="0" y="166"/>
                      </a:lnTo>
                      <a:lnTo>
                        <a:pt x="0" y="182"/>
                      </a:lnTo>
                      <a:lnTo>
                        <a:pt x="0" y="182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7" name="Freeform: Shape 450">
                  <a:extLst>
                    <a:ext uri="{FF2B5EF4-FFF2-40B4-BE49-F238E27FC236}">
                      <a16:creationId xmlns:a16="http://schemas.microsoft.com/office/drawing/2014/main" id="{7ED28EA9-248B-4326-AFF5-E53F0AFAB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075" y="3190875"/>
                  <a:ext cx="41275" cy="88900"/>
                </a:xfrm>
                <a:custGeom>
                  <a:avLst/>
                  <a:gdLst>
                    <a:gd name="T0" fmla="*/ 12 w 26"/>
                    <a:gd name="T1" fmla="*/ 56 h 56"/>
                    <a:gd name="T2" fmla="*/ 12 w 26"/>
                    <a:gd name="T3" fmla="*/ 56 h 56"/>
                    <a:gd name="T4" fmla="*/ 16 w 26"/>
                    <a:gd name="T5" fmla="*/ 56 h 56"/>
                    <a:gd name="T6" fmla="*/ 20 w 26"/>
                    <a:gd name="T7" fmla="*/ 56 h 56"/>
                    <a:gd name="T8" fmla="*/ 20 w 26"/>
                    <a:gd name="T9" fmla="*/ 54 h 56"/>
                    <a:gd name="T10" fmla="*/ 20 w 26"/>
                    <a:gd name="T11" fmla="*/ 50 h 56"/>
                    <a:gd name="T12" fmla="*/ 22 w 26"/>
                    <a:gd name="T13" fmla="*/ 50 h 56"/>
                    <a:gd name="T14" fmla="*/ 26 w 26"/>
                    <a:gd name="T15" fmla="*/ 44 h 56"/>
                    <a:gd name="T16" fmla="*/ 24 w 26"/>
                    <a:gd name="T17" fmla="*/ 38 h 56"/>
                    <a:gd name="T18" fmla="*/ 22 w 26"/>
                    <a:gd name="T19" fmla="*/ 30 h 56"/>
                    <a:gd name="T20" fmla="*/ 20 w 26"/>
                    <a:gd name="T21" fmla="*/ 28 h 56"/>
                    <a:gd name="T22" fmla="*/ 20 w 26"/>
                    <a:gd name="T23" fmla="*/ 26 h 56"/>
                    <a:gd name="T24" fmla="*/ 22 w 26"/>
                    <a:gd name="T25" fmla="*/ 14 h 56"/>
                    <a:gd name="T26" fmla="*/ 20 w 26"/>
                    <a:gd name="T27" fmla="*/ 8 h 56"/>
                    <a:gd name="T28" fmla="*/ 14 w 26"/>
                    <a:gd name="T29" fmla="*/ 0 h 56"/>
                    <a:gd name="T30" fmla="*/ 10 w 26"/>
                    <a:gd name="T31" fmla="*/ 4 h 56"/>
                    <a:gd name="T32" fmla="*/ 6 w 26"/>
                    <a:gd name="T33" fmla="*/ 0 h 56"/>
                    <a:gd name="T34" fmla="*/ 0 w 26"/>
                    <a:gd name="T35" fmla="*/ 4 h 56"/>
                    <a:gd name="T36" fmla="*/ 0 w 26"/>
                    <a:gd name="T37" fmla="*/ 8 h 56"/>
                    <a:gd name="T38" fmla="*/ 2 w 26"/>
                    <a:gd name="T39" fmla="*/ 10 h 56"/>
                    <a:gd name="T40" fmla="*/ 2 w 26"/>
                    <a:gd name="T41" fmla="*/ 14 h 56"/>
                    <a:gd name="T42" fmla="*/ 2 w 26"/>
                    <a:gd name="T43" fmla="*/ 22 h 56"/>
                    <a:gd name="T44" fmla="*/ 0 w 26"/>
                    <a:gd name="T45" fmla="*/ 30 h 56"/>
                    <a:gd name="T46" fmla="*/ 0 w 26"/>
                    <a:gd name="T47" fmla="*/ 38 h 56"/>
                    <a:gd name="T48" fmla="*/ 12 w 26"/>
                    <a:gd name="T49" fmla="*/ 56 h 56"/>
                    <a:gd name="T50" fmla="*/ 12 w 26"/>
                    <a:gd name="T51" fmla="*/ 56 h 56"/>
                    <a:gd name="T52" fmla="*/ 12 w 26"/>
                    <a:gd name="T53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6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6" y="56"/>
                      </a:lnTo>
                      <a:lnTo>
                        <a:pt x="20" y="56"/>
                      </a:lnTo>
                      <a:lnTo>
                        <a:pt x="20" y="54"/>
                      </a:lnTo>
                      <a:lnTo>
                        <a:pt x="20" y="50"/>
                      </a:lnTo>
                      <a:lnTo>
                        <a:pt x="22" y="50"/>
                      </a:lnTo>
                      <a:lnTo>
                        <a:pt x="26" y="44"/>
                      </a:lnTo>
                      <a:lnTo>
                        <a:pt x="24" y="38"/>
                      </a:lnTo>
                      <a:lnTo>
                        <a:pt x="22" y="30"/>
                      </a:lnTo>
                      <a:lnTo>
                        <a:pt x="20" y="28"/>
                      </a:lnTo>
                      <a:lnTo>
                        <a:pt x="20" y="26"/>
                      </a:lnTo>
                      <a:lnTo>
                        <a:pt x="22" y="14"/>
                      </a:lnTo>
                      <a:lnTo>
                        <a:pt x="20" y="8"/>
                      </a:lnTo>
                      <a:lnTo>
                        <a:pt x="14" y="0"/>
                      </a:lnTo>
                      <a:lnTo>
                        <a:pt x="10" y="4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8" name="Freeform: Shape 451">
                  <a:extLst>
                    <a:ext uri="{FF2B5EF4-FFF2-40B4-BE49-F238E27FC236}">
                      <a16:creationId xmlns:a16="http://schemas.microsoft.com/office/drawing/2014/main" id="{9B5BB0D2-7436-4F12-A27F-6A0EF7450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750" y="3336925"/>
                  <a:ext cx="307975" cy="247650"/>
                </a:xfrm>
                <a:custGeom>
                  <a:avLst/>
                  <a:gdLst>
                    <a:gd name="T0" fmla="*/ 94 w 194"/>
                    <a:gd name="T1" fmla="*/ 12 h 156"/>
                    <a:gd name="T2" fmla="*/ 82 w 194"/>
                    <a:gd name="T3" fmla="*/ 8 h 156"/>
                    <a:gd name="T4" fmla="*/ 68 w 194"/>
                    <a:gd name="T5" fmla="*/ 4 h 156"/>
                    <a:gd name="T6" fmla="*/ 58 w 194"/>
                    <a:gd name="T7" fmla="*/ 0 h 156"/>
                    <a:gd name="T8" fmla="*/ 54 w 194"/>
                    <a:gd name="T9" fmla="*/ 8 h 156"/>
                    <a:gd name="T10" fmla="*/ 50 w 194"/>
                    <a:gd name="T11" fmla="*/ 22 h 156"/>
                    <a:gd name="T12" fmla="*/ 46 w 194"/>
                    <a:gd name="T13" fmla="*/ 38 h 156"/>
                    <a:gd name="T14" fmla="*/ 28 w 194"/>
                    <a:gd name="T15" fmla="*/ 40 h 156"/>
                    <a:gd name="T16" fmla="*/ 18 w 194"/>
                    <a:gd name="T17" fmla="*/ 42 h 156"/>
                    <a:gd name="T18" fmla="*/ 12 w 194"/>
                    <a:gd name="T19" fmla="*/ 54 h 156"/>
                    <a:gd name="T20" fmla="*/ 4 w 194"/>
                    <a:gd name="T21" fmla="*/ 56 h 156"/>
                    <a:gd name="T22" fmla="*/ 0 w 194"/>
                    <a:gd name="T23" fmla="*/ 74 h 156"/>
                    <a:gd name="T24" fmla="*/ 4 w 194"/>
                    <a:gd name="T25" fmla="*/ 78 h 156"/>
                    <a:gd name="T26" fmla="*/ 0 w 194"/>
                    <a:gd name="T27" fmla="*/ 92 h 156"/>
                    <a:gd name="T28" fmla="*/ 10 w 194"/>
                    <a:gd name="T29" fmla="*/ 106 h 156"/>
                    <a:gd name="T30" fmla="*/ 10 w 194"/>
                    <a:gd name="T31" fmla="*/ 116 h 156"/>
                    <a:gd name="T32" fmla="*/ 24 w 194"/>
                    <a:gd name="T33" fmla="*/ 122 h 156"/>
                    <a:gd name="T34" fmla="*/ 10 w 194"/>
                    <a:gd name="T35" fmla="*/ 144 h 156"/>
                    <a:gd name="T36" fmla="*/ 30 w 194"/>
                    <a:gd name="T37" fmla="*/ 152 h 156"/>
                    <a:gd name="T38" fmla="*/ 50 w 194"/>
                    <a:gd name="T39" fmla="*/ 152 h 156"/>
                    <a:gd name="T40" fmla="*/ 58 w 194"/>
                    <a:gd name="T41" fmla="*/ 148 h 156"/>
                    <a:gd name="T42" fmla="*/ 68 w 194"/>
                    <a:gd name="T43" fmla="*/ 140 h 156"/>
                    <a:gd name="T44" fmla="*/ 76 w 194"/>
                    <a:gd name="T45" fmla="*/ 130 h 156"/>
                    <a:gd name="T46" fmla="*/ 92 w 194"/>
                    <a:gd name="T47" fmla="*/ 120 h 156"/>
                    <a:gd name="T48" fmla="*/ 96 w 194"/>
                    <a:gd name="T49" fmla="*/ 112 h 156"/>
                    <a:gd name="T50" fmla="*/ 100 w 194"/>
                    <a:gd name="T51" fmla="*/ 102 h 156"/>
                    <a:gd name="T52" fmla="*/ 108 w 194"/>
                    <a:gd name="T53" fmla="*/ 102 h 156"/>
                    <a:gd name="T54" fmla="*/ 118 w 194"/>
                    <a:gd name="T55" fmla="*/ 102 h 156"/>
                    <a:gd name="T56" fmla="*/ 120 w 194"/>
                    <a:gd name="T57" fmla="*/ 88 h 156"/>
                    <a:gd name="T58" fmla="*/ 126 w 194"/>
                    <a:gd name="T59" fmla="*/ 76 h 156"/>
                    <a:gd name="T60" fmla="*/ 122 w 194"/>
                    <a:gd name="T61" fmla="*/ 66 h 156"/>
                    <a:gd name="T62" fmla="*/ 138 w 194"/>
                    <a:gd name="T63" fmla="*/ 66 h 156"/>
                    <a:gd name="T64" fmla="*/ 136 w 194"/>
                    <a:gd name="T65" fmla="*/ 50 h 156"/>
                    <a:gd name="T66" fmla="*/ 140 w 194"/>
                    <a:gd name="T67" fmla="*/ 38 h 156"/>
                    <a:gd name="T68" fmla="*/ 166 w 194"/>
                    <a:gd name="T69" fmla="*/ 28 h 156"/>
                    <a:gd name="T70" fmla="*/ 184 w 194"/>
                    <a:gd name="T71" fmla="*/ 22 h 156"/>
                    <a:gd name="T72" fmla="*/ 194 w 194"/>
                    <a:gd name="T73" fmla="*/ 20 h 156"/>
                    <a:gd name="T74" fmla="*/ 184 w 194"/>
                    <a:gd name="T75" fmla="*/ 14 h 156"/>
                    <a:gd name="T76" fmla="*/ 166 w 194"/>
                    <a:gd name="T77" fmla="*/ 14 h 156"/>
                    <a:gd name="T78" fmla="*/ 152 w 194"/>
                    <a:gd name="T79" fmla="*/ 20 h 156"/>
                    <a:gd name="T80" fmla="*/ 140 w 194"/>
                    <a:gd name="T81" fmla="*/ 32 h 156"/>
                    <a:gd name="T82" fmla="*/ 128 w 194"/>
                    <a:gd name="T83" fmla="*/ 28 h 156"/>
                    <a:gd name="T84" fmla="*/ 134 w 194"/>
                    <a:gd name="T85" fmla="*/ 12 h 156"/>
                    <a:gd name="T86" fmla="*/ 126 w 194"/>
                    <a:gd name="T87" fmla="*/ 2 h 156"/>
                    <a:gd name="T88" fmla="*/ 118 w 194"/>
                    <a:gd name="T89" fmla="*/ 4 h 156"/>
                    <a:gd name="T90" fmla="*/ 108 w 194"/>
                    <a:gd name="T91" fmla="*/ 10 h 156"/>
                    <a:gd name="T92" fmla="*/ 100 w 194"/>
                    <a:gd name="T93" fmla="*/ 10 h 156"/>
                    <a:gd name="T94" fmla="*/ 100 w 194"/>
                    <a:gd name="T95" fmla="*/ 1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4" h="156">
                      <a:moveTo>
                        <a:pt x="100" y="10"/>
                      </a:moveTo>
                      <a:lnTo>
                        <a:pt x="94" y="12"/>
                      </a:lnTo>
                      <a:lnTo>
                        <a:pt x="86" y="12"/>
                      </a:lnTo>
                      <a:lnTo>
                        <a:pt x="82" y="8"/>
                      </a:lnTo>
                      <a:lnTo>
                        <a:pt x="76" y="4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58" y="0"/>
                      </a:lnTo>
                      <a:lnTo>
                        <a:pt x="56" y="4"/>
                      </a:lnTo>
                      <a:lnTo>
                        <a:pt x="54" y="8"/>
                      </a:lnTo>
                      <a:lnTo>
                        <a:pt x="54" y="18"/>
                      </a:lnTo>
                      <a:lnTo>
                        <a:pt x="50" y="22"/>
                      </a:lnTo>
                      <a:lnTo>
                        <a:pt x="42" y="30"/>
                      </a:lnTo>
                      <a:lnTo>
                        <a:pt x="46" y="38"/>
                      </a:lnTo>
                      <a:lnTo>
                        <a:pt x="32" y="42"/>
                      </a:lnTo>
                      <a:lnTo>
                        <a:pt x="28" y="40"/>
                      </a:lnTo>
                      <a:lnTo>
                        <a:pt x="24" y="42"/>
                      </a:lnTo>
                      <a:lnTo>
                        <a:pt x="18" y="42"/>
                      </a:lnTo>
                      <a:lnTo>
                        <a:pt x="14" y="48"/>
                      </a:lnTo>
                      <a:lnTo>
                        <a:pt x="12" y="54"/>
                      </a:lnTo>
                      <a:lnTo>
                        <a:pt x="6" y="54"/>
                      </a:lnTo>
                      <a:lnTo>
                        <a:pt x="4" y="56"/>
                      </a:lnTo>
                      <a:lnTo>
                        <a:pt x="0" y="64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4" y="78"/>
                      </a:lnTo>
                      <a:lnTo>
                        <a:pt x="0" y="84"/>
                      </a:lnTo>
                      <a:lnTo>
                        <a:pt x="0" y="92"/>
                      </a:lnTo>
                      <a:lnTo>
                        <a:pt x="4" y="96"/>
                      </a:lnTo>
                      <a:lnTo>
                        <a:pt x="10" y="106"/>
                      </a:lnTo>
                      <a:lnTo>
                        <a:pt x="10" y="114"/>
                      </a:lnTo>
                      <a:lnTo>
                        <a:pt x="10" y="116"/>
                      </a:lnTo>
                      <a:lnTo>
                        <a:pt x="22" y="120"/>
                      </a:lnTo>
                      <a:lnTo>
                        <a:pt x="24" y="122"/>
                      </a:lnTo>
                      <a:lnTo>
                        <a:pt x="24" y="128"/>
                      </a:lnTo>
                      <a:lnTo>
                        <a:pt x="10" y="144"/>
                      </a:lnTo>
                      <a:lnTo>
                        <a:pt x="24" y="156"/>
                      </a:lnTo>
                      <a:lnTo>
                        <a:pt x="30" y="152"/>
                      </a:lnTo>
                      <a:lnTo>
                        <a:pt x="36" y="152"/>
                      </a:lnTo>
                      <a:lnTo>
                        <a:pt x="50" y="152"/>
                      </a:lnTo>
                      <a:lnTo>
                        <a:pt x="58" y="156"/>
                      </a:lnTo>
                      <a:lnTo>
                        <a:pt x="58" y="148"/>
                      </a:lnTo>
                      <a:lnTo>
                        <a:pt x="66" y="148"/>
                      </a:lnTo>
                      <a:lnTo>
                        <a:pt x="68" y="140"/>
                      </a:lnTo>
                      <a:lnTo>
                        <a:pt x="72" y="134"/>
                      </a:lnTo>
                      <a:lnTo>
                        <a:pt x="76" y="130"/>
                      </a:lnTo>
                      <a:lnTo>
                        <a:pt x="86" y="116"/>
                      </a:lnTo>
                      <a:lnTo>
                        <a:pt x="92" y="120"/>
                      </a:lnTo>
                      <a:lnTo>
                        <a:pt x="94" y="116"/>
                      </a:lnTo>
                      <a:lnTo>
                        <a:pt x="96" y="112"/>
                      </a:lnTo>
                      <a:lnTo>
                        <a:pt x="92" y="106"/>
                      </a:lnTo>
                      <a:lnTo>
                        <a:pt x="100" y="102"/>
                      </a:lnTo>
                      <a:lnTo>
                        <a:pt x="102" y="96"/>
                      </a:lnTo>
                      <a:lnTo>
                        <a:pt x="108" y="102"/>
                      </a:lnTo>
                      <a:lnTo>
                        <a:pt x="112" y="104"/>
                      </a:lnTo>
                      <a:lnTo>
                        <a:pt x="118" y="102"/>
                      </a:lnTo>
                      <a:lnTo>
                        <a:pt x="120" y="96"/>
                      </a:lnTo>
                      <a:lnTo>
                        <a:pt x="120" y="88"/>
                      </a:lnTo>
                      <a:lnTo>
                        <a:pt x="126" y="84"/>
                      </a:lnTo>
                      <a:lnTo>
                        <a:pt x="126" y="76"/>
                      </a:lnTo>
                      <a:lnTo>
                        <a:pt x="120" y="70"/>
                      </a:lnTo>
                      <a:lnTo>
                        <a:pt x="122" y="66"/>
                      </a:lnTo>
                      <a:lnTo>
                        <a:pt x="130" y="66"/>
                      </a:lnTo>
                      <a:lnTo>
                        <a:pt x="138" y="66"/>
                      </a:lnTo>
                      <a:lnTo>
                        <a:pt x="140" y="56"/>
                      </a:lnTo>
                      <a:lnTo>
                        <a:pt x="136" y="50"/>
                      </a:lnTo>
                      <a:lnTo>
                        <a:pt x="140" y="48"/>
                      </a:lnTo>
                      <a:lnTo>
                        <a:pt x="140" y="38"/>
                      </a:lnTo>
                      <a:lnTo>
                        <a:pt x="158" y="28"/>
                      </a:lnTo>
                      <a:lnTo>
                        <a:pt x="166" y="28"/>
                      </a:lnTo>
                      <a:lnTo>
                        <a:pt x="176" y="22"/>
                      </a:lnTo>
                      <a:lnTo>
                        <a:pt x="184" y="22"/>
                      </a:lnTo>
                      <a:lnTo>
                        <a:pt x="190" y="22"/>
                      </a:lnTo>
                      <a:lnTo>
                        <a:pt x="194" y="20"/>
                      </a:lnTo>
                      <a:lnTo>
                        <a:pt x="194" y="14"/>
                      </a:lnTo>
                      <a:lnTo>
                        <a:pt x="184" y="14"/>
                      </a:lnTo>
                      <a:lnTo>
                        <a:pt x="172" y="12"/>
                      </a:lnTo>
                      <a:lnTo>
                        <a:pt x="166" y="14"/>
                      </a:lnTo>
                      <a:lnTo>
                        <a:pt x="156" y="20"/>
                      </a:lnTo>
                      <a:lnTo>
                        <a:pt x="152" y="20"/>
                      </a:lnTo>
                      <a:lnTo>
                        <a:pt x="148" y="28"/>
                      </a:lnTo>
                      <a:lnTo>
                        <a:pt x="140" y="32"/>
                      </a:lnTo>
                      <a:lnTo>
                        <a:pt x="134" y="36"/>
                      </a:lnTo>
                      <a:lnTo>
                        <a:pt x="128" y="28"/>
                      </a:lnTo>
                      <a:lnTo>
                        <a:pt x="130" y="18"/>
                      </a:lnTo>
                      <a:lnTo>
                        <a:pt x="134" y="12"/>
                      </a:lnTo>
                      <a:lnTo>
                        <a:pt x="128" y="8"/>
                      </a:lnTo>
                      <a:lnTo>
                        <a:pt x="126" y="2"/>
                      </a:lnTo>
                      <a:lnTo>
                        <a:pt x="120" y="0"/>
                      </a:lnTo>
                      <a:lnTo>
                        <a:pt x="118" y="4"/>
                      </a:lnTo>
                      <a:lnTo>
                        <a:pt x="114" y="8"/>
                      </a:lnTo>
                      <a:lnTo>
                        <a:pt x="108" y="10"/>
                      </a:lnTo>
                      <a:lnTo>
                        <a:pt x="102" y="10"/>
                      </a:lnTo>
                      <a:lnTo>
                        <a:pt x="100" y="10"/>
                      </a:lnTo>
                      <a:lnTo>
                        <a:pt x="100" y="10"/>
                      </a:lnTo>
                      <a:lnTo>
                        <a:pt x="10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9" name="Freeform: Shape 452">
                  <a:extLst>
                    <a:ext uri="{FF2B5EF4-FFF2-40B4-BE49-F238E27FC236}">
                      <a16:creationId xmlns:a16="http://schemas.microsoft.com/office/drawing/2014/main" id="{9FC9DFBF-6843-4FF9-B4BD-043E21039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4625" y="4311650"/>
                  <a:ext cx="200025" cy="269875"/>
                </a:xfrm>
                <a:custGeom>
                  <a:avLst/>
                  <a:gdLst>
                    <a:gd name="T0" fmla="*/ 2 w 126"/>
                    <a:gd name="T1" fmla="*/ 100 h 170"/>
                    <a:gd name="T2" fmla="*/ 6 w 126"/>
                    <a:gd name="T3" fmla="*/ 98 h 170"/>
                    <a:gd name="T4" fmla="*/ 6 w 126"/>
                    <a:gd name="T5" fmla="*/ 108 h 170"/>
                    <a:gd name="T6" fmla="*/ 54 w 126"/>
                    <a:gd name="T7" fmla="*/ 142 h 170"/>
                    <a:gd name="T8" fmla="*/ 54 w 126"/>
                    <a:gd name="T9" fmla="*/ 150 h 170"/>
                    <a:gd name="T10" fmla="*/ 58 w 126"/>
                    <a:gd name="T11" fmla="*/ 158 h 170"/>
                    <a:gd name="T12" fmla="*/ 60 w 126"/>
                    <a:gd name="T13" fmla="*/ 160 h 170"/>
                    <a:gd name="T14" fmla="*/ 76 w 126"/>
                    <a:gd name="T15" fmla="*/ 160 h 170"/>
                    <a:gd name="T16" fmla="*/ 82 w 126"/>
                    <a:gd name="T17" fmla="*/ 152 h 170"/>
                    <a:gd name="T18" fmla="*/ 90 w 126"/>
                    <a:gd name="T19" fmla="*/ 140 h 170"/>
                    <a:gd name="T20" fmla="*/ 96 w 126"/>
                    <a:gd name="T21" fmla="*/ 134 h 170"/>
                    <a:gd name="T22" fmla="*/ 104 w 126"/>
                    <a:gd name="T23" fmla="*/ 128 h 170"/>
                    <a:gd name="T24" fmla="*/ 110 w 126"/>
                    <a:gd name="T25" fmla="*/ 122 h 170"/>
                    <a:gd name="T26" fmla="*/ 114 w 126"/>
                    <a:gd name="T27" fmla="*/ 112 h 170"/>
                    <a:gd name="T28" fmla="*/ 118 w 126"/>
                    <a:gd name="T29" fmla="*/ 100 h 170"/>
                    <a:gd name="T30" fmla="*/ 110 w 126"/>
                    <a:gd name="T31" fmla="*/ 32 h 170"/>
                    <a:gd name="T32" fmla="*/ 126 w 126"/>
                    <a:gd name="T33" fmla="*/ 6 h 170"/>
                    <a:gd name="T34" fmla="*/ 110 w 126"/>
                    <a:gd name="T35" fmla="*/ 8 h 170"/>
                    <a:gd name="T36" fmla="*/ 104 w 126"/>
                    <a:gd name="T37" fmla="*/ 0 h 170"/>
                    <a:gd name="T38" fmla="*/ 100 w 126"/>
                    <a:gd name="T39" fmla="*/ 6 h 170"/>
                    <a:gd name="T40" fmla="*/ 92 w 126"/>
                    <a:gd name="T41" fmla="*/ 6 h 170"/>
                    <a:gd name="T42" fmla="*/ 90 w 126"/>
                    <a:gd name="T43" fmla="*/ 12 h 170"/>
                    <a:gd name="T44" fmla="*/ 76 w 126"/>
                    <a:gd name="T45" fmla="*/ 12 h 170"/>
                    <a:gd name="T46" fmla="*/ 66 w 126"/>
                    <a:gd name="T47" fmla="*/ 8 h 170"/>
                    <a:gd name="T48" fmla="*/ 58 w 126"/>
                    <a:gd name="T49" fmla="*/ 12 h 170"/>
                    <a:gd name="T50" fmla="*/ 50 w 126"/>
                    <a:gd name="T51" fmla="*/ 8 h 170"/>
                    <a:gd name="T52" fmla="*/ 46 w 126"/>
                    <a:gd name="T53" fmla="*/ 8 h 170"/>
                    <a:gd name="T54" fmla="*/ 30 w 126"/>
                    <a:gd name="T55" fmla="*/ 8 h 170"/>
                    <a:gd name="T56" fmla="*/ 14 w 126"/>
                    <a:gd name="T57" fmla="*/ 4 h 170"/>
                    <a:gd name="T58" fmla="*/ 4 w 126"/>
                    <a:gd name="T59" fmla="*/ 8 h 170"/>
                    <a:gd name="T60" fmla="*/ 0 w 126"/>
                    <a:gd name="T61" fmla="*/ 14 h 170"/>
                    <a:gd name="T62" fmla="*/ 4 w 126"/>
                    <a:gd name="T63" fmla="*/ 18 h 170"/>
                    <a:gd name="T64" fmla="*/ 6 w 126"/>
                    <a:gd name="T65" fmla="*/ 24 h 170"/>
                    <a:gd name="T66" fmla="*/ 4 w 126"/>
                    <a:gd name="T67" fmla="*/ 36 h 170"/>
                    <a:gd name="T68" fmla="*/ 10 w 126"/>
                    <a:gd name="T69" fmla="*/ 44 h 170"/>
                    <a:gd name="T70" fmla="*/ 6 w 126"/>
                    <a:gd name="T71" fmla="*/ 58 h 170"/>
                    <a:gd name="T72" fmla="*/ 2 w 126"/>
                    <a:gd name="T73" fmla="*/ 64 h 170"/>
                    <a:gd name="T74" fmla="*/ 2 w 126"/>
                    <a:gd name="T75" fmla="*/ 76 h 170"/>
                    <a:gd name="T76" fmla="*/ 2 w 126"/>
                    <a:gd name="T77" fmla="*/ 82 h 170"/>
                    <a:gd name="T78" fmla="*/ 2 w 126"/>
                    <a:gd name="T79" fmla="*/ 94 h 170"/>
                    <a:gd name="T80" fmla="*/ 2 w 126"/>
                    <a:gd name="T81" fmla="*/ 100 h 170"/>
                    <a:gd name="T82" fmla="*/ 30 w 126"/>
                    <a:gd name="T83" fmla="*/ 12 h 170"/>
                    <a:gd name="T84" fmla="*/ 30 w 126"/>
                    <a:gd name="T85" fmla="*/ 22 h 170"/>
                    <a:gd name="T86" fmla="*/ 38 w 126"/>
                    <a:gd name="T87" fmla="*/ 40 h 170"/>
                    <a:gd name="T88" fmla="*/ 38 w 126"/>
                    <a:gd name="T89" fmla="*/ 48 h 170"/>
                    <a:gd name="T90" fmla="*/ 24 w 126"/>
                    <a:gd name="T91" fmla="*/ 30 h 170"/>
                    <a:gd name="T92" fmla="*/ 28 w 126"/>
                    <a:gd name="T93" fmla="*/ 18 h 170"/>
                    <a:gd name="T94" fmla="*/ 30 w 126"/>
                    <a:gd name="T95" fmla="*/ 1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6" h="170">
                      <a:moveTo>
                        <a:pt x="2" y="100"/>
                      </a:moveTo>
                      <a:lnTo>
                        <a:pt x="2" y="100"/>
                      </a:lnTo>
                      <a:lnTo>
                        <a:pt x="4" y="100"/>
                      </a:lnTo>
                      <a:lnTo>
                        <a:pt x="6" y="98"/>
                      </a:lnTo>
                      <a:lnTo>
                        <a:pt x="10" y="100"/>
                      </a:lnTo>
                      <a:lnTo>
                        <a:pt x="6" y="108"/>
                      </a:lnTo>
                      <a:lnTo>
                        <a:pt x="4" y="118"/>
                      </a:lnTo>
                      <a:lnTo>
                        <a:pt x="54" y="142"/>
                      </a:lnTo>
                      <a:lnTo>
                        <a:pt x="54" y="144"/>
                      </a:lnTo>
                      <a:lnTo>
                        <a:pt x="54" y="150"/>
                      </a:lnTo>
                      <a:lnTo>
                        <a:pt x="54" y="154"/>
                      </a:lnTo>
                      <a:lnTo>
                        <a:pt x="58" y="158"/>
                      </a:lnTo>
                      <a:lnTo>
                        <a:pt x="60" y="158"/>
                      </a:lnTo>
                      <a:lnTo>
                        <a:pt x="60" y="160"/>
                      </a:lnTo>
                      <a:lnTo>
                        <a:pt x="76" y="170"/>
                      </a:lnTo>
                      <a:lnTo>
                        <a:pt x="76" y="160"/>
                      </a:lnTo>
                      <a:lnTo>
                        <a:pt x="76" y="152"/>
                      </a:lnTo>
                      <a:lnTo>
                        <a:pt x="82" y="152"/>
                      </a:lnTo>
                      <a:lnTo>
                        <a:pt x="84" y="144"/>
                      </a:lnTo>
                      <a:lnTo>
                        <a:pt x="90" y="140"/>
                      </a:lnTo>
                      <a:lnTo>
                        <a:pt x="94" y="140"/>
                      </a:lnTo>
                      <a:lnTo>
                        <a:pt x="96" y="134"/>
                      </a:lnTo>
                      <a:lnTo>
                        <a:pt x="100" y="128"/>
                      </a:lnTo>
                      <a:lnTo>
                        <a:pt x="104" y="128"/>
                      </a:lnTo>
                      <a:lnTo>
                        <a:pt x="108" y="126"/>
                      </a:lnTo>
                      <a:lnTo>
                        <a:pt x="110" y="122"/>
                      </a:lnTo>
                      <a:lnTo>
                        <a:pt x="108" y="116"/>
                      </a:lnTo>
                      <a:lnTo>
                        <a:pt x="114" y="112"/>
                      </a:lnTo>
                      <a:lnTo>
                        <a:pt x="118" y="104"/>
                      </a:lnTo>
                      <a:lnTo>
                        <a:pt x="118" y="100"/>
                      </a:lnTo>
                      <a:lnTo>
                        <a:pt x="110" y="90"/>
                      </a:lnTo>
                      <a:lnTo>
                        <a:pt x="110" y="32"/>
                      </a:lnTo>
                      <a:lnTo>
                        <a:pt x="118" y="26"/>
                      </a:lnTo>
                      <a:lnTo>
                        <a:pt x="126" y="6"/>
                      </a:lnTo>
                      <a:lnTo>
                        <a:pt x="118" y="8"/>
                      </a:lnTo>
                      <a:lnTo>
                        <a:pt x="110" y="8"/>
                      </a:lnTo>
                      <a:lnTo>
                        <a:pt x="104" y="4"/>
                      </a:lnTo>
                      <a:lnTo>
                        <a:pt x="104" y="0"/>
                      </a:lnTo>
                      <a:lnTo>
                        <a:pt x="102" y="6"/>
                      </a:lnTo>
                      <a:lnTo>
                        <a:pt x="100" y="6"/>
                      </a:lnTo>
                      <a:lnTo>
                        <a:pt x="94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0" y="12"/>
                      </a:lnTo>
                      <a:lnTo>
                        <a:pt x="82" y="12"/>
                      </a:lnTo>
                      <a:lnTo>
                        <a:pt x="76" y="12"/>
                      </a:lnTo>
                      <a:lnTo>
                        <a:pt x="74" y="12"/>
                      </a:lnTo>
                      <a:lnTo>
                        <a:pt x="66" y="8"/>
                      </a:lnTo>
                      <a:lnTo>
                        <a:pt x="60" y="8"/>
                      </a:lnTo>
                      <a:lnTo>
                        <a:pt x="58" y="12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8" y="8"/>
                      </a:lnTo>
                      <a:lnTo>
                        <a:pt x="46" y="8"/>
                      </a:lnTo>
                      <a:lnTo>
                        <a:pt x="40" y="12"/>
                      </a:lnTo>
                      <a:lnTo>
                        <a:pt x="30" y="8"/>
                      </a:lnTo>
                      <a:lnTo>
                        <a:pt x="22" y="4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4" y="22"/>
                      </a:lnTo>
                      <a:lnTo>
                        <a:pt x="6" y="24"/>
                      </a:lnTo>
                      <a:lnTo>
                        <a:pt x="4" y="30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10" y="44"/>
                      </a:lnTo>
                      <a:lnTo>
                        <a:pt x="10" y="50"/>
                      </a:lnTo>
                      <a:lnTo>
                        <a:pt x="6" y="58"/>
                      </a:lnTo>
                      <a:lnTo>
                        <a:pt x="4" y="60"/>
                      </a:lnTo>
                      <a:lnTo>
                        <a:pt x="2" y="64"/>
                      </a:lnTo>
                      <a:lnTo>
                        <a:pt x="2" y="70"/>
                      </a:lnTo>
                      <a:lnTo>
                        <a:pt x="2" y="76"/>
                      </a:lnTo>
                      <a:lnTo>
                        <a:pt x="0" y="78"/>
                      </a:lnTo>
                      <a:lnTo>
                        <a:pt x="2" y="82"/>
                      </a:lnTo>
                      <a:lnTo>
                        <a:pt x="2" y="88"/>
                      </a:lnTo>
                      <a:lnTo>
                        <a:pt x="2" y="94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close/>
                      <a:moveTo>
                        <a:pt x="30" y="12"/>
                      </a:moveTo>
                      <a:lnTo>
                        <a:pt x="30" y="12"/>
                      </a:lnTo>
                      <a:lnTo>
                        <a:pt x="30" y="22"/>
                      </a:lnTo>
                      <a:lnTo>
                        <a:pt x="32" y="32"/>
                      </a:lnTo>
                      <a:lnTo>
                        <a:pt x="38" y="40"/>
                      </a:lnTo>
                      <a:lnTo>
                        <a:pt x="40" y="44"/>
                      </a:lnTo>
                      <a:lnTo>
                        <a:pt x="38" y="48"/>
                      </a:lnTo>
                      <a:lnTo>
                        <a:pt x="36" y="42"/>
                      </a:lnTo>
                      <a:lnTo>
                        <a:pt x="24" y="30"/>
                      </a:lnTo>
                      <a:lnTo>
                        <a:pt x="24" y="24"/>
                      </a:lnTo>
                      <a:lnTo>
                        <a:pt x="28" y="18"/>
                      </a:lnTo>
                      <a:lnTo>
                        <a:pt x="30" y="12"/>
                      </a:lnTo>
                      <a:lnTo>
                        <a:pt x="30" y="12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0" name="Freeform: Shape 453">
                  <a:extLst>
                    <a:ext uri="{FF2B5EF4-FFF2-40B4-BE49-F238E27FC236}">
                      <a16:creationId xmlns:a16="http://schemas.microsoft.com/office/drawing/2014/main" id="{404FEC66-4DDD-44DA-A64F-B8110A796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450" y="3679825"/>
                  <a:ext cx="3175" cy="15875"/>
                </a:xfrm>
                <a:custGeom>
                  <a:avLst/>
                  <a:gdLst>
                    <a:gd name="T0" fmla="*/ 0 w 2"/>
                    <a:gd name="T1" fmla="*/ 0 h 10"/>
                    <a:gd name="T2" fmla="*/ 0 w 2"/>
                    <a:gd name="T3" fmla="*/ 0 h 10"/>
                    <a:gd name="T4" fmla="*/ 0 w 2"/>
                    <a:gd name="T5" fmla="*/ 0 h 10"/>
                    <a:gd name="T6" fmla="*/ 0 w 2"/>
                    <a:gd name="T7" fmla="*/ 0 h 10"/>
                    <a:gd name="T8" fmla="*/ 2 w 2"/>
                    <a:gd name="T9" fmla="*/ 0 h 10"/>
                    <a:gd name="T10" fmla="*/ 2 w 2"/>
                    <a:gd name="T11" fmla="*/ 0 h 10"/>
                    <a:gd name="T12" fmla="*/ 0 w 2"/>
                    <a:gd name="T13" fmla="*/ 0 h 10"/>
                    <a:gd name="T14" fmla="*/ 0 w 2"/>
                    <a:gd name="T15" fmla="*/ 4 h 10"/>
                    <a:gd name="T16" fmla="*/ 0 w 2"/>
                    <a:gd name="T17" fmla="*/ 6 h 10"/>
                    <a:gd name="T18" fmla="*/ 2 w 2"/>
                    <a:gd name="T19" fmla="*/ 10 h 10"/>
                    <a:gd name="T20" fmla="*/ 2 w 2"/>
                    <a:gd name="T21" fmla="*/ 6 h 10"/>
                    <a:gd name="T22" fmla="*/ 2 w 2"/>
                    <a:gd name="T23" fmla="*/ 0 h 10"/>
                    <a:gd name="T24" fmla="*/ 2 w 2"/>
                    <a:gd name="T25" fmla="*/ 0 h 10"/>
                    <a:gd name="T26" fmla="*/ 2 w 2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1" name="Freeform: Shape 454">
                  <a:extLst>
                    <a:ext uri="{FF2B5EF4-FFF2-40B4-BE49-F238E27FC236}">
                      <a16:creationId xmlns:a16="http://schemas.microsoft.com/office/drawing/2014/main" id="{78064A84-47AD-40AA-B4DA-5C7BEBF98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450" y="3679825"/>
                  <a:ext cx="3175" cy="15875"/>
                </a:xfrm>
                <a:custGeom>
                  <a:avLst/>
                  <a:gdLst>
                    <a:gd name="T0" fmla="*/ 0 w 2"/>
                    <a:gd name="T1" fmla="*/ 0 h 10"/>
                    <a:gd name="T2" fmla="*/ 0 w 2"/>
                    <a:gd name="T3" fmla="*/ 0 h 10"/>
                    <a:gd name="T4" fmla="*/ 0 w 2"/>
                    <a:gd name="T5" fmla="*/ 0 h 10"/>
                    <a:gd name="T6" fmla="*/ 0 w 2"/>
                    <a:gd name="T7" fmla="*/ 0 h 10"/>
                    <a:gd name="T8" fmla="*/ 2 w 2"/>
                    <a:gd name="T9" fmla="*/ 0 h 10"/>
                    <a:gd name="T10" fmla="*/ 2 w 2"/>
                    <a:gd name="T11" fmla="*/ 0 h 10"/>
                    <a:gd name="T12" fmla="*/ 0 w 2"/>
                    <a:gd name="T13" fmla="*/ 0 h 10"/>
                    <a:gd name="T14" fmla="*/ 0 w 2"/>
                    <a:gd name="T15" fmla="*/ 4 h 10"/>
                    <a:gd name="T16" fmla="*/ 0 w 2"/>
                    <a:gd name="T17" fmla="*/ 6 h 10"/>
                    <a:gd name="T18" fmla="*/ 2 w 2"/>
                    <a:gd name="T19" fmla="*/ 10 h 10"/>
                    <a:gd name="T20" fmla="*/ 2 w 2"/>
                    <a:gd name="T21" fmla="*/ 6 h 10"/>
                    <a:gd name="T22" fmla="*/ 2 w 2"/>
                    <a:gd name="T23" fmla="*/ 0 h 10"/>
                    <a:gd name="T24" fmla="*/ 2 w 2"/>
                    <a:gd name="T25" fmla="*/ 0 h 10"/>
                    <a:gd name="T26" fmla="*/ 2 w 2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2" name="Freeform: Shape 455">
                  <a:extLst>
                    <a:ext uri="{FF2B5EF4-FFF2-40B4-BE49-F238E27FC236}">
                      <a16:creationId xmlns:a16="http://schemas.microsoft.com/office/drawing/2014/main" id="{FDA3E716-F542-4C6C-ACED-2E73C8FE6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1575" y="2613025"/>
                  <a:ext cx="28575" cy="19050"/>
                </a:xfrm>
                <a:custGeom>
                  <a:avLst/>
                  <a:gdLst>
                    <a:gd name="T0" fmla="*/ 6 w 18"/>
                    <a:gd name="T1" fmla="*/ 0 h 12"/>
                    <a:gd name="T2" fmla="*/ 6 w 18"/>
                    <a:gd name="T3" fmla="*/ 0 h 12"/>
                    <a:gd name="T4" fmla="*/ 2 w 18"/>
                    <a:gd name="T5" fmla="*/ 2 h 12"/>
                    <a:gd name="T6" fmla="*/ 0 w 18"/>
                    <a:gd name="T7" fmla="*/ 4 h 12"/>
                    <a:gd name="T8" fmla="*/ 0 w 18"/>
                    <a:gd name="T9" fmla="*/ 8 h 12"/>
                    <a:gd name="T10" fmla="*/ 6 w 18"/>
                    <a:gd name="T11" fmla="*/ 12 h 12"/>
                    <a:gd name="T12" fmla="*/ 10 w 18"/>
                    <a:gd name="T13" fmla="*/ 12 h 12"/>
                    <a:gd name="T14" fmla="*/ 16 w 18"/>
                    <a:gd name="T15" fmla="*/ 12 h 12"/>
                    <a:gd name="T16" fmla="*/ 16 w 18"/>
                    <a:gd name="T17" fmla="*/ 6 h 12"/>
                    <a:gd name="T18" fmla="*/ 18 w 18"/>
                    <a:gd name="T19" fmla="*/ 6 h 12"/>
                    <a:gd name="T20" fmla="*/ 18 w 18"/>
                    <a:gd name="T21" fmla="*/ 2 h 12"/>
                    <a:gd name="T22" fmla="*/ 16 w 18"/>
                    <a:gd name="T23" fmla="*/ 2 h 12"/>
                    <a:gd name="T24" fmla="*/ 6 w 18"/>
                    <a:gd name="T25" fmla="*/ 0 h 12"/>
                    <a:gd name="T26" fmla="*/ 6 w 18"/>
                    <a:gd name="T27" fmla="*/ 0 h 12"/>
                    <a:gd name="T28" fmla="*/ 6 w 18"/>
                    <a:gd name="T2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6" y="12"/>
                      </a:lnTo>
                      <a:lnTo>
                        <a:pt x="10" y="12"/>
                      </a:lnTo>
                      <a:lnTo>
                        <a:pt x="16" y="12"/>
                      </a:ln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3" name="Freeform: Shape 456">
                  <a:extLst>
                    <a:ext uri="{FF2B5EF4-FFF2-40B4-BE49-F238E27FC236}">
                      <a16:creationId xmlns:a16="http://schemas.microsoft.com/office/drawing/2014/main" id="{E5B44751-23B6-4E1F-8F63-13A2D0F7E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950" y="3810000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8 w 8"/>
                    <a:gd name="T3" fmla="*/ 0 h 4"/>
                    <a:gd name="T4" fmla="*/ 6 w 8"/>
                    <a:gd name="T5" fmla="*/ 0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0 h 4"/>
                    <a:gd name="T14" fmla="*/ 8 w 8"/>
                    <a:gd name="T15" fmla="*/ 0 h 4"/>
                    <a:gd name="T16" fmla="*/ 8 w 8"/>
                    <a:gd name="T17" fmla="*/ 0 h 4"/>
                    <a:gd name="T18" fmla="*/ 8 w 8"/>
                    <a:gd name="T19" fmla="*/ 4 h 4"/>
                    <a:gd name="T20" fmla="*/ 8 w 8"/>
                    <a:gd name="T21" fmla="*/ 4 h 4"/>
                    <a:gd name="T22" fmla="*/ 6 w 8"/>
                    <a:gd name="T23" fmla="*/ 4 h 4"/>
                    <a:gd name="T24" fmla="*/ 8 w 8"/>
                    <a:gd name="T25" fmla="*/ 4 h 4"/>
                    <a:gd name="T26" fmla="*/ 8 w 8"/>
                    <a:gd name="T27" fmla="*/ 4 h 4"/>
                    <a:gd name="T28" fmla="*/ 8 w 8"/>
                    <a:gd name="T29" fmla="*/ 4 h 4"/>
                    <a:gd name="T30" fmla="*/ 4 w 8"/>
                    <a:gd name="T31" fmla="*/ 2 h 4"/>
                    <a:gd name="T32" fmla="*/ 4 w 8"/>
                    <a:gd name="T33" fmla="*/ 2 h 4"/>
                    <a:gd name="T34" fmla="*/ 4 w 8"/>
                    <a:gd name="T35" fmla="*/ 4 h 4"/>
                    <a:gd name="T36" fmla="*/ 0 w 8"/>
                    <a:gd name="T37" fmla="*/ 4 h 4"/>
                    <a:gd name="T38" fmla="*/ 4 w 8"/>
                    <a:gd name="T39" fmla="*/ 4 h 4"/>
                    <a:gd name="T40" fmla="*/ 4 w 8"/>
                    <a:gd name="T41" fmla="*/ 2 h 4"/>
                    <a:gd name="T42" fmla="*/ 4 w 8"/>
                    <a:gd name="T43" fmla="*/ 2 h 4"/>
                    <a:gd name="T44" fmla="*/ 4 w 8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4" name="Freeform: Shape 457">
                  <a:extLst>
                    <a:ext uri="{FF2B5EF4-FFF2-40B4-BE49-F238E27FC236}">
                      <a16:creationId xmlns:a16="http://schemas.microsoft.com/office/drawing/2014/main" id="{669CE821-4236-4788-BA92-63C55A68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950" y="3810000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8 w 8"/>
                    <a:gd name="T3" fmla="*/ 0 h 4"/>
                    <a:gd name="T4" fmla="*/ 6 w 8"/>
                    <a:gd name="T5" fmla="*/ 0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0 h 4"/>
                    <a:gd name="T14" fmla="*/ 8 w 8"/>
                    <a:gd name="T15" fmla="*/ 0 h 4"/>
                    <a:gd name="T16" fmla="*/ 8 w 8"/>
                    <a:gd name="T17" fmla="*/ 0 h 4"/>
                    <a:gd name="T18" fmla="*/ 8 w 8"/>
                    <a:gd name="T19" fmla="*/ 4 h 4"/>
                    <a:gd name="T20" fmla="*/ 8 w 8"/>
                    <a:gd name="T21" fmla="*/ 4 h 4"/>
                    <a:gd name="T22" fmla="*/ 6 w 8"/>
                    <a:gd name="T23" fmla="*/ 4 h 4"/>
                    <a:gd name="T24" fmla="*/ 8 w 8"/>
                    <a:gd name="T25" fmla="*/ 4 h 4"/>
                    <a:gd name="T26" fmla="*/ 8 w 8"/>
                    <a:gd name="T27" fmla="*/ 4 h 4"/>
                    <a:gd name="T28" fmla="*/ 8 w 8"/>
                    <a:gd name="T29" fmla="*/ 4 h 4"/>
                    <a:gd name="T30" fmla="*/ 4 w 8"/>
                    <a:gd name="T31" fmla="*/ 2 h 4"/>
                    <a:gd name="T32" fmla="*/ 4 w 8"/>
                    <a:gd name="T33" fmla="*/ 2 h 4"/>
                    <a:gd name="T34" fmla="*/ 4 w 8"/>
                    <a:gd name="T35" fmla="*/ 4 h 4"/>
                    <a:gd name="T36" fmla="*/ 0 w 8"/>
                    <a:gd name="T37" fmla="*/ 4 h 4"/>
                    <a:gd name="T38" fmla="*/ 4 w 8"/>
                    <a:gd name="T39" fmla="*/ 4 h 4"/>
                    <a:gd name="T40" fmla="*/ 4 w 8"/>
                    <a:gd name="T41" fmla="*/ 2 h 4"/>
                    <a:gd name="T42" fmla="*/ 4 w 8"/>
                    <a:gd name="T43" fmla="*/ 2 h 4"/>
                    <a:gd name="T44" fmla="*/ 4 w 8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5" name="Freeform: Shape 458">
                  <a:extLst>
                    <a:ext uri="{FF2B5EF4-FFF2-40B4-BE49-F238E27FC236}">
                      <a16:creationId xmlns:a16="http://schemas.microsoft.com/office/drawing/2014/main" id="{B68F5D93-9B18-424B-83C1-B3FA81E9D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" y="2946400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6" name="Freeform: Shape 459">
                  <a:extLst>
                    <a:ext uri="{FF2B5EF4-FFF2-40B4-BE49-F238E27FC236}">
                      <a16:creationId xmlns:a16="http://schemas.microsoft.com/office/drawing/2014/main" id="{99A2EE89-6A9D-494F-B30E-4983DF9D0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" y="2946400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7" name="Freeform: Shape 460">
                  <a:extLst>
                    <a:ext uri="{FF2B5EF4-FFF2-40B4-BE49-F238E27FC236}">
                      <a16:creationId xmlns:a16="http://schemas.microsoft.com/office/drawing/2014/main" id="{11E70147-44E2-4082-A221-4632F08B3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" y="2946400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8" name="Freeform: Shape 461">
                  <a:extLst>
                    <a:ext uri="{FF2B5EF4-FFF2-40B4-BE49-F238E27FC236}">
                      <a16:creationId xmlns:a16="http://schemas.microsoft.com/office/drawing/2014/main" id="{D0F9BA53-2282-454A-B5AD-ED7CD9CDF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350" y="2479675"/>
                  <a:ext cx="12700" cy="28575"/>
                </a:xfrm>
                <a:custGeom>
                  <a:avLst/>
                  <a:gdLst>
                    <a:gd name="T0" fmla="*/ 0 w 8"/>
                    <a:gd name="T1" fmla="*/ 0 h 18"/>
                    <a:gd name="T2" fmla="*/ 4 w 8"/>
                    <a:gd name="T3" fmla="*/ 18 h 18"/>
                    <a:gd name="T4" fmla="*/ 8 w 8"/>
                    <a:gd name="T5" fmla="*/ 0 h 18"/>
                    <a:gd name="T6" fmla="*/ 0 w 8"/>
                    <a:gd name="T7" fmla="*/ 0 h 18"/>
                    <a:gd name="T8" fmla="*/ 0 w 8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0" y="0"/>
                      </a:moveTo>
                      <a:lnTo>
                        <a:pt x="4" y="1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8" name="Group 41">
                <a:extLst>
                  <a:ext uri="{FF2B5EF4-FFF2-40B4-BE49-F238E27FC236}">
                    <a16:creationId xmlns:a16="http://schemas.microsoft.com/office/drawing/2014/main" id="{03F287FD-FDBF-4331-AF4E-93F813FAAEB4}"/>
                  </a:ext>
                </a:extLst>
              </p:cNvPr>
              <p:cNvGrpSpPr/>
              <p:nvPr/>
            </p:nvGrpSpPr>
            <p:grpSpPr>
              <a:xfrm>
                <a:off x="4946650" y="1492250"/>
                <a:ext cx="3933825" cy="4689475"/>
                <a:chOff x="4946650" y="1492250"/>
                <a:chExt cx="3933825" cy="4689475"/>
              </a:xfrm>
              <a:grpFill/>
            </p:grpSpPr>
            <p:sp>
              <p:nvSpPr>
                <p:cNvPr id="59" name="Freeform: Shape 42">
                  <a:extLst>
                    <a:ext uri="{FF2B5EF4-FFF2-40B4-BE49-F238E27FC236}">
                      <a16:creationId xmlns:a16="http://schemas.microsoft.com/office/drawing/2014/main" id="{FDDA4ADC-0C74-4616-9384-7FC425BF0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2581275"/>
                  <a:ext cx="3175" cy="9525"/>
                </a:xfrm>
                <a:custGeom>
                  <a:avLst/>
                  <a:gdLst>
                    <a:gd name="T0" fmla="*/ 0 w 2"/>
                    <a:gd name="T1" fmla="*/ 4 h 6"/>
                    <a:gd name="T2" fmla="*/ 0 w 2"/>
                    <a:gd name="T3" fmla="*/ 6 h 6"/>
                    <a:gd name="T4" fmla="*/ 2 w 2"/>
                    <a:gd name="T5" fmla="*/ 6 h 6"/>
                    <a:gd name="T6" fmla="*/ 2 w 2"/>
                    <a:gd name="T7" fmla="*/ 4 h 6"/>
                    <a:gd name="T8" fmla="*/ 2 w 2"/>
                    <a:gd name="T9" fmla="*/ 0 h 6"/>
                    <a:gd name="T10" fmla="*/ 0 w 2"/>
                    <a:gd name="T11" fmla="*/ 0 h 6"/>
                    <a:gd name="T12" fmla="*/ 0 w 2"/>
                    <a:gd name="T13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6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43">
                  <a:extLst>
                    <a:ext uri="{FF2B5EF4-FFF2-40B4-BE49-F238E27FC236}">
                      <a16:creationId xmlns:a16="http://schemas.microsoft.com/office/drawing/2014/main" id="{FC7F979D-C66E-4DAF-B553-8ABB77E95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2593975"/>
                  <a:ext cx="12700" cy="15875"/>
                </a:xfrm>
                <a:custGeom>
                  <a:avLst/>
                  <a:gdLst>
                    <a:gd name="T0" fmla="*/ 0 w 8"/>
                    <a:gd name="T1" fmla="*/ 0 h 10"/>
                    <a:gd name="T2" fmla="*/ 0 w 8"/>
                    <a:gd name="T3" fmla="*/ 4 h 10"/>
                    <a:gd name="T4" fmla="*/ 0 w 8"/>
                    <a:gd name="T5" fmla="*/ 10 h 10"/>
                    <a:gd name="T6" fmla="*/ 8 w 8"/>
                    <a:gd name="T7" fmla="*/ 8 h 10"/>
                    <a:gd name="T8" fmla="*/ 8 w 8"/>
                    <a:gd name="T9" fmla="*/ 6 h 10"/>
                    <a:gd name="T10" fmla="*/ 8 w 8"/>
                    <a:gd name="T11" fmla="*/ 4 h 10"/>
                    <a:gd name="T12" fmla="*/ 2 w 8"/>
                    <a:gd name="T13" fmla="*/ 0 h 10"/>
                    <a:gd name="T14" fmla="*/ 0 w 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44">
                  <a:extLst>
                    <a:ext uri="{FF2B5EF4-FFF2-40B4-BE49-F238E27FC236}">
                      <a16:creationId xmlns:a16="http://schemas.microsoft.com/office/drawing/2014/main" id="{683388EB-AB5B-4912-B27D-3DF4098B7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2651125"/>
                  <a:ext cx="12700" cy="9525"/>
                </a:xfrm>
                <a:custGeom>
                  <a:avLst/>
                  <a:gdLst>
                    <a:gd name="T0" fmla="*/ 8 w 8"/>
                    <a:gd name="T1" fmla="*/ 6 h 6"/>
                    <a:gd name="T2" fmla="*/ 4 w 8"/>
                    <a:gd name="T3" fmla="*/ 4 h 6"/>
                    <a:gd name="T4" fmla="*/ 2 w 8"/>
                    <a:gd name="T5" fmla="*/ 0 h 6"/>
                    <a:gd name="T6" fmla="*/ 0 w 8"/>
                    <a:gd name="T7" fmla="*/ 0 h 6"/>
                    <a:gd name="T8" fmla="*/ 2 w 8"/>
                    <a:gd name="T9" fmla="*/ 4 h 6"/>
                    <a:gd name="T10" fmla="*/ 8 w 8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6">
                      <a:moveTo>
                        <a:pt x="8" y="6"/>
                      </a:move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45">
                  <a:extLst>
                    <a:ext uri="{FF2B5EF4-FFF2-40B4-BE49-F238E27FC236}">
                      <a16:creationId xmlns:a16="http://schemas.microsoft.com/office/drawing/2014/main" id="{A9F5D139-D3E2-4B25-831E-BFF0B8E9C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3050" y="2746375"/>
                  <a:ext cx="34925" cy="22225"/>
                </a:xfrm>
                <a:custGeom>
                  <a:avLst/>
                  <a:gdLst>
                    <a:gd name="T0" fmla="*/ 18 w 22"/>
                    <a:gd name="T1" fmla="*/ 0 h 14"/>
                    <a:gd name="T2" fmla="*/ 12 w 22"/>
                    <a:gd name="T3" fmla="*/ 0 h 14"/>
                    <a:gd name="T4" fmla="*/ 8 w 22"/>
                    <a:gd name="T5" fmla="*/ 2 h 14"/>
                    <a:gd name="T6" fmla="*/ 2 w 22"/>
                    <a:gd name="T7" fmla="*/ 8 h 14"/>
                    <a:gd name="T8" fmla="*/ 0 w 22"/>
                    <a:gd name="T9" fmla="*/ 12 h 14"/>
                    <a:gd name="T10" fmla="*/ 0 w 22"/>
                    <a:gd name="T11" fmla="*/ 14 h 14"/>
                    <a:gd name="T12" fmla="*/ 2 w 22"/>
                    <a:gd name="T13" fmla="*/ 14 h 14"/>
                    <a:gd name="T14" fmla="*/ 4 w 22"/>
                    <a:gd name="T15" fmla="*/ 10 h 14"/>
                    <a:gd name="T16" fmla="*/ 18 w 22"/>
                    <a:gd name="T17" fmla="*/ 8 h 14"/>
                    <a:gd name="T18" fmla="*/ 22 w 22"/>
                    <a:gd name="T19" fmla="*/ 4 h 14"/>
                    <a:gd name="T20" fmla="*/ 22 w 22"/>
                    <a:gd name="T21" fmla="*/ 2 h 14"/>
                    <a:gd name="T22" fmla="*/ 20 w 22"/>
                    <a:gd name="T23" fmla="*/ 2 h 14"/>
                    <a:gd name="T24" fmla="*/ 18 w 22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14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18" y="8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46">
                  <a:extLst>
                    <a:ext uri="{FF2B5EF4-FFF2-40B4-BE49-F238E27FC236}">
                      <a16:creationId xmlns:a16="http://schemas.microsoft.com/office/drawing/2014/main" id="{73AD5B7C-906A-451F-9FD4-B929E5646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9075" y="2533650"/>
                  <a:ext cx="41275" cy="19050"/>
                </a:xfrm>
                <a:custGeom>
                  <a:avLst/>
                  <a:gdLst>
                    <a:gd name="T0" fmla="*/ 10 w 26"/>
                    <a:gd name="T1" fmla="*/ 6 h 12"/>
                    <a:gd name="T2" fmla="*/ 8 w 26"/>
                    <a:gd name="T3" fmla="*/ 6 h 12"/>
                    <a:gd name="T4" fmla="*/ 6 w 26"/>
                    <a:gd name="T5" fmla="*/ 2 h 12"/>
                    <a:gd name="T6" fmla="*/ 2 w 26"/>
                    <a:gd name="T7" fmla="*/ 6 h 12"/>
                    <a:gd name="T8" fmla="*/ 0 w 26"/>
                    <a:gd name="T9" fmla="*/ 8 h 12"/>
                    <a:gd name="T10" fmla="*/ 8 w 26"/>
                    <a:gd name="T11" fmla="*/ 10 h 12"/>
                    <a:gd name="T12" fmla="*/ 14 w 26"/>
                    <a:gd name="T13" fmla="*/ 12 h 12"/>
                    <a:gd name="T14" fmla="*/ 20 w 26"/>
                    <a:gd name="T15" fmla="*/ 12 h 12"/>
                    <a:gd name="T16" fmla="*/ 26 w 26"/>
                    <a:gd name="T17" fmla="*/ 8 h 12"/>
                    <a:gd name="T18" fmla="*/ 26 w 26"/>
                    <a:gd name="T19" fmla="*/ 6 h 12"/>
                    <a:gd name="T20" fmla="*/ 26 w 26"/>
                    <a:gd name="T21" fmla="*/ 2 h 12"/>
                    <a:gd name="T22" fmla="*/ 16 w 26"/>
                    <a:gd name="T23" fmla="*/ 0 h 12"/>
                    <a:gd name="T24" fmla="*/ 10 w 26"/>
                    <a:gd name="T2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12">
                      <a:moveTo>
                        <a:pt x="10" y="6"/>
                      </a:move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8" y="10"/>
                      </a:lnTo>
                      <a:lnTo>
                        <a:pt x="14" y="12"/>
                      </a:lnTo>
                      <a:lnTo>
                        <a:pt x="20" y="12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6" y="2"/>
                      </a:lnTo>
                      <a:lnTo>
                        <a:pt x="16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47">
                  <a:extLst>
                    <a:ext uri="{FF2B5EF4-FFF2-40B4-BE49-F238E27FC236}">
                      <a16:creationId xmlns:a16="http://schemas.microsoft.com/office/drawing/2014/main" id="{B9C959E7-82F1-444E-B687-3AE1F0010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025" y="2746375"/>
                  <a:ext cx="6350" cy="6350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2 h 4"/>
                    <a:gd name="T4" fmla="*/ 4 w 4"/>
                    <a:gd name="T5" fmla="*/ 0 h 4"/>
                    <a:gd name="T6" fmla="*/ 0 w 4"/>
                    <a:gd name="T7" fmla="*/ 2 h 4"/>
                    <a:gd name="T8" fmla="*/ 2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48">
                  <a:extLst>
                    <a:ext uri="{FF2B5EF4-FFF2-40B4-BE49-F238E27FC236}">
                      <a16:creationId xmlns:a16="http://schemas.microsoft.com/office/drawing/2014/main" id="{D4237732-6D0E-40A4-9E93-09F7EDE96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150" y="2797175"/>
                  <a:ext cx="19050" cy="25400"/>
                </a:xfrm>
                <a:custGeom>
                  <a:avLst/>
                  <a:gdLst>
                    <a:gd name="T0" fmla="*/ 8 w 12"/>
                    <a:gd name="T1" fmla="*/ 4 h 16"/>
                    <a:gd name="T2" fmla="*/ 2 w 12"/>
                    <a:gd name="T3" fmla="*/ 12 h 16"/>
                    <a:gd name="T4" fmla="*/ 0 w 12"/>
                    <a:gd name="T5" fmla="*/ 16 h 16"/>
                    <a:gd name="T6" fmla="*/ 4 w 12"/>
                    <a:gd name="T7" fmla="*/ 14 h 16"/>
                    <a:gd name="T8" fmla="*/ 4 w 12"/>
                    <a:gd name="T9" fmla="*/ 8 h 16"/>
                    <a:gd name="T10" fmla="*/ 10 w 12"/>
                    <a:gd name="T11" fmla="*/ 6 h 16"/>
                    <a:gd name="T12" fmla="*/ 12 w 12"/>
                    <a:gd name="T13" fmla="*/ 4 h 16"/>
                    <a:gd name="T14" fmla="*/ 10 w 12"/>
                    <a:gd name="T15" fmla="*/ 0 h 16"/>
                    <a:gd name="T16" fmla="*/ 8 w 12"/>
                    <a:gd name="T1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6">
                      <a:moveTo>
                        <a:pt x="8" y="4"/>
                      </a:move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4" y="14"/>
                      </a:lnTo>
                      <a:lnTo>
                        <a:pt x="4" y="8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0" y="0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49">
                  <a:extLst>
                    <a:ext uri="{FF2B5EF4-FFF2-40B4-BE49-F238E27FC236}">
                      <a16:creationId xmlns:a16="http://schemas.microsoft.com/office/drawing/2014/main" id="{A011C24B-1AB9-480F-98D6-76E4875FF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6375" y="2790825"/>
                  <a:ext cx="28575" cy="25400"/>
                </a:xfrm>
                <a:custGeom>
                  <a:avLst/>
                  <a:gdLst>
                    <a:gd name="T0" fmla="*/ 10 w 18"/>
                    <a:gd name="T1" fmla="*/ 0 h 16"/>
                    <a:gd name="T2" fmla="*/ 10 w 18"/>
                    <a:gd name="T3" fmla="*/ 4 h 16"/>
                    <a:gd name="T4" fmla="*/ 0 w 18"/>
                    <a:gd name="T5" fmla="*/ 12 h 16"/>
                    <a:gd name="T6" fmla="*/ 0 w 18"/>
                    <a:gd name="T7" fmla="*/ 16 h 16"/>
                    <a:gd name="T8" fmla="*/ 8 w 18"/>
                    <a:gd name="T9" fmla="*/ 12 h 16"/>
                    <a:gd name="T10" fmla="*/ 16 w 18"/>
                    <a:gd name="T11" fmla="*/ 8 h 16"/>
                    <a:gd name="T12" fmla="*/ 18 w 18"/>
                    <a:gd name="T13" fmla="*/ 4 h 16"/>
                    <a:gd name="T14" fmla="*/ 18 w 18"/>
                    <a:gd name="T15" fmla="*/ 2 h 16"/>
                    <a:gd name="T16" fmla="*/ 16 w 18"/>
                    <a:gd name="T17" fmla="*/ 0 h 16"/>
                    <a:gd name="T18" fmla="*/ 10 w 18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6">
                      <a:moveTo>
                        <a:pt x="10" y="0"/>
                      </a:moveTo>
                      <a:lnTo>
                        <a:pt x="1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8" y="12"/>
                      </a:lnTo>
                      <a:lnTo>
                        <a:pt x="16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50">
                  <a:extLst>
                    <a:ext uri="{FF2B5EF4-FFF2-40B4-BE49-F238E27FC236}">
                      <a16:creationId xmlns:a16="http://schemas.microsoft.com/office/drawing/2014/main" id="{4947F4E2-3626-400A-A709-21A993DEB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6650" y="2844800"/>
                  <a:ext cx="6350" cy="9525"/>
                </a:xfrm>
                <a:custGeom>
                  <a:avLst/>
                  <a:gdLst>
                    <a:gd name="T0" fmla="*/ 0 w 4"/>
                    <a:gd name="T1" fmla="*/ 2 h 6"/>
                    <a:gd name="T2" fmla="*/ 0 w 4"/>
                    <a:gd name="T3" fmla="*/ 4 h 6"/>
                    <a:gd name="T4" fmla="*/ 4 w 4"/>
                    <a:gd name="T5" fmla="*/ 6 h 6"/>
                    <a:gd name="T6" fmla="*/ 4 w 4"/>
                    <a:gd name="T7" fmla="*/ 2 h 6"/>
                    <a:gd name="T8" fmla="*/ 4 w 4"/>
                    <a:gd name="T9" fmla="*/ 0 h 6"/>
                    <a:gd name="T10" fmla="*/ 2 w 4"/>
                    <a:gd name="T11" fmla="*/ 0 h 6"/>
                    <a:gd name="T12" fmla="*/ 0 w 4"/>
                    <a:gd name="T1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6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Freeform: Shape 51">
                  <a:extLst>
                    <a:ext uri="{FF2B5EF4-FFF2-40B4-BE49-F238E27FC236}">
                      <a16:creationId xmlns:a16="http://schemas.microsoft.com/office/drawing/2014/main" id="{087B9A65-DC48-4D98-AD9D-3FC4EC65C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7475" y="2393950"/>
                  <a:ext cx="66675" cy="41275"/>
                </a:xfrm>
                <a:custGeom>
                  <a:avLst/>
                  <a:gdLst>
                    <a:gd name="T0" fmla="*/ 36 w 42"/>
                    <a:gd name="T1" fmla="*/ 14 h 26"/>
                    <a:gd name="T2" fmla="*/ 32 w 42"/>
                    <a:gd name="T3" fmla="*/ 14 h 26"/>
                    <a:gd name="T4" fmla="*/ 28 w 42"/>
                    <a:gd name="T5" fmla="*/ 12 h 26"/>
                    <a:gd name="T6" fmla="*/ 26 w 42"/>
                    <a:gd name="T7" fmla="*/ 8 h 26"/>
                    <a:gd name="T8" fmla="*/ 24 w 42"/>
                    <a:gd name="T9" fmla="*/ 4 h 26"/>
                    <a:gd name="T10" fmla="*/ 18 w 42"/>
                    <a:gd name="T11" fmla="*/ 0 h 26"/>
                    <a:gd name="T12" fmla="*/ 18 w 42"/>
                    <a:gd name="T13" fmla="*/ 6 h 26"/>
                    <a:gd name="T14" fmla="*/ 2 w 42"/>
                    <a:gd name="T15" fmla="*/ 6 h 26"/>
                    <a:gd name="T16" fmla="*/ 0 w 42"/>
                    <a:gd name="T17" fmla="*/ 14 h 26"/>
                    <a:gd name="T18" fmla="*/ 18 w 42"/>
                    <a:gd name="T19" fmla="*/ 14 h 26"/>
                    <a:gd name="T20" fmla="*/ 26 w 42"/>
                    <a:gd name="T21" fmla="*/ 14 h 26"/>
                    <a:gd name="T22" fmla="*/ 34 w 42"/>
                    <a:gd name="T23" fmla="*/ 18 h 26"/>
                    <a:gd name="T24" fmla="*/ 36 w 42"/>
                    <a:gd name="T25" fmla="*/ 26 h 26"/>
                    <a:gd name="T26" fmla="*/ 42 w 42"/>
                    <a:gd name="T27" fmla="*/ 14 h 26"/>
                    <a:gd name="T28" fmla="*/ 36 w 42"/>
                    <a:gd name="T29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26">
                      <a:moveTo>
                        <a:pt x="36" y="14"/>
                      </a:moveTo>
                      <a:lnTo>
                        <a:pt x="32" y="14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18" y="14"/>
                      </a:lnTo>
                      <a:lnTo>
                        <a:pt x="26" y="14"/>
                      </a:lnTo>
                      <a:lnTo>
                        <a:pt x="34" y="18"/>
                      </a:lnTo>
                      <a:lnTo>
                        <a:pt x="36" y="26"/>
                      </a:lnTo>
                      <a:lnTo>
                        <a:pt x="42" y="14"/>
                      </a:lnTo>
                      <a:lnTo>
                        <a:pt x="36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52">
                  <a:extLst>
                    <a:ext uri="{FF2B5EF4-FFF2-40B4-BE49-F238E27FC236}">
                      <a16:creationId xmlns:a16="http://schemas.microsoft.com/office/drawing/2014/main" id="{6ABA9CD9-A20F-41D5-81F8-F05F270BA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100" y="2844800"/>
                  <a:ext cx="6350" cy="9525"/>
                </a:xfrm>
                <a:custGeom>
                  <a:avLst/>
                  <a:gdLst>
                    <a:gd name="T0" fmla="*/ 0 w 4"/>
                    <a:gd name="T1" fmla="*/ 2 h 6"/>
                    <a:gd name="T2" fmla="*/ 2 w 4"/>
                    <a:gd name="T3" fmla="*/ 4 h 6"/>
                    <a:gd name="T4" fmla="*/ 4 w 4"/>
                    <a:gd name="T5" fmla="*/ 6 h 6"/>
                    <a:gd name="T6" fmla="*/ 4 w 4"/>
                    <a:gd name="T7" fmla="*/ 2 h 6"/>
                    <a:gd name="T8" fmla="*/ 4 w 4"/>
                    <a:gd name="T9" fmla="*/ 0 h 6"/>
                    <a:gd name="T10" fmla="*/ 2 w 4"/>
                    <a:gd name="T11" fmla="*/ 0 h 6"/>
                    <a:gd name="T12" fmla="*/ 0 w 4"/>
                    <a:gd name="T1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6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Freeform: Shape 53">
                  <a:extLst>
                    <a:ext uri="{FF2B5EF4-FFF2-40B4-BE49-F238E27FC236}">
                      <a16:creationId xmlns:a16="http://schemas.microsoft.com/office/drawing/2014/main" id="{2A7FD070-7811-44E9-B21E-C68F533FF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1475" y="2730500"/>
                  <a:ext cx="3175" cy="6350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2 h 4"/>
                    <a:gd name="T4" fmla="*/ 0 w 2"/>
                    <a:gd name="T5" fmla="*/ 0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Freeform: Shape 54">
                  <a:extLst>
                    <a:ext uri="{FF2B5EF4-FFF2-40B4-BE49-F238E27FC236}">
                      <a16:creationId xmlns:a16="http://schemas.microsoft.com/office/drawing/2014/main" id="{A1EED172-D788-4C42-BFD3-DE175838B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1425" y="2851150"/>
                  <a:ext cx="9525" cy="9525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2 h 6"/>
                    <a:gd name="T4" fmla="*/ 6 w 6"/>
                    <a:gd name="T5" fmla="*/ 0 h 6"/>
                    <a:gd name="T6" fmla="*/ 0 w 6"/>
                    <a:gd name="T7" fmla="*/ 0 h 6"/>
                    <a:gd name="T8" fmla="*/ 6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Freeform: Shape 55">
                  <a:extLst>
                    <a:ext uri="{FF2B5EF4-FFF2-40B4-BE49-F238E27FC236}">
                      <a16:creationId xmlns:a16="http://schemas.microsoft.com/office/drawing/2014/main" id="{3A203BC0-0F6D-4458-BB86-948C29751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8400" y="2860675"/>
                  <a:ext cx="6350" cy="12700"/>
                </a:xfrm>
                <a:custGeom>
                  <a:avLst/>
                  <a:gdLst>
                    <a:gd name="T0" fmla="*/ 4 w 4"/>
                    <a:gd name="T1" fmla="*/ 8 h 8"/>
                    <a:gd name="T2" fmla="*/ 4 w 4"/>
                    <a:gd name="T3" fmla="*/ 4 h 8"/>
                    <a:gd name="T4" fmla="*/ 0 w 4"/>
                    <a:gd name="T5" fmla="*/ 0 h 8"/>
                    <a:gd name="T6" fmla="*/ 4 w 4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4" y="8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Freeform: Shape 56">
                  <a:extLst>
                    <a:ext uri="{FF2B5EF4-FFF2-40B4-BE49-F238E27FC236}">
                      <a16:creationId xmlns:a16="http://schemas.microsoft.com/office/drawing/2014/main" id="{3099F23E-72E9-445C-A510-25E760601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4450" y="2832100"/>
                  <a:ext cx="12700" cy="15875"/>
                </a:xfrm>
                <a:custGeom>
                  <a:avLst/>
                  <a:gdLst>
                    <a:gd name="T0" fmla="*/ 0 w 8"/>
                    <a:gd name="T1" fmla="*/ 8 h 10"/>
                    <a:gd name="T2" fmla="*/ 0 w 8"/>
                    <a:gd name="T3" fmla="*/ 10 h 10"/>
                    <a:gd name="T4" fmla="*/ 6 w 8"/>
                    <a:gd name="T5" fmla="*/ 10 h 10"/>
                    <a:gd name="T6" fmla="*/ 8 w 8"/>
                    <a:gd name="T7" fmla="*/ 4 h 10"/>
                    <a:gd name="T8" fmla="*/ 8 w 8"/>
                    <a:gd name="T9" fmla="*/ 2 h 10"/>
                    <a:gd name="T10" fmla="*/ 6 w 8"/>
                    <a:gd name="T11" fmla="*/ 0 h 10"/>
                    <a:gd name="T12" fmla="*/ 0 w 8"/>
                    <a:gd name="T13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">
                      <a:moveTo>
                        <a:pt x="0" y="8"/>
                      </a:moveTo>
                      <a:lnTo>
                        <a:pt x="0" y="10"/>
                      </a:lnTo>
                      <a:lnTo>
                        <a:pt x="6" y="10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Freeform: Shape 57">
                  <a:extLst>
                    <a:ext uri="{FF2B5EF4-FFF2-40B4-BE49-F238E27FC236}">
                      <a16:creationId xmlns:a16="http://schemas.microsoft.com/office/drawing/2014/main" id="{3A0CB34A-FD34-4865-8A31-712405AB6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7300" y="2847975"/>
                  <a:ext cx="9525" cy="12700"/>
                </a:xfrm>
                <a:custGeom>
                  <a:avLst/>
                  <a:gdLst>
                    <a:gd name="T0" fmla="*/ 0 w 6"/>
                    <a:gd name="T1" fmla="*/ 2 h 8"/>
                    <a:gd name="T2" fmla="*/ 2 w 6"/>
                    <a:gd name="T3" fmla="*/ 4 h 8"/>
                    <a:gd name="T4" fmla="*/ 6 w 6"/>
                    <a:gd name="T5" fmla="*/ 8 h 8"/>
                    <a:gd name="T6" fmla="*/ 6 w 6"/>
                    <a:gd name="T7" fmla="*/ 2 h 8"/>
                    <a:gd name="T8" fmla="*/ 6 w 6"/>
                    <a:gd name="T9" fmla="*/ 0 h 8"/>
                    <a:gd name="T10" fmla="*/ 2 w 6"/>
                    <a:gd name="T11" fmla="*/ 0 h 8"/>
                    <a:gd name="T12" fmla="*/ 0 w 6"/>
                    <a:gd name="T13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Freeform: Shape 58">
                  <a:extLst>
                    <a:ext uri="{FF2B5EF4-FFF2-40B4-BE49-F238E27FC236}">
                      <a16:creationId xmlns:a16="http://schemas.microsoft.com/office/drawing/2014/main" id="{39B478C1-06EF-4505-87E7-B24C018BF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0000" y="2847975"/>
                  <a:ext cx="9525" cy="12700"/>
                </a:xfrm>
                <a:custGeom>
                  <a:avLst/>
                  <a:gdLst>
                    <a:gd name="T0" fmla="*/ 0 w 6"/>
                    <a:gd name="T1" fmla="*/ 4 h 8"/>
                    <a:gd name="T2" fmla="*/ 0 w 6"/>
                    <a:gd name="T3" fmla="*/ 8 h 8"/>
                    <a:gd name="T4" fmla="*/ 2 w 6"/>
                    <a:gd name="T5" fmla="*/ 8 h 8"/>
                    <a:gd name="T6" fmla="*/ 6 w 6"/>
                    <a:gd name="T7" fmla="*/ 2 h 8"/>
                    <a:gd name="T8" fmla="*/ 6 w 6"/>
                    <a:gd name="T9" fmla="*/ 0 h 8"/>
                    <a:gd name="T10" fmla="*/ 2 w 6"/>
                    <a:gd name="T11" fmla="*/ 0 h 8"/>
                    <a:gd name="T12" fmla="*/ 0 w 6"/>
                    <a:gd name="T1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0" y="4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Freeform: Shape 59">
                  <a:extLst>
                    <a:ext uri="{FF2B5EF4-FFF2-40B4-BE49-F238E27FC236}">
                      <a16:creationId xmlns:a16="http://schemas.microsoft.com/office/drawing/2014/main" id="{03FE1090-DC16-44C0-917F-BF9CFFBFC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4250" y="2628900"/>
                  <a:ext cx="22225" cy="38100"/>
                </a:xfrm>
                <a:custGeom>
                  <a:avLst/>
                  <a:gdLst>
                    <a:gd name="T0" fmla="*/ 0 w 14"/>
                    <a:gd name="T1" fmla="*/ 0 h 24"/>
                    <a:gd name="T2" fmla="*/ 6 w 14"/>
                    <a:gd name="T3" fmla="*/ 24 h 24"/>
                    <a:gd name="T4" fmla="*/ 10 w 14"/>
                    <a:gd name="T5" fmla="*/ 24 h 24"/>
                    <a:gd name="T6" fmla="*/ 14 w 14"/>
                    <a:gd name="T7" fmla="*/ 22 h 24"/>
                    <a:gd name="T8" fmla="*/ 14 w 14"/>
                    <a:gd name="T9" fmla="*/ 18 h 24"/>
                    <a:gd name="T10" fmla="*/ 14 w 14"/>
                    <a:gd name="T11" fmla="*/ 10 h 24"/>
                    <a:gd name="T12" fmla="*/ 8 w 14"/>
                    <a:gd name="T13" fmla="*/ 2 h 24"/>
                    <a:gd name="T14" fmla="*/ 0 w 14"/>
                    <a:gd name="T1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24">
                      <a:moveTo>
                        <a:pt x="0" y="0"/>
                      </a:moveTo>
                      <a:lnTo>
                        <a:pt x="6" y="24"/>
                      </a:lnTo>
                      <a:lnTo>
                        <a:pt x="10" y="24"/>
                      </a:lnTo>
                      <a:lnTo>
                        <a:pt x="14" y="22"/>
                      </a:lnTo>
                      <a:lnTo>
                        <a:pt x="14" y="18"/>
                      </a:lnTo>
                      <a:lnTo>
                        <a:pt x="14" y="10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Freeform: Shape 60">
                  <a:extLst>
                    <a:ext uri="{FF2B5EF4-FFF2-40B4-BE49-F238E27FC236}">
                      <a16:creationId xmlns:a16="http://schemas.microsoft.com/office/drawing/2014/main" id="{1282948B-8F5E-46E0-9770-084629D01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1000" y="2740025"/>
                  <a:ext cx="9525" cy="9525"/>
                </a:xfrm>
                <a:custGeom>
                  <a:avLst/>
                  <a:gdLst>
                    <a:gd name="T0" fmla="*/ 0 w 6"/>
                    <a:gd name="T1" fmla="*/ 4 h 6"/>
                    <a:gd name="T2" fmla="*/ 6 w 6"/>
                    <a:gd name="T3" fmla="*/ 6 h 6"/>
                    <a:gd name="T4" fmla="*/ 6 w 6"/>
                    <a:gd name="T5" fmla="*/ 0 h 6"/>
                    <a:gd name="T6" fmla="*/ 4 w 6"/>
                    <a:gd name="T7" fmla="*/ 0 h 6"/>
                    <a:gd name="T8" fmla="*/ 0 w 6"/>
                    <a:gd name="T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4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Freeform: Shape 61">
                  <a:extLst>
                    <a:ext uri="{FF2B5EF4-FFF2-40B4-BE49-F238E27FC236}">
                      <a16:creationId xmlns:a16="http://schemas.microsoft.com/office/drawing/2014/main" id="{BCC5D0DD-EFD2-4088-BB90-AB3DB75E0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9450" y="2536825"/>
                  <a:ext cx="9525" cy="15875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10 h 10"/>
                    <a:gd name="T4" fmla="*/ 6 w 6"/>
                    <a:gd name="T5" fmla="*/ 8 h 10"/>
                    <a:gd name="T6" fmla="*/ 6 w 6"/>
                    <a:gd name="T7" fmla="*/ 4 h 10"/>
                    <a:gd name="T8" fmla="*/ 6 w 6"/>
                    <a:gd name="T9" fmla="*/ 0 h 10"/>
                    <a:gd name="T10" fmla="*/ 2 w 6"/>
                    <a:gd name="T11" fmla="*/ 0 h 10"/>
                    <a:gd name="T12" fmla="*/ 0 w 6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Freeform: Shape 62">
                  <a:extLst>
                    <a:ext uri="{FF2B5EF4-FFF2-40B4-BE49-F238E27FC236}">
                      <a16:creationId xmlns:a16="http://schemas.microsoft.com/office/drawing/2014/main" id="{193FED7D-5B63-425B-B816-3E9B9198A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725" y="2089150"/>
                  <a:ext cx="901700" cy="673100"/>
                </a:xfrm>
                <a:custGeom>
                  <a:avLst/>
                  <a:gdLst>
                    <a:gd name="T0" fmla="*/ 556 w 568"/>
                    <a:gd name="T1" fmla="*/ 380 h 424"/>
                    <a:gd name="T2" fmla="*/ 522 w 568"/>
                    <a:gd name="T3" fmla="*/ 342 h 424"/>
                    <a:gd name="T4" fmla="*/ 478 w 568"/>
                    <a:gd name="T5" fmla="*/ 296 h 424"/>
                    <a:gd name="T6" fmla="*/ 456 w 568"/>
                    <a:gd name="T7" fmla="*/ 304 h 424"/>
                    <a:gd name="T8" fmla="*/ 420 w 568"/>
                    <a:gd name="T9" fmla="*/ 288 h 424"/>
                    <a:gd name="T10" fmla="*/ 386 w 568"/>
                    <a:gd name="T11" fmla="*/ 272 h 424"/>
                    <a:gd name="T12" fmla="*/ 318 w 568"/>
                    <a:gd name="T13" fmla="*/ 26 h 424"/>
                    <a:gd name="T14" fmla="*/ 254 w 568"/>
                    <a:gd name="T15" fmla="*/ 20 h 424"/>
                    <a:gd name="T16" fmla="*/ 186 w 568"/>
                    <a:gd name="T17" fmla="*/ 6 h 424"/>
                    <a:gd name="T18" fmla="*/ 136 w 568"/>
                    <a:gd name="T19" fmla="*/ 14 h 424"/>
                    <a:gd name="T20" fmla="*/ 110 w 568"/>
                    <a:gd name="T21" fmla="*/ 20 h 424"/>
                    <a:gd name="T22" fmla="*/ 68 w 568"/>
                    <a:gd name="T23" fmla="*/ 64 h 424"/>
                    <a:gd name="T24" fmla="*/ 22 w 568"/>
                    <a:gd name="T25" fmla="*/ 82 h 424"/>
                    <a:gd name="T26" fmla="*/ 58 w 568"/>
                    <a:gd name="T27" fmla="*/ 110 h 424"/>
                    <a:gd name="T28" fmla="*/ 86 w 568"/>
                    <a:gd name="T29" fmla="*/ 118 h 424"/>
                    <a:gd name="T30" fmla="*/ 86 w 568"/>
                    <a:gd name="T31" fmla="*/ 134 h 424"/>
                    <a:gd name="T32" fmla="*/ 56 w 568"/>
                    <a:gd name="T33" fmla="*/ 136 h 424"/>
                    <a:gd name="T34" fmla="*/ 4 w 568"/>
                    <a:gd name="T35" fmla="*/ 144 h 424"/>
                    <a:gd name="T36" fmla="*/ 20 w 568"/>
                    <a:gd name="T37" fmla="*/ 174 h 424"/>
                    <a:gd name="T38" fmla="*/ 102 w 568"/>
                    <a:gd name="T39" fmla="*/ 174 h 424"/>
                    <a:gd name="T40" fmla="*/ 64 w 568"/>
                    <a:gd name="T41" fmla="*/ 216 h 424"/>
                    <a:gd name="T42" fmla="*/ 42 w 568"/>
                    <a:gd name="T43" fmla="*/ 232 h 424"/>
                    <a:gd name="T44" fmla="*/ 58 w 568"/>
                    <a:gd name="T45" fmla="*/ 262 h 424"/>
                    <a:gd name="T46" fmla="*/ 48 w 568"/>
                    <a:gd name="T47" fmla="*/ 278 h 424"/>
                    <a:gd name="T48" fmla="*/ 78 w 568"/>
                    <a:gd name="T49" fmla="*/ 288 h 424"/>
                    <a:gd name="T50" fmla="*/ 96 w 568"/>
                    <a:gd name="T51" fmla="*/ 314 h 424"/>
                    <a:gd name="T52" fmla="*/ 120 w 568"/>
                    <a:gd name="T53" fmla="*/ 310 h 424"/>
                    <a:gd name="T54" fmla="*/ 156 w 568"/>
                    <a:gd name="T55" fmla="*/ 326 h 424"/>
                    <a:gd name="T56" fmla="*/ 102 w 568"/>
                    <a:gd name="T57" fmla="*/ 388 h 424"/>
                    <a:gd name="T58" fmla="*/ 66 w 568"/>
                    <a:gd name="T59" fmla="*/ 408 h 424"/>
                    <a:gd name="T60" fmla="*/ 100 w 568"/>
                    <a:gd name="T61" fmla="*/ 398 h 424"/>
                    <a:gd name="T62" fmla="*/ 130 w 568"/>
                    <a:gd name="T63" fmla="*/ 386 h 424"/>
                    <a:gd name="T64" fmla="*/ 160 w 568"/>
                    <a:gd name="T65" fmla="*/ 350 h 424"/>
                    <a:gd name="T66" fmla="*/ 204 w 568"/>
                    <a:gd name="T67" fmla="*/ 316 h 424"/>
                    <a:gd name="T68" fmla="*/ 210 w 568"/>
                    <a:gd name="T69" fmla="*/ 280 h 424"/>
                    <a:gd name="T70" fmla="*/ 242 w 568"/>
                    <a:gd name="T71" fmla="*/ 252 h 424"/>
                    <a:gd name="T72" fmla="*/ 260 w 568"/>
                    <a:gd name="T73" fmla="*/ 260 h 424"/>
                    <a:gd name="T74" fmla="*/ 238 w 568"/>
                    <a:gd name="T75" fmla="*/ 300 h 424"/>
                    <a:gd name="T76" fmla="*/ 264 w 568"/>
                    <a:gd name="T77" fmla="*/ 288 h 424"/>
                    <a:gd name="T78" fmla="*/ 278 w 568"/>
                    <a:gd name="T79" fmla="*/ 272 h 424"/>
                    <a:gd name="T80" fmla="*/ 310 w 568"/>
                    <a:gd name="T81" fmla="*/ 268 h 424"/>
                    <a:gd name="T82" fmla="*/ 330 w 568"/>
                    <a:gd name="T83" fmla="*/ 286 h 424"/>
                    <a:gd name="T84" fmla="*/ 390 w 568"/>
                    <a:gd name="T85" fmla="*/ 296 h 424"/>
                    <a:gd name="T86" fmla="*/ 430 w 568"/>
                    <a:gd name="T87" fmla="*/ 308 h 424"/>
                    <a:gd name="T88" fmla="*/ 458 w 568"/>
                    <a:gd name="T89" fmla="*/ 340 h 424"/>
                    <a:gd name="T90" fmla="*/ 478 w 568"/>
                    <a:gd name="T91" fmla="*/ 372 h 424"/>
                    <a:gd name="T92" fmla="*/ 496 w 568"/>
                    <a:gd name="T93" fmla="*/ 386 h 424"/>
                    <a:gd name="T94" fmla="*/ 508 w 568"/>
                    <a:gd name="T95" fmla="*/ 370 h 424"/>
                    <a:gd name="T96" fmla="*/ 482 w 568"/>
                    <a:gd name="T97" fmla="*/ 362 h 424"/>
                    <a:gd name="T98" fmla="*/ 466 w 568"/>
                    <a:gd name="T99" fmla="*/ 340 h 424"/>
                    <a:gd name="T100" fmla="*/ 500 w 568"/>
                    <a:gd name="T101" fmla="*/ 342 h 424"/>
                    <a:gd name="T102" fmla="*/ 514 w 568"/>
                    <a:gd name="T103" fmla="*/ 364 h 424"/>
                    <a:gd name="T104" fmla="*/ 524 w 568"/>
                    <a:gd name="T105" fmla="*/ 382 h 424"/>
                    <a:gd name="T106" fmla="*/ 542 w 568"/>
                    <a:gd name="T107" fmla="*/ 406 h 424"/>
                    <a:gd name="T108" fmla="*/ 554 w 568"/>
                    <a:gd name="T109" fmla="*/ 418 h 424"/>
                    <a:gd name="T110" fmla="*/ 566 w 568"/>
                    <a:gd name="T111" fmla="*/ 396 h 424"/>
                    <a:gd name="T112" fmla="*/ 466 w 568"/>
                    <a:gd name="T113" fmla="*/ 326 h 424"/>
                    <a:gd name="T114" fmla="*/ 476 w 568"/>
                    <a:gd name="T115" fmla="*/ 31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68" h="424">
                      <a:moveTo>
                        <a:pt x="566" y="392"/>
                      </a:moveTo>
                      <a:lnTo>
                        <a:pt x="566" y="388"/>
                      </a:lnTo>
                      <a:lnTo>
                        <a:pt x="564" y="386"/>
                      </a:lnTo>
                      <a:lnTo>
                        <a:pt x="560" y="386"/>
                      </a:lnTo>
                      <a:lnTo>
                        <a:pt x="560" y="388"/>
                      </a:lnTo>
                      <a:lnTo>
                        <a:pt x="558" y="388"/>
                      </a:lnTo>
                      <a:lnTo>
                        <a:pt x="558" y="386"/>
                      </a:lnTo>
                      <a:lnTo>
                        <a:pt x="556" y="382"/>
                      </a:lnTo>
                      <a:lnTo>
                        <a:pt x="556" y="380"/>
                      </a:lnTo>
                      <a:lnTo>
                        <a:pt x="550" y="378"/>
                      </a:lnTo>
                      <a:lnTo>
                        <a:pt x="540" y="372"/>
                      </a:lnTo>
                      <a:lnTo>
                        <a:pt x="536" y="370"/>
                      </a:lnTo>
                      <a:lnTo>
                        <a:pt x="536" y="364"/>
                      </a:lnTo>
                      <a:lnTo>
                        <a:pt x="536" y="360"/>
                      </a:lnTo>
                      <a:lnTo>
                        <a:pt x="530" y="358"/>
                      </a:lnTo>
                      <a:lnTo>
                        <a:pt x="528" y="354"/>
                      </a:lnTo>
                      <a:lnTo>
                        <a:pt x="524" y="350"/>
                      </a:lnTo>
                      <a:lnTo>
                        <a:pt x="522" y="342"/>
                      </a:lnTo>
                      <a:lnTo>
                        <a:pt x="502" y="322"/>
                      </a:lnTo>
                      <a:lnTo>
                        <a:pt x="496" y="314"/>
                      </a:lnTo>
                      <a:lnTo>
                        <a:pt x="494" y="310"/>
                      </a:lnTo>
                      <a:lnTo>
                        <a:pt x="490" y="308"/>
                      </a:lnTo>
                      <a:lnTo>
                        <a:pt x="486" y="308"/>
                      </a:lnTo>
                      <a:lnTo>
                        <a:pt x="484" y="306"/>
                      </a:lnTo>
                      <a:lnTo>
                        <a:pt x="484" y="300"/>
                      </a:lnTo>
                      <a:lnTo>
                        <a:pt x="482" y="298"/>
                      </a:lnTo>
                      <a:lnTo>
                        <a:pt x="478" y="296"/>
                      </a:lnTo>
                      <a:lnTo>
                        <a:pt x="476" y="296"/>
                      </a:lnTo>
                      <a:lnTo>
                        <a:pt x="472" y="292"/>
                      </a:lnTo>
                      <a:lnTo>
                        <a:pt x="468" y="290"/>
                      </a:lnTo>
                      <a:lnTo>
                        <a:pt x="466" y="290"/>
                      </a:lnTo>
                      <a:lnTo>
                        <a:pt x="458" y="292"/>
                      </a:lnTo>
                      <a:lnTo>
                        <a:pt x="458" y="296"/>
                      </a:lnTo>
                      <a:lnTo>
                        <a:pt x="458" y="298"/>
                      </a:lnTo>
                      <a:lnTo>
                        <a:pt x="458" y="300"/>
                      </a:lnTo>
                      <a:lnTo>
                        <a:pt x="456" y="304"/>
                      </a:lnTo>
                      <a:lnTo>
                        <a:pt x="454" y="306"/>
                      </a:lnTo>
                      <a:lnTo>
                        <a:pt x="446" y="308"/>
                      </a:lnTo>
                      <a:lnTo>
                        <a:pt x="440" y="310"/>
                      </a:lnTo>
                      <a:lnTo>
                        <a:pt x="440" y="308"/>
                      </a:lnTo>
                      <a:lnTo>
                        <a:pt x="438" y="304"/>
                      </a:lnTo>
                      <a:lnTo>
                        <a:pt x="436" y="300"/>
                      </a:lnTo>
                      <a:lnTo>
                        <a:pt x="430" y="296"/>
                      </a:lnTo>
                      <a:lnTo>
                        <a:pt x="424" y="292"/>
                      </a:lnTo>
                      <a:lnTo>
                        <a:pt x="420" y="288"/>
                      </a:lnTo>
                      <a:lnTo>
                        <a:pt x="414" y="278"/>
                      </a:lnTo>
                      <a:lnTo>
                        <a:pt x="414" y="270"/>
                      </a:lnTo>
                      <a:lnTo>
                        <a:pt x="410" y="272"/>
                      </a:lnTo>
                      <a:lnTo>
                        <a:pt x="408" y="274"/>
                      </a:lnTo>
                      <a:lnTo>
                        <a:pt x="404" y="272"/>
                      </a:lnTo>
                      <a:lnTo>
                        <a:pt x="400" y="270"/>
                      </a:lnTo>
                      <a:lnTo>
                        <a:pt x="394" y="270"/>
                      </a:lnTo>
                      <a:lnTo>
                        <a:pt x="392" y="270"/>
                      </a:lnTo>
                      <a:lnTo>
                        <a:pt x="386" y="272"/>
                      </a:lnTo>
                      <a:lnTo>
                        <a:pt x="378" y="36"/>
                      </a:lnTo>
                      <a:lnTo>
                        <a:pt x="366" y="28"/>
                      </a:lnTo>
                      <a:lnTo>
                        <a:pt x="358" y="28"/>
                      </a:lnTo>
                      <a:lnTo>
                        <a:pt x="350" y="28"/>
                      </a:lnTo>
                      <a:lnTo>
                        <a:pt x="350" y="34"/>
                      </a:lnTo>
                      <a:lnTo>
                        <a:pt x="338" y="34"/>
                      </a:lnTo>
                      <a:lnTo>
                        <a:pt x="336" y="32"/>
                      </a:lnTo>
                      <a:lnTo>
                        <a:pt x="318" y="32"/>
                      </a:lnTo>
                      <a:lnTo>
                        <a:pt x="318" y="26"/>
                      </a:lnTo>
                      <a:lnTo>
                        <a:pt x="302" y="26"/>
                      </a:lnTo>
                      <a:lnTo>
                        <a:pt x="286" y="28"/>
                      </a:lnTo>
                      <a:lnTo>
                        <a:pt x="284" y="24"/>
                      </a:lnTo>
                      <a:lnTo>
                        <a:pt x="282" y="24"/>
                      </a:lnTo>
                      <a:lnTo>
                        <a:pt x="282" y="26"/>
                      </a:lnTo>
                      <a:lnTo>
                        <a:pt x="276" y="26"/>
                      </a:lnTo>
                      <a:lnTo>
                        <a:pt x="266" y="18"/>
                      </a:lnTo>
                      <a:lnTo>
                        <a:pt x="258" y="18"/>
                      </a:lnTo>
                      <a:lnTo>
                        <a:pt x="254" y="20"/>
                      </a:lnTo>
                      <a:lnTo>
                        <a:pt x="248" y="24"/>
                      </a:lnTo>
                      <a:lnTo>
                        <a:pt x="242" y="24"/>
                      </a:lnTo>
                      <a:lnTo>
                        <a:pt x="218" y="16"/>
                      </a:lnTo>
                      <a:lnTo>
                        <a:pt x="214" y="14"/>
                      </a:lnTo>
                      <a:lnTo>
                        <a:pt x="202" y="14"/>
                      </a:lnTo>
                      <a:lnTo>
                        <a:pt x="192" y="14"/>
                      </a:lnTo>
                      <a:lnTo>
                        <a:pt x="190" y="14"/>
                      </a:lnTo>
                      <a:lnTo>
                        <a:pt x="190" y="10"/>
                      </a:lnTo>
                      <a:lnTo>
                        <a:pt x="186" y="6"/>
                      </a:lnTo>
                      <a:lnTo>
                        <a:pt x="174" y="14"/>
                      </a:lnTo>
                      <a:lnTo>
                        <a:pt x="172" y="10"/>
                      </a:lnTo>
                      <a:lnTo>
                        <a:pt x="172" y="6"/>
                      </a:lnTo>
                      <a:lnTo>
                        <a:pt x="168" y="2"/>
                      </a:lnTo>
                      <a:lnTo>
                        <a:pt x="166" y="0"/>
                      </a:lnTo>
                      <a:lnTo>
                        <a:pt x="156" y="0"/>
                      </a:lnTo>
                      <a:lnTo>
                        <a:pt x="148" y="6"/>
                      </a:lnTo>
                      <a:lnTo>
                        <a:pt x="140" y="14"/>
                      </a:lnTo>
                      <a:lnTo>
                        <a:pt x="136" y="14"/>
                      </a:lnTo>
                      <a:lnTo>
                        <a:pt x="128" y="14"/>
                      </a:lnTo>
                      <a:lnTo>
                        <a:pt x="124" y="16"/>
                      </a:lnTo>
                      <a:lnTo>
                        <a:pt x="122" y="16"/>
                      </a:lnTo>
                      <a:lnTo>
                        <a:pt x="122" y="14"/>
                      </a:lnTo>
                      <a:lnTo>
                        <a:pt x="122" y="10"/>
                      </a:lnTo>
                      <a:lnTo>
                        <a:pt x="120" y="14"/>
                      </a:lnTo>
                      <a:lnTo>
                        <a:pt x="120" y="16"/>
                      </a:lnTo>
                      <a:lnTo>
                        <a:pt x="112" y="16"/>
                      </a:lnTo>
                      <a:lnTo>
                        <a:pt x="110" y="20"/>
                      </a:lnTo>
                      <a:lnTo>
                        <a:pt x="102" y="20"/>
                      </a:lnTo>
                      <a:lnTo>
                        <a:pt x="94" y="20"/>
                      </a:lnTo>
                      <a:lnTo>
                        <a:pt x="90" y="24"/>
                      </a:lnTo>
                      <a:lnTo>
                        <a:pt x="86" y="28"/>
                      </a:lnTo>
                      <a:lnTo>
                        <a:pt x="82" y="36"/>
                      </a:lnTo>
                      <a:lnTo>
                        <a:pt x="76" y="36"/>
                      </a:lnTo>
                      <a:lnTo>
                        <a:pt x="74" y="38"/>
                      </a:lnTo>
                      <a:lnTo>
                        <a:pt x="72" y="54"/>
                      </a:lnTo>
                      <a:lnTo>
                        <a:pt x="68" y="64"/>
                      </a:lnTo>
                      <a:lnTo>
                        <a:pt x="60" y="68"/>
                      </a:lnTo>
                      <a:lnTo>
                        <a:pt x="56" y="68"/>
                      </a:lnTo>
                      <a:lnTo>
                        <a:pt x="42" y="68"/>
                      </a:lnTo>
                      <a:lnTo>
                        <a:pt x="40" y="70"/>
                      </a:lnTo>
                      <a:lnTo>
                        <a:pt x="36" y="72"/>
                      </a:lnTo>
                      <a:lnTo>
                        <a:pt x="30" y="70"/>
                      </a:lnTo>
                      <a:lnTo>
                        <a:pt x="28" y="70"/>
                      </a:lnTo>
                      <a:lnTo>
                        <a:pt x="22" y="70"/>
                      </a:lnTo>
                      <a:lnTo>
                        <a:pt x="22" y="82"/>
                      </a:lnTo>
                      <a:lnTo>
                        <a:pt x="20" y="88"/>
                      </a:lnTo>
                      <a:lnTo>
                        <a:pt x="30" y="90"/>
                      </a:lnTo>
                      <a:lnTo>
                        <a:pt x="38" y="96"/>
                      </a:lnTo>
                      <a:lnTo>
                        <a:pt x="42" y="100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8" y="106"/>
                      </a:lnTo>
                      <a:lnTo>
                        <a:pt x="58" y="108"/>
                      </a:lnTo>
                      <a:lnTo>
                        <a:pt x="58" y="110"/>
                      </a:lnTo>
                      <a:lnTo>
                        <a:pt x="58" y="116"/>
                      </a:lnTo>
                      <a:lnTo>
                        <a:pt x="60" y="118"/>
                      </a:lnTo>
                      <a:lnTo>
                        <a:pt x="66" y="118"/>
                      </a:lnTo>
                      <a:lnTo>
                        <a:pt x="68" y="116"/>
                      </a:lnTo>
                      <a:lnTo>
                        <a:pt x="72" y="116"/>
                      </a:lnTo>
                      <a:lnTo>
                        <a:pt x="76" y="116"/>
                      </a:lnTo>
                      <a:lnTo>
                        <a:pt x="84" y="116"/>
                      </a:lnTo>
                      <a:lnTo>
                        <a:pt x="86" y="116"/>
                      </a:lnTo>
                      <a:lnTo>
                        <a:pt x="86" y="118"/>
                      </a:lnTo>
                      <a:lnTo>
                        <a:pt x="86" y="120"/>
                      </a:lnTo>
                      <a:lnTo>
                        <a:pt x="84" y="120"/>
                      </a:lnTo>
                      <a:lnTo>
                        <a:pt x="96" y="128"/>
                      </a:lnTo>
                      <a:lnTo>
                        <a:pt x="96" y="126"/>
                      </a:lnTo>
                      <a:lnTo>
                        <a:pt x="100" y="126"/>
                      </a:lnTo>
                      <a:lnTo>
                        <a:pt x="102" y="126"/>
                      </a:lnTo>
                      <a:lnTo>
                        <a:pt x="102" y="134"/>
                      </a:lnTo>
                      <a:lnTo>
                        <a:pt x="86" y="132"/>
                      </a:lnTo>
                      <a:lnTo>
                        <a:pt x="86" y="134"/>
                      </a:lnTo>
                      <a:lnTo>
                        <a:pt x="84" y="136"/>
                      </a:lnTo>
                      <a:lnTo>
                        <a:pt x="92" y="136"/>
                      </a:lnTo>
                      <a:lnTo>
                        <a:pt x="94" y="144"/>
                      </a:lnTo>
                      <a:lnTo>
                        <a:pt x="92" y="138"/>
                      </a:lnTo>
                      <a:lnTo>
                        <a:pt x="84" y="146"/>
                      </a:lnTo>
                      <a:lnTo>
                        <a:pt x="76" y="146"/>
                      </a:lnTo>
                      <a:lnTo>
                        <a:pt x="66" y="144"/>
                      </a:lnTo>
                      <a:lnTo>
                        <a:pt x="54" y="138"/>
                      </a:lnTo>
                      <a:lnTo>
                        <a:pt x="56" y="136"/>
                      </a:lnTo>
                      <a:lnTo>
                        <a:pt x="56" y="132"/>
                      </a:lnTo>
                      <a:lnTo>
                        <a:pt x="54" y="124"/>
                      </a:lnTo>
                      <a:lnTo>
                        <a:pt x="28" y="134"/>
                      </a:lnTo>
                      <a:lnTo>
                        <a:pt x="28" y="142"/>
                      </a:lnTo>
                      <a:lnTo>
                        <a:pt x="22" y="142"/>
                      </a:lnTo>
                      <a:lnTo>
                        <a:pt x="20" y="142"/>
                      </a:lnTo>
                      <a:lnTo>
                        <a:pt x="18" y="138"/>
                      </a:lnTo>
                      <a:lnTo>
                        <a:pt x="14" y="138"/>
                      </a:lnTo>
                      <a:lnTo>
                        <a:pt x="4" y="144"/>
                      </a:lnTo>
                      <a:lnTo>
                        <a:pt x="0" y="152"/>
                      </a:lnTo>
                      <a:lnTo>
                        <a:pt x="0" y="154"/>
                      </a:lnTo>
                      <a:lnTo>
                        <a:pt x="14" y="156"/>
                      </a:lnTo>
                      <a:lnTo>
                        <a:pt x="20" y="160"/>
                      </a:lnTo>
                      <a:lnTo>
                        <a:pt x="12" y="162"/>
                      </a:lnTo>
                      <a:lnTo>
                        <a:pt x="14" y="164"/>
                      </a:lnTo>
                      <a:lnTo>
                        <a:pt x="18" y="170"/>
                      </a:lnTo>
                      <a:lnTo>
                        <a:pt x="20" y="172"/>
                      </a:lnTo>
                      <a:lnTo>
                        <a:pt x="20" y="174"/>
                      </a:lnTo>
                      <a:lnTo>
                        <a:pt x="30" y="178"/>
                      </a:lnTo>
                      <a:lnTo>
                        <a:pt x="42" y="178"/>
                      </a:lnTo>
                      <a:lnTo>
                        <a:pt x="68" y="172"/>
                      </a:lnTo>
                      <a:lnTo>
                        <a:pt x="72" y="178"/>
                      </a:lnTo>
                      <a:lnTo>
                        <a:pt x="74" y="182"/>
                      </a:lnTo>
                      <a:lnTo>
                        <a:pt x="78" y="174"/>
                      </a:lnTo>
                      <a:lnTo>
                        <a:pt x="86" y="174"/>
                      </a:lnTo>
                      <a:lnTo>
                        <a:pt x="92" y="174"/>
                      </a:lnTo>
                      <a:lnTo>
                        <a:pt x="102" y="174"/>
                      </a:lnTo>
                      <a:lnTo>
                        <a:pt x="100" y="188"/>
                      </a:lnTo>
                      <a:lnTo>
                        <a:pt x="102" y="204"/>
                      </a:lnTo>
                      <a:lnTo>
                        <a:pt x="94" y="206"/>
                      </a:lnTo>
                      <a:lnTo>
                        <a:pt x="86" y="208"/>
                      </a:lnTo>
                      <a:lnTo>
                        <a:pt x="84" y="208"/>
                      </a:lnTo>
                      <a:lnTo>
                        <a:pt x="84" y="206"/>
                      </a:lnTo>
                      <a:lnTo>
                        <a:pt x="74" y="216"/>
                      </a:lnTo>
                      <a:lnTo>
                        <a:pt x="68" y="216"/>
                      </a:lnTo>
                      <a:lnTo>
                        <a:pt x="64" y="216"/>
                      </a:lnTo>
                      <a:lnTo>
                        <a:pt x="58" y="208"/>
                      </a:lnTo>
                      <a:lnTo>
                        <a:pt x="56" y="208"/>
                      </a:lnTo>
                      <a:lnTo>
                        <a:pt x="50" y="208"/>
                      </a:lnTo>
                      <a:lnTo>
                        <a:pt x="42" y="218"/>
                      </a:lnTo>
                      <a:lnTo>
                        <a:pt x="42" y="222"/>
                      </a:lnTo>
                      <a:lnTo>
                        <a:pt x="50" y="222"/>
                      </a:lnTo>
                      <a:lnTo>
                        <a:pt x="50" y="226"/>
                      </a:lnTo>
                      <a:lnTo>
                        <a:pt x="46" y="224"/>
                      </a:lnTo>
                      <a:lnTo>
                        <a:pt x="42" y="232"/>
                      </a:lnTo>
                      <a:lnTo>
                        <a:pt x="38" y="234"/>
                      </a:lnTo>
                      <a:lnTo>
                        <a:pt x="32" y="236"/>
                      </a:lnTo>
                      <a:lnTo>
                        <a:pt x="32" y="240"/>
                      </a:lnTo>
                      <a:lnTo>
                        <a:pt x="32" y="242"/>
                      </a:lnTo>
                      <a:lnTo>
                        <a:pt x="32" y="244"/>
                      </a:lnTo>
                      <a:lnTo>
                        <a:pt x="24" y="250"/>
                      </a:lnTo>
                      <a:lnTo>
                        <a:pt x="38" y="260"/>
                      </a:lnTo>
                      <a:lnTo>
                        <a:pt x="46" y="262"/>
                      </a:lnTo>
                      <a:lnTo>
                        <a:pt x="58" y="262"/>
                      </a:lnTo>
                      <a:lnTo>
                        <a:pt x="54" y="272"/>
                      </a:lnTo>
                      <a:lnTo>
                        <a:pt x="50" y="268"/>
                      </a:lnTo>
                      <a:lnTo>
                        <a:pt x="48" y="264"/>
                      </a:lnTo>
                      <a:lnTo>
                        <a:pt x="40" y="264"/>
                      </a:lnTo>
                      <a:lnTo>
                        <a:pt x="40" y="268"/>
                      </a:lnTo>
                      <a:lnTo>
                        <a:pt x="42" y="270"/>
                      </a:lnTo>
                      <a:lnTo>
                        <a:pt x="42" y="274"/>
                      </a:lnTo>
                      <a:lnTo>
                        <a:pt x="50" y="274"/>
                      </a:lnTo>
                      <a:lnTo>
                        <a:pt x="48" y="278"/>
                      </a:lnTo>
                      <a:lnTo>
                        <a:pt x="48" y="282"/>
                      </a:lnTo>
                      <a:lnTo>
                        <a:pt x="54" y="292"/>
                      </a:lnTo>
                      <a:lnTo>
                        <a:pt x="66" y="292"/>
                      </a:lnTo>
                      <a:lnTo>
                        <a:pt x="72" y="290"/>
                      </a:lnTo>
                      <a:lnTo>
                        <a:pt x="74" y="286"/>
                      </a:lnTo>
                      <a:lnTo>
                        <a:pt x="74" y="278"/>
                      </a:lnTo>
                      <a:lnTo>
                        <a:pt x="78" y="280"/>
                      </a:lnTo>
                      <a:lnTo>
                        <a:pt x="78" y="282"/>
                      </a:lnTo>
                      <a:lnTo>
                        <a:pt x="78" y="288"/>
                      </a:lnTo>
                      <a:lnTo>
                        <a:pt x="82" y="292"/>
                      </a:lnTo>
                      <a:lnTo>
                        <a:pt x="86" y="300"/>
                      </a:lnTo>
                      <a:lnTo>
                        <a:pt x="84" y="304"/>
                      </a:lnTo>
                      <a:lnTo>
                        <a:pt x="84" y="308"/>
                      </a:lnTo>
                      <a:lnTo>
                        <a:pt x="82" y="308"/>
                      </a:lnTo>
                      <a:lnTo>
                        <a:pt x="86" y="310"/>
                      </a:lnTo>
                      <a:lnTo>
                        <a:pt x="86" y="322"/>
                      </a:lnTo>
                      <a:lnTo>
                        <a:pt x="92" y="318"/>
                      </a:lnTo>
                      <a:lnTo>
                        <a:pt x="96" y="314"/>
                      </a:lnTo>
                      <a:lnTo>
                        <a:pt x="102" y="310"/>
                      </a:lnTo>
                      <a:lnTo>
                        <a:pt x="106" y="308"/>
                      </a:lnTo>
                      <a:lnTo>
                        <a:pt x="110" y="308"/>
                      </a:lnTo>
                      <a:lnTo>
                        <a:pt x="110" y="310"/>
                      </a:lnTo>
                      <a:lnTo>
                        <a:pt x="112" y="314"/>
                      </a:lnTo>
                      <a:lnTo>
                        <a:pt x="114" y="314"/>
                      </a:lnTo>
                      <a:lnTo>
                        <a:pt x="118" y="314"/>
                      </a:lnTo>
                      <a:lnTo>
                        <a:pt x="118" y="310"/>
                      </a:lnTo>
                      <a:lnTo>
                        <a:pt x="120" y="310"/>
                      </a:lnTo>
                      <a:lnTo>
                        <a:pt x="128" y="324"/>
                      </a:lnTo>
                      <a:lnTo>
                        <a:pt x="130" y="322"/>
                      </a:lnTo>
                      <a:lnTo>
                        <a:pt x="130" y="316"/>
                      </a:lnTo>
                      <a:lnTo>
                        <a:pt x="138" y="318"/>
                      </a:lnTo>
                      <a:lnTo>
                        <a:pt x="142" y="318"/>
                      </a:lnTo>
                      <a:lnTo>
                        <a:pt x="150" y="316"/>
                      </a:lnTo>
                      <a:lnTo>
                        <a:pt x="158" y="310"/>
                      </a:lnTo>
                      <a:lnTo>
                        <a:pt x="156" y="318"/>
                      </a:lnTo>
                      <a:lnTo>
                        <a:pt x="156" y="326"/>
                      </a:lnTo>
                      <a:lnTo>
                        <a:pt x="150" y="328"/>
                      </a:lnTo>
                      <a:lnTo>
                        <a:pt x="142" y="336"/>
                      </a:lnTo>
                      <a:lnTo>
                        <a:pt x="142" y="344"/>
                      </a:lnTo>
                      <a:lnTo>
                        <a:pt x="142" y="350"/>
                      </a:lnTo>
                      <a:lnTo>
                        <a:pt x="136" y="362"/>
                      </a:lnTo>
                      <a:lnTo>
                        <a:pt x="122" y="372"/>
                      </a:lnTo>
                      <a:lnTo>
                        <a:pt x="106" y="380"/>
                      </a:lnTo>
                      <a:lnTo>
                        <a:pt x="106" y="388"/>
                      </a:lnTo>
                      <a:lnTo>
                        <a:pt x="102" y="388"/>
                      </a:lnTo>
                      <a:lnTo>
                        <a:pt x="100" y="390"/>
                      </a:lnTo>
                      <a:lnTo>
                        <a:pt x="96" y="388"/>
                      </a:lnTo>
                      <a:lnTo>
                        <a:pt x="92" y="388"/>
                      </a:lnTo>
                      <a:lnTo>
                        <a:pt x="86" y="388"/>
                      </a:lnTo>
                      <a:lnTo>
                        <a:pt x="78" y="398"/>
                      </a:lnTo>
                      <a:lnTo>
                        <a:pt x="74" y="406"/>
                      </a:lnTo>
                      <a:lnTo>
                        <a:pt x="72" y="406"/>
                      </a:lnTo>
                      <a:lnTo>
                        <a:pt x="68" y="406"/>
                      </a:lnTo>
                      <a:lnTo>
                        <a:pt x="66" y="408"/>
                      </a:lnTo>
                      <a:lnTo>
                        <a:pt x="66" y="414"/>
                      </a:lnTo>
                      <a:lnTo>
                        <a:pt x="74" y="410"/>
                      </a:lnTo>
                      <a:lnTo>
                        <a:pt x="78" y="408"/>
                      </a:lnTo>
                      <a:lnTo>
                        <a:pt x="82" y="404"/>
                      </a:lnTo>
                      <a:lnTo>
                        <a:pt x="86" y="392"/>
                      </a:lnTo>
                      <a:lnTo>
                        <a:pt x="94" y="392"/>
                      </a:lnTo>
                      <a:lnTo>
                        <a:pt x="92" y="396"/>
                      </a:lnTo>
                      <a:lnTo>
                        <a:pt x="92" y="398"/>
                      </a:lnTo>
                      <a:lnTo>
                        <a:pt x="100" y="398"/>
                      </a:lnTo>
                      <a:lnTo>
                        <a:pt x="106" y="396"/>
                      </a:lnTo>
                      <a:lnTo>
                        <a:pt x="112" y="390"/>
                      </a:lnTo>
                      <a:lnTo>
                        <a:pt x="120" y="388"/>
                      </a:lnTo>
                      <a:lnTo>
                        <a:pt x="120" y="390"/>
                      </a:lnTo>
                      <a:lnTo>
                        <a:pt x="122" y="390"/>
                      </a:lnTo>
                      <a:lnTo>
                        <a:pt x="124" y="382"/>
                      </a:lnTo>
                      <a:lnTo>
                        <a:pt x="128" y="382"/>
                      </a:lnTo>
                      <a:lnTo>
                        <a:pt x="128" y="386"/>
                      </a:lnTo>
                      <a:lnTo>
                        <a:pt x="130" y="386"/>
                      </a:lnTo>
                      <a:lnTo>
                        <a:pt x="130" y="378"/>
                      </a:lnTo>
                      <a:lnTo>
                        <a:pt x="138" y="376"/>
                      </a:lnTo>
                      <a:lnTo>
                        <a:pt x="138" y="370"/>
                      </a:lnTo>
                      <a:lnTo>
                        <a:pt x="140" y="370"/>
                      </a:lnTo>
                      <a:lnTo>
                        <a:pt x="142" y="370"/>
                      </a:lnTo>
                      <a:lnTo>
                        <a:pt x="150" y="364"/>
                      </a:lnTo>
                      <a:lnTo>
                        <a:pt x="158" y="360"/>
                      </a:lnTo>
                      <a:lnTo>
                        <a:pt x="156" y="352"/>
                      </a:lnTo>
                      <a:lnTo>
                        <a:pt x="160" y="350"/>
                      </a:lnTo>
                      <a:lnTo>
                        <a:pt x="168" y="346"/>
                      </a:lnTo>
                      <a:lnTo>
                        <a:pt x="174" y="340"/>
                      </a:lnTo>
                      <a:lnTo>
                        <a:pt x="182" y="332"/>
                      </a:lnTo>
                      <a:lnTo>
                        <a:pt x="186" y="332"/>
                      </a:lnTo>
                      <a:lnTo>
                        <a:pt x="192" y="328"/>
                      </a:lnTo>
                      <a:lnTo>
                        <a:pt x="192" y="324"/>
                      </a:lnTo>
                      <a:lnTo>
                        <a:pt x="194" y="322"/>
                      </a:lnTo>
                      <a:lnTo>
                        <a:pt x="196" y="318"/>
                      </a:lnTo>
                      <a:lnTo>
                        <a:pt x="204" y="316"/>
                      </a:lnTo>
                      <a:lnTo>
                        <a:pt x="204" y="310"/>
                      </a:lnTo>
                      <a:lnTo>
                        <a:pt x="200" y="310"/>
                      </a:lnTo>
                      <a:lnTo>
                        <a:pt x="192" y="310"/>
                      </a:lnTo>
                      <a:lnTo>
                        <a:pt x="196" y="304"/>
                      </a:lnTo>
                      <a:lnTo>
                        <a:pt x="200" y="296"/>
                      </a:lnTo>
                      <a:lnTo>
                        <a:pt x="204" y="292"/>
                      </a:lnTo>
                      <a:lnTo>
                        <a:pt x="212" y="288"/>
                      </a:lnTo>
                      <a:lnTo>
                        <a:pt x="210" y="286"/>
                      </a:lnTo>
                      <a:lnTo>
                        <a:pt x="210" y="280"/>
                      </a:lnTo>
                      <a:lnTo>
                        <a:pt x="214" y="280"/>
                      </a:lnTo>
                      <a:lnTo>
                        <a:pt x="220" y="280"/>
                      </a:lnTo>
                      <a:lnTo>
                        <a:pt x="220" y="274"/>
                      </a:lnTo>
                      <a:lnTo>
                        <a:pt x="222" y="272"/>
                      </a:lnTo>
                      <a:lnTo>
                        <a:pt x="224" y="270"/>
                      </a:lnTo>
                      <a:lnTo>
                        <a:pt x="230" y="270"/>
                      </a:lnTo>
                      <a:lnTo>
                        <a:pt x="232" y="264"/>
                      </a:lnTo>
                      <a:lnTo>
                        <a:pt x="232" y="260"/>
                      </a:lnTo>
                      <a:lnTo>
                        <a:pt x="242" y="252"/>
                      </a:lnTo>
                      <a:lnTo>
                        <a:pt x="248" y="252"/>
                      </a:lnTo>
                      <a:lnTo>
                        <a:pt x="248" y="254"/>
                      </a:lnTo>
                      <a:lnTo>
                        <a:pt x="250" y="256"/>
                      </a:lnTo>
                      <a:lnTo>
                        <a:pt x="258" y="252"/>
                      </a:lnTo>
                      <a:lnTo>
                        <a:pt x="260" y="252"/>
                      </a:lnTo>
                      <a:lnTo>
                        <a:pt x="260" y="254"/>
                      </a:lnTo>
                      <a:lnTo>
                        <a:pt x="258" y="256"/>
                      </a:lnTo>
                      <a:lnTo>
                        <a:pt x="258" y="260"/>
                      </a:lnTo>
                      <a:lnTo>
                        <a:pt x="260" y="260"/>
                      </a:lnTo>
                      <a:lnTo>
                        <a:pt x="260" y="262"/>
                      </a:lnTo>
                      <a:lnTo>
                        <a:pt x="260" y="264"/>
                      </a:lnTo>
                      <a:lnTo>
                        <a:pt x="254" y="262"/>
                      </a:lnTo>
                      <a:lnTo>
                        <a:pt x="246" y="262"/>
                      </a:lnTo>
                      <a:lnTo>
                        <a:pt x="240" y="270"/>
                      </a:lnTo>
                      <a:lnTo>
                        <a:pt x="236" y="270"/>
                      </a:lnTo>
                      <a:lnTo>
                        <a:pt x="230" y="296"/>
                      </a:lnTo>
                      <a:lnTo>
                        <a:pt x="238" y="296"/>
                      </a:lnTo>
                      <a:lnTo>
                        <a:pt x="238" y="300"/>
                      </a:lnTo>
                      <a:lnTo>
                        <a:pt x="228" y="306"/>
                      </a:lnTo>
                      <a:lnTo>
                        <a:pt x="230" y="308"/>
                      </a:lnTo>
                      <a:lnTo>
                        <a:pt x="232" y="310"/>
                      </a:lnTo>
                      <a:lnTo>
                        <a:pt x="250" y="304"/>
                      </a:lnTo>
                      <a:lnTo>
                        <a:pt x="250" y="298"/>
                      </a:lnTo>
                      <a:lnTo>
                        <a:pt x="256" y="298"/>
                      </a:lnTo>
                      <a:lnTo>
                        <a:pt x="260" y="296"/>
                      </a:lnTo>
                      <a:lnTo>
                        <a:pt x="260" y="290"/>
                      </a:lnTo>
                      <a:lnTo>
                        <a:pt x="264" y="288"/>
                      </a:lnTo>
                      <a:lnTo>
                        <a:pt x="266" y="286"/>
                      </a:lnTo>
                      <a:lnTo>
                        <a:pt x="272" y="286"/>
                      </a:lnTo>
                      <a:lnTo>
                        <a:pt x="274" y="288"/>
                      </a:lnTo>
                      <a:lnTo>
                        <a:pt x="278" y="288"/>
                      </a:lnTo>
                      <a:lnTo>
                        <a:pt x="282" y="290"/>
                      </a:lnTo>
                      <a:lnTo>
                        <a:pt x="284" y="288"/>
                      </a:lnTo>
                      <a:lnTo>
                        <a:pt x="290" y="282"/>
                      </a:lnTo>
                      <a:lnTo>
                        <a:pt x="286" y="274"/>
                      </a:lnTo>
                      <a:lnTo>
                        <a:pt x="278" y="272"/>
                      </a:lnTo>
                      <a:lnTo>
                        <a:pt x="282" y="264"/>
                      </a:lnTo>
                      <a:lnTo>
                        <a:pt x="278" y="260"/>
                      </a:lnTo>
                      <a:lnTo>
                        <a:pt x="294" y="262"/>
                      </a:lnTo>
                      <a:lnTo>
                        <a:pt x="300" y="262"/>
                      </a:lnTo>
                      <a:lnTo>
                        <a:pt x="304" y="260"/>
                      </a:lnTo>
                      <a:lnTo>
                        <a:pt x="304" y="256"/>
                      </a:lnTo>
                      <a:lnTo>
                        <a:pt x="308" y="256"/>
                      </a:lnTo>
                      <a:lnTo>
                        <a:pt x="308" y="264"/>
                      </a:lnTo>
                      <a:lnTo>
                        <a:pt x="310" y="268"/>
                      </a:lnTo>
                      <a:lnTo>
                        <a:pt x="308" y="268"/>
                      </a:lnTo>
                      <a:lnTo>
                        <a:pt x="318" y="272"/>
                      </a:lnTo>
                      <a:lnTo>
                        <a:pt x="318" y="274"/>
                      </a:lnTo>
                      <a:lnTo>
                        <a:pt x="318" y="280"/>
                      </a:lnTo>
                      <a:lnTo>
                        <a:pt x="320" y="280"/>
                      </a:lnTo>
                      <a:lnTo>
                        <a:pt x="322" y="280"/>
                      </a:lnTo>
                      <a:lnTo>
                        <a:pt x="324" y="278"/>
                      </a:lnTo>
                      <a:lnTo>
                        <a:pt x="330" y="278"/>
                      </a:lnTo>
                      <a:lnTo>
                        <a:pt x="330" y="286"/>
                      </a:lnTo>
                      <a:lnTo>
                        <a:pt x="338" y="286"/>
                      </a:lnTo>
                      <a:lnTo>
                        <a:pt x="342" y="288"/>
                      </a:lnTo>
                      <a:lnTo>
                        <a:pt x="342" y="290"/>
                      </a:lnTo>
                      <a:lnTo>
                        <a:pt x="350" y="290"/>
                      </a:lnTo>
                      <a:lnTo>
                        <a:pt x="356" y="288"/>
                      </a:lnTo>
                      <a:lnTo>
                        <a:pt x="360" y="288"/>
                      </a:lnTo>
                      <a:lnTo>
                        <a:pt x="368" y="288"/>
                      </a:lnTo>
                      <a:lnTo>
                        <a:pt x="378" y="290"/>
                      </a:lnTo>
                      <a:lnTo>
                        <a:pt x="390" y="296"/>
                      </a:lnTo>
                      <a:lnTo>
                        <a:pt x="402" y="300"/>
                      </a:lnTo>
                      <a:lnTo>
                        <a:pt x="408" y="300"/>
                      </a:lnTo>
                      <a:lnTo>
                        <a:pt x="412" y="300"/>
                      </a:lnTo>
                      <a:lnTo>
                        <a:pt x="412" y="298"/>
                      </a:lnTo>
                      <a:lnTo>
                        <a:pt x="418" y="296"/>
                      </a:lnTo>
                      <a:lnTo>
                        <a:pt x="414" y="308"/>
                      </a:lnTo>
                      <a:lnTo>
                        <a:pt x="422" y="310"/>
                      </a:lnTo>
                      <a:lnTo>
                        <a:pt x="430" y="314"/>
                      </a:lnTo>
                      <a:lnTo>
                        <a:pt x="430" y="308"/>
                      </a:lnTo>
                      <a:lnTo>
                        <a:pt x="436" y="308"/>
                      </a:lnTo>
                      <a:lnTo>
                        <a:pt x="436" y="314"/>
                      </a:lnTo>
                      <a:lnTo>
                        <a:pt x="436" y="322"/>
                      </a:lnTo>
                      <a:lnTo>
                        <a:pt x="438" y="322"/>
                      </a:lnTo>
                      <a:lnTo>
                        <a:pt x="448" y="334"/>
                      </a:lnTo>
                      <a:lnTo>
                        <a:pt x="450" y="332"/>
                      </a:lnTo>
                      <a:lnTo>
                        <a:pt x="454" y="332"/>
                      </a:lnTo>
                      <a:lnTo>
                        <a:pt x="454" y="340"/>
                      </a:lnTo>
                      <a:lnTo>
                        <a:pt x="458" y="340"/>
                      </a:lnTo>
                      <a:lnTo>
                        <a:pt x="460" y="342"/>
                      </a:lnTo>
                      <a:lnTo>
                        <a:pt x="458" y="344"/>
                      </a:lnTo>
                      <a:lnTo>
                        <a:pt x="464" y="344"/>
                      </a:lnTo>
                      <a:lnTo>
                        <a:pt x="464" y="346"/>
                      </a:lnTo>
                      <a:lnTo>
                        <a:pt x="464" y="352"/>
                      </a:lnTo>
                      <a:lnTo>
                        <a:pt x="474" y="360"/>
                      </a:lnTo>
                      <a:lnTo>
                        <a:pt x="474" y="362"/>
                      </a:lnTo>
                      <a:lnTo>
                        <a:pt x="474" y="364"/>
                      </a:lnTo>
                      <a:lnTo>
                        <a:pt x="478" y="372"/>
                      </a:lnTo>
                      <a:lnTo>
                        <a:pt x="486" y="380"/>
                      </a:lnTo>
                      <a:lnTo>
                        <a:pt x="486" y="382"/>
                      </a:lnTo>
                      <a:lnTo>
                        <a:pt x="490" y="382"/>
                      </a:lnTo>
                      <a:lnTo>
                        <a:pt x="490" y="386"/>
                      </a:lnTo>
                      <a:lnTo>
                        <a:pt x="492" y="386"/>
                      </a:lnTo>
                      <a:lnTo>
                        <a:pt x="492" y="382"/>
                      </a:lnTo>
                      <a:lnTo>
                        <a:pt x="492" y="380"/>
                      </a:lnTo>
                      <a:lnTo>
                        <a:pt x="500" y="382"/>
                      </a:lnTo>
                      <a:lnTo>
                        <a:pt x="496" y="386"/>
                      </a:lnTo>
                      <a:lnTo>
                        <a:pt x="496" y="388"/>
                      </a:lnTo>
                      <a:lnTo>
                        <a:pt x="504" y="390"/>
                      </a:lnTo>
                      <a:lnTo>
                        <a:pt x="502" y="380"/>
                      </a:lnTo>
                      <a:lnTo>
                        <a:pt x="504" y="380"/>
                      </a:lnTo>
                      <a:lnTo>
                        <a:pt x="504" y="382"/>
                      </a:lnTo>
                      <a:lnTo>
                        <a:pt x="508" y="382"/>
                      </a:lnTo>
                      <a:lnTo>
                        <a:pt x="510" y="378"/>
                      </a:lnTo>
                      <a:lnTo>
                        <a:pt x="510" y="370"/>
                      </a:lnTo>
                      <a:lnTo>
                        <a:pt x="508" y="370"/>
                      </a:lnTo>
                      <a:lnTo>
                        <a:pt x="504" y="370"/>
                      </a:lnTo>
                      <a:lnTo>
                        <a:pt x="508" y="370"/>
                      </a:lnTo>
                      <a:lnTo>
                        <a:pt x="504" y="368"/>
                      </a:lnTo>
                      <a:lnTo>
                        <a:pt x="500" y="368"/>
                      </a:lnTo>
                      <a:lnTo>
                        <a:pt x="500" y="378"/>
                      </a:lnTo>
                      <a:lnTo>
                        <a:pt x="490" y="376"/>
                      </a:lnTo>
                      <a:lnTo>
                        <a:pt x="490" y="370"/>
                      </a:lnTo>
                      <a:lnTo>
                        <a:pt x="486" y="362"/>
                      </a:lnTo>
                      <a:lnTo>
                        <a:pt x="482" y="362"/>
                      </a:lnTo>
                      <a:lnTo>
                        <a:pt x="486" y="358"/>
                      </a:lnTo>
                      <a:lnTo>
                        <a:pt x="486" y="350"/>
                      </a:lnTo>
                      <a:lnTo>
                        <a:pt x="482" y="350"/>
                      </a:lnTo>
                      <a:lnTo>
                        <a:pt x="482" y="346"/>
                      </a:lnTo>
                      <a:lnTo>
                        <a:pt x="482" y="344"/>
                      </a:lnTo>
                      <a:lnTo>
                        <a:pt x="476" y="342"/>
                      </a:lnTo>
                      <a:lnTo>
                        <a:pt x="466" y="340"/>
                      </a:lnTo>
                      <a:lnTo>
                        <a:pt x="464" y="340"/>
                      </a:lnTo>
                      <a:lnTo>
                        <a:pt x="466" y="340"/>
                      </a:lnTo>
                      <a:lnTo>
                        <a:pt x="478" y="334"/>
                      </a:lnTo>
                      <a:lnTo>
                        <a:pt x="478" y="336"/>
                      </a:lnTo>
                      <a:lnTo>
                        <a:pt x="482" y="340"/>
                      </a:lnTo>
                      <a:lnTo>
                        <a:pt x="478" y="332"/>
                      </a:lnTo>
                      <a:lnTo>
                        <a:pt x="482" y="324"/>
                      </a:lnTo>
                      <a:lnTo>
                        <a:pt x="490" y="336"/>
                      </a:lnTo>
                      <a:lnTo>
                        <a:pt x="496" y="336"/>
                      </a:lnTo>
                      <a:lnTo>
                        <a:pt x="496" y="342"/>
                      </a:lnTo>
                      <a:lnTo>
                        <a:pt x="500" y="342"/>
                      </a:lnTo>
                      <a:lnTo>
                        <a:pt x="504" y="342"/>
                      </a:lnTo>
                      <a:lnTo>
                        <a:pt x="504" y="344"/>
                      </a:lnTo>
                      <a:lnTo>
                        <a:pt x="502" y="344"/>
                      </a:lnTo>
                      <a:lnTo>
                        <a:pt x="504" y="350"/>
                      </a:lnTo>
                      <a:lnTo>
                        <a:pt x="508" y="354"/>
                      </a:lnTo>
                      <a:lnTo>
                        <a:pt x="508" y="358"/>
                      </a:lnTo>
                      <a:lnTo>
                        <a:pt x="508" y="360"/>
                      </a:lnTo>
                      <a:lnTo>
                        <a:pt x="508" y="364"/>
                      </a:lnTo>
                      <a:lnTo>
                        <a:pt x="514" y="364"/>
                      </a:lnTo>
                      <a:lnTo>
                        <a:pt x="518" y="376"/>
                      </a:lnTo>
                      <a:lnTo>
                        <a:pt x="514" y="378"/>
                      </a:lnTo>
                      <a:lnTo>
                        <a:pt x="512" y="380"/>
                      </a:lnTo>
                      <a:lnTo>
                        <a:pt x="514" y="382"/>
                      </a:lnTo>
                      <a:lnTo>
                        <a:pt x="518" y="382"/>
                      </a:lnTo>
                      <a:lnTo>
                        <a:pt x="518" y="378"/>
                      </a:lnTo>
                      <a:lnTo>
                        <a:pt x="520" y="380"/>
                      </a:lnTo>
                      <a:lnTo>
                        <a:pt x="524" y="380"/>
                      </a:lnTo>
                      <a:lnTo>
                        <a:pt x="524" y="382"/>
                      </a:lnTo>
                      <a:lnTo>
                        <a:pt x="522" y="386"/>
                      </a:lnTo>
                      <a:lnTo>
                        <a:pt x="528" y="382"/>
                      </a:lnTo>
                      <a:lnTo>
                        <a:pt x="528" y="400"/>
                      </a:lnTo>
                      <a:lnTo>
                        <a:pt x="530" y="398"/>
                      </a:lnTo>
                      <a:lnTo>
                        <a:pt x="532" y="396"/>
                      </a:lnTo>
                      <a:lnTo>
                        <a:pt x="538" y="410"/>
                      </a:lnTo>
                      <a:lnTo>
                        <a:pt x="540" y="408"/>
                      </a:lnTo>
                      <a:lnTo>
                        <a:pt x="542" y="410"/>
                      </a:lnTo>
                      <a:lnTo>
                        <a:pt x="542" y="406"/>
                      </a:lnTo>
                      <a:lnTo>
                        <a:pt x="546" y="400"/>
                      </a:lnTo>
                      <a:lnTo>
                        <a:pt x="546" y="404"/>
                      </a:lnTo>
                      <a:lnTo>
                        <a:pt x="546" y="410"/>
                      </a:lnTo>
                      <a:lnTo>
                        <a:pt x="540" y="416"/>
                      </a:lnTo>
                      <a:lnTo>
                        <a:pt x="542" y="418"/>
                      </a:lnTo>
                      <a:lnTo>
                        <a:pt x="542" y="422"/>
                      </a:lnTo>
                      <a:lnTo>
                        <a:pt x="548" y="424"/>
                      </a:lnTo>
                      <a:lnTo>
                        <a:pt x="554" y="424"/>
                      </a:lnTo>
                      <a:lnTo>
                        <a:pt x="554" y="418"/>
                      </a:lnTo>
                      <a:lnTo>
                        <a:pt x="558" y="416"/>
                      </a:lnTo>
                      <a:lnTo>
                        <a:pt x="560" y="414"/>
                      </a:lnTo>
                      <a:lnTo>
                        <a:pt x="566" y="408"/>
                      </a:lnTo>
                      <a:lnTo>
                        <a:pt x="566" y="406"/>
                      </a:lnTo>
                      <a:lnTo>
                        <a:pt x="566" y="404"/>
                      </a:lnTo>
                      <a:lnTo>
                        <a:pt x="566" y="400"/>
                      </a:lnTo>
                      <a:lnTo>
                        <a:pt x="566" y="398"/>
                      </a:lnTo>
                      <a:lnTo>
                        <a:pt x="568" y="396"/>
                      </a:lnTo>
                      <a:lnTo>
                        <a:pt x="566" y="396"/>
                      </a:lnTo>
                      <a:lnTo>
                        <a:pt x="566" y="392"/>
                      </a:lnTo>
                      <a:close/>
                      <a:moveTo>
                        <a:pt x="476" y="354"/>
                      </a:moveTo>
                      <a:lnTo>
                        <a:pt x="478" y="358"/>
                      </a:lnTo>
                      <a:lnTo>
                        <a:pt x="482" y="360"/>
                      </a:lnTo>
                      <a:lnTo>
                        <a:pt x="476" y="358"/>
                      </a:lnTo>
                      <a:lnTo>
                        <a:pt x="474" y="354"/>
                      </a:lnTo>
                      <a:lnTo>
                        <a:pt x="476" y="354"/>
                      </a:lnTo>
                      <a:close/>
                      <a:moveTo>
                        <a:pt x="466" y="324"/>
                      </a:moveTo>
                      <a:lnTo>
                        <a:pt x="466" y="326"/>
                      </a:lnTo>
                      <a:lnTo>
                        <a:pt x="458" y="328"/>
                      </a:lnTo>
                      <a:lnTo>
                        <a:pt x="458" y="322"/>
                      </a:lnTo>
                      <a:lnTo>
                        <a:pt x="458" y="318"/>
                      </a:lnTo>
                      <a:lnTo>
                        <a:pt x="460" y="318"/>
                      </a:lnTo>
                      <a:lnTo>
                        <a:pt x="466" y="322"/>
                      </a:lnTo>
                      <a:lnTo>
                        <a:pt x="466" y="324"/>
                      </a:lnTo>
                      <a:close/>
                      <a:moveTo>
                        <a:pt x="478" y="314"/>
                      </a:moveTo>
                      <a:lnTo>
                        <a:pt x="478" y="316"/>
                      </a:lnTo>
                      <a:lnTo>
                        <a:pt x="476" y="316"/>
                      </a:lnTo>
                      <a:lnTo>
                        <a:pt x="476" y="314"/>
                      </a:lnTo>
                      <a:lnTo>
                        <a:pt x="476" y="310"/>
                      </a:lnTo>
                      <a:lnTo>
                        <a:pt x="478" y="310"/>
                      </a:lnTo>
                      <a:lnTo>
                        <a:pt x="478" y="3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Freeform: Shape 63">
                  <a:extLst>
                    <a:ext uri="{FF2B5EF4-FFF2-40B4-BE49-F238E27FC236}">
                      <a16:creationId xmlns:a16="http://schemas.microsoft.com/office/drawing/2014/main" id="{F921F7AA-4383-4810-B903-B023769B8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8000" y="2632075"/>
                  <a:ext cx="60325" cy="34925"/>
                </a:xfrm>
                <a:custGeom>
                  <a:avLst/>
                  <a:gdLst>
                    <a:gd name="T0" fmla="*/ 34 w 38"/>
                    <a:gd name="T1" fmla="*/ 4 h 22"/>
                    <a:gd name="T2" fmla="*/ 28 w 38"/>
                    <a:gd name="T3" fmla="*/ 2 h 22"/>
                    <a:gd name="T4" fmla="*/ 24 w 38"/>
                    <a:gd name="T5" fmla="*/ 0 h 22"/>
                    <a:gd name="T6" fmla="*/ 24 w 38"/>
                    <a:gd name="T7" fmla="*/ 2 h 22"/>
                    <a:gd name="T8" fmla="*/ 16 w 38"/>
                    <a:gd name="T9" fmla="*/ 2 h 22"/>
                    <a:gd name="T10" fmla="*/ 10 w 38"/>
                    <a:gd name="T11" fmla="*/ 2 h 22"/>
                    <a:gd name="T12" fmla="*/ 10 w 38"/>
                    <a:gd name="T13" fmla="*/ 4 h 22"/>
                    <a:gd name="T14" fmla="*/ 14 w 38"/>
                    <a:gd name="T15" fmla="*/ 8 h 22"/>
                    <a:gd name="T16" fmla="*/ 0 w 38"/>
                    <a:gd name="T17" fmla="*/ 10 h 22"/>
                    <a:gd name="T18" fmla="*/ 4 w 38"/>
                    <a:gd name="T19" fmla="*/ 20 h 22"/>
                    <a:gd name="T20" fmla="*/ 8 w 38"/>
                    <a:gd name="T21" fmla="*/ 20 h 22"/>
                    <a:gd name="T22" fmla="*/ 10 w 38"/>
                    <a:gd name="T23" fmla="*/ 20 h 22"/>
                    <a:gd name="T24" fmla="*/ 14 w 38"/>
                    <a:gd name="T25" fmla="*/ 22 h 22"/>
                    <a:gd name="T26" fmla="*/ 18 w 38"/>
                    <a:gd name="T27" fmla="*/ 22 h 22"/>
                    <a:gd name="T28" fmla="*/ 20 w 38"/>
                    <a:gd name="T29" fmla="*/ 20 h 22"/>
                    <a:gd name="T30" fmla="*/ 24 w 38"/>
                    <a:gd name="T31" fmla="*/ 20 h 22"/>
                    <a:gd name="T32" fmla="*/ 24 w 38"/>
                    <a:gd name="T33" fmla="*/ 22 h 22"/>
                    <a:gd name="T34" fmla="*/ 26 w 38"/>
                    <a:gd name="T35" fmla="*/ 22 h 22"/>
                    <a:gd name="T36" fmla="*/ 26 w 38"/>
                    <a:gd name="T37" fmla="*/ 20 h 22"/>
                    <a:gd name="T38" fmla="*/ 24 w 38"/>
                    <a:gd name="T39" fmla="*/ 18 h 22"/>
                    <a:gd name="T40" fmla="*/ 34 w 38"/>
                    <a:gd name="T41" fmla="*/ 18 h 22"/>
                    <a:gd name="T42" fmla="*/ 32 w 38"/>
                    <a:gd name="T43" fmla="*/ 16 h 22"/>
                    <a:gd name="T44" fmla="*/ 28 w 38"/>
                    <a:gd name="T45" fmla="*/ 12 h 22"/>
                    <a:gd name="T46" fmla="*/ 38 w 38"/>
                    <a:gd name="T47" fmla="*/ 12 h 22"/>
                    <a:gd name="T48" fmla="*/ 34 w 38"/>
                    <a:gd name="T4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" h="22">
                      <a:moveTo>
                        <a:pt x="34" y="4"/>
                      </a:moveTo>
                      <a:lnTo>
                        <a:pt x="28" y="2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0" y="1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4" y="22"/>
                      </a:lnTo>
                      <a:lnTo>
                        <a:pt x="18" y="22"/>
                      </a:lnTo>
                      <a:lnTo>
                        <a:pt x="20" y="20"/>
                      </a:lnTo>
                      <a:lnTo>
                        <a:pt x="24" y="20"/>
                      </a:lnTo>
                      <a:lnTo>
                        <a:pt x="24" y="22"/>
                      </a:lnTo>
                      <a:lnTo>
                        <a:pt x="26" y="22"/>
                      </a:lnTo>
                      <a:lnTo>
                        <a:pt x="26" y="20"/>
                      </a:lnTo>
                      <a:lnTo>
                        <a:pt x="24" y="18"/>
                      </a:lnTo>
                      <a:lnTo>
                        <a:pt x="34" y="18"/>
                      </a:lnTo>
                      <a:lnTo>
                        <a:pt x="32" y="16"/>
                      </a:lnTo>
                      <a:lnTo>
                        <a:pt x="28" y="12"/>
                      </a:lnTo>
                      <a:lnTo>
                        <a:pt x="38" y="12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Freeform: Shape 64">
                  <a:extLst>
                    <a:ext uri="{FF2B5EF4-FFF2-40B4-BE49-F238E27FC236}">
                      <a16:creationId xmlns:a16="http://schemas.microsoft.com/office/drawing/2014/main" id="{B6E02371-8062-4A1D-86C5-E2A7CF65A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6100" y="2606675"/>
                  <a:ext cx="22225" cy="22225"/>
                </a:xfrm>
                <a:custGeom>
                  <a:avLst/>
                  <a:gdLst>
                    <a:gd name="T0" fmla="*/ 2 w 14"/>
                    <a:gd name="T1" fmla="*/ 8 h 14"/>
                    <a:gd name="T2" fmla="*/ 0 w 14"/>
                    <a:gd name="T3" fmla="*/ 14 h 14"/>
                    <a:gd name="T4" fmla="*/ 2 w 14"/>
                    <a:gd name="T5" fmla="*/ 14 h 14"/>
                    <a:gd name="T6" fmla="*/ 8 w 14"/>
                    <a:gd name="T7" fmla="*/ 8 h 14"/>
                    <a:gd name="T8" fmla="*/ 14 w 14"/>
                    <a:gd name="T9" fmla="*/ 6 h 14"/>
                    <a:gd name="T10" fmla="*/ 4 w 14"/>
                    <a:gd name="T11" fmla="*/ 0 h 14"/>
                    <a:gd name="T12" fmla="*/ 2 w 14"/>
                    <a:gd name="T13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4">
                      <a:moveTo>
                        <a:pt x="2" y="8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8" y="8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Freeform: Shape 65">
                  <a:extLst>
                    <a:ext uri="{FF2B5EF4-FFF2-40B4-BE49-F238E27FC236}">
                      <a16:creationId xmlns:a16="http://schemas.microsoft.com/office/drawing/2014/main" id="{CA236F3E-8677-478C-9768-F3F091158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5675" y="2663825"/>
                  <a:ext cx="6350" cy="9525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2 h 6"/>
                    <a:gd name="T4" fmla="*/ 0 w 4"/>
                    <a:gd name="T5" fmla="*/ 0 h 6"/>
                    <a:gd name="T6" fmla="*/ 4 w 4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Freeform: Shape 66">
                  <a:extLst>
                    <a:ext uri="{FF2B5EF4-FFF2-40B4-BE49-F238E27FC236}">
                      <a16:creationId xmlns:a16="http://schemas.microsoft.com/office/drawing/2014/main" id="{B304BEF9-EA32-43B0-9ED6-1F3D19B77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2825" y="2701925"/>
                  <a:ext cx="53975" cy="60325"/>
                </a:xfrm>
                <a:custGeom>
                  <a:avLst/>
                  <a:gdLst>
                    <a:gd name="T0" fmla="*/ 8 w 34"/>
                    <a:gd name="T1" fmla="*/ 10 h 38"/>
                    <a:gd name="T2" fmla="*/ 8 w 34"/>
                    <a:gd name="T3" fmla="*/ 14 h 38"/>
                    <a:gd name="T4" fmla="*/ 10 w 34"/>
                    <a:gd name="T5" fmla="*/ 14 h 38"/>
                    <a:gd name="T6" fmla="*/ 14 w 34"/>
                    <a:gd name="T7" fmla="*/ 12 h 38"/>
                    <a:gd name="T8" fmla="*/ 14 w 34"/>
                    <a:gd name="T9" fmla="*/ 18 h 38"/>
                    <a:gd name="T10" fmla="*/ 14 w 34"/>
                    <a:gd name="T11" fmla="*/ 22 h 38"/>
                    <a:gd name="T12" fmla="*/ 26 w 34"/>
                    <a:gd name="T13" fmla="*/ 30 h 38"/>
                    <a:gd name="T14" fmla="*/ 26 w 34"/>
                    <a:gd name="T15" fmla="*/ 32 h 38"/>
                    <a:gd name="T16" fmla="*/ 26 w 34"/>
                    <a:gd name="T17" fmla="*/ 38 h 38"/>
                    <a:gd name="T18" fmla="*/ 34 w 34"/>
                    <a:gd name="T19" fmla="*/ 38 h 38"/>
                    <a:gd name="T20" fmla="*/ 28 w 34"/>
                    <a:gd name="T21" fmla="*/ 24 h 38"/>
                    <a:gd name="T22" fmla="*/ 32 w 34"/>
                    <a:gd name="T23" fmla="*/ 24 h 38"/>
                    <a:gd name="T24" fmla="*/ 32 w 34"/>
                    <a:gd name="T25" fmla="*/ 22 h 38"/>
                    <a:gd name="T26" fmla="*/ 32 w 34"/>
                    <a:gd name="T27" fmla="*/ 20 h 38"/>
                    <a:gd name="T28" fmla="*/ 24 w 34"/>
                    <a:gd name="T29" fmla="*/ 20 h 38"/>
                    <a:gd name="T30" fmla="*/ 20 w 34"/>
                    <a:gd name="T31" fmla="*/ 18 h 38"/>
                    <a:gd name="T32" fmla="*/ 18 w 34"/>
                    <a:gd name="T33" fmla="*/ 14 h 38"/>
                    <a:gd name="T34" fmla="*/ 20 w 34"/>
                    <a:gd name="T35" fmla="*/ 10 h 38"/>
                    <a:gd name="T36" fmla="*/ 20 w 34"/>
                    <a:gd name="T37" fmla="*/ 4 h 38"/>
                    <a:gd name="T38" fmla="*/ 14 w 34"/>
                    <a:gd name="T39" fmla="*/ 0 h 38"/>
                    <a:gd name="T40" fmla="*/ 18 w 34"/>
                    <a:gd name="T41" fmla="*/ 4 h 38"/>
                    <a:gd name="T42" fmla="*/ 16 w 34"/>
                    <a:gd name="T43" fmla="*/ 6 h 38"/>
                    <a:gd name="T44" fmla="*/ 0 w 34"/>
                    <a:gd name="T45" fmla="*/ 0 h 38"/>
                    <a:gd name="T46" fmla="*/ 0 w 34"/>
                    <a:gd name="T47" fmla="*/ 4 h 38"/>
                    <a:gd name="T48" fmla="*/ 0 w 34"/>
                    <a:gd name="T49" fmla="*/ 10 h 38"/>
                    <a:gd name="T50" fmla="*/ 8 w 34"/>
                    <a:gd name="T51" fmla="*/ 1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4" h="38">
                      <a:moveTo>
                        <a:pt x="8" y="10"/>
                      </a:move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4" y="12"/>
                      </a:lnTo>
                      <a:lnTo>
                        <a:pt x="14" y="18"/>
                      </a:lnTo>
                      <a:lnTo>
                        <a:pt x="14" y="22"/>
                      </a:lnTo>
                      <a:lnTo>
                        <a:pt x="26" y="30"/>
                      </a:lnTo>
                      <a:lnTo>
                        <a:pt x="26" y="32"/>
                      </a:lnTo>
                      <a:lnTo>
                        <a:pt x="26" y="38"/>
                      </a:lnTo>
                      <a:lnTo>
                        <a:pt x="34" y="38"/>
                      </a:lnTo>
                      <a:lnTo>
                        <a:pt x="28" y="24"/>
                      </a:lnTo>
                      <a:lnTo>
                        <a:pt x="32" y="24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24" y="20"/>
                      </a:lnTo>
                      <a:lnTo>
                        <a:pt x="20" y="18"/>
                      </a:lnTo>
                      <a:lnTo>
                        <a:pt x="18" y="14"/>
                      </a:lnTo>
                      <a:lnTo>
                        <a:pt x="20" y="10"/>
                      </a:lnTo>
                      <a:lnTo>
                        <a:pt x="20" y="4"/>
                      </a:ln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16" y="6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Freeform: Shape 67">
                  <a:extLst>
                    <a:ext uri="{FF2B5EF4-FFF2-40B4-BE49-F238E27FC236}">
                      <a16:creationId xmlns:a16="http://schemas.microsoft.com/office/drawing/2014/main" id="{23433EB1-594C-4DC2-873E-9A71C0F6F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6975" y="5749925"/>
                  <a:ext cx="9525" cy="19050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0 h 12"/>
                    <a:gd name="T4" fmla="*/ 2 w 6"/>
                    <a:gd name="T5" fmla="*/ 10 h 12"/>
                    <a:gd name="T6" fmla="*/ 6 w 6"/>
                    <a:gd name="T7" fmla="*/ 12 h 12"/>
                    <a:gd name="T8" fmla="*/ 6 w 6"/>
                    <a:gd name="T9" fmla="*/ 6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Freeform: Shape 68">
                  <a:extLst>
                    <a:ext uri="{FF2B5EF4-FFF2-40B4-BE49-F238E27FC236}">
                      <a16:creationId xmlns:a16="http://schemas.microsoft.com/office/drawing/2014/main" id="{4CB12676-E6BD-4598-8065-EF75A8D1F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6975" y="5749925"/>
                  <a:ext cx="9525" cy="19050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0 h 12"/>
                    <a:gd name="T4" fmla="*/ 2 w 6"/>
                    <a:gd name="T5" fmla="*/ 10 h 12"/>
                    <a:gd name="T6" fmla="*/ 6 w 6"/>
                    <a:gd name="T7" fmla="*/ 12 h 12"/>
                    <a:gd name="T8" fmla="*/ 6 w 6"/>
                    <a:gd name="T9" fmla="*/ 6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Freeform: Shape 69">
                  <a:extLst>
                    <a:ext uri="{FF2B5EF4-FFF2-40B4-BE49-F238E27FC236}">
                      <a16:creationId xmlns:a16="http://schemas.microsoft.com/office/drawing/2014/main" id="{175D1C63-F405-4B47-9933-EAFD65AB1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075" y="4114800"/>
                  <a:ext cx="311150" cy="323850"/>
                </a:xfrm>
                <a:custGeom>
                  <a:avLst/>
                  <a:gdLst>
                    <a:gd name="T0" fmla="*/ 188 w 196"/>
                    <a:gd name="T1" fmla="*/ 56 h 204"/>
                    <a:gd name="T2" fmla="*/ 162 w 196"/>
                    <a:gd name="T3" fmla="*/ 60 h 204"/>
                    <a:gd name="T4" fmla="*/ 180 w 196"/>
                    <a:gd name="T5" fmla="*/ 54 h 204"/>
                    <a:gd name="T6" fmla="*/ 186 w 196"/>
                    <a:gd name="T7" fmla="*/ 40 h 204"/>
                    <a:gd name="T8" fmla="*/ 178 w 196"/>
                    <a:gd name="T9" fmla="*/ 36 h 204"/>
                    <a:gd name="T10" fmla="*/ 170 w 196"/>
                    <a:gd name="T11" fmla="*/ 32 h 204"/>
                    <a:gd name="T12" fmla="*/ 166 w 196"/>
                    <a:gd name="T13" fmla="*/ 36 h 204"/>
                    <a:gd name="T14" fmla="*/ 160 w 196"/>
                    <a:gd name="T15" fmla="*/ 32 h 204"/>
                    <a:gd name="T16" fmla="*/ 168 w 196"/>
                    <a:gd name="T17" fmla="*/ 20 h 204"/>
                    <a:gd name="T18" fmla="*/ 138 w 196"/>
                    <a:gd name="T19" fmla="*/ 22 h 204"/>
                    <a:gd name="T20" fmla="*/ 110 w 196"/>
                    <a:gd name="T21" fmla="*/ 28 h 204"/>
                    <a:gd name="T22" fmla="*/ 94 w 196"/>
                    <a:gd name="T23" fmla="*/ 24 h 204"/>
                    <a:gd name="T24" fmla="*/ 70 w 196"/>
                    <a:gd name="T25" fmla="*/ 12 h 204"/>
                    <a:gd name="T26" fmla="*/ 54 w 196"/>
                    <a:gd name="T27" fmla="*/ 10 h 204"/>
                    <a:gd name="T28" fmla="*/ 48 w 196"/>
                    <a:gd name="T29" fmla="*/ 6 h 204"/>
                    <a:gd name="T30" fmla="*/ 54 w 196"/>
                    <a:gd name="T31" fmla="*/ 14 h 204"/>
                    <a:gd name="T32" fmla="*/ 30 w 196"/>
                    <a:gd name="T33" fmla="*/ 32 h 204"/>
                    <a:gd name="T34" fmla="*/ 40 w 196"/>
                    <a:gd name="T35" fmla="*/ 50 h 204"/>
                    <a:gd name="T36" fmla="*/ 24 w 196"/>
                    <a:gd name="T37" fmla="*/ 46 h 204"/>
                    <a:gd name="T38" fmla="*/ 30 w 196"/>
                    <a:gd name="T39" fmla="*/ 30 h 204"/>
                    <a:gd name="T40" fmla="*/ 24 w 196"/>
                    <a:gd name="T41" fmla="*/ 22 h 204"/>
                    <a:gd name="T42" fmla="*/ 32 w 196"/>
                    <a:gd name="T43" fmla="*/ 4 h 204"/>
                    <a:gd name="T44" fmla="*/ 14 w 196"/>
                    <a:gd name="T45" fmla="*/ 12 h 204"/>
                    <a:gd name="T46" fmla="*/ 4 w 196"/>
                    <a:gd name="T47" fmla="*/ 32 h 204"/>
                    <a:gd name="T48" fmla="*/ 0 w 196"/>
                    <a:gd name="T49" fmla="*/ 50 h 204"/>
                    <a:gd name="T50" fmla="*/ 8 w 196"/>
                    <a:gd name="T51" fmla="*/ 56 h 204"/>
                    <a:gd name="T52" fmla="*/ 12 w 196"/>
                    <a:gd name="T53" fmla="*/ 74 h 204"/>
                    <a:gd name="T54" fmla="*/ 20 w 196"/>
                    <a:gd name="T55" fmla="*/ 90 h 204"/>
                    <a:gd name="T56" fmla="*/ 36 w 196"/>
                    <a:gd name="T57" fmla="*/ 94 h 204"/>
                    <a:gd name="T58" fmla="*/ 50 w 196"/>
                    <a:gd name="T59" fmla="*/ 96 h 204"/>
                    <a:gd name="T60" fmla="*/ 78 w 196"/>
                    <a:gd name="T61" fmla="*/ 110 h 204"/>
                    <a:gd name="T62" fmla="*/ 76 w 196"/>
                    <a:gd name="T63" fmla="*/ 122 h 204"/>
                    <a:gd name="T64" fmla="*/ 78 w 196"/>
                    <a:gd name="T65" fmla="*/ 132 h 204"/>
                    <a:gd name="T66" fmla="*/ 92 w 196"/>
                    <a:gd name="T67" fmla="*/ 148 h 204"/>
                    <a:gd name="T68" fmla="*/ 102 w 196"/>
                    <a:gd name="T69" fmla="*/ 166 h 204"/>
                    <a:gd name="T70" fmla="*/ 94 w 196"/>
                    <a:gd name="T71" fmla="*/ 178 h 204"/>
                    <a:gd name="T72" fmla="*/ 100 w 196"/>
                    <a:gd name="T73" fmla="*/ 178 h 204"/>
                    <a:gd name="T74" fmla="*/ 102 w 196"/>
                    <a:gd name="T75" fmla="*/ 200 h 204"/>
                    <a:gd name="T76" fmla="*/ 120 w 196"/>
                    <a:gd name="T77" fmla="*/ 200 h 204"/>
                    <a:gd name="T78" fmla="*/ 124 w 196"/>
                    <a:gd name="T79" fmla="*/ 194 h 204"/>
                    <a:gd name="T80" fmla="*/ 134 w 196"/>
                    <a:gd name="T81" fmla="*/ 190 h 204"/>
                    <a:gd name="T82" fmla="*/ 140 w 196"/>
                    <a:gd name="T83" fmla="*/ 182 h 204"/>
                    <a:gd name="T84" fmla="*/ 148 w 196"/>
                    <a:gd name="T85" fmla="*/ 176 h 204"/>
                    <a:gd name="T86" fmla="*/ 138 w 196"/>
                    <a:gd name="T87" fmla="*/ 176 h 204"/>
                    <a:gd name="T88" fmla="*/ 128 w 196"/>
                    <a:gd name="T89" fmla="*/ 168 h 204"/>
                    <a:gd name="T90" fmla="*/ 124 w 196"/>
                    <a:gd name="T91" fmla="*/ 150 h 204"/>
                    <a:gd name="T92" fmla="*/ 122 w 196"/>
                    <a:gd name="T93" fmla="*/ 140 h 204"/>
                    <a:gd name="T94" fmla="*/ 130 w 196"/>
                    <a:gd name="T95" fmla="*/ 140 h 204"/>
                    <a:gd name="T96" fmla="*/ 142 w 196"/>
                    <a:gd name="T97" fmla="*/ 146 h 204"/>
                    <a:gd name="T98" fmla="*/ 150 w 196"/>
                    <a:gd name="T99" fmla="*/ 146 h 204"/>
                    <a:gd name="T100" fmla="*/ 156 w 196"/>
                    <a:gd name="T101" fmla="*/ 140 h 204"/>
                    <a:gd name="T102" fmla="*/ 170 w 196"/>
                    <a:gd name="T103" fmla="*/ 138 h 204"/>
                    <a:gd name="T104" fmla="*/ 176 w 196"/>
                    <a:gd name="T105" fmla="*/ 132 h 204"/>
                    <a:gd name="T106" fmla="*/ 184 w 196"/>
                    <a:gd name="T107" fmla="*/ 120 h 204"/>
                    <a:gd name="T108" fmla="*/ 176 w 196"/>
                    <a:gd name="T109" fmla="*/ 94 h 204"/>
                    <a:gd name="T110" fmla="*/ 186 w 196"/>
                    <a:gd name="T111" fmla="*/ 92 h 204"/>
                    <a:gd name="T112" fmla="*/ 192 w 196"/>
                    <a:gd name="T113" fmla="*/ 84 h 204"/>
                    <a:gd name="T114" fmla="*/ 186 w 196"/>
                    <a:gd name="T115" fmla="*/ 78 h 204"/>
                    <a:gd name="T116" fmla="*/ 180 w 196"/>
                    <a:gd name="T117" fmla="*/ 72 h 204"/>
                    <a:gd name="T118" fmla="*/ 196 w 196"/>
                    <a:gd name="T119" fmla="*/ 64 h 204"/>
                    <a:gd name="T120" fmla="*/ 196 w 196"/>
                    <a:gd name="T121" fmla="*/ 58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96" h="204">
                      <a:moveTo>
                        <a:pt x="196" y="58"/>
                      </a:moveTo>
                      <a:lnTo>
                        <a:pt x="196" y="58"/>
                      </a:lnTo>
                      <a:lnTo>
                        <a:pt x="188" y="56"/>
                      </a:lnTo>
                      <a:lnTo>
                        <a:pt x="184" y="56"/>
                      </a:lnTo>
                      <a:lnTo>
                        <a:pt x="170" y="58"/>
                      </a:lnTo>
                      <a:lnTo>
                        <a:pt x="162" y="60"/>
                      </a:lnTo>
                      <a:lnTo>
                        <a:pt x="162" y="58"/>
                      </a:lnTo>
                      <a:lnTo>
                        <a:pt x="166" y="54"/>
                      </a:lnTo>
                      <a:lnTo>
                        <a:pt x="180" y="54"/>
                      </a:lnTo>
                      <a:lnTo>
                        <a:pt x="180" y="48"/>
                      </a:lnTo>
                      <a:lnTo>
                        <a:pt x="184" y="40"/>
                      </a:lnTo>
                      <a:lnTo>
                        <a:pt x="186" y="40"/>
                      </a:lnTo>
                      <a:lnTo>
                        <a:pt x="184" y="38"/>
                      </a:lnTo>
                      <a:lnTo>
                        <a:pt x="180" y="36"/>
                      </a:lnTo>
                      <a:lnTo>
                        <a:pt x="178" y="36"/>
                      </a:lnTo>
                      <a:lnTo>
                        <a:pt x="176" y="38"/>
                      </a:lnTo>
                      <a:lnTo>
                        <a:pt x="170" y="38"/>
                      </a:lnTo>
                      <a:lnTo>
                        <a:pt x="170" y="32"/>
                      </a:lnTo>
                      <a:lnTo>
                        <a:pt x="168" y="32"/>
                      </a:lnTo>
                      <a:lnTo>
                        <a:pt x="168" y="36"/>
                      </a:lnTo>
                      <a:lnTo>
                        <a:pt x="166" y="36"/>
                      </a:lnTo>
                      <a:lnTo>
                        <a:pt x="162" y="36"/>
                      </a:lnTo>
                      <a:lnTo>
                        <a:pt x="162" y="32"/>
                      </a:lnTo>
                      <a:lnTo>
                        <a:pt x="160" y="32"/>
                      </a:lnTo>
                      <a:lnTo>
                        <a:pt x="160" y="30"/>
                      </a:lnTo>
                      <a:lnTo>
                        <a:pt x="158" y="24"/>
                      </a:lnTo>
                      <a:lnTo>
                        <a:pt x="168" y="20"/>
                      </a:lnTo>
                      <a:lnTo>
                        <a:pt x="142" y="20"/>
                      </a:lnTo>
                      <a:lnTo>
                        <a:pt x="148" y="24"/>
                      </a:lnTo>
                      <a:lnTo>
                        <a:pt x="138" y="22"/>
                      </a:lnTo>
                      <a:lnTo>
                        <a:pt x="134" y="30"/>
                      </a:lnTo>
                      <a:lnTo>
                        <a:pt x="120" y="30"/>
                      </a:lnTo>
                      <a:lnTo>
                        <a:pt x="110" y="28"/>
                      </a:lnTo>
                      <a:lnTo>
                        <a:pt x="110" y="22"/>
                      </a:lnTo>
                      <a:lnTo>
                        <a:pt x="102" y="22"/>
                      </a:lnTo>
                      <a:lnTo>
                        <a:pt x="94" y="24"/>
                      </a:lnTo>
                      <a:lnTo>
                        <a:pt x="78" y="30"/>
                      </a:lnTo>
                      <a:lnTo>
                        <a:pt x="74" y="18"/>
                      </a:lnTo>
                      <a:lnTo>
                        <a:pt x="70" y="12"/>
                      </a:lnTo>
                      <a:lnTo>
                        <a:pt x="64" y="10"/>
                      </a:lnTo>
                      <a:lnTo>
                        <a:pt x="58" y="10"/>
                      </a:lnTo>
                      <a:lnTo>
                        <a:pt x="54" y="10"/>
                      </a:lnTo>
                      <a:lnTo>
                        <a:pt x="54" y="2"/>
                      </a:lnTo>
                      <a:lnTo>
                        <a:pt x="48" y="0"/>
                      </a:lnTo>
                      <a:lnTo>
                        <a:pt x="48" y="6"/>
                      </a:lnTo>
                      <a:lnTo>
                        <a:pt x="50" y="6"/>
                      </a:lnTo>
                      <a:lnTo>
                        <a:pt x="50" y="10"/>
                      </a:lnTo>
                      <a:lnTo>
                        <a:pt x="54" y="14"/>
                      </a:lnTo>
                      <a:lnTo>
                        <a:pt x="30" y="18"/>
                      </a:lnTo>
                      <a:lnTo>
                        <a:pt x="30" y="24"/>
                      </a:lnTo>
                      <a:lnTo>
                        <a:pt x="30" y="32"/>
                      </a:lnTo>
                      <a:lnTo>
                        <a:pt x="38" y="40"/>
                      </a:lnTo>
                      <a:lnTo>
                        <a:pt x="40" y="48"/>
                      </a:lnTo>
                      <a:lnTo>
                        <a:pt x="40" y="50"/>
                      </a:lnTo>
                      <a:lnTo>
                        <a:pt x="36" y="50"/>
                      </a:lnTo>
                      <a:lnTo>
                        <a:pt x="28" y="50"/>
                      </a:lnTo>
                      <a:lnTo>
                        <a:pt x="24" y="46"/>
                      </a:lnTo>
                      <a:lnTo>
                        <a:pt x="22" y="32"/>
                      </a:lnTo>
                      <a:lnTo>
                        <a:pt x="28" y="30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30" y="22"/>
                      </a:lnTo>
                      <a:lnTo>
                        <a:pt x="24" y="22"/>
                      </a:lnTo>
                      <a:lnTo>
                        <a:pt x="28" y="18"/>
                      </a:lnTo>
                      <a:lnTo>
                        <a:pt x="20" y="1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22" y="4"/>
                      </a:lnTo>
                      <a:lnTo>
                        <a:pt x="14" y="12"/>
                      </a:lnTo>
                      <a:lnTo>
                        <a:pt x="10" y="24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50"/>
                      </a:lnTo>
                      <a:lnTo>
                        <a:pt x="0" y="56"/>
                      </a:lnTo>
                      <a:lnTo>
                        <a:pt x="2" y="56"/>
                      </a:lnTo>
                      <a:lnTo>
                        <a:pt x="8" y="56"/>
                      </a:lnTo>
                      <a:lnTo>
                        <a:pt x="14" y="68"/>
                      </a:lnTo>
                      <a:lnTo>
                        <a:pt x="12" y="68"/>
                      </a:lnTo>
                      <a:lnTo>
                        <a:pt x="12" y="74"/>
                      </a:lnTo>
                      <a:lnTo>
                        <a:pt x="14" y="78"/>
                      </a:lnTo>
                      <a:lnTo>
                        <a:pt x="18" y="84"/>
                      </a:lnTo>
                      <a:lnTo>
                        <a:pt x="20" y="90"/>
                      </a:lnTo>
                      <a:lnTo>
                        <a:pt x="20" y="92"/>
                      </a:lnTo>
                      <a:lnTo>
                        <a:pt x="30" y="94"/>
                      </a:lnTo>
                      <a:lnTo>
                        <a:pt x="36" y="94"/>
                      </a:lnTo>
                      <a:lnTo>
                        <a:pt x="42" y="94"/>
                      </a:lnTo>
                      <a:lnTo>
                        <a:pt x="48" y="94"/>
                      </a:lnTo>
                      <a:lnTo>
                        <a:pt x="50" y="96"/>
                      </a:lnTo>
                      <a:lnTo>
                        <a:pt x="58" y="110"/>
                      </a:lnTo>
                      <a:lnTo>
                        <a:pt x="68" y="108"/>
                      </a:lnTo>
                      <a:lnTo>
                        <a:pt x="78" y="110"/>
                      </a:lnTo>
                      <a:lnTo>
                        <a:pt x="78" y="120"/>
                      </a:lnTo>
                      <a:lnTo>
                        <a:pt x="76" y="120"/>
                      </a:lnTo>
                      <a:lnTo>
                        <a:pt x="76" y="122"/>
                      </a:lnTo>
                      <a:lnTo>
                        <a:pt x="76" y="128"/>
                      </a:lnTo>
                      <a:lnTo>
                        <a:pt x="76" y="130"/>
                      </a:lnTo>
                      <a:lnTo>
                        <a:pt x="78" y="132"/>
                      </a:lnTo>
                      <a:lnTo>
                        <a:pt x="84" y="138"/>
                      </a:lnTo>
                      <a:lnTo>
                        <a:pt x="86" y="142"/>
                      </a:lnTo>
                      <a:lnTo>
                        <a:pt x="92" y="148"/>
                      </a:lnTo>
                      <a:lnTo>
                        <a:pt x="100" y="154"/>
                      </a:lnTo>
                      <a:lnTo>
                        <a:pt x="104" y="156"/>
                      </a:lnTo>
                      <a:lnTo>
                        <a:pt x="102" y="166"/>
                      </a:lnTo>
                      <a:lnTo>
                        <a:pt x="96" y="172"/>
                      </a:lnTo>
                      <a:lnTo>
                        <a:pt x="94" y="174"/>
                      </a:lnTo>
                      <a:lnTo>
                        <a:pt x="94" y="178"/>
                      </a:lnTo>
                      <a:lnTo>
                        <a:pt x="94" y="182"/>
                      </a:lnTo>
                      <a:lnTo>
                        <a:pt x="96" y="182"/>
                      </a:lnTo>
                      <a:lnTo>
                        <a:pt x="100" y="178"/>
                      </a:lnTo>
                      <a:lnTo>
                        <a:pt x="102" y="184"/>
                      </a:lnTo>
                      <a:lnTo>
                        <a:pt x="104" y="192"/>
                      </a:lnTo>
                      <a:lnTo>
                        <a:pt x="102" y="200"/>
                      </a:lnTo>
                      <a:lnTo>
                        <a:pt x="110" y="204"/>
                      </a:lnTo>
                      <a:lnTo>
                        <a:pt x="114" y="202"/>
                      </a:lnTo>
                      <a:lnTo>
                        <a:pt x="120" y="200"/>
                      </a:lnTo>
                      <a:lnTo>
                        <a:pt x="122" y="200"/>
                      </a:lnTo>
                      <a:lnTo>
                        <a:pt x="124" y="196"/>
                      </a:lnTo>
                      <a:lnTo>
                        <a:pt x="124" y="194"/>
                      </a:lnTo>
                      <a:lnTo>
                        <a:pt x="128" y="194"/>
                      </a:lnTo>
                      <a:lnTo>
                        <a:pt x="132" y="192"/>
                      </a:lnTo>
                      <a:lnTo>
                        <a:pt x="134" y="190"/>
                      </a:lnTo>
                      <a:lnTo>
                        <a:pt x="138" y="190"/>
                      </a:lnTo>
                      <a:lnTo>
                        <a:pt x="140" y="184"/>
                      </a:lnTo>
                      <a:lnTo>
                        <a:pt x="140" y="182"/>
                      </a:lnTo>
                      <a:lnTo>
                        <a:pt x="142" y="182"/>
                      </a:lnTo>
                      <a:lnTo>
                        <a:pt x="148" y="178"/>
                      </a:lnTo>
                      <a:lnTo>
                        <a:pt x="148" y="176"/>
                      </a:lnTo>
                      <a:lnTo>
                        <a:pt x="146" y="174"/>
                      </a:lnTo>
                      <a:lnTo>
                        <a:pt x="142" y="174"/>
                      </a:lnTo>
                      <a:lnTo>
                        <a:pt x="138" y="176"/>
                      </a:lnTo>
                      <a:lnTo>
                        <a:pt x="132" y="176"/>
                      </a:lnTo>
                      <a:lnTo>
                        <a:pt x="130" y="174"/>
                      </a:lnTo>
                      <a:lnTo>
                        <a:pt x="128" y="168"/>
                      </a:lnTo>
                      <a:lnTo>
                        <a:pt x="128" y="164"/>
                      </a:lnTo>
                      <a:lnTo>
                        <a:pt x="130" y="158"/>
                      </a:lnTo>
                      <a:lnTo>
                        <a:pt x="124" y="150"/>
                      </a:lnTo>
                      <a:lnTo>
                        <a:pt x="122" y="146"/>
                      </a:lnTo>
                      <a:lnTo>
                        <a:pt x="122" y="142"/>
                      </a:lnTo>
                      <a:lnTo>
                        <a:pt x="122" y="140"/>
                      </a:lnTo>
                      <a:lnTo>
                        <a:pt x="120" y="140"/>
                      </a:lnTo>
                      <a:lnTo>
                        <a:pt x="124" y="138"/>
                      </a:lnTo>
                      <a:lnTo>
                        <a:pt x="130" y="140"/>
                      </a:lnTo>
                      <a:lnTo>
                        <a:pt x="134" y="142"/>
                      </a:lnTo>
                      <a:lnTo>
                        <a:pt x="138" y="142"/>
                      </a:lnTo>
                      <a:lnTo>
                        <a:pt x="142" y="146"/>
                      </a:lnTo>
                      <a:lnTo>
                        <a:pt x="148" y="148"/>
                      </a:lnTo>
                      <a:lnTo>
                        <a:pt x="152" y="148"/>
                      </a:lnTo>
                      <a:lnTo>
                        <a:pt x="150" y="146"/>
                      </a:lnTo>
                      <a:lnTo>
                        <a:pt x="150" y="142"/>
                      </a:lnTo>
                      <a:lnTo>
                        <a:pt x="152" y="140"/>
                      </a:lnTo>
                      <a:lnTo>
                        <a:pt x="156" y="140"/>
                      </a:lnTo>
                      <a:lnTo>
                        <a:pt x="162" y="142"/>
                      </a:lnTo>
                      <a:lnTo>
                        <a:pt x="168" y="140"/>
                      </a:lnTo>
                      <a:lnTo>
                        <a:pt x="170" y="138"/>
                      </a:lnTo>
                      <a:lnTo>
                        <a:pt x="174" y="138"/>
                      </a:lnTo>
                      <a:lnTo>
                        <a:pt x="174" y="136"/>
                      </a:lnTo>
                      <a:lnTo>
                        <a:pt x="176" y="132"/>
                      </a:lnTo>
                      <a:lnTo>
                        <a:pt x="184" y="130"/>
                      </a:lnTo>
                      <a:lnTo>
                        <a:pt x="186" y="126"/>
                      </a:lnTo>
                      <a:lnTo>
                        <a:pt x="184" y="120"/>
                      </a:lnTo>
                      <a:lnTo>
                        <a:pt x="170" y="102"/>
                      </a:lnTo>
                      <a:lnTo>
                        <a:pt x="178" y="100"/>
                      </a:lnTo>
                      <a:lnTo>
                        <a:pt x="176" y="94"/>
                      </a:lnTo>
                      <a:lnTo>
                        <a:pt x="176" y="92"/>
                      </a:lnTo>
                      <a:lnTo>
                        <a:pt x="178" y="92"/>
                      </a:lnTo>
                      <a:lnTo>
                        <a:pt x="186" y="92"/>
                      </a:lnTo>
                      <a:lnTo>
                        <a:pt x="188" y="90"/>
                      </a:lnTo>
                      <a:lnTo>
                        <a:pt x="192" y="86"/>
                      </a:lnTo>
                      <a:lnTo>
                        <a:pt x="192" y="84"/>
                      </a:lnTo>
                      <a:lnTo>
                        <a:pt x="188" y="84"/>
                      </a:lnTo>
                      <a:lnTo>
                        <a:pt x="186" y="84"/>
                      </a:lnTo>
                      <a:lnTo>
                        <a:pt x="186" y="78"/>
                      </a:lnTo>
                      <a:lnTo>
                        <a:pt x="184" y="76"/>
                      </a:lnTo>
                      <a:lnTo>
                        <a:pt x="180" y="74"/>
                      </a:lnTo>
                      <a:lnTo>
                        <a:pt x="180" y="72"/>
                      </a:lnTo>
                      <a:lnTo>
                        <a:pt x="186" y="68"/>
                      </a:lnTo>
                      <a:lnTo>
                        <a:pt x="194" y="66"/>
                      </a:lnTo>
                      <a:lnTo>
                        <a:pt x="196" y="64"/>
                      </a:lnTo>
                      <a:lnTo>
                        <a:pt x="196" y="58"/>
                      </a:lnTo>
                      <a:lnTo>
                        <a:pt x="196" y="58"/>
                      </a:lnTo>
                      <a:lnTo>
                        <a:pt x="196" y="5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Freeform: Shape 70">
                  <a:extLst>
                    <a:ext uri="{FF2B5EF4-FFF2-40B4-BE49-F238E27FC236}">
                      <a16:creationId xmlns:a16="http://schemas.microsoft.com/office/drawing/2014/main" id="{E7D23717-56AF-4CC6-A28A-28A8CF8BC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2850" y="2946400"/>
                  <a:ext cx="1320800" cy="768350"/>
                </a:xfrm>
                <a:custGeom>
                  <a:avLst/>
                  <a:gdLst>
                    <a:gd name="T0" fmla="*/ 704 w 832"/>
                    <a:gd name="T1" fmla="*/ 208 h 484"/>
                    <a:gd name="T2" fmla="*/ 498 w 832"/>
                    <a:gd name="T3" fmla="*/ 404 h 484"/>
                    <a:gd name="T4" fmla="*/ 478 w 832"/>
                    <a:gd name="T5" fmla="*/ 392 h 484"/>
                    <a:gd name="T6" fmla="*/ 758 w 832"/>
                    <a:gd name="T7" fmla="*/ 182 h 484"/>
                    <a:gd name="T8" fmla="*/ 186 w 832"/>
                    <a:gd name="T9" fmla="*/ 172 h 484"/>
                    <a:gd name="T10" fmla="*/ 788 w 832"/>
                    <a:gd name="T11" fmla="*/ 156 h 484"/>
                    <a:gd name="T12" fmla="*/ 742 w 832"/>
                    <a:gd name="T13" fmla="*/ 100 h 484"/>
                    <a:gd name="T14" fmla="*/ 550 w 832"/>
                    <a:gd name="T15" fmla="*/ 74 h 484"/>
                    <a:gd name="T16" fmla="*/ 32 w 832"/>
                    <a:gd name="T17" fmla="*/ 44 h 484"/>
                    <a:gd name="T18" fmla="*/ 830 w 832"/>
                    <a:gd name="T19" fmla="*/ 92 h 484"/>
                    <a:gd name="T20" fmla="*/ 820 w 832"/>
                    <a:gd name="T21" fmla="*/ 56 h 484"/>
                    <a:gd name="T22" fmla="*/ 796 w 832"/>
                    <a:gd name="T23" fmla="*/ 46 h 484"/>
                    <a:gd name="T24" fmla="*/ 730 w 832"/>
                    <a:gd name="T25" fmla="*/ 90 h 484"/>
                    <a:gd name="T26" fmla="*/ 686 w 832"/>
                    <a:gd name="T27" fmla="*/ 126 h 484"/>
                    <a:gd name="T28" fmla="*/ 622 w 832"/>
                    <a:gd name="T29" fmla="*/ 158 h 484"/>
                    <a:gd name="T30" fmla="*/ 596 w 832"/>
                    <a:gd name="T31" fmla="*/ 150 h 484"/>
                    <a:gd name="T32" fmla="*/ 592 w 832"/>
                    <a:gd name="T33" fmla="*/ 116 h 484"/>
                    <a:gd name="T34" fmla="*/ 566 w 832"/>
                    <a:gd name="T35" fmla="*/ 86 h 484"/>
                    <a:gd name="T36" fmla="*/ 540 w 832"/>
                    <a:gd name="T37" fmla="*/ 158 h 484"/>
                    <a:gd name="T38" fmla="*/ 532 w 832"/>
                    <a:gd name="T39" fmla="*/ 94 h 484"/>
                    <a:gd name="T40" fmla="*/ 566 w 832"/>
                    <a:gd name="T41" fmla="*/ 68 h 484"/>
                    <a:gd name="T42" fmla="*/ 584 w 832"/>
                    <a:gd name="T43" fmla="*/ 66 h 484"/>
                    <a:gd name="T44" fmla="*/ 534 w 832"/>
                    <a:gd name="T45" fmla="*/ 56 h 484"/>
                    <a:gd name="T46" fmla="*/ 528 w 832"/>
                    <a:gd name="T47" fmla="*/ 38 h 484"/>
                    <a:gd name="T48" fmla="*/ 478 w 832"/>
                    <a:gd name="T49" fmla="*/ 40 h 484"/>
                    <a:gd name="T50" fmla="*/ 470 w 832"/>
                    <a:gd name="T51" fmla="*/ 20 h 484"/>
                    <a:gd name="T52" fmla="*/ 432 w 832"/>
                    <a:gd name="T53" fmla="*/ 2 h 484"/>
                    <a:gd name="T54" fmla="*/ 30 w 832"/>
                    <a:gd name="T55" fmla="*/ 26 h 484"/>
                    <a:gd name="T56" fmla="*/ 10 w 832"/>
                    <a:gd name="T57" fmla="*/ 126 h 484"/>
                    <a:gd name="T58" fmla="*/ 16 w 832"/>
                    <a:gd name="T59" fmla="*/ 210 h 484"/>
                    <a:gd name="T60" fmla="*/ 38 w 832"/>
                    <a:gd name="T61" fmla="*/ 244 h 484"/>
                    <a:gd name="T62" fmla="*/ 58 w 832"/>
                    <a:gd name="T63" fmla="*/ 290 h 484"/>
                    <a:gd name="T64" fmla="*/ 88 w 832"/>
                    <a:gd name="T65" fmla="*/ 320 h 484"/>
                    <a:gd name="T66" fmla="*/ 230 w 832"/>
                    <a:gd name="T67" fmla="*/ 356 h 484"/>
                    <a:gd name="T68" fmla="*/ 288 w 832"/>
                    <a:gd name="T69" fmla="*/ 396 h 484"/>
                    <a:gd name="T70" fmla="*/ 332 w 832"/>
                    <a:gd name="T71" fmla="*/ 396 h 484"/>
                    <a:gd name="T72" fmla="*/ 364 w 832"/>
                    <a:gd name="T73" fmla="*/ 452 h 484"/>
                    <a:gd name="T74" fmla="*/ 386 w 832"/>
                    <a:gd name="T75" fmla="*/ 452 h 484"/>
                    <a:gd name="T76" fmla="*/ 404 w 832"/>
                    <a:gd name="T77" fmla="*/ 422 h 484"/>
                    <a:gd name="T78" fmla="*/ 478 w 832"/>
                    <a:gd name="T79" fmla="*/ 402 h 484"/>
                    <a:gd name="T80" fmla="*/ 506 w 832"/>
                    <a:gd name="T81" fmla="*/ 404 h 484"/>
                    <a:gd name="T82" fmla="*/ 502 w 832"/>
                    <a:gd name="T83" fmla="*/ 388 h 484"/>
                    <a:gd name="T84" fmla="*/ 532 w 832"/>
                    <a:gd name="T85" fmla="*/ 386 h 484"/>
                    <a:gd name="T86" fmla="*/ 566 w 832"/>
                    <a:gd name="T87" fmla="*/ 388 h 484"/>
                    <a:gd name="T88" fmla="*/ 602 w 832"/>
                    <a:gd name="T89" fmla="*/ 404 h 484"/>
                    <a:gd name="T90" fmla="*/ 616 w 832"/>
                    <a:gd name="T91" fmla="*/ 458 h 484"/>
                    <a:gd name="T92" fmla="*/ 632 w 832"/>
                    <a:gd name="T93" fmla="*/ 420 h 484"/>
                    <a:gd name="T94" fmla="*/ 622 w 832"/>
                    <a:gd name="T95" fmla="*/ 382 h 484"/>
                    <a:gd name="T96" fmla="*/ 630 w 832"/>
                    <a:gd name="T97" fmla="*/ 350 h 484"/>
                    <a:gd name="T98" fmla="*/ 666 w 832"/>
                    <a:gd name="T99" fmla="*/ 322 h 484"/>
                    <a:gd name="T100" fmla="*/ 698 w 832"/>
                    <a:gd name="T101" fmla="*/ 278 h 484"/>
                    <a:gd name="T102" fmla="*/ 694 w 832"/>
                    <a:gd name="T103" fmla="*/ 246 h 484"/>
                    <a:gd name="T104" fmla="*/ 686 w 832"/>
                    <a:gd name="T105" fmla="*/ 222 h 484"/>
                    <a:gd name="T106" fmla="*/ 694 w 832"/>
                    <a:gd name="T107" fmla="*/ 238 h 484"/>
                    <a:gd name="T108" fmla="*/ 728 w 832"/>
                    <a:gd name="T109" fmla="*/ 208 h 484"/>
                    <a:gd name="T110" fmla="*/ 758 w 832"/>
                    <a:gd name="T111" fmla="*/ 164 h 484"/>
                    <a:gd name="T112" fmla="*/ 784 w 832"/>
                    <a:gd name="T113" fmla="*/ 156 h 484"/>
                    <a:gd name="T114" fmla="*/ 794 w 832"/>
                    <a:gd name="T115" fmla="*/ 120 h 484"/>
                    <a:gd name="T116" fmla="*/ 828 w 832"/>
                    <a:gd name="T117" fmla="*/ 90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32" h="484">
                      <a:moveTo>
                        <a:pt x="706" y="244"/>
                      </a:moveTo>
                      <a:lnTo>
                        <a:pt x="710" y="246"/>
                      </a:lnTo>
                      <a:lnTo>
                        <a:pt x="710" y="244"/>
                      </a:lnTo>
                      <a:lnTo>
                        <a:pt x="706" y="244"/>
                      </a:lnTo>
                      <a:lnTo>
                        <a:pt x="706" y="244"/>
                      </a:lnTo>
                      <a:lnTo>
                        <a:pt x="706" y="244"/>
                      </a:lnTo>
                      <a:close/>
                      <a:moveTo>
                        <a:pt x="704" y="202"/>
                      </a:moveTo>
                      <a:lnTo>
                        <a:pt x="704" y="202"/>
                      </a:lnTo>
                      <a:lnTo>
                        <a:pt x="706" y="202"/>
                      </a:lnTo>
                      <a:lnTo>
                        <a:pt x="704" y="208"/>
                      </a:lnTo>
                      <a:lnTo>
                        <a:pt x="702" y="208"/>
                      </a:lnTo>
                      <a:lnTo>
                        <a:pt x="702" y="204"/>
                      </a:lnTo>
                      <a:lnTo>
                        <a:pt x="704" y="202"/>
                      </a:lnTo>
                      <a:lnTo>
                        <a:pt x="704" y="202"/>
                      </a:lnTo>
                      <a:lnTo>
                        <a:pt x="704" y="202"/>
                      </a:lnTo>
                      <a:close/>
                      <a:moveTo>
                        <a:pt x="494" y="402"/>
                      </a:moveTo>
                      <a:lnTo>
                        <a:pt x="496" y="410"/>
                      </a:lnTo>
                      <a:lnTo>
                        <a:pt x="498" y="410"/>
                      </a:lnTo>
                      <a:lnTo>
                        <a:pt x="502" y="406"/>
                      </a:lnTo>
                      <a:lnTo>
                        <a:pt x="498" y="404"/>
                      </a:lnTo>
                      <a:lnTo>
                        <a:pt x="494" y="402"/>
                      </a:lnTo>
                      <a:lnTo>
                        <a:pt x="494" y="402"/>
                      </a:lnTo>
                      <a:lnTo>
                        <a:pt x="494" y="402"/>
                      </a:lnTo>
                      <a:close/>
                      <a:moveTo>
                        <a:pt x="478" y="392"/>
                      </a:moveTo>
                      <a:lnTo>
                        <a:pt x="478" y="392"/>
                      </a:lnTo>
                      <a:lnTo>
                        <a:pt x="478" y="394"/>
                      </a:lnTo>
                      <a:lnTo>
                        <a:pt x="476" y="396"/>
                      </a:lnTo>
                      <a:lnTo>
                        <a:pt x="476" y="392"/>
                      </a:lnTo>
                      <a:lnTo>
                        <a:pt x="478" y="392"/>
                      </a:lnTo>
                      <a:lnTo>
                        <a:pt x="478" y="392"/>
                      </a:lnTo>
                      <a:lnTo>
                        <a:pt x="478" y="392"/>
                      </a:lnTo>
                      <a:close/>
                      <a:moveTo>
                        <a:pt x="746" y="174"/>
                      </a:moveTo>
                      <a:lnTo>
                        <a:pt x="742" y="180"/>
                      </a:lnTo>
                      <a:lnTo>
                        <a:pt x="738" y="180"/>
                      </a:lnTo>
                      <a:lnTo>
                        <a:pt x="734" y="180"/>
                      </a:lnTo>
                      <a:lnTo>
                        <a:pt x="732" y="182"/>
                      </a:lnTo>
                      <a:lnTo>
                        <a:pt x="734" y="182"/>
                      </a:lnTo>
                      <a:lnTo>
                        <a:pt x="742" y="184"/>
                      </a:lnTo>
                      <a:lnTo>
                        <a:pt x="758" y="184"/>
                      </a:lnTo>
                      <a:lnTo>
                        <a:pt x="758" y="182"/>
                      </a:lnTo>
                      <a:lnTo>
                        <a:pt x="760" y="176"/>
                      </a:lnTo>
                      <a:lnTo>
                        <a:pt x="756" y="176"/>
                      </a:lnTo>
                      <a:lnTo>
                        <a:pt x="746" y="174"/>
                      </a:lnTo>
                      <a:lnTo>
                        <a:pt x="746" y="174"/>
                      </a:lnTo>
                      <a:lnTo>
                        <a:pt x="746" y="174"/>
                      </a:lnTo>
                      <a:close/>
                      <a:moveTo>
                        <a:pt x="176" y="156"/>
                      </a:moveTo>
                      <a:lnTo>
                        <a:pt x="176" y="164"/>
                      </a:lnTo>
                      <a:lnTo>
                        <a:pt x="182" y="164"/>
                      </a:lnTo>
                      <a:lnTo>
                        <a:pt x="184" y="164"/>
                      </a:lnTo>
                      <a:lnTo>
                        <a:pt x="186" y="172"/>
                      </a:lnTo>
                      <a:lnTo>
                        <a:pt x="186" y="174"/>
                      </a:lnTo>
                      <a:lnTo>
                        <a:pt x="184" y="176"/>
                      </a:lnTo>
                      <a:lnTo>
                        <a:pt x="174" y="166"/>
                      </a:lnTo>
                      <a:lnTo>
                        <a:pt x="170" y="162"/>
                      </a:lnTo>
                      <a:lnTo>
                        <a:pt x="174" y="158"/>
                      </a:lnTo>
                      <a:lnTo>
                        <a:pt x="176" y="156"/>
                      </a:lnTo>
                      <a:lnTo>
                        <a:pt x="176" y="156"/>
                      </a:lnTo>
                      <a:lnTo>
                        <a:pt x="176" y="156"/>
                      </a:lnTo>
                      <a:close/>
                      <a:moveTo>
                        <a:pt x="788" y="156"/>
                      </a:moveTo>
                      <a:lnTo>
                        <a:pt x="788" y="156"/>
                      </a:lnTo>
                      <a:lnTo>
                        <a:pt x="786" y="158"/>
                      </a:lnTo>
                      <a:lnTo>
                        <a:pt x="788" y="158"/>
                      </a:lnTo>
                      <a:lnTo>
                        <a:pt x="792" y="156"/>
                      </a:lnTo>
                      <a:lnTo>
                        <a:pt x="792" y="154"/>
                      </a:lnTo>
                      <a:lnTo>
                        <a:pt x="788" y="156"/>
                      </a:lnTo>
                      <a:lnTo>
                        <a:pt x="788" y="156"/>
                      </a:lnTo>
                      <a:lnTo>
                        <a:pt x="788" y="156"/>
                      </a:lnTo>
                      <a:close/>
                      <a:moveTo>
                        <a:pt x="742" y="98"/>
                      </a:moveTo>
                      <a:lnTo>
                        <a:pt x="742" y="98"/>
                      </a:lnTo>
                      <a:lnTo>
                        <a:pt x="742" y="100"/>
                      </a:lnTo>
                      <a:lnTo>
                        <a:pt x="740" y="102"/>
                      </a:lnTo>
                      <a:lnTo>
                        <a:pt x="740" y="100"/>
                      </a:lnTo>
                      <a:lnTo>
                        <a:pt x="740" y="98"/>
                      </a:lnTo>
                      <a:lnTo>
                        <a:pt x="742" y="98"/>
                      </a:lnTo>
                      <a:lnTo>
                        <a:pt x="742" y="98"/>
                      </a:lnTo>
                      <a:lnTo>
                        <a:pt x="742" y="98"/>
                      </a:lnTo>
                      <a:close/>
                      <a:moveTo>
                        <a:pt x="550" y="74"/>
                      </a:moveTo>
                      <a:lnTo>
                        <a:pt x="552" y="80"/>
                      </a:lnTo>
                      <a:lnTo>
                        <a:pt x="552" y="76"/>
                      </a:lnTo>
                      <a:lnTo>
                        <a:pt x="550" y="74"/>
                      </a:lnTo>
                      <a:lnTo>
                        <a:pt x="550" y="74"/>
                      </a:lnTo>
                      <a:lnTo>
                        <a:pt x="550" y="74"/>
                      </a:lnTo>
                      <a:close/>
                      <a:moveTo>
                        <a:pt x="32" y="44"/>
                      </a:moveTo>
                      <a:lnTo>
                        <a:pt x="32" y="44"/>
                      </a:lnTo>
                      <a:lnTo>
                        <a:pt x="34" y="44"/>
                      </a:lnTo>
                      <a:lnTo>
                        <a:pt x="34" y="46"/>
                      </a:lnTo>
                      <a:lnTo>
                        <a:pt x="28" y="48"/>
                      </a:lnTo>
                      <a:lnTo>
                        <a:pt x="30" y="4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2" y="44"/>
                      </a:lnTo>
                      <a:close/>
                      <a:moveTo>
                        <a:pt x="38" y="22"/>
                      </a:moveTo>
                      <a:lnTo>
                        <a:pt x="38" y="22"/>
                      </a:lnTo>
                      <a:lnTo>
                        <a:pt x="34" y="36"/>
                      </a:lnTo>
                      <a:lnTo>
                        <a:pt x="34" y="28"/>
                      </a:lnTo>
                      <a:lnTo>
                        <a:pt x="34" y="26"/>
                      </a:lnTo>
                      <a:lnTo>
                        <a:pt x="38" y="22"/>
                      </a:lnTo>
                      <a:lnTo>
                        <a:pt x="38" y="22"/>
                      </a:lnTo>
                      <a:lnTo>
                        <a:pt x="38" y="22"/>
                      </a:lnTo>
                      <a:close/>
                      <a:moveTo>
                        <a:pt x="830" y="92"/>
                      </a:moveTo>
                      <a:lnTo>
                        <a:pt x="830" y="90"/>
                      </a:lnTo>
                      <a:lnTo>
                        <a:pt x="828" y="86"/>
                      </a:lnTo>
                      <a:lnTo>
                        <a:pt x="824" y="86"/>
                      </a:lnTo>
                      <a:lnTo>
                        <a:pt x="824" y="84"/>
                      </a:lnTo>
                      <a:lnTo>
                        <a:pt x="824" y="80"/>
                      </a:lnTo>
                      <a:lnTo>
                        <a:pt x="824" y="76"/>
                      </a:lnTo>
                      <a:lnTo>
                        <a:pt x="822" y="76"/>
                      </a:lnTo>
                      <a:lnTo>
                        <a:pt x="820" y="76"/>
                      </a:lnTo>
                      <a:lnTo>
                        <a:pt x="820" y="68"/>
                      </a:lnTo>
                      <a:lnTo>
                        <a:pt x="820" y="56"/>
                      </a:lnTo>
                      <a:lnTo>
                        <a:pt x="820" y="52"/>
                      </a:lnTo>
                      <a:lnTo>
                        <a:pt x="816" y="48"/>
                      </a:lnTo>
                      <a:lnTo>
                        <a:pt x="810" y="44"/>
                      </a:lnTo>
                      <a:lnTo>
                        <a:pt x="806" y="46"/>
                      </a:lnTo>
                      <a:lnTo>
                        <a:pt x="804" y="48"/>
                      </a:lnTo>
                      <a:lnTo>
                        <a:pt x="804" y="52"/>
                      </a:lnTo>
                      <a:lnTo>
                        <a:pt x="802" y="48"/>
                      </a:lnTo>
                      <a:lnTo>
                        <a:pt x="802" y="46"/>
                      </a:lnTo>
                      <a:lnTo>
                        <a:pt x="798" y="44"/>
                      </a:lnTo>
                      <a:lnTo>
                        <a:pt x="796" y="46"/>
                      </a:lnTo>
                      <a:lnTo>
                        <a:pt x="794" y="56"/>
                      </a:lnTo>
                      <a:lnTo>
                        <a:pt x="792" y="58"/>
                      </a:lnTo>
                      <a:lnTo>
                        <a:pt x="788" y="66"/>
                      </a:lnTo>
                      <a:lnTo>
                        <a:pt x="786" y="68"/>
                      </a:lnTo>
                      <a:lnTo>
                        <a:pt x="784" y="74"/>
                      </a:lnTo>
                      <a:lnTo>
                        <a:pt x="776" y="80"/>
                      </a:lnTo>
                      <a:lnTo>
                        <a:pt x="774" y="82"/>
                      </a:lnTo>
                      <a:lnTo>
                        <a:pt x="770" y="84"/>
                      </a:lnTo>
                      <a:lnTo>
                        <a:pt x="752" y="86"/>
                      </a:lnTo>
                      <a:lnTo>
                        <a:pt x="730" y="90"/>
                      </a:lnTo>
                      <a:lnTo>
                        <a:pt x="724" y="90"/>
                      </a:lnTo>
                      <a:lnTo>
                        <a:pt x="714" y="94"/>
                      </a:lnTo>
                      <a:lnTo>
                        <a:pt x="702" y="102"/>
                      </a:lnTo>
                      <a:lnTo>
                        <a:pt x="702" y="104"/>
                      </a:lnTo>
                      <a:lnTo>
                        <a:pt x="698" y="108"/>
                      </a:lnTo>
                      <a:lnTo>
                        <a:pt x="704" y="102"/>
                      </a:lnTo>
                      <a:lnTo>
                        <a:pt x="702" y="112"/>
                      </a:lnTo>
                      <a:lnTo>
                        <a:pt x="696" y="120"/>
                      </a:lnTo>
                      <a:lnTo>
                        <a:pt x="692" y="122"/>
                      </a:lnTo>
                      <a:lnTo>
                        <a:pt x="686" y="126"/>
                      </a:lnTo>
                      <a:lnTo>
                        <a:pt x="674" y="128"/>
                      </a:lnTo>
                      <a:lnTo>
                        <a:pt x="656" y="128"/>
                      </a:lnTo>
                      <a:lnTo>
                        <a:pt x="656" y="132"/>
                      </a:lnTo>
                      <a:lnTo>
                        <a:pt x="658" y="138"/>
                      </a:lnTo>
                      <a:lnTo>
                        <a:pt x="646" y="148"/>
                      </a:lnTo>
                      <a:lnTo>
                        <a:pt x="640" y="150"/>
                      </a:lnTo>
                      <a:lnTo>
                        <a:pt x="632" y="156"/>
                      </a:lnTo>
                      <a:lnTo>
                        <a:pt x="628" y="154"/>
                      </a:lnTo>
                      <a:lnTo>
                        <a:pt x="622" y="156"/>
                      </a:lnTo>
                      <a:lnTo>
                        <a:pt x="622" y="158"/>
                      </a:lnTo>
                      <a:lnTo>
                        <a:pt x="612" y="166"/>
                      </a:lnTo>
                      <a:lnTo>
                        <a:pt x="606" y="168"/>
                      </a:lnTo>
                      <a:lnTo>
                        <a:pt x="602" y="168"/>
                      </a:lnTo>
                      <a:lnTo>
                        <a:pt x="598" y="164"/>
                      </a:lnTo>
                      <a:lnTo>
                        <a:pt x="602" y="164"/>
                      </a:lnTo>
                      <a:lnTo>
                        <a:pt x="602" y="162"/>
                      </a:lnTo>
                      <a:lnTo>
                        <a:pt x="598" y="158"/>
                      </a:lnTo>
                      <a:lnTo>
                        <a:pt x="594" y="158"/>
                      </a:lnTo>
                      <a:lnTo>
                        <a:pt x="588" y="158"/>
                      </a:lnTo>
                      <a:lnTo>
                        <a:pt x="596" y="150"/>
                      </a:lnTo>
                      <a:lnTo>
                        <a:pt x="598" y="148"/>
                      </a:lnTo>
                      <a:lnTo>
                        <a:pt x="602" y="146"/>
                      </a:lnTo>
                      <a:lnTo>
                        <a:pt x="602" y="140"/>
                      </a:lnTo>
                      <a:lnTo>
                        <a:pt x="606" y="138"/>
                      </a:lnTo>
                      <a:lnTo>
                        <a:pt x="604" y="144"/>
                      </a:lnTo>
                      <a:lnTo>
                        <a:pt x="606" y="140"/>
                      </a:lnTo>
                      <a:lnTo>
                        <a:pt x="606" y="130"/>
                      </a:lnTo>
                      <a:lnTo>
                        <a:pt x="602" y="112"/>
                      </a:lnTo>
                      <a:lnTo>
                        <a:pt x="594" y="112"/>
                      </a:lnTo>
                      <a:lnTo>
                        <a:pt x="592" y="116"/>
                      </a:lnTo>
                      <a:lnTo>
                        <a:pt x="588" y="120"/>
                      </a:lnTo>
                      <a:lnTo>
                        <a:pt x="592" y="108"/>
                      </a:lnTo>
                      <a:lnTo>
                        <a:pt x="594" y="100"/>
                      </a:lnTo>
                      <a:lnTo>
                        <a:pt x="592" y="92"/>
                      </a:lnTo>
                      <a:lnTo>
                        <a:pt x="588" y="82"/>
                      </a:lnTo>
                      <a:lnTo>
                        <a:pt x="578" y="82"/>
                      </a:lnTo>
                      <a:lnTo>
                        <a:pt x="576" y="80"/>
                      </a:lnTo>
                      <a:lnTo>
                        <a:pt x="574" y="74"/>
                      </a:lnTo>
                      <a:lnTo>
                        <a:pt x="570" y="80"/>
                      </a:lnTo>
                      <a:lnTo>
                        <a:pt x="566" y="86"/>
                      </a:lnTo>
                      <a:lnTo>
                        <a:pt x="564" y="86"/>
                      </a:lnTo>
                      <a:lnTo>
                        <a:pt x="564" y="92"/>
                      </a:lnTo>
                      <a:lnTo>
                        <a:pt x="552" y="92"/>
                      </a:lnTo>
                      <a:lnTo>
                        <a:pt x="552" y="100"/>
                      </a:lnTo>
                      <a:lnTo>
                        <a:pt x="552" y="108"/>
                      </a:lnTo>
                      <a:lnTo>
                        <a:pt x="550" y="108"/>
                      </a:lnTo>
                      <a:lnTo>
                        <a:pt x="552" y="126"/>
                      </a:lnTo>
                      <a:lnTo>
                        <a:pt x="552" y="132"/>
                      </a:lnTo>
                      <a:lnTo>
                        <a:pt x="552" y="140"/>
                      </a:lnTo>
                      <a:lnTo>
                        <a:pt x="540" y="158"/>
                      </a:lnTo>
                      <a:lnTo>
                        <a:pt x="534" y="158"/>
                      </a:lnTo>
                      <a:lnTo>
                        <a:pt x="530" y="146"/>
                      </a:lnTo>
                      <a:lnTo>
                        <a:pt x="528" y="132"/>
                      </a:lnTo>
                      <a:lnTo>
                        <a:pt x="528" y="120"/>
                      </a:lnTo>
                      <a:lnTo>
                        <a:pt x="532" y="104"/>
                      </a:lnTo>
                      <a:lnTo>
                        <a:pt x="538" y="104"/>
                      </a:lnTo>
                      <a:lnTo>
                        <a:pt x="538" y="100"/>
                      </a:lnTo>
                      <a:lnTo>
                        <a:pt x="538" y="90"/>
                      </a:lnTo>
                      <a:lnTo>
                        <a:pt x="534" y="92"/>
                      </a:lnTo>
                      <a:lnTo>
                        <a:pt x="532" y="94"/>
                      </a:lnTo>
                      <a:lnTo>
                        <a:pt x="532" y="102"/>
                      </a:lnTo>
                      <a:lnTo>
                        <a:pt x="528" y="102"/>
                      </a:lnTo>
                      <a:lnTo>
                        <a:pt x="524" y="102"/>
                      </a:lnTo>
                      <a:lnTo>
                        <a:pt x="532" y="86"/>
                      </a:lnTo>
                      <a:lnTo>
                        <a:pt x="540" y="74"/>
                      </a:lnTo>
                      <a:lnTo>
                        <a:pt x="548" y="74"/>
                      </a:lnTo>
                      <a:lnTo>
                        <a:pt x="558" y="72"/>
                      </a:lnTo>
                      <a:lnTo>
                        <a:pt x="560" y="68"/>
                      </a:lnTo>
                      <a:lnTo>
                        <a:pt x="564" y="68"/>
                      </a:lnTo>
                      <a:lnTo>
                        <a:pt x="566" y="68"/>
                      </a:lnTo>
                      <a:lnTo>
                        <a:pt x="570" y="68"/>
                      </a:lnTo>
                      <a:lnTo>
                        <a:pt x="570" y="72"/>
                      </a:lnTo>
                      <a:lnTo>
                        <a:pt x="576" y="72"/>
                      </a:lnTo>
                      <a:lnTo>
                        <a:pt x="576" y="68"/>
                      </a:lnTo>
                      <a:lnTo>
                        <a:pt x="578" y="68"/>
                      </a:lnTo>
                      <a:lnTo>
                        <a:pt x="582" y="72"/>
                      </a:lnTo>
                      <a:lnTo>
                        <a:pt x="584" y="72"/>
                      </a:lnTo>
                      <a:lnTo>
                        <a:pt x="586" y="72"/>
                      </a:lnTo>
                      <a:lnTo>
                        <a:pt x="586" y="68"/>
                      </a:lnTo>
                      <a:lnTo>
                        <a:pt x="584" y="66"/>
                      </a:lnTo>
                      <a:lnTo>
                        <a:pt x="582" y="64"/>
                      </a:lnTo>
                      <a:lnTo>
                        <a:pt x="576" y="64"/>
                      </a:lnTo>
                      <a:lnTo>
                        <a:pt x="570" y="64"/>
                      </a:lnTo>
                      <a:lnTo>
                        <a:pt x="570" y="52"/>
                      </a:lnTo>
                      <a:lnTo>
                        <a:pt x="566" y="54"/>
                      </a:lnTo>
                      <a:lnTo>
                        <a:pt x="558" y="56"/>
                      </a:lnTo>
                      <a:lnTo>
                        <a:pt x="550" y="62"/>
                      </a:lnTo>
                      <a:lnTo>
                        <a:pt x="540" y="62"/>
                      </a:lnTo>
                      <a:lnTo>
                        <a:pt x="538" y="58"/>
                      </a:lnTo>
                      <a:lnTo>
                        <a:pt x="534" y="56"/>
                      </a:lnTo>
                      <a:lnTo>
                        <a:pt x="532" y="52"/>
                      </a:lnTo>
                      <a:lnTo>
                        <a:pt x="528" y="48"/>
                      </a:lnTo>
                      <a:lnTo>
                        <a:pt x="524" y="52"/>
                      </a:lnTo>
                      <a:lnTo>
                        <a:pt x="520" y="52"/>
                      </a:lnTo>
                      <a:lnTo>
                        <a:pt x="516" y="48"/>
                      </a:lnTo>
                      <a:lnTo>
                        <a:pt x="520" y="48"/>
                      </a:lnTo>
                      <a:lnTo>
                        <a:pt x="524" y="46"/>
                      </a:lnTo>
                      <a:lnTo>
                        <a:pt x="528" y="44"/>
                      </a:lnTo>
                      <a:lnTo>
                        <a:pt x="530" y="40"/>
                      </a:lnTo>
                      <a:lnTo>
                        <a:pt x="528" y="38"/>
                      </a:lnTo>
                      <a:lnTo>
                        <a:pt x="528" y="36"/>
                      </a:lnTo>
                      <a:lnTo>
                        <a:pt x="512" y="46"/>
                      </a:lnTo>
                      <a:lnTo>
                        <a:pt x="496" y="54"/>
                      </a:lnTo>
                      <a:lnTo>
                        <a:pt x="496" y="56"/>
                      </a:lnTo>
                      <a:lnTo>
                        <a:pt x="492" y="56"/>
                      </a:lnTo>
                      <a:lnTo>
                        <a:pt x="488" y="54"/>
                      </a:lnTo>
                      <a:lnTo>
                        <a:pt x="486" y="52"/>
                      </a:lnTo>
                      <a:lnTo>
                        <a:pt x="484" y="52"/>
                      </a:lnTo>
                      <a:lnTo>
                        <a:pt x="468" y="52"/>
                      </a:lnTo>
                      <a:lnTo>
                        <a:pt x="478" y="40"/>
                      </a:lnTo>
                      <a:lnTo>
                        <a:pt x="492" y="34"/>
                      </a:lnTo>
                      <a:lnTo>
                        <a:pt x="498" y="30"/>
                      </a:lnTo>
                      <a:lnTo>
                        <a:pt x="504" y="28"/>
                      </a:lnTo>
                      <a:lnTo>
                        <a:pt x="504" y="26"/>
                      </a:lnTo>
                      <a:lnTo>
                        <a:pt x="498" y="26"/>
                      </a:lnTo>
                      <a:lnTo>
                        <a:pt x="496" y="22"/>
                      </a:lnTo>
                      <a:lnTo>
                        <a:pt x="494" y="20"/>
                      </a:lnTo>
                      <a:lnTo>
                        <a:pt x="488" y="20"/>
                      </a:lnTo>
                      <a:lnTo>
                        <a:pt x="482" y="20"/>
                      </a:lnTo>
                      <a:lnTo>
                        <a:pt x="470" y="20"/>
                      </a:lnTo>
                      <a:lnTo>
                        <a:pt x="466" y="18"/>
                      </a:lnTo>
                      <a:lnTo>
                        <a:pt x="460" y="12"/>
                      </a:lnTo>
                      <a:lnTo>
                        <a:pt x="456" y="12"/>
                      </a:lnTo>
                      <a:lnTo>
                        <a:pt x="452" y="18"/>
                      </a:lnTo>
                      <a:lnTo>
                        <a:pt x="450" y="18"/>
                      </a:lnTo>
                      <a:lnTo>
                        <a:pt x="442" y="16"/>
                      </a:lnTo>
                      <a:lnTo>
                        <a:pt x="438" y="16"/>
                      </a:lnTo>
                      <a:lnTo>
                        <a:pt x="434" y="12"/>
                      </a:lnTo>
                      <a:lnTo>
                        <a:pt x="434" y="8"/>
                      </a:lnTo>
                      <a:lnTo>
                        <a:pt x="432" y="2"/>
                      </a:lnTo>
                      <a:lnTo>
                        <a:pt x="430" y="0"/>
                      </a:lnTo>
                      <a:lnTo>
                        <a:pt x="428" y="0"/>
                      </a:lnTo>
                      <a:lnTo>
                        <a:pt x="428" y="2"/>
                      </a:lnTo>
                      <a:lnTo>
                        <a:pt x="428" y="8"/>
                      </a:lnTo>
                      <a:lnTo>
                        <a:pt x="32" y="4"/>
                      </a:lnTo>
                      <a:lnTo>
                        <a:pt x="32" y="8"/>
                      </a:lnTo>
                      <a:lnTo>
                        <a:pt x="32" y="12"/>
                      </a:lnTo>
                      <a:lnTo>
                        <a:pt x="32" y="18"/>
                      </a:lnTo>
                      <a:lnTo>
                        <a:pt x="30" y="20"/>
                      </a:lnTo>
                      <a:lnTo>
                        <a:pt x="30" y="26"/>
                      </a:lnTo>
                      <a:lnTo>
                        <a:pt x="0" y="20"/>
                      </a:lnTo>
                      <a:lnTo>
                        <a:pt x="2" y="34"/>
                      </a:lnTo>
                      <a:lnTo>
                        <a:pt x="10" y="40"/>
                      </a:lnTo>
                      <a:lnTo>
                        <a:pt x="14" y="48"/>
                      </a:lnTo>
                      <a:lnTo>
                        <a:pt x="14" y="54"/>
                      </a:lnTo>
                      <a:lnTo>
                        <a:pt x="14" y="64"/>
                      </a:lnTo>
                      <a:lnTo>
                        <a:pt x="12" y="72"/>
                      </a:lnTo>
                      <a:lnTo>
                        <a:pt x="12" y="84"/>
                      </a:lnTo>
                      <a:lnTo>
                        <a:pt x="12" y="102"/>
                      </a:lnTo>
                      <a:lnTo>
                        <a:pt x="10" y="126"/>
                      </a:lnTo>
                      <a:lnTo>
                        <a:pt x="6" y="140"/>
                      </a:lnTo>
                      <a:lnTo>
                        <a:pt x="10" y="154"/>
                      </a:lnTo>
                      <a:lnTo>
                        <a:pt x="14" y="156"/>
                      </a:lnTo>
                      <a:lnTo>
                        <a:pt x="14" y="164"/>
                      </a:lnTo>
                      <a:lnTo>
                        <a:pt x="14" y="168"/>
                      </a:lnTo>
                      <a:lnTo>
                        <a:pt x="14" y="174"/>
                      </a:lnTo>
                      <a:lnTo>
                        <a:pt x="10" y="192"/>
                      </a:lnTo>
                      <a:lnTo>
                        <a:pt x="14" y="200"/>
                      </a:lnTo>
                      <a:lnTo>
                        <a:pt x="16" y="208"/>
                      </a:lnTo>
                      <a:lnTo>
                        <a:pt x="16" y="210"/>
                      </a:lnTo>
                      <a:lnTo>
                        <a:pt x="16" y="214"/>
                      </a:lnTo>
                      <a:lnTo>
                        <a:pt x="20" y="222"/>
                      </a:lnTo>
                      <a:lnTo>
                        <a:pt x="30" y="240"/>
                      </a:lnTo>
                      <a:lnTo>
                        <a:pt x="34" y="238"/>
                      </a:lnTo>
                      <a:lnTo>
                        <a:pt x="34" y="236"/>
                      </a:lnTo>
                      <a:lnTo>
                        <a:pt x="32" y="232"/>
                      </a:lnTo>
                      <a:lnTo>
                        <a:pt x="38" y="236"/>
                      </a:lnTo>
                      <a:lnTo>
                        <a:pt x="40" y="236"/>
                      </a:lnTo>
                      <a:lnTo>
                        <a:pt x="38" y="238"/>
                      </a:lnTo>
                      <a:lnTo>
                        <a:pt x="38" y="244"/>
                      </a:lnTo>
                      <a:lnTo>
                        <a:pt x="38" y="248"/>
                      </a:lnTo>
                      <a:lnTo>
                        <a:pt x="34" y="250"/>
                      </a:lnTo>
                      <a:lnTo>
                        <a:pt x="48" y="256"/>
                      </a:lnTo>
                      <a:lnTo>
                        <a:pt x="42" y="260"/>
                      </a:lnTo>
                      <a:lnTo>
                        <a:pt x="42" y="264"/>
                      </a:lnTo>
                      <a:lnTo>
                        <a:pt x="42" y="268"/>
                      </a:lnTo>
                      <a:lnTo>
                        <a:pt x="46" y="274"/>
                      </a:lnTo>
                      <a:lnTo>
                        <a:pt x="50" y="278"/>
                      </a:lnTo>
                      <a:lnTo>
                        <a:pt x="60" y="286"/>
                      </a:lnTo>
                      <a:lnTo>
                        <a:pt x="58" y="290"/>
                      </a:lnTo>
                      <a:lnTo>
                        <a:pt x="56" y="292"/>
                      </a:lnTo>
                      <a:lnTo>
                        <a:pt x="60" y="294"/>
                      </a:lnTo>
                      <a:lnTo>
                        <a:pt x="64" y="302"/>
                      </a:lnTo>
                      <a:lnTo>
                        <a:pt x="64" y="312"/>
                      </a:lnTo>
                      <a:lnTo>
                        <a:pt x="66" y="310"/>
                      </a:lnTo>
                      <a:lnTo>
                        <a:pt x="84" y="314"/>
                      </a:lnTo>
                      <a:lnTo>
                        <a:pt x="84" y="322"/>
                      </a:lnTo>
                      <a:lnTo>
                        <a:pt x="86" y="322"/>
                      </a:lnTo>
                      <a:lnTo>
                        <a:pt x="88" y="322"/>
                      </a:lnTo>
                      <a:lnTo>
                        <a:pt x="88" y="320"/>
                      </a:lnTo>
                      <a:lnTo>
                        <a:pt x="92" y="320"/>
                      </a:lnTo>
                      <a:lnTo>
                        <a:pt x="94" y="324"/>
                      </a:lnTo>
                      <a:lnTo>
                        <a:pt x="100" y="330"/>
                      </a:lnTo>
                      <a:lnTo>
                        <a:pt x="104" y="332"/>
                      </a:lnTo>
                      <a:lnTo>
                        <a:pt x="106" y="340"/>
                      </a:lnTo>
                      <a:lnTo>
                        <a:pt x="142" y="338"/>
                      </a:lnTo>
                      <a:lnTo>
                        <a:pt x="142" y="342"/>
                      </a:lnTo>
                      <a:lnTo>
                        <a:pt x="182" y="364"/>
                      </a:lnTo>
                      <a:lnTo>
                        <a:pt x="230" y="366"/>
                      </a:lnTo>
                      <a:lnTo>
                        <a:pt x="230" y="356"/>
                      </a:lnTo>
                      <a:lnTo>
                        <a:pt x="258" y="358"/>
                      </a:lnTo>
                      <a:lnTo>
                        <a:pt x="264" y="360"/>
                      </a:lnTo>
                      <a:lnTo>
                        <a:pt x="266" y="366"/>
                      </a:lnTo>
                      <a:lnTo>
                        <a:pt x="268" y="372"/>
                      </a:lnTo>
                      <a:lnTo>
                        <a:pt x="274" y="374"/>
                      </a:lnTo>
                      <a:lnTo>
                        <a:pt x="278" y="376"/>
                      </a:lnTo>
                      <a:lnTo>
                        <a:pt x="284" y="382"/>
                      </a:lnTo>
                      <a:lnTo>
                        <a:pt x="286" y="386"/>
                      </a:lnTo>
                      <a:lnTo>
                        <a:pt x="286" y="388"/>
                      </a:lnTo>
                      <a:lnTo>
                        <a:pt x="288" y="396"/>
                      </a:lnTo>
                      <a:lnTo>
                        <a:pt x="292" y="402"/>
                      </a:lnTo>
                      <a:lnTo>
                        <a:pt x="298" y="404"/>
                      </a:lnTo>
                      <a:lnTo>
                        <a:pt x="306" y="404"/>
                      </a:lnTo>
                      <a:lnTo>
                        <a:pt x="310" y="400"/>
                      </a:lnTo>
                      <a:lnTo>
                        <a:pt x="312" y="394"/>
                      </a:lnTo>
                      <a:lnTo>
                        <a:pt x="314" y="392"/>
                      </a:lnTo>
                      <a:lnTo>
                        <a:pt x="320" y="394"/>
                      </a:lnTo>
                      <a:lnTo>
                        <a:pt x="324" y="394"/>
                      </a:lnTo>
                      <a:lnTo>
                        <a:pt x="330" y="394"/>
                      </a:lnTo>
                      <a:lnTo>
                        <a:pt x="332" y="396"/>
                      </a:lnTo>
                      <a:lnTo>
                        <a:pt x="334" y="402"/>
                      </a:lnTo>
                      <a:lnTo>
                        <a:pt x="342" y="410"/>
                      </a:lnTo>
                      <a:lnTo>
                        <a:pt x="346" y="414"/>
                      </a:lnTo>
                      <a:lnTo>
                        <a:pt x="346" y="418"/>
                      </a:lnTo>
                      <a:lnTo>
                        <a:pt x="348" y="424"/>
                      </a:lnTo>
                      <a:lnTo>
                        <a:pt x="352" y="430"/>
                      </a:lnTo>
                      <a:lnTo>
                        <a:pt x="356" y="436"/>
                      </a:lnTo>
                      <a:lnTo>
                        <a:pt x="358" y="440"/>
                      </a:lnTo>
                      <a:lnTo>
                        <a:pt x="360" y="448"/>
                      </a:lnTo>
                      <a:lnTo>
                        <a:pt x="364" y="452"/>
                      </a:lnTo>
                      <a:lnTo>
                        <a:pt x="364" y="456"/>
                      </a:lnTo>
                      <a:lnTo>
                        <a:pt x="366" y="460"/>
                      </a:lnTo>
                      <a:lnTo>
                        <a:pt x="374" y="464"/>
                      </a:lnTo>
                      <a:lnTo>
                        <a:pt x="382" y="466"/>
                      </a:lnTo>
                      <a:lnTo>
                        <a:pt x="386" y="468"/>
                      </a:lnTo>
                      <a:lnTo>
                        <a:pt x="386" y="470"/>
                      </a:lnTo>
                      <a:lnTo>
                        <a:pt x="392" y="470"/>
                      </a:lnTo>
                      <a:lnTo>
                        <a:pt x="384" y="458"/>
                      </a:lnTo>
                      <a:lnTo>
                        <a:pt x="386" y="456"/>
                      </a:lnTo>
                      <a:lnTo>
                        <a:pt x="386" y="452"/>
                      </a:lnTo>
                      <a:lnTo>
                        <a:pt x="384" y="446"/>
                      </a:lnTo>
                      <a:lnTo>
                        <a:pt x="388" y="446"/>
                      </a:lnTo>
                      <a:lnTo>
                        <a:pt x="388" y="440"/>
                      </a:lnTo>
                      <a:lnTo>
                        <a:pt x="388" y="436"/>
                      </a:lnTo>
                      <a:lnTo>
                        <a:pt x="392" y="436"/>
                      </a:lnTo>
                      <a:lnTo>
                        <a:pt x="396" y="432"/>
                      </a:lnTo>
                      <a:lnTo>
                        <a:pt x="404" y="430"/>
                      </a:lnTo>
                      <a:lnTo>
                        <a:pt x="404" y="428"/>
                      </a:lnTo>
                      <a:lnTo>
                        <a:pt x="404" y="424"/>
                      </a:lnTo>
                      <a:lnTo>
                        <a:pt x="404" y="422"/>
                      </a:lnTo>
                      <a:lnTo>
                        <a:pt x="406" y="420"/>
                      </a:lnTo>
                      <a:lnTo>
                        <a:pt x="412" y="420"/>
                      </a:lnTo>
                      <a:lnTo>
                        <a:pt x="416" y="418"/>
                      </a:lnTo>
                      <a:lnTo>
                        <a:pt x="424" y="402"/>
                      </a:lnTo>
                      <a:lnTo>
                        <a:pt x="428" y="404"/>
                      </a:lnTo>
                      <a:lnTo>
                        <a:pt x="432" y="404"/>
                      </a:lnTo>
                      <a:lnTo>
                        <a:pt x="442" y="400"/>
                      </a:lnTo>
                      <a:lnTo>
                        <a:pt x="450" y="394"/>
                      </a:lnTo>
                      <a:lnTo>
                        <a:pt x="466" y="396"/>
                      </a:lnTo>
                      <a:lnTo>
                        <a:pt x="478" y="402"/>
                      </a:lnTo>
                      <a:lnTo>
                        <a:pt x="478" y="406"/>
                      </a:lnTo>
                      <a:lnTo>
                        <a:pt x="482" y="410"/>
                      </a:lnTo>
                      <a:lnTo>
                        <a:pt x="484" y="410"/>
                      </a:lnTo>
                      <a:lnTo>
                        <a:pt x="486" y="410"/>
                      </a:lnTo>
                      <a:lnTo>
                        <a:pt x="488" y="406"/>
                      </a:lnTo>
                      <a:lnTo>
                        <a:pt x="492" y="406"/>
                      </a:lnTo>
                      <a:lnTo>
                        <a:pt x="488" y="400"/>
                      </a:lnTo>
                      <a:lnTo>
                        <a:pt x="496" y="396"/>
                      </a:lnTo>
                      <a:lnTo>
                        <a:pt x="502" y="404"/>
                      </a:lnTo>
                      <a:lnTo>
                        <a:pt x="506" y="404"/>
                      </a:lnTo>
                      <a:lnTo>
                        <a:pt x="512" y="404"/>
                      </a:lnTo>
                      <a:lnTo>
                        <a:pt x="512" y="410"/>
                      </a:lnTo>
                      <a:lnTo>
                        <a:pt x="516" y="406"/>
                      </a:lnTo>
                      <a:lnTo>
                        <a:pt x="516" y="404"/>
                      </a:lnTo>
                      <a:lnTo>
                        <a:pt x="510" y="402"/>
                      </a:lnTo>
                      <a:lnTo>
                        <a:pt x="510" y="400"/>
                      </a:lnTo>
                      <a:lnTo>
                        <a:pt x="512" y="400"/>
                      </a:lnTo>
                      <a:lnTo>
                        <a:pt x="512" y="396"/>
                      </a:lnTo>
                      <a:lnTo>
                        <a:pt x="514" y="394"/>
                      </a:lnTo>
                      <a:lnTo>
                        <a:pt x="502" y="388"/>
                      </a:lnTo>
                      <a:lnTo>
                        <a:pt x="498" y="384"/>
                      </a:lnTo>
                      <a:lnTo>
                        <a:pt x="502" y="386"/>
                      </a:lnTo>
                      <a:lnTo>
                        <a:pt x="506" y="386"/>
                      </a:lnTo>
                      <a:lnTo>
                        <a:pt x="510" y="386"/>
                      </a:lnTo>
                      <a:lnTo>
                        <a:pt x="510" y="382"/>
                      </a:lnTo>
                      <a:lnTo>
                        <a:pt x="528" y="384"/>
                      </a:lnTo>
                      <a:lnTo>
                        <a:pt x="528" y="382"/>
                      </a:lnTo>
                      <a:lnTo>
                        <a:pt x="530" y="382"/>
                      </a:lnTo>
                      <a:lnTo>
                        <a:pt x="532" y="384"/>
                      </a:lnTo>
                      <a:lnTo>
                        <a:pt x="532" y="386"/>
                      </a:lnTo>
                      <a:lnTo>
                        <a:pt x="538" y="386"/>
                      </a:lnTo>
                      <a:lnTo>
                        <a:pt x="540" y="382"/>
                      </a:lnTo>
                      <a:lnTo>
                        <a:pt x="548" y="384"/>
                      </a:lnTo>
                      <a:lnTo>
                        <a:pt x="548" y="382"/>
                      </a:lnTo>
                      <a:lnTo>
                        <a:pt x="550" y="382"/>
                      </a:lnTo>
                      <a:lnTo>
                        <a:pt x="552" y="382"/>
                      </a:lnTo>
                      <a:lnTo>
                        <a:pt x="556" y="384"/>
                      </a:lnTo>
                      <a:lnTo>
                        <a:pt x="552" y="386"/>
                      </a:lnTo>
                      <a:lnTo>
                        <a:pt x="560" y="388"/>
                      </a:lnTo>
                      <a:lnTo>
                        <a:pt x="566" y="388"/>
                      </a:lnTo>
                      <a:lnTo>
                        <a:pt x="566" y="392"/>
                      </a:lnTo>
                      <a:lnTo>
                        <a:pt x="568" y="396"/>
                      </a:lnTo>
                      <a:lnTo>
                        <a:pt x="574" y="396"/>
                      </a:lnTo>
                      <a:lnTo>
                        <a:pt x="578" y="400"/>
                      </a:lnTo>
                      <a:lnTo>
                        <a:pt x="584" y="392"/>
                      </a:lnTo>
                      <a:lnTo>
                        <a:pt x="586" y="392"/>
                      </a:lnTo>
                      <a:lnTo>
                        <a:pt x="588" y="392"/>
                      </a:lnTo>
                      <a:lnTo>
                        <a:pt x="592" y="396"/>
                      </a:lnTo>
                      <a:lnTo>
                        <a:pt x="594" y="402"/>
                      </a:lnTo>
                      <a:lnTo>
                        <a:pt x="602" y="404"/>
                      </a:lnTo>
                      <a:lnTo>
                        <a:pt x="602" y="412"/>
                      </a:lnTo>
                      <a:lnTo>
                        <a:pt x="602" y="420"/>
                      </a:lnTo>
                      <a:lnTo>
                        <a:pt x="602" y="436"/>
                      </a:lnTo>
                      <a:lnTo>
                        <a:pt x="606" y="436"/>
                      </a:lnTo>
                      <a:lnTo>
                        <a:pt x="610" y="436"/>
                      </a:lnTo>
                      <a:lnTo>
                        <a:pt x="606" y="440"/>
                      </a:lnTo>
                      <a:lnTo>
                        <a:pt x="604" y="446"/>
                      </a:lnTo>
                      <a:lnTo>
                        <a:pt x="606" y="450"/>
                      </a:lnTo>
                      <a:lnTo>
                        <a:pt x="614" y="452"/>
                      </a:lnTo>
                      <a:lnTo>
                        <a:pt x="616" y="458"/>
                      </a:lnTo>
                      <a:lnTo>
                        <a:pt x="616" y="466"/>
                      </a:lnTo>
                      <a:lnTo>
                        <a:pt x="624" y="470"/>
                      </a:lnTo>
                      <a:lnTo>
                        <a:pt x="622" y="476"/>
                      </a:lnTo>
                      <a:lnTo>
                        <a:pt x="624" y="478"/>
                      </a:lnTo>
                      <a:lnTo>
                        <a:pt x="630" y="482"/>
                      </a:lnTo>
                      <a:lnTo>
                        <a:pt x="634" y="484"/>
                      </a:lnTo>
                      <a:lnTo>
                        <a:pt x="638" y="466"/>
                      </a:lnTo>
                      <a:lnTo>
                        <a:pt x="640" y="456"/>
                      </a:lnTo>
                      <a:lnTo>
                        <a:pt x="640" y="446"/>
                      </a:lnTo>
                      <a:lnTo>
                        <a:pt x="632" y="420"/>
                      </a:lnTo>
                      <a:lnTo>
                        <a:pt x="628" y="418"/>
                      </a:lnTo>
                      <a:lnTo>
                        <a:pt x="630" y="414"/>
                      </a:lnTo>
                      <a:lnTo>
                        <a:pt x="630" y="412"/>
                      </a:lnTo>
                      <a:lnTo>
                        <a:pt x="624" y="402"/>
                      </a:lnTo>
                      <a:lnTo>
                        <a:pt x="624" y="394"/>
                      </a:lnTo>
                      <a:lnTo>
                        <a:pt x="624" y="386"/>
                      </a:lnTo>
                      <a:lnTo>
                        <a:pt x="620" y="384"/>
                      </a:lnTo>
                      <a:lnTo>
                        <a:pt x="616" y="382"/>
                      </a:lnTo>
                      <a:lnTo>
                        <a:pt x="620" y="382"/>
                      </a:lnTo>
                      <a:lnTo>
                        <a:pt x="622" y="382"/>
                      </a:lnTo>
                      <a:lnTo>
                        <a:pt x="620" y="378"/>
                      </a:lnTo>
                      <a:lnTo>
                        <a:pt x="622" y="378"/>
                      </a:lnTo>
                      <a:lnTo>
                        <a:pt x="624" y="376"/>
                      </a:lnTo>
                      <a:lnTo>
                        <a:pt x="628" y="376"/>
                      </a:lnTo>
                      <a:lnTo>
                        <a:pt x="624" y="376"/>
                      </a:lnTo>
                      <a:lnTo>
                        <a:pt x="622" y="376"/>
                      </a:lnTo>
                      <a:lnTo>
                        <a:pt x="622" y="374"/>
                      </a:lnTo>
                      <a:lnTo>
                        <a:pt x="624" y="366"/>
                      </a:lnTo>
                      <a:lnTo>
                        <a:pt x="630" y="356"/>
                      </a:lnTo>
                      <a:lnTo>
                        <a:pt x="630" y="350"/>
                      </a:lnTo>
                      <a:lnTo>
                        <a:pt x="630" y="348"/>
                      </a:lnTo>
                      <a:lnTo>
                        <a:pt x="638" y="348"/>
                      </a:lnTo>
                      <a:lnTo>
                        <a:pt x="638" y="342"/>
                      </a:lnTo>
                      <a:lnTo>
                        <a:pt x="640" y="340"/>
                      </a:lnTo>
                      <a:lnTo>
                        <a:pt x="648" y="338"/>
                      </a:lnTo>
                      <a:lnTo>
                        <a:pt x="656" y="332"/>
                      </a:lnTo>
                      <a:lnTo>
                        <a:pt x="656" y="328"/>
                      </a:lnTo>
                      <a:lnTo>
                        <a:pt x="658" y="324"/>
                      </a:lnTo>
                      <a:lnTo>
                        <a:pt x="660" y="322"/>
                      </a:lnTo>
                      <a:lnTo>
                        <a:pt x="666" y="322"/>
                      </a:lnTo>
                      <a:lnTo>
                        <a:pt x="668" y="322"/>
                      </a:lnTo>
                      <a:lnTo>
                        <a:pt x="674" y="320"/>
                      </a:lnTo>
                      <a:lnTo>
                        <a:pt x="676" y="314"/>
                      </a:lnTo>
                      <a:lnTo>
                        <a:pt x="678" y="308"/>
                      </a:lnTo>
                      <a:lnTo>
                        <a:pt x="686" y="304"/>
                      </a:lnTo>
                      <a:lnTo>
                        <a:pt x="682" y="294"/>
                      </a:lnTo>
                      <a:lnTo>
                        <a:pt x="692" y="294"/>
                      </a:lnTo>
                      <a:lnTo>
                        <a:pt x="688" y="290"/>
                      </a:lnTo>
                      <a:lnTo>
                        <a:pt x="704" y="286"/>
                      </a:lnTo>
                      <a:lnTo>
                        <a:pt x="698" y="278"/>
                      </a:lnTo>
                      <a:lnTo>
                        <a:pt x="692" y="278"/>
                      </a:lnTo>
                      <a:lnTo>
                        <a:pt x="692" y="276"/>
                      </a:lnTo>
                      <a:lnTo>
                        <a:pt x="696" y="274"/>
                      </a:lnTo>
                      <a:lnTo>
                        <a:pt x="698" y="274"/>
                      </a:lnTo>
                      <a:lnTo>
                        <a:pt x="698" y="264"/>
                      </a:lnTo>
                      <a:lnTo>
                        <a:pt x="692" y="260"/>
                      </a:lnTo>
                      <a:lnTo>
                        <a:pt x="688" y="258"/>
                      </a:lnTo>
                      <a:lnTo>
                        <a:pt x="686" y="256"/>
                      </a:lnTo>
                      <a:lnTo>
                        <a:pt x="692" y="250"/>
                      </a:lnTo>
                      <a:lnTo>
                        <a:pt x="694" y="246"/>
                      </a:lnTo>
                      <a:lnTo>
                        <a:pt x="688" y="246"/>
                      </a:lnTo>
                      <a:lnTo>
                        <a:pt x="688" y="244"/>
                      </a:lnTo>
                      <a:lnTo>
                        <a:pt x="692" y="240"/>
                      </a:lnTo>
                      <a:lnTo>
                        <a:pt x="686" y="238"/>
                      </a:lnTo>
                      <a:lnTo>
                        <a:pt x="682" y="236"/>
                      </a:lnTo>
                      <a:lnTo>
                        <a:pt x="684" y="232"/>
                      </a:lnTo>
                      <a:lnTo>
                        <a:pt x="686" y="232"/>
                      </a:lnTo>
                      <a:lnTo>
                        <a:pt x="684" y="228"/>
                      </a:lnTo>
                      <a:lnTo>
                        <a:pt x="684" y="226"/>
                      </a:lnTo>
                      <a:lnTo>
                        <a:pt x="686" y="222"/>
                      </a:lnTo>
                      <a:lnTo>
                        <a:pt x="688" y="218"/>
                      </a:lnTo>
                      <a:lnTo>
                        <a:pt x="692" y="208"/>
                      </a:lnTo>
                      <a:lnTo>
                        <a:pt x="694" y="204"/>
                      </a:lnTo>
                      <a:lnTo>
                        <a:pt x="698" y="204"/>
                      </a:lnTo>
                      <a:lnTo>
                        <a:pt x="702" y="208"/>
                      </a:lnTo>
                      <a:lnTo>
                        <a:pt x="696" y="214"/>
                      </a:lnTo>
                      <a:lnTo>
                        <a:pt x="694" y="222"/>
                      </a:lnTo>
                      <a:lnTo>
                        <a:pt x="694" y="230"/>
                      </a:lnTo>
                      <a:lnTo>
                        <a:pt x="694" y="232"/>
                      </a:lnTo>
                      <a:lnTo>
                        <a:pt x="694" y="238"/>
                      </a:lnTo>
                      <a:lnTo>
                        <a:pt x="698" y="236"/>
                      </a:lnTo>
                      <a:lnTo>
                        <a:pt x="704" y="236"/>
                      </a:lnTo>
                      <a:lnTo>
                        <a:pt x="704" y="240"/>
                      </a:lnTo>
                      <a:lnTo>
                        <a:pt x="712" y="240"/>
                      </a:lnTo>
                      <a:lnTo>
                        <a:pt x="714" y="218"/>
                      </a:lnTo>
                      <a:lnTo>
                        <a:pt x="712" y="218"/>
                      </a:lnTo>
                      <a:lnTo>
                        <a:pt x="710" y="214"/>
                      </a:lnTo>
                      <a:lnTo>
                        <a:pt x="710" y="208"/>
                      </a:lnTo>
                      <a:lnTo>
                        <a:pt x="722" y="208"/>
                      </a:lnTo>
                      <a:lnTo>
                        <a:pt x="728" y="208"/>
                      </a:lnTo>
                      <a:lnTo>
                        <a:pt x="734" y="190"/>
                      </a:lnTo>
                      <a:lnTo>
                        <a:pt x="730" y="186"/>
                      </a:lnTo>
                      <a:lnTo>
                        <a:pt x="728" y="184"/>
                      </a:lnTo>
                      <a:lnTo>
                        <a:pt x="730" y="182"/>
                      </a:lnTo>
                      <a:lnTo>
                        <a:pt x="730" y="180"/>
                      </a:lnTo>
                      <a:lnTo>
                        <a:pt x="738" y="174"/>
                      </a:lnTo>
                      <a:lnTo>
                        <a:pt x="746" y="168"/>
                      </a:lnTo>
                      <a:lnTo>
                        <a:pt x="752" y="168"/>
                      </a:lnTo>
                      <a:lnTo>
                        <a:pt x="756" y="164"/>
                      </a:lnTo>
                      <a:lnTo>
                        <a:pt x="758" y="164"/>
                      </a:lnTo>
                      <a:lnTo>
                        <a:pt x="760" y="164"/>
                      </a:lnTo>
                      <a:lnTo>
                        <a:pt x="764" y="166"/>
                      </a:lnTo>
                      <a:lnTo>
                        <a:pt x="766" y="166"/>
                      </a:lnTo>
                      <a:lnTo>
                        <a:pt x="768" y="156"/>
                      </a:lnTo>
                      <a:lnTo>
                        <a:pt x="770" y="156"/>
                      </a:lnTo>
                      <a:lnTo>
                        <a:pt x="774" y="162"/>
                      </a:lnTo>
                      <a:lnTo>
                        <a:pt x="776" y="162"/>
                      </a:lnTo>
                      <a:lnTo>
                        <a:pt x="778" y="162"/>
                      </a:lnTo>
                      <a:lnTo>
                        <a:pt x="778" y="158"/>
                      </a:lnTo>
                      <a:lnTo>
                        <a:pt x="784" y="156"/>
                      </a:lnTo>
                      <a:lnTo>
                        <a:pt x="774" y="150"/>
                      </a:lnTo>
                      <a:lnTo>
                        <a:pt x="776" y="146"/>
                      </a:lnTo>
                      <a:lnTo>
                        <a:pt x="782" y="144"/>
                      </a:lnTo>
                      <a:lnTo>
                        <a:pt x="782" y="140"/>
                      </a:lnTo>
                      <a:lnTo>
                        <a:pt x="778" y="140"/>
                      </a:lnTo>
                      <a:lnTo>
                        <a:pt x="778" y="138"/>
                      </a:lnTo>
                      <a:lnTo>
                        <a:pt x="782" y="136"/>
                      </a:lnTo>
                      <a:lnTo>
                        <a:pt x="784" y="128"/>
                      </a:lnTo>
                      <a:lnTo>
                        <a:pt x="786" y="120"/>
                      </a:lnTo>
                      <a:lnTo>
                        <a:pt x="794" y="120"/>
                      </a:lnTo>
                      <a:lnTo>
                        <a:pt x="798" y="118"/>
                      </a:lnTo>
                      <a:lnTo>
                        <a:pt x="804" y="116"/>
                      </a:lnTo>
                      <a:lnTo>
                        <a:pt x="810" y="104"/>
                      </a:lnTo>
                      <a:lnTo>
                        <a:pt x="810" y="112"/>
                      </a:lnTo>
                      <a:lnTo>
                        <a:pt x="816" y="108"/>
                      </a:lnTo>
                      <a:lnTo>
                        <a:pt x="814" y="110"/>
                      </a:lnTo>
                      <a:lnTo>
                        <a:pt x="816" y="110"/>
                      </a:lnTo>
                      <a:lnTo>
                        <a:pt x="820" y="112"/>
                      </a:lnTo>
                      <a:lnTo>
                        <a:pt x="832" y="102"/>
                      </a:lnTo>
                      <a:lnTo>
                        <a:pt x="828" y="90"/>
                      </a:lnTo>
                      <a:lnTo>
                        <a:pt x="830" y="92"/>
                      </a:lnTo>
                      <a:lnTo>
                        <a:pt x="830" y="92"/>
                      </a:lnTo>
                      <a:lnTo>
                        <a:pt x="830" y="9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Freeform: Shape 71">
                  <a:extLst>
                    <a:ext uri="{FF2B5EF4-FFF2-40B4-BE49-F238E27FC236}">
                      <a16:creationId xmlns:a16="http://schemas.microsoft.com/office/drawing/2014/main" id="{7F5F4F23-57D4-4786-A5A8-1013C162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337175"/>
                  <a:ext cx="120650" cy="142875"/>
                </a:xfrm>
                <a:custGeom>
                  <a:avLst/>
                  <a:gdLst>
                    <a:gd name="T0" fmla="*/ 72 w 76"/>
                    <a:gd name="T1" fmla="*/ 64 h 90"/>
                    <a:gd name="T2" fmla="*/ 70 w 76"/>
                    <a:gd name="T3" fmla="*/ 58 h 90"/>
                    <a:gd name="T4" fmla="*/ 76 w 76"/>
                    <a:gd name="T5" fmla="*/ 48 h 90"/>
                    <a:gd name="T6" fmla="*/ 70 w 76"/>
                    <a:gd name="T7" fmla="*/ 44 h 90"/>
                    <a:gd name="T8" fmla="*/ 66 w 76"/>
                    <a:gd name="T9" fmla="*/ 40 h 90"/>
                    <a:gd name="T10" fmla="*/ 64 w 76"/>
                    <a:gd name="T11" fmla="*/ 34 h 90"/>
                    <a:gd name="T12" fmla="*/ 62 w 76"/>
                    <a:gd name="T13" fmla="*/ 32 h 90"/>
                    <a:gd name="T14" fmla="*/ 62 w 76"/>
                    <a:gd name="T15" fmla="*/ 30 h 90"/>
                    <a:gd name="T16" fmla="*/ 54 w 76"/>
                    <a:gd name="T17" fmla="*/ 26 h 90"/>
                    <a:gd name="T18" fmla="*/ 48 w 76"/>
                    <a:gd name="T19" fmla="*/ 24 h 90"/>
                    <a:gd name="T20" fmla="*/ 46 w 76"/>
                    <a:gd name="T21" fmla="*/ 20 h 90"/>
                    <a:gd name="T22" fmla="*/ 42 w 76"/>
                    <a:gd name="T23" fmla="*/ 16 h 90"/>
                    <a:gd name="T24" fmla="*/ 38 w 76"/>
                    <a:gd name="T25" fmla="*/ 16 h 90"/>
                    <a:gd name="T26" fmla="*/ 36 w 76"/>
                    <a:gd name="T27" fmla="*/ 14 h 90"/>
                    <a:gd name="T28" fmla="*/ 34 w 76"/>
                    <a:gd name="T29" fmla="*/ 6 h 90"/>
                    <a:gd name="T30" fmla="*/ 20 w 76"/>
                    <a:gd name="T31" fmla="*/ 0 h 90"/>
                    <a:gd name="T32" fmla="*/ 10 w 76"/>
                    <a:gd name="T33" fmla="*/ 2 h 90"/>
                    <a:gd name="T34" fmla="*/ 8 w 76"/>
                    <a:gd name="T35" fmla="*/ 4 h 90"/>
                    <a:gd name="T36" fmla="*/ 6 w 76"/>
                    <a:gd name="T37" fmla="*/ 10 h 90"/>
                    <a:gd name="T38" fmla="*/ 6 w 76"/>
                    <a:gd name="T39" fmla="*/ 14 h 90"/>
                    <a:gd name="T40" fmla="*/ 6 w 76"/>
                    <a:gd name="T41" fmla="*/ 16 h 90"/>
                    <a:gd name="T42" fmla="*/ 6 w 76"/>
                    <a:gd name="T43" fmla="*/ 20 h 90"/>
                    <a:gd name="T44" fmla="*/ 2 w 76"/>
                    <a:gd name="T45" fmla="*/ 22 h 90"/>
                    <a:gd name="T46" fmla="*/ 2 w 76"/>
                    <a:gd name="T47" fmla="*/ 24 h 90"/>
                    <a:gd name="T48" fmla="*/ 2 w 76"/>
                    <a:gd name="T49" fmla="*/ 30 h 90"/>
                    <a:gd name="T50" fmla="*/ 0 w 76"/>
                    <a:gd name="T51" fmla="*/ 32 h 90"/>
                    <a:gd name="T52" fmla="*/ 0 w 76"/>
                    <a:gd name="T53" fmla="*/ 34 h 90"/>
                    <a:gd name="T54" fmla="*/ 0 w 76"/>
                    <a:gd name="T55" fmla="*/ 38 h 90"/>
                    <a:gd name="T56" fmla="*/ 0 w 76"/>
                    <a:gd name="T57" fmla="*/ 42 h 90"/>
                    <a:gd name="T58" fmla="*/ 0 w 76"/>
                    <a:gd name="T59" fmla="*/ 48 h 90"/>
                    <a:gd name="T60" fmla="*/ 0 w 76"/>
                    <a:gd name="T61" fmla="*/ 52 h 90"/>
                    <a:gd name="T62" fmla="*/ 0 w 76"/>
                    <a:gd name="T63" fmla="*/ 54 h 90"/>
                    <a:gd name="T64" fmla="*/ 0 w 76"/>
                    <a:gd name="T65" fmla="*/ 78 h 90"/>
                    <a:gd name="T66" fmla="*/ 8 w 76"/>
                    <a:gd name="T67" fmla="*/ 78 h 90"/>
                    <a:gd name="T68" fmla="*/ 12 w 76"/>
                    <a:gd name="T69" fmla="*/ 80 h 90"/>
                    <a:gd name="T70" fmla="*/ 18 w 76"/>
                    <a:gd name="T71" fmla="*/ 86 h 90"/>
                    <a:gd name="T72" fmla="*/ 24 w 76"/>
                    <a:gd name="T73" fmla="*/ 88 h 90"/>
                    <a:gd name="T74" fmla="*/ 28 w 76"/>
                    <a:gd name="T75" fmla="*/ 90 h 90"/>
                    <a:gd name="T76" fmla="*/ 38 w 76"/>
                    <a:gd name="T77" fmla="*/ 86 h 90"/>
                    <a:gd name="T78" fmla="*/ 44 w 76"/>
                    <a:gd name="T79" fmla="*/ 88 h 90"/>
                    <a:gd name="T80" fmla="*/ 52 w 76"/>
                    <a:gd name="T81" fmla="*/ 88 h 90"/>
                    <a:gd name="T82" fmla="*/ 62 w 76"/>
                    <a:gd name="T83" fmla="*/ 80 h 90"/>
                    <a:gd name="T84" fmla="*/ 72 w 76"/>
                    <a:gd name="T85" fmla="*/ 64 h 90"/>
                    <a:gd name="T86" fmla="*/ 72 w 76"/>
                    <a:gd name="T87" fmla="*/ 64 h 90"/>
                    <a:gd name="T88" fmla="*/ 72 w 76"/>
                    <a:gd name="T89" fmla="*/ 6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6" h="90">
                      <a:moveTo>
                        <a:pt x="72" y="64"/>
                      </a:moveTo>
                      <a:lnTo>
                        <a:pt x="70" y="58"/>
                      </a:lnTo>
                      <a:lnTo>
                        <a:pt x="76" y="48"/>
                      </a:lnTo>
                      <a:lnTo>
                        <a:pt x="70" y="44"/>
                      </a:lnTo>
                      <a:lnTo>
                        <a:pt x="66" y="40"/>
                      </a:lnTo>
                      <a:lnTo>
                        <a:pt x="64" y="34"/>
                      </a:lnTo>
                      <a:lnTo>
                        <a:pt x="62" y="32"/>
                      </a:lnTo>
                      <a:lnTo>
                        <a:pt x="62" y="30"/>
                      </a:lnTo>
                      <a:lnTo>
                        <a:pt x="54" y="26"/>
                      </a:lnTo>
                      <a:lnTo>
                        <a:pt x="48" y="24"/>
                      </a:lnTo>
                      <a:lnTo>
                        <a:pt x="46" y="20"/>
                      </a:lnTo>
                      <a:lnTo>
                        <a:pt x="42" y="16"/>
                      </a:lnTo>
                      <a:lnTo>
                        <a:pt x="38" y="16"/>
                      </a:lnTo>
                      <a:lnTo>
                        <a:pt x="36" y="14"/>
                      </a:lnTo>
                      <a:lnTo>
                        <a:pt x="34" y="6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6" y="10"/>
                      </a:lnTo>
                      <a:lnTo>
                        <a:pt x="6" y="14"/>
                      </a:lnTo>
                      <a:lnTo>
                        <a:pt x="6" y="16"/>
                      </a:lnTo>
                      <a:lnTo>
                        <a:pt x="6" y="20"/>
                      </a:ln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78"/>
                      </a:lnTo>
                      <a:lnTo>
                        <a:pt x="8" y="78"/>
                      </a:lnTo>
                      <a:lnTo>
                        <a:pt x="12" y="80"/>
                      </a:lnTo>
                      <a:lnTo>
                        <a:pt x="18" y="86"/>
                      </a:lnTo>
                      <a:lnTo>
                        <a:pt x="24" y="88"/>
                      </a:lnTo>
                      <a:lnTo>
                        <a:pt x="28" y="90"/>
                      </a:lnTo>
                      <a:lnTo>
                        <a:pt x="38" y="86"/>
                      </a:lnTo>
                      <a:lnTo>
                        <a:pt x="44" y="88"/>
                      </a:lnTo>
                      <a:lnTo>
                        <a:pt x="52" y="88"/>
                      </a:lnTo>
                      <a:lnTo>
                        <a:pt x="62" y="80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2" y="6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Freeform: Shape 72">
                  <a:extLst>
                    <a:ext uri="{FF2B5EF4-FFF2-40B4-BE49-F238E27FC236}">
                      <a16:creationId xmlns:a16="http://schemas.microsoft.com/office/drawing/2014/main" id="{3DFDFF6A-48A0-4A33-AC35-4DD2591BF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137025"/>
                  <a:ext cx="12700" cy="22225"/>
                </a:xfrm>
                <a:custGeom>
                  <a:avLst/>
                  <a:gdLst>
                    <a:gd name="T0" fmla="*/ 2 w 8"/>
                    <a:gd name="T1" fmla="*/ 0 h 14"/>
                    <a:gd name="T2" fmla="*/ 2 w 8"/>
                    <a:gd name="T3" fmla="*/ 0 h 14"/>
                    <a:gd name="T4" fmla="*/ 2 w 8"/>
                    <a:gd name="T5" fmla="*/ 4 h 14"/>
                    <a:gd name="T6" fmla="*/ 2 w 8"/>
                    <a:gd name="T7" fmla="*/ 8 h 14"/>
                    <a:gd name="T8" fmla="*/ 0 w 8"/>
                    <a:gd name="T9" fmla="*/ 14 h 14"/>
                    <a:gd name="T10" fmla="*/ 4 w 8"/>
                    <a:gd name="T11" fmla="*/ 14 h 14"/>
                    <a:gd name="T12" fmla="*/ 6 w 8"/>
                    <a:gd name="T13" fmla="*/ 10 h 14"/>
                    <a:gd name="T14" fmla="*/ 8 w 8"/>
                    <a:gd name="T15" fmla="*/ 10 h 14"/>
                    <a:gd name="T16" fmla="*/ 6 w 8"/>
                    <a:gd name="T17" fmla="*/ 4 h 14"/>
                    <a:gd name="T18" fmla="*/ 6 w 8"/>
                    <a:gd name="T19" fmla="*/ 0 h 14"/>
                    <a:gd name="T20" fmla="*/ 2 w 8"/>
                    <a:gd name="T21" fmla="*/ 0 h 14"/>
                    <a:gd name="T22" fmla="*/ 2 w 8"/>
                    <a:gd name="T23" fmla="*/ 0 h 14"/>
                    <a:gd name="T24" fmla="*/ 2 w 8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Freeform: Shape 73">
                  <a:extLst>
                    <a:ext uri="{FF2B5EF4-FFF2-40B4-BE49-F238E27FC236}">
                      <a16:creationId xmlns:a16="http://schemas.microsoft.com/office/drawing/2014/main" id="{11992E48-12E0-456E-95A5-623D6BD8D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137025"/>
                  <a:ext cx="12700" cy="22225"/>
                </a:xfrm>
                <a:custGeom>
                  <a:avLst/>
                  <a:gdLst>
                    <a:gd name="T0" fmla="*/ 2 w 8"/>
                    <a:gd name="T1" fmla="*/ 0 h 14"/>
                    <a:gd name="T2" fmla="*/ 2 w 8"/>
                    <a:gd name="T3" fmla="*/ 0 h 14"/>
                    <a:gd name="T4" fmla="*/ 2 w 8"/>
                    <a:gd name="T5" fmla="*/ 4 h 14"/>
                    <a:gd name="T6" fmla="*/ 2 w 8"/>
                    <a:gd name="T7" fmla="*/ 8 h 14"/>
                    <a:gd name="T8" fmla="*/ 0 w 8"/>
                    <a:gd name="T9" fmla="*/ 14 h 14"/>
                    <a:gd name="T10" fmla="*/ 4 w 8"/>
                    <a:gd name="T11" fmla="*/ 14 h 14"/>
                    <a:gd name="T12" fmla="*/ 6 w 8"/>
                    <a:gd name="T13" fmla="*/ 10 h 14"/>
                    <a:gd name="T14" fmla="*/ 8 w 8"/>
                    <a:gd name="T15" fmla="*/ 10 h 14"/>
                    <a:gd name="T16" fmla="*/ 6 w 8"/>
                    <a:gd name="T17" fmla="*/ 4 h 14"/>
                    <a:gd name="T18" fmla="*/ 6 w 8"/>
                    <a:gd name="T19" fmla="*/ 0 h 14"/>
                    <a:gd name="T20" fmla="*/ 2 w 8"/>
                    <a:gd name="T21" fmla="*/ 0 h 14"/>
                    <a:gd name="T22" fmla="*/ 2 w 8"/>
                    <a:gd name="T23" fmla="*/ 0 h 14"/>
                    <a:gd name="T24" fmla="*/ 2 w 8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Freeform: Shape 74">
                  <a:extLst>
                    <a:ext uri="{FF2B5EF4-FFF2-40B4-BE49-F238E27FC236}">
                      <a16:creationId xmlns:a16="http://schemas.microsoft.com/office/drawing/2014/main" id="{EA56B668-5EE0-4762-BA52-89F7C0012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3675" y="4273550"/>
                  <a:ext cx="95250" cy="136525"/>
                </a:xfrm>
                <a:custGeom>
                  <a:avLst/>
                  <a:gdLst>
                    <a:gd name="T0" fmla="*/ 16 w 60"/>
                    <a:gd name="T1" fmla="*/ 4 h 86"/>
                    <a:gd name="T2" fmla="*/ 16 w 60"/>
                    <a:gd name="T3" fmla="*/ 4 h 86"/>
                    <a:gd name="T4" fmla="*/ 10 w 60"/>
                    <a:gd name="T5" fmla="*/ 12 h 86"/>
                    <a:gd name="T6" fmla="*/ 10 w 60"/>
                    <a:gd name="T7" fmla="*/ 22 h 86"/>
                    <a:gd name="T8" fmla="*/ 6 w 60"/>
                    <a:gd name="T9" fmla="*/ 24 h 86"/>
                    <a:gd name="T10" fmla="*/ 2 w 60"/>
                    <a:gd name="T11" fmla="*/ 30 h 86"/>
                    <a:gd name="T12" fmla="*/ 0 w 60"/>
                    <a:gd name="T13" fmla="*/ 30 h 86"/>
                    <a:gd name="T14" fmla="*/ 2 w 60"/>
                    <a:gd name="T15" fmla="*/ 32 h 86"/>
                    <a:gd name="T16" fmla="*/ 2 w 60"/>
                    <a:gd name="T17" fmla="*/ 40 h 86"/>
                    <a:gd name="T18" fmla="*/ 2 w 60"/>
                    <a:gd name="T19" fmla="*/ 50 h 86"/>
                    <a:gd name="T20" fmla="*/ 6 w 60"/>
                    <a:gd name="T21" fmla="*/ 52 h 86"/>
                    <a:gd name="T22" fmla="*/ 8 w 60"/>
                    <a:gd name="T23" fmla="*/ 58 h 86"/>
                    <a:gd name="T24" fmla="*/ 6 w 60"/>
                    <a:gd name="T25" fmla="*/ 64 h 86"/>
                    <a:gd name="T26" fmla="*/ 8 w 60"/>
                    <a:gd name="T27" fmla="*/ 76 h 86"/>
                    <a:gd name="T28" fmla="*/ 10 w 60"/>
                    <a:gd name="T29" fmla="*/ 84 h 86"/>
                    <a:gd name="T30" fmla="*/ 16 w 60"/>
                    <a:gd name="T31" fmla="*/ 84 h 86"/>
                    <a:gd name="T32" fmla="*/ 26 w 60"/>
                    <a:gd name="T33" fmla="*/ 86 h 86"/>
                    <a:gd name="T34" fmla="*/ 32 w 60"/>
                    <a:gd name="T35" fmla="*/ 82 h 86"/>
                    <a:gd name="T36" fmla="*/ 26 w 60"/>
                    <a:gd name="T37" fmla="*/ 76 h 86"/>
                    <a:gd name="T38" fmla="*/ 28 w 60"/>
                    <a:gd name="T39" fmla="*/ 68 h 86"/>
                    <a:gd name="T40" fmla="*/ 36 w 60"/>
                    <a:gd name="T41" fmla="*/ 70 h 86"/>
                    <a:gd name="T42" fmla="*/ 42 w 60"/>
                    <a:gd name="T43" fmla="*/ 68 h 86"/>
                    <a:gd name="T44" fmla="*/ 44 w 60"/>
                    <a:gd name="T45" fmla="*/ 74 h 86"/>
                    <a:gd name="T46" fmla="*/ 52 w 60"/>
                    <a:gd name="T47" fmla="*/ 74 h 86"/>
                    <a:gd name="T48" fmla="*/ 58 w 60"/>
                    <a:gd name="T49" fmla="*/ 64 h 86"/>
                    <a:gd name="T50" fmla="*/ 60 w 60"/>
                    <a:gd name="T51" fmla="*/ 52 h 86"/>
                    <a:gd name="T52" fmla="*/ 60 w 60"/>
                    <a:gd name="T53" fmla="*/ 50 h 86"/>
                    <a:gd name="T54" fmla="*/ 56 w 60"/>
                    <a:gd name="T55" fmla="*/ 46 h 86"/>
                    <a:gd name="T56" fmla="*/ 52 w 60"/>
                    <a:gd name="T57" fmla="*/ 42 h 86"/>
                    <a:gd name="T58" fmla="*/ 52 w 60"/>
                    <a:gd name="T59" fmla="*/ 38 h 86"/>
                    <a:gd name="T60" fmla="*/ 52 w 60"/>
                    <a:gd name="T61" fmla="*/ 20 h 86"/>
                    <a:gd name="T62" fmla="*/ 58 w 60"/>
                    <a:gd name="T63" fmla="*/ 6 h 86"/>
                    <a:gd name="T64" fmla="*/ 58 w 60"/>
                    <a:gd name="T65" fmla="*/ 2 h 86"/>
                    <a:gd name="T66" fmla="*/ 40 w 60"/>
                    <a:gd name="T67" fmla="*/ 0 h 86"/>
                    <a:gd name="T68" fmla="*/ 18 w 60"/>
                    <a:gd name="T69" fmla="*/ 0 h 86"/>
                    <a:gd name="T70" fmla="*/ 18 w 60"/>
                    <a:gd name="T71" fmla="*/ 2 h 86"/>
                    <a:gd name="T72" fmla="*/ 16 w 60"/>
                    <a:gd name="T73" fmla="*/ 4 h 86"/>
                    <a:gd name="T74" fmla="*/ 16 w 60"/>
                    <a:gd name="T75" fmla="*/ 4 h 86"/>
                    <a:gd name="T76" fmla="*/ 16 w 60"/>
                    <a:gd name="T77" fmla="*/ 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0" h="86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10" y="12"/>
                      </a:lnTo>
                      <a:lnTo>
                        <a:pt x="10" y="22"/>
                      </a:lnTo>
                      <a:lnTo>
                        <a:pt x="6" y="24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2" y="32"/>
                      </a:lnTo>
                      <a:lnTo>
                        <a:pt x="2" y="40"/>
                      </a:lnTo>
                      <a:lnTo>
                        <a:pt x="2" y="50"/>
                      </a:lnTo>
                      <a:lnTo>
                        <a:pt x="6" y="52"/>
                      </a:lnTo>
                      <a:lnTo>
                        <a:pt x="8" y="58"/>
                      </a:lnTo>
                      <a:lnTo>
                        <a:pt x="6" y="64"/>
                      </a:lnTo>
                      <a:lnTo>
                        <a:pt x="8" y="76"/>
                      </a:lnTo>
                      <a:lnTo>
                        <a:pt x="10" y="84"/>
                      </a:lnTo>
                      <a:lnTo>
                        <a:pt x="16" y="84"/>
                      </a:lnTo>
                      <a:lnTo>
                        <a:pt x="26" y="86"/>
                      </a:lnTo>
                      <a:lnTo>
                        <a:pt x="32" y="82"/>
                      </a:lnTo>
                      <a:lnTo>
                        <a:pt x="26" y="76"/>
                      </a:lnTo>
                      <a:lnTo>
                        <a:pt x="28" y="68"/>
                      </a:lnTo>
                      <a:lnTo>
                        <a:pt x="36" y="70"/>
                      </a:lnTo>
                      <a:lnTo>
                        <a:pt x="42" y="68"/>
                      </a:lnTo>
                      <a:lnTo>
                        <a:pt x="44" y="74"/>
                      </a:lnTo>
                      <a:lnTo>
                        <a:pt x="52" y="74"/>
                      </a:lnTo>
                      <a:lnTo>
                        <a:pt x="58" y="64"/>
                      </a:lnTo>
                      <a:lnTo>
                        <a:pt x="60" y="52"/>
                      </a:lnTo>
                      <a:lnTo>
                        <a:pt x="60" y="50"/>
                      </a:lnTo>
                      <a:lnTo>
                        <a:pt x="56" y="46"/>
                      </a:lnTo>
                      <a:lnTo>
                        <a:pt x="52" y="42"/>
                      </a:lnTo>
                      <a:lnTo>
                        <a:pt x="52" y="38"/>
                      </a:lnTo>
                      <a:lnTo>
                        <a:pt x="52" y="20"/>
                      </a:lnTo>
                      <a:lnTo>
                        <a:pt x="58" y="6"/>
                      </a:lnTo>
                      <a:lnTo>
                        <a:pt x="58" y="2"/>
                      </a:lnTo>
                      <a:lnTo>
                        <a:pt x="40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Freeform: Shape 75">
                  <a:extLst>
                    <a:ext uri="{FF2B5EF4-FFF2-40B4-BE49-F238E27FC236}">
                      <a16:creationId xmlns:a16="http://schemas.microsoft.com/office/drawing/2014/main" id="{5EA43A19-B77E-42C9-87A3-D0F60EFB2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3650" y="3917950"/>
                  <a:ext cx="28575" cy="15875"/>
                </a:xfrm>
                <a:custGeom>
                  <a:avLst/>
                  <a:gdLst>
                    <a:gd name="T0" fmla="*/ 0 w 18"/>
                    <a:gd name="T1" fmla="*/ 0 h 10"/>
                    <a:gd name="T2" fmla="*/ 0 w 18"/>
                    <a:gd name="T3" fmla="*/ 10 h 10"/>
                    <a:gd name="T4" fmla="*/ 16 w 18"/>
                    <a:gd name="T5" fmla="*/ 10 h 10"/>
                    <a:gd name="T6" fmla="*/ 18 w 18"/>
                    <a:gd name="T7" fmla="*/ 6 h 10"/>
                    <a:gd name="T8" fmla="*/ 14 w 18"/>
                    <a:gd name="T9" fmla="*/ 2 h 10"/>
                    <a:gd name="T10" fmla="*/ 0 w 18"/>
                    <a:gd name="T11" fmla="*/ 0 h 10"/>
                    <a:gd name="T12" fmla="*/ 0 w 18"/>
                    <a:gd name="T13" fmla="*/ 0 h 10"/>
                    <a:gd name="T14" fmla="*/ 0 w 1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8" y="6"/>
                      </a:lnTo>
                      <a:lnTo>
                        <a:pt x="1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Freeform: Shape 76">
                  <a:extLst>
                    <a:ext uri="{FF2B5EF4-FFF2-40B4-BE49-F238E27FC236}">
                      <a16:creationId xmlns:a16="http://schemas.microsoft.com/office/drawing/2014/main" id="{C5131F32-9CA4-4082-9404-4E0E3E946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0275" y="4454525"/>
                  <a:ext cx="276225" cy="514350"/>
                </a:xfrm>
                <a:custGeom>
                  <a:avLst/>
                  <a:gdLst>
                    <a:gd name="T0" fmla="*/ 80 w 174"/>
                    <a:gd name="T1" fmla="*/ 8 h 324"/>
                    <a:gd name="T2" fmla="*/ 80 w 174"/>
                    <a:gd name="T3" fmla="*/ 28 h 324"/>
                    <a:gd name="T4" fmla="*/ 70 w 174"/>
                    <a:gd name="T5" fmla="*/ 46 h 324"/>
                    <a:gd name="T6" fmla="*/ 44 w 174"/>
                    <a:gd name="T7" fmla="*/ 66 h 324"/>
                    <a:gd name="T8" fmla="*/ 30 w 174"/>
                    <a:gd name="T9" fmla="*/ 88 h 324"/>
                    <a:gd name="T10" fmla="*/ 24 w 174"/>
                    <a:gd name="T11" fmla="*/ 88 h 324"/>
                    <a:gd name="T12" fmla="*/ 8 w 174"/>
                    <a:gd name="T13" fmla="*/ 80 h 324"/>
                    <a:gd name="T14" fmla="*/ 10 w 174"/>
                    <a:gd name="T15" fmla="*/ 72 h 324"/>
                    <a:gd name="T16" fmla="*/ 2 w 174"/>
                    <a:gd name="T17" fmla="*/ 74 h 324"/>
                    <a:gd name="T18" fmla="*/ 2 w 174"/>
                    <a:gd name="T19" fmla="*/ 92 h 324"/>
                    <a:gd name="T20" fmla="*/ 2 w 174"/>
                    <a:gd name="T21" fmla="*/ 98 h 324"/>
                    <a:gd name="T22" fmla="*/ 2 w 174"/>
                    <a:gd name="T23" fmla="*/ 108 h 324"/>
                    <a:gd name="T24" fmla="*/ 20 w 174"/>
                    <a:gd name="T25" fmla="*/ 120 h 324"/>
                    <a:gd name="T26" fmla="*/ 28 w 174"/>
                    <a:gd name="T27" fmla="*/ 134 h 324"/>
                    <a:gd name="T28" fmla="*/ 36 w 174"/>
                    <a:gd name="T29" fmla="*/ 150 h 324"/>
                    <a:gd name="T30" fmla="*/ 52 w 174"/>
                    <a:gd name="T31" fmla="*/ 164 h 324"/>
                    <a:gd name="T32" fmla="*/ 62 w 174"/>
                    <a:gd name="T33" fmla="*/ 206 h 324"/>
                    <a:gd name="T34" fmla="*/ 80 w 174"/>
                    <a:gd name="T35" fmla="*/ 246 h 324"/>
                    <a:gd name="T36" fmla="*/ 88 w 174"/>
                    <a:gd name="T37" fmla="*/ 264 h 324"/>
                    <a:gd name="T38" fmla="*/ 98 w 174"/>
                    <a:gd name="T39" fmla="*/ 282 h 324"/>
                    <a:gd name="T40" fmla="*/ 134 w 174"/>
                    <a:gd name="T41" fmla="*/ 306 h 324"/>
                    <a:gd name="T42" fmla="*/ 154 w 174"/>
                    <a:gd name="T43" fmla="*/ 324 h 324"/>
                    <a:gd name="T44" fmla="*/ 162 w 174"/>
                    <a:gd name="T45" fmla="*/ 310 h 324"/>
                    <a:gd name="T46" fmla="*/ 174 w 174"/>
                    <a:gd name="T47" fmla="*/ 290 h 324"/>
                    <a:gd name="T48" fmla="*/ 168 w 174"/>
                    <a:gd name="T49" fmla="*/ 280 h 324"/>
                    <a:gd name="T50" fmla="*/ 168 w 174"/>
                    <a:gd name="T51" fmla="*/ 274 h 324"/>
                    <a:gd name="T52" fmla="*/ 170 w 174"/>
                    <a:gd name="T53" fmla="*/ 272 h 324"/>
                    <a:gd name="T54" fmla="*/ 168 w 174"/>
                    <a:gd name="T55" fmla="*/ 252 h 324"/>
                    <a:gd name="T56" fmla="*/ 164 w 174"/>
                    <a:gd name="T57" fmla="*/ 218 h 324"/>
                    <a:gd name="T58" fmla="*/ 150 w 174"/>
                    <a:gd name="T59" fmla="*/ 168 h 324"/>
                    <a:gd name="T60" fmla="*/ 136 w 174"/>
                    <a:gd name="T61" fmla="*/ 172 h 324"/>
                    <a:gd name="T62" fmla="*/ 120 w 174"/>
                    <a:gd name="T63" fmla="*/ 168 h 324"/>
                    <a:gd name="T64" fmla="*/ 114 w 174"/>
                    <a:gd name="T65" fmla="*/ 160 h 324"/>
                    <a:gd name="T66" fmla="*/ 102 w 174"/>
                    <a:gd name="T67" fmla="*/ 150 h 324"/>
                    <a:gd name="T68" fmla="*/ 102 w 174"/>
                    <a:gd name="T69" fmla="*/ 136 h 324"/>
                    <a:gd name="T70" fmla="*/ 100 w 174"/>
                    <a:gd name="T71" fmla="*/ 124 h 324"/>
                    <a:gd name="T72" fmla="*/ 106 w 174"/>
                    <a:gd name="T73" fmla="*/ 116 h 324"/>
                    <a:gd name="T74" fmla="*/ 114 w 174"/>
                    <a:gd name="T75" fmla="*/ 100 h 324"/>
                    <a:gd name="T76" fmla="*/ 126 w 174"/>
                    <a:gd name="T77" fmla="*/ 84 h 324"/>
                    <a:gd name="T78" fmla="*/ 150 w 174"/>
                    <a:gd name="T79" fmla="*/ 78 h 324"/>
                    <a:gd name="T80" fmla="*/ 154 w 174"/>
                    <a:gd name="T81" fmla="*/ 72 h 324"/>
                    <a:gd name="T82" fmla="*/ 156 w 174"/>
                    <a:gd name="T83" fmla="*/ 42 h 324"/>
                    <a:gd name="T84" fmla="*/ 144 w 174"/>
                    <a:gd name="T85" fmla="*/ 36 h 324"/>
                    <a:gd name="T86" fmla="*/ 128 w 174"/>
                    <a:gd name="T87" fmla="*/ 34 h 324"/>
                    <a:gd name="T88" fmla="*/ 116 w 174"/>
                    <a:gd name="T89" fmla="*/ 32 h 324"/>
                    <a:gd name="T90" fmla="*/ 106 w 174"/>
                    <a:gd name="T91" fmla="*/ 24 h 324"/>
                    <a:gd name="T92" fmla="*/ 98 w 174"/>
                    <a:gd name="T93" fmla="*/ 14 h 324"/>
                    <a:gd name="T94" fmla="*/ 90 w 174"/>
                    <a:gd name="T95" fmla="*/ 0 h 324"/>
                    <a:gd name="T96" fmla="*/ 80 w 174"/>
                    <a:gd name="T97" fmla="*/ 0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74" h="324">
                      <a:moveTo>
                        <a:pt x="80" y="0"/>
                      </a:moveTo>
                      <a:lnTo>
                        <a:pt x="74" y="6"/>
                      </a:lnTo>
                      <a:lnTo>
                        <a:pt x="80" y="8"/>
                      </a:lnTo>
                      <a:lnTo>
                        <a:pt x="82" y="18"/>
                      </a:lnTo>
                      <a:lnTo>
                        <a:pt x="82" y="28"/>
                      </a:lnTo>
                      <a:lnTo>
                        <a:pt x="80" y="28"/>
                      </a:lnTo>
                      <a:lnTo>
                        <a:pt x="80" y="34"/>
                      </a:lnTo>
                      <a:lnTo>
                        <a:pt x="74" y="42"/>
                      </a:lnTo>
                      <a:lnTo>
                        <a:pt x="70" y="46"/>
                      </a:lnTo>
                      <a:lnTo>
                        <a:pt x="56" y="54"/>
                      </a:lnTo>
                      <a:lnTo>
                        <a:pt x="52" y="60"/>
                      </a:lnTo>
                      <a:lnTo>
                        <a:pt x="44" y="66"/>
                      </a:lnTo>
                      <a:lnTo>
                        <a:pt x="38" y="72"/>
                      </a:lnTo>
                      <a:lnTo>
                        <a:pt x="36" y="82"/>
                      </a:lnTo>
                      <a:lnTo>
                        <a:pt x="30" y="88"/>
                      </a:lnTo>
                      <a:lnTo>
                        <a:pt x="28" y="90"/>
                      </a:lnTo>
                      <a:lnTo>
                        <a:pt x="26" y="90"/>
                      </a:lnTo>
                      <a:lnTo>
                        <a:pt x="24" y="88"/>
                      </a:lnTo>
                      <a:lnTo>
                        <a:pt x="18" y="80"/>
                      </a:lnTo>
                      <a:lnTo>
                        <a:pt x="12" y="82"/>
                      </a:lnTo>
                      <a:lnTo>
                        <a:pt x="8" y="80"/>
                      </a:lnTo>
                      <a:lnTo>
                        <a:pt x="8" y="78"/>
                      </a:lnTo>
                      <a:lnTo>
                        <a:pt x="12" y="74"/>
                      </a:lnTo>
                      <a:lnTo>
                        <a:pt x="10" y="72"/>
                      </a:lnTo>
                      <a:lnTo>
                        <a:pt x="10" y="66"/>
                      </a:lnTo>
                      <a:lnTo>
                        <a:pt x="8" y="66"/>
                      </a:lnTo>
                      <a:lnTo>
                        <a:pt x="2" y="74"/>
                      </a:lnTo>
                      <a:lnTo>
                        <a:pt x="0" y="80"/>
                      </a:lnTo>
                      <a:lnTo>
                        <a:pt x="0" y="88"/>
                      </a:lnTo>
                      <a:lnTo>
                        <a:pt x="2" y="92"/>
                      </a:lnTo>
                      <a:lnTo>
                        <a:pt x="0" y="92"/>
                      </a:lnTo>
                      <a:lnTo>
                        <a:pt x="0" y="96"/>
                      </a:lnTo>
                      <a:lnTo>
                        <a:pt x="2" y="98"/>
                      </a:lnTo>
                      <a:lnTo>
                        <a:pt x="6" y="98"/>
                      </a:lnTo>
                      <a:lnTo>
                        <a:pt x="6" y="106"/>
                      </a:lnTo>
                      <a:lnTo>
                        <a:pt x="2" y="108"/>
                      </a:lnTo>
                      <a:lnTo>
                        <a:pt x="2" y="110"/>
                      </a:lnTo>
                      <a:lnTo>
                        <a:pt x="10" y="116"/>
                      </a:lnTo>
                      <a:lnTo>
                        <a:pt x="20" y="120"/>
                      </a:lnTo>
                      <a:lnTo>
                        <a:pt x="20" y="126"/>
                      </a:lnTo>
                      <a:lnTo>
                        <a:pt x="24" y="132"/>
                      </a:lnTo>
                      <a:lnTo>
                        <a:pt x="28" y="134"/>
                      </a:lnTo>
                      <a:lnTo>
                        <a:pt x="34" y="136"/>
                      </a:lnTo>
                      <a:lnTo>
                        <a:pt x="36" y="142"/>
                      </a:lnTo>
                      <a:lnTo>
                        <a:pt x="36" y="150"/>
                      </a:lnTo>
                      <a:lnTo>
                        <a:pt x="42" y="152"/>
                      </a:lnTo>
                      <a:lnTo>
                        <a:pt x="46" y="154"/>
                      </a:lnTo>
                      <a:lnTo>
                        <a:pt x="52" y="164"/>
                      </a:lnTo>
                      <a:lnTo>
                        <a:pt x="54" y="172"/>
                      </a:lnTo>
                      <a:lnTo>
                        <a:pt x="56" y="192"/>
                      </a:lnTo>
                      <a:lnTo>
                        <a:pt x="62" y="206"/>
                      </a:lnTo>
                      <a:lnTo>
                        <a:pt x="72" y="224"/>
                      </a:lnTo>
                      <a:lnTo>
                        <a:pt x="78" y="240"/>
                      </a:lnTo>
                      <a:lnTo>
                        <a:pt x="80" y="246"/>
                      </a:lnTo>
                      <a:lnTo>
                        <a:pt x="80" y="252"/>
                      </a:lnTo>
                      <a:lnTo>
                        <a:pt x="78" y="254"/>
                      </a:lnTo>
                      <a:lnTo>
                        <a:pt x="88" y="264"/>
                      </a:lnTo>
                      <a:lnTo>
                        <a:pt x="88" y="272"/>
                      </a:lnTo>
                      <a:lnTo>
                        <a:pt x="90" y="278"/>
                      </a:lnTo>
                      <a:lnTo>
                        <a:pt x="98" y="282"/>
                      </a:lnTo>
                      <a:lnTo>
                        <a:pt x="108" y="288"/>
                      </a:lnTo>
                      <a:lnTo>
                        <a:pt x="110" y="292"/>
                      </a:lnTo>
                      <a:lnTo>
                        <a:pt x="134" y="306"/>
                      </a:lnTo>
                      <a:lnTo>
                        <a:pt x="144" y="314"/>
                      </a:lnTo>
                      <a:lnTo>
                        <a:pt x="152" y="322"/>
                      </a:lnTo>
                      <a:lnTo>
                        <a:pt x="154" y="324"/>
                      </a:lnTo>
                      <a:lnTo>
                        <a:pt x="154" y="322"/>
                      </a:lnTo>
                      <a:lnTo>
                        <a:pt x="156" y="316"/>
                      </a:lnTo>
                      <a:lnTo>
                        <a:pt x="162" y="310"/>
                      </a:lnTo>
                      <a:lnTo>
                        <a:pt x="168" y="308"/>
                      </a:lnTo>
                      <a:lnTo>
                        <a:pt x="174" y="296"/>
                      </a:lnTo>
                      <a:lnTo>
                        <a:pt x="174" y="290"/>
                      </a:lnTo>
                      <a:lnTo>
                        <a:pt x="174" y="288"/>
                      </a:lnTo>
                      <a:lnTo>
                        <a:pt x="164" y="286"/>
                      </a:lnTo>
                      <a:lnTo>
                        <a:pt x="168" y="280"/>
                      </a:lnTo>
                      <a:lnTo>
                        <a:pt x="164" y="278"/>
                      </a:lnTo>
                      <a:lnTo>
                        <a:pt x="164" y="274"/>
                      </a:lnTo>
                      <a:lnTo>
                        <a:pt x="168" y="274"/>
                      </a:lnTo>
                      <a:lnTo>
                        <a:pt x="172" y="280"/>
                      </a:lnTo>
                      <a:lnTo>
                        <a:pt x="170" y="274"/>
                      </a:lnTo>
                      <a:lnTo>
                        <a:pt x="170" y="272"/>
                      </a:lnTo>
                      <a:lnTo>
                        <a:pt x="172" y="270"/>
                      </a:lnTo>
                      <a:lnTo>
                        <a:pt x="168" y="260"/>
                      </a:lnTo>
                      <a:lnTo>
                        <a:pt x="168" y="252"/>
                      </a:lnTo>
                      <a:lnTo>
                        <a:pt x="170" y="250"/>
                      </a:lnTo>
                      <a:lnTo>
                        <a:pt x="172" y="236"/>
                      </a:lnTo>
                      <a:lnTo>
                        <a:pt x="164" y="218"/>
                      </a:lnTo>
                      <a:lnTo>
                        <a:pt x="146" y="214"/>
                      </a:lnTo>
                      <a:lnTo>
                        <a:pt x="150" y="170"/>
                      </a:lnTo>
                      <a:lnTo>
                        <a:pt x="150" y="168"/>
                      </a:lnTo>
                      <a:lnTo>
                        <a:pt x="150" y="164"/>
                      </a:lnTo>
                      <a:lnTo>
                        <a:pt x="150" y="168"/>
                      </a:lnTo>
                      <a:lnTo>
                        <a:pt x="136" y="172"/>
                      </a:lnTo>
                      <a:lnTo>
                        <a:pt x="124" y="172"/>
                      </a:lnTo>
                      <a:lnTo>
                        <a:pt x="120" y="172"/>
                      </a:lnTo>
                      <a:lnTo>
                        <a:pt x="120" y="168"/>
                      </a:lnTo>
                      <a:lnTo>
                        <a:pt x="118" y="164"/>
                      </a:lnTo>
                      <a:lnTo>
                        <a:pt x="116" y="162"/>
                      </a:lnTo>
                      <a:lnTo>
                        <a:pt x="114" y="160"/>
                      </a:lnTo>
                      <a:lnTo>
                        <a:pt x="110" y="156"/>
                      </a:lnTo>
                      <a:lnTo>
                        <a:pt x="106" y="152"/>
                      </a:lnTo>
                      <a:lnTo>
                        <a:pt x="102" y="150"/>
                      </a:lnTo>
                      <a:lnTo>
                        <a:pt x="102" y="142"/>
                      </a:lnTo>
                      <a:lnTo>
                        <a:pt x="102" y="138"/>
                      </a:lnTo>
                      <a:lnTo>
                        <a:pt x="102" y="136"/>
                      </a:lnTo>
                      <a:lnTo>
                        <a:pt x="100" y="132"/>
                      </a:lnTo>
                      <a:lnTo>
                        <a:pt x="98" y="124"/>
                      </a:lnTo>
                      <a:lnTo>
                        <a:pt x="100" y="124"/>
                      </a:lnTo>
                      <a:lnTo>
                        <a:pt x="102" y="124"/>
                      </a:lnTo>
                      <a:lnTo>
                        <a:pt x="106" y="124"/>
                      </a:lnTo>
                      <a:lnTo>
                        <a:pt x="106" y="116"/>
                      </a:lnTo>
                      <a:lnTo>
                        <a:pt x="108" y="114"/>
                      </a:lnTo>
                      <a:lnTo>
                        <a:pt x="110" y="108"/>
                      </a:lnTo>
                      <a:lnTo>
                        <a:pt x="114" y="100"/>
                      </a:lnTo>
                      <a:lnTo>
                        <a:pt x="114" y="96"/>
                      </a:lnTo>
                      <a:lnTo>
                        <a:pt x="118" y="90"/>
                      </a:lnTo>
                      <a:lnTo>
                        <a:pt x="126" y="84"/>
                      </a:lnTo>
                      <a:lnTo>
                        <a:pt x="132" y="82"/>
                      </a:lnTo>
                      <a:lnTo>
                        <a:pt x="138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4" y="74"/>
                      </a:lnTo>
                      <a:lnTo>
                        <a:pt x="154" y="72"/>
                      </a:lnTo>
                      <a:lnTo>
                        <a:pt x="150" y="70"/>
                      </a:lnTo>
                      <a:lnTo>
                        <a:pt x="144" y="70"/>
                      </a:lnTo>
                      <a:lnTo>
                        <a:pt x="156" y="42"/>
                      </a:lnTo>
                      <a:lnTo>
                        <a:pt x="156" y="38"/>
                      </a:lnTo>
                      <a:lnTo>
                        <a:pt x="152" y="38"/>
                      </a:lnTo>
                      <a:lnTo>
                        <a:pt x="144" y="36"/>
                      </a:lnTo>
                      <a:lnTo>
                        <a:pt x="138" y="34"/>
                      </a:lnTo>
                      <a:lnTo>
                        <a:pt x="134" y="34"/>
                      </a:lnTo>
                      <a:lnTo>
                        <a:pt x="128" y="34"/>
                      </a:lnTo>
                      <a:lnTo>
                        <a:pt x="128" y="36"/>
                      </a:lnTo>
                      <a:lnTo>
                        <a:pt x="120" y="34"/>
                      </a:lnTo>
                      <a:lnTo>
                        <a:pt x="116" y="32"/>
                      </a:lnTo>
                      <a:lnTo>
                        <a:pt x="116" y="28"/>
                      </a:lnTo>
                      <a:lnTo>
                        <a:pt x="116" y="24"/>
                      </a:lnTo>
                      <a:lnTo>
                        <a:pt x="106" y="24"/>
                      </a:lnTo>
                      <a:lnTo>
                        <a:pt x="102" y="20"/>
                      </a:lnTo>
                      <a:lnTo>
                        <a:pt x="100" y="18"/>
                      </a:lnTo>
                      <a:lnTo>
                        <a:pt x="98" y="14"/>
                      </a:lnTo>
                      <a:lnTo>
                        <a:pt x="92" y="8"/>
                      </a:lnTo>
                      <a:lnTo>
                        <a:pt x="90" y="6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Freeform: Shape 77">
                  <a:extLst>
                    <a:ext uri="{FF2B5EF4-FFF2-40B4-BE49-F238E27FC236}">
                      <a16:creationId xmlns:a16="http://schemas.microsoft.com/office/drawing/2014/main" id="{54CC0AA9-9E5D-4876-A505-5BC57E42E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075" y="5000625"/>
                  <a:ext cx="184150" cy="244475"/>
                </a:xfrm>
                <a:custGeom>
                  <a:avLst/>
                  <a:gdLst>
                    <a:gd name="T0" fmla="*/ 54 w 116"/>
                    <a:gd name="T1" fmla="*/ 4 h 154"/>
                    <a:gd name="T2" fmla="*/ 24 w 116"/>
                    <a:gd name="T3" fmla="*/ 4 h 154"/>
                    <a:gd name="T4" fmla="*/ 16 w 116"/>
                    <a:gd name="T5" fmla="*/ 16 h 154"/>
                    <a:gd name="T6" fmla="*/ 10 w 116"/>
                    <a:gd name="T7" fmla="*/ 26 h 154"/>
                    <a:gd name="T8" fmla="*/ 0 w 116"/>
                    <a:gd name="T9" fmla="*/ 52 h 154"/>
                    <a:gd name="T10" fmla="*/ 14 w 116"/>
                    <a:gd name="T11" fmla="*/ 64 h 154"/>
                    <a:gd name="T12" fmla="*/ 18 w 116"/>
                    <a:gd name="T13" fmla="*/ 70 h 154"/>
                    <a:gd name="T14" fmla="*/ 26 w 116"/>
                    <a:gd name="T15" fmla="*/ 78 h 154"/>
                    <a:gd name="T16" fmla="*/ 28 w 116"/>
                    <a:gd name="T17" fmla="*/ 84 h 154"/>
                    <a:gd name="T18" fmla="*/ 36 w 116"/>
                    <a:gd name="T19" fmla="*/ 90 h 154"/>
                    <a:gd name="T20" fmla="*/ 44 w 116"/>
                    <a:gd name="T21" fmla="*/ 98 h 154"/>
                    <a:gd name="T22" fmla="*/ 50 w 116"/>
                    <a:gd name="T23" fmla="*/ 98 h 154"/>
                    <a:gd name="T24" fmla="*/ 60 w 116"/>
                    <a:gd name="T25" fmla="*/ 108 h 154"/>
                    <a:gd name="T26" fmla="*/ 68 w 116"/>
                    <a:gd name="T27" fmla="*/ 116 h 154"/>
                    <a:gd name="T28" fmla="*/ 68 w 116"/>
                    <a:gd name="T29" fmla="*/ 126 h 154"/>
                    <a:gd name="T30" fmla="*/ 60 w 116"/>
                    <a:gd name="T31" fmla="*/ 138 h 154"/>
                    <a:gd name="T32" fmla="*/ 54 w 116"/>
                    <a:gd name="T33" fmla="*/ 150 h 154"/>
                    <a:gd name="T34" fmla="*/ 64 w 116"/>
                    <a:gd name="T35" fmla="*/ 150 h 154"/>
                    <a:gd name="T36" fmla="*/ 74 w 116"/>
                    <a:gd name="T37" fmla="*/ 154 h 154"/>
                    <a:gd name="T38" fmla="*/ 92 w 116"/>
                    <a:gd name="T39" fmla="*/ 154 h 154"/>
                    <a:gd name="T40" fmla="*/ 100 w 116"/>
                    <a:gd name="T41" fmla="*/ 154 h 154"/>
                    <a:gd name="T42" fmla="*/ 106 w 116"/>
                    <a:gd name="T43" fmla="*/ 146 h 154"/>
                    <a:gd name="T44" fmla="*/ 110 w 116"/>
                    <a:gd name="T45" fmla="*/ 136 h 154"/>
                    <a:gd name="T46" fmla="*/ 110 w 116"/>
                    <a:gd name="T47" fmla="*/ 122 h 154"/>
                    <a:gd name="T48" fmla="*/ 114 w 116"/>
                    <a:gd name="T49" fmla="*/ 112 h 154"/>
                    <a:gd name="T50" fmla="*/ 116 w 116"/>
                    <a:gd name="T51" fmla="*/ 96 h 154"/>
                    <a:gd name="T52" fmla="*/ 114 w 116"/>
                    <a:gd name="T53" fmla="*/ 88 h 154"/>
                    <a:gd name="T54" fmla="*/ 106 w 116"/>
                    <a:gd name="T55" fmla="*/ 90 h 154"/>
                    <a:gd name="T56" fmla="*/ 106 w 116"/>
                    <a:gd name="T57" fmla="*/ 82 h 154"/>
                    <a:gd name="T58" fmla="*/ 104 w 116"/>
                    <a:gd name="T59" fmla="*/ 60 h 154"/>
                    <a:gd name="T60" fmla="*/ 96 w 116"/>
                    <a:gd name="T61" fmla="*/ 56 h 154"/>
                    <a:gd name="T62" fmla="*/ 92 w 116"/>
                    <a:gd name="T63" fmla="*/ 52 h 154"/>
                    <a:gd name="T64" fmla="*/ 88 w 116"/>
                    <a:gd name="T65" fmla="*/ 52 h 154"/>
                    <a:gd name="T66" fmla="*/ 72 w 116"/>
                    <a:gd name="T67" fmla="*/ 50 h 154"/>
                    <a:gd name="T68" fmla="*/ 70 w 116"/>
                    <a:gd name="T69" fmla="*/ 42 h 154"/>
                    <a:gd name="T70" fmla="*/ 70 w 116"/>
                    <a:gd name="T71" fmla="*/ 26 h 154"/>
                    <a:gd name="T72" fmla="*/ 64 w 116"/>
                    <a:gd name="T73" fmla="*/ 16 h 154"/>
                    <a:gd name="T74" fmla="*/ 60 w 116"/>
                    <a:gd name="T75" fmla="*/ 1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6" h="154">
                      <a:moveTo>
                        <a:pt x="60" y="12"/>
                      </a:moveTo>
                      <a:lnTo>
                        <a:pt x="54" y="4"/>
                      </a:lnTo>
                      <a:lnTo>
                        <a:pt x="42" y="0"/>
                      </a:lnTo>
                      <a:lnTo>
                        <a:pt x="24" y="4"/>
                      </a:lnTo>
                      <a:lnTo>
                        <a:pt x="18" y="8"/>
                      </a:lnTo>
                      <a:lnTo>
                        <a:pt x="16" y="16"/>
                      </a:lnTo>
                      <a:lnTo>
                        <a:pt x="14" y="22"/>
                      </a:lnTo>
                      <a:lnTo>
                        <a:pt x="10" y="26"/>
                      </a:lnTo>
                      <a:lnTo>
                        <a:pt x="10" y="32"/>
                      </a:lnTo>
                      <a:lnTo>
                        <a:pt x="0" y="52"/>
                      </a:lnTo>
                      <a:lnTo>
                        <a:pt x="10" y="56"/>
                      </a:lnTo>
                      <a:lnTo>
                        <a:pt x="14" y="64"/>
                      </a:lnTo>
                      <a:lnTo>
                        <a:pt x="16" y="68"/>
                      </a:lnTo>
                      <a:lnTo>
                        <a:pt x="18" y="70"/>
                      </a:lnTo>
                      <a:lnTo>
                        <a:pt x="24" y="72"/>
                      </a:lnTo>
                      <a:lnTo>
                        <a:pt x="26" y="78"/>
                      </a:lnTo>
                      <a:lnTo>
                        <a:pt x="28" y="82"/>
                      </a:lnTo>
                      <a:lnTo>
                        <a:pt x="28" y="84"/>
                      </a:lnTo>
                      <a:lnTo>
                        <a:pt x="32" y="88"/>
                      </a:lnTo>
                      <a:lnTo>
                        <a:pt x="36" y="90"/>
                      </a:lnTo>
                      <a:lnTo>
                        <a:pt x="42" y="96"/>
                      </a:lnTo>
                      <a:lnTo>
                        <a:pt x="44" y="98"/>
                      </a:lnTo>
                      <a:lnTo>
                        <a:pt x="46" y="98"/>
                      </a:lnTo>
                      <a:lnTo>
                        <a:pt x="50" y="98"/>
                      </a:lnTo>
                      <a:lnTo>
                        <a:pt x="58" y="102"/>
                      </a:lnTo>
                      <a:lnTo>
                        <a:pt x="60" y="108"/>
                      </a:lnTo>
                      <a:lnTo>
                        <a:pt x="64" y="112"/>
                      </a:lnTo>
                      <a:lnTo>
                        <a:pt x="68" y="116"/>
                      </a:lnTo>
                      <a:lnTo>
                        <a:pt x="68" y="118"/>
                      </a:lnTo>
                      <a:lnTo>
                        <a:pt x="68" y="126"/>
                      </a:lnTo>
                      <a:lnTo>
                        <a:pt x="64" y="134"/>
                      </a:lnTo>
                      <a:lnTo>
                        <a:pt x="60" y="138"/>
                      </a:lnTo>
                      <a:lnTo>
                        <a:pt x="54" y="148"/>
                      </a:lnTo>
                      <a:lnTo>
                        <a:pt x="54" y="150"/>
                      </a:lnTo>
                      <a:lnTo>
                        <a:pt x="60" y="150"/>
                      </a:lnTo>
                      <a:lnTo>
                        <a:pt x="64" y="150"/>
                      </a:lnTo>
                      <a:lnTo>
                        <a:pt x="70" y="150"/>
                      </a:lnTo>
                      <a:lnTo>
                        <a:pt x="74" y="154"/>
                      </a:lnTo>
                      <a:lnTo>
                        <a:pt x="80" y="154"/>
                      </a:lnTo>
                      <a:lnTo>
                        <a:pt x="92" y="154"/>
                      </a:lnTo>
                      <a:lnTo>
                        <a:pt x="98" y="154"/>
                      </a:lnTo>
                      <a:lnTo>
                        <a:pt x="100" y="154"/>
                      </a:lnTo>
                      <a:lnTo>
                        <a:pt x="104" y="150"/>
                      </a:lnTo>
                      <a:lnTo>
                        <a:pt x="106" y="146"/>
                      </a:lnTo>
                      <a:lnTo>
                        <a:pt x="108" y="140"/>
                      </a:lnTo>
                      <a:lnTo>
                        <a:pt x="110" y="136"/>
                      </a:lnTo>
                      <a:lnTo>
                        <a:pt x="110" y="128"/>
                      </a:lnTo>
                      <a:lnTo>
                        <a:pt x="110" y="122"/>
                      </a:lnTo>
                      <a:lnTo>
                        <a:pt x="114" y="120"/>
                      </a:lnTo>
                      <a:lnTo>
                        <a:pt x="114" y="112"/>
                      </a:lnTo>
                      <a:lnTo>
                        <a:pt x="114" y="102"/>
                      </a:lnTo>
                      <a:lnTo>
                        <a:pt x="116" y="96"/>
                      </a:lnTo>
                      <a:lnTo>
                        <a:pt x="116" y="88"/>
                      </a:lnTo>
                      <a:lnTo>
                        <a:pt x="114" y="88"/>
                      </a:lnTo>
                      <a:lnTo>
                        <a:pt x="108" y="90"/>
                      </a:lnTo>
                      <a:lnTo>
                        <a:pt x="106" y="90"/>
                      </a:lnTo>
                      <a:lnTo>
                        <a:pt x="106" y="88"/>
                      </a:lnTo>
                      <a:lnTo>
                        <a:pt x="106" y="82"/>
                      </a:lnTo>
                      <a:lnTo>
                        <a:pt x="106" y="64"/>
                      </a:lnTo>
                      <a:lnTo>
                        <a:pt x="104" y="60"/>
                      </a:lnTo>
                      <a:lnTo>
                        <a:pt x="98" y="56"/>
                      </a:lnTo>
                      <a:lnTo>
                        <a:pt x="96" y="56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0"/>
                      </a:lnTo>
                      <a:lnTo>
                        <a:pt x="88" y="52"/>
                      </a:lnTo>
                      <a:lnTo>
                        <a:pt x="78" y="52"/>
                      </a:lnTo>
                      <a:lnTo>
                        <a:pt x="72" y="50"/>
                      </a:lnTo>
                      <a:lnTo>
                        <a:pt x="70" y="46"/>
                      </a:lnTo>
                      <a:lnTo>
                        <a:pt x="70" y="42"/>
                      </a:lnTo>
                      <a:lnTo>
                        <a:pt x="68" y="34"/>
                      </a:lnTo>
                      <a:lnTo>
                        <a:pt x="70" y="26"/>
                      </a:lnTo>
                      <a:lnTo>
                        <a:pt x="68" y="22"/>
                      </a:lnTo>
                      <a:lnTo>
                        <a:pt x="64" y="16"/>
                      </a:lnTo>
                      <a:lnTo>
                        <a:pt x="60" y="12"/>
                      </a:lnTo>
                      <a:lnTo>
                        <a:pt x="60" y="12"/>
                      </a:lnTo>
                      <a:lnTo>
                        <a:pt x="6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Freeform: Shape 78">
                  <a:extLst>
                    <a:ext uri="{FF2B5EF4-FFF2-40B4-BE49-F238E27FC236}">
                      <a16:creationId xmlns:a16="http://schemas.microsoft.com/office/drawing/2014/main" id="{DF0D3B57-5994-48C2-865E-72B8FF2ED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2175" y="4168775"/>
                  <a:ext cx="136525" cy="79375"/>
                </a:xfrm>
                <a:custGeom>
                  <a:avLst/>
                  <a:gdLst>
                    <a:gd name="T0" fmla="*/ 6 w 86"/>
                    <a:gd name="T1" fmla="*/ 0 h 50"/>
                    <a:gd name="T2" fmla="*/ 2 w 86"/>
                    <a:gd name="T3" fmla="*/ 4 h 50"/>
                    <a:gd name="T4" fmla="*/ 0 w 86"/>
                    <a:gd name="T5" fmla="*/ 12 h 50"/>
                    <a:gd name="T6" fmla="*/ 6 w 86"/>
                    <a:gd name="T7" fmla="*/ 18 h 50"/>
                    <a:gd name="T8" fmla="*/ 12 w 86"/>
                    <a:gd name="T9" fmla="*/ 26 h 50"/>
                    <a:gd name="T10" fmla="*/ 22 w 86"/>
                    <a:gd name="T11" fmla="*/ 30 h 50"/>
                    <a:gd name="T12" fmla="*/ 28 w 86"/>
                    <a:gd name="T13" fmla="*/ 34 h 50"/>
                    <a:gd name="T14" fmla="*/ 30 w 86"/>
                    <a:gd name="T15" fmla="*/ 40 h 50"/>
                    <a:gd name="T16" fmla="*/ 46 w 86"/>
                    <a:gd name="T17" fmla="*/ 42 h 50"/>
                    <a:gd name="T18" fmla="*/ 46 w 86"/>
                    <a:gd name="T19" fmla="*/ 40 h 50"/>
                    <a:gd name="T20" fmla="*/ 40 w 86"/>
                    <a:gd name="T21" fmla="*/ 42 h 50"/>
                    <a:gd name="T22" fmla="*/ 46 w 86"/>
                    <a:gd name="T23" fmla="*/ 36 h 50"/>
                    <a:gd name="T24" fmla="*/ 38 w 86"/>
                    <a:gd name="T25" fmla="*/ 32 h 50"/>
                    <a:gd name="T26" fmla="*/ 48 w 86"/>
                    <a:gd name="T27" fmla="*/ 18 h 50"/>
                    <a:gd name="T28" fmla="*/ 54 w 86"/>
                    <a:gd name="T29" fmla="*/ 14 h 50"/>
                    <a:gd name="T30" fmla="*/ 64 w 86"/>
                    <a:gd name="T31" fmla="*/ 30 h 50"/>
                    <a:gd name="T32" fmla="*/ 72 w 86"/>
                    <a:gd name="T33" fmla="*/ 32 h 50"/>
                    <a:gd name="T34" fmla="*/ 72 w 86"/>
                    <a:gd name="T35" fmla="*/ 48 h 50"/>
                    <a:gd name="T36" fmla="*/ 82 w 86"/>
                    <a:gd name="T37" fmla="*/ 50 h 50"/>
                    <a:gd name="T38" fmla="*/ 86 w 86"/>
                    <a:gd name="T39" fmla="*/ 44 h 50"/>
                    <a:gd name="T40" fmla="*/ 86 w 86"/>
                    <a:gd name="T41" fmla="*/ 34 h 50"/>
                    <a:gd name="T42" fmla="*/ 84 w 86"/>
                    <a:gd name="T43" fmla="*/ 26 h 50"/>
                    <a:gd name="T44" fmla="*/ 64 w 86"/>
                    <a:gd name="T45" fmla="*/ 4 h 50"/>
                    <a:gd name="T46" fmla="*/ 48 w 86"/>
                    <a:gd name="T47" fmla="*/ 8 h 50"/>
                    <a:gd name="T48" fmla="*/ 26 w 86"/>
                    <a:gd name="T49" fmla="*/ 14 h 50"/>
                    <a:gd name="T50" fmla="*/ 20 w 86"/>
                    <a:gd name="T51" fmla="*/ 12 h 50"/>
                    <a:gd name="T52" fmla="*/ 16 w 86"/>
                    <a:gd name="T53" fmla="*/ 14 h 50"/>
                    <a:gd name="T54" fmla="*/ 8 w 86"/>
                    <a:gd name="T55" fmla="*/ 0 h 50"/>
                    <a:gd name="T56" fmla="*/ 8 w 86"/>
                    <a:gd name="T57" fmla="*/ 0 h 50"/>
                    <a:gd name="T58" fmla="*/ 22 w 86"/>
                    <a:gd name="T59" fmla="*/ 44 h 50"/>
                    <a:gd name="T60" fmla="*/ 20 w 86"/>
                    <a:gd name="T61" fmla="*/ 40 h 50"/>
                    <a:gd name="T62" fmla="*/ 20 w 86"/>
                    <a:gd name="T63" fmla="*/ 4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50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6" y="18"/>
                      </a:lnTo>
                      <a:lnTo>
                        <a:pt x="2" y="26"/>
                      </a:lnTo>
                      <a:lnTo>
                        <a:pt x="12" y="26"/>
                      </a:lnTo>
                      <a:lnTo>
                        <a:pt x="18" y="26"/>
                      </a:lnTo>
                      <a:lnTo>
                        <a:pt x="22" y="30"/>
                      </a:lnTo>
                      <a:lnTo>
                        <a:pt x="22" y="34"/>
                      </a:lnTo>
                      <a:lnTo>
                        <a:pt x="28" y="34"/>
                      </a:lnTo>
                      <a:lnTo>
                        <a:pt x="30" y="34"/>
                      </a:lnTo>
                      <a:lnTo>
                        <a:pt x="30" y="40"/>
                      </a:lnTo>
                      <a:lnTo>
                        <a:pt x="38" y="42"/>
                      </a:lnTo>
                      <a:lnTo>
                        <a:pt x="46" y="42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4" y="40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46" y="36"/>
                      </a:lnTo>
                      <a:lnTo>
                        <a:pt x="44" y="32"/>
                      </a:lnTo>
                      <a:lnTo>
                        <a:pt x="38" y="32"/>
                      </a:lnTo>
                      <a:lnTo>
                        <a:pt x="38" y="26"/>
                      </a:lnTo>
                      <a:lnTo>
                        <a:pt x="48" y="18"/>
                      </a:lnTo>
                      <a:lnTo>
                        <a:pt x="50" y="14"/>
                      </a:lnTo>
                      <a:lnTo>
                        <a:pt x="54" y="14"/>
                      </a:lnTo>
                      <a:lnTo>
                        <a:pt x="56" y="14"/>
                      </a:lnTo>
                      <a:lnTo>
                        <a:pt x="64" y="30"/>
                      </a:lnTo>
                      <a:lnTo>
                        <a:pt x="74" y="26"/>
                      </a:lnTo>
                      <a:lnTo>
                        <a:pt x="72" y="32"/>
                      </a:lnTo>
                      <a:lnTo>
                        <a:pt x="68" y="44"/>
                      </a:lnTo>
                      <a:lnTo>
                        <a:pt x="72" y="48"/>
                      </a:lnTo>
                      <a:lnTo>
                        <a:pt x="76" y="50"/>
                      </a:lnTo>
                      <a:lnTo>
                        <a:pt x="82" y="50"/>
                      </a:lnTo>
                      <a:lnTo>
                        <a:pt x="84" y="48"/>
                      </a:lnTo>
                      <a:lnTo>
                        <a:pt x="86" y="44"/>
                      </a:lnTo>
                      <a:lnTo>
                        <a:pt x="86" y="40"/>
                      </a:lnTo>
                      <a:lnTo>
                        <a:pt x="86" y="34"/>
                      </a:lnTo>
                      <a:lnTo>
                        <a:pt x="84" y="32"/>
                      </a:lnTo>
                      <a:lnTo>
                        <a:pt x="84" y="26"/>
                      </a:lnTo>
                      <a:lnTo>
                        <a:pt x="74" y="16"/>
                      </a:lnTo>
                      <a:lnTo>
                        <a:pt x="64" y="4"/>
                      </a:lnTo>
                      <a:lnTo>
                        <a:pt x="50" y="0"/>
                      </a:lnTo>
                      <a:lnTo>
                        <a:pt x="48" y="8"/>
                      </a:lnTo>
                      <a:lnTo>
                        <a:pt x="36" y="12"/>
                      </a:lnTo>
                      <a:lnTo>
                        <a:pt x="26" y="14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4"/>
                      </a:lnTo>
                      <a:lnTo>
                        <a:pt x="12" y="14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20" y="40"/>
                      </a:moveTo>
                      <a:lnTo>
                        <a:pt x="22" y="44"/>
                      </a:lnTo>
                      <a:lnTo>
                        <a:pt x="22" y="42"/>
                      </a:lnTo>
                      <a:lnTo>
                        <a:pt x="20" y="40"/>
                      </a:lnTo>
                      <a:lnTo>
                        <a:pt x="20" y="40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Freeform: Shape 79">
                  <a:extLst>
                    <a:ext uri="{FF2B5EF4-FFF2-40B4-BE49-F238E27FC236}">
                      <a16:creationId xmlns:a16="http://schemas.microsoft.com/office/drawing/2014/main" id="{2FF62F35-872F-4595-8CE4-00DB39EE7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6925" y="4019550"/>
                  <a:ext cx="95250" cy="107950"/>
                </a:xfrm>
                <a:custGeom>
                  <a:avLst/>
                  <a:gdLst>
                    <a:gd name="T0" fmla="*/ 24 w 60"/>
                    <a:gd name="T1" fmla="*/ 62 h 68"/>
                    <a:gd name="T2" fmla="*/ 24 w 60"/>
                    <a:gd name="T3" fmla="*/ 62 h 68"/>
                    <a:gd name="T4" fmla="*/ 22 w 60"/>
                    <a:gd name="T5" fmla="*/ 54 h 68"/>
                    <a:gd name="T6" fmla="*/ 22 w 60"/>
                    <a:gd name="T7" fmla="*/ 52 h 68"/>
                    <a:gd name="T8" fmla="*/ 24 w 60"/>
                    <a:gd name="T9" fmla="*/ 52 h 68"/>
                    <a:gd name="T10" fmla="*/ 28 w 60"/>
                    <a:gd name="T11" fmla="*/ 54 h 68"/>
                    <a:gd name="T12" fmla="*/ 32 w 60"/>
                    <a:gd name="T13" fmla="*/ 56 h 68"/>
                    <a:gd name="T14" fmla="*/ 36 w 60"/>
                    <a:gd name="T15" fmla="*/ 66 h 68"/>
                    <a:gd name="T16" fmla="*/ 42 w 60"/>
                    <a:gd name="T17" fmla="*/ 66 h 68"/>
                    <a:gd name="T18" fmla="*/ 44 w 60"/>
                    <a:gd name="T19" fmla="*/ 68 h 68"/>
                    <a:gd name="T20" fmla="*/ 48 w 60"/>
                    <a:gd name="T21" fmla="*/ 68 h 68"/>
                    <a:gd name="T22" fmla="*/ 50 w 60"/>
                    <a:gd name="T23" fmla="*/ 68 h 68"/>
                    <a:gd name="T24" fmla="*/ 50 w 60"/>
                    <a:gd name="T25" fmla="*/ 66 h 68"/>
                    <a:gd name="T26" fmla="*/ 60 w 60"/>
                    <a:gd name="T27" fmla="*/ 0 h 68"/>
                    <a:gd name="T28" fmla="*/ 50 w 60"/>
                    <a:gd name="T29" fmla="*/ 4 h 68"/>
                    <a:gd name="T30" fmla="*/ 44 w 60"/>
                    <a:gd name="T31" fmla="*/ 6 h 68"/>
                    <a:gd name="T32" fmla="*/ 42 w 60"/>
                    <a:gd name="T33" fmla="*/ 8 h 68"/>
                    <a:gd name="T34" fmla="*/ 40 w 60"/>
                    <a:gd name="T35" fmla="*/ 10 h 68"/>
                    <a:gd name="T36" fmla="*/ 32 w 60"/>
                    <a:gd name="T37" fmla="*/ 14 h 68"/>
                    <a:gd name="T38" fmla="*/ 28 w 60"/>
                    <a:gd name="T39" fmla="*/ 14 h 68"/>
                    <a:gd name="T40" fmla="*/ 24 w 60"/>
                    <a:gd name="T41" fmla="*/ 14 h 68"/>
                    <a:gd name="T42" fmla="*/ 22 w 60"/>
                    <a:gd name="T43" fmla="*/ 10 h 68"/>
                    <a:gd name="T44" fmla="*/ 16 w 60"/>
                    <a:gd name="T45" fmla="*/ 10 h 68"/>
                    <a:gd name="T46" fmla="*/ 6 w 60"/>
                    <a:gd name="T47" fmla="*/ 16 h 68"/>
                    <a:gd name="T48" fmla="*/ 6 w 60"/>
                    <a:gd name="T49" fmla="*/ 20 h 68"/>
                    <a:gd name="T50" fmla="*/ 6 w 60"/>
                    <a:gd name="T51" fmla="*/ 28 h 68"/>
                    <a:gd name="T52" fmla="*/ 4 w 60"/>
                    <a:gd name="T53" fmla="*/ 30 h 68"/>
                    <a:gd name="T54" fmla="*/ 0 w 60"/>
                    <a:gd name="T55" fmla="*/ 30 h 68"/>
                    <a:gd name="T56" fmla="*/ 0 w 60"/>
                    <a:gd name="T57" fmla="*/ 34 h 68"/>
                    <a:gd name="T58" fmla="*/ 0 w 60"/>
                    <a:gd name="T59" fmla="*/ 38 h 68"/>
                    <a:gd name="T60" fmla="*/ 4 w 60"/>
                    <a:gd name="T61" fmla="*/ 42 h 68"/>
                    <a:gd name="T62" fmla="*/ 8 w 60"/>
                    <a:gd name="T63" fmla="*/ 44 h 68"/>
                    <a:gd name="T64" fmla="*/ 10 w 60"/>
                    <a:gd name="T65" fmla="*/ 52 h 68"/>
                    <a:gd name="T66" fmla="*/ 14 w 60"/>
                    <a:gd name="T67" fmla="*/ 56 h 68"/>
                    <a:gd name="T68" fmla="*/ 16 w 60"/>
                    <a:gd name="T69" fmla="*/ 58 h 68"/>
                    <a:gd name="T70" fmla="*/ 18 w 60"/>
                    <a:gd name="T71" fmla="*/ 62 h 68"/>
                    <a:gd name="T72" fmla="*/ 24 w 60"/>
                    <a:gd name="T73" fmla="*/ 62 h 68"/>
                    <a:gd name="T74" fmla="*/ 24 w 60"/>
                    <a:gd name="T75" fmla="*/ 62 h 68"/>
                    <a:gd name="T76" fmla="*/ 24 w 60"/>
                    <a:gd name="T77" fmla="*/ 62 h 68"/>
                    <a:gd name="T78" fmla="*/ 14 w 60"/>
                    <a:gd name="T79" fmla="*/ 42 h 68"/>
                    <a:gd name="T80" fmla="*/ 14 w 60"/>
                    <a:gd name="T81" fmla="*/ 42 h 68"/>
                    <a:gd name="T82" fmla="*/ 16 w 60"/>
                    <a:gd name="T83" fmla="*/ 44 h 68"/>
                    <a:gd name="T84" fmla="*/ 18 w 60"/>
                    <a:gd name="T85" fmla="*/ 44 h 68"/>
                    <a:gd name="T86" fmla="*/ 16 w 60"/>
                    <a:gd name="T87" fmla="*/ 46 h 68"/>
                    <a:gd name="T88" fmla="*/ 14 w 60"/>
                    <a:gd name="T89" fmla="*/ 46 h 68"/>
                    <a:gd name="T90" fmla="*/ 10 w 60"/>
                    <a:gd name="T91" fmla="*/ 44 h 68"/>
                    <a:gd name="T92" fmla="*/ 14 w 60"/>
                    <a:gd name="T93" fmla="*/ 42 h 68"/>
                    <a:gd name="T94" fmla="*/ 14 w 60"/>
                    <a:gd name="T95" fmla="*/ 42 h 68"/>
                    <a:gd name="T96" fmla="*/ 14 w 60"/>
                    <a:gd name="T97" fmla="*/ 4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0" h="68">
                      <a:moveTo>
                        <a:pt x="24" y="62"/>
                      </a:moveTo>
                      <a:lnTo>
                        <a:pt x="24" y="62"/>
                      </a:lnTo>
                      <a:lnTo>
                        <a:pt x="22" y="54"/>
                      </a:lnTo>
                      <a:lnTo>
                        <a:pt x="22" y="52"/>
                      </a:lnTo>
                      <a:lnTo>
                        <a:pt x="24" y="52"/>
                      </a:lnTo>
                      <a:lnTo>
                        <a:pt x="28" y="54"/>
                      </a:lnTo>
                      <a:lnTo>
                        <a:pt x="32" y="56"/>
                      </a:lnTo>
                      <a:lnTo>
                        <a:pt x="36" y="66"/>
                      </a:lnTo>
                      <a:lnTo>
                        <a:pt x="42" y="66"/>
                      </a:lnTo>
                      <a:lnTo>
                        <a:pt x="44" y="68"/>
                      </a:lnTo>
                      <a:lnTo>
                        <a:pt x="48" y="68"/>
                      </a:lnTo>
                      <a:lnTo>
                        <a:pt x="50" y="68"/>
                      </a:lnTo>
                      <a:lnTo>
                        <a:pt x="50" y="66"/>
                      </a:lnTo>
                      <a:lnTo>
                        <a:pt x="60" y="0"/>
                      </a:lnTo>
                      <a:lnTo>
                        <a:pt x="50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0" y="10"/>
                      </a:lnTo>
                      <a:lnTo>
                        <a:pt x="32" y="14"/>
                      </a:lnTo>
                      <a:lnTo>
                        <a:pt x="28" y="14"/>
                      </a:lnTo>
                      <a:lnTo>
                        <a:pt x="24" y="14"/>
                      </a:lnTo>
                      <a:lnTo>
                        <a:pt x="22" y="10"/>
                      </a:lnTo>
                      <a:lnTo>
                        <a:pt x="16" y="10"/>
                      </a:lnTo>
                      <a:lnTo>
                        <a:pt x="6" y="16"/>
                      </a:lnTo>
                      <a:lnTo>
                        <a:pt x="6" y="20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8" y="44"/>
                      </a:lnTo>
                      <a:lnTo>
                        <a:pt x="10" y="52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18" y="62"/>
                      </a:lnTo>
                      <a:lnTo>
                        <a:pt x="24" y="62"/>
                      </a:lnTo>
                      <a:lnTo>
                        <a:pt x="24" y="62"/>
                      </a:lnTo>
                      <a:lnTo>
                        <a:pt x="24" y="62"/>
                      </a:lnTo>
                      <a:close/>
                      <a:moveTo>
                        <a:pt x="14" y="42"/>
                      </a:moveTo>
                      <a:lnTo>
                        <a:pt x="14" y="42"/>
                      </a:lnTo>
                      <a:lnTo>
                        <a:pt x="16" y="44"/>
                      </a:lnTo>
                      <a:lnTo>
                        <a:pt x="18" y="44"/>
                      </a:lnTo>
                      <a:lnTo>
                        <a:pt x="16" y="46"/>
                      </a:lnTo>
                      <a:lnTo>
                        <a:pt x="14" y="46"/>
                      </a:lnTo>
                      <a:lnTo>
                        <a:pt x="10" y="44"/>
                      </a:lnTo>
                      <a:lnTo>
                        <a:pt x="14" y="42"/>
                      </a:lnTo>
                      <a:lnTo>
                        <a:pt x="14" y="42"/>
                      </a:lnTo>
                      <a:lnTo>
                        <a:pt x="14" y="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Freeform: Shape 80">
                  <a:extLst>
                    <a:ext uri="{FF2B5EF4-FFF2-40B4-BE49-F238E27FC236}">
                      <a16:creationId xmlns:a16="http://schemas.microsoft.com/office/drawing/2014/main" id="{C5922D56-B631-4E1A-B242-7045CAD29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1125" y="3479800"/>
                  <a:ext cx="688975" cy="527050"/>
                </a:xfrm>
                <a:custGeom>
                  <a:avLst/>
                  <a:gdLst>
                    <a:gd name="T0" fmla="*/ 8 w 434"/>
                    <a:gd name="T1" fmla="*/ 22 h 332"/>
                    <a:gd name="T2" fmla="*/ 28 w 434"/>
                    <a:gd name="T3" fmla="*/ 60 h 332"/>
                    <a:gd name="T4" fmla="*/ 28 w 434"/>
                    <a:gd name="T5" fmla="*/ 100 h 332"/>
                    <a:gd name="T6" fmla="*/ 64 w 434"/>
                    <a:gd name="T7" fmla="*/ 132 h 332"/>
                    <a:gd name="T8" fmla="*/ 72 w 434"/>
                    <a:gd name="T9" fmla="*/ 158 h 332"/>
                    <a:gd name="T10" fmla="*/ 98 w 434"/>
                    <a:gd name="T11" fmla="*/ 186 h 332"/>
                    <a:gd name="T12" fmla="*/ 108 w 434"/>
                    <a:gd name="T13" fmla="*/ 180 h 332"/>
                    <a:gd name="T14" fmla="*/ 92 w 434"/>
                    <a:gd name="T15" fmla="*/ 166 h 332"/>
                    <a:gd name="T16" fmla="*/ 86 w 434"/>
                    <a:gd name="T17" fmla="*/ 136 h 332"/>
                    <a:gd name="T18" fmla="*/ 68 w 434"/>
                    <a:gd name="T19" fmla="*/ 106 h 332"/>
                    <a:gd name="T20" fmla="*/ 50 w 434"/>
                    <a:gd name="T21" fmla="*/ 62 h 332"/>
                    <a:gd name="T22" fmla="*/ 32 w 434"/>
                    <a:gd name="T23" fmla="*/ 24 h 332"/>
                    <a:gd name="T24" fmla="*/ 54 w 434"/>
                    <a:gd name="T25" fmla="*/ 32 h 332"/>
                    <a:gd name="T26" fmla="*/ 68 w 434"/>
                    <a:gd name="T27" fmla="*/ 60 h 332"/>
                    <a:gd name="T28" fmla="*/ 82 w 434"/>
                    <a:gd name="T29" fmla="*/ 82 h 332"/>
                    <a:gd name="T30" fmla="*/ 98 w 434"/>
                    <a:gd name="T31" fmla="*/ 108 h 332"/>
                    <a:gd name="T32" fmla="*/ 116 w 434"/>
                    <a:gd name="T33" fmla="*/ 126 h 332"/>
                    <a:gd name="T34" fmla="*/ 136 w 434"/>
                    <a:gd name="T35" fmla="*/ 162 h 332"/>
                    <a:gd name="T36" fmla="*/ 146 w 434"/>
                    <a:gd name="T37" fmla="*/ 176 h 332"/>
                    <a:gd name="T38" fmla="*/ 164 w 434"/>
                    <a:gd name="T39" fmla="*/ 202 h 332"/>
                    <a:gd name="T40" fmla="*/ 168 w 434"/>
                    <a:gd name="T41" fmla="*/ 250 h 332"/>
                    <a:gd name="T42" fmla="*/ 186 w 434"/>
                    <a:gd name="T43" fmla="*/ 268 h 332"/>
                    <a:gd name="T44" fmla="*/ 230 w 434"/>
                    <a:gd name="T45" fmla="*/ 298 h 332"/>
                    <a:gd name="T46" fmla="*/ 270 w 434"/>
                    <a:gd name="T47" fmla="*/ 322 h 332"/>
                    <a:gd name="T48" fmla="*/ 324 w 434"/>
                    <a:gd name="T49" fmla="*/ 320 h 332"/>
                    <a:gd name="T50" fmla="*/ 348 w 434"/>
                    <a:gd name="T51" fmla="*/ 324 h 332"/>
                    <a:gd name="T52" fmla="*/ 358 w 434"/>
                    <a:gd name="T53" fmla="*/ 322 h 332"/>
                    <a:gd name="T54" fmla="*/ 378 w 434"/>
                    <a:gd name="T55" fmla="*/ 304 h 332"/>
                    <a:gd name="T56" fmla="*/ 378 w 434"/>
                    <a:gd name="T57" fmla="*/ 280 h 332"/>
                    <a:gd name="T58" fmla="*/ 414 w 434"/>
                    <a:gd name="T59" fmla="*/ 276 h 332"/>
                    <a:gd name="T60" fmla="*/ 424 w 434"/>
                    <a:gd name="T61" fmla="*/ 278 h 332"/>
                    <a:gd name="T62" fmla="*/ 434 w 434"/>
                    <a:gd name="T63" fmla="*/ 224 h 332"/>
                    <a:gd name="T64" fmla="*/ 412 w 434"/>
                    <a:gd name="T65" fmla="*/ 216 h 332"/>
                    <a:gd name="T66" fmla="*/ 380 w 434"/>
                    <a:gd name="T67" fmla="*/ 258 h 332"/>
                    <a:gd name="T68" fmla="*/ 368 w 434"/>
                    <a:gd name="T69" fmla="*/ 272 h 332"/>
                    <a:gd name="T70" fmla="*/ 344 w 434"/>
                    <a:gd name="T71" fmla="*/ 278 h 332"/>
                    <a:gd name="T72" fmla="*/ 332 w 434"/>
                    <a:gd name="T73" fmla="*/ 286 h 332"/>
                    <a:gd name="T74" fmla="*/ 314 w 434"/>
                    <a:gd name="T75" fmla="*/ 276 h 332"/>
                    <a:gd name="T76" fmla="*/ 290 w 434"/>
                    <a:gd name="T77" fmla="*/ 244 h 332"/>
                    <a:gd name="T78" fmla="*/ 280 w 434"/>
                    <a:gd name="T79" fmla="*/ 206 h 332"/>
                    <a:gd name="T80" fmla="*/ 278 w 434"/>
                    <a:gd name="T81" fmla="*/ 176 h 332"/>
                    <a:gd name="T82" fmla="*/ 286 w 434"/>
                    <a:gd name="T83" fmla="*/ 150 h 332"/>
                    <a:gd name="T84" fmla="*/ 280 w 434"/>
                    <a:gd name="T85" fmla="*/ 132 h 332"/>
                    <a:gd name="T86" fmla="*/ 258 w 434"/>
                    <a:gd name="T87" fmla="*/ 116 h 332"/>
                    <a:gd name="T88" fmla="*/ 242 w 434"/>
                    <a:gd name="T89" fmla="*/ 88 h 332"/>
                    <a:gd name="T90" fmla="*/ 226 w 434"/>
                    <a:gd name="T91" fmla="*/ 60 h 332"/>
                    <a:gd name="T92" fmla="*/ 206 w 434"/>
                    <a:gd name="T93" fmla="*/ 58 h 332"/>
                    <a:gd name="T94" fmla="*/ 182 w 434"/>
                    <a:gd name="T95" fmla="*/ 60 h 332"/>
                    <a:gd name="T96" fmla="*/ 168 w 434"/>
                    <a:gd name="T97" fmla="*/ 36 h 332"/>
                    <a:gd name="T98" fmla="*/ 124 w 434"/>
                    <a:gd name="T99" fmla="*/ 18 h 332"/>
                    <a:gd name="T100" fmla="*/ 0 w 434"/>
                    <a:gd name="T101" fmla="*/ 4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34" h="332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14"/>
                      </a:lnTo>
                      <a:lnTo>
                        <a:pt x="4" y="22"/>
                      </a:lnTo>
                      <a:lnTo>
                        <a:pt x="8" y="22"/>
                      </a:lnTo>
                      <a:lnTo>
                        <a:pt x="8" y="26"/>
                      </a:lnTo>
                      <a:lnTo>
                        <a:pt x="10" y="32"/>
                      </a:lnTo>
                      <a:lnTo>
                        <a:pt x="10" y="42"/>
                      </a:lnTo>
                      <a:lnTo>
                        <a:pt x="22" y="52"/>
                      </a:lnTo>
                      <a:lnTo>
                        <a:pt x="28" y="60"/>
                      </a:lnTo>
                      <a:lnTo>
                        <a:pt x="36" y="62"/>
                      </a:lnTo>
                      <a:lnTo>
                        <a:pt x="42" y="68"/>
                      </a:lnTo>
                      <a:lnTo>
                        <a:pt x="42" y="78"/>
                      </a:lnTo>
                      <a:lnTo>
                        <a:pt x="44" y="98"/>
                      </a:lnTo>
                      <a:lnTo>
                        <a:pt x="28" y="100"/>
                      </a:lnTo>
                      <a:lnTo>
                        <a:pt x="46" y="114"/>
                      </a:lnTo>
                      <a:lnTo>
                        <a:pt x="46" y="116"/>
                      </a:lnTo>
                      <a:lnTo>
                        <a:pt x="54" y="118"/>
                      </a:lnTo>
                      <a:lnTo>
                        <a:pt x="62" y="122"/>
                      </a:lnTo>
                      <a:lnTo>
                        <a:pt x="64" y="132"/>
                      </a:lnTo>
                      <a:lnTo>
                        <a:pt x="70" y="132"/>
                      </a:lnTo>
                      <a:lnTo>
                        <a:pt x="72" y="136"/>
                      </a:lnTo>
                      <a:lnTo>
                        <a:pt x="72" y="144"/>
                      </a:lnTo>
                      <a:lnTo>
                        <a:pt x="70" y="150"/>
                      </a:lnTo>
                      <a:lnTo>
                        <a:pt x="72" y="158"/>
                      </a:lnTo>
                      <a:lnTo>
                        <a:pt x="78" y="160"/>
                      </a:lnTo>
                      <a:lnTo>
                        <a:pt x="82" y="162"/>
                      </a:lnTo>
                      <a:lnTo>
                        <a:pt x="82" y="168"/>
                      </a:lnTo>
                      <a:lnTo>
                        <a:pt x="92" y="178"/>
                      </a:lnTo>
                      <a:lnTo>
                        <a:pt x="98" y="186"/>
                      </a:lnTo>
                      <a:lnTo>
                        <a:pt x="104" y="194"/>
                      </a:lnTo>
                      <a:lnTo>
                        <a:pt x="106" y="190"/>
                      </a:lnTo>
                      <a:lnTo>
                        <a:pt x="108" y="188"/>
                      </a:lnTo>
                      <a:lnTo>
                        <a:pt x="108" y="186"/>
                      </a:lnTo>
                      <a:lnTo>
                        <a:pt x="108" y="180"/>
                      </a:lnTo>
                      <a:lnTo>
                        <a:pt x="104" y="176"/>
                      </a:lnTo>
                      <a:lnTo>
                        <a:pt x="98" y="172"/>
                      </a:lnTo>
                      <a:lnTo>
                        <a:pt x="98" y="170"/>
                      </a:lnTo>
                      <a:lnTo>
                        <a:pt x="98" y="168"/>
                      </a:lnTo>
                      <a:lnTo>
                        <a:pt x="92" y="166"/>
                      </a:lnTo>
                      <a:lnTo>
                        <a:pt x="90" y="166"/>
                      </a:lnTo>
                      <a:lnTo>
                        <a:pt x="90" y="160"/>
                      </a:lnTo>
                      <a:lnTo>
                        <a:pt x="92" y="154"/>
                      </a:lnTo>
                      <a:lnTo>
                        <a:pt x="88" y="154"/>
                      </a:lnTo>
                      <a:lnTo>
                        <a:pt x="86" y="136"/>
                      </a:lnTo>
                      <a:lnTo>
                        <a:pt x="80" y="118"/>
                      </a:lnTo>
                      <a:lnTo>
                        <a:pt x="72" y="116"/>
                      </a:lnTo>
                      <a:lnTo>
                        <a:pt x="72" y="112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94"/>
                      </a:lnTo>
                      <a:lnTo>
                        <a:pt x="60" y="80"/>
                      </a:lnTo>
                      <a:lnTo>
                        <a:pt x="52" y="80"/>
                      </a:lnTo>
                      <a:lnTo>
                        <a:pt x="52" y="70"/>
                      </a:lnTo>
                      <a:lnTo>
                        <a:pt x="50" y="62"/>
                      </a:lnTo>
                      <a:lnTo>
                        <a:pt x="44" y="62"/>
                      </a:lnTo>
                      <a:lnTo>
                        <a:pt x="36" y="42"/>
                      </a:lnTo>
                      <a:lnTo>
                        <a:pt x="28" y="34"/>
                      </a:lnTo>
                      <a:lnTo>
                        <a:pt x="32" y="30"/>
                      </a:lnTo>
                      <a:lnTo>
                        <a:pt x="32" y="24"/>
                      </a:lnTo>
                      <a:lnTo>
                        <a:pt x="44" y="30"/>
                      </a:lnTo>
                      <a:lnTo>
                        <a:pt x="46" y="30"/>
                      </a:lnTo>
                      <a:lnTo>
                        <a:pt x="46" y="26"/>
                      </a:lnTo>
                      <a:lnTo>
                        <a:pt x="54" y="26"/>
                      </a:lnTo>
                      <a:lnTo>
                        <a:pt x="54" y="32"/>
                      </a:lnTo>
                      <a:lnTo>
                        <a:pt x="60" y="32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64" y="52"/>
                      </a:lnTo>
                      <a:lnTo>
                        <a:pt x="68" y="60"/>
                      </a:lnTo>
                      <a:lnTo>
                        <a:pt x="68" y="64"/>
                      </a:lnTo>
                      <a:lnTo>
                        <a:pt x="80" y="76"/>
                      </a:lnTo>
                      <a:lnTo>
                        <a:pt x="80" y="80"/>
                      </a:lnTo>
                      <a:lnTo>
                        <a:pt x="80" y="82"/>
                      </a:lnTo>
                      <a:lnTo>
                        <a:pt x="82" y="82"/>
                      </a:lnTo>
                      <a:lnTo>
                        <a:pt x="88" y="90"/>
                      </a:lnTo>
                      <a:lnTo>
                        <a:pt x="92" y="98"/>
                      </a:lnTo>
                      <a:lnTo>
                        <a:pt x="98" y="98"/>
                      </a:lnTo>
                      <a:lnTo>
                        <a:pt x="100" y="104"/>
                      </a:lnTo>
                      <a:lnTo>
                        <a:pt x="98" y="108"/>
                      </a:lnTo>
                      <a:lnTo>
                        <a:pt x="104" y="108"/>
                      </a:lnTo>
                      <a:lnTo>
                        <a:pt x="106" y="112"/>
                      </a:lnTo>
                      <a:lnTo>
                        <a:pt x="108" y="118"/>
                      </a:lnTo>
                      <a:lnTo>
                        <a:pt x="118" y="124"/>
                      </a:lnTo>
                      <a:lnTo>
                        <a:pt x="116" y="126"/>
                      </a:lnTo>
                      <a:lnTo>
                        <a:pt x="114" y="132"/>
                      </a:lnTo>
                      <a:lnTo>
                        <a:pt x="114" y="136"/>
                      </a:lnTo>
                      <a:lnTo>
                        <a:pt x="124" y="144"/>
                      </a:lnTo>
                      <a:lnTo>
                        <a:pt x="134" y="154"/>
                      </a:lnTo>
                      <a:lnTo>
                        <a:pt x="136" y="162"/>
                      </a:lnTo>
                      <a:lnTo>
                        <a:pt x="140" y="168"/>
                      </a:lnTo>
                      <a:lnTo>
                        <a:pt x="144" y="168"/>
                      </a:lnTo>
                      <a:lnTo>
                        <a:pt x="146" y="168"/>
                      </a:lnTo>
                      <a:lnTo>
                        <a:pt x="146" y="172"/>
                      </a:lnTo>
                      <a:lnTo>
                        <a:pt x="146" y="176"/>
                      </a:lnTo>
                      <a:lnTo>
                        <a:pt x="152" y="176"/>
                      </a:lnTo>
                      <a:lnTo>
                        <a:pt x="158" y="186"/>
                      </a:lnTo>
                      <a:lnTo>
                        <a:pt x="158" y="190"/>
                      </a:lnTo>
                      <a:lnTo>
                        <a:pt x="158" y="194"/>
                      </a:lnTo>
                      <a:lnTo>
                        <a:pt x="164" y="202"/>
                      </a:lnTo>
                      <a:lnTo>
                        <a:pt x="170" y="212"/>
                      </a:lnTo>
                      <a:lnTo>
                        <a:pt x="172" y="220"/>
                      </a:lnTo>
                      <a:lnTo>
                        <a:pt x="172" y="226"/>
                      </a:lnTo>
                      <a:lnTo>
                        <a:pt x="170" y="236"/>
                      </a:lnTo>
                      <a:lnTo>
                        <a:pt x="168" y="250"/>
                      </a:lnTo>
                      <a:lnTo>
                        <a:pt x="168" y="254"/>
                      </a:lnTo>
                      <a:lnTo>
                        <a:pt x="170" y="260"/>
                      </a:lnTo>
                      <a:lnTo>
                        <a:pt x="176" y="262"/>
                      </a:lnTo>
                      <a:lnTo>
                        <a:pt x="178" y="266"/>
                      </a:lnTo>
                      <a:lnTo>
                        <a:pt x="186" y="268"/>
                      </a:lnTo>
                      <a:lnTo>
                        <a:pt x="200" y="288"/>
                      </a:lnTo>
                      <a:lnTo>
                        <a:pt x="206" y="288"/>
                      </a:lnTo>
                      <a:lnTo>
                        <a:pt x="212" y="290"/>
                      </a:lnTo>
                      <a:lnTo>
                        <a:pt x="222" y="290"/>
                      </a:lnTo>
                      <a:lnTo>
                        <a:pt x="230" y="298"/>
                      </a:lnTo>
                      <a:lnTo>
                        <a:pt x="240" y="308"/>
                      </a:lnTo>
                      <a:lnTo>
                        <a:pt x="250" y="308"/>
                      </a:lnTo>
                      <a:lnTo>
                        <a:pt x="260" y="312"/>
                      </a:lnTo>
                      <a:lnTo>
                        <a:pt x="264" y="316"/>
                      </a:lnTo>
                      <a:lnTo>
                        <a:pt x="270" y="322"/>
                      </a:lnTo>
                      <a:lnTo>
                        <a:pt x="290" y="326"/>
                      </a:lnTo>
                      <a:lnTo>
                        <a:pt x="298" y="324"/>
                      </a:lnTo>
                      <a:lnTo>
                        <a:pt x="306" y="322"/>
                      </a:lnTo>
                      <a:lnTo>
                        <a:pt x="314" y="320"/>
                      </a:lnTo>
                      <a:lnTo>
                        <a:pt x="324" y="320"/>
                      </a:lnTo>
                      <a:lnTo>
                        <a:pt x="340" y="324"/>
                      </a:lnTo>
                      <a:lnTo>
                        <a:pt x="340" y="320"/>
                      </a:lnTo>
                      <a:lnTo>
                        <a:pt x="342" y="320"/>
                      </a:lnTo>
                      <a:lnTo>
                        <a:pt x="344" y="322"/>
                      </a:lnTo>
                      <a:lnTo>
                        <a:pt x="348" y="324"/>
                      </a:lnTo>
                      <a:lnTo>
                        <a:pt x="352" y="332"/>
                      </a:lnTo>
                      <a:lnTo>
                        <a:pt x="354" y="330"/>
                      </a:lnTo>
                      <a:lnTo>
                        <a:pt x="358" y="326"/>
                      </a:lnTo>
                      <a:lnTo>
                        <a:pt x="354" y="326"/>
                      </a:lnTo>
                      <a:lnTo>
                        <a:pt x="358" y="322"/>
                      </a:lnTo>
                      <a:lnTo>
                        <a:pt x="360" y="316"/>
                      </a:lnTo>
                      <a:lnTo>
                        <a:pt x="366" y="312"/>
                      </a:lnTo>
                      <a:lnTo>
                        <a:pt x="384" y="312"/>
                      </a:lnTo>
                      <a:lnTo>
                        <a:pt x="380" y="308"/>
                      </a:lnTo>
                      <a:lnTo>
                        <a:pt x="378" y="304"/>
                      </a:lnTo>
                      <a:lnTo>
                        <a:pt x="372" y="298"/>
                      </a:lnTo>
                      <a:lnTo>
                        <a:pt x="370" y="294"/>
                      </a:lnTo>
                      <a:lnTo>
                        <a:pt x="370" y="288"/>
                      </a:lnTo>
                      <a:lnTo>
                        <a:pt x="376" y="288"/>
                      </a:lnTo>
                      <a:lnTo>
                        <a:pt x="378" y="280"/>
                      </a:lnTo>
                      <a:lnTo>
                        <a:pt x="404" y="280"/>
                      </a:lnTo>
                      <a:lnTo>
                        <a:pt x="408" y="278"/>
                      </a:lnTo>
                      <a:lnTo>
                        <a:pt x="408" y="276"/>
                      </a:lnTo>
                      <a:lnTo>
                        <a:pt x="412" y="276"/>
                      </a:lnTo>
                      <a:lnTo>
                        <a:pt x="414" y="276"/>
                      </a:lnTo>
                      <a:lnTo>
                        <a:pt x="414" y="272"/>
                      </a:lnTo>
                      <a:lnTo>
                        <a:pt x="416" y="272"/>
                      </a:lnTo>
                      <a:lnTo>
                        <a:pt x="420" y="270"/>
                      </a:lnTo>
                      <a:lnTo>
                        <a:pt x="420" y="276"/>
                      </a:lnTo>
                      <a:lnTo>
                        <a:pt x="424" y="278"/>
                      </a:lnTo>
                      <a:lnTo>
                        <a:pt x="426" y="278"/>
                      </a:lnTo>
                      <a:lnTo>
                        <a:pt x="426" y="276"/>
                      </a:lnTo>
                      <a:lnTo>
                        <a:pt x="426" y="262"/>
                      </a:lnTo>
                      <a:lnTo>
                        <a:pt x="432" y="240"/>
                      </a:lnTo>
                      <a:lnTo>
                        <a:pt x="434" y="224"/>
                      </a:lnTo>
                      <a:lnTo>
                        <a:pt x="434" y="220"/>
                      </a:lnTo>
                      <a:lnTo>
                        <a:pt x="432" y="216"/>
                      </a:lnTo>
                      <a:lnTo>
                        <a:pt x="430" y="214"/>
                      </a:lnTo>
                      <a:lnTo>
                        <a:pt x="422" y="214"/>
                      </a:lnTo>
                      <a:lnTo>
                        <a:pt x="412" y="216"/>
                      </a:lnTo>
                      <a:lnTo>
                        <a:pt x="388" y="226"/>
                      </a:lnTo>
                      <a:lnTo>
                        <a:pt x="388" y="240"/>
                      </a:lnTo>
                      <a:lnTo>
                        <a:pt x="386" y="250"/>
                      </a:lnTo>
                      <a:lnTo>
                        <a:pt x="380" y="252"/>
                      </a:lnTo>
                      <a:lnTo>
                        <a:pt x="380" y="258"/>
                      </a:lnTo>
                      <a:lnTo>
                        <a:pt x="380" y="262"/>
                      </a:lnTo>
                      <a:lnTo>
                        <a:pt x="376" y="266"/>
                      </a:lnTo>
                      <a:lnTo>
                        <a:pt x="372" y="272"/>
                      </a:lnTo>
                      <a:lnTo>
                        <a:pt x="370" y="272"/>
                      </a:lnTo>
                      <a:lnTo>
                        <a:pt x="368" y="272"/>
                      </a:lnTo>
                      <a:lnTo>
                        <a:pt x="366" y="272"/>
                      </a:lnTo>
                      <a:lnTo>
                        <a:pt x="366" y="270"/>
                      </a:lnTo>
                      <a:lnTo>
                        <a:pt x="354" y="270"/>
                      </a:lnTo>
                      <a:lnTo>
                        <a:pt x="350" y="276"/>
                      </a:lnTo>
                      <a:lnTo>
                        <a:pt x="344" y="278"/>
                      </a:lnTo>
                      <a:lnTo>
                        <a:pt x="340" y="278"/>
                      </a:lnTo>
                      <a:lnTo>
                        <a:pt x="336" y="284"/>
                      </a:lnTo>
                      <a:lnTo>
                        <a:pt x="336" y="286"/>
                      </a:lnTo>
                      <a:lnTo>
                        <a:pt x="334" y="286"/>
                      </a:lnTo>
                      <a:lnTo>
                        <a:pt x="332" y="286"/>
                      </a:lnTo>
                      <a:lnTo>
                        <a:pt x="334" y="284"/>
                      </a:lnTo>
                      <a:lnTo>
                        <a:pt x="330" y="284"/>
                      </a:lnTo>
                      <a:lnTo>
                        <a:pt x="324" y="286"/>
                      </a:lnTo>
                      <a:lnTo>
                        <a:pt x="322" y="276"/>
                      </a:lnTo>
                      <a:lnTo>
                        <a:pt x="314" y="276"/>
                      </a:lnTo>
                      <a:lnTo>
                        <a:pt x="308" y="276"/>
                      </a:lnTo>
                      <a:lnTo>
                        <a:pt x="306" y="272"/>
                      </a:lnTo>
                      <a:lnTo>
                        <a:pt x="304" y="268"/>
                      </a:lnTo>
                      <a:lnTo>
                        <a:pt x="300" y="262"/>
                      </a:lnTo>
                      <a:lnTo>
                        <a:pt x="290" y="244"/>
                      </a:lnTo>
                      <a:lnTo>
                        <a:pt x="280" y="224"/>
                      </a:lnTo>
                      <a:lnTo>
                        <a:pt x="276" y="226"/>
                      </a:lnTo>
                      <a:lnTo>
                        <a:pt x="278" y="220"/>
                      </a:lnTo>
                      <a:lnTo>
                        <a:pt x="276" y="212"/>
                      </a:lnTo>
                      <a:lnTo>
                        <a:pt x="280" y="206"/>
                      </a:lnTo>
                      <a:lnTo>
                        <a:pt x="280" y="202"/>
                      </a:lnTo>
                      <a:lnTo>
                        <a:pt x="280" y="196"/>
                      </a:lnTo>
                      <a:lnTo>
                        <a:pt x="276" y="186"/>
                      </a:lnTo>
                      <a:lnTo>
                        <a:pt x="278" y="180"/>
                      </a:lnTo>
                      <a:lnTo>
                        <a:pt x="278" y="176"/>
                      </a:lnTo>
                      <a:lnTo>
                        <a:pt x="276" y="168"/>
                      </a:lnTo>
                      <a:lnTo>
                        <a:pt x="272" y="160"/>
                      </a:lnTo>
                      <a:lnTo>
                        <a:pt x="276" y="158"/>
                      </a:lnTo>
                      <a:lnTo>
                        <a:pt x="280" y="152"/>
                      </a:lnTo>
                      <a:lnTo>
                        <a:pt x="286" y="150"/>
                      </a:lnTo>
                      <a:lnTo>
                        <a:pt x="288" y="148"/>
                      </a:lnTo>
                      <a:lnTo>
                        <a:pt x="288" y="140"/>
                      </a:lnTo>
                      <a:lnTo>
                        <a:pt x="286" y="134"/>
                      </a:lnTo>
                      <a:lnTo>
                        <a:pt x="280" y="134"/>
                      </a:lnTo>
                      <a:lnTo>
                        <a:pt x="280" y="132"/>
                      </a:lnTo>
                      <a:lnTo>
                        <a:pt x="276" y="130"/>
                      </a:lnTo>
                      <a:lnTo>
                        <a:pt x="268" y="126"/>
                      </a:lnTo>
                      <a:lnTo>
                        <a:pt x="260" y="124"/>
                      </a:lnTo>
                      <a:lnTo>
                        <a:pt x="258" y="118"/>
                      </a:lnTo>
                      <a:lnTo>
                        <a:pt x="258" y="116"/>
                      </a:lnTo>
                      <a:lnTo>
                        <a:pt x="254" y="112"/>
                      </a:lnTo>
                      <a:lnTo>
                        <a:pt x="252" y="104"/>
                      </a:lnTo>
                      <a:lnTo>
                        <a:pt x="250" y="98"/>
                      </a:lnTo>
                      <a:lnTo>
                        <a:pt x="248" y="94"/>
                      </a:lnTo>
                      <a:lnTo>
                        <a:pt x="242" y="88"/>
                      </a:lnTo>
                      <a:lnTo>
                        <a:pt x="240" y="80"/>
                      </a:lnTo>
                      <a:lnTo>
                        <a:pt x="240" y="78"/>
                      </a:lnTo>
                      <a:lnTo>
                        <a:pt x="236" y="72"/>
                      </a:lnTo>
                      <a:lnTo>
                        <a:pt x="230" y="64"/>
                      </a:lnTo>
                      <a:lnTo>
                        <a:pt x="226" y="60"/>
                      </a:lnTo>
                      <a:lnTo>
                        <a:pt x="224" y="58"/>
                      </a:lnTo>
                      <a:lnTo>
                        <a:pt x="218" y="58"/>
                      </a:lnTo>
                      <a:lnTo>
                        <a:pt x="214" y="58"/>
                      </a:lnTo>
                      <a:lnTo>
                        <a:pt x="208" y="54"/>
                      </a:lnTo>
                      <a:lnTo>
                        <a:pt x="206" y="58"/>
                      </a:lnTo>
                      <a:lnTo>
                        <a:pt x="204" y="62"/>
                      </a:lnTo>
                      <a:lnTo>
                        <a:pt x="200" y="68"/>
                      </a:lnTo>
                      <a:lnTo>
                        <a:pt x="194" y="68"/>
                      </a:lnTo>
                      <a:lnTo>
                        <a:pt x="186" y="64"/>
                      </a:lnTo>
                      <a:lnTo>
                        <a:pt x="182" y="60"/>
                      </a:lnTo>
                      <a:lnTo>
                        <a:pt x="180" y="52"/>
                      </a:lnTo>
                      <a:lnTo>
                        <a:pt x="180" y="50"/>
                      </a:lnTo>
                      <a:lnTo>
                        <a:pt x="178" y="44"/>
                      </a:lnTo>
                      <a:lnTo>
                        <a:pt x="172" y="40"/>
                      </a:lnTo>
                      <a:lnTo>
                        <a:pt x="168" y="36"/>
                      </a:lnTo>
                      <a:lnTo>
                        <a:pt x="162" y="34"/>
                      </a:lnTo>
                      <a:lnTo>
                        <a:pt x="160" y="30"/>
                      </a:lnTo>
                      <a:lnTo>
                        <a:pt x="158" y="24"/>
                      </a:lnTo>
                      <a:lnTo>
                        <a:pt x="152" y="22"/>
                      </a:lnTo>
                      <a:lnTo>
                        <a:pt x="124" y="18"/>
                      </a:lnTo>
                      <a:lnTo>
                        <a:pt x="124" y="30"/>
                      </a:lnTo>
                      <a:lnTo>
                        <a:pt x="74" y="26"/>
                      </a:lnTo>
                      <a:lnTo>
                        <a:pt x="36" y="6"/>
                      </a:lnTo>
                      <a:lnTo>
                        <a:pt x="36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Freeform: Shape 81">
                  <a:extLst>
                    <a:ext uri="{FF2B5EF4-FFF2-40B4-BE49-F238E27FC236}">
                      <a16:creationId xmlns:a16="http://schemas.microsoft.com/office/drawing/2014/main" id="{0D88A6ED-AA9E-4B1C-8DED-DF06CEBF9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3775" y="3914775"/>
                  <a:ext cx="50800" cy="22225"/>
                </a:xfrm>
                <a:custGeom>
                  <a:avLst/>
                  <a:gdLst>
                    <a:gd name="T0" fmla="*/ 4 w 32"/>
                    <a:gd name="T1" fmla="*/ 0 h 14"/>
                    <a:gd name="T2" fmla="*/ 4 w 32"/>
                    <a:gd name="T3" fmla="*/ 0 h 14"/>
                    <a:gd name="T4" fmla="*/ 0 w 32"/>
                    <a:gd name="T5" fmla="*/ 4 h 14"/>
                    <a:gd name="T6" fmla="*/ 14 w 32"/>
                    <a:gd name="T7" fmla="*/ 12 h 14"/>
                    <a:gd name="T8" fmla="*/ 14 w 32"/>
                    <a:gd name="T9" fmla="*/ 14 h 14"/>
                    <a:gd name="T10" fmla="*/ 24 w 32"/>
                    <a:gd name="T11" fmla="*/ 12 h 14"/>
                    <a:gd name="T12" fmla="*/ 32 w 32"/>
                    <a:gd name="T13" fmla="*/ 10 h 14"/>
                    <a:gd name="T14" fmla="*/ 32 w 32"/>
                    <a:gd name="T15" fmla="*/ 6 h 14"/>
                    <a:gd name="T16" fmla="*/ 28 w 32"/>
                    <a:gd name="T17" fmla="*/ 4 h 14"/>
                    <a:gd name="T18" fmla="*/ 28 w 32"/>
                    <a:gd name="T19" fmla="*/ 0 h 14"/>
                    <a:gd name="T20" fmla="*/ 16 w 32"/>
                    <a:gd name="T21" fmla="*/ 0 h 14"/>
                    <a:gd name="T22" fmla="*/ 4 w 32"/>
                    <a:gd name="T23" fmla="*/ 0 h 14"/>
                    <a:gd name="T24" fmla="*/ 4 w 32"/>
                    <a:gd name="T25" fmla="*/ 0 h 14"/>
                    <a:gd name="T26" fmla="*/ 4 w 32"/>
                    <a:gd name="T2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24" y="12"/>
                      </a:lnTo>
                      <a:lnTo>
                        <a:pt x="32" y="10"/>
                      </a:lnTo>
                      <a:lnTo>
                        <a:pt x="32" y="6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1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Freeform: Shape 82">
                  <a:extLst>
                    <a:ext uri="{FF2B5EF4-FFF2-40B4-BE49-F238E27FC236}">
                      <a16:creationId xmlns:a16="http://schemas.microsoft.com/office/drawing/2014/main" id="{5FDFC0FD-27B4-44B6-BA17-3E2162000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4250" y="2292350"/>
                  <a:ext cx="241300" cy="123825"/>
                </a:xfrm>
                <a:custGeom>
                  <a:avLst/>
                  <a:gdLst>
                    <a:gd name="T0" fmla="*/ 112 w 152"/>
                    <a:gd name="T1" fmla="*/ 4 h 78"/>
                    <a:gd name="T2" fmla="*/ 104 w 152"/>
                    <a:gd name="T3" fmla="*/ 12 h 78"/>
                    <a:gd name="T4" fmla="*/ 100 w 152"/>
                    <a:gd name="T5" fmla="*/ 14 h 78"/>
                    <a:gd name="T6" fmla="*/ 90 w 152"/>
                    <a:gd name="T7" fmla="*/ 14 h 78"/>
                    <a:gd name="T8" fmla="*/ 86 w 152"/>
                    <a:gd name="T9" fmla="*/ 22 h 78"/>
                    <a:gd name="T10" fmla="*/ 76 w 152"/>
                    <a:gd name="T11" fmla="*/ 8 h 78"/>
                    <a:gd name="T12" fmla="*/ 72 w 152"/>
                    <a:gd name="T13" fmla="*/ 12 h 78"/>
                    <a:gd name="T14" fmla="*/ 68 w 152"/>
                    <a:gd name="T15" fmla="*/ 14 h 78"/>
                    <a:gd name="T16" fmla="*/ 66 w 152"/>
                    <a:gd name="T17" fmla="*/ 22 h 78"/>
                    <a:gd name="T18" fmla="*/ 62 w 152"/>
                    <a:gd name="T19" fmla="*/ 16 h 78"/>
                    <a:gd name="T20" fmla="*/ 56 w 152"/>
                    <a:gd name="T21" fmla="*/ 12 h 78"/>
                    <a:gd name="T22" fmla="*/ 56 w 152"/>
                    <a:gd name="T23" fmla="*/ 26 h 78"/>
                    <a:gd name="T24" fmla="*/ 48 w 152"/>
                    <a:gd name="T25" fmla="*/ 30 h 78"/>
                    <a:gd name="T26" fmla="*/ 40 w 152"/>
                    <a:gd name="T27" fmla="*/ 34 h 78"/>
                    <a:gd name="T28" fmla="*/ 40 w 152"/>
                    <a:gd name="T29" fmla="*/ 26 h 78"/>
                    <a:gd name="T30" fmla="*/ 40 w 152"/>
                    <a:gd name="T31" fmla="*/ 16 h 78"/>
                    <a:gd name="T32" fmla="*/ 32 w 152"/>
                    <a:gd name="T33" fmla="*/ 8 h 78"/>
                    <a:gd name="T34" fmla="*/ 30 w 152"/>
                    <a:gd name="T35" fmla="*/ 16 h 78"/>
                    <a:gd name="T36" fmla="*/ 30 w 152"/>
                    <a:gd name="T37" fmla="*/ 22 h 78"/>
                    <a:gd name="T38" fmla="*/ 22 w 152"/>
                    <a:gd name="T39" fmla="*/ 16 h 78"/>
                    <a:gd name="T40" fmla="*/ 14 w 152"/>
                    <a:gd name="T41" fmla="*/ 18 h 78"/>
                    <a:gd name="T42" fmla="*/ 14 w 152"/>
                    <a:gd name="T43" fmla="*/ 24 h 78"/>
                    <a:gd name="T44" fmla="*/ 4 w 152"/>
                    <a:gd name="T45" fmla="*/ 26 h 78"/>
                    <a:gd name="T46" fmla="*/ 0 w 152"/>
                    <a:gd name="T47" fmla="*/ 32 h 78"/>
                    <a:gd name="T48" fmla="*/ 10 w 152"/>
                    <a:gd name="T49" fmla="*/ 34 h 78"/>
                    <a:gd name="T50" fmla="*/ 22 w 152"/>
                    <a:gd name="T51" fmla="*/ 24 h 78"/>
                    <a:gd name="T52" fmla="*/ 26 w 152"/>
                    <a:gd name="T53" fmla="*/ 30 h 78"/>
                    <a:gd name="T54" fmla="*/ 26 w 152"/>
                    <a:gd name="T55" fmla="*/ 36 h 78"/>
                    <a:gd name="T56" fmla="*/ 18 w 152"/>
                    <a:gd name="T57" fmla="*/ 40 h 78"/>
                    <a:gd name="T58" fmla="*/ 4 w 152"/>
                    <a:gd name="T59" fmla="*/ 44 h 78"/>
                    <a:gd name="T60" fmla="*/ 14 w 152"/>
                    <a:gd name="T61" fmla="*/ 48 h 78"/>
                    <a:gd name="T62" fmla="*/ 26 w 152"/>
                    <a:gd name="T63" fmla="*/ 48 h 78"/>
                    <a:gd name="T64" fmla="*/ 38 w 152"/>
                    <a:gd name="T65" fmla="*/ 60 h 78"/>
                    <a:gd name="T66" fmla="*/ 26 w 152"/>
                    <a:gd name="T67" fmla="*/ 70 h 78"/>
                    <a:gd name="T68" fmla="*/ 36 w 152"/>
                    <a:gd name="T69" fmla="*/ 68 h 78"/>
                    <a:gd name="T70" fmla="*/ 44 w 152"/>
                    <a:gd name="T71" fmla="*/ 64 h 78"/>
                    <a:gd name="T72" fmla="*/ 58 w 152"/>
                    <a:gd name="T73" fmla="*/ 72 h 78"/>
                    <a:gd name="T74" fmla="*/ 56 w 152"/>
                    <a:gd name="T75" fmla="*/ 78 h 78"/>
                    <a:gd name="T76" fmla="*/ 90 w 152"/>
                    <a:gd name="T77" fmla="*/ 76 h 78"/>
                    <a:gd name="T78" fmla="*/ 90 w 152"/>
                    <a:gd name="T79" fmla="*/ 72 h 78"/>
                    <a:gd name="T80" fmla="*/ 92 w 152"/>
                    <a:gd name="T81" fmla="*/ 68 h 78"/>
                    <a:gd name="T82" fmla="*/ 102 w 152"/>
                    <a:gd name="T83" fmla="*/ 68 h 78"/>
                    <a:gd name="T84" fmla="*/ 108 w 152"/>
                    <a:gd name="T85" fmla="*/ 68 h 78"/>
                    <a:gd name="T86" fmla="*/ 118 w 152"/>
                    <a:gd name="T87" fmla="*/ 62 h 78"/>
                    <a:gd name="T88" fmla="*/ 128 w 152"/>
                    <a:gd name="T89" fmla="*/ 60 h 78"/>
                    <a:gd name="T90" fmla="*/ 146 w 152"/>
                    <a:gd name="T91" fmla="*/ 42 h 78"/>
                    <a:gd name="T92" fmla="*/ 146 w 152"/>
                    <a:gd name="T93" fmla="*/ 42 h 78"/>
                    <a:gd name="T94" fmla="*/ 148 w 152"/>
                    <a:gd name="T95" fmla="*/ 44 h 78"/>
                    <a:gd name="T96" fmla="*/ 148 w 152"/>
                    <a:gd name="T97" fmla="*/ 26 h 78"/>
                    <a:gd name="T98" fmla="*/ 140 w 152"/>
                    <a:gd name="T99" fmla="*/ 24 h 78"/>
                    <a:gd name="T100" fmla="*/ 134 w 152"/>
                    <a:gd name="T101" fmla="*/ 26 h 78"/>
                    <a:gd name="T102" fmla="*/ 136 w 152"/>
                    <a:gd name="T103" fmla="*/ 22 h 78"/>
                    <a:gd name="T104" fmla="*/ 136 w 152"/>
                    <a:gd name="T105" fmla="*/ 16 h 78"/>
                    <a:gd name="T106" fmla="*/ 138 w 152"/>
                    <a:gd name="T107" fmla="*/ 8 h 78"/>
                    <a:gd name="T108" fmla="*/ 128 w 152"/>
                    <a:gd name="T109" fmla="*/ 8 h 78"/>
                    <a:gd name="T110" fmla="*/ 128 w 152"/>
                    <a:gd name="T111" fmla="*/ 12 h 78"/>
                    <a:gd name="T112" fmla="*/ 122 w 152"/>
                    <a:gd name="T113" fmla="*/ 6 h 78"/>
                    <a:gd name="T114" fmla="*/ 112 w 152"/>
                    <a:gd name="T115" fmla="*/ 4 h 78"/>
                    <a:gd name="T116" fmla="*/ 112 w 152"/>
                    <a:gd name="T117" fmla="*/ 4 h 78"/>
                    <a:gd name="T118" fmla="*/ 18 w 152"/>
                    <a:gd name="T119" fmla="*/ 6 h 78"/>
                    <a:gd name="T120" fmla="*/ 28 w 152"/>
                    <a:gd name="T121" fmla="*/ 0 h 78"/>
                    <a:gd name="T122" fmla="*/ 18 w 152"/>
                    <a:gd name="T12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2" h="78">
                      <a:moveTo>
                        <a:pt x="112" y="4"/>
                      </a:moveTo>
                      <a:lnTo>
                        <a:pt x="112" y="4"/>
                      </a:lnTo>
                      <a:lnTo>
                        <a:pt x="112" y="12"/>
                      </a:lnTo>
                      <a:lnTo>
                        <a:pt x="104" y="12"/>
                      </a:lnTo>
                      <a:lnTo>
                        <a:pt x="100" y="8"/>
                      </a:lnTo>
                      <a:lnTo>
                        <a:pt x="100" y="14"/>
                      </a:lnTo>
                      <a:lnTo>
                        <a:pt x="92" y="16"/>
                      </a:lnTo>
                      <a:lnTo>
                        <a:pt x="90" y="14"/>
                      </a:lnTo>
                      <a:lnTo>
                        <a:pt x="84" y="12"/>
                      </a:lnTo>
                      <a:lnTo>
                        <a:pt x="86" y="22"/>
                      </a:lnTo>
                      <a:lnTo>
                        <a:pt x="80" y="18"/>
                      </a:lnTo>
                      <a:lnTo>
                        <a:pt x="76" y="8"/>
                      </a:lnTo>
                      <a:lnTo>
                        <a:pt x="76" y="12"/>
                      </a:lnTo>
                      <a:lnTo>
                        <a:pt x="72" y="12"/>
                      </a:lnTo>
                      <a:lnTo>
                        <a:pt x="68" y="12"/>
                      </a:lnTo>
                      <a:lnTo>
                        <a:pt x="68" y="14"/>
                      </a:lnTo>
                      <a:lnTo>
                        <a:pt x="66" y="16"/>
                      </a:lnTo>
                      <a:lnTo>
                        <a:pt x="66" y="22"/>
                      </a:lnTo>
                      <a:lnTo>
                        <a:pt x="62" y="22"/>
                      </a:lnTo>
                      <a:lnTo>
                        <a:pt x="62" y="16"/>
                      </a:lnTo>
                      <a:lnTo>
                        <a:pt x="58" y="12"/>
                      </a:lnTo>
                      <a:lnTo>
                        <a:pt x="56" y="12"/>
                      </a:lnTo>
                      <a:lnTo>
                        <a:pt x="56" y="18"/>
                      </a:lnTo>
                      <a:lnTo>
                        <a:pt x="56" y="26"/>
                      </a:lnTo>
                      <a:lnTo>
                        <a:pt x="46" y="26"/>
                      </a:lnTo>
                      <a:lnTo>
                        <a:pt x="48" y="30"/>
                      </a:lnTo>
                      <a:lnTo>
                        <a:pt x="46" y="32"/>
                      </a:lnTo>
                      <a:lnTo>
                        <a:pt x="40" y="34"/>
                      </a:lnTo>
                      <a:lnTo>
                        <a:pt x="40" y="30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16"/>
                      </a:lnTo>
                      <a:lnTo>
                        <a:pt x="38" y="16"/>
                      </a:lnTo>
                      <a:lnTo>
                        <a:pt x="32" y="8"/>
                      </a:lnTo>
                      <a:lnTo>
                        <a:pt x="22" y="8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30" y="22"/>
                      </a:lnTo>
                      <a:lnTo>
                        <a:pt x="28" y="22"/>
                      </a:lnTo>
                      <a:lnTo>
                        <a:pt x="22" y="16"/>
                      </a:lnTo>
                      <a:lnTo>
                        <a:pt x="18" y="16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4" y="24"/>
                      </a:lnTo>
                      <a:lnTo>
                        <a:pt x="10" y="26"/>
                      </a:lnTo>
                      <a:lnTo>
                        <a:pt x="4" y="26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4" y="34"/>
                      </a:lnTo>
                      <a:lnTo>
                        <a:pt x="10" y="34"/>
                      </a:lnTo>
                      <a:lnTo>
                        <a:pt x="18" y="30"/>
                      </a:lnTo>
                      <a:lnTo>
                        <a:pt x="22" y="24"/>
                      </a:lnTo>
                      <a:lnTo>
                        <a:pt x="28" y="26"/>
                      </a:lnTo>
                      <a:lnTo>
                        <a:pt x="26" y="30"/>
                      </a:lnTo>
                      <a:lnTo>
                        <a:pt x="26" y="34"/>
                      </a:lnTo>
                      <a:lnTo>
                        <a:pt x="26" y="36"/>
                      </a:lnTo>
                      <a:lnTo>
                        <a:pt x="30" y="40"/>
                      </a:lnTo>
                      <a:lnTo>
                        <a:pt x="18" y="40"/>
                      </a:lnTo>
                      <a:lnTo>
                        <a:pt x="14" y="42"/>
                      </a:lnTo>
                      <a:lnTo>
                        <a:pt x="4" y="44"/>
                      </a:lnTo>
                      <a:lnTo>
                        <a:pt x="4" y="50"/>
                      </a:lnTo>
                      <a:lnTo>
                        <a:pt x="14" y="48"/>
                      </a:lnTo>
                      <a:lnTo>
                        <a:pt x="20" y="48"/>
                      </a:lnTo>
                      <a:lnTo>
                        <a:pt x="26" y="48"/>
                      </a:lnTo>
                      <a:lnTo>
                        <a:pt x="32" y="52"/>
                      </a:lnTo>
                      <a:lnTo>
                        <a:pt x="38" y="60"/>
                      </a:lnTo>
                      <a:lnTo>
                        <a:pt x="22" y="62"/>
                      </a:lnTo>
                      <a:lnTo>
                        <a:pt x="26" y="70"/>
                      </a:lnTo>
                      <a:lnTo>
                        <a:pt x="30" y="68"/>
                      </a:lnTo>
                      <a:lnTo>
                        <a:pt x="36" y="68"/>
                      </a:lnTo>
                      <a:lnTo>
                        <a:pt x="38" y="64"/>
                      </a:lnTo>
                      <a:lnTo>
                        <a:pt x="44" y="64"/>
                      </a:lnTo>
                      <a:lnTo>
                        <a:pt x="58" y="70"/>
                      </a:lnTo>
                      <a:lnTo>
                        <a:pt x="58" y="72"/>
                      </a:lnTo>
                      <a:lnTo>
                        <a:pt x="58" y="76"/>
                      </a:lnTo>
                      <a:lnTo>
                        <a:pt x="56" y="78"/>
                      </a:lnTo>
                      <a:lnTo>
                        <a:pt x="86" y="78"/>
                      </a:lnTo>
                      <a:lnTo>
                        <a:pt x="90" y="76"/>
                      </a:lnTo>
                      <a:lnTo>
                        <a:pt x="92" y="72"/>
                      </a:lnTo>
                      <a:lnTo>
                        <a:pt x="90" y="72"/>
                      </a:lnTo>
                      <a:lnTo>
                        <a:pt x="86" y="64"/>
                      </a:lnTo>
                      <a:lnTo>
                        <a:pt x="92" y="68"/>
                      </a:lnTo>
                      <a:lnTo>
                        <a:pt x="100" y="70"/>
                      </a:lnTo>
                      <a:lnTo>
                        <a:pt x="102" y="68"/>
                      </a:lnTo>
                      <a:lnTo>
                        <a:pt x="108" y="64"/>
                      </a:lnTo>
                      <a:lnTo>
                        <a:pt x="108" y="68"/>
                      </a:lnTo>
                      <a:lnTo>
                        <a:pt x="110" y="68"/>
                      </a:lnTo>
                      <a:lnTo>
                        <a:pt x="118" y="62"/>
                      </a:lnTo>
                      <a:lnTo>
                        <a:pt x="122" y="60"/>
                      </a:lnTo>
                      <a:lnTo>
                        <a:pt x="128" y="60"/>
                      </a:lnTo>
                      <a:lnTo>
                        <a:pt x="138" y="50"/>
                      </a:lnTo>
                      <a:lnTo>
                        <a:pt x="146" y="42"/>
                      </a:lnTo>
                      <a:lnTo>
                        <a:pt x="144" y="42"/>
                      </a:lnTo>
                      <a:lnTo>
                        <a:pt x="146" y="42"/>
                      </a:lnTo>
                      <a:lnTo>
                        <a:pt x="146" y="44"/>
                      </a:lnTo>
                      <a:lnTo>
                        <a:pt x="148" y="44"/>
                      </a:lnTo>
                      <a:lnTo>
                        <a:pt x="152" y="42"/>
                      </a:lnTo>
                      <a:lnTo>
                        <a:pt x="148" y="26"/>
                      </a:lnTo>
                      <a:lnTo>
                        <a:pt x="144" y="24"/>
                      </a:lnTo>
                      <a:lnTo>
                        <a:pt x="140" y="24"/>
                      </a:lnTo>
                      <a:lnTo>
                        <a:pt x="136" y="26"/>
                      </a:lnTo>
                      <a:lnTo>
                        <a:pt x="134" y="26"/>
                      </a:lnTo>
                      <a:lnTo>
                        <a:pt x="134" y="24"/>
                      </a:lnTo>
                      <a:lnTo>
                        <a:pt x="136" y="22"/>
                      </a:lnTo>
                      <a:lnTo>
                        <a:pt x="136" y="18"/>
                      </a:lnTo>
                      <a:lnTo>
                        <a:pt x="136" y="16"/>
                      </a:lnTo>
                      <a:lnTo>
                        <a:pt x="130" y="14"/>
                      </a:lnTo>
                      <a:lnTo>
                        <a:pt x="138" y="8"/>
                      </a:lnTo>
                      <a:lnTo>
                        <a:pt x="138" y="6"/>
                      </a:lnTo>
                      <a:lnTo>
                        <a:pt x="128" y="8"/>
                      </a:lnTo>
                      <a:lnTo>
                        <a:pt x="130" y="12"/>
                      </a:lnTo>
                      <a:lnTo>
                        <a:pt x="128" y="12"/>
                      </a:lnTo>
                      <a:lnTo>
                        <a:pt x="122" y="8"/>
                      </a:lnTo>
                      <a:lnTo>
                        <a:pt x="122" y="6"/>
                      </a:lnTo>
                      <a:lnTo>
                        <a:pt x="120" y="4"/>
                      </a:lnTo>
                      <a:lnTo>
                        <a:pt x="112" y="4"/>
                      </a:lnTo>
                      <a:lnTo>
                        <a:pt x="112" y="4"/>
                      </a:lnTo>
                      <a:lnTo>
                        <a:pt x="112" y="4"/>
                      </a:lnTo>
                      <a:close/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30" y="6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Freeform: Shape 83">
                  <a:extLst>
                    <a:ext uri="{FF2B5EF4-FFF2-40B4-BE49-F238E27FC236}">
                      <a16:creationId xmlns:a16="http://schemas.microsoft.com/office/drawing/2014/main" id="{E711B401-418E-4738-8762-34CBE99FB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9300" y="3987800"/>
                  <a:ext cx="142875" cy="82550"/>
                </a:xfrm>
                <a:custGeom>
                  <a:avLst/>
                  <a:gdLst>
                    <a:gd name="T0" fmla="*/ 90 w 90"/>
                    <a:gd name="T1" fmla="*/ 18 h 52"/>
                    <a:gd name="T2" fmla="*/ 90 w 90"/>
                    <a:gd name="T3" fmla="*/ 18 h 52"/>
                    <a:gd name="T4" fmla="*/ 80 w 90"/>
                    <a:gd name="T5" fmla="*/ 16 h 52"/>
                    <a:gd name="T6" fmla="*/ 78 w 90"/>
                    <a:gd name="T7" fmla="*/ 10 h 52"/>
                    <a:gd name="T8" fmla="*/ 74 w 90"/>
                    <a:gd name="T9" fmla="*/ 4 h 52"/>
                    <a:gd name="T10" fmla="*/ 54 w 90"/>
                    <a:gd name="T11" fmla="*/ 0 h 52"/>
                    <a:gd name="T12" fmla="*/ 44 w 90"/>
                    <a:gd name="T13" fmla="*/ 2 h 52"/>
                    <a:gd name="T14" fmla="*/ 36 w 90"/>
                    <a:gd name="T15" fmla="*/ 8 h 52"/>
                    <a:gd name="T16" fmla="*/ 12 w 90"/>
                    <a:gd name="T17" fmla="*/ 4 h 52"/>
                    <a:gd name="T18" fmla="*/ 12 w 90"/>
                    <a:gd name="T19" fmla="*/ 8 h 52"/>
                    <a:gd name="T20" fmla="*/ 8 w 90"/>
                    <a:gd name="T21" fmla="*/ 10 h 52"/>
                    <a:gd name="T22" fmla="*/ 2 w 90"/>
                    <a:gd name="T23" fmla="*/ 10 h 52"/>
                    <a:gd name="T24" fmla="*/ 2 w 90"/>
                    <a:gd name="T25" fmla="*/ 16 h 52"/>
                    <a:gd name="T26" fmla="*/ 0 w 90"/>
                    <a:gd name="T27" fmla="*/ 20 h 52"/>
                    <a:gd name="T28" fmla="*/ 0 w 90"/>
                    <a:gd name="T29" fmla="*/ 26 h 52"/>
                    <a:gd name="T30" fmla="*/ 4 w 90"/>
                    <a:gd name="T31" fmla="*/ 26 h 52"/>
                    <a:gd name="T32" fmla="*/ 12 w 90"/>
                    <a:gd name="T33" fmla="*/ 28 h 52"/>
                    <a:gd name="T34" fmla="*/ 16 w 90"/>
                    <a:gd name="T35" fmla="*/ 30 h 52"/>
                    <a:gd name="T36" fmla="*/ 20 w 90"/>
                    <a:gd name="T37" fmla="*/ 34 h 52"/>
                    <a:gd name="T38" fmla="*/ 26 w 90"/>
                    <a:gd name="T39" fmla="*/ 36 h 52"/>
                    <a:gd name="T40" fmla="*/ 28 w 90"/>
                    <a:gd name="T41" fmla="*/ 36 h 52"/>
                    <a:gd name="T42" fmla="*/ 28 w 90"/>
                    <a:gd name="T43" fmla="*/ 46 h 52"/>
                    <a:gd name="T44" fmla="*/ 30 w 90"/>
                    <a:gd name="T45" fmla="*/ 46 h 52"/>
                    <a:gd name="T46" fmla="*/ 30 w 90"/>
                    <a:gd name="T47" fmla="*/ 52 h 52"/>
                    <a:gd name="T48" fmla="*/ 34 w 90"/>
                    <a:gd name="T49" fmla="*/ 52 h 52"/>
                    <a:gd name="T50" fmla="*/ 36 w 90"/>
                    <a:gd name="T51" fmla="*/ 48 h 52"/>
                    <a:gd name="T52" fmla="*/ 36 w 90"/>
                    <a:gd name="T53" fmla="*/ 40 h 52"/>
                    <a:gd name="T54" fmla="*/ 36 w 90"/>
                    <a:gd name="T55" fmla="*/ 36 h 52"/>
                    <a:gd name="T56" fmla="*/ 46 w 90"/>
                    <a:gd name="T57" fmla="*/ 30 h 52"/>
                    <a:gd name="T58" fmla="*/ 52 w 90"/>
                    <a:gd name="T59" fmla="*/ 30 h 52"/>
                    <a:gd name="T60" fmla="*/ 54 w 90"/>
                    <a:gd name="T61" fmla="*/ 34 h 52"/>
                    <a:gd name="T62" fmla="*/ 60 w 90"/>
                    <a:gd name="T63" fmla="*/ 34 h 52"/>
                    <a:gd name="T64" fmla="*/ 62 w 90"/>
                    <a:gd name="T65" fmla="*/ 34 h 52"/>
                    <a:gd name="T66" fmla="*/ 70 w 90"/>
                    <a:gd name="T67" fmla="*/ 30 h 52"/>
                    <a:gd name="T68" fmla="*/ 72 w 90"/>
                    <a:gd name="T69" fmla="*/ 28 h 52"/>
                    <a:gd name="T70" fmla="*/ 74 w 90"/>
                    <a:gd name="T71" fmla="*/ 26 h 52"/>
                    <a:gd name="T72" fmla="*/ 80 w 90"/>
                    <a:gd name="T73" fmla="*/ 22 h 52"/>
                    <a:gd name="T74" fmla="*/ 90 w 90"/>
                    <a:gd name="T75" fmla="*/ 20 h 52"/>
                    <a:gd name="T76" fmla="*/ 90 w 90"/>
                    <a:gd name="T77" fmla="*/ 18 h 52"/>
                    <a:gd name="T78" fmla="*/ 90 w 90"/>
                    <a:gd name="T79" fmla="*/ 18 h 52"/>
                    <a:gd name="T80" fmla="*/ 90 w 90"/>
                    <a:gd name="T81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0" h="52">
                      <a:moveTo>
                        <a:pt x="90" y="18"/>
                      </a:moveTo>
                      <a:lnTo>
                        <a:pt x="90" y="18"/>
                      </a:lnTo>
                      <a:lnTo>
                        <a:pt x="80" y="16"/>
                      </a:lnTo>
                      <a:lnTo>
                        <a:pt x="78" y="10"/>
                      </a:lnTo>
                      <a:lnTo>
                        <a:pt x="74" y="4"/>
                      </a:lnTo>
                      <a:lnTo>
                        <a:pt x="54" y="0"/>
                      </a:lnTo>
                      <a:lnTo>
                        <a:pt x="44" y="2"/>
                      </a:lnTo>
                      <a:lnTo>
                        <a:pt x="36" y="8"/>
                      </a:ln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2" y="10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4" y="26"/>
                      </a:lnTo>
                      <a:lnTo>
                        <a:pt x="12" y="28"/>
                      </a:lnTo>
                      <a:lnTo>
                        <a:pt x="16" y="30"/>
                      </a:lnTo>
                      <a:lnTo>
                        <a:pt x="20" y="34"/>
                      </a:lnTo>
                      <a:lnTo>
                        <a:pt x="26" y="36"/>
                      </a:lnTo>
                      <a:lnTo>
                        <a:pt x="28" y="36"/>
                      </a:lnTo>
                      <a:lnTo>
                        <a:pt x="28" y="46"/>
                      </a:lnTo>
                      <a:lnTo>
                        <a:pt x="30" y="46"/>
                      </a:lnTo>
                      <a:lnTo>
                        <a:pt x="30" y="52"/>
                      </a:lnTo>
                      <a:lnTo>
                        <a:pt x="34" y="52"/>
                      </a:lnTo>
                      <a:lnTo>
                        <a:pt x="36" y="48"/>
                      </a:lnTo>
                      <a:lnTo>
                        <a:pt x="36" y="40"/>
                      </a:lnTo>
                      <a:lnTo>
                        <a:pt x="36" y="36"/>
                      </a:lnTo>
                      <a:lnTo>
                        <a:pt x="46" y="30"/>
                      </a:lnTo>
                      <a:lnTo>
                        <a:pt x="52" y="30"/>
                      </a:lnTo>
                      <a:lnTo>
                        <a:pt x="54" y="34"/>
                      </a:lnTo>
                      <a:lnTo>
                        <a:pt x="60" y="34"/>
                      </a:lnTo>
                      <a:lnTo>
                        <a:pt x="62" y="34"/>
                      </a:lnTo>
                      <a:lnTo>
                        <a:pt x="70" y="30"/>
                      </a:lnTo>
                      <a:lnTo>
                        <a:pt x="72" y="28"/>
                      </a:lnTo>
                      <a:lnTo>
                        <a:pt x="74" y="26"/>
                      </a:lnTo>
                      <a:lnTo>
                        <a:pt x="80" y="22"/>
                      </a:lnTo>
                      <a:lnTo>
                        <a:pt x="90" y="20"/>
                      </a:lnTo>
                      <a:lnTo>
                        <a:pt x="90" y="18"/>
                      </a:lnTo>
                      <a:lnTo>
                        <a:pt x="90" y="18"/>
                      </a:lnTo>
                      <a:lnTo>
                        <a:pt x="90" y="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Freeform: Shape 84">
                  <a:extLst>
                    <a:ext uri="{FF2B5EF4-FFF2-40B4-BE49-F238E27FC236}">
                      <a16:creationId xmlns:a16="http://schemas.microsoft.com/office/drawing/2014/main" id="{C796541B-C376-4E3D-B866-DB69B2469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4175" y="3810000"/>
                  <a:ext cx="120650" cy="95250"/>
                </a:xfrm>
                <a:custGeom>
                  <a:avLst/>
                  <a:gdLst>
                    <a:gd name="T0" fmla="*/ 64 w 76"/>
                    <a:gd name="T1" fmla="*/ 42 h 60"/>
                    <a:gd name="T2" fmla="*/ 64 w 76"/>
                    <a:gd name="T3" fmla="*/ 42 h 60"/>
                    <a:gd name="T4" fmla="*/ 62 w 76"/>
                    <a:gd name="T5" fmla="*/ 46 h 60"/>
                    <a:gd name="T6" fmla="*/ 60 w 76"/>
                    <a:gd name="T7" fmla="*/ 48 h 60"/>
                    <a:gd name="T8" fmla="*/ 60 w 76"/>
                    <a:gd name="T9" fmla="*/ 50 h 60"/>
                    <a:gd name="T10" fmla="*/ 60 w 76"/>
                    <a:gd name="T11" fmla="*/ 56 h 60"/>
                    <a:gd name="T12" fmla="*/ 62 w 76"/>
                    <a:gd name="T13" fmla="*/ 58 h 60"/>
                    <a:gd name="T14" fmla="*/ 64 w 76"/>
                    <a:gd name="T15" fmla="*/ 60 h 60"/>
                    <a:gd name="T16" fmla="*/ 64 w 76"/>
                    <a:gd name="T17" fmla="*/ 58 h 60"/>
                    <a:gd name="T18" fmla="*/ 76 w 76"/>
                    <a:gd name="T19" fmla="*/ 50 h 60"/>
                    <a:gd name="T20" fmla="*/ 72 w 76"/>
                    <a:gd name="T21" fmla="*/ 48 h 60"/>
                    <a:gd name="T22" fmla="*/ 70 w 76"/>
                    <a:gd name="T23" fmla="*/ 42 h 60"/>
                    <a:gd name="T24" fmla="*/ 64 w 76"/>
                    <a:gd name="T25" fmla="*/ 42 h 60"/>
                    <a:gd name="T26" fmla="*/ 64 w 76"/>
                    <a:gd name="T27" fmla="*/ 42 h 60"/>
                    <a:gd name="T28" fmla="*/ 64 w 76"/>
                    <a:gd name="T29" fmla="*/ 42 h 60"/>
                    <a:gd name="T30" fmla="*/ 52 w 76"/>
                    <a:gd name="T31" fmla="*/ 22 h 60"/>
                    <a:gd name="T32" fmla="*/ 52 w 76"/>
                    <a:gd name="T33" fmla="*/ 22 h 60"/>
                    <a:gd name="T34" fmla="*/ 54 w 76"/>
                    <a:gd name="T35" fmla="*/ 30 h 60"/>
                    <a:gd name="T36" fmla="*/ 58 w 76"/>
                    <a:gd name="T37" fmla="*/ 28 h 60"/>
                    <a:gd name="T38" fmla="*/ 58 w 76"/>
                    <a:gd name="T39" fmla="*/ 24 h 60"/>
                    <a:gd name="T40" fmla="*/ 52 w 76"/>
                    <a:gd name="T41" fmla="*/ 22 h 60"/>
                    <a:gd name="T42" fmla="*/ 52 w 76"/>
                    <a:gd name="T43" fmla="*/ 22 h 60"/>
                    <a:gd name="T44" fmla="*/ 52 w 76"/>
                    <a:gd name="T45" fmla="*/ 22 h 60"/>
                    <a:gd name="T46" fmla="*/ 28 w 76"/>
                    <a:gd name="T47" fmla="*/ 6 h 60"/>
                    <a:gd name="T48" fmla="*/ 28 w 76"/>
                    <a:gd name="T49" fmla="*/ 6 h 60"/>
                    <a:gd name="T50" fmla="*/ 26 w 76"/>
                    <a:gd name="T51" fmla="*/ 10 h 60"/>
                    <a:gd name="T52" fmla="*/ 26 w 76"/>
                    <a:gd name="T53" fmla="*/ 12 h 60"/>
                    <a:gd name="T54" fmla="*/ 32 w 76"/>
                    <a:gd name="T55" fmla="*/ 14 h 60"/>
                    <a:gd name="T56" fmla="*/ 34 w 76"/>
                    <a:gd name="T57" fmla="*/ 14 h 60"/>
                    <a:gd name="T58" fmla="*/ 34 w 76"/>
                    <a:gd name="T59" fmla="*/ 12 h 60"/>
                    <a:gd name="T60" fmla="*/ 28 w 76"/>
                    <a:gd name="T61" fmla="*/ 6 h 60"/>
                    <a:gd name="T62" fmla="*/ 28 w 76"/>
                    <a:gd name="T63" fmla="*/ 6 h 60"/>
                    <a:gd name="T64" fmla="*/ 28 w 76"/>
                    <a:gd name="T65" fmla="*/ 6 h 60"/>
                    <a:gd name="T66" fmla="*/ 4 w 76"/>
                    <a:gd name="T67" fmla="*/ 0 h 60"/>
                    <a:gd name="T68" fmla="*/ 4 w 76"/>
                    <a:gd name="T69" fmla="*/ 0 h 60"/>
                    <a:gd name="T70" fmla="*/ 0 w 76"/>
                    <a:gd name="T71" fmla="*/ 4 h 60"/>
                    <a:gd name="T72" fmla="*/ 8 w 76"/>
                    <a:gd name="T73" fmla="*/ 6 h 60"/>
                    <a:gd name="T74" fmla="*/ 6 w 76"/>
                    <a:gd name="T75" fmla="*/ 4 h 60"/>
                    <a:gd name="T76" fmla="*/ 8 w 76"/>
                    <a:gd name="T77" fmla="*/ 2 h 60"/>
                    <a:gd name="T78" fmla="*/ 6 w 76"/>
                    <a:gd name="T79" fmla="*/ 0 h 60"/>
                    <a:gd name="T80" fmla="*/ 4 w 76"/>
                    <a:gd name="T81" fmla="*/ 0 h 60"/>
                    <a:gd name="T82" fmla="*/ 4 w 76"/>
                    <a:gd name="T83" fmla="*/ 0 h 60"/>
                    <a:gd name="T84" fmla="*/ 4 w 76"/>
                    <a:gd name="T8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6" h="60">
                      <a:moveTo>
                        <a:pt x="64" y="42"/>
                      </a:moveTo>
                      <a:lnTo>
                        <a:pt x="64" y="42"/>
                      </a:lnTo>
                      <a:lnTo>
                        <a:pt x="62" y="46"/>
                      </a:lnTo>
                      <a:lnTo>
                        <a:pt x="60" y="48"/>
                      </a:lnTo>
                      <a:lnTo>
                        <a:pt x="60" y="50"/>
                      </a:lnTo>
                      <a:lnTo>
                        <a:pt x="60" y="56"/>
                      </a:lnTo>
                      <a:lnTo>
                        <a:pt x="62" y="58"/>
                      </a:lnTo>
                      <a:lnTo>
                        <a:pt x="64" y="60"/>
                      </a:lnTo>
                      <a:lnTo>
                        <a:pt x="64" y="58"/>
                      </a:lnTo>
                      <a:lnTo>
                        <a:pt x="76" y="50"/>
                      </a:lnTo>
                      <a:lnTo>
                        <a:pt x="72" y="48"/>
                      </a:lnTo>
                      <a:lnTo>
                        <a:pt x="70" y="42"/>
                      </a:lnTo>
                      <a:lnTo>
                        <a:pt x="64" y="42"/>
                      </a:lnTo>
                      <a:lnTo>
                        <a:pt x="64" y="42"/>
                      </a:lnTo>
                      <a:lnTo>
                        <a:pt x="64" y="42"/>
                      </a:lnTo>
                      <a:close/>
                      <a:moveTo>
                        <a:pt x="52" y="22"/>
                      </a:moveTo>
                      <a:lnTo>
                        <a:pt x="52" y="22"/>
                      </a:lnTo>
                      <a:lnTo>
                        <a:pt x="54" y="30"/>
                      </a:lnTo>
                      <a:lnTo>
                        <a:pt x="58" y="28"/>
                      </a:lnTo>
                      <a:lnTo>
                        <a:pt x="58" y="24"/>
                      </a:lnTo>
                      <a:lnTo>
                        <a:pt x="52" y="22"/>
                      </a:lnTo>
                      <a:lnTo>
                        <a:pt x="52" y="22"/>
                      </a:lnTo>
                      <a:lnTo>
                        <a:pt x="52" y="22"/>
                      </a:lnTo>
                      <a:close/>
                      <a:moveTo>
                        <a:pt x="28" y="6"/>
                      </a:moveTo>
                      <a:lnTo>
                        <a:pt x="28" y="6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close/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Freeform: Shape 85">
                  <a:extLst>
                    <a:ext uri="{FF2B5EF4-FFF2-40B4-BE49-F238E27FC236}">
                      <a16:creationId xmlns:a16="http://schemas.microsoft.com/office/drawing/2014/main" id="{89FFEE7B-DC9B-4439-8846-98DA94DCF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4175" y="3810000"/>
                  <a:ext cx="120650" cy="95250"/>
                </a:xfrm>
                <a:custGeom>
                  <a:avLst/>
                  <a:gdLst>
                    <a:gd name="T0" fmla="*/ 64 w 76"/>
                    <a:gd name="T1" fmla="*/ 42 h 60"/>
                    <a:gd name="T2" fmla="*/ 64 w 76"/>
                    <a:gd name="T3" fmla="*/ 42 h 60"/>
                    <a:gd name="T4" fmla="*/ 62 w 76"/>
                    <a:gd name="T5" fmla="*/ 46 h 60"/>
                    <a:gd name="T6" fmla="*/ 60 w 76"/>
                    <a:gd name="T7" fmla="*/ 48 h 60"/>
                    <a:gd name="T8" fmla="*/ 60 w 76"/>
                    <a:gd name="T9" fmla="*/ 50 h 60"/>
                    <a:gd name="T10" fmla="*/ 60 w 76"/>
                    <a:gd name="T11" fmla="*/ 56 h 60"/>
                    <a:gd name="T12" fmla="*/ 62 w 76"/>
                    <a:gd name="T13" fmla="*/ 58 h 60"/>
                    <a:gd name="T14" fmla="*/ 64 w 76"/>
                    <a:gd name="T15" fmla="*/ 60 h 60"/>
                    <a:gd name="T16" fmla="*/ 64 w 76"/>
                    <a:gd name="T17" fmla="*/ 58 h 60"/>
                    <a:gd name="T18" fmla="*/ 76 w 76"/>
                    <a:gd name="T19" fmla="*/ 50 h 60"/>
                    <a:gd name="T20" fmla="*/ 72 w 76"/>
                    <a:gd name="T21" fmla="*/ 48 h 60"/>
                    <a:gd name="T22" fmla="*/ 70 w 76"/>
                    <a:gd name="T23" fmla="*/ 42 h 60"/>
                    <a:gd name="T24" fmla="*/ 64 w 76"/>
                    <a:gd name="T25" fmla="*/ 42 h 60"/>
                    <a:gd name="T26" fmla="*/ 64 w 76"/>
                    <a:gd name="T27" fmla="*/ 42 h 60"/>
                    <a:gd name="T28" fmla="*/ 64 w 76"/>
                    <a:gd name="T29" fmla="*/ 42 h 60"/>
                    <a:gd name="T30" fmla="*/ 52 w 76"/>
                    <a:gd name="T31" fmla="*/ 22 h 60"/>
                    <a:gd name="T32" fmla="*/ 52 w 76"/>
                    <a:gd name="T33" fmla="*/ 22 h 60"/>
                    <a:gd name="T34" fmla="*/ 54 w 76"/>
                    <a:gd name="T35" fmla="*/ 30 h 60"/>
                    <a:gd name="T36" fmla="*/ 58 w 76"/>
                    <a:gd name="T37" fmla="*/ 28 h 60"/>
                    <a:gd name="T38" fmla="*/ 58 w 76"/>
                    <a:gd name="T39" fmla="*/ 24 h 60"/>
                    <a:gd name="T40" fmla="*/ 52 w 76"/>
                    <a:gd name="T41" fmla="*/ 22 h 60"/>
                    <a:gd name="T42" fmla="*/ 52 w 76"/>
                    <a:gd name="T43" fmla="*/ 22 h 60"/>
                    <a:gd name="T44" fmla="*/ 52 w 76"/>
                    <a:gd name="T45" fmla="*/ 22 h 60"/>
                    <a:gd name="T46" fmla="*/ 28 w 76"/>
                    <a:gd name="T47" fmla="*/ 6 h 60"/>
                    <a:gd name="T48" fmla="*/ 28 w 76"/>
                    <a:gd name="T49" fmla="*/ 6 h 60"/>
                    <a:gd name="T50" fmla="*/ 26 w 76"/>
                    <a:gd name="T51" fmla="*/ 10 h 60"/>
                    <a:gd name="T52" fmla="*/ 26 w 76"/>
                    <a:gd name="T53" fmla="*/ 12 h 60"/>
                    <a:gd name="T54" fmla="*/ 32 w 76"/>
                    <a:gd name="T55" fmla="*/ 14 h 60"/>
                    <a:gd name="T56" fmla="*/ 34 w 76"/>
                    <a:gd name="T57" fmla="*/ 14 h 60"/>
                    <a:gd name="T58" fmla="*/ 34 w 76"/>
                    <a:gd name="T59" fmla="*/ 12 h 60"/>
                    <a:gd name="T60" fmla="*/ 28 w 76"/>
                    <a:gd name="T61" fmla="*/ 6 h 60"/>
                    <a:gd name="T62" fmla="*/ 28 w 76"/>
                    <a:gd name="T63" fmla="*/ 6 h 60"/>
                    <a:gd name="T64" fmla="*/ 28 w 76"/>
                    <a:gd name="T65" fmla="*/ 6 h 60"/>
                    <a:gd name="T66" fmla="*/ 4 w 76"/>
                    <a:gd name="T67" fmla="*/ 0 h 60"/>
                    <a:gd name="T68" fmla="*/ 4 w 76"/>
                    <a:gd name="T69" fmla="*/ 0 h 60"/>
                    <a:gd name="T70" fmla="*/ 0 w 76"/>
                    <a:gd name="T71" fmla="*/ 4 h 60"/>
                    <a:gd name="T72" fmla="*/ 8 w 76"/>
                    <a:gd name="T73" fmla="*/ 6 h 60"/>
                    <a:gd name="T74" fmla="*/ 6 w 76"/>
                    <a:gd name="T75" fmla="*/ 4 h 60"/>
                    <a:gd name="T76" fmla="*/ 8 w 76"/>
                    <a:gd name="T77" fmla="*/ 2 h 60"/>
                    <a:gd name="T78" fmla="*/ 6 w 76"/>
                    <a:gd name="T79" fmla="*/ 0 h 60"/>
                    <a:gd name="T80" fmla="*/ 4 w 76"/>
                    <a:gd name="T81" fmla="*/ 0 h 60"/>
                    <a:gd name="T82" fmla="*/ 4 w 76"/>
                    <a:gd name="T83" fmla="*/ 0 h 60"/>
                    <a:gd name="T84" fmla="*/ 4 w 76"/>
                    <a:gd name="T8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6" h="60">
                      <a:moveTo>
                        <a:pt x="64" y="42"/>
                      </a:moveTo>
                      <a:lnTo>
                        <a:pt x="64" y="42"/>
                      </a:lnTo>
                      <a:lnTo>
                        <a:pt x="62" y="46"/>
                      </a:lnTo>
                      <a:lnTo>
                        <a:pt x="60" y="48"/>
                      </a:lnTo>
                      <a:lnTo>
                        <a:pt x="60" y="50"/>
                      </a:lnTo>
                      <a:lnTo>
                        <a:pt x="60" y="56"/>
                      </a:lnTo>
                      <a:lnTo>
                        <a:pt x="62" y="58"/>
                      </a:lnTo>
                      <a:lnTo>
                        <a:pt x="64" y="60"/>
                      </a:lnTo>
                      <a:lnTo>
                        <a:pt x="64" y="58"/>
                      </a:lnTo>
                      <a:lnTo>
                        <a:pt x="76" y="50"/>
                      </a:lnTo>
                      <a:lnTo>
                        <a:pt x="72" y="48"/>
                      </a:lnTo>
                      <a:lnTo>
                        <a:pt x="70" y="42"/>
                      </a:lnTo>
                      <a:lnTo>
                        <a:pt x="64" y="42"/>
                      </a:lnTo>
                      <a:lnTo>
                        <a:pt x="64" y="42"/>
                      </a:lnTo>
                      <a:lnTo>
                        <a:pt x="64" y="42"/>
                      </a:lnTo>
                      <a:close/>
                      <a:moveTo>
                        <a:pt x="52" y="22"/>
                      </a:moveTo>
                      <a:lnTo>
                        <a:pt x="52" y="22"/>
                      </a:lnTo>
                      <a:lnTo>
                        <a:pt x="54" y="30"/>
                      </a:lnTo>
                      <a:lnTo>
                        <a:pt x="58" y="28"/>
                      </a:lnTo>
                      <a:lnTo>
                        <a:pt x="58" y="24"/>
                      </a:lnTo>
                      <a:lnTo>
                        <a:pt x="52" y="22"/>
                      </a:lnTo>
                      <a:lnTo>
                        <a:pt x="52" y="22"/>
                      </a:lnTo>
                      <a:lnTo>
                        <a:pt x="52" y="22"/>
                      </a:lnTo>
                      <a:close/>
                      <a:moveTo>
                        <a:pt x="28" y="6"/>
                      </a:moveTo>
                      <a:lnTo>
                        <a:pt x="28" y="6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close/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Freeform: Shape 86">
                  <a:extLst>
                    <a:ext uri="{FF2B5EF4-FFF2-40B4-BE49-F238E27FC236}">
                      <a16:creationId xmlns:a16="http://schemas.microsoft.com/office/drawing/2014/main" id="{CF00037B-F335-423E-8CFA-1F6EAF550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9025" y="3879850"/>
                  <a:ext cx="66675" cy="47625"/>
                </a:xfrm>
                <a:custGeom>
                  <a:avLst/>
                  <a:gdLst>
                    <a:gd name="T0" fmla="*/ 42 w 42"/>
                    <a:gd name="T1" fmla="*/ 30 h 30"/>
                    <a:gd name="T2" fmla="*/ 42 w 42"/>
                    <a:gd name="T3" fmla="*/ 30 h 30"/>
                    <a:gd name="T4" fmla="*/ 42 w 42"/>
                    <a:gd name="T5" fmla="*/ 24 h 30"/>
                    <a:gd name="T6" fmla="*/ 36 w 42"/>
                    <a:gd name="T7" fmla="*/ 20 h 30"/>
                    <a:gd name="T8" fmla="*/ 40 w 42"/>
                    <a:gd name="T9" fmla="*/ 16 h 30"/>
                    <a:gd name="T10" fmla="*/ 40 w 42"/>
                    <a:gd name="T11" fmla="*/ 12 h 30"/>
                    <a:gd name="T12" fmla="*/ 40 w 42"/>
                    <a:gd name="T13" fmla="*/ 0 h 30"/>
                    <a:gd name="T14" fmla="*/ 22 w 42"/>
                    <a:gd name="T15" fmla="*/ 0 h 30"/>
                    <a:gd name="T16" fmla="*/ 26 w 42"/>
                    <a:gd name="T17" fmla="*/ 4 h 30"/>
                    <a:gd name="T18" fmla="*/ 24 w 42"/>
                    <a:gd name="T19" fmla="*/ 8 h 30"/>
                    <a:gd name="T20" fmla="*/ 26 w 42"/>
                    <a:gd name="T21" fmla="*/ 16 h 30"/>
                    <a:gd name="T22" fmla="*/ 32 w 42"/>
                    <a:gd name="T23" fmla="*/ 16 h 30"/>
                    <a:gd name="T24" fmla="*/ 32 w 42"/>
                    <a:gd name="T25" fmla="*/ 20 h 30"/>
                    <a:gd name="T26" fmla="*/ 30 w 42"/>
                    <a:gd name="T27" fmla="*/ 24 h 30"/>
                    <a:gd name="T28" fmla="*/ 14 w 42"/>
                    <a:gd name="T29" fmla="*/ 22 h 30"/>
                    <a:gd name="T30" fmla="*/ 8 w 42"/>
                    <a:gd name="T31" fmla="*/ 22 h 30"/>
                    <a:gd name="T32" fmla="*/ 4 w 42"/>
                    <a:gd name="T33" fmla="*/ 20 h 30"/>
                    <a:gd name="T34" fmla="*/ 0 w 42"/>
                    <a:gd name="T35" fmla="*/ 28 h 30"/>
                    <a:gd name="T36" fmla="*/ 4 w 42"/>
                    <a:gd name="T37" fmla="*/ 30 h 30"/>
                    <a:gd name="T38" fmla="*/ 6 w 42"/>
                    <a:gd name="T39" fmla="*/ 30 h 30"/>
                    <a:gd name="T40" fmla="*/ 42 w 42"/>
                    <a:gd name="T41" fmla="*/ 30 h 30"/>
                    <a:gd name="T42" fmla="*/ 42 w 42"/>
                    <a:gd name="T43" fmla="*/ 30 h 30"/>
                    <a:gd name="T44" fmla="*/ 42 w 42"/>
                    <a:gd name="T4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2" h="30">
                      <a:moveTo>
                        <a:pt x="42" y="30"/>
                      </a:moveTo>
                      <a:lnTo>
                        <a:pt x="42" y="30"/>
                      </a:lnTo>
                      <a:lnTo>
                        <a:pt x="42" y="24"/>
                      </a:lnTo>
                      <a:lnTo>
                        <a:pt x="36" y="20"/>
                      </a:lnTo>
                      <a:lnTo>
                        <a:pt x="40" y="16"/>
                      </a:lnTo>
                      <a:lnTo>
                        <a:pt x="40" y="12"/>
                      </a:lnTo>
                      <a:lnTo>
                        <a:pt x="40" y="0"/>
                      </a:lnTo>
                      <a:lnTo>
                        <a:pt x="22" y="0"/>
                      </a:lnTo>
                      <a:lnTo>
                        <a:pt x="26" y="4"/>
                      </a:lnTo>
                      <a:lnTo>
                        <a:pt x="24" y="8"/>
                      </a:lnTo>
                      <a:lnTo>
                        <a:pt x="26" y="16"/>
                      </a:lnTo>
                      <a:lnTo>
                        <a:pt x="32" y="16"/>
                      </a:lnTo>
                      <a:lnTo>
                        <a:pt x="32" y="20"/>
                      </a:lnTo>
                      <a:lnTo>
                        <a:pt x="30" y="24"/>
                      </a:lnTo>
                      <a:lnTo>
                        <a:pt x="14" y="22"/>
                      </a:lnTo>
                      <a:lnTo>
                        <a:pt x="8" y="22"/>
                      </a:lnTo>
                      <a:lnTo>
                        <a:pt x="4" y="20"/>
                      </a:lnTo>
                      <a:lnTo>
                        <a:pt x="0" y="28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42" y="30"/>
                      </a:lnTo>
                      <a:lnTo>
                        <a:pt x="42" y="3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Freeform: Shape 87">
                  <a:extLst>
                    <a:ext uri="{FF2B5EF4-FFF2-40B4-BE49-F238E27FC236}">
                      <a16:creationId xmlns:a16="http://schemas.microsoft.com/office/drawing/2014/main" id="{3943E955-03AF-429A-932D-0D8E445B8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7950" y="4206875"/>
                  <a:ext cx="111125" cy="219075"/>
                </a:xfrm>
                <a:custGeom>
                  <a:avLst/>
                  <a:gdLst>
                    <a:gd name="T0" fmla="*/ 70 w 70"/>
                    <a:gd name="T1" fmla="*/ 46 h 138"/>
                    <a:gd name="T2" fmla="*/ 70 w 70"/>
                    <a:gd name="T3" fmla="*/ 36 h 138"/>
                    <a:gd name="T4" fmla="*/ 66 w 70"/>
                    <a:gd name="T5" fmla="*/ 34 h 138"/>
                    <a:gd name="T6" fmla="*/ 58 w 70"/>
                    <a:gd name="T7" fmla="*/ 26 h 138"/>
                    <a:gd name="T8" fmla="*/ 50 w 70"/>
                    <a:gd name="T9" fmla="*/ 28 h 138"/>
                    <a:gd name="T10" fmla="*/ 48 w 70"/>
                    <a:gd name="T11" fmla="*/ 38 h 138"/>
                    <a:gd name="T12" fmla="*/ 42 w 70"/>
                    <a:gd name="T13" fmla="*/ 38 h 138"/>
                    <a:gd name="T14" fmla="*/ 50 w 70"/>
                    <a:gd name="T15" fmla="*/ 12 h 138"/>
                    <a:gd name="T16" fmla="*/ 42 w 70"/>
                    <a:gd name="T17" fmla="*/ 12 h 138"/>
                    <a:gd name="T18" fmla="*/ 34 w 70"/>
                    <a:gd name="T19" fmla="*/ 8 h 138"/>
                    <a:gd name="T20" fmla="*/ 32 w 70"/>
                    <a:gd name="T21" fmla="*/ 0 h 138"/>
                    <a:gd name="T22" fmla="*/ 26 w 70"/>
                    <a:gd name="T23" fmla="*/ 4 h 138"/>
                    <a:gd name="T24" fmla="*/ 16 w 70"/>
                    <a:gd name="T25" fmla="*/ 10 h 138"/>
                    <a:gd name="T26" fmla="*/ 10 w 70"/>
                    <a:gd name="T27" fmla="*/ 16 h 138"/>
                    <a:gd name="T28" fmla="*/ 16 w 70"/>
                    <a:gd name="T29" fmla="*/ 20 h 138"/>
                    <a:gd name="T30" fmla="*/ 18 w 70"/>
                    <a:gd name="T31" fmla="*/ 26 h 138"/>
                    <a:gd name="T32" fmla="*/ 22 w 70"/>
                    <a:gd name="T33" fmla="*/ 28 h 138"/>
                    <a:gd name="T34" fmla="*/ 16 w 70"/>
                    <a:gd name="T35" fmla="*/ 34 h 138"/>
                    <a:gd name="T36" fmla="*/ 6 w 70"/>
                    <a:gd name="T37" fmla="*/ 34 h 138"/>
                    <a:gd name="T38" fmla="*/ 8 w 70"/>
                    <a:gd name="T39" fmla="*/ 40 h 138"/>
                    <a:gd name="T40" fmla="*/ 14 w 70"/>
                    <a:gd name="T41" fmla="*/ 62 h 138"/>
                    <a:gd name="T42" fmla="*/ 26 w 70"/>
                    <a:gd name="T43" fmla="*/ 64 h 138"/>
                    <a:gd name="T44" fmla="*/ 28 w 70"/>
                    <a:gd name="T45" fmla="*/ 70 h 138"/>
                    <a:gd name="T46" fmla="*/ 32 w 70"/>
                    <a:gd name="T47" fmla="*/ 78 h 138"/>
                    <a:gd name="T48" fmla="*/ 32 w 70"/>
                    <a:gd name="T49" fmla="*/ 80 h 138"/>
                    <a:gd name="T50" fmla="*/ 32 w 70"/>
                    <a:gd name="T51" fmla="*/ 84 h 138"/>
                    <a:gd name="T52" fmla="*/ 32 w 70"/>
                    <a:gd name="T53" fmla="*/ 90 h 138"/>
                    <a:gd name="T54" fmla="*/ 24 w 70"/>
                    <a:gd name="T55" fmla="*/ 106 h 138"/>
                    <a:gd name="T56" fmla="*/ 24 w 70"/>
                    <a:gd name="T57" fmla="*/ 120 h 138"/>
                    <a:gd name="T58" fmla="*/ 26 w 70"/>
                    <a:gd name="T59" fmla="*/ 128 h 138"/>
                    <a:gd name="T60" fmla="*/ 34 w 70"/>
                    <a:gd name="T61" fmla="*/ 134 h 138"/>
                    <a:gd name="T62" fmla="*/ 40 w 70"/>
                    <a:gd name="T63" fmla="*/ 138 h 138"/>
                    <a:gd name="T64" fmla="*/ 44 w 70"/>
                    <a:gd name="T65" fmla="*/ 134 h 138"/>
                    <a:gd name="T66" fmla="*/ 50 w 70"/>
                    <a:gd name="T67" fmla="*/ 134 h 138"/>
                    <a:gd name="T68" fmla="*/ 50 w 70"/>
                    <a:gd name="T69" fmla="*/ 128 h 138"/>
                    <a:gd name="T70" fmla="*/ 54 w 70"/>
                    <a:gd name="T71" fmla="*/ 126 h 138"/>
                    <a:gd name="T72" fmla="*/ 62 w 70"/>
                    <a:gd name="T73" fmla="*/ 126 h 138"/>
                    <a:gd name="T74" fmla="*/ 62 w 70"/>
                    <a:gd name="T75" fmla="*/ 118 h 138"/>
                    <a:gd name="T76" fmla="*/ 62 w 70"/>
                    <a:gd name="T77" fmla="*/ 100 h 138"/>
                    <a:gd name="T78" fmla="*/ 58 w 70"/>
                    <a:gd name="T79" fmla="*/ 92 h 138"/>
                    <a:gd name="T80" fmla="*/ 58 w 70"/>
                    <a:gd name="T81" fmla="*/ 74 h 138"/>
                    <a:gd name="T82" fmla="*/ 58 w 70"/>
                    <a:gd name="T83" fmla="*/ 72 h 138"/>
                    <a:gd name="T84" fmla="*/ 66 w 70"/>
                    <a:gd name="T85" fmla="*/ 64 h 138"/>
                    <a:gd name="T86" fmla="*/ 70 w 70"/>
                    <a:gd name="T87" fmla="*/ 46 h 138"/>
                    <a:gd name="T88" fmla="*/ 70 w 70"/>
                    <a:gd name="T89" fmla="*/ 4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" h="138">
                      <a:moveTo>
                        <a:pt x="70" y="46"/>
                      </a:moveTo>
                      <a:lnTo>
                        <a:pt x="70" y="46"/>
                      </a:lnTo>
                      <a:lnTo>
                        <a:pt x="70" y="38"/>
                      </a:lnTo>
                      <a:lnTo>
                        <a:pt x="70" y="36"/>
                      </a:lnTo>
                      <a:lnTo>
                        <a:pt x="70" y="34"/>
                      </a:lnTo>
                      <a:lnTo>
                        <a:pt x="66" y="34"/>
                      </a:lnTo>
                      <a:lnTo>
                        <a:pt x="62" y="34"/>
                      </a:lnTo>
                      <a:lnTo>
                        <a:pt x="58" y="26"/>
                      </a:lnTo>
                      <a:lnTo>
                        <a:pt x="52" y="28"/>
                      </a:lnTo>
                      <a:lnTo>
                        <a:pt x="50" y="28"/>
                      </a:lnTo>
                      <a:lnTo>
                        <a:pt x="50" y="38"/>
                      </a:lnTo>
                      <a:lnTo>
                        <a:pt x="48" y="38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8" y="26"/>
                      </a:lnTo>
                      <a:lnTo>
                        <a:pt x="50" y="12"/>
                      </a:lnTo>
                      <a:lnTo>
                        <a:pt x="44" y="12"/>
                      </a:lnTo>
                      <a:lnTo>
                        <a:pt x="42" y="12"/>
                      </a:lnTo>
                      <a:lnTo>
                        <a:pt x="42" y="8"/>
                      </a:lnTo>
                      <a:lnTo>
                        <a:pt x="34" y="8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6" y="4"/>
                      </a:lnTo>
                      <a:lnTo>
                        <a:pt x="24" y="8"/>
                      </a:lnTo>
                      <a:lnTo>
                        <a:pt x="16" y="10"/>
                      </a:lnTo>
                      <a:lnTo>
                        <a:pt x="10" y="12"/>
                      </a:lnTo>
                      <a:lnTo>
                        <a:pt x="10" y="16"/>
                      </a:lnTo>
                      <a:lnTo>
                        <a:pt x="14" y="18"/>
                      </a:lnTo>
                      <a:lnTo>
                        <a:pt x="16" y="20"/>
                      </a:lnTo>
                      <a:lnTo>
                        <a:pt x="16" y="26"/>
                      </a:lnTo>
                      <a:lnTo>
                        <a:pt x="18" y="26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18" y="30"/>
                      </a:lnTo>
                      <a:lnTo>
                        <a:pt x="16" y="34"/>
                      </a:lnTo>
                      <a:lnTo>
                        <a:pt x="8" y="34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0" y="44"/>
                      </a:lnTo>
                      <a:lnTo>
                        <a:pt x="14" y="62"/>
                      </a:lnTo>
                      <a:lnTo>
                        <a:pt x="18" y="64"/>
                      </a:lnTo>
                      <a:lnTo>
                        <a:pt x="26" y="64"/>
                      </a:lnTo>
                      <a:lnTo>
                        <a:pt x="28" y="66"/>
                      </a:lnTo>
                      <a:lnTo>
                        <a:pt x="28" y="70"/>
                      </a:lnTo>
                      <a:lnTo>
                        <a:pt x="24" y="74"/>
                      </a:lnTo>
                      <a:lnTo>
                        <a:pt x="32" y="78"/>
                      </a:lnTo>
                      <a:lnTo>
                        <a:pt x="34" y="78"/>
                      </a:lnTo>
                      <a:lnTo>
                        <a:pt x="32" y="80"/>
                      </a:lnTo>
                      <a:lnTo>
                        <a:pt x="32" y="82"/>
                      </a:lnTo>
                      <a:lnTo>
                        <a:pt x="32" y="84"/>
                      </a:lnTo>
                      <a:lnTo>
                        <a:pt x="34" y="88"/>
                      </a:lnTo>
                      <a:lnTo>
                        <a:pt x="32" y="90"/>
                      </a:lnTo>
                      <a:lnTo>
                        <a:pt x="24" y="96"/>
                      </a:lnTo>
                      <a:lnTo>
                        <a:pt x="24" y="106"/>
                      </a:lnTo>
                      <a:lnTo>
                        <a:pt x="24" y="118"/>
                      </a:lnTo>
                      <a:lnTo>
                        <a:pt x="24" y="120"/>
                      </a:lnTo>
                      <a:lnTo>
                        <a:pt x="24" y="124"/>
                      </a:lnTo>
                      <a:lnTo>
                        <a:pt x="26" y="128"/>
                      </a:lnTo>
                      <a:lnTo>
                        <a:pt x="32" y="132"/>
                      </a:lnTo>
                      <a:lnTo>
                        <a:pt x="34" y="134"/>
                      </a:lnTo>
                      <a:lnTo>
                        <a:pt x="36" y="136"/>
                      </a:lnTo>
                      <a:lnTo>
                        <a:pt x="40" y="138"/>
                      </a:lnTo>
                      <a:lnTo>
                        <a:pt x="44" y="136"/>
                      </a:lnTo>
                      <a:lnTo>
                        <a:pt x="44" y="134"/>
                      </a:lnTo>
                      <a:lnTo>
                        <a:pt x="48" y="134"/>
                      </a:lnTo>
                      <a:lnTo>
                        <a:pt x="50" y="134"/>
                      </a:lnTo>
                      <a:lnTo>
                        <a:pt x="50" y="132"/>
                      </a:lnTo>
                      <a:lnTo>
                        <a:pt x="50" y="128"/>
                      </a:lnTo>
                      <a:lnTo>
                        <a:pt x="52" y="128"/>
                      </a:lnTo>
                      <a:lnTo>
                        <a:pt x="54" y="126"/>
                      </a:lnTo>
                      <a:lnTo>
                        <a:pt x="58" y="126"/>
                      </a:lnTo>
                      <a:lnTo>
                        <a:pt x="62" y="126"/>
                      </a:lnTo>
                      <a:lnTo>
                        <a:pt x="66" y="126"/>
                      </a:lnTo>
                      <a:lnTo>
                        <a:pt x="62" y="118"/>
                      </a:lnTo>
                      <a:lnTo>
                        <a:pt x="60" y="106"/>
                      </a:lnTo>
                      <a:lnTo>
                        <a:pt x="62" y="100"/>
                      </a:lnTo>
                      <a:lnTo>
                        <a:pt x="60" y="96"/>
                      </a:lnTo>
                      <a:lnTo>
                        <a:pt x="58" y="92"/>
                      </a:lnTo>
                      <a:lnTo>
                        <a:pt x="58" y="82"/>
                      </a:lnTo>
                      <a:lnTo>
                        <a:pt x="58" y="74"/>
                      </a:lnTo>
                      <a:lnTo>
                        <a:pt x="54" y="72"/>
                      </a:lnTo>
                      <a:lnTo>
                        <a:pt x="58" y="72"/>
                      </a:lnTo>
                      <a:lnTo>
                        <a:pt x="60" y="66"/>
                      </a:lnTo>
                      <a:lnTo>
                        <a:pt x="66" y="64"/>
                      </a:lnTo>
                      <a:lnTo>
                        <a:pt x="66" y="54"/>
                      </a:lnTo>
                      <a:lnTo>
                        <a:pt x="70" y="46"/>
                      </a:lnTo>
                      <a:lnTo>
                        <a:pt x="70" y="46"/>
                      </a:lnTo>
                      <a:lnTo>
                        <a:pt x="70" y="4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Freeform: Shape 88">
                  <a:extLst>
                    <a:ext uri="{FF2B5EF4-FFF2-40B4-BE49-F238E27FC236}">
                      <a16:creationId xmlns:a16="http://schemas.microsoft.com/office/drawing/2014/main" id="{2F58D1CE-66E9-4761-9C9A-5626758D0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925" y="3927475"/>
                  <a:ext cx="101600" cy="120650"/>
                </a:xfrm>
                <a:custGeom>
                  <a:avLst/>
                  <a:gdLst>
                    <a:gd name="T0" fmla="*/ 58 w 64"/>
                    <a:gd name="T1" fmla="*/ 44 h 76"/>
                    <a:gd name="T2" fmla="*/ 64 w 64"/>
                    <a:gd name="T3" fmla="*/ 44 h 76"/>
                    <a:gd name="T4" fmla="*/ 64 w 64"/>
                    <a:gd name="T5" fmla="*/ 46 h 76"/>
                    <a:gd name="T6" fmla="*/ 58 w 64"/>
                    <a:gd name="T7" fmla="*/ 48 h 76"/>
                    <a:gd name="T8" fmla="*/ 52 w 64"/>
                    <a:gd name="T9" fmla="*/ 48 h 76"/>
                    <a:gd name="T10" fmla="*/ 52 w 64"/>
                    <a:gd name="T11" fmla="*/ 54 h 76"/>
                    <a:gd name="T12" fmla="*/ 50 w 64"/>
                    <a:gd name="T13" fmla="*/ 58 h 76"/>
                    <a:gd name="T14" fmla="*/ 50 w 64"/>
                    <a:gd name="T15" fmla="*/ 64 h 76"/>
                    <a:gd name="T16" fmla="*/ 46 w 64"/>
                    <a:gd name="T17" fmla="*/ 66 h 76"/>
                    <a:gd name="T18" fmla="*/ 42 w 64"/>
                    <a:gd name="T19" fmla="*/ 70 h 76"/>
                    <a:gd name="T20" fmla="*/ 42 w 64"/>
                    <a:gd name="T21" fmla="*/ 72 h 76"/>
                    <a:gd name="T22" fmla="*/ 40 w 64"/>
                    <a:gd name="T23" fmla="*/ 74 h 76"/>
                    <a:gd name="T24" fmla="*/ 38 w 64"/>
                    <a:gd name="T25" fmla="*/ 74 h 76"/>
                    <a:gd name="T26" fmla="*/ 34 w 64"/>
                    <a:gd name="T27" fmla="*/ 74 h 76"/>
                    <a:gd name="T28" fmla="*/ 32 w 64"/>
                    <a:gd name="T29" fmla="*/ 76 h 76"/>
                    <a:gd name="T30" fmla="*/ 26 w 64"/>
                    <a:gd name="T31" fmla="*/ 76 h 76"/>
                    <a:gd name="T32" fmla="*/ 22 w 64"/>
                    <a:gd name="T33" fmla="*/ 72 h 76"/>
                    <a:gd name="T34" fmla="*/ 14 w 64"/>
                    <a:gd name="T35" fmla="*/ 66 h 76"/>
                    <a:gd name="T36" fmla="*/ 0 w 64"/>
                    <a:gd name="T37" fmla="*/ 52 h 76"/>
                    <a:gd name="T38" fmla="*/ 4 w 64"/>
                    <a:gd name="T39" fmla="*/ 48 h 76"/>
                    <a:gd name="T40" fmla="*/ 6 w 64"/>
                    <a:gd name="T41" fmla="*/ 46 h 76"/>
                    <a:gd name="T42" fmla="*/ 4 w 64"/>
                    <a:gd name="T43" fmla="*/ 46 h 76"/>
                    <a:gd name="T44" fmla="*/ 6 w 64"/>
                    <a:gd name="T45" fmla="*/ 42 h 76"/>
                    <a:gd name="T46" fmla="*/ 8 w 64"/>
                    <a:gd name="T47" fmla="*/ 36 h 76"/>
                    <a:gd name="T48" fmla="*/ 14 w 64"/>
                    <a:gd name="T49" fmla="*/ 30 h 76"/>
                    <a:gd name="T50" fmla="*/ 32 w 64"/>
                    <a:gd name="T51" fmla="*/ 30 h 76"/>
                    <a:gd name="T52" fmla="*/ 30 w 64"/>
                    <a:gd name="T53" fmla="*/ 28 h 76"/>
                    <a:gd name="T54" fmla="*/ 26 w 64"/>
                    <a:gd name="T55" fmla="*/ 24 h 76"/>
                    <a:gd name="T56" fmla="*/ 22 w 64"/>
                    <a:gd name="T57" fmla="*/ 18 h 76"/>
                    <a:gd name="T58" fmla="*/ 20 w 64"/>
                    <a:gd name="T59" fmla="*/ 12 h 76"/>
                    <a:gd name="T60" fmla="*/ 20 w 64"/>
                    <a:gd name="T61" fmla="*/ 8 h 76"/>
                    <a:gd name="T62" fmla="*/ 24 w 64"/>
                    <a:gd name="T63" fmla="*/ 8 h 76"/>
                    <a:gd name="T64" fmla="*/ 26 w 64"/>
                    <a:gd name="T65" fmla="*/ 0 h 76"/>
                    <a:gd name="T66" fmla="*/ 52 w 64"/>
                    <a:gd name="T67" fmla="*/ 0 h 76"/>
                    <a:gd name="T68" fmla="*/ 52 w 64"/>
                    <a:gd name="T69" fmla="*/ 42 h 76"/>
                    <a:gd name="T70" fmla="*/ 60 w 64"/>
                    <a:gd name="T71" fmla="*/ 42 h 76"/>
                    <a:gd name="T72" fmla="*/ 58 w 64"/>
                    <a:gd name="T73" fmla="*/ 44 h 76"/>
                    <a:gd name="T74" fmla="*/ 58 w 64"/>
                    <a:gd name="T75" fmla="*/ 44 h 76"/>
                    <a:gd name="T76" fmla="*/ 58 w 64"/>
                    <a:gd name="T77" fmla="*/ 4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4" h="76">
                      <a:moveTo>
                        <a:pt x="58" y="44"/>
                      </a:moveTo>
                      <a:lnTo>
                        <a:pt x="64" y="44"/>
                      </a:lnTo>
                      <a:lnTo>
                        <a:pt x="64" y="46"/>
                      </a:lnTo>
                      <a:lnTo>
                        <a:pt x="58" y="48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50" y="58"/>
                      </a:lnTo>
                      <a:lnTo>
                        <a:pt x="50" y="64"/>
                      </a:lnTo>
                      <a:lnTo>
                        <a:pt x="46" y="66"/>
                      </a:lnTo>
                      <a:lnTo>
                        <a:pt x="42" y="70"/>
                      </a:lnTo>
                      <a:lnTo>
                        <a:pt x="42" y="72"/>
                      </a:lnTo>
                      <a:lnTo>
                        <a:pt x="40" y="74"/>
                      </a:lnTo>
                      <a:lnTo>
                        <a:pt x="38" y="74"/>
                      </a:lnTo>
                      <a:lnTo>
                        <a:pt x="34" y="74"/>
                      </a:lnTo>
                      <a:lnTo>
                        <a:pt x="32" y="76"/>
                      </a:lnTo>
                      <a:lnTo>
                        <a:pt x="26" y="76"/>
                      </a:lnTo>
                      <a:lnTo>
                        <a:pt x="22" y="72"/>
                      </a:lnTo>
                      <a:lnTo>
                        <a:pt x="14" y="66"/>
                      </a:lnTo>
                      <a:lnTo>
                        <a:pt x="0" y="52"/>
                      </a:lnTo>
                      <a:lnTo>
                        <a:pt x="4" y="48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6" y="42"/>
                      </a:lnTo>
                      <a:lnTo>
                        <a:pt x="8" y="36"/>
                      </a:lnTo>
                      <a:lnTo>
                        <a:pt x="14" y="30"/>
                      </a:lnTo>
                      <a:lnTo>
                        <a:pt x="32" y="30"/>
                      </a:lnTo>
                      <a:lnTo>
                        <a:pt x="30" y="28"/>
                      </a:lnTo>
                      <a:lnTo>
                        <a:pt x="26" y="24"/>
                      </a:lnTo>
                      <a:lnTo>
                        <a:pt x="22" y="18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6" y="0"/>
                      </a:lnTo>
                      <a:lnTo>
                        <a:pt x="52" y="0"/>
                      </a:lnTo>
                      <a:lnTo>
                        <a:pt x="52" y="42"/>
                      </a:lnTo>
                      <a:lnTo>
                        <a:pt x="60" y="42"/>
                      </a:lnTo>
                      <a:lnTo>
                        <a:pt x="58" y="44"/>
                      </a:lnTo>
                      <a:lnTo>
                        <a:pt x="58" y="44"/>
                      </a:lnTo>
                      <a:lnTo>
                        <a:pt x="58" y="4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Freeform: Shape 89">
                  <a:extLst>
                    <a:ext uri="{FF2B5EF4-FFF2-40B4-BE49-F238E27FC236}">
                      <a16:creationId xmlns:a16="http://schemas.microsoft.com/office/drawing/2014/main" id="{1C7CDF21-BA45-4CE7-A81F-90E304181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3000" y="1492250"/>
                  <a:ext cx="1387475" cy="1069975"/>
                </a:xfrm>
                <a:custGeom>
                  <a:avLst/>
                  <a:gdLst>
                    <a:gd name="T0" fmla="*/ 174 w 874"/>
                    <a:gd name="T1" fmla="*/ 68 h 674"/>
                    <a:gd name="T2" fmla="*/ 72 w 874"/>
                    <a:gd name="T3" fmla="*/ 112 h 674"/>
                    <a:gd name="T4" fmla="*/ 118 w 874"/>
                    <a:gd name="T5" fmla="*/ 138 h 674"/>
                    <a:gd name="T6" fmla="*/ 20 w 874"/>
                    <a:gd name="T7" fmla="*/ 188 h 674"/>
                    <a:gd name="T8" fmla="*/ 28 w 874"/>
                    <a:gd name="T9" fmla="*/ 212 h 674"/>
                    <a:gd name="T10" fmla="*/ 76 w 874"/>
                    <a:gd name="T11" fmla="*/ 238 h 674"/>
                    <a:gd name="T12" fmla="*/ 144 w 874"/>
                    <a:gd name="T13" fmla="*/ 230 h 674"/>
                    <a:gd name="T14" fmla="*/ 230 w 874"/>
                    <a:gd name="T15" fmla="*/ 290 h 674"/>
                    <a:gd name="T16" fmla="*/ 246 w 874"/>
                    <a:gd name="T17" fmla="*/ 340 h 674"/>
                    <a:gd name="T18" fmla="*/ 294 w 874"/>
                    <a:gd name="T19" fmla="*/ 368 h 674"/>
                    <a:gd name="T20" fmla="*/ 300 w 874"/>
                    <a:gd name="T21" fmla="*/ 396 h 674"/>
                    <a:gd name="T22" fmla="*/ 250 w 874"/>
                    <a:gd name="T23" fmla="*/ 432 h 674"/>
                    <a:gd name="T24" fmla="*/ 302 w 874"/>
                    <a:gd name="T25" fmla="*/ 410 h 674"/>
                    <a:gd name="T26" fmla="*/ 284 w 874"/>
                    <a:gd name="T27" fmla="*/ 464 h 674"/>
                    <a:gd name="T28" fmla="*/ 280 w 874"/>
                    <a:gd name="T29" fmla="*/ 504 h 674"/>
                    <a:gd name="T30" fmla="*/ 294 w 874"/>
                    <a:gd name="T31" fmla="*/ 556 h 674"/>
                    <a:gd name="T32" fmla="*/ 310 w 874"/>
                    <a:gd name="T33" fmla="*/ 586 h 674"/>
                    <a:gd name="T34" fmla="*/ 344 w 874"/>
                    <a:gd name="T35" fmla="*/ 632 h 674"/>
                    <a:gd name="T36" fmla="*/ 384 w 874"/>
                    <a:gd name="T37" fmla="*/ 650 h 674"/>
                    <a:gd name="T38" fmla="*/ 430 w 874"/>
                    <a:gd name="T39" fmla="*/ 658 h 674"/>
                    <a:gd name="T40" fmla="*/ 436 w 874"/>
                    <a:gd name="T41" fmla="*/ 614 h 674"/>
                    <a:gd name="T42" fmla="*/ 458 w 874"/>
                    <a:gd name="T43" fmla="*/ 568 h 674"/>
                    <a:gd name="T44" fmla="*/ 518 w 874"/>
                    <a:gd name="T45" fmla="*/ 522 h 674"/>
                    <a:gd name="T46" fmla="*/ 590 w 874"/>
                    <a:gd name="T47" fmla="*/ 466 h 674"/>
                    <a:gd name="T48" fmla="*/ 680 w 874"/>
                    <a:gd name="T49" fmla="*/ 438 h 674"/>
                    <a:gd name="T50" fmla="*/ 712 w 874"/>
                    <a:gd name="T51" fmla="*/ 404 h 674"/>
                    <a:gd name="T52" fmla="*/ 668 w 874"/>
                    <a:gd name="T53" fmla="*/ 382 h 674"/>
                    <a:gd name="T54" fmla="*/ 702 w 874"/>
                    <a:gd name="T55" fmla="*/ 376 h 674"/>
                    <a:gd name="T56" fmla="*/ 732 w 874"/>
                    <a:gd name="T57" fmla="*/ 372 h 674"/>
                    <a:gd name="T58" fmla="*/ 740 w 874"/>
                    <a:gd name="T59" fmla="*/ 338 h 674"/>
                    <a:gd name="T60" fmla="*/ 744 w 874"/>
                    <a:gd name="T61" fmla="*/ 304 h 674"/>
                    <a:gd name="T62" fmla="*/ 740 w 874"/>
                    <a:gd name="T63" fmla="*/ 286 h 674"/>
                    <a:gd name="T64" fmla="*/ 744 w 874"/>
                    <a:gd name="T65" fmla="*/ 264 h 674"/>
                    <a:gd name="T66" fmla="*/ 740 w 874"/>
                    <a:gd name="T67" fmla="*/ 236 h 674"/>
                    <a:gd name="T68" fmla="*/ 774 w 874"/>
                    <a:gd name="T69" fmla="*/ 196 h 674"/>
                    <a:gd name="T70" fmla="*/ 794 w 874"/>
                    <a:gd name="T71" fmla="*/ 142 h 674"/>
                    <a:gd name="T72" fmla="*/ 818 w 874"/>
                    <a:gd name="T73" fmla="*/ 114 h 674"/>
                    <a:gd name="T74" fmla="*/ 862 w 874"/>
                    <a:gd name="T75" fmla="*/ 84 h 674"/>
                    <a:gd name="T76" fmla="*/ 726 w 874"/>
                    <a:gd name="T77" fmla="*/ 92 h 674"/>
                    <a:gd name="T78" fmla="*/ 700 w 874"/>
                    <a:gd name="T79" fmla="*/ 74 h 674"/>
                    <a:gd name="T80" fmla="*/ 626 w 874"/>
                    <a:gd name="T81" fmla="*/ 52 h 674"/>
                    <a:gd name="T82" fmla="*/ 700 w 874"/>
                    <a:gd name="T83" fmla="*/ 20 h 674"/>
                    <a:gd name="T84" fmla="*/ 580 w 874"/>
                    <a:gd name="T85" fmla="*/ 0 h 674"/>
                    <a:gd name="T86" fmla="*/ 468 w 874"/>
                    <a:gd name="T87" fmla="*/ 22 h 674"/>
                    <a:gd name="T88" fmla="*/ 414 w 874"/>
                    <a:gd name="T89" fmla="*/ 28 h 674"/>
                    <a:gd name="T90" fmla="*/ 392 w 874"/>
                    <a:gd name="T91" fmla="*/ 78 h 674"/>
                    <a:gd name="T92" fmla="*/ 410 w 874"/>
                    <a:gd name="T93" fmla="*/ 668 h 674"/>
                    <a:gd name="T94" fmla="*/ 412 w 874"/>
                    <a:gd name="T95" fmla="*/ 84 h 674"/>
                    <a:gd name="T96" fmla="*/ 566 w 874"/>
                    <a:gd name="T97" fmla="*/ 70 h 674"/>
                    <a:gd name="T98" fmla="*/ 294 w 874"/>
                    <a:gd name="T99" fmla="*/ 478 h 674"/>
                    <a:gd name="T100" fmla="*/ 662 w 874"/>
                    <a:gd name="T101" fmla="*/ 404 h 674"/>
                    <a:gd name="T102" fmla="*/ 268 w 874"/>
                    <a:gd name="T103" fmla="*/ 372 h 674"/>
                    <a:gd name="T104" fmla="*/ 712 w 874"/>
                    <a:gd name="T105" fmla="*/ 338 h 674"/>
                    <a:gd name="T106" fmla="*/ 698 w 874"/>
                    <a:gd name="T107" fmla="*/ 330 h 674"/>
                    <a:gd name="T108" fmla="*/ 676 w 874"/>
                    <a:gd name="T109" fmla="*/ 336 h 674"/>
                    <a:gd name="T110" fmla="*/ 698 w 874"/>
                    <a:gd name="T111" fmla="*/ 314 h 674"/>
                    <a:gd name="T112" fmla="*/ 762 w 874"/>
                    <a:gd name="T113" fmla="*/ 278 h 674"/>
                    <a:gd name="T114" fmla="*/ 784 w 874"/>
                    <a:gd name="T115" fmla="*/ 250 h 674"/>
                    <a:gd name="T116" fmla="*/ 774 w 874"/>
                    <a:gd name="T117" fmla="*/ 228 h 674"/>
                    <a:gd name="T118" fmla="*/ 764 w 874"/>
                    <a:gd name="T119" fmla="*/ 58 h 674"/>
                    <a:gd name="T120" fmla="*/ 436 w 874"/>
                    <a:gd name="T121" fmla="*/ 42 h 674"/>
                    <a:gd name="T122" fmla="*/ 610 w 874"/>
                    <a:gd name="T123" fmla="*/ 22 h 674"/>
                    <a:gd name="T124" fmla="*/ 564 w 874"/>
                    <a:gd name="T125" fmla="*/ 32 h 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74" h="674">
                      <a:moveTo>
                        <a:pt x="320" y="84"/>
                      </a:moveTo>
                      <a:lnTo>
                        <a:pt x="320" y="84"/>
                      </a:lnTo>
                      <a:lnTo>
                        <a:pt x="282" y="68"/>
                      </a:lnTo>
                      <a:lnTo>
                        <a:pt x="268" y="84"/>
                      </a:lnTo>
                      <a:lnTo>
                        <a:pt x="266" y="66"/>
                      </a:lnTo>
                      <a:lnTo>
                        <a:pt x="264" y="52"/>
                      </a:lnTo>
                      <a:lnTo>
                        <a:pt x="246" y="56"/>
                      </a:lnTo>
                      <a:lnTo>
                        <a:pt x="246" y="60"/>
                      </a:lnTo>
                      <a:lnTo>
                        <a:pt x="244" y="60"/>
                      </a:lnTo>
                      <a:lnTo>
                        <a:pt x="240" y="56"/>
                      </a:lnTo>
                      <a:lnTo>
                        <a:pt x="236" y="56"/>
                      </a:lnTo>
                      <a:lnTo>
                        <a:pt x="236" y="58"/>
                      </a:lnTo>
                      <a:lnTo>
                        <a:pt x="232" y="60"/>
                      </a:lnTo>
                      <a:lnTo>
                        <a:pt x="230" y="60"/>
                      </a:lnTo>
                      <a:lnTo>
                        <a:pt x="226" y="58"/>
                      </a:lnTo>
                      <a:lnTo>
                        <a:pt x="218" y="56"/>
                      </a:lnTo>
                      <a:lnTo>
                        <a:pt x="196" y="60"/>
                      </a:lnTo>
                      <a:lnTo>
                        <a:pt x="174" y="68"/>
                      </a:lnTo>
                      <a:lnTo>
                        <a:pt x="180" y="84"/>
                      </a:lnTo>
                      <a:lnTo>
                        <a:pt x="174" y="76"/>
                      </a:lnTo>
                      <a:lnTo>
                        <a:pt x="166" y="68"/>
                      </a:lnTo>
                      <a:lnTo>
                        <a:pt x="164" y="68"/>
                      </a:lnTo>
                      <a:lnTo>
                        <a:pt x="158" y="68"/>
                      </a:lnTo>
                      <a:lnTo>
                        <a:pt x="148" y="88"/>
                      </a:lnTo>
                      <a:lnTo>
                        <a:pt x="154" y="92"/>
                      </a:lnTo>
                      <a:lnTo>
                        <a:pt x="156" y="94"/>
                      </a:lnTo>
                      <a:lnTo>
                        <a:pt x="146" y="92"/>
                      </a:lnTo>
                      <a:lnTo>
                        <a:pt x="138" y="88"/>
                      </a:lnTo>
                      <a:lnTo>
                        <a:pt x="132" y="88"/>
                      </a:lnTo>
                      <a:lnTo>
                        <a:pt x="126" y="92"/>
                      </a:lnTo>
                      <a:lnTo>
                        <a:pt x="112" y="96"/>
                      </a:lnTo>
                      <a:lnTo>
                        <a:pt x="96" y="102"/>
                      </a:lnTo>
                      <a:lnTo>
                        <a:pt x="84" y="104"/>
                      </a:lnTo>
                      <a:lnTo>
                        <a:pt x="78" y="104"/>
                      </a:lnTo>
                      <a:lnTo>
                        <a:pt x="74" y="110"/>
                      </a:lnTo>
                      <a:lnTo>
                        <a:pt x="72" y="112"/>
                      </a:lnTo>
                      <a:lnTo>
                        <a:pt x="72" y="118"/>
                      </a:lnTo>
                      <a:lnTo>
                        <a:pt x="68" y="118"/>
                      </a:lnTo>
                      <a:lnTo>
                        <a:pt x="68" y="120"/>
                      </a:lnTo>
                      <a:lnTo>
                        <a:pt x="72" y="124"/>
                      </a:lnTo>
                      <a:lnTo>
                        <a:pt x="76" y="124"/>
                      </a:lnTo>
                      <a:lnTo>
                        <a:pt x="78" y="122"/>
                      </a:lnTo>
                      <a:lnTo>
                        <a:pt x="84" y="120"/>
                      </a:lnTo>
                      <a:lnTo>
                        <a:pt x="86" y="120"/>
                      </a:lnTo>
                      <a:lnTo>
                        <a:pt x="90" y="122"/>
                      </a:lnTo>
                      <a:lnTo>
                        <a:pt x="92" y="124"/>
                      </a:lnTo>
                      <a:lnTo>
                        <a:pt x="96" y="124"/>
                      </a:lnTo>
                      <a:lnTo>
                        <a:pt x="104" y="122"/>
                      </a:lnTo>
                      <a:lnTo>
                        <a:pt x="120" y="120"/>
                      </a:lnTo>
                      <a:lnTo>
                        <a:pt x="114" y="124"/>
                      </a:lnTo>
                      <a:lnTo>
                        <a:pt x="120" y="124"/>
                      </a:lnTo>
                      <a:lnTo>
                        <a:pt x="120" y="128"/>
                      </a:lnTo>
                      <a:lnTo>
                        <a:pt x="114" y="136"/>
                      </a:lnTo>
                      <a:lnTo>
                        <a:pt x="118" y="138"/>
                      </a:lnTo>
                      <a:lnTo>
                        <a:pt x="118" y="140"/>
                      </a:lnTo>
                      <a:lnTo>
                        <a:pt x="118" y="142"/>
                      </a:lnTo>
                      <a:lnTo>
                        <a:pt x="114" y="146"/>
                      </a:lnTo>
                      <a:lnTo>
                        <a:pt x="108" y="150"/>
                      </a:lnTo>
                      <a:lnTo>
                        <a:pt x="94" y="158"/>
                      </a:lnTo>
                      <a:lnTo>
                        <a:pt x="82" y="156"/>
                      </a:lnTo>
                      <a:lnTo>
                        <a:pt x="66" y="156"/>
                      </a:lnTo>
                      <a:lnTo>
                        <a:pt x="56" y="160"/>
                      </a:lnTo>
                      <a:lnTo>
                        <a:pt x="50" y="160"/>
                      </a:lnTo>
                      <a:lnTo>
                        <a:pt x="44" y="160"/>
                      </a:lnTo>
                      <a:lnTo>
                        <a:pt x="8" y="164"/>
                      </a:lnTo>
                      <a:lnTo>
                        <a:pt x="4" y="168"/>
                      </a:lnTo>
                      <a:lnTo>
                        <a:pt x="2" y="170"/>
                      </a:lnTo>
                      <a:lnTo>
                        <a:pt x="4" y="178"/>
                      </a:lnTo>
                      <a:lnTo>
                        <a:pt x="8" y="184"/>
                      </a:lnTo>
                      <a:lnTo>
                        <a:pt x="10" y="186"/>
                      </a:lnTo>
                      <a:lnTo>
                        <a:pt x="12" y="186"/>
                      </a:lnTo>
                      <a:lnTo>
                        <a:pt x="20" y="188"/>
                      </a:lnTo>
                      <a:lnTo>
                        <a:pt x="26" y="196"/>
                      </a:lnTo>
                      <a:lnTo>
                        <a:pt x="32" y="196"/>
                      </a:lnTo>
                      <a:lnTo>
                        <a:pt x="44" y="196"/>
                      </a:lnTo>
                      <a:lnTo>
                        <a:pt x="46" y="188"/>
                      </a:lnTo>
                      <a:lnTo>
                        <a:pt x="50" y="196"/>
                      </a:lnTo>
                      <a:lnTo>
                        <a:pt x="62" y="200"/>
                      </a:lnTo>
                      <a:lnTo>
                        <a:pt x="72" y="196"/>
                      </a:lnTo>
                      <a:lnTo>
                        <a:pt x="94" y="196"/>
                      </a:lnTo>
                      <a:lnTo>
                        <a:pt x="92" y="204"/>
                      </a:lnTo>
                      <a:lnTo>
                        <a:pt x="64" y="202"/>
                      </a:lnTo>
                      <a:lnTo>
                        <a:pt x="54" y="204"/>
                      </a:lnTo>
                      <a:lnTo>
                        <a:pt x="40" y="206"/>
                      </a:lnTo>
                      <a:lnTo>
                        <a:pt x="36" y="212"/>
                      </a:lnTo>
                      <a:lnTo>
                        <a:pt x="38" y="212"/>
                      </a:lnTo>
                      <a:lnTo>
                        <a:pt x="40" y="212"/>
                      </a:lnTo>
                      <a:lnTo>
                        <a:pt x="40" y="214"/>
                      </a:lnTo>
                      <a:lnTo>
                        <a:pt x="32" y="212"/>
                      </a:lnTo>
                      <a:lnTo>
                        <a:pt x="28" y="212"/>
                      </a:lnTo>
                      <a:lnTo>
                        <a:pt x="26" y="210"/>
                      </a:lnTo>
                      <a:lnTo>
                        <a:pt x="18" y="210"/>
                      </a:lnTo>
                      <a:lnTo>
                        <a:pt x="10" y="212"/>
                      </a:lnTo>
                      <a:lnTo>
                        <a:pt x="12" y="214"/>
                      </a:lnTo>
                      <a:lnTo>
                        <a:pt x="14" y="220"/>
                      </a:lnTo>
                      <a:lnTo>
                        <a:pt x="14" y="222"/>
                      </a:lnTo>
                      <a:lnTo>
                        <a:pt x="22" y="222"/>
                      </a:lnTo>
                      <a:lnTo>
                        <a:pt x="30" y="224"/>
                      </a:lnTo>
                      <a:lnTo>
                        <a:pt x="36" y="228"/>
                      </a:lnTo>
                      <a:lnTo>
                        <a:pt x="36" y="230"/>
                      </a:lnTo>
                      <a:lnTo>
                        <a:pt x="30" y="230"/>
                      </a:lnTo>
                      <a:lnTo>
                        <a:pt x="38" y="238"/>
                      </a:lnTo>
                      <a:lnTo>
                        <a:pt x="50" y="242"/>
                      </a:lnTo>
                      <a:lnTo>
                        <a:pt x="62" y="246"/>
                      </a:lnTo>
                      <a:lnTo>
                        <a:pt x="64" y="242"/>
                      </a:lnTo>
                      <a:lnTo>
                        <a:pt x="64" y="238"/>
                      </a:lnTo>
                      <a:lnTo>
                        <a:pt x="64" y="230"/>
                      </a:lnTo>
                      <a:lnTo>
                        <a:pt x="76" y="238"/>
                      </a:lnTo>
                      <a:lnTo>
                        <a:pt x="76" y="236"/>
                      </a:lnTo>
                      <a:lnTo>
                        <a:pt x="78" y="230"/>
                      </a:lnTo>
                      <a:lnTo>
                        <a:pt x="86" y="230"/>
                      </a:lnTo>
                      <a:lnTo>
                        <a:pt x="92" y="230"/>
                      </a:lnTo>
                      <a:lnTo>
                        <a:pt x="94" y="236"/>
                      </a:lnTo>
                      <a:lnTo>
                        <a:pt x="94" y="238"/>
                      </a:lnTo>
                      <a:lnTo>
                        <a:pt x="94" y="240"/>
                      </a:lnTo>
                      <a:lnTo>
                        <a:pt x="100" y="240"/>
                      </a:lnTo>
                      <a:lnTo>
                        <a:pt x="102" y="238"/>
                      </a:lnTo>
                      <a:lnTo>
                        <a:pt x="102" y="232"/>
                      </a:lnTo>
                      <a:lnTo>
                        <a:pt x="112" y="236"/>
                      </a:lnTo>
                      <a:lnTo>
                        <a:pt x="118" y="236"/>
                      </a:lnTo>
                      <a:lnTo>
                        <a:pt x="126" y="232"/>
                      </a:lnTo>
                      <a:lnTo>
                        <a:pt x="130" y="228"/>
                      </a:lnTo>
                      <a:lnTo>
                        <a:pt x="132" y="228"/>
                      </a:lnTo>
                      <a:lnTo>
                        <a:pt x="132" y="230"/>
                      </a:lnTo>
                      <a:lnTo>
                        <a:pt x="132" y="236"/>
                      </a:lnTo>
                      <a:lnTo>
                        <a:pt x="144" y="230"/>
                      </a:lnTo>
                      <a:lnTo>
                        <a:pt x="174" y="238"/>
                      </a:lnTo>
                      <a:lnTo>
                        <a:pt x="180" y="242"/>
                      </a:lnTo>
                      <a:lnTo>
                        <a:pt x="182" y="248"/>
                      </a:lnTo>
                      <a:lnTo>
                        <a:pt x="192" y="248"/>
                      </a:lnTo>
                      <a:lnTo>
                        <a:pt x="194" y="248"/>
                      </a:lnTo>
                      <a:lnTo>
                        <a:pt x="200" y="248"/>
                      </a:lnTo>
                      <a:lnTo>
                        <a:pt x="200" y="250"/>
                      </a:lnTo>
                      <a:lnTo>
                        <a:pt x="202" y="256"/>
                      </a:lnTo>
                      <a:lnTo>
                        <a:pt x="202" y="264"/>
                      </a:lnTo>
                      <a:lnTo>
                        <a:pt x="212" y="266"/>
                      </a:lnTo>
                      <a:lnTo>
                        <a:pt x="218" y="272"/>
                      </a:lnTo>
                      <a:lnTo>
                        <a:pt x="222" y="278"/>
                      </a:lnTo>
                      <a:lnTo>
                        <a:pt x="232" y="278"/>
                      </a:lnTo>
                      <a:lnTo>
                        <a:pt x="232" y="282"/>
                      </a:lnTo>
                      <a:lnTo>
                        <a:pt x="236" y="284"/>
                      </a:lnTo>
                      <a:lnTo>
                        <a:pt x="230" y="284"/>
                      </a:lnTo>
                      <a:lnTo>
                        <a:pt x="230" y="286"/>
                      </a:lnTo>
                      <a:lnTo>
                        <a:pt x="230" y="290"/>
                      </a:lnTo>
                      <a:lnTo>
                        <a:pt x="230" y="292"/>
                      </a:lnTo>
                      <a:lnTo>
                        <a:pt x="220" y="296"/>
                      </a:lnTo>
                      <a:lnTo>
                        <a:pt x="228" y="296"/>
                      </a:lnTo>
                      <a:lnTo>
                        <a:pt x="236" y="294"/>
                      </a:lnTo>
                      <a:lnTo>
                        <a:pt x="238" y="304"/>
                      </a:lnTo>
                      <a:lnTo>
                        <a:pt x="244" y="304"/>
                      </a:lnTo>
                      <a:lnTo>
                        <a:pt x="244" y="306"/>
                      </a:lnTo>
                      <a:lnTo>
                        <a:pt x="244" y="310"/>
                      </a:lnTo>
                      <a:lnTo>
                        <a:pt x="240" y="310"/>
                      </a:lnTo>
                      <a:lnTo>
                        <a:pt x="240" y="312"/>
                      </a:lnTo>
                      <a:lnTo>
                        <a:pt x="248" y="318"/>
                      </a:lnTo>
                      <a:lnTo>
                        <a:pt x="248" y="320"/>
                      </a:lnTo>
                      <a:lnTo>
                        <a:pt x="248" y="324"/>
                      </a:lnTo>
                      <a:lnTo>
                        <a:pt x="254" y="324"/>
                      </a:lnTo>
                      <a:lnTo>
                        <a:pt x="254" y="330"/>
                      </a:lnTo>
                      <a:lnTo>
                        <a:pt x="254" y="336"/>
                      </a:lnTo>
                      <a:lnTo>
                        <a:pt x="244" y="338"/>
                      </a:lnTo>
                      <a:lnTo>
                        <a:pt x="246" y="340"/>
                      </a:lnTo>
                      <a:lnTo>
                        <a:pt x="246" y="346"/>
                      </a:lnTo>
                      <a:lnTo>
                        <a:pt x="240" y="348"/>
                      </a:lnTo>
                      <a:lnTo>
                        <a:pt x="240" y="350"/>
                      </a:lnTo>
                      <a:lnTo>
                        <a:pt x="240" y="354"/>
                      </a:lnTo>
                      <a:lnTo>
                        <a:pt x="246" y="356"/>
                      </a:lnTo>
                      <a:lnTo>
                        <a:pt x="240" y="360"/>
                      </a:lnTo>
                      <a:lnTo>
                        <a:pt x="238" y="364"/>
                      </a:lnTo>
                      <a:lnTo>
                        <a:pt x="240" y="366"/>
                      </a:lnTo>
                      <a:lnTo>
                        <a:pt x="258" y="368"/>
                      </a:lnTo>
                      <a:lnTo>
                        <a:pt x="258" y="360"/>
                      </a:lnTo>
                      <a:lnTo>
                        <a:pt x="262" y="354"/>
                      </a:lnTo>
                      <a:lnTo>
                        <a:pt x="266" y="356"/>
                      </a:lnTo>
                      <a:lnTo>
                        <a:pt x="266" y="360"/>
                      </a:lnTo>
                      <a:lnTo>
                        <a:pt x="276" y="360"/>
                      </a:lnTo>
                      <a:lnTo>
                        <a:pt x="290" y="364"/>
                      </a:lnTo>
                      <a:lnTo>
                        <a:pt x="290" y="366"/>
                      </a:lnTo>
                      <a:lnTo>
                        <a:pt x="286" y="372"/>
                      </a:lnTo>
                      <a:lnTo>
                        <a:pt x="294" y="368"/>
                      </a:lnTo>
                      <a:lnTo>
                        <a:pt x="302" y="368"/>
                      </a:lnTo>
                      <a:lnTo>
                        <a:pt x="300" y="372"/>
                      </a:lnTo>
                      <a:lnTo>
                        <a:pt x="296" y="372"/>
                      </a:lnTo>
                      <a:lnTo>
                        <a:pt x="314" y="374"/>
                      </a:lnTo>
                      <a:lnTo>
                        <a:pt x="310" y="376"/>
                      </a:lnTo>
                      <a:lnTo>
                        <a:pt x="308" y="378"/>
                      </a:lnTo>
                      <a:lnTo>
                        <a:pt x="308" y="382"/>
                      </a:lnTo>
                      <a:lnTo>
                        <a:pt x="312" y="382"/>
                      </a:lnTo>
                      <a:lnTo>
                        <a:pt x="304" y="384"/>
                      </a:lnTo>
                      <a:lnTo>
                        <a:pt x="304" y="390"/>
                      </a:lnTo>
                      <a:lnTo>
                        <a:pt x="312" y="390"/>
                      </a:lnTo>
                      <a:lnTo>
                        <a:pt x="314" y="390"/>
                      </a:lnTo>
                      <a:lnTo>
                        <a:pt x="312" y="390"/>
                      </a:lnTo>
                      <a:lnTo>
                        <a:pt x="304" y="390"/>
                      </a:lnTo>
                      <a:lnTo>
                        <a:pt x="304" y="394"/>
                      </a:lnTo>
                      <a:lnTo>
                        <a:pt x="314" y="400"/>
                      </a:lnTo>
                      <a:lnTo>
                        <a:pt x="312" y="400"/>
                      </a:lnTo>
                      <a:lnTo>
                        <a:pt x="300" y="396"/>
                      </a:lnTo>
                      <a:lnTo>
                        <a:pt x="292" y="392"/>
                      </a:lnTo>
                      <a:lnTo>
                        <a:pt x="286" y="390"/>
                      </a:lnTo>
                      <a:lnTo>
                        <a:pt x="280" y="386"/>
                      </a:lnTo>
                      <a:lnTo>
                        <a:pt x="268" y="386"/>
                      </a:lnTo>
                      <a:lnTo>
                        <a:pt x="250" y="390"/>
                      </a:lnTo>
                      <a:lnTo>
                        <a:pt x="254" y="392"/>
                      </a:lnTo>
                      <a:lnTo>
                        <a:pt x="254" y="394"/>
                      </a:lnTo>
                      <a:lnTo>
                        <a:pt x="262" y="396"/>
                      </a:lnTo>
                      <a:lnTo>
                        <a:pt x="266" y="396"/>
                      </a:lnTo>
                      <a:lnTo>
                        <a:pt x="268" y="404"/>
                      </a:lnTo>
                      <a:lnTo>
                        <a:pt x="250" y="402"/>
                      </a:lnTo>
                      <a:lnTo>
                        <a:pt x="248" y="414"/>
                      </a:lnTo>
                      <a:lnTo>
                        <a:pt x="244" y="422"/>
                      </a:lnTo>
                      <a:lnTo>
                        <a:pt x="246" y="426"/>
                      </a:lnTo>
                      <a:lnTo>
                        <a:pt x="248" y="428"/>
                      </a:lnTo>
                      <a:lnTo>
                        <a:pt x="266" y="428"/>
                      </a:lnTo>
                      <a:lnTo>
                        <a:pt x="266" y="432"/>
                      </a:lnTo>
                      <a:lnTo>
                        <a:pt x="250" y="432"/>
                      </a:lnTo>
                      <a:lnTo>
                        <a:pt x="256" y="440"/>
                      </a:lnTo>
                      <a:lnTo>
                        <a:pt x="264" y="440"/>
                      </a:lnTo>
                      <a:lnTo>
                        <a:pt x="272" y="438"/>
                      </a:lnTo>
                      <a:lnTo>
                        <a:pt x="284" y="432"/>
                      </a:lnTo>
                      <a:lnTo>
                        <a:pt x="286" y="430"/>
                      </a:lnTo>
                      <a:lnTo>
                        <a:pt x="292" y="430"/>
                      </a:lnTo>
                      <a:lnTo>
                        <a:pt x="292" y="426"/>
                      </a:lnTo>
                      <a:lnTo>
                        <a:pt x="292" y="422"/>
                      </a:lnTo>
                      <a:lnTo>
                        <a:pt x="282" y="412"/>
                      </a:lnTo>
                      <a:lnTo>
                        <a:pt x="268" y="404"/>
                      </a:lnTo>
                      <a:lnTo>
                        <a:pt x="268" y="400"/>
                      </a:lnTo>
                      <a:lnTo>
                        <a:pt x="276" y="400"/>
                      </a:lnTo>
                      <a:lnTo>
                        <a:pt x="282" y="402"/>
                      </a:lnTo>
                      <a:lnTo>
                        <a:pt x="284" y="408"/>
                      </a:lnTo>
                      <a:lnTo>
                        <a:pt x="286" y="410"/>
                      </a:lnTo>
                      <a:lnTo>
                        <a:pt x="294" y="410"/>
                      </a:lnTo>
                      <a:lnTo>
                        <a:pt x="300" y="408"/>
                      </a:lnTo>
                      <a:lnTo>
                        <a:pt x="302" y="410"/>
                      </a:lnTo>
                      <a:lnTo>
                        <a:pt x="304" y="412"/>
                      </a:lnTo>
                      <a:lnTo>
                        <a:pt x="308" y="412"/>
                      </a:lnTo>
                      <a:lnTo>
                        <a:pt x="314" y="410"/>
                      </a:lnTo>
                      <a:lnTo>
                        <a:pt x="310" y="430"/>
                      </a:lnTo>
                      <a:lnTo>
                        <a:pt x="320" y="430"/>
                      </a:lnTo>
                      <a:lnTo>
                        <a:pt x="318" y="436"/>
                      </a:lnTo>
                      <a:lnTo>
                        <a:pt x="318" y="438"/>
                      </a:lnTo>
                      <a:lnTo>
                        <a:pt x="320" y="440"/>
                      </a:lnTo>
                      <a:lnTo>
                        <a:pt x="318" y="442"/>
                      </a:lnTo>
                      <a:lnTo>
                        <a:pt x="314" y="446"/>
                      </a:lnTo>
                      <a:lnTo>
                        <a:pt x="312" y="442"/>
                      </a:lnTo>
                      <a:lnTo>
                        <a:pt x="308" y="440"/>
                      </a:lnTo>
                      <a:lnTo>
                        <a:pt x="308" y="442"/>
                      </a:lnTo>
                      <a:lnTo>
                        <a:pt x="310" y="458"/>
                      </a:lnTo>
                      <a:lnTo>
                        <a:pt x="294" y="458"/>
                      </a:lnTo>
                      <a:lnTo>
                        <a:pt x="292" y="460"/>
                      </a:lnTo>
                      <a:lnTo>
                        <a:pt x="290" y="464"/>
                      </a:lnTo>
                      <a:lnTo>
                        <a:pt x="284" y="464"/>
                      </a:lnTo>
                      <a:lnTo>
                        <a:pt x="284" y="466"/>
                      </a:lnTo>
                      <a:lnTo>
                        <a:pt x="292" y="468"/>
                      </a:lnTo>
                      <a:lnTo>
                        <a:pt x="300" y="468"/>
                      </a:lnTo>
                      <a:lnTo>
                        <a:pt x="304" y="466"/>
                      </a:lnTo>
                      <a:lnTo>
                        <a:pt x="312" y="460"/>
                      </a:lnTo>
                      <a:lnTo>
                        <a:pt x="312" y="472"/>
                      </a:lnTo>
                      <a:lnTo>
                        <a:pt x="292" y="474"/>
                      </a:lnTo>
                      <a:lnTo>
                        <a:pt x="290" y="468"/>
                      </a:lnTo>
                      <a:lnTo>
                        <a:pt x="286" y="468"/>
                      </a:lnTo>
                      <a:lnTo>
                        <a:pt x="282" y="468"/>
                      </a:lnTo>
                      <a:lnTo>
                        <a:pt x="284" y="474"/>
                      </a:lnTo>
                      <a:lnTo>
                        <a:pt x="268" y="482"/>
                      </a:lnTo>
                      <a:lnTo>
                        <a:pt x="268" y="490"/>
                      </a:lnTo>
                      <a:lnTo>
                        <a:pt x="274" y="490"/>
                      </a:lnTo>
                      <a:lnTo>
                        <a:pt x="276" y="490"/>
                      </a:lnTo>
                      <a:lnTo>
                        <a:pt x="268" y="494"/>
                      </a:lnTo>
                      <a:lnTo>
                        <a:pt x="274" y="504"/>
                      </a:lnTo>
                      <a:lnTo>
                        <a:pt x="280" y="504"/>
                      </a:lnTo>
                      <a:lnTo>
                        <a:pt x="280" y="508"/>
                      </a:lnTo>
                      <a:lnTo>
                        <a:pt x="280" y="512"/>
                      </a:lnTo>
                      <a:lnTo>
                        <a:pt x="274" y="518"/>
                      </a:lnTo>
                      <a:lnTo>
                        <a:pt x="280" y="518"/>
                      </a:lnTo>
                      <a:lnTo>
                        <a:pt x="280" y="520"/>
                      </a:lnTo>
                      <a:lnTo>
                        <a:pt x="272" y="520"/>
                      </a:lnTo>
                      <a:lnTo>
                        <a:pt x="268" y="526"/>
                      </a:lnTo>
                      <a:lnTo>
                        <a:pt x="282" y="528"/>
                      </a:lnTo>
                      <a:lnTo>
                        <a:pt x="280" y="530"/>
                      </a:lnTo>
                      <a:lnTo>
                        <a:pt x="276" y="530"/>
                      </a:lnTo>
                      <a:lnTo>
                        <a:pt x="274" y="532"/>
                      </a:lnTo>
                      <a:lnTo>
                        <a:pt x="276" y="532"/>
                      </a:lnTo>
                      <a:lnTo>
                        <a:pt x="284" y="532"/>
                      </a:lnTo>
                      <a:lnTo>
                        <a:pt x="290" y="532"/>
                      </a:lnTo>
                      <a:lnTo>
                        <a:pt x="290" y="540"/>
                      </a:lnTo>
                      <a:lnTo>
                        <a:pt x="290" y="546"/>
                      </a:lnTo>
                      <a:lnTo>
                        <a:pt x="296" y="556"/>
                      </a:lnTo>
                      <a:lnTo>
                        <a:pt x="294" y="556"/>
                      </a:lnTo>
                      <a:lnTo>
                        <a:pt x="294" y="558"/>
                      </a:lnTo>
                      <a:lnTo>
                        <a:pt x="294" y="564"/>
                      </a:lnTo>
                      <a:lnTo>
                        <a:pt x="304" y="558"/>
                      </a:lnTo>
                      <a:lnTo>
                        <a:pt x="318" y="554"/>
                      </a:lnTo>
                      <a:lnTo>
                        <a:pt x="318" y="556"/>
                      </a:lnTo>
                      <a:lnTo>
                        <a:pt x="318" y="562"/>
                      </a:lnTo>
                      <a:lnTo>
                        <a:pt x="312" y="562"/>
                      </a:lnTo>
                      <a:lnTo>
                        <a:pt x="312" y="566"/>
                      </a:lnTo>
                      <a:lnTo>
                        <a:pt x="304" y="568"/>
                      </a:lnTo>
                      <a:lnTo>
                        <a:pt x="300" y="568"/>
                      </a:lnTo>
                      <a:lnTo>
                        <a:pt x="308" y="572"/>
                      </a:lnTo>
                      <a:lnTo>
                        <a:pt x="304" y="574"/>
                      </a:lnTo>
                      <a:lnTo>
                        <a:pt x="296" y="574"/>
                      </a:lnTo>
                      <a:lnTo>
                        <a:pt x="300" y="578"/>
                      </a:lnTo>
                      <a:lnTo>
                        <a:pt x="302" y="582"/>
                      </a:lnTo>
                      <a:lnTo>
                        <a:pt x="302" y="584"/>
                      </a:lnTo>
                      <a:lnTo>
                        <a:pt x="310" y="584"/>
                      </a:lnTo>
                      <a:lnTo>
                        <a:pt x="310" y="586"/>
                      </a:lnTo>
                      <a:lnTo>
                        <a:pt x="310" y="590"/>
                      </a:lnTo>
                      <a:lnTo>
                        <a:pt x="308" y="592"/>
                      </a:lnTo>
                      <a:lnTo>
                        <a:pt x="308" y="594"/>
                      </a:lnTo>
                      <a:lnTo>
                        <a:pt x="312" y="600"/>
                      </a:lnTo>
                      <a:lnTo>
                        <a:pt x="314" y="596"/>
                      </a:lnTo>
                      <a:lnTo>
                        <a:pt x="318" y="594"/>
                      </a:lnTo>
                      <a:lnTo>
                        <a:pt x="320" y="596"/>
                      </a:lnTo>
                      <a:lnTo>
                        <a:pt x="320" y="600"/>
                      </a:lnTo>
                      <a:lnTo>
                        <a:pt x="318" y="602"/>
                      </a:lnTo>
                      <a:lnTo>
                        <a:pt x="320" y="608"/>
                      </a:lnTo>
                      <a:lnTo>
                        <a:pt x="326" y="604"/>
                      </a:lnTo>
                      <a:lnTo>
                        <a:pt x="326" y="614"/>
                      </a:lnTo>
                      <a:lnTo>
                        <a:pt x="332" y="612"/>
                      </a:lnTo>
                      <a:lnTo>
                        <a:pt x="336" y="610"/>
                      </a:lnTo>
                      <a:lnTo>
                        <a:pt x="340" y="610"/>
                      </a:lnTo>
                      <a:lnTo>
                        <a:pt x="338" y="618"/>
                      </a:lnTo>
                      <a:lnTo>
                        <a:pt x="344" y="618"/>
                      </a:lnTo>
                      <a:lnTo>
                        <a:pt x="344" y="632"/>
                      </a:lnTo>
                      <a:lnTo>
                        <a:pt x="346" y="632"/>
                      </a:lnTo>
                      <a:lnTo>
                        <a:pt x="348" y="632"/>
                      </a:lnTo>
                      <a:lnTo>
                        <a:pt x="354" y="630"/>
                      </a:lnTo>
                      <a:lnTo>
                        <a:pt x="350" y="630"/>
                      </a:lnTo>
                      <a:lnTo>
                        <a:pt x="350" y="632"/>
                      </a:lnTo>
                      <a:lnTo>
                        <a:pt x="348" y="632"/>
                      </a:lnTo>
                      <a:lnTo>
                        <a:pt x="348" y="636"/>
                      </a:lnTo>
                      <a:lnTo>
                        <a:pt x="354" y="636"/>
                      </a:lnTo>
                      <a:lnTo>
                        <a:pt x="350" y="640"/>
                      </a:lnTo>
                      <a:lnTo>
                        <a:pt x="354" y="644"/>
                      </a:lnTo>
                      <a:lnTo>
                        <a:pt x="354" y="646"/>
                      </a:lnTo>
                      <a:lnTo>
                        <a:pt x="356" y="650"/>
                      </a:lnTo>
                      <a:lnTo>
                        <a:pt x="372" y="646"/>
                      </a:lnTo>
                      <a:lnTo>
                        <a:pt x="376" y="640"/>
                      </a:lnTo>
                      <a:lnTo>
                        <a:pt x="382" y="632"/>
                      </a:lnTo>
                      <a:lnTo>
                        <a:pt x="382" y="646"/>
                      </a:lnTo>
                      <a:lnTo>
                        <a:pt x="382" y="648"/>
                      </a:lnTo>
                      <a:lnTo>
                        <a:pt x="384" y="650"/>
                      </a:lnTo>
                      <a:lnTo>
                        <a:pt x="392" y="650"/>
                      </a:lnTo>
                      <a:lnTo>
                        <a:pt x="404" y="650"/>
                      </a:lnTo>
                      <a:lnTo>
                        <a:pt x="398" y="662"/>
                      </a:lnTo>
                      <a:lnTo>
                        <a:pt x="408" y="654"/>
                      </a:lnTo>
                      <a:lnTo>
                        <a:pt x="404" y="658"/>
                      </a:lnTo>
                      <a:lnTo>
                        <a:pt x="402" y="662"/>
                      </a:lnTo>
                      <a:lnTo>
                        <a:pt x="404" y="662"/>
                      </a:lnTo>
                      <a:lnTo>
                        <a:pt x="410" y="664"/>
                      </a:lnTo>
                      <a:lnTo>
                        <a:pt x="410" y="658"/>
                      </a:lnTo>
                      <a:lnTo>
                        <a:pt x="412" y="656"/>
                      </a:lnTo>
                      <a:lnTo>
                        <a:pt x="412" y="662"/>
                      </a:lnTo>
                      <a:lnTo>
                        <a:pt x="412" y="666"/>
                      </a:lnTo>
                      <a:lnTo>
                        <a:pt x="418" y="668"/>
                      </a:lnTo>
                      <a:lnTo>
                        <a:pt x="428" y="668"/>
                      </a:lnTo>
                      <a:lnTo>
                        <a:pt x="426" y="666"/>
                      </a:lnTo>
                      <a:lnTo>
                        <a:pt x="422" y="664"/>
                      </a:lnTo>
                      <a:lnTo>
                        <a:pt x="430" y="662"/>
                      </a:lnTo>
                      <a:lnTo>
                        <a:pt x="430" y="658"/>
                      </a:lnTo>
                      <a:lnTo>
                        <a:pt x="426" y="656"/>
                      </a:lnTo>
                      <a:lnTo>
                        <a:pt x="428" y="656"/>
                      </a:lnTo>
                      <a:lnTo>
                        <a:pt x="428" y="650"/>
                      </a:lnTo>
                      <a:lnTo>
                        <a:pt x="422" y="650"/>
                      </a:lnTo>
                      <a:lnTo>
                        <a:pt x="418" y="650"/>
                      </a:lnTo>
                      <a:lnTo>
                        <a:pt x="420" y="648"/>
                      </a:lnTo>
                      <a:lnTo>
                        <a:pt x="422" y="648"/>
                      </a:lnTo>
                      <a:lnTo>
                        <a:pt x="426" y="648"/>
                      </a:lnTo>
                      <a:lnTo>
                        <a:pt x="426" y="646"/>
                      </a:lnTo>
                      <a:lnTo>
                        <a:pt x="428" y="644"/>
                      </a:lnTo>
                      <a:lnTo>
                        <a:pt x="428" y="640"/>
                      </a:lnTo>
                      <a:lnTo>
                        <a:pt x="428" y="636"/>
                      </a:lnTo>
                      <a:lnTo>
                        <a:pt x="432" y="632"/>
                      </a:lnTo>
                      <a:lnTo>
                        <a:pt x="432" y="628"/>
                      </a:lnTo>
                      <a:lnTo>
                        <a:pt x="430" y="628"/>
                      </a:lnTo>
                      <a:lnTo>
                        <a:pt x="430" y="626"/>
                      </a:lnTo>
                      <a:lnTo>
                        <a:pt x="438" y="618"/>
                      </a:lnTo>
                      <a:lnTo>
                        <a:pt x="436" y="614"/>
                      </a:lnTo>
                      <a:lnTo>
                        <a:pt x="436" y="608"/>
                      </a:lnTo>
                      <a:lnTo>
                        <a:pt x="440" y="604"/>
                      </a:lnTo>
                      <a:lnTo>
                        <a:pt x="444" y="602"/>
                      </a:lnTo>
                      <a:lnTo>
                        <a:pt x="440" y="600"/>
                      </a:lnTo>
                      <a:lnTo>
                        <a:pt x="438" y="600"/>
                      </a:lnTo>
                      <a:lnTo>
                        <a:pt x="440" y="596"/>
                      </a:lnTo>
                      <a:lnTo>
                        <a:pt x="440" y="594"/>
                      </a:lnTo>
                      <a:lnTo>
                        <a:pt x="444" y="594"/>
                      </a:lnTo>
                      <a:lnTo>
                        <a:pt x="446" y="596"/>
                      </a:lnTo>
                      <a:lnTo>
                        <a:pt x="450" y="592"/>
                      </a:lnTo>
                      <a:lnTo>
                        <a:pt x="450" y="586"/>
                      </a:lnTo>
                      <a:lnTo>
                        <a:pt x="450" y="582"/>
                      </a:lnTo>
                      <a:lnTo>
                        <a:pt x="458" y="582"/>
                      </a:lnTo>
                      <a:lnTo>
                        <a:pt x="458" y="578"/>
                      </a:lnTo>
                      <a:lnTo>
                        <a:pt x="456" y="576"/>
                      </a:lnTo>
                      <a:lnTo>
                        <a:pt x="456" y="574"/>
                      </a:lnTo>
                      <a:lnTo>
                        <a:pt x="456" y="572"/>
                      </a:lnTo>
                      <a:lnTo>
                        <a:pt x="458" y="568"/>
                      </a:lnTo>
                      <a:lnTo>
                        <a:pt x="462" y="564"/>
                      </a:lnTo>
                      <a:lnTo>
                        <a:pt x="450" y="564"/>
                      </a:lnTo>
                      <a:lnTo>
                        <a:pt x="448" y="562"/>
                      </a:lnTo>
                      <a:lnTo>
                        <a:pt x="462" y="564"/>
                      </a:lnTo>
                      <a:lnTo>
                        <a:pt x="462" y="550"/>
                      </a:lnTo>
                      <a:lnTo>
                        <a:pt x="458" y="540"/>
                      </a:lnTo>
                      <a:lnTo>
                        <a:pt x="462" y="540"/>
                      </a:lnTo>
                      <a:lnTo>
                        <a:pt x="466" y="540"/>
                      </a:lnTo>
                      <a:lnTo>
                        <a:pt x="468" y="536"/>
                      </a:lnTo>
                      <a:lnTo>
                        <a:pt x="472" y="532"/>
                      </a:lnTo>
                      <a:lnTo>
                        <a:pt x="468" y="530"/>
                      </a:lnTo>
                      <a:lnTo>
                        <a:pt x="468" y="528"/>
                      </a:lnTo>
                      <a:lnTo>
                        <a:pt x="490" y="528"/>
                      </a:lnTo>
                      <a:lnTo>
                        <a:pt x="498" y="526"/>
                      </a:lnTo>
                      <a:lnTo>
                        <a:pt x="504" y="520"/>
                      </a:lnTo>
                      <a:lnTo>
                        <a:pt x="504" y="528"/>
                      </a:lnTo>
                      <a:lnTo>
                        <a:pt x="512" y="530"/>
                      </a:lnTo>
                      <a:lnTo>
                        <a:pt x="518" y="522"/>
                      </a:lnTo>
                      <a:lnTo>
                        <a:pt x="520" y="520"/>
                      </a:lnTo>
                      <a:lnTo>
                        <a:pt x="526" y="520"/>
                      </a:lnTo>
                      <a:lnTo>
                        <a:pt x="526" y="522"/>
                      </a:lnTo>
                      <a:lnTo>
                        <a:pt x="530" y="526"/>
                      </a:lnTo>
                      <a:lnTo>
                        <a:pt x="536" y="512"/>
                      </a:lnTo>
                      <a:lnTo>
                        <a:pt x="540" y="502"/>
                      </a:lnTo>
                      <a:lnTo>
                        <a:pt x="546" y="500"/>
                      </a:lnTo>
                      <a:lnTo>
                        <a:pt x="548" y="500"/>
                      </a:lnTo>
                      <a:lnTo>
                        <a:pt x="558" y="494"/>
                      </a:lnTo>
                      <a:lnTo>
                        <a:pt x="564" y="490"/>
                      </a:lnTo>
                      <a:lnTo>
                        <a:pt x="566" y="482"/>
                      </a:lnTo>
                      <a:lnTo>
                        <a:pt x="574" y="482"/>
                      </a:lnTo>
                      <a:lnTo>
                        <a:pt x="580" y="478"/>
                      </a:lnTo>
                      <a:lnTo>
                        <a:pt x="580" y="474"/>
                      </a:lnTo>
                      <a:lnTo>
                        <a:pt x="582" y="468"/>
                      </a:lnTo>
                      <a:lnTo>
                        <a:pt x="574" y="458"/>
                      </a:lnTo>
                      <a:lnTo>
                        <a:pt x="582" y="464"/>
                      </a:lnTo>
                      <a:lnTo>
                        <a:pt x="590" y="466"/>
                      </a:lnTo>
                      <a:lnTo>
                        <a:pt x="610" y="466"/>
                      </a:lnTo>
                      <a:lnTo>
                        <a:pt x="608" y="458"/>
                      </a:lnTo>
                      <a:lnTo>
                        <a:pt x="612" y="460"/>
                      </a:lnTo>
                      <a:lnTo>
                        <a:pt x="618" y="464"/>
                      </a:lnTo>
                      <a:lnTo>
                        <a:pt x="622" y="458"/>
                      </a:lnTo>
                      <a:lnTo>
                        <a:pt x="628" y="458"/>
                      </a:lnTo>
                      <a:lnTo>
                        <a:pt x="630" y="460"/>
                      </a:lnTo>
                      <a:lnTo>
                        <a:pt x="648" y="458"/>
                      </a:lnTo>
                      <a:lnTo>
                        <a:pt x="650" y="454"/>
                      </a:lnTo>
                      <a:lnTo>
                        <a:pt x="656" y="454"/>
                      </a:lnTo>
                      <a:lnTo>
                        <a:pt x="662" y="454"/>
                      </a:lnTo>
                      <a:lnTo>
                        <a:pt x="668" y="448"/>
                      </a:lnTo>
                      <a:lnTo>
                        <a:pt x="668" y="440"/>
                      </a:lnTo>
                      <a:lnTo>
                        <a:pt x="672" y="440"/>
                      </a:lnTo>
                      <a:lnTo>
                        <a:pt x="674" y="442"/>
                      </a:lnTo>
                      <a:lnTo>
                        <a:pt x="676" y="442"/>
                      </a:lnTo>
                      <a:lnTo>
                        <a:pt x="680" y="442"/>
                      </a:lnTo>
                      <a:lnTo>
                        <a:pt x="680" y="438"/>
                      </a:lnTo>
                      <a:lnTo>
                        <a:pt x="684" y="436"/>
                      </a:lnTo>
                      <a:lnTo>
                        <a:pt x="686" y="436"/>
                      </a:lnTo>
                      <a:lnTo>
                        <a:pt x="690" y="438"/>
                      </a:lnTo>
                      <a:lnTo>
                        <a:pt x="692" y="438"/>
                      </a:lnTo>
                      <a:lnTo>
                        <a:pt x="698" y="430"/>
                      </a:lnTo>
                      <a:lnTo>
                        <a:pt x="716" y="430"/>
                      </a:lnTo>
                      <a:lnTo>
                        <a:pt x="718" y="428"/>
                      </a:lnTo>
                      <a:lnTo>
                        <a:pt x="716" y="422"/>
                      </a:lnTo>
                      <a:lnTo>
                        <a:pt x="718" y="422"/>
                      </a:lnTo>
                      <a:lnTo>
                        <a:pt x="722" y="422"/>
                      </a:lnTo>
                      <a:lnTo>
                        <a:pt x="722" y="414"/>
                      </a:lnTo>
                      <a:lnTo>
                        <a:pt x="726" y="410"/>
                      </a:lnTo>
                      <a:lnTo>
                        <a:pt x="732" y="410"/>
                      </a:lnTo>
                      <a:lnTo>
                        <a:pt x="738" y="408"/>
                      </a:lnTo>
                      <a:lnTo>
                        <a:pt x="738" y="404"/>
                      </a:lnTo>
                      <a:lnTo>
                        <a:pt x="726" y="404"/>
                      </a:lnTo>
                      <a:lnTo>
                        <a:pt x="720" y="404"/>
                      </a:lnTo>
                      <a:lnTo>
                        <a:pt x="712" y="404"/>
                      </a:lnTo>
                      <a:lnTo>
                        <a:pt x="708" y="400"/>
                      </a:lnTo>
                      <a:lnTo>
                        <a:pt x="702" y="396"/>
                      </a:lnTo>
                      <a:lnTo>
                        <a:pt x="698" y="396"/>
                      </a:lnTo>
                      <a:lnTo>
                        <a:pt x="694" y="400"/>
                      </a:lnTo>
                      <a:lnTo>
                        <a:pt x="690" y="404"/>
                      </a:lnTo>
                      <a:lnTo>
                        <a:pt x="680" y="402"/>
                      </a:lnTo>
                      <a:lnTo>
                        <a:pt x="672" y="402"/>
                      </a:lnTo>
                      <a:lnTo>
                        <a:pt x="674" y="400"/>
                      </a:lnTo>
                      <a:lnTo>
                        <a:pt x="676" y="396"/>
                      </a:lnTo>
                      <a:lnTo>
                        <a:pt x="674" y="394"/>
                      </a:lnTo>
                      <a:lnTo>
                        <a:pt x="686" y="392"/>
                      </a:lnTo>
                      <a:lnTo>
                        <a:pt x="686" y="390"/>
                      </a:lnTo>
                      <a:lnTo>
                        <a:pt x="686" y="384"/>
                      </a:lnTo>
                      <a:lnTo>
                        <a:pt x="680" y="382"/>
                      </a:lnTo>
                      <a:lnTo>
                        <a:pt x="666" y="384"/>
                      </a:lnTo>
                      <a:lnTo>
                        <a:pt x="646" y="386"/>
                      </a:lnTo>
                      <a:lnTo>
                        <a:pt x="650" y="378"/>
                      </a:lnTo>
                      <a:lnTo>
                        <a:pt x="668" y="382"/>
                      </a:lnTo>
                      <a:lnTo>
                        <a:pt x="690" y="378"/>
                      </a:lnTo>
                      <a:lnTo>
                        <a:pt x="690" y="372"/>
                      </a:lnTo>
                      <a:lnTo>
                        <a:pt x="680" y="372"/>
                      </a:lnTo>
                      <a:lnTo>
                        <a:pt x="676" y="368"/>
                      </a:lnTo>
                      <a:lnTo>
                        <a:pt x="668" y="366"/>
                      </a:lnTo>
                      <a:lnTo>
                        <a:pt x="658" y="368"/>
                      </a:lnTo>
                      <a:lnTo>
                        <a:pt x="644" y="372"/>
                      </a:lnTo>
                      <a:lnTo>
                        <a:pt x="648" y="366"/>
                      </a:lnTo>
                      <a:lnTo>
                        <a:pt x="648" y="364"/>
                      </a:lnTo>
                      <a:lnTo>
                        <a:pt x="646" y="360"/>
                      </a:lnTo>
                      <a:lnTo>
                        <a:pt x="650" y="358"/>
                      </a:lnTo>
                      <a:lnTo>
                        <a:pt x="654" y="360"/>
                      </a:lnTo>
                      <a:lnTo>
                        <a:pt x="654" y="364"/>
                      </a:lnTo>
                      <a:lnTo>
                        <a:pt x="658" y="364"/>
                      </a:lnTo>
                      <a:lnTo>
                        <a:pt x="662" y="364"/>
                      </a:lnTo>
                      <a:lnTo>
                        <a:pt x="668" y="360"/>
                      </a:lnTo>
                      <a:lnTo>
                        <a:pt x="700" y="372"/>
                      </a:lnTo>
                      <a:lnTo>
                        <a:pt x="702" y="376"/>
                      </a:lnTo>
                      <a:lnTo>
                        <a:pt x="704" y="382"/>
                      </a:lnTo>
                      <a:lnTo>
                        <a:pt x="710" y="390"/>
                      </a:lnTo>
                      <a:lnTo>
                        <a:pt x="718" y="394"/>
                      </a:lnTo>
                      <a:lnTo>
                        <a:pt x="726" y="396"/>
                      </a:lnTo>
                      <a:lnTo>
                        <a:pt x="736" y="400"/>
                      </a:lnTo>
                      <a:lnTo>
                        <a:pt x="738" y="400"/>
                      </a:lnTo>
                      <a:lnTo>
                        <a:pt x="744" y="402"/>
                      </a:lnTo>
                      <a:lnTo>
                        <a:pt x="746" y="394"/>
                      </a:lnTo>
                      <a:lnTo>
                        <a:pt x="744" y="394"/>
                      </a:lnTo>
                      <a:lnTo>
                        <a:pt x="740" y="394"/>
                      </a:lnTo>
                      <a:lnTo>
                        <a:pt x="740" y="392"/>
                      </a:lnTo>
                      <a:lnTo>
                        <a:pt x="746" y="382"/>
                      </a:lnTo>
                      <a:lnTo>
                        <a:pt x="740" y="382"/>
                      </a:lnTo>
                      <a:lnTo>
                        <a:pt x="740" y="378"/>
                      </a:lnTo>
                      <a:lnTo>
                        <a:pt x="740" y="376"/>
                      </a:lnTo>
                      <a:lnTo>
                        <a:pt x="740" y="372"/>
                      </a:lnTo>
                      <a:lnTo>
                        <a:pt x="736" y="368"/>
                      </a:lnTo>
                      <a:lnTo>
                        <a:pt x="732" y="372"/>
                      </a:lnTo>
                      <a:lnTo>
                        <a:pt x="732" y="366"/>
                      </a:lnTo>
                      <a:lnTo>
                        <a:pt x="726" y="366"/>
                      </a:lnTo>
                      <a:lnTo>
                        <a:pt x="728" y="360"/>
                      </a:lnTo>
                      <a:lnTo>
                        <a:pt x="722" y="356"/>
                      </a:lnTo>
                      <a:lnTo>
                        <a:pt x="716" y="354"/>
                      </a:lnTo>
                      <a:lnTo>
                        <a:pt x="716" y="350"/>
                      </a:lnTo>
                      <a:lnTo>
                        <a:pt x="718" y="354"/>
                      </a:lnTo>
                      <a:lnTo>
                        <a:pt x="730" y="358"/>
                      </a:lnTo>
                      <a:lnTo>
                        <a:pt x="738" y="360"/>
                      </a:lnTo>
                      <a:lnTo>
                        <a:pt x="744" y="360"/>
                      </a:lnTo>
                      <a:lnTo>
                        <a:pt x="740" y="358"/>
                      </a:lnTo>
                      <a:lnTo>
                        <a:pt x="736" y="354"/>
                      </a:lnTo>
                      <a:lnTo>
                        <a:pt x="738" y="354"/>
                      </a:lnTo>
                      <a:lnTo>
                        <a:pt x="740" y="350"/>
                      </a:lnTo>
                      <a:lnTo>
                        <a:pt x="732" y="348"/>
                      </a:lnTo>
                      <a:lnTo>
                        <a:pt x="740" y="342"/>
                      </a:lnTo>
                      <a:lnTo>
                        <a:pt x="740" y="340"/>
                      </a:lnTo>
                      <a:lnTo>
                        <a:pt x="740" y="338"/>
                      </a:lnTo>
                      <a:lnTo>
                        <a:pt x="740" y="336"/>
                      </a:lnTo>
                      <a:lnTo>
                        <a:pt x="732" y="336"/>
                      </a:lnTo>
                      <a:lnTo>
                        <a:pt x="732" y="332"/>
                      </a:lnTo>
                      <a:lnTo>
                        <a:pt x="730" y="332"/>
                      </a:lnTo>
                      <a:lnTo>
                        <a:pt x="728" y="332"/>
                      </a:lnTo>
                      <a:lnTo>
                        <a:pt x="730" y="328"/>
                      </a:lnTo>
                      <a:lnTo>
                        <a:pt x="718" y="322"/>
                      </a:lnTo>
                      <a:lnTo>
                        <a:pt x="708" y="318"/>
                      </a:lnTo>
                      <a:lnTo>
                        <a:pt x="722" y="320"/>
                      </a:lnTo>
                      <a:lnTo>
                        <a:pt x="738" y="320"/>
                      </a:lnTo>
                      <a:lnTo>
                        <a:pt x="746" y="318"/>
                      </a:lnTo>
                      <a:lnTo>
                        <a:pt x="746" y="314"/>
                      </a:lnTo>
                      <a:lnTo>
                        <a:pt x="750" y="312"/>
                      </a:lnTo>
                      <a:lnTo>
                        <a:pt x="758" y="312"/>
                      </a:lnTo>
                      <a:lnTo>
                        <a:pt x="756" y="306"/>
                      </a:lnTo>
                      <a:lnTo>
                        <a:pt x="758" y="302"/>
                      </a:lnTo>
                      <a:lnTo>
                        <a:pt x="744" y="300"/>
                      </a:lnTo>
                      <a:lnTo>
                        <a:pt x="744" y="304"/>
                      </a:lnTo>
                      <a:lnTo>
                        <a:pt x="740" y="306"/>
                      </a:lnTo>
                      <a:lnTo>
                        <a:pt x="740" y="302"/>
                      </a:lnTo>
                      <a:lnTo>
                        <a:pt x="736" y="300"/>
                      </a:lnTo>
                      <a:lnTo>
                        <a:pt x="732" y="300"/>
                      </a:lnTo>
                      <a:lnTo>
                        <a:pt x="732" y="294"/>
                      </a:lnTo>
                      <a:lnTo>
                        <a:pt x="732" y="292"/>
                      </a:lnTo>
                      <a:lnTo>
                        <a:pt x="736" y="292"/>
                      </a:lnTo>
                      <a:lnTo>
                        <a:pt x="736" y="284"/>
                      </a:lnTo>
                      <a:lnTo>
                        <a:pt x="738" y="284"/>
                      </a:lnTo>
                      <a:lnTo>
                        <a:pt x="740" y="284"/>
                      </a:lnTo>
                      <a:lnTo>
                        <a:pt x="740" y="286"/>
                      </a:lnTo>
                      <a:lnTo>
                        <a:pt x="738" y="286"/>
                      </a:lnTo>
                      <a:lnTo>
                        <a:pt x="738" y="290"/>
                      </a:lnTo>
                      <a:lnTo>
                        <a:pt x="738" y="296"/>
                      </a:lnTo>
                      <a:lnTo>
                        <a:pt x="746" y="296"/>
                      </a:lnTo>
                      <a:lnTo>
                        <a:pt x="754" y="296"/>
                      </a:lnTo>
                      <a:lnTo>
                        <a:pt x="754" y="292"/>
                      </a:lnTo>
                      <a:lnTo>
                        <a:pt x="740" y="286"/>
                      </a:lnTo>
                      <a:lnTo>
                        <a:pt x="746" y="286"/>
                      </a:lnTo>
                      <a:lnTo>
                        <a:pt x="764" y="290"/>
                      </a:lnTo>
                      <a:lnTo>
                        <a:pt x="766" y="294"/>
                      </a:lnTo>
                      <a:lnTo>
                        <a:pt x="774" y="294"/>
                      </a:lnTo>
                      <a:lnTo>
                        <a:pt x="780" y="292"/>
                      </a:lnTo>
                      <a:lnTo>
                        <a:pt x="776" y="284"/>
                      </a:lnTo>
                      <a:lnTo>
                        <a:pt x="756" y="286"/>
                      </a:lnTo>
                      <a:lnTo>
                        <a:pt x="756" y="282"/>
                      </a:lnTo>
                      <a:lnTo>
                        <a:pt x="758" y="276"/>
                      </a:lnTo>
                      <a:lnTo>
                        <a:pt x="754" y="276"/>
                      </a:lnTo>
                      <a:lnTo>
                        <a:pt x="750" y="282"/>
                      </a:lnTo>
                      <a:lnTo>
                        <a:pt x="748" y="282"/>
                      </a:lnTo>
                      <a:lnTo>
                        <a:pt x="748" y="278"/>
                      </a:lnTo>
                      <a:lnTo>
                        <a:pt x="750" y="276"/>
                      </a:lnTo>
                      <a:lnTo>
                        <a:pt x="750" y="272"/>
                      </a:lnTo>
                      <a:lnTo>
                        <a:pt x="750" y="268"/>
                      </a:lnTo>
                      <a:lnTo>
                        <a:pt x="750" y="266"/>
                      </a:lnTo>
                      <a:lnTo>
                        <a:pt x="744" y="264"/>
                      </a:lnTo>
                      <a:lnTo>
                        <a:pt x="740" y="260"/>
                      </a:lnTo>
                      <a:lnTo>
                        <a:pt x="746" y="260"/>
                      </a:lnTo>
                      <a:lnTo>
                        <a:pt x="758" y="260"/>
                      </a:lnTo>
                      <a:lnTo>
                        <a:pt x="764" y="266"/>
                      </a:lnTo>
                      <a:lnTo>
                        <a:pt x="768" y="266"/>
                      </a:lnTo>
                      <a:lnTo>
                        <a:pt x="768" y="264"/>
                      </a:lnTo>
                      <a:lnTo>
                        <a:pt x="772" y="264"/>
                      </a:lnTo>
                      <a:lnTo>
                        <a:pt x="766" y="242"/>
                      </a:lnTo>
                      <a:lnTo>
                        <a:pt x="762" y="242"/>
                      </a:lnTo>
                      <a:lnTo>
                        <a:pt x="764" y="240"/>
                      </a:lnTo>
                      <a:lnTo>
                        <a:pt x="764" y="236"/>
                      </a:lnTo>
                      <a:lnTo>
                        <a:pt x="764" y="232"/>
                      </a:lnTo>
                      <a:lnTo>
                        <a:pt x="754" y="230"/>
                      </a:lnTo>
                      <a:lnTo>
                        <a:pt x="754" y="236"/>
                      </a:lnTo>
                      <a:lnTo>
                        <a:pt x="748" y="238"/>
                      </a:lnTo>
                      <a:lnTo>
                        <a:pt x="748" y="236"/>
                      </a:lnTo>
                      <a:lnTo>
                        <a:pt x="738" y="238"/>
                      </a:lnTo>
                      <a:lnTo>
                        <a:pt x="740" y="236"/>
                      </a:lnTo>
                      <a:lnTo>
                        <a:pt x="754" y="228"/>
                      </a:lnTo>
                      <a:lnTo>
                        <a:pt x="750" y="222"/>
                      </a:lnTo>
                      <a:lnTo>
                        <a:pt x="748" y="214"/>
                      </a:lnTo>
                      <a:lnTo>
                        <a:pt x="768" y="218"/>
                      </a:lnTo>
                      <a:lnTo>
                        <a:pt x="790" y="222"/>
                      </a:lnTo>
                      <a:lnTo>
                        <a:pt x="790" y="212"/>
                      </a:lnTo>
                      <a:lnTo>
                        <a:pt x="784" y="212"/>
                      </a:lnTo>
                      <a:lnTo>
                        <a:pt x="782" y="202"/>
                      </a:lnTo>
                      <a:lnTo>
                        <a:pt x="776" y="202"/>
                      </a:lnTo>
                      <a:lnTo>
                        <a:pt x="774" y="202"/>
                      </a:lnTo>
                      <a:lnTo>
                        <a:pt x="776" y="204"/>
                      </a:lnTo>
                      <a:lnTo>
                        <a:pt x="772" y="204"/>
                      </a:lnTo>
                      <a:lnTo>
                        <a:pt x="762" y="202"/>
                      </a:lnTo>
                      <a:lnTo>
                        <a:pt x="758" y="202"/>
                      </a:lnTo>
                      <a:lnTo>
                        <a:pt x="758" y="200"/>
                      </a:lnTo>
                      <a:lnTo>
                        <a:pt x="758" y="194"/>
                      </a:lnTo>
                      <a:lnTo>
                        <a:pt x="766" y="194"/>
                      </a:lnTo>
                      <a:lnTo>
                        <a:pt x="774" y="196"/>
                      </a:lnTo>
                      <a:lnTo>
                        <a:pt x="772" y="192"/>
                      </a:lnTo>
                      <a:lnTo>
                        <a:pt x="772" y="188"/>
                      </a:lnTo>
                      <a:lnTo>
                        <a:pt x="764" y="186"/>
                      </a:lnTo>
                      <a:lnTo>
                        <a:pt x="758" y="186"/>
                      </a:lnTo>
                      <a:lnTo>
                        <a:pt x="748" y="184"/>
                      </a:lnTo>
                      <a:lnTo>
                        <a:pt x="740" y="184"/>
                      </a:lnTo>
                      <a:lnTo>
                        <a:pt x="740" y="178"/>
                      </a:lnTo>
                      <a:lnTo>
                        <a:pt x="740" y="176"/>
                      </a:lnTo>
                      <a:lnTo>
                        <a:pt x="758" y="178"/>
                      </a:lnTo>
                      <a:lnTo>
                        <a:pt x="756" y="178"/>
                      </a:lnTo>
                      <a:lnTo>
                        <a:pt x="758" y="182"/>
                      </a:lnTo>
                      <a:lnTo>
                        <a:pt x="762" y="182"/>
                      </a:lnTo>
                      <a:lnTo>
                        <a:pt x="764" y="176"/>
                      </a:lnTo>
                      <a:lnTo>
                        <a:pt x="764" y="170"/>
                      </a:lnTo>
                      <a:lnTo>
                        <a:pt x="768" y="166"/>
                      </a:lnTo>
                      <a:lnTo>
                        <a:pt x="776" y="160"/>
                      </a:lnTo>
                      <a:lnTo>
                        <a:pt x="776" y="142"/>
                      </a:lnTo>
                      <a:lnTo>
                        <a:pt x="794" y="142"/>
                      </a:lnTo>
                      <a:lnTo>
                        <a:pt x="794" y="132"/>
                      </a:lnTo>
                      <a:lnTo>
                        <a:pt x="800" y="130"/>
                      </a:lnTo>
                      <a:lnTo>
                        <a:pt x="802" y="128"/>
                      </a:lnTo>
                      <a:lnTo>
                        <a:pt x="798" y="124"/>
                      </a:lnTo>
                      <a:lnTo>
                        <a:pt x="790" y="122"/>
                      </a:lnTo>
                      <a:lnTo>
                        <a:pt x="776" y="122"/>
                      </a:lnTo>
                      <a:lnTo>
                        <a:pt x="774" y="124"/>
                      </a:lnTo>
                      <a:lnTo>
                        <a:pt x="768" y="128"/>
                      </a:lnTo>
                      <a:lnTo>
                        <a:pt x="766" y="128"/>
                      </a:lnTo>
                      <a:lnTo>
                        <a:pt x="762" y="122"/>
                      </a:lnTo>
                      <a:lnTo>
                        <a:pt x="762" y="118"/>
                      </a:lnTo>
                      <a:lnTo>
                        <a:pt x="762" y="114"/>
                      </a:lnTo>
                      <a:lnTo>
                        <a:pt x="764" y="114"/>
                      </a:lnTo>
                      <a:lnTo>
                        <a:pt x="768" y="114"/>
                      </a:lnTo>
                      <a:lnTo>
                        <a:pt x="776" y="112"/>
                      </a:lnTo>
                      <a:lnTo>
                        <a:pt x="800" y="118"/>
                      </a:lnTo>
                      <a:lnTo>
                        <a:pt x="810" y="118"/>
                      </a:lnTo>
                      <a:lnTo>
                        <a:pt x="818" y="114"/>
                      </a:lnTo>
                      <a:lnTo>
                        <a:pt x="822" y="110"/>
                      </a:lnTo>
                      <a:lnTo>
                        <a:pt x="826" y="106"/>
                      </a:lnTo>
                      <a:lnTo>
                        <a:pt x="828" y="106"/>
                      </a:lnTo>
                      <a:lnTo>
                        <a:pt x="828" y="102"/>
                      </a:lnTo>
                      <a:lnTo>
                        <a:pt x="818" y="100"/>
                      </a:lnTo>
                      <a:lnTo>
                        <a:pt x="794" y="106"/>
                      </a:lnTo>
                      <a:lnTo>
                        <a:pt x="784" y="104"/>
                      </a:lnTo>
                      <a:lnTo>
                        <a:pt x="782" y="104"/>
                      </a:lnTo>
                      <a:lnTo>
                        <a:pt x="784" y="102"/>
                      </a:lnTo>
                      <a:lnTo>
                        <a:pt x="794" y="100"/>
                      </a:lnTo>
                      <a:lnTo>
                        <a:pt x="812" y="100"/>
                      </a:lnTo>
                      <a:lnTo>
                        <a:pt x="830" y="100"/>
                      </a:lnTo>
                      <a:lnTo>
                        <a:pt x="830" y="94"/>
                      </a:lnTo>
                      <a:lnTo>
                        <a:pt x="838" y="94"/>
                      </a:lnTo>
                      <a:lnTo>
                        <a:pt x="846" y="92"/>
                      </a:lnTo>
                      <a:lnTo>
                        <a:pt x="848" y="88"/>
                      </a:lnTo>
                      <a:lnTo>
                        <a:pt x="848" y="86"/>
                      </a:lnTo>
                      <a:lnTo>
                        <a:pt x="862" y="84"/>
                      </a:lnTo>
                      <a:lnTo>
                        <a:pt x="872" y="82"/>
                      </a:lnTo>
                      <a:lnTo>
                        <a:pt x="874" y="76"/>
                      </a:lnTo>
                      <a:lnTo>
                        <a:pt x="866" y="70"/>
                      </a:lnTo>
                      <a:lnTo>
                        <a:pt x="834" y="68"/>
                      </a:lnTo>
                      <a:lnTo>
                        <a:pt x="798" y="68"/>
                      </a:lnTo>
                      <a:lnTo>
                        <a:pt x="798" y="74"/>
                      </a:lnTo>
                      <a:lnTo>
                        <a:pt x="782" y="76"/>
                      </a:lnTo>
                      <a:lnTo>
                        <a:pt x="766" y="74"/>
                      </a:lnTo>
                      <a:lnTo>
                        <a:pt x="766" y="78"/>
                      </a:lnTo>
                      <a:lnTo>
                        <a:pt x="764" y="78"/>
                      </a:lnTo>
                      <a:lnTo>
                        <a:pt x="764" y="74"/>
                      </a:lnTo>
                      <a:lnTo>
                        <a:pt x="758" y="70"/>
                      </a:lnTo>
                      <a:lnTo>
                        <a:pt x="754" y="76"/>
                      </a:lnTo>
                      <a:lnTo>
                        <a:pt x="748" y="82"/>
                      </a:lnTo>
                      <a:lnTo>
                        <a:pt x="744" y="82"/>
                      </a:lnTo>
                      <a:lnTo>
                        <a:pt x="740" y="82"/>
                      </a:lnTo>
                      <a:lnTo>
                        <a:pt x="732" y="92"/>
                      </a:lnTo>
                      <a:lnTo>
                        <a:pt x="726" y="92"/>
                      </a:lnTo>
                      <a:lnTo>
                        <a:pt x="716" y="94"/>
                      </a:lnTo>
                      <a:lnTo>
                        <a:pt x="700" y="92"/>
                      </a:lnTo>
                      <a:lnTo>
                        <a:pt x="698" y="88"/>
                      </a:lnTo>
                      <a:lnTo>
                        <a:pt x="704" y="84"/>
                      </a:lnTo>
                      <a:lnTo>
                        <a:pt x="708" y="84"/>
                      </a:lnTo>
                      <a:lnTo>
                        <a:pt x="710" y="84"/>
                      </a:lnTo>
                      <a:lnTo>
                        <a:pt x="712" y="86"/>
                      </a:lnTo>
                      <a:lnTo>
                        <a:pt x="716" y="86"/>
                      </a:lnTo>
                      <a:lnTo>
                        <a:pt x="718" y="82"/>
                      </a:lnTo>
                      <a:lnTo>
                        <a:pt x="728" y="74"/>
                      </a:lnTo>
                      <a:lnTo>
                        <a:pt x="736" y="64"/>
                      </a:lnTo>
                      <a:lnTo>
                        <a:pt x="722" y="60"/>
                      </a:lnTo>
                      <a:lnTo>
                        <a:pt x="712" y="60"/>
                      </a:lnTo>
                      <a:lnTo>
                        <a:pt x="704" y="60"/>
                      </a:lnTo>
                      <a:lnTo>
                        <a:pt x="704" y="64"/>
                      </a:lnTo>
                      <a:lnTo>
                        <a:pt x="704" y="66"/>
                      </a:lnTo>
                      <a:lnTo>
                        <a:pt x="704" y="70"/>
                      </a:lnTo>
                      <a:lnTo>
                        <a:pt x="700" y="74"/>
                      </a:lnTo>
                      <a:lnTo>
                        <a:pt x="686" y="74"/>
                      </a:lnTo>
                      <a:lnTo>
                        <a:pt x="672" y="74"/>
                      </a:lnTo>
                      <a:lnTo>
                        <a:pt x="674" y="70"/>
                      </a:lnTo>
                      <a:lnTo>
                        <a:pt x="674" y="68"/>
                      </a:lnTo>
                      <a:lnTo>
                        <a:pt x="674" y="64"/>
                      </a:lnTo>
                      <a:lnTo>
                        <a:pt x="672" y="60"/>
                      </a:lnTo>
                      <a:lnTo>
                        <a:pt x="664" y="60"/>
                      </a:lnTo>
                      <a:lnTo>
                        <a:pt x="654" y="60"/>
                      </a:lnTo>
                      <a:lnTo>
                        <a:pt x="636" y="64"/>
                      </a:lnTo>
                      <a:lnTo>
                        <a:pt x="622" y="64"/>
                      </a:lnTo>
                      <a:lnTo>
                        <a:pt x="612" y="60"/>
                      </a:lnTo>
                      <a:lnTo>
                        <a:pt x="600" y="66"/>
                      </a:lnTo>
                      <a:lnTo>
                        <a:pt x="586" y="70"/>
                      </a:lnTo>
                      <a:lnTo>
                        <a:pt x="574" y="70"/>
                      </a:lnTo>
                      <a:lnTo>
                        <a:pt x="602" y="60"/>
                      </a:lnTo>
                      <a:lnTo>
                        <a:pt x="602" y="56"/>
                      </a:lnTo>
                      <a:lnTo>
                        <a:pt x="610" y="56"/>
                      </a:lnTo>
                      <a:lnTo>
                        <a:pt x="626" y="52"/>
                      </a:lnTo>
                      <a:lnTo>
                        <a:pt x="644" y="52"/>
                      </a:lnTo>
                      <a:lnTo>
                        <a:pt x="668" y="56"/>
                      </a:lnTo>
                      <a:lnTo>
                        <a:pt x="676" y="56"/>
                      </a:lnTo>
                      <a:lnTo>
                        <a:pt x="694" y="56"/>
                      </a:lnTo>
                      <a:lnTo>
                        <a:pt x="712" y="56"/>
                      </a:lnTo>
                      <a:lnTo>
                        <a:pt x="728" y="56"/>
                      </a:lnTo>
                      <a:lnTo>
                        <a:pt x="740" y="56"/>
                      </a:lnTo>
                      <a:lnTo>
                        <a:pt x="758" y="42"/>
                      </a:lnTo>
                      <a:lnTo>
                        <a:pt x="744" y="34"/>
                      </a:lnTo>
                      <a:lnTo>
                        <a:pt x="738" y="34"/>
                      </a:lnTo>
                      <a:lnTo>
                        <a:pt x="732" y="34"/>
                      </a:lnTo>
                      <a:lnTo>
                        <a:pt x="726" y="38"/>
                      </a:lnTo>
                      <a:lnTo>
                        <a:pt x="726" y="34"/>
                      </a:lnTo>
                      <a:lnTo>
                        <a:pt x="722" y="30"/>
                      </a:lnTo>
                      <a:lnTo>
                        <a:pt x="708" y="30"/>
                      </a:lnTo>
                      <a:lnTo>
                        <a:pt x="690" y="34"/>
                      </a:lnTo>
                      <a:lnTo>
                        <a:pt x="702" y="30"/>
                      </a:lnTo>
                      <a:lnTo>
                        <a:pt x="700" y="20"/>
                      </a:lnTo>
                      <a:lnTo>
                        <a:pt x="692" y="14"/>
                      </a:lnTo>
                      <a:lnTo>
                        <a:pt x="686" y="14"/>
                      </a:lnTo>
                      <a:lnTo>
                        <a:pt x="684" y="16"/>
                      </a:lnTo>
                      <a:lnTo>
                        <a:pt x="680" y="22"/>
                      </a:lnTo>
                      <a:lnTo>
                        <a:pt x="672" y="22"/>
                      </a:lnTo>
                      <a:lnTo>
                        <a:pt x="662" y="22"/>
                      </a:lnTo>
                      <a:lnTo>
                        <a:pt x="676" y="12"/>
                      </a:lnTo>
                      <a:lnTo>
                        <a:pt x="676" y="6"/>
                      </a:lnTo>
                      <a:lnTo>
                        <a:pt x="662" y="6"/>
                      </a:lnTo>
                      <a:lnTo>
                        <a:pt x="646" y="6"/>
                      </a:lnTo>
                      <a:lnTo>
                        <a:pt x="632" y="4"/>
                      </a:lnTo>
                      <a:lnTo>
                        <a:pt x="620" y="6"/>
                      </a:lnTo>
                      <a:lnTo>
                        <a:pt x="616" y="6"/>
                      </a:lnTo>
                      <a:lnTo>
                        <a:pt x="608" y="6"/>
                      </a:lnTo>
                      <a:lnTo>
                        <a:pt x="608" y="4"/>
                      </a:lnTo>
                      <a:lnTo>
                        <a:pt x="598" y="4"/>
                      </a:lnTo>
                      <a:lnTo>
                        <a:pt x="594" y="2"/>
                      </a:lnTo>
                      <a:lnTo>
                        <a:pt x="580" y="0"/>
                      </a:lnTo>
                      <a:lnTo>
                        <a:pt x="564" y="2"/>
                      </a:lnTo>
                      <a:lnTo>
                        <a:pt x="548" y="4"/>
                      </a:lnTo>
                      <a:lnTo>
                        <a:pt x="530" y="4"/>
                      </a:lnTo>
                      <a:lnTo>
                        <a:pt x="522" y="2"/>
                      </a:lnTo>
                      <a:lnTo>
                        <a:pt x="514" y="2"/>
                      </a:lnTo>
                      <a:lnTo>
                        <a:pt x="512" y="4"/>
                      </a:lnTo>
                      <a:lnTo>
                        <a:pt x="512" y="6"/>
                      </a:lnTo>
                      <a:lnTo>
                        <a:pt x="498" y="4"/>
                      </a:lnTo>
                      <a:lnTo>
                        <a:pt x="498" y="12"/>
                      </a:lnTo>
                      <a:lnTo>
                        <a:pt x="490" y="10"/>
                      </a:lnTo>
                      <a:lnTo>
                        <a:pt x="484" y="10"/>
                      </a:lnTo>
                      <a:lnTo>
                        <a:pt x="480" y="10"/>
                      </a:lnTo>
                      <a:lnTo>
                        <a:pt x="480" y="16"/>
                      </a:lnTo>
                      <a:lnTo>
                        <a:pt x="482" y="16"/>
                      </a:lnTo>
                      <a:lnTo>
                        <a:pt x="482" y="20"/>
                      </a:lnTo>
                      <a:lnTo>
                        <a:pt x="476" y="16"/>
                      </a:lnTo>
                      <a:lnTo>
                        <a:pt x="472" y="20"/>
                      </a:lnTo>
                      <a:lnTo>
                        <a:pt x="468" y="22"/>
                      </a:lnTo>
                      <a:lnTo>
                        <a:pt x="468" y="24"/>
                      </a:lnTo>
                      <a:lnTo>
                        <a:pt x="472" y="24"/>
                      </a:lnTo>
                      <a:lnTo>
                        <a:pt x="474" y="30"/>
                      </a:lnTo>
                      <a:lnTo>
                        <a:pt x="468" y="30"/>
                      </a:lnTo>
                      <a:lnTo>
                        <a:pt x="468" y="28"/>
                      </a:lnTo>
                      <a:lnTo>
                        <a:pt x="464" y="22"/>
                      </a:lnTo>
                      <a:lnTo>
                        <a:pt x="456" y="28"/>
                      </a:lnTo>
                      <a:lnTo>
                        <a:pt x="456" y="30"/>
                      </a:lnTo>
                      <a:lnTo>
                        <a:pt x="458" y="34"/>
                      </a:lnTo>
                      <a:lnTo>
                        <a:pt x="444" y="30"/>
                      </a:lnTo>
                      <a:lnTo>
                        <a:pt x="444" y="22"/>
                      </a:lnTo>
                      <a:lnTo>
                        <a:pt x="444" y="20"/>
                      </a:lnTo>
                      <a:lnTo>
                        <a:pt x="422" y="20"/>
                      </a:lnTo>
                      <a:lnTo>
                        <a:pt x="410" y="22"/>
                      </a:lnTo>
                      <a:lnTo>
                        <a:pt x="410" y="24"/>
                      </a:lnTo>
                      <a:lnTo>
                        <a:pt x="412" y="24"/>
                      </a:lnTo>
                      <a:lnTo>
                        <a:pt x="412" y="28"/>
                      </a:lnTo>
                      <a:lnTo>
                        <a:pt x="414" y="28"/>
                      </a:lnTo>
                      <a:lnTo>
                        <a:pt x="414" y="30"/>
                      </a:lnTo>
                      <a:lnTo>
                        <a:pt x="410" y="30"/>
                      </a:lnTo>
                      <a:lnTo>
                        <a:pt x="410" y="38"/>
                      </a:lnTo>
                      <a:lnTo>
                        <a:pt x="418" y="38"/>
                      </a:lnTo>
                      <a:lnTo>
                        <a:pt x="414" y="38"/>
                      </a:lnTo>
                      <a:lnTo>
                        <a:pt x="400" y="38"/>
                      </a:lnTo>
                      <a:lnTo>
                        <a:pt x="402" y="48"/>
                      </a:lnTo>
                      <a:lnTo>
                        <a:pt x="386" y="40"/>
                      </a:lnTo>
                      <a:lnTo>
                        <a:pt x="380" y="42"/>
                      </a:lnTo>
                      <a:lnTo>
                        <a:pt x="374" y="46"/>
                      </a:lnTo>
                      <a:lnTo>
                        <a:pt x="364" y="42"/>
                      </a:lnTo>
                      <a:lnTo>
                        <a:pt x="364" y="46"/>
                      </a:lnTo>
                      <a:lnTo>
                        <a:pt x="364" y="50"/>
                      </a:lnTo>
                      <a:lnTo>
                        <a:pt x="368" y="50"/>
                      </a:lnTo>
                      <a:lnTo>
                        <a:pt x="374" y="58"/>
                      </a:lnTo>
                      <a:lnTo>
                        <a:pt x="392" y="74"/>
                      </a:lnTo>
                      <a:lnTo>
                        <a:pt x="410" y="84"/>
                      </a:lnTo>
                      <a:lnTo>
                        <a:pt x="392" y="78"/>
                      </a:lnTo>
                      <a:lnTo>
                        <a:pt x="386" y="88"/>
                      </a:lnTo>
                      <a:lnTo>
                        <a:pt x="376" y="84"/>
                      </a:lnTo>
                      <a:lnTo>
                        <a:pt x="372" y="84"/>
                      </a:lnTo>
                      <a:lnTo>
                        <a:pt x="364" y="76"/>
                      </a:lnTo>
                      <a:lnTo>
                        <a:pt x="356" y="68"/>
                      </a:lnTo>
                      <a:lnTo>
                        <a:pt x="356" y="60"/>
                      </a:lnTo>
                      <a:lnTo>
                        <a:pt x="350" y="56"/>
                      </a:lnTo>
                      <a:lnTo>
                        <a:pt x="344" y="50"/>
                      </a:lnTo>
                      <a:lnTo>
                        <a:pt x="326" y="42"/>
                      </a:lnTo>
                      <a:lnTo>
                        <a:pt x="322" y="42"/>
                      </a:lnTo>
                      <a:lnTo>
                        <a:pt x="322" y="56"/>
                      </a:lnTo>
                      <a:lnTo>
                        <a:pt x="320" y="66"/>
                      </a:lnTo>
                      <a:lnTo>
                        <a:pt x="320" y="74"/>
                      </a:lnTo>
                      <a:lnTo>
                        <a:pt x="320" y="84"/>
                      </a:lnTo>
                      <a:lnTo>
                        <a:pt x="320" y="84"/>
                      </a:lnTo>
                      <a:lnTo>
                        <a:pt x="320" y="84"/>
                      </a:lnTo>
                      <a:close/>
                      <a:moveTo>
                        <a:pt x="410" y="668"/>
                      </a:moveTo>
                      <a:lnTo>
                        <a:pt x="410" y="668"/>
                      </a:lnTo>
                      <a:lnTo>
                        <a:pt x="410" y="674"/>
                      </a:lnTo>
                      <a:lnTo>
                        <a:pt x="414" y="674"/>
                      </a:lnTo>
                      <a:lnTo>
                        <a:pt x="414" y="672"/>
                      </a:lnTo>
                      <a:lnTo>
                        <a:pt x="412" y="668"/>
                      </a:lnTo>
                      <a:lnTo>
                        <a:pt x="410" y="668"/>
                      </a:lnTo>
                      <a:lnTo>
                        <a:pt x="410" y="668"/>
                      </a:lnTo>
                      <a:lnTo>
                        <a:pt x="410" y="668"/>
                      </a:lnTo>
                      <a:close/>
                      <a:moveTo>
                        <a:pt x="508" y="512"/>
                      </a:moveTo>
                      <a:lnTo>
                        <a:pt x="508" y="512"/>
                      </a:lnTo>
                      <a:lnTo>
                        <a:pt x="512" y="510"/>
                      </a:lnTo>
                      <a:lnTo>
                        <a:pt x="512" y="512"/>
                      </a:lnTo>
                      <a:lnTo>
                        <a:pt x="508" y="518"/>
                      </a:lnTo>
                      <a:lnTo>
                        <a:pt x="504" y="518"/>
                      </a:lnTo>
                      <a:lnTo>
                        <a:pt x="504" y="514"/>
                      </a:lnTo>
                      <a:lnTo>
                        <a:pt x="508" y="512"/>
                      </a:lnTo>
                      <a:lnTo>
                        <a:pt x="508" y="512"/>
                      </a:lnTo>
                      <a:lnTo>
                        <a:pt x="508" y="512"/>
                      </a:lnTo>
                      <a:close/>
                      <a:moveTo>
                        <a:pt x="412" y="84"/>
                      </a:moveTo>
                      <a:lnTo>
                        <a:pt x="412" y="84"/>
                      </a:lnTo>
                      <a:lnTo>
                        <a:pt x="414" y="86"/>
                      </a:lnTo>
                      <a:lnTo>
                        <a:pt x="414" y="88"/>
                      </a:lnTo>
                      <a:lnTo>
                        <a:pt x="412" y="88"/>
                      </a:lnTo>
                      <a:lnTo>
                        <a:pt x="410" y="86"/>
                      </a:lnTo>
                      <a:lnTo>
                        <a:pt x="410" y="84"/>
                      </a:lnTo>
                      <a:lnTo>
                        <a:pt x="412" y="84"/>
                      </a:lnTo>
                      <a:lnTo>
                        <a:pt x="412" y="84"/>
                      </a:lnTo>
                      <a:lnTo>
                        <a:pt x="412" y="84"/>
                      </a:lnTo>
                      <a:close/>
                      <a:moveTo>
                        <a:pt x="566" y="70"/>
                      </a:moveTo>
                      <a:lnTo>
                        <a:pt x="566" y="70"/>
                      </a:lnTo>
                      <a:lnTo>
                        <a:pt x="572" y="70"/>
                      </a:lnTo>
                      <a:lnTo>
                        <a:pt x="572" y="74"/>
                      </a:lnTo>
                      <a:lnTo>
                        <a:pt x="566" y="76"/>
                      </a:lnTo>
                      <a:lnTo>
                        <a:pt x="564" y="76"/>
                      </a:lnTo>
                      <a:lnTo>
                        <a:pt x="564" y="74"/>
                      </a:lnTo>
                      <a:lnTo>
                        <a:pt x="564" y="70"/>
                      </a:lnTo>
                      <a:lnTo>
                        <a:pt x="566" y="70"/>
                      </a:lnTo>
                      <a:lnTo>
                        <a:pt x="566" y="70"/>
                      </a:lnTo>
                      <a:lnTo>
                        <a:pt x="566" y="70"/>
                      </a:lnTo>
                      <a:close/>
                      <a:moveTo>
                        <a:pt x="328" y="496"/>
                      </a:moveTo>
                      <a:lnTo>
                        <a:pt x="326" y="504"/>
                      </a:lnTo>
                      <a:lnTo>
                        <a:pt x="318" y="504"/>
                      </a:lnTo>
                      <a:lnTo>
                        <a:pt x="320" y="502"/>
                      </a:lnTo>
                      <a:lnTo>
                        <a:pt x="328" y="496"/>
                      </a:lnTo>
                      <a:lnTo>
                        <a:pt x="328" y="496"/>
                      </a:lnTo>
                      <a:lnTo>
                        <a:pt x="328" y="496"/>
                      </a:lnTo>
                      <a:close/>
                      <a:moveTo>
                        <a:pt x="310" y="476"/>
                      </a:moveTo>
                      <a:lnTo>
                        <a:pt x="310" y="476"/>
                      </a:lnTo>
                      <a:lnTo>
                        <a:pt x="312" y="474"/>
                      </a:lnTo>
                      <a:lnTo>
                        <a:pt x="314" y="474"/>
                      </a:lnTo>
                      <a:lnTo>
                        <a:pt x="314" y="478"/>
                      </a:lnTo>
                      <a:lnTo>
                        <a:pt x="310" y="490"/>
                      </a:lnTo>
                      <a:lnTo>
                        <a:pt x="280" y="484"/>
                      </a:lnTo>
                      <a:lnTo>
                        <a:pt x="286" y="482"/>
                      </a:lnTo>
                      <a:lnTo>
                        <a:pt x="294" y="478"/>
                      </a:lnTo>
                      <a:lnTo>
                        <a:pt x="296" y="482"/>
                      </a:lnTo>
                      <a:lnTo>
                        <a:pt x="300" y="484"/>
                      </a:lnTo>
                      <a:lnTo>
                        <a:pt x="300" y="486"/>
                      </a:lnTo>
                      <a:lnTo>
                        <a:pt x="302" y="486"/>
                      </a:lnTo>
                      <a:lnTo>
                        <a:pt x="308" y="486"/>
                      </a:lnTo>
                      <a:lnTo>
                        <a:pt x="308" y="476"/>
                      </a:lnTo>
                      <a:lnTo>
                        <a:pt x="310" y="476"/>
                      </a:lnTo>
                      <a:lnTo>
                        <a:pt x="310" y="476"/>
                      </a:lnTo>
                      <a:lnTo>
                        <a:pt x="310" y="476"/>
                      </a:lnTo>
                      <a:close/>
                      <a:moveTo>
                        <a:pt x="662" y="404"/>
                      </a:moveTo>
                      <a:lnTo>
                        <a:pt x="662" y="404"/>
                      </a:lnTo>
                      <a:lnTo>
                        <a:pt x="664" y="404"/>
                      </a:lnTo>
                      <a:lnTo>
                        <a:pt x="666" y="404"/>
                      </a:lnTo>
                      <a:lnTo>
                        <a:pt x="664" y="408"/>
                      </a:lnTo>
                      <a:lnTo>
                        <a:pt x="658" y="404"/>
                      </a:lnTo>
                      <a:lnTo>
                        <a:pt x="662" y="404"/>
                      </a:lnTo>
                      <a:lnTo>
                        <a:pt x="662" y="404"/>
                      </a:lnTo>
                      <a:lnTo>
                        <a:pt x="662" y="404"/>
                      </a:lnTo>
                      <a:close/>
                      <a:moveTo>
                        <a:pt x="646" y="386"/>
                      </a:moveTo>
                      <a:lnTo>
                        <a:pt x="646" y="386"/>
                      </a:lnTo>
                      <a:lnTo>
                        <a:pt x="646" y="394"/>
                      </a:lnTo>
                      <a:lnTo>
                        <a:pt x="672" y="394"/>
                      </a:lnTo>
                      <a:lnTo>
                        <a:pt x="644" y="396"/>
                      </a:lnTo>
                      <a:lnTo>
                        <a:pt x="640" y="390"/>
                      </a:lnTo>
                      <a:lnTo>
                        <a:pt x="640" y="386"/>
                      </a:lnTo>
                      <a:lnTo>
                        <a:pt x="646" y="386"/>
                      </a:lnTo>
                      <a:lnTo>
                        <a:pt x="646" y="386"/>
                      </a:lnTo>
                      <a:lnTo>
                        <a:pt x="646" y="386"/>
                      </a:lnTo>
                      <a:close/>
                      <a:moveTo>
                        <a:pt x="268" y="372"/>
                      </a:moveTo>
                      <a:lnTo>
                        <a:pt x="268" y="372"/>
                      </a:lnTo>
                      <a:lnTo>
                        <a:pt x="272" y="376"/>
                      </a:lnTo>
                      <a:lnTo>
                        <a:pt x="276" y="376"/>
                      </a:lnTo>
                      <a:lnTo>
                        <a:pt x="276" y="374"/>
                      </a:lnTo>
                      <a:lnTo>
                        <a:pt x="274" y="372"/>
                      </a:lnTo>
                      <a:lnTo>
                        <a:pt x="268" y="372"/>
                      </a:lnTo>
                      <a:lnTo>
                        <a:pt x="268" y="372"/>
                      </a:lnTo>
                      <a:lnTo>
                        <a:pt x="268" y="372"/>
                      </a:lnTo>
                      <a:close/>
                      <a:moveTo>
                        <a:pt x="726" y="340"/>
                      </a:moveTo>
                      <a:lnTo>
                        <a:pt x="726" y="340"/>
                      </a:lnTo>
                      <a:lnTo>
                        <a:pt x="732" y="342"/>
                      </a:lnTo>
                      <a:lnTo>
                        <a:pt x="732" y="346"/>
                      </a:lnTo>
                      <a:lnTo>
                        <a:pt x="728" y="346"/>
                      </a:lnTo>
                      <a:lnTo>
                        <a:pt x="726" y="342"/>
                      </a:lnTo>
                      <a:lnTo>
                        <a:pt x="722" y="340"/>
                      </a:lnTo>
                      <a:lnTo>
                        <a:pt x="726" y="340"/>
                      </a:lnTo>
                      <a:lnTo>
                        <a:pt x="726" y="340"/>
                      </a:lnTo>
                      <a:lnTo>
                        <a:pt x="726" y="340"/>
                      </a:lnTo>
                      <a:close/>
                      <a:moveTo>
                        <a:pt x="698" y="330"/>
                      </a:moveTo>
                      <a:lnTo>
                        <a:pt x="698" y="330"/>
                      </a:lnTo>
                      <a:lnTo>
                        <a:pt x="700" y="332"/>
                      </a:lnTo>
                      <a:lnTo>
                        <a:pt x="702" y="336"/>
                      </a:lnTo>
                      <a:lnTo>
                        <a:pt x="708" y="336"/>
                      </a:lnTo>
                      <a:lnTo>
                        <a:pt x="716" y="336"/>
                      </a:lnTo>
                      <a:lnTo>
                        <a:pt x="712" y="338"/>
                      </a:lnTo>
                      <a:lnTo>
                        <a:pt x="710" y="338"/>
                      </a:lnTo>
                      <a:lnTo>
                        <a:pt x="716" y="340"/>
                      </a:lnTo>
                      <a:lnTo>
                        <a:pt x="716" y="342"/>
                      </a:lnTo>
                      <a:lnTo>
                        <a:pt x="712" y="342"/>
                      </a:lnTo>
                      <a:lnTo>
                        <a:pt x="712" y="350"/>
                      </a:lnTo>
                      <a:lnTo>
                        <a:pt x="700" y="348"/>
                      </a:lnTo>
                      <a:lnTo>
                        <a:pt x="698" y="346"/>
                      </a:lnTo>
                      <a:lnTo>
                        <a:pt x="702" y="346"/>
                      </a:lnTo>
                      <a:lnTo>
                        <a:pt x="700" y="342"/>
                      </a:lnTo>
                      <a:lnTo>
                        <a:pt x="700" y="340"/>
                      </a:lnTo>
                      <a:lnTo>
                        <a:pt x="700" y="338"/>
                      </a:lnTo>
                      <a:lnTo>
                        <a:pt x="694" y="338"/>
                      </a:lnTo>
                      <a:lnTo>
                        <a:pt x="690" y="336"/>
                      </a:lnTo>
                      <a:lnTo>
                        <a:pt x="684" y="340"/>
                      </a:lnTo>
                      <a:lnTo>
                        <a:pt x="686" y="338"/>
                      </a:lnTo>
                      <a:lnTo>
                        <a:pt x="692" y="332"/>
                      </a:lnTo>
                      <a:lnTo>
                        <a:pt x="698" y="330"/>
                      </a:lnTo>
                      <a:lnTo>
                        <a:pt x="698" y="330"/>
                      </a:lnTo>
                      <a:lnTo>
                        <a:pt x="698" y="330"/>
                      </a:lnTo>
                      <a:close/>
                      <a:moveTo>
                        <a:pt x="704" y="306"/>
                      </a:moveTo>
                      <a:lnTo>
                        <a:pt x="704" y="306"/>
                      </a:lnTo>
                      <a:lnTo>
                        <a:pt x="708" y="306"/>
                      </a:lnTo>
                      <a:lnTo>
                        <a:pt x="704" y="310"/>
                      </a:lnTo>
                      <a:lnTo>
                        <a:pt x="702" y="310"/>
                      </a:lnTo>
                      <a:lnTo>
                        <a:pt x="704" y="312"/>
                      </a:lnTo>
                      <a:lnTo>
                        <a:pt x="704" y="314"/>
                      </a:lnTo>
                      <a:lnTo>
                        <a:pt x="690" y="322"/>
                      </a:lnTo>
                      <a:lnTo>
                        <a:pt x="692" y="328"/>
                      </a:lnTo>
                      <a:lnTo>
                        <a:pt x="690" y="328"/>
                      </a:lnTo>
                      <a:lnTo>
                        <a:pt x="684" y="324"/>
                      </a:lnTo>
                      <a:lnTo>
                        <a:pt x="680" y="324"/>
                      </a:lnTo>
                      <a:lnTo>
                        <a:pt x="674" y="324"/>
                      </a:lnTo>
                      <a:lnTo>
                        <a:pt x="674" y="328"/>
                      </a:lnTo>
                      <a:lnTo>
                        <a:pt x="672" y="330"/>
                      </a:lnTo>
                      <a:lnTo>
                        <a:pt x="672" y="336"/>
                      </a:lnTo>
                      <a:lnTo>
                        <a:pt x="676" y="336"/>
                      </a:lnTo>
                      <a:lnTo>
                        <a:pt x="680" y="340"/>
                      </a:lnTo>
                      <a:lnTo>
                        <a:pt x="682" y="342"/>
                      </a:lnTo>
                      <a:lnTo>
                        <a:pt x="680" y="342"/>
                      </a:lnTo>
                      <a:lnTo>
                        <a:pt x="674" y="342"/>
                      </a:lnTo>
                      <a:lnTo>
                        <a:pt x="674" y="338"/>
                      </a:lnTo>
                      <a:lnTo>
                        <a:pt x="672" y="338"/>
                      </a:lnTo>
                      <a:lnTo>
                        <a:pt x="668" y="338"/>
                      </a:lnTo>
                      <a:lnTo>
                        <a:pt x="664" y="330"/>
                      </a:lnTo>
                      <a:lnTo>
                        <a:pt x="672" y="328"/>
                      </a:lnTo>
                      <a:lnTo>
                        <a:pt x="668" y="324"/>
                      </a:lnTo>
                      <a:lnTo>
                        <a:pt x="668" y="322"/>
                      </a:lnTo>
                      <a:lnTo>
                        <a:pt x="676" y="322"/>
                      </a:lnTo>
                      <a:lnTo>
                        <a:pt x="684" y="322"/>
                      </a:lnTo>
                      <a:lnTo>
                        <a:pt x="684" y="320"/>
                      </a:lnTo>
                      <a:lnTo>
                        <a:pt x="686" y="320"/>
                      </a:lnTo>
                      <a:lnTo>
                        <a:pt x="692" y="318"/>
                      </a:lnTo>
                      <a:lnTo>
                        <a:pt x="692" y="314"/>
                      </a:lnTo>
                      <a:lnTo>
                        <a:pt x="698" y="314"/>
                      </a:lnTo>
                      <a:lnTo>
                        <a:pt x="702" y="314"/>
                      </a:lnTo>
                      <a:lnTo>
                        <a:pt x="702" y="312"/>
                      </a:lnTo>
                      <a:lnTo>
                        <a:pt x="702" y="310"/>
                      </a:lnTo>
                      <a:lnTo>
                        <a:pt x="704" y="306"/>
                      </a:lnTo>
                      <a:lnTo>
                        <a:pt x="704" y="306"/>
                      </a:lnTo>
                      <a:lnTo>
                        <a:pt x="704" y="306"/>
                      </a:lnTo>
                      <a:close/>
                      <a:moveTo>
                        <a:pt x="220" y="284"/>
                      </a:moveTo>
                      <a:lnTo>
                        <a:pt x="220" y="284"/>
                      </a:lnTo>
                      <a:lnTo>
                        <a:pt x="214" y="286"/>
                      </a:lnTo>
                      <a:lnTo>
                        <a:pt x="220" y="286"/>
                      </a:lnTo>
                      <a:lnTo>
                        <a:pt x="226" y="284"/>
                      </a:lnTo>
                      <a:lnTo>
                        <a:pt x="226" y="282"/>
                      </a:lnTo>
                      <a:lnTo>
                        <a:pt x="220" y="284"/>
                      </a:lnTo>
                      <a:lnTo>
                        <a:pt x="220" y="284"/>
                      </a:lnTo>
                      <a:lnTo>
                        <a:pt x="220" y="284"/>
                      </a:lnTo>
                      <a:close/>
                      <a:moveTo>
                        <a:pt x="762" y="272"/>
                      </a:moveTo>
                      <a:lnTo>
                        <a:pt x="762" y="272"/>
                      </a:lnTo>
                      <a:lnTo>
                        <a:pt x="762" y="278"/>
                      </a:lnTo>
                      <a:lnTo>
                        <a:pt x="772" y="282"/>
                      </a:lnTo>
                      <a:lnTo>
                        <a:pt x="772" y="274"/>
                      </a:lnTo>
                      <a:lnTo>
                        <a:pt x="766" y="274"/>
                      </a:lnTo>
                      <a:lnTo>
                        <a:pt x="762" y="272"/>
                      </a:lnTo>
                      <a:lnTo>
                        <a:pt x="762" y="272"/>
                      </a:lnTo>
                      <a:lnTo>
                        <a:pt x="762" y="272"/>
                      </a:lnTo>
                      <a:close/>
                      <a:moveTo>
                        <a:pt x="732" y="264"/>
                      </a:moveTo>
                      <a:lnTo>
                        <a:pt x="732" y="264"/>
                      </a:lnTo>
                      <a:lnTo>
                        <a:pt x="738" y="264"/>
                      </a:lnTo>
                      <a:lnTo>
                        <a:pt x="736" y="266"/>
                      </a:lnTo>
                      <a:lnTo>
                        <a:pt x="730" y="272"/>
                      </a:lnTo>
                      <a:lnTo>
                        <a:pt x="730" y="266"/>
                      </a:lnTo>
                      <a:lnTo>
                        <a:pt x="730" y="264"/>
                      </a:lnTo>
                      <a:lnTo>
                        <a:pt x="732" y="264"/>
                      </a:lnTo>
                      <a:lnTo>
                        <a:pt x="732" y="264"/>
                      </a:lnTo>
                      <a:lnTo>
                        <a:pt x="732" y="264"/>
                      </a:lnTo>
                      <a:close/>
                      <a:moveTo>
                        <a:pt x="784" y="250"/>
                      </a:moveTo>
                      <a:lnTo>
                        <a:pt x="784" y="250"/>
                      </a:lnTo>
                      <a:lnTo>
                        <a:pt x="782" y="256"/>
                      </a:lnTo>
                      <a:lnTo>
                        <a:pt x="776" y="256"/>
                      </a:lnTo>
                      <a:lnTo>
                        <a:pt x="780" y="264"/>
                      </a:lnTo>
                      <a:lnTo>
                        <a:pt x="776" y="268"/>
                      </a:lnTo>
                      <a:lnTo>
                        <a:pt x="792" y="266"/>
                      </a:lnTo>
                      <a:lnTo>
                        <a:pt x="800" y="264"/>
                      </a:lnTo>
                      <a:lnTo>
                        <a:pt x="792" y="264"/>
                      </a:lnTo>
                      <a:lnTo>
                        <a:pt x="784" y="250"/>
                      </a:lnTo>
                      <a:lnTo>
                        <a:pt x="784" y="250"/>
                      </a:lnTo>
                      <a:lnTo>
                        <a:pt x="784" y="250"/>
                      </a:lnTo>
                      <a:close/>
                      <a:moveTo>
                        <a:pt x="774" y="228"/>
                      </a:moveTo>
                      <a:lnTo>
                        <a:pt x="774" y="228"/>
                      </a:lnTo>
                      <a:lnTo>
                        <a:pt x="776" y="238"/>
                      </a:lnTo>
                      <a:lnTo>
                        <a:pt x="780" y="240"/>
                      </a:lnTo>
                      <a:lnTo>
                        <a:pt x="780" y="236"/>
                      </a:lnTo>
                      <a:lnTo>
                        <a:pt x="774" y="228"/>
                      </a:lnTo>
                      <a:lnTo>
                        <a:pt x="774" y="228"/>
                      </a:lnTo>
                      <a:lnTo>
                        <a:pt x="774" y="228"/>
                      </a:lnTo>
                      <a:close/>
                      <a:moveTo>
                        <a:pt x="0" y="196"/>
                      </a:moveTo>
                      <a:lnTo>
                        <a:pt x="4" y="202"/>
                      </a:lnTo>
                      <a:lnTo>
                        <a:pt x="4" y="200"/>
                      </a:lnTo>
                      <a:lnTo>
                        <a:pt x="0" y="196"/>
                      </a:lnTo>
                      <a:lnTo>
                        <a:pt x="0" y="196"/>
                      </a:lnTo>
                      <a:lnTo>
                        <a:pt x="0" y="196"/>
                      </a:lnTo>
                      <a:close/>
                      <a:moveTo>
                        <a:pt x="766" y="114"/>
                      </a:moveTo>
                      <a:lnTo>
                        <a:pt x="766" y="120"/>
                      </a:lnTo>
                      <a:lnTo>
                        <a:pt x="768" y="120"/>
                      </a:lnTo>
                      <a:lnTo>
                        <a:pt x="772" y="118"/>
                      </a:lnTo>
                      <a:lnTo>
                        <a:pt x="766" y="114"/>
                      </a:lnTo>
                      <a:lnTo>
                        <a:pt x="766" y="114"/>
                      </a:lnTo>
                      <a:lnTo>
                        <a:pt x="766" y="114"/>
                      </a:lnTo>
                      <a:close/>
                      <a:moveTo>
                        <a:pt x="764" y="58"/>
                      </a:moveTo>
                      <a:lnTo>
                        <a:pt x="766" y="68"/>
                      </a:lnTo>
                      <a:lnTo>
                        <a:pt x="766" y="64"/>
                      </a:lnTo>
                      <a:lnTo>
                        <a:pt x="766" y="60"/>
                      </a:lnTo>
                      <a:lnTo>
                        <a:pt x="764" y="58"/>
                      </a:lnTo>
                      <a:lnTo>
                        <a:pt x="764" y="58"/>
                      </a:lnTo>
                      <a:lnTo>
                        <a:pt x="764" y="58"/>
                      </a:lnTo>
                      <a:close/>
                      <a:moveTo>
                        <a:pt x="272" y="52"/>
                      </a:moveTo>
                      <a:lnTo>
                        <a:pt x="272" y="52"/>
                      </a:lnTo>
                      <a:lnTo>
                        <a:pt x="280" y="60"/>
                      </a:lnTo>
                      <a:lnTo>
                        <a:pt x="286" y="66"/>
                      </a:lnTo>
                      <a:lnTo>
                        <a:pt x="310" y="74"/>
                      </a:lnTo>
                      <a:lnTo>
                        <a:pt x="304" y="66"/>
                      </a:lnTo>
                      <a:lnTo>
                        <a:pt x="272" y="52"/>
                      </a:lnTo>
                      <a:lnTo>
                        <a:pt x="272" y="52"/>
                      </a:lnTo>
                      <a:lnTo>
                        <a:pt x="272" y="52"/>
                      </a:lnTo>
                      <a:close/>
                      <a:moveTo>
                        <a:pt x="430" y="38"/>
                      </a:moveTo>
                      <a:lnTo>
                        <a:pt x="430" y="38"/>
                      </a:lnTo>
                      <a:lnTo>
                        <a:pt x="436" y="40"/>
                      </a:lnTo>
                      <a:lnTo>
                        <a:pt x="440" y="42"/>
                      </a:lnTo>
                      <a:lnTo>
                        <a:pt x="438" y="48"/>
                      </a:lnTo>
                      <a:lnTo>
                        <a:pt x="438" y="46"/>
                      </a:lnTo>
                      <a:lnTo>
                        <a:pt x="436" y="42"/>
                      </a:lnTo>
                      <a:lnTo>
                        <a:pt x="432" y="40"/>
                      </a:lnTo>
                      <a:lnTo>
                        <a:pt x="420" y="40"/>
                      </a:lnTo>
                      <a:lnTo>
                        <a:pt x="430" y="38"/>
                      </a:lnTo>
                      <a:lnTo>
                        <a:pt x="430" y="38"/>
                      </a:lnTo>
                      <a:lnTo>
                        <a:pt x="430" y="38"/>
                      </a:lnTo>
                      <a:close/>
                      <a:moveTo>
                        <a:pt x="532" y="30"/>
                      </a:moveTo>
                      <a:lnTo>
                        <a:pt x="532" y="30"/>
                      </a:lnTo>
                      <a:lnTo>
                        <a:pt x="540" y="30"/>
                      </a:lnTo>
                      <a:lnTo>
                        <a:pt x="544" y="32"/>
                      </a:lnTo>
                      <a:lnTo>
                        <a:pt x="540" y="32"/>
                      </a:lnTo>
                      <a:lnTo>
                        <a:pt x="532" y="32"/>
                      </a:lnTo>
                      <a:lnTo>
                        <a:pt x="532" y="38"/>
                      </a:lnTo>
                      <a:lnTo>
                        <a:pt x="532" y="34"/>
                      </a:lnTo>
                      <a:lnTo>
                        <a:pt x="530" y="32"/>
                      </a:lnTo>
                      <a:lnTo>
                        <a:pt x="532" y="30"/>
                      </a:lnTo>
                      <a:lnTo>
                        <a:pt x="532" y="30"/>
                      </a:lnTo>
                      <a:lnTo>
                        <a:pt x="532" y="30"/>
                      </a:lnTo>
                      <a:close/>
                      <a:moveTo>
                        <a:pt x="610" y="22"/>
                      </a:moveTo>
                      <a:lnTo>
                        <a:pt x="610" y="22"/>
                      </a:lnTo>
                      <a:lnTo>
                        <a:pt x="636" y="22"/>
                      </a:lnTo>
                      <a:lnTo>
                        <a:pt x="656" y="24"/>
                      </a:lnTo>
                      <a:lnTo>
                        <a:pt x="622" y="28"/>
                      </a:lnTo>
                      <a:lnTo>
                        <a:pt x="590" y="30"/>
                      </a:lnTo>
                      <a:lnTo>
                        <a:pt x="600" y="28"/>
                      </a:lnTo>
                      <a:lnTo>
                        <a:pt x="610" y="22"/>
                      </a:lnTo>
                      <a:lnTo>
                        <a:pt x="610" y="22"/>
                      </a:lnTo>
                      <a:lnTo>
                        <a:pt x="610" y="22"/>
                      </a:lnTo>
                      <a:close/>
                      <a:moveTo>
                        <a:pt x="562" y="20"/>
                      </a:moveTo>
                      <a:lnTo>
                        <a:pt x="562" y="20"/>
                      </a:lnTo>
                      <a:lnTo>
                        <a:pt x="564" y="22"/>
                      </a:lnTo>
                      <a:lnTo>
                        <a:pt x="566" y="28"/>
                      </a:lnTo>
                      <a:lnTo>
                        <a:pt x="574" y="28"/>
                      </a:lnTo>
                      <a:lnTo>
                        <a:pt x="584" y="24"/>
                      </a:lnTo>
                      <a:lnTo>
                        <a:pt x="586" y="28"/>
                      </a:lnTo>
                      <a:lnTo>
                        <a:pt x="580" y="30"/>
                      </a:lnTo>
                      <a:lnTo>
                        <a:pt x="564" y="32"/>
                      </a:lnTo>
                      <a:lnTo>
                        <a:pt x="558" y="30"/>
                      </a:lnTo>
                      <a:lnTo>
                        <a:pt x="558" y="24"/>
                      </a:lnTo>
                      <a:lnTo>
                        <a:pt x="558" y="20"/>
                      </a:lnTo>
                      <a:lnTo>
                        <a:pt x="562" y="20"/>
                      </a:lnTo>
                      <a:lnTo>
                        <a:pt x="562" y="20"/>
                      </a:lnTo>
                      <a:lnTo>
                        <a:pt x="562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Freeform: Shape 90">
                  <a:extLst>
                    <a:ext uri="{FF2B5EF4-FFF2-40B4-BE49-F238E27FC236}">
                      <a16:creationId xmlns:a16="http://schemas.microsoft.com/office/drawing/2014/main" id="{8827C927-5B4C-4A71-9A1C-1895A8431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6225" y="4283075"/>
                  <a:ext cx="69850" cy="120650"/>
                </a:xfrm>
                <a:custGeom>
                  <a:avLst/>
                  <a:gdLst>
                    <a:gd name="T0" fmla="*/ 6 w 44"/>
                    <a:gd name="T1" fmla="*/ 0 h 76"/>
                    <a:gd name="T2" fmla="*/ 0 w 44"/>
                    <a:gd name="T3" fmla="*/ 14 h 76"/>
                    <a:gd name="T4" fmla="*/ 0 w 44"/>
                    <a:gd name="T5" fmla="*/ 32 h 76"/>
                    <a:gd name="T6" fmla="*/ 0 w 44"/>
                    <a:gd name="T7" fmla="*/ 36 h 76"/>
                    <a:gd name="T8" fmla="*/ 2 w 44"/>
                    <a:gd name="T9" fmla="*/ 40 h 76"/>
                    <a:gd name="T10" fmla="*/ 8 w 44"/>
                    <a:gd name="T11" fmla="*/ 44 h 76"/>
                    <a:gd name="T12" fmla="*/ 8 w 44"/>
                    <a:gd name="T13" fmla="*/ 48 h 76"/>
                    <a:gd name="T14" fmla="*/ 6 w 44"/>
                    <a:gd name="T15" fmla="*/ 58 h 76"/>
                    <a:gd name="T16" fmla="*/ 0 w 44"/>
                    <a:gd name="T17" fmla="*/ 68 h 76"/>
                    <a:gd name="T18" fmla="*/ 0 w 44"/>
                    <a:gd name="T19" fmla="*/ 70 h 76"/>
                    <a:gd name="T20" fmla="*/ 2 w 44"/>
                    <a:gd name="T21" fmla="*/ 76 h 76"/>
                    <a:gd name="T22" fmla="*/ 8 w 44"/>
                    <a:gd name="T23" fmla="*/ 76 h 76"/>
                    <a:gd name="T24" fmla="*/ 10 w 44"/>
                    <a:gd name="T25" fmla="*/ 76 h 76"/>
                    <a:gd name="T26" fmla="*/ 12 w 44"/>
                    <a:gd name="T27" fmla="*/ 74 h 76"/>
                    <a:gd name="T28" fmla="*/ 20 w 44"/>
                    <a:gd name="T29" fmla="*/ 70 h 76"/>
                    <a:gd name="T30" fmla="*/ 26 w 44"/>
                    <a:gd name="T31" fmla="*/ 76 h 76"/>
                    <a:gd name="T32" fmla="*/ 32 w 44"/>
                    <a:gd name="T33" fmla="*/ 70 h 76"/>
                    <a:gd name="T34" fmla="*/ 36 w 44"/>
                    <a:gd name="T35" fmla="*/ 62 h 76"/>
                    <a:gd name="T36" fmla="*/ 36 w 44"/>
                    <a:gd name="T37" fmla="*/ 48 h 76"/>
                    <a:gd name="T38" fmla="*/ 42 w 44"/>
                    <a:gd name="T39" fmla="*/ 36 h 76"/>
                    <a:gd name="T40" fmla="*/ 44 w 44"/>
                    <a:gd name="T41" fmla="*/ 30 h 76"/>
                    <a:gd name="T42" fmla="*/ 44 w 44"/>
                    <a:gd name="T43" fmla="*/ 24 h 76"/>
                    <a:gd name="T44" fmla="*/ 38 w 44"/>
                    <a:gd name="T45" fmla="*/ 22 h 76"/>
                    <a:gd name="T46" fmla="*/ 34 w 44"/>
                    <a:gd name="T47" fmla="*/ 18 h 76"/>
                    <a:gd name="T48" fmla="*/ 32 w 44"/>
                    <a:gd name="T49" fmla="*/ 12 h 76"/>
                    <a:gd name="T50" fmla="*/ 28 w 44"/>
                    <a:gd name="T51" fmla="*/ 6 h 76"/>
                    <a:gd name="T52" fmla="*/ 18 w 44"/>
                    <a:gd name="T53" fmla="*/ 0 h 76"/>
                    <a:gd name="T54" fmla="*/ 16 w 44"/>
                    <a:gd name="T55" fmla="*/ 0 h 76"/>
                    <a:gd name="T56" fmla="*/ 12 w 44"/>
                    <a:gd name="T57" fmla="*/ 0 h 76"/>
                    <a:gd name="T58" fmla="*/ 6 w 44"/>
                    <a:gd name="T59" fmla="*/ 0 h 76"/>
                    <a:gd name="T60" fmla="*/ 6 w 44"/>
                    <a:gd name="T61" fmla="*/ 0 h 76"/>
                    <a:gd name="T62" fmla="*/ 6 w 44"/>
                    <a:gd name="T63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4" h="76">
                      <a:moveTo>
                        <a:pt x="6" y="0"/>
                      </a:moveTo>
                      <a:lnTo>
                        <a:pt x="0" y="14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6" y="58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2" y="76"/>
                      </a:lnTo>
                      <a:lnTo>
                        <a:pt x="8" y="76"/>
                      </a:lnTo>
                      <a:lnTo>
                        <a:pt x="10" y="76"/>
                      </a:lnTo>
                      <a:lnTo>
                        <a:pt x="12" y="74"/>
                      </a:lnTo>
                      <a:lnTo>
                        <a:pt x="20" y="70"/>
                      </a:lnTo>
                      <a:lnTo>
                        <a:pt x="26" y="76"/>
                      </a:lnTo>
                      <a:lnTo>
                        <a:pt x="32" y="70"/>
                      </a:lnTo>
                      <a:lnTo>
                        <a:pt x="36" y="62"/>
                      </a:lnTo>
                      <a:lnTo>
                        <a:pt x="36" y="48"/>
                      </a:lnTo>
                      <a:lnTo>
                        <a:pt x="42" y="36"/>
                      </a:lnTo>
                      <a:lnTo>
                        <a:pt x="44" y="30"/>
                      </a:lnTo>
                      <a:lnTo>
                        <a:pt x="44" y="24"/>
                      </a:lnTo>
                      <a:lnTo>
                        <a:pt x="38" y="22"/>
                      </a:lnTo>
                      <a:lnTo>
                        <a:pt x="34" y="18"/>
                      </a:lnTo>
                      <a:lnTo>
                        <a:pt x="32" y="12"/>
                      </a:lnTo>
                      <a:lnTo>
                        <a:pt x="28" y="6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Freeform: Shape 91">
                  <a:extLst>
                    <a:ext uri="{FF2B5EF4-FFF2-40B4-BE49-F238E27FC236}">
                      <a16:creationId xmlns:a16="http://schemas.microsoft.com/office/drawing/2014/main" id="{9E75B169-78C2-4010-9CF9-28C16BB6A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6026150"/>
                  <a:ext cx="577850" cy="117475"/>
                </a:xfrm>
                <a:custGeom>
                  <a:avLst/>
                  <a:gdLst>
                    <a:gd name="T0" fmla="*/ 354 w 364"/>
                    <a:gd name="T1" fmla="*/ 68 h 74"/>
                    <a:gd name="T2" fmla="*/ 354 w 364"/>
                    <a:gd name="T3" fmla="*/ 68 h 74"/>
                    <a:gd name="T4" fmla="*/ 358 w 364"/>
                    <a:gd name="T5" fmla="*/ 74 h 74"/>
                    <a:gd name="T6" fmla="*/ 364 w 364"/>
                    <a:gd name="T7" fmla="*/ 72 h 74"/>
                    <a:gd name="T8" fmla="*/ 364 w 364"/>
                    <a:gd name="T9" fmla="*/ 70 h 74"/>
                    <a:gd name="T10" fmla="*/ 362 w 364"/>
                    <a:gd name="T11" fmla="*/ 68 h 74"/>
                    <a:gd name="T12" fmla="*/ 354 w 364"/>
                    <a:gd name="T13" fmla="*/ 68 h 74"/>
                    <a:gd name="T14" fmla="*/ 354 w 364"/>
                    <a:gd name="T15" fmla="*/ 68 h 74"/>
                    <a:gd name="T16" fmla="*/ 354 w 364"/>
                    <a:gd name="T17" fmla="*/ 68 h 74"/>
                    <a:gd name="T18" fmla="*/ 36 w 364"/>
                    <a:gd name="T19" fmla="*/ 0 h 74"/>
                    <a:gd name="T20" fmla="*/ 36 w 364"/>
                    <a:gd name="T21" fmla="*/ 0 h 74"/>
                    <a:gd name="T22" fmla="*/ 18 w 364"/>
                    <a:gd name="T23" fmla="*/ 16 h 74"/>
                    <a:gd name="T24" fmla="*/ 18 w 364"/>
                    <a:gd name="T25" fmla="*/ 18 h 74"/>
                    <a:gd name="T26" fmla="*/ 22 w 364"/>
                    <a:gd name="T27" fmla="*/ 20 h 74"/>
                    <a:gd name="T28" fmla="*/ 26 w 364"/>
                    <a:gd name="T29" fmla="*/ 24 h 74"/>
                    <a:gd name="T30" fmla="*/ 26 w 364"/>
                    <a:gd name="T31" fmla="*/ 16 h 74"/>
                    <a:gd name="T32" fmla="*/ 32 w 364"/>
                    <a:gd name="T33" fmla="*/ 18 h 74"/>
                    <a:gd name="T34" fmla="*/ 34 w 364"/>
                    <a:gd name="T35" fmla="*/ 18 h 74"/>
                    <a:gd name="T36" fmla="*/ 36 w 364"/>
                    <a:gd name="T37" fmla="*/ 18 h 74"/>
                    <a:gd name="T38" fmla="*/ 34 w 364"/>
                    <a:gd name="T39" fmla="*/ 12 h 74"/>
                    <a:gd name="T40" fmla="*/ 42 w 364"/>
                    <a:gd name="T41" fmla="*/ 10 h 74"/>
                    <a:gd name="T42" fmla="*/ 52 w 364"/>
                    <a:gd name="T43" fmla="*/ 10 h 74"/>
                    <a:gd name="T44" fmla="*/ 52 w 364"/>
                    <a:gd name="T45" fmla="*/ 6 h 74"/>
                    <a:gd name="T46" fmla="*/ 46 w 364"/>
                    <a:gd name="T47" fmla="*/ 6 h 74"/>
                    <a:gd name="T48" fmla="*/ 42 w 364"/>
                    <a:gd name="T49" fmla="*/ 6 h 74"/>
                    <a:gd name="T50" fmla="*/ 40 w 364"/>
                    <a:gd name="T51" fmla="*/ 2 h 74"/>
                    <a:gd name="T52" fmla="*/ 36 w 364"/>
                    <a:gd name="T53" fmla="*/ 0 h 74"/>
                    <a:gd name="T54" fmla="*/ 36 w 364"/>
                    <a:gd name="T55" fmla="*/ 0 h 74"/>
                    <a:gd name="T56" fmla="*/ 36 w 364"/>
                    <a:gd name="T57" fmla="*/ 0 h 74"/>
                    <a:gd name="T58" fmla="*/ 8 w 364"/>
                    <a:gd name="T59" fmla="*/ 0 h 74"/>
                    <a:gd name="T60" fmla="*/ 8 w 364"/>
                    <a:gd name="T61" fmla="*/ 0 h 74"/>
                    <a:gd name="T62" fmla="*/ 8 w 364"/>
                    <a:gd name="T63" fmla="*/ 6 h 74"/>
                    <a:gd name="T64" fmla="*/ 8 w 364"/>
                    <a:gd name="T65" fmla="*/ 10 h 74"/>
                    <a:gd name="T66" fmla="*/ 4 w 364"/>
                    <a:gd name="T67" fmla="*/ 12 h 74"/>
                    <a:gd name="T68" fmla="*/ 0 w 364"/>
                    <a:gd name="T69" fmla="*/ 16 h 74"/>
                    <a:gd name="T70" fmla="*/ 0 w 364"/>
                    <a:gd name="T71" fmla="*/ 18 h 74"/>
                    <a:gd name="T72" fmla="*/ 4 w 364"/>
                    <a:gd name="T73" fmla="*/ 18 h 74"/>
                    <a:gd name="T74" fmla="*/ 8 w 364"/>
                    <a:gd name="T75" fmla="*/ 18 h 74"/>
                    <a:gd name="T76" fmla="*/ 12 w 364"/>
                    <a:gd name="T77" fmla="*/ 12 h 74"/>
                    <a:gd name="T78" fmla="*/ 14 w 364"/>
                    <a:gd name="T79" fmla="*/ 12 h 74"/>
                    <a:gd name="T80" fmla="*/ 14 w 364"/>
                    <a:gd name="T81" fmla="*/ 16 h 74"/>
                    <a:gd name="T82" fmla="*/ 16 w 364"/>
                    <a:gd name="T83" fmla="*/ 16 h 74"/>
                    <a:gd name="T84" fmla="*/ 18 w 364"/>
                    <a:gd name="T85" fmla="*/ 10 h 74"/>
                    <a:gd name="T86" fmla="*/ 22 w 364"/>
                    <a:gd name="T87" fmla="*/ 6 h 74"/>
                    <a:gd name="T88" fmla="*/ 24 w 364"/>
                    <a:gd name="T89" fmla="*/ 2 h 74"/>
                    <a:gd name="T90" fmla="*/ 18 w 364"/>
                    <a:gd name="T91" fmla="*/ 0 h 74"/>
                    <a:gd name="T92" fmla="*/ 8 w 364"/>
                    <a:gd name="T93" fmla="*/ 0 h 74"/>
                    <a:gd name="T94" fmla="*/ 8 w 364"/>
                    <a:gd name="T95" fmla="*/ 0 h 74"/>
                    <a:gd name="T96" fmla="*/ 8 w 364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4" h="74">
                      <a:moveTo>
                        <a:pt x="354" y="68"/>
                      </a:moveTo>
                      <a:lnTo>
                        <a:pt x="354" y="68"/>
                      </a:lnTo>
                      <a:lnTo>
                        <a:pt x="358" y="74"/>
                      </a:lnTo>
                      <a:lnTo>
                        <a:pt x="364" y="72"/>
                      </a:lnTo>
                      <a:lnTo>
                        <a:pt x="364" y="70"/>
                      </a:lnTo>
                      <a:lnTo>
                        <a:pt x="362" y="68"/>
                      </a:lnTo>
                      <a:lnTo>
                        <a:pt x="354" y="68"/>
                      </a:lnTo>
                      <a:lnTo>
                        <a:pt x="354" y="68"/>
                      </a:lnTo>
                      <a:lnTo>
                        <a:pt x="354" y="68"/>
                      </a:lnTo>
                      <a:close/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18" y="16"/>
                      </a:lnTo>
                      <a:lnTo>
                        <a:pt x="18" y="18"/>
                      </a:lnTo>
                      <a:lnTo>
                        <a:pt x="22" y="20"/>
                      </a:lnTo>
                      <a:lnTo>
                        <a:pt x="26" y="24"/>
                      </a:lnTo>
                      <a:lnTo>
                        <a:pt x="26" y="16"/>
                      </a:lnTo>
                      <a:lnTo>
                        <a:pt x="32" y="18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34" y="12"/>
                      </a:lnTo>
                      <a:lnTo>
                        <a:pt x="42" y="10"/>
                      </a:lnTo>
                      <a:lnTo>
                        <a:pt x="52" y="10"/>
                      </a:lnTo>
                      <a:lnTo>
                        <a:pt x="52" y="6"/>
                      </a:lnTo>
                      <a:lnTo>
                        <a:pt x="46" y="6"/>
                      </a:lnTo>
                      <a:lnTo>
                        <a:pt x="42" y="6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4" y="18"/>
                      </a:lnTo>
                      <a:lnTo>
                        <a:pt x="8" y="18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0"/>
                      </a:lnTo>
                      <a:lnTo>
                        <a:pt x="22" y="6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Freeform: Shape 92">
                  <a:extLst>
                    <a:ext uri="{FF2B5EF4-FFF2-40B4-BE49-F238E27FC236}">
                      <a16:creationId xmlns:a16="http://schemas.microsoft.com/office/drawing/2014/main" id="{B2F919A8-FDDE-4C75-86FC-36FBFA4D1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6026150"/>
                  <a:ext cx="577850" cy="117475"/>
                </a:xfrm>
                <a:custGeom>
                  <a:avLst/>
                  <a:gdLst>
                    <a:gd name="T0" fmla="*/ 354 w 364"/>
                    <a:gd name="T1" fmla="*/ 68 h 74"/>
                    <a:gd name="T2" fmla="*/ 354 w 364"/>
                    <a:gd name="T3" fmla="*/ 68 h 74"/>
                    <a:gd name="T4" fmla="*/ 358 w 364"/>
                    <a:gd name="T5" fmla="*/ 74 h 74"/>
                    <a:gd name="T6" fmla="*/ 364 w 364"/>
                    <a:gd name="T7" fmla="*/ 72 h 74"/>
                    <a:gd name="T8" fmla="*/ 364 w 364"/>
                    <a:gd name="T9" fmla="*/ 70 h 74"/>
                    <a:gd name="T10" fmla="*/ 362 w 364"/>
                    <a:gd name="T11" fmla="*/ 68 h 74"/>
                    <a:gd name="T12" fmla="*/ 354 w 364"/>
                    <a:gd name="T13" fmla="*/ 68 h 74"/>
                    <a:gd name="T14" fmla="*/ 354 w 364"/>
                    <a:gd name="T15" fmla="*/ 68 h 74"/>
                    <a:gd name="T16" fmla="*/ 354 w 364"/>
                    <a:gd name="T17" fmla="*/ 68 h 74"/>
                    <a:gd name="T18" fmla="*/ 36 w 364"/>
                    <a:gd name="T19" fmla="*/ 0 h 74"/>
                    <a:gd name="T20" fmla="*/ 36 w 364"/>
                    <a:gd name="T21" fmla="*/ 0 h 74"/>
                    <a:gd name="T22" fmla="*/ 18 w 364"/>
                    <a:gd name="T23" fmla="*/ 16 h 74"/>
                    <a:gd name="T24" fmla="*/ 18 w 364"/>
                    <a:gd name="T25" fmla="*/ 18 h 74"/>
                    <a:gd name="T26" fmla="*/ 22 w 364"/>
                    <a:gd name="T27" fmla="*/ 20 h 74"/>
                    <a:gd name="T28" fmla="*/ 26 w 364"/>
                    <a:gd name="T29" fmla="*/ 24 h 74"/>
                    <a:gd name="T30" fmla="*/ 26 w 364"/>
                    <a:gd name="T31" fmla="*/ 16 h 74"/>
                    <a:gd name="T32" fmla="*/ 32 w 364"/>
                    <a:gd name="T33" fmla="*/ 18 h 74"/>
                    <a:gd name="T34" fmla="*/ 34 w 364"/>
                    <a:gd name="T35" fmla="*/ 18 h 74"/>
                    <a:gd name="T36" fmla="*/ 36 w 364"/>
                    <a:gd name="T37" fmla="*/ 18 h 74"/>
                    <a:gd name="T38" fmla="*/ 34 w 364"/>
                    <a:gd name="T39" fmla="*/ 12 h 74"/>
                    <a:gd name="T40" fmla="*/ 42 w 364"/>
                    <a:gd name="T41" fmla="*/ 10 h 74"/>
                    <a:gd name="T42" fmla="*/ 52 w 364"/>
                    <a:gd name="T43" fmla="*/ 10 h 74"/>
                    <a:gd name="T44" fmla="*/ 52 w 364"/>
                    <a:gd name="T45" fmla="*/ 6 h 74"/>
                    <a:gd name="T46" fmla="*/ 46 w 364"/>
                    <a:gd name="T47" fmla="*/ 6 h 74"/>
                    <a:gd name="T48" fmla="*/ 42 w 364"/>
                    <a:gd name="T49" fmla="*/ 6 h 74"/>
                    <a:gd name="T50" fmla="*/ 40 w 364"/>
                    <a:gd name="T51" fmla="*/ 2 h 74"/>
                    <a:gd name="T52" fmla="*/ 36 w 364"/>
                    <a:gd name="T53" fmla="*/ 0 h 74"/>
                    <a:gd name="T54" fmla="*/ 36 w 364"/>
                    <a:gd name="T55" fmla="*/ 0 h 74"/>
                    <a:gd name="T56" fmla="*/ 36 w 364"/>
                    <a:gd name="T57" fmla="*/ 0 h 74"/>
                    <a:gd name="T58" fmla="*/ 8 w 364"/>
                    <a:gd name="T59" fmla="*/ 0 h 74"/>
                    <a:gd name="T60" fmla="*/ 8 w 364"/>
                    <a:gd name="T61" fmla="*/ 0 h 74"/>
                    <a:gd name="T62" fmla="*/ 8 w 364"/>
                    <a:gd name="T63" fmla="*/ 6 h 74"/>
                    <a:gd name="T64" fmla="*/ 8 w 364"/>
                    <a:gd name="T65" fmla="*/ 10 h 74"/>
                    <a:gd name="T66" fmla="*/ 4 w 364"/>
                    <a:gd name="T67" fmla="*/ 12 h 74"/>
                    <a:gd name="T68" fmla="*/ 0 w 364"/>
                    <a:gd name="T69" fmla="*/ 16 h 74"/>
                    <a:gd name="T70" fmla="*/ 0 w 364"/>
                    <a:gd name="T71" fmla="*/ 18 h 74"/>
                    <a:gd name="T72" fmla="*/ 4 w 364"/>
                    <a:gd name="T73" fmla="*/ 18 h 74"/>
                    <a:gd name="T74" fmla="*/ 8 w 364"/>
                    <a:gd name="T75" fmla="*/ 18 h 74"/>
                    <a:gd name="T76" fmla="*/ 12 w 364"/>
                    <a:gd name="T77" fmla="*/ 12 h 74"/>
                    <a:gd name="T78" fmla="*/ 14 w 364"/>
                    <a:gd name="T79" fmla="*/ 12 h 74"/>
                    <a:gd name="T80" fmla="*/ 14 w 364"/>
                    <a:gd name="T81" fmla="*/ 16 h 74"/>
                    <a:gd name="T82" fmla="*/ 16 w 364"/>
                    <a:gd name="T83" fmla="*/ 16 h 74"/>
                    <a:gd name="T84" fmla="*/ 18 w 364"/>
                    <a:gd name="T85" fmla="*/ 10 h 74"/>
                    <a:gd name="T86" fmla="*/ 22 w 364"/>
                    <a:gd name="T87" fmla="*/ 6 h 74"/>
                    <a:gd name="T88" fmla="*/ 24 w 364"/>
                    <a:gd name="T89" fmla="*/ 2 h 74"/>
                    <a:gd name="T90" fmla="*/ 18 w 364"/>
                    <a:gd name="T91" fmla="*/ 0 h 74"/>
                    <a:gd name="T92" fmla="*/ 8 w 364"/>
                    <a:gd name="T93" fmla="*/ 0 h 74"/>
                    <a:gd name="T94" fmla="*/ 8 w 364"/>
                    <a:gd name="T95" fmla="*/ 0 h 74"/>
                    <a:gd name="T96" fmla="*/ 8 w 364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4" h="74">
                      <a:moveTo>
                        <a:pt x="354" y="68"/>
                      </a:moveTo>
                      <a:lnTo>
                        <a:pt x="354" y="68"/>
                      </a:lnTo>
                      <a:lnTo>
                        <a:pt x="358" y="74"/>
                      </a:lnTo>
                      <a:lnTo>
                        <a:pt x="364" y="72"/>
                      </a:lnTo>
                      <a:lnTo>
                        <a:pt x="364" y="70"/>
                      </a:lnTo>
                      <a:lnTo>
                        <a:pt x="362" y="68"/>
                      </a:lnTo>
                      <a:lnTo>
                        <a:pt x="354" y="68"/>
                      </a:lnTo>
                      <a:lnTo>
                        <a:pt x="354" y="68"/>
                      </a:lnTo>
                      <a:lnTo>
                        <a:pt x="354" y="68"/>
                      </a:lnTo>
                      <a:close/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18" y="16"/>
                      </a:lnTo>
                      <a:lnTo>
                        <a:pt x="18" y="18"/>
                      </a:lnTo>
                      <a:lnTo>
                        <a:pt x="22" y="20"/>
                      </a:lnTo>
                      <a:lnTo>
                        <a:pt x="26" y="24"/>
                      </a:lnTo>
                      <a:lnTo>
                        <a:pt x="26" y="16"/>
                      </a:lnTo>
                      <a:lnTo>
                        <a:pt x="32" y="18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34" y="12"/>
                      </a:lnTo>
                      <a:lnTo>
                        <a:pt x="42" y="10"/>
                      </a:lnTo>
                      <a:lnTo>
                        <a:pt x="52" y="10"/>
                      </a:lnTo>
                      <a:lnTo>
                        <a:pt x="52" y="6"/>
                      </a:lnTo>
                      <a:lnTo>
                        <a:pt x="46" y="6"/>
                      </a:lnTo>
                      <a:lnTo>
                        <a:pt x="42" y="6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4" y="18"/>
                      </a:lnTo>
                      <a:lnTo>
                        <a:pt x="8" y="18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0"/>
                      </a:lnTo>
                      <a:lnTo>
                        <a:pt x="22" y="6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Freeform: Shape 93">
                  <a:extLst>
                    <a:ext uri="{FF2B5EF4-FFF2-40B4-BE49-F238E27FC236}">
                      <a16:creationId xmlns:a16="http://schemas.microsoft.com/office/drawing/2014/main" id="{9C215C0A-4CD8-48EE-9A18-B7F70D357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3900" y="4029075"/>
                  <a:ext cx="69850" cy="41275"/>
                </a:xfrm>
                <a:custGeom>
                  <a:avLst/>
                  <a:gdLst>
                    <a:gd name="T0" fmla="*/ 2 w 44"/>
                    <a:gd name="T1" fmla="*/ 12 h 26"/>
                    <a:gd name="T2" fmla="*/ 10 w 44"/>
                    <a:gd name="T3" fmla="*/ 20 h 26"/>
                    <a:gd name="T4" fmla="*/ 18 w 44"/>
                    <a:gd name="T5" fmla="*/ 20 h 26"/>
                    <a:gd name="T6" fmla="*/ 28 w 44"/>
                    <a:gd name="T7" fmla="*/ 20 h 26"/>
                    <a:gd name="T8" fmla="*/ 30 w 44"/>
                    <a:gd name="T9" fmla="*/ 22 h 26"/>
                    <a:gd name="T10" fmla="*/ 38 w 44"/>
                    <a:gd name="T11" fmla="*/ 26 h 26"/>
                    <a:gd name="T12" fmla="*/ 38 w 44"/>
                    <a:gd name="T13" fmla="*/ 22 h 26"/>
                    <a:gd name="T14" fmla="*/ 44 w 44"/>
                    <a:gd name="T15" fmla="*/ 22 h 26"/>
                    <a:gd name="T16" fmla="*/ 44 w 44"/>
                    <a:gd name="T17" fmla="*/ 10 h 26"/>
                    <a:gd name="T18" fmla="*/ 42 w 44"/>
                    <a:gd name="T19" fmla="*/ 10 h 26"/>
                    <a:gd name="T20" fmla="*/ 36 w 44"/>
                    <a:gd name="T21" fmla="*/ 8 h 26"/>
                    <a:gd name="T22" fmla="*/ 30 w 44"/>
                    <a:gd name="T23" fmla="*/ 4 h 26"/>
                    <a:gd name="T24" fmla="*/ 28 w 44"/>
                    <a:gd name="T25" fmla="*/ 2 h 26"/>
                    <a:gd name="T26" fmla="*/ 20 w 44"/>
                    <a:gd name="T27" fmla="*/ 0 h 26"/>
                    <a:gd name="T28" fmla="*/ 16 w 44"/>
                    <a:gd name="T29" fmla="*/ 0 h 26"/>
                    <a:gd name="T30" fmla="*/ 10 w 44"/>
                    <a:gd name="T31" fmla="*/ 2 h 26"/>
                    <a:gd name="T32" fmla="*/ 8 w 44"/>
                    <a:gd name="T33" fmla="*/ 4 h 26"/>
                    <a:gd name="T34" fmla="*/ 8 w 44"/>
                    <a:gd name="T35" fmla="*/ 8 h 26"/>
                    <a:gd name="T36" fmla="*/ 4 w 44"/>
                    <a:gd name="T37" fmla="*/ 10 h 26"/>
                    <a:gd name="T38" fmla="*/ 2 w 44"/>
                    <a:gd name="T39" fmla="*/ 10 h 26"/>
                    <a:gd name="T40" fmla="*/ 0 w 44"/>
                    <a:gd name="T41" fmla="*/ 10 h 26"/>
                    <a:gd name="T42" fmla="*/ 2 w 44"/>
                    <a:gd name="T43" fmla="*/ 12 h 26"/>
                    <a:gd name="T44" fmla="*/ 2 w 44"/>
                    <a:gd name="T45" fmla="*/ 12 h 26"/>
                    <a:gd name="T46" fmla="*/ 2 w 44"/>
                    <a:gd name="T47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4" h="26">
                      <a:moveTo>
                        <a:pt x="2" y="12"/>
                      </a:moveTo>
                      <a:lnTo>
                        <a:pt x="10" y="20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0" y="22"/>
                      </a:lnTo>
                      <a:lnTo>
                        <a:pt x="38" y="26"/>
                      </a:lnTo>
                      <a:lnTo>
                        <a:pt x="38" y="22"/>
                      </a:lnTo>
                      <a:lnTo>
                        <a:pt x="44" y="22"/>
                      </a:lnTo>
                      <a:lnTo>
                        <a:pt x="44" y="10"/>
                      </a:lnTo>
                      <a:lnTo>
                        <a:pt x="42" y="10"/>
                      </a:lnTo>
                      <a:lnTo>
                        <a:pt x="36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8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Freeform: Shape 94">
                  <a:extLst>
                    <a:ext uri="{FF2B5EF4-FFF2-40B4-BE49-F238E27FC236}">
                      <a16:creationId xmlns:a16="http://schemas.microsoft.com/office/drawing/2014/main" id="{103BC759-D7F6-4303-8FDB-9F49C7CD8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925" y="4410075"/>
                  <a:ext cx="393700" cy="187325"/>
                </a:xfrm>
                <a:custGeom>
                  <a:avLst/>
                  <a:gdLst>
                    <a:gd name="T0" fmla="*/ 176 w 248"/>
                    <a:gd name="T1" fmla="*/ 100 h 118"/>
                    <a:gd name="T2" fmla="*/ 174 w 248"/>
                    <a:gd name="T3" fmla="*/ 106 h 118"/>
                    <a:gd name="T4" fmla="*/ 178 w 248"/>
                    <a:gd name="T5" fmla="*/ 110 h 118"/>
                    <a:gd name="T6" fmla="*/ 188 w 248"/>
                    <a:gd name="T7" fmla="*/ 116 h 118"/>
                    <a:gd name="T8" fmla="*/ 194 w 248"/>
                    <a:gd name="T9" fmla="*/ 118 h 118"/>
                    <a:gd name="T10" fmla="*/ 202 w 248"/>
                    <a:gd name="T11" fmla="*/ 110 h 118"/>
                    <a:gd name="T12" fmla="*/ 210 w 248"/>
                    <a:gd name="T13" fmla="*/ 96 h 118"/>
                    <a:gd name="T14" fmla="*/ 222 w 248"/>
                    <a:gd name="T15" fmla="*/ 82 h 118"/>
                    <a:gd name="T16" fmla="*/ 240 w 248"/>
                    <a:gd name="T17" fmla="*/ 70 h 118"/>
                    <a:gd name="T18" fmla="*/ 246 w 248"/>
                    <a:gd name="T19" fmla="*/ 56 h 118"/>
                    <a:gd name="T20" fmla="*/ 248 w 248"/>
                    <a:gd name="T21" fmla="*/ 46 h 118"/>
                    <a:gd name="T22" fmla="*/ 240 w 248"/>
                    <a:gd name="T23" fmla="*/ 34 h 118"/>
                    <a:gd name="T24" fmla="*/ 242 w 248"/>
                    <a:gd name="T25" fmla="*/ 28 h 118"/>
                    <a:gd name="T26" fmla="*/ 234 w 248"/>
                    <a:gd name="T27" fmla="*/ 20 h 118"/>
                    <a:gd name="T28" fmla="*/ 220 w 248"/>
                    <a:gd name="T29" fmla="*/ 20 h 118"/>
                    <a:gd name="T30" fmla="*/ 214 w 248"/>
                    <a:gd name="T31" fmla="*/ 16 h 118"/>
                    <a:gd name="T32" fmla="*/ 202 w 248"/>
                    <a:gd name="T33" fmla="*/ 6 h 118"/>
                    <a:gd name="T34" fmla="*/ 198 w 248"/>
                    <a:gd name="T35" fmla="*/ 0 h 118"/>
                    <a:gd name="T36" fmla="*/ 186 w 248"/>
                    <a:gd name="T37" fmla="*/ 14 h 118"/>
                    <a:gd name="T38" fmla="*/ 184 w 248"/>
                    <a:gd name="T39" fmla="*/ 24 h 118"/>
                    <a:gd name="T40" fmla="*/ 178 w 248"/>
                    <a:gd name="T41" fmla="*/ 36 h 118"/>
                    <a:gd name="T42" fmla="*/ 180 w 248"/>
                    <a:gd name="T43" fmla="*/ 42 h 118"/>
                    <a:gd name="T44" fmla="*/ 176 w 248"/>
                    <a:gd name="T45" fmla="*/ 46 h 118"/>
                    <a:gd name="T46" fmla="*/ 174 w 248"/>
                    <a:gd name="T47" fmla="*/ 54 h 118"/>
                    <a:gd name="T48" fmla="*/ 174 w 248"/>
                    <a:gd name="T49" fmla="*/ 60 h 118"/>
                    <a:gd name="T50" fmla="*/ 174 w 248"/>
                    <a:gd name="T51" fmla="*/ 68 h 118"/>
                    <a:gd name="T52" fmla="*/ 170 w 248"/>
                    <a:gd name="T53" fmla="*/ 78 h 118"/>
                    <a:gd name="T54" fmla="*/ 184 w 248"/>
                    <a:gd name="T55" fmla="*/ 82 h 118"/>
                    <a:gd name="T56" fmla="*/ 184 w 248"/>
                    <a:gd name="T57" fmla="*/ 90 h 118"/>
                    <a:gd name="T58" fmla="*/ 176 w 248"/>
                    <a:gd name="T59" fmla="*/ 96 h 118"/>
                    <a:gd name="T60" fmla="*/ 186 w 248"/>
                    <a:gd name="T61" fmla="*/ 78 h 118"/>
                    <a:gd name="T62" fmla="*/ 184 w 248"/>
                    <a:gd name="T63" fmla="*/ 82 h 118"/>
                    <a:gd name="T64" fmla="*/ 186 w 248"/>
                    <a:gd name="T65" fmla="*/ 78 h 118"/>
                    <a:gd name="T66" fmla="*/ 186 w 248"/>
                    <a:gd name="T67" fmla="*/ 78 h 118"/>
                    <a:gd name="T68" fmla="*/ 0 w 248"/>
                    <a:gd name="T69" fmla="*/ 24 h 118"/>
                    <a:gd name="T70" fmla="*/ 4 w 248"/>
                    <a:gd name="T71" fmla="*/ 42 h 118"/>
                    <a:gd name="T72" fmla="*/ 0 w 248"/>
                    <a:gd name="T73" fmla="*/ 42 h 118"/>
                    <a:gd name="T74" fmla="*/ 4 w 248"/>
                    <a:gd name="T75" fmla="*/ 46 h 118"/>
                    <a:gd name="T76" fmla="*/ 8 w 248"/>
                    <a:gd name="T77" fmla="*/ 36 h 118"/>
                    <a:gd name="T78" fmla="*/ 0 w 248"/>
                    <a:gd name="T79" fmla="*/ 2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48" h="118">
                      <a:moveTo>
                        <a:pt x="176" y="96"/>
                      </a:moveTo>
                      <a:lnTo>
                        <a:pt x="176" y="100"/>
                      </a:lnTo>
                      <a:lnTo>
                        <a:pt x="178" y="104"/>
                      </a:lnTo>
                      <a:lnTo>
                        <a:pt x="174" y="106"/>
                      </a:lnTo>
                      <a:lnTo>
                        <a:pt x="174" y="108"/>
                      </a:lnTo>
                      <a:lnTo>
                        <a:pt x="178" y="110"/>
                      </a:lnTo>
                      <a:lnTo>
                        <a:pt x="184" y="108"/>
                      </a:lnTo>
                      <a:lnTo>
                        <a:pt x="188" y="116"/>
                      </a:lnTo>
                      <a:lnTo>
                        <a:pt x="192" y="118"/>
                      </a:lnTo>
                      <a:lnTo>
                        <a:pt x="194" y="118"/>
                      </a:lnTo>
                      <a:lnTo>
                        <a:pt x="196" y="116"/>
                      </a:lnTo>
                      <a:lnTo>
                        <a:pt x="202" y="110"/>
                      </a:lnTo>
                      <a:lnTo>
                        <a:pt x="204" y="100"/>
                      </a:lnTo>
                      <a:lnTo>
                        <a:pt x="210" y="96"/>
                      </a:lnTo>
                      <a:lnTo>
                        <a:pt x="216" y="88"/>
                      </a:lnTo>
                      <a:lnTo>
                        <a:pt x="222" y="82"/>
                      </a:lnTo>
                      <a:lnTo>
                        <a:pt x="234" y="74"/>
                      </a:lnTo>
                      <a:lnTo>
                        <a:pt x="240" y="70"/>
                      </a:lnTo>
                      <a:lnTo>
                        <a:pt x="246" y="62"/>
                      </a:lnTo>
                      <a:lnTo>
                        <a:pt x="246" y="56"/>
                      </a:lnTo>
                      <a:lnTo>
                        <a:pt x="248" y="56"/>
                      </a:lnTo>
                      <a:lnTo>
                        <a:pt x="248" y="46"/>
                      </a:lnTo>
                      <a:lnTo>
                        <a:pt x="246" y="36"/>
                      </a:lnTo>
                      <a:lnTo>
                        <a:pt x="240" y="34"/>
                      </a:lnTo>
                      <a:lnTo>
                        <a:pt x="248" y="28"/>
                      </a:lnTo>
                      <a:lnTo>
                        <a:pt x="242" y="28"/>
                      </a:lnTo>
                      <a:lnTo>
                        <a:pt x="238" y="24"/>
                      </a:lnTo>
                      <a:lnTo>
                        <a:pt x="234" y="20"/>
                      </a:lnTo>
                      <a:lnTo>
                        <a:pt x="232" y="24"/>
                      </a:lnTo>
                      <a:lnTo>
                        <a:pt x="220" y="20"/>
                      </a:lnTo>
                      <a:lnTo>
                        <a:pt x="216" y="20"/>
                      </a:lnTo>
                      <a:lnTo>
                        <a:pt x="214" y="16"/>
                      </a:lnTo>
                      <a:lnTo>
                        <a:pt x="212" y="10"/>
                      </a:lnTo>
                      <a:lnTo>
                        <a:pt x="202" y="6"/>
                      </a:lnTo>
                      <a:lnTo>
                        <a:pt x="198" y="2"/>
                      </a:lnTo>
                      <a:lnTo>
                        <a:pt x="198" y="0"/>
                      </a:lnTo>
                      <a:lnTo>
                        <a:pt x="184" y="10"/>
                      </a:lnTo>
                      <a:lnTo>
                        <a:pt x="186" y="14"/>
                      </a:lnTo>
                      <a:lnTo>
                        <a:pt x="186" y="18"/>
                      </a:lnTo>
                      <a:lnTo>
                        <a:pt x="184" y="24"/>
                      </a:lnTo>
                      <a:lnTo>
                        <a:pt x="178" y="32"/>
                      </a:lnTo>
                      <a:lnTo>
                        <a:pt x="178" y="36"/>
                      </a:lnTo>
                      <a:lnTo>
                        <a:pt x="178" y="38"/>
                      </a:lnTo>
                      <a:lnTo>
                        <a:pt x="180" y="42"/>
                      </a:lnTo>
                      <a:lnTo>
                        <a:pt x="180" y="44"/>
                      </a:lnTo>
                      <a:lnTo>
                        <a:pt x="176" y="46"/>
                      </a:lnTo>
                      <a:lnTo>
                        <a:pt x="170" y="52"/>
                      </a:lnTo>
                      <a:lnTo>
                        <a:pt x="174" y="54"/>
                      </a:lnTo>
                      <a:lnTo>
                        <a:pt x="176" y="54"/>
                      </a:lnTo>
                      <a:lnTo>
                        <a:pt x="174" y="60"/>
                      </a:lnTo>
                      <a:lnTo>
                        <a:pt x="174" y="64"/>
                      </a:lnTo>
                      <a:lnTo>
                        <a:pt x="174" y="68"/>
                      </a:lnTo>
                      <a:lnTo>
                        <a:pt x="176" y="70"/>
                      </a:lnTo>
                      <a:lnTo>
                        <a:pt x="170" y="78"/>
                      </a:lnTo>
                      <a:lnTo>
                        <a:pt x="178" y="80"/>
                      </a:lnTo>
                      <a:lnTo>
                        <a:pt x="184" y="82"/>
                      </a:lnTo>
                      <a:lnTo>
                        <a:pt x="180" y="86"/>
                      </a:lnTo>
                      <a:lnTo>
                        <a:pt x="184" y="90"/>
                      </a:lnTo>
                      <a:lnTo>
                        <a:pt x="176" y="96"/>
                      </a:lnTo>
                      <a:lnTo>
                        <a:pt x="176" y="96"/>
                      </a:lnTo>
                      <a:lnTo>
                        <a:pt x="176" y="96"/>
                      </a:lnTo>
                      <a:close/>
                      <a:moveTo>
                        <a:pt x="186" y="78"/>
                      </a:moveTo>
                      <a:lnTo>
                        <a:pt x="186" y="82"/>
                      </a:lnTo>
                      <a:lnTo>
                        <a:pt x="184" y="82"/>
                      </a:lnTo>
                      <a:lnTo>
                        <a:pt x="184" y="80"/>
                      </a:lnTo>
                      <a:lnTo>
                        <a:pt x="186" y="78"/>
                      </a:lnTo>
                      <a:lnTo>
                        <a:pt x="186" y="78"/>
                      </a:lnTo>
                      <a:lnTo>
                        <a:pt x="186" y="78"/>
                      </a:lnTo>
                      <a:close/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4" y="38"/>
                      </a:lnTo>
                      <a:lnTo>
                        <a:pt x="4" y="42"/>
                      </a:lnTo>
                      <a:lnTo>
                        <a:pt x="4" y="44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4" y="46"/>
                      </a:lnTo>
                      <a:lnTo>
                        <a:pt x="8" y="42"/>
                      </a:lnTo>
                      <a:lnTo>
                        <a:pt x="8" y="36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Freeform: Shape 95">
                  <a:extLst>
                    <a:ext uri="{FF2B5EF4-FFF2-40B4-BE49-F238E27FC236}">
                      <a16:creationId xmlns:a16="http://schemas.microsoft.com/office/drawing/2014/main" id="{5C55F967-C6A8-426B-957D-8E8B62767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9350" y="3876675"/>
                  <a:ext cx="85725" cy="60325"/>
                </a:xfrm>
                <a:custGeom>
                  <a:avLst/>
                  <a:gdLst>
                    <a:gd name="T0" fmla="*/ 2 w 54"/>
                    <a:gd name="T1" fmla="*/ 2 h 38"/>
                    <a:gd name="T2" fmla="*/ 2 w 54"/>
                    <a:gd name="T3" fmla="*/ 12 h 38"/>
                    <a:gd name="T4" fmla="*/ 2 w 54"/>
                    <a:gd name="T5" fmla="*/ 18 h 38"/>
                    <a:gd name="T6" fmla="*/ 0 w 54"/>
                    <a:gd name="T7" fmla="*/ 20 h 38"/>
                    <a:gd name="T8" fmla="*/ 4 w 54"/>
                    <a:gd name="T9" fmla="*/ 26 h 38"/>
                    <a:gd name="T10" fmla="*/ 4 w 54"/>
                    <a:gd name="T11" fmla="*/ 30 h 38"/>
                    <a:gd name="T12" fmla="*/ 8 w 54"/>
                    <a:gd name="T13" fmla="*/ 36 h 38"/>
                    <a:gd name="T14" fmla="*/ 10 w 54"/>
                    <a:gd name="T15" fmla="*/ 38 h 38"/>
                    <a:gd name="T16" fmla="*/ 12 w 54"/>
                    <a:gd name="T17" fmla="*/ 36 h 38"/>
                    <a:gd name="T18" fmla="*/ 14 w 54"/>
                    <a:gd name="T19" fmla="*/ 32 h 38"/>
                    <a:gd name="T20" fmla="*/ 12 w 54"/>
                    <a:gd name="T21" fmla="*/ 28 h 38"/>
                    <a:gd name="T22" fmla="*/ 12 w 54"/>
                    <a:gd name="T23" fmla="*/ 22 h 38"/>
                    <a:gd name="T24" fmla="*/ 22 w 54"/>
                    <a:gd name="T25" fmla="*/ 28 h 38"/>
                    <a:gd name="T26" fmla="*/ 22 w 54"/>
                    <a:gd name="T27" fmla="*/ 30 h 38"/>
                    <a:gd name="T28" fmla="*/ 28 w 54"/>
                    <a:gd name="T29" fmla="*/ 30 h 38"/>
                    <a:gd name="T30" fmla="*/ 32 w 54"/>
                    <a:gd name="T31" fmla="*/ 22 h 38"/>
                    <a:gd name="T32" fmla="*/ 46 w 54"/>
                    <a:gd name="T33" fmla="*/ 22 h 38"/>
                    <a:gd name="T34" fmla="*/ 46 w 54"/>
                    <a:gd name="T35" fmla="*/ 26 h 38"/>
                    <a:gd name="T36" fmla="*/ 48 w 54"/>
                    <a:gd name="T37" fmla="*/ 26 h 38"/>
                    <a:gd name="T38" fmla="*/ 54 w 54"/>
                    <a:gd name="T39" fmla="*/ 26 h 38"/>
                    <a:gd name="T40" fmla="*/ 50 w 54"/>
                    <a:gd name="T41" fmla="*/ 18 h 38"/>
                    <a:gd name="T42" fmla="*/ 48 w 54"/>
                    <a:gd name="T43" fmla="*/ 16 h 38"/>
                    <a:gd name="T44" fmla="*/ 46 w 54"/>
                    <a:gd name="T45" fmla="*/ 12 h 38"/>
                    <a:gd name="T46" fmla="*/ 42 w 54"/>
                    <a:gd name="T47" fmla="*/ 12 h 38"/>
                    <a:gd name="T48" fmla="*/ 36 w 54"/>
                    <a:gd name="T49" fmla="*/ 12 h 38"/>
                    <a:gd name="T50" fmla="*/ 28 w 54"/>
                    <a:gd name="T51" fmla="*/ 8 h 38"/>
                    <a:gd name="T52" fmla="*/ 20 w 54"/>
                    <a:gd name="T53" fmla="*/ 2 h 38"/>
                    <a:gd name="T54" fmla="*/ 10 w 54"/>
                    <a:gd name="T55" fmla="*/ 0 h 38"/>
                    <a:gd name="T56" fmla="*/ 2 w 54"/>
                    <a:gd name="T57" fmla="*/ 2 h 38"/>
                    <a:gd name="T58" fmla="*/ 2 w 54"/>
                    <a:gd name="T59" fmla="*/ 2 h 38"/>
                    <a:gd name="T60" fmla="*/ 2 w 54"/>
                    <a:gd name="T61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" h="38">
                      <a:moveTo>
                        <a:pt x="2" y="2"/>
                      </a:moveTo>
                      <a:lnTo>
                        <a:pt x="2" y="12"/>
                      </a:lnTo>
                      <a:lnTo>
                        <a:pt x="2" y="18"/>
                      </a:lnTo>
                      <a:lnTo>
                        <a:pt x="0" y="20"/>
                      </a:lnTo>
                      <a:lnTo>
                        <a:pt x="4" y="26"/>
                      </a:lnTo>
                      <a:lnTo>
                        <a:pt x="4" y="30"/>
                      </a:lnTo>
                      <a:lnTo>
                        <a:pt x="8" y="36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4" y="32"/>
                      </a:lnTo>
                      <a:lnTo>
                        <a:pt x="12" y="28"/>
                      </a:lnTo>
                      <a:lnTo>
                        <a:pt x="12" y="22"/>
                      </a:lnTo>
                      <a:lnTo>
                        <a:pt x="22" y="28"/>
                      </a:lnTo>
                      <a:lnTo>
                        <a:pt x="22" y="30"/>
                      </a:lnTo>
                      <a:lnTo>
                        <a:pt x="28" y="30"/>
                      </a:lnTo>
                      <a:lnTo>
                        <a:pt x="32" y="22"/>
                      </a:lnTo>
                      <a:lnTo>
                        <a:pt x="46" y="22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54" y="26"/>
                      </a:lnTo>
                      <a:lnTo>
                        <a:pt x="50" y="18"/>
                      </a:lnTo>
                      <a:lnTo>
                        <a:pt x="48" y="16"/>
                      </a:lnTo>
                      <a:lnTo>
                        <a:pt x="46" y="12"/>
                      </a:lnTo>
                      <a:lnTo>
                        <a:pt x="42" y="12"/>
                      </a:lnTo>
                      <a:lnTo>
                        <a:pt x="36" y="12"/>
                      </a:lnTo>
                      <a:lnTo>
                        <a:pt x="28" y="8"/>
                      </a:lnTo>
                      <a:lnTo>
                        <a:pt x="20" y="2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Freeform: Shape 96">
                  <a:extLst>
                    <a:ext uri="{FF2B5EF4-FFF2-40B4-BE49-F238E27FC236}">
                      <a16:creationId xmlns:a16="http://schemas.microsoft.com/office/drawing/2014/main" id="{67E525D0-BAAC-48DA-80F5-DA3DFDC9A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0" y="3775075"/>
                  <a:ext cx="231775" cy="104775"/>
                </a:xfrm>
                <a:custGeom>
                  <a:avLst/>
                  <a:gdLst>
                    <a:gd name="T0" fmla="*/ 24 w 146"/>
                    <a:gd name="T1" fmla="*/ 20 h 66"/>
                    <a:gd name="T2" fmla="*/ 24 w 146"/>
                    <a:gd name="T3" fmla="*/ 20 h 66"/>
                    <a:gd name="T4" fmla="*/ 24 w 146"/>
                    <a:gd name="T5" fmla="*/ 24 h 66"/>
                    <a:gd name="T6" fmla="*/ 26 w 146"/>
                    <a:gd name="T7" fmla="*/ 30 h 66"/>
                    <a:gd name="T8" fmla="*/ 22 w 146"/>
                    <a:gd name="T9" fmla="*/ 32 h 66"/>
                    <a:gd name="T10" fmla="*/ 24 w 146"/>
                    <a:gd name="T11" fmla="*/ 32 h 66"/>
                    <a:gd name="T12" fmla="*/ 30 w 146"/>
                    <a:gd name="T13" fmla="*/ 28 h 66"/>
                    <a:gd name="T14" fmla="*/ 32 w 146"/>
                    <a:gd name="T15" fmla="*/ 22 h 66"/>
                    <a:gd name="T16" fmla="*/ 24 w 146"/>
                    <a:gd name="T17" fmla="*/ 20 h 66"/>
                    <a:gd name="T18" fmla="*/ 24 w 146"/>
                    <a:gd name="T19" fmla="*/ 20 h 66"/>
                    <a:gd name="T20" fmla="*/ 24 w 146"/>
                    <a:gd name="T21" fmla="*/ 20 h 66"/>
                    <a:gd name="T22" fmla="*/ 24 w 146"/>
                    <a:gd name="T23" fmla="*/ 0 h 66"/>
                    <a:gd name="T24" fmla="*/ 24 w 146"/>
                    <a:gd name="T25" fmla="*/ 0 h 66"/>
                    <a:gd name="T26" fmla="*/ 16 w 146"/>
                    <a:gd name="T27" fmla="*/ 4 h 66"/>
                    <a:gd name="T28" fmla="*/ 8 w 146"/>
                    <a:gd name="T29" fmla="*/ 10 h 66"/>
                    <a:gd name="T30" fmla="*/ 0 w 146"/>
                    <a:gd name="T31" fmla="*/ 24 h 66"/>
                    <a:gd name="T32" fmla="*/ 6 w 146"/>
                    <a:gd name="T33" fmla="*/ 24 h 66"/>
                    <a:gd name="T34" fmla="*/ 14 w 146"/>
                    <a:gd name="T35" fmla="*/ 22 h 66"/>
                    <a:gd name="T36" fmla="*/ 14 w 146"/>
                    <a:gd name="T37" fmla="*/ 18 h 66"/>
                    <a:gd name="T38" fmla="*/ 18 w 146"/>
                    <a:gd name="T39" fmla="*/ 12 h 66"/>
                    <a:gd name="T40" fmla="*/ 26 w 146"/>
                    <a:gd name="T41" fmla="*/ 6 h 66"/>
                    <a:gd name="T42" fmla="*/ 32 w 146"/>
                    <a:gd name="T43" fmla="*/ 6 h 66"/>
                    <a:gd name="T44" fmla="*/ 40 w 146"/>
                    <a:gd name="T45" fmla="*/ 10 h 66"/>
                    <a:gd name="T46" fmla="*/ 44 w 146"/>
                    <a:gd name="T47" fmla="*/ 18 h 66"/>
                    <a:gd name="T48" fmla="*/ 52 w 146"/>
                    <a:gd name="T49" fmla="*/ 18 h 66"/>
                    <a:gd name="T50" fmla="*/ 54 w 146"/>
                    <a:gd name="T51" fmla="*/ 20 h 66"/>
                    <a:gd name="T52" fmla="*/ 58 w 146"/>
                    <a:gd name="T53" fmla="*/ 20 h 66"/>
                    <a:gd name="T54" fmla="*/ 62 w 146"/>
                    <a:gd name="T55" fmla="*/ 20 h 66"/>
                    <a:gd name="T56" fmla="*/ 64 w 146"/>
                    <a:gd name="T57" fmla="*/ 24 h 66"/>
                    <a:gd name="T58" fmla="*/ 70 w 146"/>
                    <a:gd name="T59" fmla="*/ 32 h 66"/>
                    <a:gd name="T60" fmla="*/ 78 w 146"/>
                    <a:gd name="T61" fmla="*/ 32 h 66"/>
                    <a:gd name="T62" fmla="*/ 86 w 146"/>
                    <a:gd name="T63" fmla="*/ 32 h 66"/>
                    <a:gd name="T64" fmla="*/ 86 w 146"/>
                    <a:gd name="T65" fmla="*/ 38 h 66"/>
                    <a:gd name="T66" fmla="*/ 90 w 146"/>
                    <a:gd name="T67" fmla="*/ 44 h 66"/>
                    <a:gd name="T68" fmla="*/ 96 w 146"/>
                    <a:gd name="T69" fmla="*/ 46 h 66"/>
                    <a:gd name="T70" fmla="*/ 106 w 146"/>
                    <a:gd name="T71" fmla="*/ 54 h 66"/>
                    <a:gd name="T72" fmla="*/ 100 w 146"/>
                    <a:gd name="T73" fmla="*/ 66 h 66"/>
                    <a:gd name="T74" fmla="*/ 146 w 146"/>
                    <a:gd name="T75" fmla="*/ 58 h 66"/>
                    <a:gd name="T76" fmla="*/ 144 w 146"/>
                    <a:gd name="T77" fmla="*/ 50 h 66"/>
                    <a:gd name="T78" fmla="*/ 136 w 146"/>
                    <a:gd name="T79" fmla="*/ 50 h 66"/>
                    <a:gd name="T80" fmla="*/ 128 w 146"/>
                    <a:gd name="T81" fmla="*/ 50 h 66"/>
                    <a:gd name="T82" fmla="*/ 126 w 146"/>
                    <a:gd name="T83" fmla="*/ 38 h 66"/>
                    <a:gd name="T84" fmla="*/ 114 w 146"/>
                    <a:gd name="T85" fmla="*/ 38 h 66"/>
                    <a:gd name="T86" fmla="*/ 114 w 146"/>
                    <a:gd name="T87" fmla="*/ 36 h 66"/>
                    <a:gd name="T88" fmla="*/ 112 w 146"/>
                    <a:gd name="T89" fmla="*/ 32 h 66"/>
                    <a:gd name="T90" fmla="*/ 98 w 146"/>
                    <a:gd name="T91" fmla="*/ 24 h 66"/>
                    <a:gd name="T92" fmla="*/ 82 w 146"/>
                    <a:gd name="T93" fmla="*/ 18 h 66"/>
                    <a:gd name="T94" fmla="*/ 78 w 146"/>
                    <a:gd name="T95" fmla="*/ 18 h 66"/>
                    <a:gd name="T96" fmla="*/ 76 w 146"/>
                    <a:gd name="T97" fmla="*/ 12 h 66"/>
                    <a:gd name="T98" fmla="*/ 70 w 146"/>
                    <a:gd name="T99" fmla="*/ 6 h 66"/>
                    <a:gd name="T100" fmla="*/ 48 w 146"/>
                    <a:gd name="T101" fmla="*/ 2 h 66"/>
                    <a:gd name="T102" fmla="*/ 24 w 146"/>
                    <a:gd name="T103" fmla="*/ 0 h 66"/>
                    <a:gd name="T104" fmla="*/ 24 w 146"/>
                    <a:gd name="T105" fmla="*/ 0 h 66"/>
                    <a:gd name="T106" fmla="*/ 24 w 146"/>
                    <a:gd name="T10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46" h="66">
                      <a:moveTo>
                        <a:pt x="24" y="20"/>
                      </a:moveTo>
                      <a:lnTo>
                        <a:pt x="24" y="20"/>
                      </a:lnTo>
                      <a:lnTo>
                        <a:pt x="24" y="24"/>
                      </a:lnTo>
                      <a:lnTo>
                        <a:pt x="26" y="30"/>
                      </a:lnTo>
                      <a:lnTo>
                        <a:pt x="22" y="32"/>
                      </a:lnTo>
                      <a:lnTo>
                        <a:pt x="24" y="32"/>
                      </a:lnTo>
                      <a:lnTo>
                        <a:pt x="30" y="28"/>
                      </a:lnTo>
                      <a:lnTo>
                        <a:pt x="32" y="22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close/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6" y="4"/>
                      </a:lnTo>
                      <a:lnTo>
                        <a:pt x="8" y="1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4" y="22"/>
                      </a:lnTo>
                      <a:lnTo>
                        <a:pt x="14" y="18"/>
                      </a:lnTo>
                      <a:lnTo>
                        <a:pt x="18" y="12"/>
                      </a:lnTo>
                      <a:lnTo>
                        <a:pt x="26" y="6"/>
                      </a:lnTo>
                      <a:lnTo>
                        <a:pt x="32" y="6"/>
                      </a:lnTo>
                      <a:lnTo>
                        <a:pt x="40" y="10"/>
                      </a:lnTo>
                      <a:lnTo>
                        <a:pt x="44" y="18"/>
                      </a:lnTo>
                      <a:lnTo>
                        <a:pt x="52" y="18"/>
                      </a:lnTo>
                      <a:lnTo>
                        <a:pt x="54" y="20"/>
                      </a:lnTo>
                      <a:lnTo>
                        <a:pt x="58" y="20"/>
                      </a:lnTo>
                      <a:lnTo>
                        <a:pt x="62" y="20"/>
                      </a:lnTo>
                      <a:lnTo>
                        <a:pt x="64" y="24"/>
                      </a:lnTo>
                      <a:lnTo>
                        <a:pt x="70" y="32"/>
                      </a:lnTo>
                      <a:lnTo>
                        <a:pt x="78" y="32"/>
                      </a:lnTo>
                      <a:lnTo>
                        <a:pt x="86" y="32"/>
                      </a:lnTo>
                      <a:lnTo>
                        <a:pt x="86" y="38"/>
                      </a:lnTo>
                      <a:lnTo>
                        <a:pt x="90" y="44"/>
                      </a:lnTo>
                      <a:lnTo>
                        <a:pt x="96" y="46"/>
                      </a:lnTo>
                      <a:lnTo>
                        <a:pt x="106" y="54"/>
                      </a:lnTo>
                      <a:lnTo>
                        <a:pt x="100" y="66"/>
                      </a:lnTo>
                      <a:lnTo>
                        <a:pt x="146" y="58"/>
                      </a:lnTo>
                      <a:lnTo>
                        <a:pt x="144" y="50"/>
                      </a:lnTo>
                      <a:lnTo>
                        <a:pt x="136" y="50"/>
                      </a:lnTo>
                      <a:lnTo>
                        <a:pt x="128" y="50"/>
                      </a:lnTo>
                      <a:lnTo>
                        <a:pt x="126" y="38"/>
                      </a:lnTo>
                      <a:lnTo>
                        <a:pt x="114" y="38"/>
                      </a:lnTo>
                      <a:lnTo>
                        <a:pt x="114" y="36"/>
                      </a:lnTo>
                      <a:lnTo>
                        <a:pt x="112" y="32"/>
                      </a:lnTo>
                      <a:lnTo>
                        <a:pt x="98" y="24"/>
                      </a:lnTo>
                      <a:lnTo>
                        <a:pt x="82" y="18"/>
                      </a:lnTo>
                      <a:lnTo>
                        <a:pt x="78" y="18"/>
                      </a:lnTo>
                      <a:lnTo>
                        <a:pt x="76" y="12"/>
                      </a:lnTo>
                      <a:lnTo>
                        <a:pt x="70" y="6"/>
                      </a:lnTo>
                      <a:lnTo>
                        <a:pt x="48" y="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Freeform: Shape 97">
                  <a:extLst>
                    <a:ext uri="{FF2B5EF4-FFF2-40B4-BE49-F238E27FC236}">
                      <a16:creationId xmlns:a16="http://schemas.microsoft.com/office/drawing/2014/main" id="{C0CE1483-81EC-4319-A8EE-55A39215E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5500" y="4117975"/>
                  <a:ext cx="76200" cy="95250"/>
                </a:xfrm>
                <a:custGeom>
                  <a:avLst/>
                  <a:gdLst>
                    <a:gd name="T0" fmla="*/ 6 w 48"/>
                    <a:gd name="T1" fmla="*/ 0 h 60"/>
                    <a:gd name="T2" fmla="*/ 6 w 48"/>
                    <a:gd name="T3" fmla="*/ 0 h 60"/>
                    <a:gd name="T4" fmla="*/ 4 w 48"/>
                    <a:gd name="T5" fmla="*/ 0 h 60"/>
                    <a:gd name="T6" fmla="*/ 0 w 48"/>
                    <a:gd name="T7" fmla="*/ 0 h 60"/>
                    <a:gd name="T8" fmla="*/ 6 w 48"/>
                    <a:gd name="T9" fmla="*/ 8 h 60"/>
                    <a:gd name="T10" fmla="*/ 6 w 48"/>
                    <a:gd name="T11" fmla="*/ 14 h 60"/>
                    <a:gd name="T12" fmla="*/ 0 w 48"/>
                    <a:gd name="T13" fmla="*/ 28 h 60"/>
                    <a:gd name="T14" fmla="*/ 6 w 48"/>
                    <a:gd name="T15" fmla="*/ 32 h 60"/>
                    <a:gd name="T16" fmla="*/ 8 w 48"/>
                    <a:gd name="T17" fmla="*/ 34 h 60"/>
                    <a:gd name="T18" fmla="*/ 16 w 48"/>
                    <a:gd name="T19" fmla="*/ 32 h 60"/>
                    <a:gd name="T20" fmla="*/ 16 w 48"/>
                    <a:gd name="T21" fmla="*/ 28 h 60"/>
                    <a:gd name="T22" fmla="*/ 16 w 48"/>
                    <a:gd name="T23" fmla="*/ 26 h 60"/>
                    <a:gd name="T24" fmla="*/ 26 w 48"/>
                    <a:gd name="T25" fmla="*/ 34 h 60"/>
                    <a:gd name="T26" fmla="*/ 32 w 48"/>
                    <a:gd name="T27" fmla="*/ 42 h 60"/>
                    <a:gd name="T28" fmla="*/ 32 w 48"/>
                    <a:gd name="T29" fmla="*/ 50 h 60"/>
                    <a:gd name="T30" fmla="*/ 32 w 48"/>
                    <a:gd name="T31" fmla="*/ 52 h 60"/>
                    <a:gd name="T32" fmla="*/ 32 w 48"/>
                    <a:gd name="T33" fmla="*/ 58 h 60"/>
                    <a:gd name="T34" fmla="*/ 36 w 48"/>
                    <a:gd name="T35" fmla="*/ 58 h 60"/>
                    <a:gd name="T36" fmla="*/ 36 w 48"/>
                    <a:gd name="T37" fmla="*/ 54 h 60"/>
                    <a:gd name="T38" fmla="*/ 36 w 48"/>
                    <a:gd name="T39" fmla="*/ 50 h 60"/>
                    <a:gd name="T40" fmla="*/ 40 w 48"/>
                    <a:gd name="T41" fmla="*/ 50 h 60"/>
                    <a:gd name="T42" fmla="*/ 42 w 48"/>
                    <a:gd name="T43" fmla="*/ 60 h 60"/>
                    <a:gd name="T44" fmla="*/ 46 w 48"/>
                    <a:gd name="T45" fmla="*/ 52 h 60"/>
                    <a:gd name="T46" fmla="*/ 42 w 48"/>
                    <a:gd name="T47" fmla="*/ 46 h 60"/>
                    <a:gd name="T48" fmla="*/ 40 w 48"/>
                    <a:gd name="T49" fmla="*/ 44 h 60"/>
                    <a:gd name="T50" fmla="*/ 42 w 48"/>
                    <a:gd name="T51" fmla="*/ 42 h 60"/>
                    <a:gd name="T52" fmla="*/ 42 w 48"/>
                    <a:gd name="T53" fmla="*/ 36 h 60"/>
                    <a:gd name="T54" fmla="*/ 42 w 48"/>
                    <a:gd name="T55" fmla="*/ 34 h 60"/>
                    <a:gd name="T56" fmla="*/ 46 w 48"/>
                    <a:gd name="T57" fmla="*/ 34 h 60"/>
                    <a:gd name="T58" fmla="*/ 48 w 48"/>
                    <a:gd name="T59" fmla="*/ 34 h 60"/>
                    <a:gd name="T60" fmla="*/ 46 w 48"/>
                    <a:gd name="T61" fmla="*/ 26 h 60"/>
                    <a:gd name="T62" fmla="*/ 30 w 48"/>
                    <a:gd name="T63" fmla="*/ 8 h 60"/>
                    <a:gd name="T64" fmla="*/ 28 w 48"/>
                    <a:gd name="T65" fmla="*/ 8 h 60"/>
                    <a:gd name="T66" fmla="*/ 26 w 48"/>
                    <a:gd name="T67" fmla="*/ 8 h 60"/>
                    <a:gd name="T68" fmla="*/ 24 w 48"/>
                    <a:gd name="T69" fmla="*/ 6 h 60"/>
                    <a:gd name="T70" fmla="*/ 18 w 48"/>
                    <a:gd name="T71" fmla="*/ 6 h 60"/>
                    <a:gd name="T72" fmla="*/ 18 w 48"/>
                    <a:gd name="T73" fmla="*/ 8 h 60"/>
                    <a:gd name="T74" fmla="*/ 16 w 48"/>
                    <a:gd name="T75" fmla="*/ 6 h 60"/>
                    <a:gd name="T76" fmla="*/ 8 w 48"/>
                    <a:gd name="T77" fmla="*/ 6 h 60"/>
                    <a:gd name="T78" fmla="*/ 6 w 48"/>
                    <a:gd name="T79" fmla="*/ 0 h 60"/>
                    <a:gd name="T80" fmla="*/ 6 w 48"/>
                    <a:gd name="T81" fmla="*/ 0 h 60"/>
                    <a:gd name="T82" fmla="*/ 6 w 48"/>
                    <a:gd name="T8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8" h="6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6" y="8"/>
                      </a:lnTo>
                      <a:lnTo>
                        <a:pt x="6" y="14"/>
                      </a:lnTo>
                      <a:lnTo>
                        <a:pt x="0" y="28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6" y="32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26" y="34"/>
                      </a:lnTo>
                      <a:lnTo>
                        <a:pt x="32" y="42"/>
                      </a:lnTo>
                      <a:lnTo>
                        <a:pt x="32" y="50"/>
                      </a:lnTo>
                      <a:lnTo>
                        <a:pt x="32" y="52"/>
                      </a:lnTo>
                      <a:lnTo>
                        <a:pt x="32" y="58"/>
                      </a:lnTo>
                      <a:lnTo>
                        <a:pt x="36" y="58"/>
                      </a:lnTo>
                      <a:lnTo>
                        <a:pt x="36" y="54"/>
                      </a:lnTo>
                      <a:lnTo>
                        <a:pt x="36" y="50"/>
                      </a:lnTo>
                      <a:lnTo>
                        <a:pt x="40" y="50"/>
                      </a:lnTo>
                      <a:lnTo>
                        <a:pt x="42" y="60"/>
                      </a:lnTo>
                      <a:lnTo>
                        <a:pt x="46" y="52"/>
                      </a:lnTo>
                      <a:lnTo>
                        <a:pt x="42" y="46"/>
                      </a:lnTo>
                      <a:lnTo>
                        <a:pt x="40" y="44"/>
                      </a:lnTo>
                      <a:lnTo>
                        <a:pt x="42" y="42"/>
                      </a:lnTo>
                      <a:lnTo>
                        <a:pt x="42" y="36"/>
                      </a:lnTo>
                      <a:lnTo>
                        <a:pt x="42" y="34"/>
                      </a:lnTo>
                      <a:lnTo>
                        <a:pt x="46" y="34"/>
                      </a:lnTo>
                      <a:lnTo>
                        <a:pt x="48" y="34"/>
                      </a:lnTo>
                      <a:lnTo>
                        <a:pt x="46" y="26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Freeform: Shape 98">
                  <a:extLst>
                    <a:ext uri="{FF2B5EF4-FFF2-40B4-BE49-F238E27FC236}">
                      <a16:creationId xmlns:a16="http://schemas.microsoft.com/office/drawing/2014/main" id="{4D7A2AAE-2D6D-4F94-8177-E4AF00E17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4108450"/>
                  <a:ext cx="298450" cy="460375"/>
                </a:xfrm>
                <a:custGeom>
                  <a:avLst/>
                  <a:gdLst>
                    <a:gd name="T0" fmla="*/ 4 w 188"/>
                    <a:gd name="T1" fmla="*/ 192 h 290"/>
                    <a:gd name="T2" fmla="*/ 18 w 188"/>
                    <a:gd name="T3" fmla="*/ 206 h 290"/>
                    <a:gd name="T4" fmla="*/ 36 w 188"/>
                    <a:gd name="T5" fmla="*/ 214 h 290"/>
                    <a:gd name="T6" fmla="*/ 48 w 188"/>
                    <a:gd name="T7" fmla="*/ 218 h 290"/>
                    <a:gd name="T8" fmla="*/ 60 w 188"/>
                    <a:gd name="T9" fmla="*/ 224 h 290"/>
                    <a:gd name="T10" fmla="*/ 70 w 188"/>
                    <a:gd name="T11" fmla="*/ 236 h 290"/>
                    <a:gd name="T12" fmla="*/ 86 w 188"/>
                    <a:gd name="T13" fmla="*/ 242 h 290"/>
                    <a:gd name="T14" fmla="*/ 92 w 188"/>
                    <a:gd name="T15" fmla="*/ 252 h 290"/>
                    <a:gd name="T16" fmla="*/ 104 w 188"/>
                    <a:gd name="T17" fmla="*/ 252 h 290"/>
                    <a:gd name="T18" fmla="*/ 122 w 188"/>
                    <a:gd name="T19" fmla="*/ 256 h 290"/>
                    <a:gd name="T20" fmla="*/ 114 w 188"/>
                    <a:gd name="T21" fmla="*/ 288 h 290"/>
                    <a:gd name="T22" fmla="*/ 140 w 188"/>
                    <a:gd name="T23" fmla="*/ 250 h 290"/>
                    <a:gd name="T24" fmla="*/ 136 w 188"/>
                    <a:gd name="T25" fmla="*/ 234 h 290"/>
                    <a:gd name="T26" fmla="*/ 144 w 188"/>
                    <a:gd name="T27" fmla="*/ 226 h 290"/>
                    <a:gd name="T28" fmla="*/ 136 w 188"/>
                    <a:gd name="T29" fmla="*/ 218 h 290"/>
                    <a:gd name="T30" fmla="*/ 164 w 188"/>
                    <a:gd name="T31" fmla="*/ 206 h 290"/>
                    <a:gd name="T32" fmla="*/ 172 w 188"/>
                    <a:gd name="T33" fmla="*/ 200 h 290"/>
                    <a:gd name="T34" fmla="*/ 182 w 188"/>
                    <a:gd name="T35" fmla="*/ 202 h 290"/>
                    <a:gd name="T36" fmla="*/ 184 w 188"/>
                    <a:gd name="T37" fmla="*/ 188 h 290"/>
                    <a:gd name="T38" fmla="*/ 176 w 188"/>
                    <a:gd name="T39" fmla="*/ 186 h 290"/>
                    <a:gd name="T40" fmla="*/ 180 w 188"/>
                    <a:gd name="T41" fmla="*/ 174 h 290"/>
                    <a:gd name="T42" fmla="*/ 182 w 188"/>
                    <a:gd name="T43" fmla="*/ 156 h 290"/>
                    <a:gd name="T44" fmla="*/ 166 w 188"/>
                    <a:gd name="T45" fmla="*/ 142 h 290"/>
                    <a:gd name="T46" fmla="*/ 158 w 188"/>
                    <a:gd name="T47" fmla="*/ 132 h 290"/>
                    <a:gd name="T48" fmla="*/ 162 w 188"/>
                    <a:gd name="T49" fmla="*/ 124 h 290"/>
                    <a:gd name="T50" fmla="*/ 140 w 188"/>
                    <a:gd name="T51" fmla="*/ 114 h 290"/>
                    <a:gd name="T52" fmla="*/ 124 w 188"/>
                    <a:gd name="T53" fmla="*/ 98 h 290"/>
                    <a:gd name="T54" fmla="*/ 102 w 188"/>
                    <a:gd name="T55" fmla="*/ 96 h 290"/>
                    <a:gd name="T56" fmla="*/ 96 w 188"/>
                    <a:gd name="T57" fmla="*/ 82 h 290"/>
                    <a:gd name="T58" fmla="*/ 96 w 188"/>
                    <a:gd name="T59" fmla="*/ 72 h 290"/>
                    <a:gd name="T60" fmla="*/ 80 w 188"/>
                    <a:gd name="T61" fmla="*/ 60 h 290"/>
                    <a:gd name="T62" fmla="*/ 84 w 188"/>
                    <a:gd name="T63" fmla="*/ 42 h 290"/>
                    <a:gd name="T64" fmla="*/ 92 w 188"/>
                    <a:gd name="T65" fmla="*/ 28 h 290"/>
                    <a:gd name="T66" fmla="*/ 112 w 188"/>
                    <a:gd name="T67" fmla="*/ 2 h 290"/>
                    <a:gd name="T68" fmla="*/ 102 w 188"/>
                    <a:gd name="T69" fmla="*/ 6 h 290"/>
                    <a:gd name="T70" fmla="*/ 76 w 188"/>
                    <a:gd name="T71" fmla="*/ 16 h 290"/>
                    <a:gd name="T72" fmla="*/ 70 w 188"/>
                    <a:gd name="T73" fmla="*/ 26 h 290"/>
                    <a:gd name="T74" fmla="*/ 60 w 188"/>
                    <a:gd name="T75" fmla="*/ 24 h 290"/>
                    <a:gd name="T76" fmla="*/ 52 w 188"/>
                    <a:gd name="T77" fmla="*/ 46 h 290"/>
                    <a:gd name="T78" fmla="*/ 40 w 188"/>
                    <a:gd name="T79" fmla="*/ 62 h 290"/>
                    <a:gd name="T80" fmla="*/ 30 w 188"/>
                    <a:gd name="T81" fmla="*/ 70 h 290"/>
                    <a:gd name="T82" fmla="*/ 32 w 188"/>
                    <a:gd name="T83" fmla="*/ 82 h 290"/>
                    <a:gd name="T84" fmla="*/ 26 w 188"/>
                    <a:gd name="T85" fmla="*/ 100 h 290"/>
                    <a:gd name="T86" fmla="*/ 26 w 188"/>
                    <a:gd name="T87" fmla="*/ 126 h 290"/>
                    <a:gd name="T88" fmla="*/ 18 w 188"/>
                    <a:gd name="T89" fmla="*/ 162 h 290"/>
                    <a:gd name="T90" fmla="*/ 6 w 188"/>
                    <a:gd name="T91" fmla="*/ 174 h 290"/>
                    <a:gd name="T92" fmla="*/ 0 w 188"/>
                    <a:gd name="T93" fmla="*/ 182 h 290"/>
                    <a:gd name="T94" fmla="*/ 4 w 188"/>
                    <a:gd name="T95" fmla="*/ 19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8" h="290">
                      <a:moveTo>
                        <a:pt x="4" y="190"/>
                      </a:moveTo>
                      <a:lnTo>
                        <a:pt x="4" y="190"/>
                      </a:lnTo>
                      <a:lnTo>
                        <a:pt x="4" y="192"/>
                      </a:lnTo>
                      <a:lnTo>
                        <a:pt x="6" y="196"/>
                      </a:lnTo>
                      <a:lnTo>
                        <a:pt x="16" y="200"/>
                      </a:lnTo>
                      <a:lnTo>
                        <a:pt x="18" y="206"/>
                      </a:lnTo>
                      <a:lnTo>
                        <a:pt x="22" y="210"/>
                      </a:lnTo>
                      <a:lnTo>
                        <a:pt x="24" y="210"/>
                      </a:lnTo>
                      <a:lnTo>
                        <a:pt x="36" y="214"/>
                      </a:lnTo>
                      <a:lnTo>
                        <a:pt x="40" y="210"/>
                      </a:lnTo>
                      <a:lnTo>
                        <a:pt x="42" y="214"/>
                      </a:lnTo>
                      <a:lnTo>
                        <a:pt x="48" y="218"/>
                      </a:lnTo>
                      <a:lnTo>
                        <a:pt x="52" y="218"/>
                      </a:lnTo>
                      <a:lnTo>
                        <a:pt x="60" y="218"/>
                      </a:lnTo>
                      <a:lnTo>
                        <a:pt x="60" y="224"/>
                      </a:lnTo>
                      <a:lnTo>
                        <a:pt x="62" y="226"/>
                      </a:lnTo>
                      <a:lnTo>
                        <a:pt x="68" y="232"/>
                      </a:lnTo>
                      <a:lnTo>
                        <a:pt x="70" y="236"/>
                      </a:lnTo>
                      <a:lnTo>
                        <a:pt x="74" y="238"/>
                      </a:lnTo>
                      <a:lnTo>
                        <a:pt x="76" y="242"/>
                      </a:lnTo>
                      <a:lnTo>
                        <a:pt x="86" y="242"/>
                      </a:lnTo>
                      <a:lnTo>
                        <a:pt x="86" y="246"/>
                      </a:lnTo>
                      <a:lnTo>
                        <a:pt x="86" y="250"/>
                      </a:lnTo>
                      <a:lnTo>
                        <a:pt x="92" y="252"/>
                      </a:lnTo>
                      <a:lnTo>
                        <a:pt x="100" y="254"/>
                      </a:lnTo>
                      <a:lnTo>
                        <a:pt x="100" y="252"/>
                      </a:lnTo>
                      <a:lnTo>
                        <a:pt x="104" y="252"/>
                      </a:lnTo>
                      <a:lnTo>
                        <a:pt x="110" y="252"/>
                      </a:lnTo>
                      <a:lnTo>
                        <a:pt x="114" y="254"/>
                      </a:lnTo>
                      <a:lnTo>
                        <a:pt x="122" y="256"/>
                      </a:lnTo>
                      <a:lnTo>
                        <a:pt x="128" y="256"/>
                      </a:lnTo>
                      <a:lnTo>
                        <a:pt x="128" y="260"/>
                      </a:lnTo>
                      <a:lnTo>
                        <a:pt x="114" y="288"/>
                      </a:lnTo>
                      <a:lnTo>
                        <a:pt x="120" y="288"/>
                      </a:lnTo>
                      <a:lnTo>
                        <a:pt x="124" y="290"/>
                      </a:lnTo>
                      <a:lnTo>
                        <a:pt x="140" y="250"/>
                      </a:lnTo>
                      <a:lnTo>
                        <a:pt x="144" y="244"/>
                      </a:lnTo>
                      <a:lnTo>
                        <a:pt x="140" y="238"/>
                      </a:lnTo>
                      <a:lnTo>
                        <a:pt x="136" y="234"/>
                      </a:lnTo>
                      <a:lnTo>
                        <a:pt x="132" y="234"/>
                      </a:lnTo>
                      <a:lnTo>
                        <a:pt x="132" y="228"/>
                      </a:lnTo>
                      <a:lnTo>
                        <a:pt x="144" y="226"/>
                      </a:lnTo>
                      <a:lnTo>
                        <a:pt x="144" y="220"/>
                      </a:lnTo>
                      <a:lnTo>
                        <a:pt x="140" y="218"/>
                      </a:lnTo>
                      <a:lnTo>
                        <a:pt x="136" y="218"/>
                      </a:lnTo>
                      <a:lnTo>
                        <a:pt x="136" y="210"/>
                      </a:lnTo>
                      <a:lnTo>
                        <a:pt x="144" y="208"/>
                      </a:lnTo>
                      <a:lnTo>
                        <a:pt x="164" y="206"/>
                      </a:lnTo>
                      <a:lnTo>
                        <a:pt x="164" y="200"/>
                      </a:lnTo>
                      <a:lnTo>
                        <a:pt x="166" y="202"/>
                      </a:lnTo>
                      <a:lnTo>
                        <a:pt x="172" y="200"/>
                      </a:lnTo>
                      <a:lnTo>
                        <a:pt x="174" y="196"/>
                      </a:lnTo>
                      <a:lnTo>
                        <a:pt x="180" y="196"/>
                      </a:lnTo>
                      <a:lnTo>
                        <a:pt x="182" y="202"/>
                      </a:lnTo>
                      <a:lnTo>
                        <a:pt x="184" y="202"/>
                      </a:lnTo>
                      <a:lnTo>
                        <a:pt x="188" y="196"/>
                      </a:lnTo>
                      <a:lnTo>
                        <a:pt x="184" y="188"/>
                      </a:lnTo>
                      <a:lnTo>
                        <a:pt x="182" y="182"/>
                      </a:lnTo>
                      <a:lnTo>
                        <a:pt x="180" y="186"/>
                      </a:lnTo>
                      <a:lnTo>
                        <a:pt x="176" y="186"/>
                      </a:lnTo>
                      <a:lnTo>
                        <a:pt x="176" y="182"/>
                      </a:lnTo>
                      <a:lnTo>
                        <a:pt x="176" y="178"/>
                      </a:lnTo>
                      <a:lnTo>
                        <a:pt x="180" y="174"/>
                      </a:lnTo>
                      <a:lnTo>
                        <a:pt x="184" y="170"/>
                      </a:lnTo>
                      <a:lnTo>
                        <a:pt x="188" y="160"/>
                      </a:lnTo>
                      <a:lnTo>
                        <a:pt x="182" y="156"/>
                      </a:lnTo>
                      <a:lnTo>
                        <a:pt x="174" y="152"/>
                      </a:lnTo>
                      <a:lnTo>
                        <a:pt x="168" y="146"/>
                      </a:lnTo>
                      <a:lnTo>
                        <a:pt x="166" y="142"/>
                      </a:lnTo>
                      <a:lnTo>
                        <a:pt x="162" y="136"/>
                      </a:lnTo>
                      <a:lnTo>
                        <a:pt x="158" y="134"/>
                      </a:lnTo>
                      <a:lnTo>
                        <a:pt x="158" y="132"/>
                      </a:lnTo>
                      <a:lnTo>
                        <a:pt x="158" y="126"/>
                      </a:lnTo>
                      <a:lnTo>
                        <a:pt x="158" y="124"/>
                      </a:lnTo>
                      <a:lnTo>
                        <a:pt x="162" y="124"/>
                      </a:lnTo>
                      <a:lnTo>
                        <a:pt x="162" y="114"/>
                      </a:lnTo>
                      <a:lnTo>
                        <a:pt x="150" y="110"/>
                      </a:lnTo>
                      <a:lnTo>
                        <a:pt x="140" y="114"/>
                      </a:lnTo>
                      <a:lnTo>
                        <a:pt x="132" y="100"/>
                      </a:lnTo>
                      <a:lnTo>
                        <a:pt x="130" y="98"/>
                      </a:lnTo>
                      <a:lnTo>
                        <a:pt x="124" y="98"/>
                      </a:lnTo>
                      <a:lnTo>
                        <a:pt x="118" y="98"/>
                      </a:lnTo>
                      <a:lnTo>
                        <a:pt x="112" y="98"/>
                      </a:lnTo>
                      <a:lnTo>
                        <a:pt x="102" y="96"/>
                      </a:lnTo>
                      <a:lnTo>
                        <a:pt x="102" y="92"/>
                      </a:lnTo>
                      <a:lnTo>
                        <a:pt x="100" y="88"/>
                      </a:lnTo>
                      <a:lnTo>
                        <a:pt x="96" y="82"/>
                      </a:lnTo>
                      <a:lnTo>
                        <a:pt x="94" y="78"/>
                      </a:lnTo>
                      <a:lnTo>
                        <a:pt x="94" y="72"/>
                      </a:lnTo>
                      <a:lnTo>
                        <a:pt x="96" y="72"/>
                      </a:lnTo>
                      <a:lnTo>
                        <a:pt x="88" y="60"/>
                      </a:lnTo>
                      <a:lnTo>
                        <a:pt x="84" y="60"/>
                      </a:lnTo>
                      <a:lnTo>
                        <a:pt x="80" y="60"/>
                      </a:lnTo>
                      <a:lnTo>
                        <a:pt x="80" y="54"/>
                      </a:lnTo>
                      <a:lnTo>
                        <a:pt x="84" y="46"/>
                      </a:lnTo>
                      <a:lnTo>
                        <a:pt x="84" y="42"/>
                      </a:lnTo>
                      <a:lnTo>
                        <a:pt x="86" y="36"/>
                      </a:lnTo>
                      <a:lnTo>
                        <a:pt x="84" y="32"/>
                      </a:lnTo>
                      <a:lnTo>
                        <a:pt x="92" y="28"/>
                      </a:lnTo>
                      <a:lnTo>
                        <a:pt x="96" y="16"/>
                      </a:lnTo>
                      <a:lnTo>
                        <a:pt x="104" y="8"/>
                      </a:lnTo>
                      <a:lnTo>
                        <a:pt x="11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102" y="6"/>
                      </a:lnTo>
                      <a:lnTo>
                        <a:pt x="84" y="18"/>
                      </a:lnTo>
                      <a:lnTo>
                        <a:pt x="78" y="18"/>
                      </a:lnTo>
                      <a:lnTo>
                        <a:pt x="76" y="16"/>
                      </a:lnTo>
                      <a:lnTo>
                        <a:pt x="74" y="18"/>
                      </a:lnTo>
                      <a:lnTo>
                        <a:pt x="70" y="20"/>
                      </a:lnTo>
                      <a:lnTo>
                        <a:pt x="70" y="26"/>
                      </a:lnTo>
                      <a:lnTo>
                        <a:pt x="68" y="26"/>
                      </a:lnTo>
                      <a:lnTo>
                        <a:pt x="68" y="24"/>
                      </a:lnTo>
                      <a:lnTo>
                        <a:pt x="60" y="24"/>
                      </a:lnTo>
                      <a:lnTo>
                        <a:pt x="58" y="42"/>
                      </a:lnTo>
                      <a:lnTo>
                        <a:pt x="52" y="42"/>
                      </a:lnTo>
                      <a:lnTo>
                        <a:pt x="52" y="46"/>
                      </a:lnTo>
                      <a:lnTo>
                        <a:pt x="52" y="52"/>
                      </a:lnTo>
                      <a:lnTo>
                        <a:pt x="44" y="52"/>
                      </a:lnTo>
                      <a:lnTo>
                        <a:pt x="40" y="62"/>
                      </a:lnTo>
                      <a:lnTo>
                        <a:pt x="40" y="70"/>
                      </a:lnTo>
                      <a:lnTo>
                        <a:pt x="32" y="64"/>
                      </a:lnTo>
                      <a:lnTo>
                        <a:pt x="30" y="70"/>
                      </a:lnTo>
                      <a:lnTo>
                        <a:pt x="32" y="72"/>
                      </a:lnTo>
                      <a:lnTo>
                        <a:pt x="32" y="78"/>
                      </a:lnTo>
                      <a:lnTo>
                        <a:pt x="32" y="82"/>
                      </a:lnTo>
                      <a:lnTo>
                        <a:pt x="30" y="84"/>
                      </a:lnTo>
                      <a:lnTo>
                        <a:pt x="26" y="88"/>
                      </a:lnTo>
                      <a:lnTo>
                        <a:pt x="26" y="100"/>
                      </a:lnTo>
                      <a:lnTo>
                        <a:pt x="30" y="106"/>
                      </a:lnTo>
                      <a:lnTo>
                        <a:pt x="30" y="108"/>
                      </a:lnTo>
                      <a:lnTo>
                        <a:pt x="26" y="126"/>
                      </a:lnTo>
                      <a:lnTo>
                        <a:pt x="22" y="146"/>
                      </a:lnTo>
                      <a:lnTo>
                        <a:pt x="30" y="152"/>
                      </a:lnTo>
                      <a:lnTo>
                        <a:pt x="18" y="162"/>
                      </a:lnTo>
                      <a:lnTo>
                        <a:pt x="6" y="170"/>
                      </a:lnTo>
                      <a:lnTo>
                        <a:pt x="8" y="172"/>
                      </a:lnTo>
                      <a:lnTo>
                        <a:pt x="6" y="174"/>
                      </a:lnTo>
                      <a:lnTo>
                        <a:pt x="6" y="180"/>
                      </a:lnTo>
                      <a:lnTo>
                        <a:pt x="8" y="182"/>
                      </a:lnTo>
                      <a:lnTo>
                        <a:pt x="0" y="182"/>
                      </a:lnTo>
                      <a:lnTo>
                        <a:pt x="4" y="190"/>
                      </a:lnTo>
                      <a:lnTo>
                        <a:pt x="4" y="190"/>
                      </a:lnTo>
                      <a:lnTo>
                        <a:pt x="4" y="19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Freeform: Shape 99">
                  <a:extLst>
                    <a:ext uri="{FF2B5EF4-FFF2-40B4-BE49-F238E27FC236}">
                      <a16:creationId xmlns:a16="http://schemas.microsoft.com/office/drawing/2014/main" id="{64EDC4E0-2CD1-4F78-B17B-EC1F33E01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3625" y="4943475"/>
                  <a:ext cx="228600" cy="1238250"/>
                </a:xfrm>
                <a:custGeom>
                  <a:avLst/>
                  <a:gdLst>
                    <a:gd name="T0" fmla="*/ 76 w 144"/>
                    <a:gd name="T1" fmla="*/ 110 h 780"/>
                    <a:gd name="T2" fmla="*/ 70 w 144"/>
                    <a:gd name="T3" fmla="*/ 164 h 780"/>
                    <a:gd name="T4" fmla="*/ 60 w 144"/>
                    <a:gd name="T5" fmla="*/ 256 h 780"/>
                    <a:gd name="T6" fmla="*/ 50 w 144"/>
                    <a:gd name="T7" fmla="*/ 324 h 780"/>
                    <a:gd name="T8" fmla="*/ 34 w 144"/>
                    <a:gd name="T9" fmla="*/ 402 h 780"/>
                    <a:gd name="T10" fmla="*/ 36 w 144"/>
                    <a:gd name="T11" fmla="*/ 478 h 780"/>
                    <a:gd name="T12" fmla="*/ 36 w 144"/>
                    <a:gd name="T13" fmla="*/ 528 h 780"/>
                    <a:gd name="T14" fmla="*/ 24 w 144"/>
                    <a:gd name="T15" fmla="*/ 572 h 780"/>
                    <a:gd name="T16" fmla="*/ 4 w 144"/>
                    <a:gd name="T17" fmla="*/ 588 h 780"/>
                    <a:gd name="T18" fmla="*/ 26 w 144"/>
                    <a:gd name="T19" fmla="*/ 602 h 780"/>
                    <a:gd name="T20" fmla="*/ 18 w 144"/>
                    <a:gd name="T21" fmla="*/ 650 h 780"/>
                    <a:gd name="T22" fmla="*/ 6 w 144"/>
                    <a:gd name="T23" fmla="*/ 616 h 780"/>
                    <a:gd name="T24" fmla="*/ 16 w 144"/>
                    <a:gd name="T25" fmla="*/ 654 h 780"/>
                    <a:gd name="T26" fmla="*/ 16 w 144"/>
                    <a:gd name="T27" fmla="*/ 670 h 780"/>
                    <a:gd name="T28" fmla="*/ 22 w 144"/>
                    <a:gd name="T29" fmla="*/ 678 h 780"/>
                    <a:gd name="T30" fmla="*/ 26 w 144"/>
                    <a:gd name="T31" fmla="*/ 682 h 780"/>
                    <a:gd name="T32" fmla="*/ 14 w 144"/>
                    <a:gd name="T33" fmla="*/ 692 h 780"/>
                    <a:gd name="T34" fmla="*/ 18 w 144"/>
                    <a:gd name="T35" fmla="*/ 716 h 780"/>
                    <a:gd name="T36" fmla="*/ 34 w 144"/>
                    <a:gd name="T37" fmla="*/ 698 h 780"/>
                    <a:gd name="T38" fmla="*/ 34 w 144"/>
                    <a:gd name="T39" fmla="*/ 698 h 780"/>
                    <a:gd name="T40" fmla="*/ 40 w 144"/>
                    <a:gd name="T41" fmla="*/ 738 h 780"/>
                    <a:gd name="T42" fmla="*/ 44 w 144"/>
                    <a:gd name="T43" fmla="*/ 726 h 780"/>
                    <a:gd name="T44" fmla="*/ 54 w 144"/>
                    <a:gd name="T45" fmla="*/ 746 h 780"/>
                    <a:gd name="T46" fmla="*/ 64 w 144"/>
                    <a:gd name="T47" fmla="*/ 760 h 780"/>
                    <a:gd name="T48" fmla="*/ 80 w 144"/>
                    <a:gd name="T49" fmla="*/ 772 h 780"/>
                    <a:gd name="T50" fmla="*/ 100 w 144"/>
                    <a:gd name="T51" fmla="*/ 762 h 780"/>
                    <a:gd name="T52" fmla="*/ 122 w 144"/>
                    <a:gd name="T53" fmla="*/ 760 h 780"/>
                    <a:gd name="T54" fmla="*/ 88 w 144"/>
                    <a:gd name="T55" fmla="*/ 702 h 780"/>
                    <a:gd name="T56" fmla="*/ 50 w 144"/>
                    <a:gd name="T57" fmla="*/ 690 h 780"/>
                    <a:gd name="T58" fmla="*/ 32 w 144"/>
                    <a:gd name="T59" fmla="*/ 662 h 780"/>
                    <a:gd name="T60" fmla="*/ 44 w 144"/>
                    <a:gd name="T61" fmla="*/ 618 h 780"/>
                    <a:gd name="T62" fmla="*/ 54 w 144"/>
                    <a:gd name="T63" fmla="*/ 568 h 780"/>
                    <a:gd name="T64" fmla="*/ 54 w 144"/>
                    <a:gd name="T65" fmla="*/ 536 h 780"/>
                    <a:gd name="T66" fmla="*/ 50 w 144"/>
                    <a:gd name="T67" fmla="*/ 500 h 780"/>
                    <a:gd name="T68" fmla="*/ 52 w 144"/>
                    <a:gd name="T69" fmla="*/ 454 h 780"/>
                    <a:gd name="T70" fmla="*/ 62 w 144"/>
                    <a:gd name="T71" fmla="*/ 396 h 780"/>
                    <a:gd name="T72" fmla="*/ 72 w 144"/>
                    <a:gd name="T73" fmla="*/ 352 h 780"/>
                    <a:gd name="T74" fmla="*/ 82 w 144"/>
                    <a:gd name="T75" fmla="*/ 288 h 780"/>
                    <a:gd name="T76" fmla="*/ 90 w 144"/>
                    <a:gd name="T77" fmla="*/ 210 h 780"/>
                    <a:gd name="T78" fmla="*/ 106 w 144"/>
                    <a:gd name="T79" fmla="*/ 162 h 780"/>
                    <a:gd name="T80" fmla="*/ 122 w 144"/>
                    <a:gd name="T81" fmla="*/ 124 h 780"/>
                    <a:gd name="T82" fmla="*/ 108 w 144"/>
                    <a:gd name="T83" fmla="*/ 78 h 780"/>
                    <a:gd name="T84" fmla="*/ 86 w 144"/>
                    <a:gd name="T85" fmla="*/ 8 h 780"/>
                    <a:gd name="T86" fmla="*/ 106 w 144"/>
                    <a:gd name="T87" fmla="*/ 780 h 780"/>
                    <a:gd name="T88" fmla="*/ 70 w 144"/>
                    <a:gd name="T89" fmla="*/ 768 h 780"/>
                    <a:gd name="T90" fmla="*/ 4 w 144"/>
                    <a:gd name="T91" fmla="*/ 670 h 780"/>
                    <a:gd name="T92" fmla="*/ 6 w 144"/>
                    <a:gd name="T93" fmla="*/ 656 h 780"/>
                    <a:gd name="T94" fmla="*/ 58 w 144"/>
                    <a:gd name="T95" fmla="*/ 724 h 780"/>
                    <a:gd name="T96" fmla="*/ 42 w 144"/>
                    <a:gd name="T97" fmla="*/ 716 h 780"/>
                    <a:gd name="T98" fmla="*/ 78 w 144"/>
                    <a:gd name="T99" fmla="*/ 714 h 780"/>
                    <a:gd name="T100" fmla="*/ 72 w 144"/>
                    <a:gd name="T101" fmla="*/ 736 h 780"/>
                    <a:gd name="T102" fmla="*/ 70 w 144"/>
                    <a:gd name="T103" fmla="*/ 750 h 780"/>
                    <a:gd name="T104" fmla="*/ 24 w 144"/>
                    <a:gd name="T105" fmla="*/ 544 h 780"/>
                    <a:gd name="T106" fmla="*/ 28 w 144"/>
                    <a:gd name="T107" fmla="*/ 556 h 780"/>
                    <a:gd name="T108" fmla="*/ 22 w 144"/>
                    <a:gd name="T109" fmla="*/ 528 h 780"/>
                    <a:gd name="T110" fmla="*/ 28 w 144"/>
                    <a:gd name="T111" fmla="*/ 514 h 780"/>
                    <a:gd name="T112" fmla="*/ 24 w 144"/>
                    <a:gd name="T113" fmla="*/ 480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4" h="780">
                      <a:moveTo>
                        <a:pt x="72" y="8"/>
                      </a:moveTo>
                      <a:lnTo>
                        <a:pt x="72" y="8"/>
                      </a:lnTo>
                      <a:lnTo>
                        <a:pt x="70" y="14"/>
                      </a:lnTo>
                      <a:lnTo>
                        <a:pt x="70" y="16"/>
                      </a:lnTo>
                      <a:lnTo>
                        <a:pt x="72" y="20"/>
                      </a:lnTo>
                      <a:lnTo>
                        <a:pt x="76" y="32"/>
                      </a:lnTo>
                      <a:lnTo>
                        <a:pt x="78" y="50"/>
                      </a:lnTo>
                      <a:lnTo>
                        <a:pt x="78" y="68"/>
                      </a:lnTo>
                      <a:lnTo>
                        <a:pt x="76" y="110"/>
                      </a:lnTo>
                      <a:lnTo>
                        <a:pt x="72" y="110"/>
                      </a:lnTo>
                      <a:lnTo>
                        <a:pt x="72" y="116"/>
                      </a:lnTo>
                      <a:lnTo>
                        <a:pt x="72" y="118"/>
                      </a:lnTo>
                      <a:lnTo>
                        <a:pt x="76" y="120"/>
                      </a:lnTo>
                      <a:lnTo>
                        <a:pt x="72" y="132"/>
                      </a:lnTo>
                      <a:lnTo>
                        <a:pt x="72" y="138"/>
                      </a:lnTo>
                      <a:lnTo>
                        <a:pt x="72" y="146"/>
                      </a:lnTo>
                      <a:lnTo>
                        <a:pt x="76" y="156"/>
                      </a:lnTo>
                      <a:lnTo>
                        <a:pt x="70" y="164"/>
                      </a:lnTo>
                      <a:lnTo>
                        <a:pt x="68" y="196"/>
                      </a:lnTo>
                      <a:lnTo>
                        <a:pt x="64" y="214"/>
                      </a:lnTo>
                      <a:lnTo>
                        <a:pt x="62" y="218"/>
                      </a:lnTo>
                      <a:lnTo>
                        <a:pt x="58" y="224"/>
                      </a:lnTo>
                      <a:lnTo>
                        <a:pt x="62" y="236"/>
                      </a:lnTo>
                      <a:lnTo>
                        <a:pt x="64" y="236"/>
                      </a:lnTo>
                      <a:lnTo>
                        <a:pt x="64" y="242"/>
                      </a:lnTo>
                      <a:lnTo>
                        <a:pt x="62" y="252"/>
                      </a:lnTo>
                      <a:lnTo>
                        <a:pt x="60" y="256"/>
                      </a:lnTo>
                      <a:lnTo>
                        <a:pt x="58" y="262"/>
                      </a:lnTo>
                      <a:lnTo>
                        <a:pt x="62" y="278"/>
                      </a:lnTo>
                      <a:lnTo>
                        <a:pt x="64" y="288"/>
                      </a:lnTo>
                      <a:lnTo>
                        <a:pt x="62" y="298"/>
                      </a:lnTo>
                      <a:lnTo>
                        <a:pt x="58" y="300"/>
                      </a:lnTo>
                      <a:lnTo>
                        <a:pt x="54" y="302"/>
                      </a:lnTo>
                      <a:lnTo>
                        <a:pt x="52" y="314"/>
                      </a:lnTo>
                      <a:lnTo>
                        <a:pt x="54" y="320"/>
                      </a:lnTo>
                      <a:lnTo>
                        <a:pt x="50" y="324"/>
                      </a:lnTo>
                      <a:lnTo>
                        <a:pt x="42" y="352"/>
                      </a:lnTo>
                      <a:lnTo>
                        <a:pt x="44" y="354"/>
                      </a:lnTo>
                      <a:lnTo>
                        <a:pt x="42" y="356"/>
                      </a:lnTo>
                      <a:lnTo>
                        <a:pt x="36" y="378"/>
                      </a:lnTo>
                      <a:lnTo>
                        <a:pt x="32" y="388"/>
                      </a:lnTo>
                      <a:lnTo>
                        <a:pt x="28" y="392"/>
                      </a:lnTo>
                      <a:lnTo>
                        <a:pt x="26" y="392"/>
                      </a:lnTo>
                      <a:lnTo>
                        <a:pt x="34" y="396"/>
                      </a:lnTo>
                      <a:lnTo>
                        <a:pt x="34" y="402"/>
                      </a:lnTo>
                      <a:lnTo>
                        <a:pt x="36" y="410"/>
                      </a:lnTo>
                      <a:lnTo>
                        <a:pt x="36" y="420"/>
                      </a:lnTo>
                      <a:lnTo>
                        <a:pt x="40" y="438"/>
                      </a:lnTo>
                      <a:lnTo>
                        <a:pt x="34" y="438"/>
                      </a:lnTo>
                      <a:lnTo>
                        <a:pt x="32" y="454"/>
                      </a:lnTo>
                      <a:lnTo>
                        <a:pt x="28" y="468"/>
                      </a:lnTo>
                      <a:lnTo>
                        <a:pt x="28" y="472"/>
                      </a:lnTo>
                      <a:lnTo>
                        <a:pt x="32" y="474"/>
                      </a:lnTo>
                      <a:lnTo>
                        <a:pt x="36" y="478"/>
                      </a:lnTo>
                      <a:lnTo>
                        <a:pt x="44" y="474"/>
                      </a:lnTo>
                      <a:lnTo>
                        <a:pt x="42" y="506"/>
                      </a:lnTo>
                      <a:lnTo>
                        <a:pt x="40" y="506"/>
                      </a:lnTo>
                      <a:lnTo>
                        <a:pt x="40" y="510"/>
                      </a:lnTo>
                      <a:lnTo>
                        <a:pt x="40" y="516"/>
                      </a:lnTo>
                      <a:lnTo>
                        <a:pt x="42" y="518"/>
                      </a:lnTo>
                      <a:lnTo>
                        <a:pt x="42" y="524"/>
                      </a:lnTo>
                      <a:lnTo>
                        <a:pt x="40" y="524"/>
                      </a:lnTo>
                      <a:lnTo>
                        <a:pt x="36" y="528"/>
                      </a:lnTo>
                      <a:lnTo>
                        <a:pt x="40" y="528"/>
                      </a:lnTo>
                      <a:lnTo>
                        <a:pt x="40" y="534"/>
                      </a:lnTo>
                      <a:lnTo>
                        <a:pt x="34" y="532"/>
                      </a:lnTo>
                      <a:lnTo>
                        <a:pt x="32" y="544"/>
                      </a:lnTo>
                      <a:lnTo>
                        <a:pt x="32" y="552"/>
                      </a:lnTo>
                      <a:lnTo>
                        <a:pt x="32" y="562"/>
                      </a:lnTo>
                      <a:lnTo>
                        <a:pt x="32" y="578"/>
                      </a:lnTo>
                      <a:lnTo>
                        <a:pt x="26" y="572"/>
                      </a:lnTo>
                      <a:lnTo>
                        <a:pt x="24" y="572"/>
                      </a:lnTo>
                      <a:lnTo>
                        <a:pt x="22" y="574"/>
                      </a:lnTo>
                      <a:lnTo>
                        <a:pt x="18" y="578"/>
                      </a:lnTo>
                      <a:lnTo>
                        <a:pt x="18" y="574"/>
                      </a:lnTo>
                      <a:lnTo>
                        <a:pt x="22" y="572"/>
                      </a:lnTo>
                      <a:lnTo>
                        <a:pt x="10" y="568"/>
                      </a:lnTo>
                      <a:lnTo>
                        <a:pt x="10" y="570"/>
                      </a:lnTo>
                      <a:lnTo>
                        <a:pt x="6" y="570"/>
                      </a:lnTo>
                      <a:lnTo>
                        <a:pt x="6" y="574"/>
                      </a:lnTo>
                      <a:lnTo>
                        <a:pt x="4" y="588"/>
                      </a:lnTo>
                      <a:lnTo>
                        <a:pt x="8" y="582"/>
                      </a:lnTo>
                      <a:lnTo>
                        <a:pt x="8" y="590"/>
                      </a:lnTo>
                      <a:lnTo>
                        <a:pt x="16" y="590"/>
                      </a:lnTo>
                      <a:lnTo>
                        <a:pt x="18" y="586"/>
                      </a:lnTo>
                      <a:lnTo>
                        <a:pt x="22" y="586"/>
                      </a:lnTo>
                      <a:lnTo>
                        <a:pt x="24" y="590"/>
                      </a:lnTo>
                      <a:lnTo>
                        <a:pt x="24" y="596"/>
                      </a:lnTo>
                      <a:lnTo>
                        <a:pt x="24" y="598"/>
                      </a:lnTo>
                      <a:lnTo>
                        <a:pt x="26" y="602"/>
                      </a:lnTo>
                      <a:lnTo>
                        <a:pt x="26" y="606"/>
                      </a:lnTo>
                      <a:lnTo>
                        <a:pt x="22" y="606"/>
                      </a:lnTo>
                      <a:lnTo>
                        <a:pt x="22" y="624"/>
                      </a:lnTo>
                      <a:lnTo>
                        <a:pt x="22" y="642"/>
                      </a:lnTo>
                      <a:lnTo>
                        <a:pt x="24" y="636"/>
                      </a:lnTo>
                      <a:lnTo>
                        <a:pt x="26" y="638"/>
                      </a:lnTo>
                      <a:lnTo>
                        <a:pt x="24" y="642"/>
                      </a:lnTo>
                      <a:lnTo>
                        <a:pt x="22" y="646"/>
                      </a:lnTo>
                      <a:lnTo>
                        <a:pt x="18" y="650"/>
                      </a:lnTo>
                      <a:lnTo>
                        <a:pt x="18" y="654"/>
                      </a:lnTo>
                      <a:lnTo>
                        <a:pt x="16" y="654"/>
                      </a:lnTo>
                      <a:lnTo>
                        <a:pt x="16" y="652"/>
                      </a:lnTo>
                      <a:lnTo>
                        <a:pt x="16" y="632"/>
                      </a:lnTo>
                      <a:lnTo>
                        <a:pt x="14" y="610"/>
                      </a:lnTo>
                      <a:lnTo>
                        <a:pt x="6" y="610"/>
                      </a:lnTo>
                      <a:lnTo>
                        <a:pt x="6" y="616"/>
                      </a:lnTo>
                      <a:lnTo>
                        <a:pt x="8" y="616"/>
                      </a:lnTo>
                      <a:lnTo>
                        <a:pt x="6" y="616"/>
                      </a:lnTo>
                      <a:lnTo>
                        <a:pt x="0" y="620"/>
                      </a:lnTo>
                      <a:lnTo>
                        <a:pt x="0" y="626"/>
                      </a:lnTo>
                      <a:lnTo>
                        <a:pt x="4" y="632"/>
                      </a:lnTo>
                      <a:lnTo>
                        <a:pt x="6" y="636"/>
                      </a:lnTo>
                      <a:lnTo>
                        <a:pt x="4" y="642"/>
                      </a:lnTo>
                      <a:lnTo>
                        <a:pt x="0" y="644"/>
                      </a:lnTo>
                      <a:lnTo>
                        <a:pt x="0" y="646"/>
                      </a:lnTo>
                      <a:lnTo>
                        <a:pt x="4" y="652"/>
                      </a:lnTo>
                      <a:lnTo>
                        <a:pt x="16" y="654"/>
                      </a:lnTo>
                      <a:lnTo>
                        <a:pt x="16" y="662"/>
                      </a:lnTo>
                      <a:lnTo>
                        <a:pt x="18" y="662"/>
                      </a:lnTo>
                      <a:lnTo>
                        <a:pt x="24" y="662"/>
                      </a:lnTo>
                      <a:lnTo>
                        <a:pt x="24" y="664"/>
                      </a:lnTo>
                      <a:lnTo>
                        <a:pt x="24" y="668"/>
                      </a:lnTo>
                      <a:lnTo>
                        <a:pt x="16" y="664"/>
                      </a:lnTo>
                      <a:lnTo>
                        <a:pt x="16" y="670"/>
                      </a:lnTo>
                      <a:lnTo>
                        <a:pt x="16" y="672"/>
                      </a:lnTo>
                      <a:lnTo>
                        <a:pt x="16" y="670"/>
                      </a:lnTo>
                      <a:lnTo>
                        <a:pt x="8" y="668"/>
                      </a:lnTo>
                      <a:lnTo>
                        <a:pt x="8" y="674"/>
                      </a:lnTo>
                      <a:lnTo>
                        <a:pt x="6" y="674"/>
                      </a:lnTo>
                      <a:lnTo>
                        <a:pt x="6" y="688"/>
                      </a:lnTo>
                      <a:lnTo>
                        <a:pt x="14" y="688"/>
                      </a:lnTo>
                      <a:lnTo>
                        <a:pt x="16" y="682"/>
                      </a:lnTo>
                      <a:lnTo>
                        <a:pt x="18" y="680"/>
                      </a:lnTo>
                      <a:lnTo>
                        <a:pt x="22" y="682"/>
                      </a:lnTo>
                      <a:lnTo>
                        <a:pt x="22" y="678"/>
                      </a:lnTo>
                      <a:lnTo>
                        <a:pt x="18" y="674"/>
                      </a:lnTo>
                      <a:lnTo>
                        <a:pt x="24" y="672"/>
                      </a:lnTo>
                      <a:lnTo>
                        <a:pt x="24" y="668"/>
                      </a:lnTo>
                      <a:lnTo>
                        <a:pt x="26" y="670"/>
                      </a:lnTo>
                      <a:lnTo>
                        <a:pt x="28" y="670"/>
                      </a:lnTo>
                      <a:lnTo>
                        <a:pt x="24" y="674"/>
                      </a:lnTo>
                      <a:lnTo>
                        <a:pt x="24" y="680"/>
                      </a:lnTo>
                      <a:lnTo>
                        <a:pt x="24" y="682"/>
                      </a:lnTo>
                      <a:lnTo>
                        <a:pt x="26" y="682"/>
                      </a:lnTo>
                      <a:lnTo>
                        <a:pt x="26" y="686"/>
                      </a:lnTo>
                      <a:lnTo>
                        <a:pt x="26" y="688"/>
                      </a:lnTo>
                      <a:lnTo>
                        <a:pt x="24" y="688"/>
                      </a:lnTo>
                      <a:lnTo>
                        <a:pt x="24" y="692"/>
                      </a:lnTo>
                      <a:lnTo>
                        <a:pt x="22" y="690"/>
                      </a:lnTo>
                      <a:lnTo>
                        <a:pt x="18" y="690"/>
                      </a:lnTo>
                      <a:lnTo>
                        <a:pt x="18" y="696"/>
                      </a:lnTo>
                      <a:lnTo>
                        <a:pt x="14" y="696"/>
                      </a:lnTo>
                      <a:lnTo>
                        <a:pt x="14" y="692"/>
                      </a:lnTo>
                      <a:lnTo>
                        <a:pt x="16" y="692"/>
                      </a:lnTo>
                      <a:lnTo>
                        <a:pt x="10" y="692"/>
                      </a:lnTo>
                      <a:lnTo>
                        <a:pt x="6" y="692"/>
                      </a:lnTo>
                      <a:lnTo>
                        <a:pt x="10" y="710"/>
                      </a:lnTo>
                      <a:lnTo>
                        <a:pt x="16" y="716"/>
                      </a:lnTo>
                      <a:lnTo>
                        <a:pt x="24" y="720"/>
                      </a:lnTo>
                      <a:lnTo>
                        <a:pt x="26" y="720"/>
                      </a:lnTo>
                      <a:lnTo>
                        <a:pt x="28" y="720"/>
                      </a:lnTo>
                      <a:lnTo>
                        <a:pt x="18" y="716"/>
                      </a:lnTo>
                      <a:lnTo>
                        <a:pt x="18" y="714"/>
                      </a:lnTo>
                      <a:lnTo>
                        <a:pt x="24" y="714"/>
                      </a:lnTo>
                      <a:lnTo>
                        <a:pt x="24" y="706"/>
                      </a:lnTo>
                      <a:lnTo>
                        <a:pt x="24" y="698"/>
                      </a:lnTo>
                      <a:lnTo>
                        <a:pt x="22" y="696"/>
                      </a:lnTo>
                      <a:lnTo>
                        <a:pt x="26" y="692"/>
                      </a:lnTo>
                      <a:lnTo>
                        <a:pt x="28" y="692"/>
                      </a:lnTo>
                      <a:lnTo>
                        <a:pt x="28" y="696"/>
                      </a:lnTo>
                      <a:lnTo>
                        <a:pt x="34" y="698"/>
                      </a:lnTo>
                      <a:lnTo>
                        <a:pt x="40" y="690"/>
                      </a:lnTo>
                      <a:lnTo>
                        <a:pt x="42" y="690"/>
                      </a:lnTo>
                      <a:lnTo>
                        <a:pt x="44" y="692"/>
                      </a:lnTo>
                      <a:lnTo>
                        <a:pt x="42" y="696"/>
                      </a:lnTo>
                      <a:lnTo>
                        <a:pt x="42" y="698"/>
                      </a:lnTo>
                      <a:lnTo>
                        <a:pt x="42" y="696"/>
                      </a:lnTo>
                      <a:lnTo>
                        <a:pt x="40" y="696"/>
                      </a:lnTo>
                      <a:lnTo>
                        <a:pt x="40" y="702"/>
                      </a:lnTo>
                      <a:lnTo>
                        <a:pt x="34" y="698"/>
                      </a:lnTo>
                      <a:lnTo>
                        <a:pt x="28" y="702"/>
                      </a:lnTo>
                      <a:lnTo>
                        <a:pt x="32" y="718"/>
                      </a:lnTo>
                      <a:lnTo>
                        <a:pt x="36" y="720"/>
                      </a:lnTo>
                      <a:lnTo>
                        <a:pt x="32" y="720"/>
                      </a:lnTo>
                      <a:lnTo>
                        <a:pt x="32" y="728"/>
                      </a:lnTo>
                      <a:lnTo>
                        <a:pt x="28" y="734"/>
                      </a:lnTo>
                      <a:lnTo>
                        <a:pt x="36" y="734"/>
                      </a:lnTo>
                      <a:lnTo>
                        <a:pt x="40" y="734"/>
                      </a:lnTo>
                      <a:lnTo>
                        <a:pt x="40" y="738"/>
                      </a:lnTo>
                      <a:lnTo>
                        <a:pt x="36" y="738"/>
                      </a:lnTo>
                      <a:lnTo>
                        <a:pt x="40" y="742"/>
                      </a:lnTo>
                      <a:lnTo>
                        <a:pt x="44" y="744"/>
                      </a:lnTo>
                      <a:lnTo>
                        <a:pt x="46" y="742"/>
                      </a:lnTo>
                      <a:lnTo>
                        <a:pt x="46" y="738"/>
                      </a:lnTo>
                      <a:lnTo>
                        <a:pt x="44" y="736"/>
                      </a:lnTo>
                      <a:lnTo>
                        <a:pt x="46" y="732"/>
                      </a:lnTo>
                      <a:lnTo>
                        <a:pt x="42" y="728"/>
                      </a:lnTo>
                      <a:lnTo>
                        <a:pt x="44" y="726"/>
                      </a:lnTo>
                      <a:lnTo>
                        <a:pt x="46" y="724"/>
                      </a:lnTo>
                      <a:lnTo>
                        <a:pt x="50" y="724"/>
                      </a:lnTo>
                      <a:lnTo>
                        <a:pt x="50" y="728"/>
                      </a:lnTo>
                      <a:lnTo>
                        <a:pt x="52" y="734"/>
                      </a:lnTo>
                      <a:lnTo>
                        <a:pt x="58" y="734"/>
                      </a:lnTo>
                      <a:lnTo>
                        <a:pt x="62" y="734"/>
                      </a:lnTo>
                      <a:lnTo>
                        <a:pt x="62" y="742"/>
                      </a:lnTo>
                      <a:lnTo>
                        <a:pt x="50" y="736"/>
                      </a:lnTo>
                      <a:lnTo>
                        <a:pt x="54" y="746"/>
                      </a:lnTo>
                      <a:lnTo>
                        <a:pt x="62" y="744"/>
                      </a:lnTo>
                      <a:lnTo>
                        <a:pt x="70" y="744"/>
                      </a:lnTo>
                      <a:lnTo>
                        <a:pt x="64" y="746"/>
                      </a:lnTo>
                      <a:lnTo>
                        <a:pt x="50" y="752"/>
                      </a:lnTo>
                      <a:lnTo>
                        <a:pt x="50" y="756"/>
                      </a:lnTo>
                      <a:lnTo>
                        <a:pt x="52" y="756"/>
                      </a:lnTo>
                      <a:lnTo>
                        <a:pt x="52" y="752"/>
                      </a:lnTo>
                      <a:lnTo>
                        <a:pt x="64" y="754"/>
                      </a:lnTo>
                      <a:lnTo>
                        <a:pt x="64" y="760"/>
                      </a:lnTo>
                      <a:lnTo>
                        <a:pt x="70" y="760"/>
                      </a:lnTo>
                      <a:lnTo>
                        <a:pt x="76" y="760"/>
                      </a:lnTo>
                      <a:lnTo>
                        <a:pt x="78" y="762"/>
                      </a:lnTo>
                      <a:lnTo>
                        <a:pt x="78" y="764"/>
                      </a:lnTo>
                      <a:lnTo>
                        <a:pt x="82" y="762"/>
                      </a:lnTo>
                      <a:lnTo>
                        <a:pt x="82" y="764"/>
                      </a:lnTo>
                      <a:lnTo>
                        <a:pt x="80" y="764"/>
                      </a:lnTo>
                      <a:lnTo>
                        <a:pt x="76" y="768"/>
                      </a:lnTo>
                      <a:lnTo>
                        <a:pt x="80" y="772"/>
                      </a:lnTo>
                      <a:lnTo>
                        <a:pt x="88" y="774"/>
                      </a:lnTo>
                      <a:lnTo>
                        <a:pt x="90" y="774"/>
                      </a:lnTo>
                      <a:lnTo>
                        <a:pt x="90" y="772"/>
                      </a:lnTo>
                      <a:lnTo>
                        <a:pt x="90" y="770"/>
                      </a:lnTo>
                      <a:lnTo>
                        <a:pt x="94" y="770"/>
                      </a:lnTo>
                      <a:lnTo>
                        <a:pt x="100" y="770"/>
                      </a:lnTo>
                      <a:lnTo>
                        <a:pt x="104" y="770"/>
                      </a:lnTo>
                      <a:lnTo>
                        <a:pt x="100" y="768"/>
                      </a:lnTo>
                      <a:lnTo>
                        <a:pt x="100" y="762"/>
                      </a:lnTo>
                      <a:lnTo>
                        <a:pt x="94" y="760"/>
                      </a:lnTo>
                      <a:lnTo>
                        <a:pt x="98" y="760"/>
                      </a:lnTo>
                      <a:lnTo>
                        <a:pt x="104" y="760"/>
                      </a:lnTo>
                      <a:lnTo>
                        <a:pt x="112" y="770"/>
                      </a:lnTo>
                      <a:lnTo>
                        <a:pt x="114" y="770"/>
                      </a:lnTo>
                      <a:lnTo>
                        <a:pt x="116" y="768"/>
                      </a:lnTo>
                      <a:lnTo>
                        <a:pt x="118" y="768"/>
                      </a:lnTo>
                      <a:lnTo>
                        <a:pt x="118" y="762"/>
                      </a:lnTo>
                      <a:lnTo>
                        <a:pt x="122" y="760"/>
                      </a:lnTo>
                      <a:lnTo>
                        <a:pt x="126" y="756"/>
                      </a:lnTo>
                      <a:lnTo>
                        <a:pt x="134" y="756"/>
                      </a:lnTo>
                      <a:lnTo>
                        <a:pt x="144" y="760"/>
                      </a:lnTo>
                      <a:lnTo>
                        <a:pt x="112" y="756"/>
                      </a:lnTo>
                      <a:lnTo>
                        <a:pt x="100" y="754"/>
                      </a:lnTo>
                      <a:lnTo>
                        <a:pt x="98" y="756"/>
                      </a:lnTo>
                      <a:lnTo>
                        <a:pt x="98" y="714"/>
                      </a:lnTo>
                      <a:lnTo>
                        <a:pt x="86" y="708"/>
                      </a:lnTo>
                      <a:lnTo>
                        <a:pt x="88" y="702"/>
                      </a:lnTo>
                      <a:lnTo>
                        <a:pt x="90" y="698"/>
                      </a:lnTo>
                      <a:lnTo>
                        <a:pt x="94" y="700"/>
                      </a:lnTo>
                      <a:lnTo>
                        <a:pt x="96" y="700"/>
                      </a:lnTo>
                      <a:lnTo>
                        <a:pt x="94" y="700"/>
                      </a:lnTo>
                      <a:lnTo>
                        <a:pt x="100" y="700"/>
                      </a:lnTo>
                      <a:lnTo>
                        <a:pt x="98" y="698"/>
                      </a:lnTo>
                      <a:lnTo>
                        <a:pt x="76" y="696"/>
                      </a:lnTo>
                      <a:lnTo>
                        <a:pt x="54" y="698"/>
                      </a:lnTo>
                      <a:lnTo>
                        <a:pt x="50" y="690"/>
                      </a:lnTo>
                      <a:lnTo>
                        <a:pt x="44" y="682"/>
                      </a:lnTo>
                      <a:lnTo>
                        <a:pt x="40" y="674"/>
                      </a:lnTo>
                      <a:lnTo>
                        <a:pt x="40" y="672"/>
                      </a:lnTo>
                      <a:lnTo>
                        <a:pt x="42" y="670"/>
                      </a:lnTo>
                      <a:lnTo>
                        <a:pt x="44" y="668"/>
                      </a:lnTo>
                      <a:lnTo>
                        <a:pt x="42" y="662"/>
                      </a:lnTo>
                      <a:lnTo>
                        <a:pt x="40" y="660"/>
                      </a:lnTo>
                      <a:lnTo>
                        <a:pt x="34" y="662"/>
                      </a:lnTo>
                      <a:lnTo>
                        <a:pt x="32" y="662"/>
                      </a:lnTo>
                      <a:lnTo>
                        <a:pt x="32" y="660"/>
                      </a:lnTo>
                      <a:lnTo>
                        <a:pt x="32" y="652"/>
                      </a:lnTo>
                      <a:lnTo>
                        <a:pt x="32" y="646"/>
                      </a:lnTo>
                      <a:lnTo>
                        <a:pt x="34" y="642"/>
                      </a:lnTo>
                      <a:lnTo>
                        <a:pt x="34" y="636"/>
                      </a:lnTo>
                      <a:lnTo>
                        <a:pt x="32" y="628"/>
                      </a:lnTo>
                      <a:lnTo>
                        <a:pt x="34" y="624"/>
                      </a:lnTo>
                      <a:lnTo>
                        <a:pt x="36" y="624"/>
                      </a:lnTo>
                      <a:lnTo>
                        <a:pt x="44" y="618"/>
                      </a:lnTo>
                      <a:lnTo>
                        <a:pt x="46" y="614"/>
                      </a:lnTo>
                      <a:lnTo>
                        <a:pt x="44" y="608"/>
                      </a:lnTo>
                      <a:lnTo>
                        <a:pt x="44" y="602"/>
                      </a:lnTo>
                      <a:lnTo>
                        <a:pt x="46" y="598"/>
                      </a:lnTo>
                      <a:lnTo>
                        <a:pt x="52" y="592"/>
                      </a:lnTo>
                      <a:lnTo>
                        <a:pt x="52" y="588"/>
                      </a:lnTo>
                      <a:lnTo>
                        <a:pt x="52" y="580"/>
                      </a:lnTo>
                      <a:lnTo>
                        <a:pt x="52" y="572"/>
                      </a:lnTo>
                      <a:lnTo>
                        <a:pt x="54" y="568"/>
                      </a:lnTo>
                      <a:lnTo>
                        <a:pt x="52" y="562"/>
                      </a:lnTo>
                      <a:lnTo>
                        <a:pt x="50" y="556"/>
                      </a:lnTo>
                      <a:lnTo>
                        <a:pt x="52" y="554"/>
                      </a:lnTo>
                      <a:lnTo>
                        <a:pt x="52" y="550"/>
                      </a:lnTo>
                      <a:lnTo>
                        <a:pt x="54" y="550"/>
                      </a:lnTo>
                      <a:lnTo>
                        <a:pt x="58" y="546"/>
                      </a:lnTo>
                      <a:lnTo>
                        <a:pt x="58" y="544"/>
                      </a:lnTo>
                      <a:lnTo>
                        <a:pt x="54" y="542"/>
                      </a:lnTo>
                      <a:lnTo>
                        <a:pt x="54" y="536"/>
                      </a:lnTo>
                      <a:lnTo>
                        <a:pt x="58" y="532"/>
                      </a:lnTo>
                      <a:lnTo>
                        <a:pt x="60" y="528"/>
                      </a:lnTo>
                      <a:lnTo>
                        <a:pt x="58" y="526"/>
                      </a:lnTo>
                      <a:lnTo>
                        <a:pt x="58" y="520"/>
                      </a:lnTo>
                      <a:lnTo>
                        <a:pt x="54" y="516"/>
                      </a:lnTo>
                      <a:lnTo>
                        <a:pt x="54" y="510"/>
                      </a:lnTo>
                      <a:lnTo>
                        <a:pt x="54" y="508"/>
                      </a:lnTo>
                      <a:lnTo>
                        <a:pt x="54" y="506"/>
                      </a:lnTo>
                      <a:lnTo>
                        <a:pt x="50" y="500"/>
                      </a:lnTo>
                      <a:lnTo>
                        <a:pt x="50" y="498"/>
                      </a:lnTo>
                      <a:lnTo>
                        <a:pt x="52" y="492"/>
                      </a:lnTo>
                      <a:lnTo>
                        <a:pt x="54" y="486"/>
                      </a:lnTo>
                      <a:lnTo>
                        <a:pt x="54" y="472"/>
                      </a:lnTo>
                      <a:lnTo>
                        <a:pt x="54" y="468"/>
                      </a:lnTo>
                      <a:lnTo>
                        <a:pt x="52" y="468"/>
                      </a:lnTo>
                      <a:lnTo>
                        <a:pt x="50" y="464"/>
                      </a:lnTo>
                      <a:lnTo>
                        <a:pt x="50" y="462"/>
                      </a:lnTo>
                      <a:lnTo>
                        <a:pt x="52" y="454"/>
                      </a:lnTo>
                      <a:lnTo>
                        <a:pt x="50" y="446"/>
                      </a:lnTo>
                      <a:lnTo>
                        <a:pt x="46" y="442"/>
                      </a:lnTo>
                      <a:lnTo>
                        <a:pt x="50" y="438"/>
                      </a:lnTo>
                      <a:lnTo>
                        <a:pt x="52" y="434"/>
                      </a:lnTo>
                      <a:lnTo>
                        <a:pt x="54" y="428"/>
                      </a:lnTo>
                      <a:lnTo>
                        <a:pt x="54" y="418"/>
                      </a:lnTo>
                      <a:lnTo>
                        <a:pt x="60" y="406"/>
                      </a:lnTo>
                      <a:lnTo>
                        <a:pt x="62" y="402"/>
                      </a:lnTo>
                      <a:lnTo>
                        <a:pt x="62" y="396"/>
                      </a:lnTo>
                      <a:lnTo>
                        <a:pt x="60" y="390"/>
                      </a:lnTo>
                      <a:lnTo>
                        <a:pt x="60" y="378"/>
                      </a:lnTo>
                      <a:lnTo>
                        <a:pt x="62" y="372"/>
                      </a:lnTo>
                      <a:lnTo>
                        <a:pt x="62" y="370"/>
                      </a:lnTo>
                      <a:lnTo>
                        <a:pt x="68" y="364"/>
                      </a:lnTo>
                      <a:lnTo>
                        <a:pt x="70" y="364"/>
                      </a:lnTo>
                      <a:lnTo>
                        <a:pt x="72" y="362"/>
                      </a:lnTo>
                      <a:lnTo>
                        <a:pt x="72" y="356"/>
                      </a:lnTo>
                      <a:lnTo>
                        <a:pt x="72" y="352"/>
                      </a:lnTo>
                      <a:lnTo>
                        <a:pt x="72" y="346"/>
                      </a:lnTo>
                      <a:lnTo>
                        <a:pt x="72" y="342"/>
                      </a:lnTo>
                      <a:lnTo>
                        <a:pt x="78" y="332"/>
                      </a:lnTo>
                      <a:lnTo>
                        <a:pt x="80" y="318"/>
                      </a:lnTo>
                      <a:lnTo>
                        <a:pt x="80" y="314"/>
                      </a:lnTo>
                      <a:lnTo>
                        <a:pt x="78" y="306"/>
                      </a:lnTo>
                      <a:lnTo>
                        <a:pt x="78" y="300"/>
                      </a:lnTo>
                      <a:lnTo>
                        <a:pt x="80" y="292"/>
                      </a:lnTo>
                      <a:lnTo>
                        <a:pt x="82" y="288"/>
                      </a:lnTo>
                      <a:lnTo>
                        <a:pt x="80" y="280"/>
                      </a:lnTo>
                      <a:lnTo>
                        <a:pt x="80" y="272"/>
                      </a:lnTo>
                      <a:lnTo>
                        <a:pt x="82" y="264"/>
                      </a:lnTo>
                      <a:lnTo>
                        <a:pt x="82" y="256"/>
                      </a:lnTo>
                      <a:lnTo>
                        <a:pt x="86" y="252"/>
                      </a:lnTo>
                      <a:lnTo>
                        <a:pt x="88" y="244"/>
                      </a:lnTo>
                      <a:lnTo>
                        <a:pt x="86" y="236"/>
                      </a:lnTo>
                      <a:lnTo>
                        <a:pt x="88" y="216"/>
                      </a:lnTo>
                      <a:lnTo>
                        <a:pt x="90" y="210"/>
                      </a:lnTo>
                      <a:lnTo>
                        <a:pt x="90" y="208"/>
                      </a:lnTo>
                      <a:lnTo>
                        <a:pt x="96" y="202"/>
                      </a:lnTo>
                      <a:lnTo>
                        <a:pt x="104" y="190"/>
                      </a:lnTo>
                      <a:lnTo>
                        <a:pt x="106" y="182"/>
                      </a:lnTo>
                      <a:lnTo>
                        <a:pt x="104" y="178"/>
                      </a:lnTo>
                      <a:lnTo>
                        <a:pt x="104" y="170"/>
                      </a:lnTo>
                      <a:lnTo>
                        <a:pt x="106" y="168"/>
                      </a:lnTo>
                      <a:lnTo>
                        <a:pt x="106" y="164"/>
                      </a:lnTo>
                      <a:lnTo>
                        <a:pt x="106" y="162"/>
                      </a:lnTo>
                      <a:lnTo>
                        <a:pt x="104" y="154"/>
                      </a:lnTo>
                      <a:lnTo>
                        <a:pt x="104" y="138"/>
                      </a:lnTo>
                      <a:lnTo>
                        <a:pt x="106" y="136"/>
                      </a:lnTo>
                      <a:lnTo>
                        <a:pt x="108" y="134"/>
                      </a:lnTo>
                      <a:lnTo>
                        <a:pt x="112" y="132"/>
                      </a:lnTo>
                      <a:lnTo>
                        <a:pt x="114" y="128"/>
                      </a:lnTo>
                      <a:lnTo>
                        <a:pt x="116" y="126"/>
                      </a:lnTo>
                      <a:lnTo>
                        <a:pt x="118" y="124"/>
                      </a:lnTo>
                      <a:lnTo>
                        <a:pt x="122" y="124"/>
                      </a:lnTo>
                      <a:lnTo>
                        <a:pt x="124" y="120"/>
                      </a:lnTo>
                      <a:lnTo>
                        <a:pt x="124" y="110"/>
                      </a:lnTo>
                      <a:lnTo>
                        <a:pt x="124" y="108"/>
                      </a:lnTo>
                      <a:lnTo>
                        <a:pt x="122" y="106"/>
                      </a:lnTo>
                      <a:lnTo>
                        <a:pt x="118" y="102"/>
                      </a:lnTo>
                      <a:lnTo>
                        <a:pt x="118" y="98"/>
                      </a:lnTo>
                      <a:lnTo>
                        <a:pt x="118" y="92"/>
                      </a:lnTo>
                      <a:lnTo>
                        <a:pt x="108" y="90"/>
                      </a:lnTo>
                      <a:lnTo>
                        <a:pt x="108" y="78"/>
                      </a:lnTo>
                      <a:lnTo>
                        <a:pt x="108" y="70"/>
                      </a:lnTo>
                      <a:lnTo>
                        <a:pt x="106" y="62"/>
                      </a:lnTo>
                      <a:lnTo>
                        <a:pt x="104" y="54"/>
                      </a:lnTo>
                      <a:lnTo>
                        <a:pt x="104" y="46"/>
                      </a:lnTo>
                      <a:lnTo>
                        <a:pt x="98" y="34"/>
                      </a:lnTo>
                      <a:lnTo>
                        <a:pt x="96" y="32"/>
                      </a:lnTo>
                      <a:lnTo>
                        <a:pt x="90" y="26"/>
                      </a:lnTo>
                      <a:lnTo>
                        <a:pt x="88" y="16"/>
                      </a:lnTo>
                      <a:lnTo>
                        <a:pt x="86" y="8"/>
                      </a:lnTo>
                      <a:lnTo>
                        <a:pt x="82" y="0"/>
                      </a:lnTo>
                      <a:lnTo>
                        <a:pt x="78" y="2"/>
                      </a:lnTo>
                      <a:lnTo>
                        <a:pt x="72" y="8"/>
                      </a:lnTo>
                      <a:lnTo>
                        <a:pt x="72" y="8"/>
                      </a:lnTo>
                      <a:lnTo>
                        <a:pt x="72" y="8"/>
                      </a:lnTo>
                      <a:close/>
                      <a:moveTo>
                        <a:pt x="98" y="772"/>
                      </a:moveTo>
                      <a:lnTo>
                        <a:pt x="98" y="772"/>
                      </a:lnTo>
                      <a:lnTo>
                        <a:pt x="100" y="780"/>
                      </a:lnTo>
                      <a:lnTo>
                        <a:pt x="106" y="780"/>
                      </a:lnTo>
                      <a:lnTo>
                        <a:pt x="106" y="778"/>
                      </a:lnTo>
                      <a:lnTo>
                        <a:pt x="104" y="774"/>
                      </a:lnTo>
                      <a:lnTo>
                        <a:pt x="98" y="772"/>
                      </a:lnTo>
                      <a:lnTo>
                        <a:pt x="98" y="772"/>
                      </a:lnTo>
                      <a:lnTo>
                        <a:pt x="98" y="772"/>
                      </a:lnTo>
                      <a:close/>
                      <a:moveTo>
                        <a:pt x="62" y="762"/>
                      </a:moveTo>
                      <a:lnTo>
                        <a:pt x="62" y="762"/>
                      </a:lnTo>
                      <a:lnTo>
                        <a:pt x="64" y="764"/>
                      </a:lnTo>
                      <a:lnTo>
                        <a:pt x="70" y="768"/>
                      </a:lnTo>
                      <a:lnTo>
                        <a:pt x="70" y="764"/>
                      </a:lnTo>
                      <a:lnTo>
                        <a:pt x="68" y="762"/>
                      </a:lnTo>
                      <a:lnTo>
                        <a:pt x="62" y="762"/>
                      </a:lnTo>
                      <a:lnTo>
                        <a:pt x="62" y="762"/>
                      </a:lnTo>
                      <a:lnTo>
                        <a:pt x="62" y="762"/>
                      </a:lnTo>
                      <a:close/>
                      <a:moveTo>
                        <a:pt x="0" y="668"/>
                      </a:moveTo>
                      <a:lnTo>
                        <a:pt x="4" y="672"/>
                      </a:lnTo>
                      <a:lnTo>
                        <a:pt x="6" y="672"/>
                      </a:lnTo>
                      <a:lnTo>
                        <a:pt x="4" y="670"/>
                      </a:lnTo>
                      <a:lnTo>
                        <a:pt x="0" y="668"/>
                      </a:lnTo>
                      <a:lnTo>
                        <a:pt x="0" y="668"/>
                      </a:lnTo>
                      <a:lnTo>
                        <a:pt x="0" y="668"/>
                      </a:lnTo>
                      <a:close/>
                      <a:moveTo>
                        <a:pt x="6" y="656"/>
                      </a:moveTo>
                      <a:lnTo>
                        <a:pt x="6" y="664"/>
                      </a:lnTo>
                      <a:lnTo>
                        <a:pt x="8" y="664"/>
                      </a:lnTo>
                      <a:lnTo>
                        <a:pt x="10" y="662"/>
                      </a:lnTo>
                      <a:lnTo>
                        <a:pt x="8" y="656"/>
                      </a:lnTo>
                      <a:lnTo>
                        <a:pt x="6" y="656"/>
                      </a:lnTo>
                      <a:lnTo>
                        <a:pt x="6" y="656"/>
                      </a:lnTo>
                      <a:lnTo>
                        <a:pt x="6" y="656"/>
                      </a:lnTo>
                      <a:close/>
                      <a:moveTo>
                        <a:pt x="58" y="714"/>
                      </a:moveTo>
                      <a:lnTo>
                        <a:pt x="58" y="714"/>
                      </a:lnTo>
                      <a:lnTo>
                        <a:pt x="60" y="710"/>
                      </a:lnTo>
                      <a:lnTo>
                        <a:pt x="60" y="714"/>
                      </a:lnTo>
                      <a:lnTo>
                        <a:pt x="60" y="716"/>
                      </a:lnTo>
                      <a:lnTo>
                        <a:pt x="60" y="718"/>
                      </a:lnTo>
                      <a:lnTo>
                        <a:pt x="58" y="724"/>
                      </a:lnTo>
                      <a:lnTo>
                        <a:pt x="54" y="724"/>
                      </a:lnTo>
                      <a:lnTo>
                        <a:pt x="54" y="718"/>
                      </a:lnTo>
                      <a:lnTo>
                        <a:pt x="58" y="714"/>
                      </a:lnTo>
                      <a:lnTo>
                        <a:pt x="58" y="714"/>
                      </a:lnTo>
                      <a:lnTo>
                        <a:pt x="58" y="714"/>
                      </a:lnTo>
                      <a:close/>
                      <a:moveTo>
                        <a:pt x="44" y="714"/>
                      </a:moveTo>
                      <a:lnTo>
                        <a:pt x="46" y="718"/>
                      </a:lnTo>
                      <a:lnTo>
                        <a:pt x="42" y="718"/>
                      </a:lnTo>
                      <a:lnTo>
                        <a:pt x="42" y="716"/>
                      </a:lnTo>
                      <a:lnTo>
                        <a:pt x="42" y="714"/>
                      </a:lnTo>
                      <a:lnTo>
                        <a:pt x="44" y="714"/>
                      </a:lnTo>
                      <a:lnTo>
                        <a:pt x="44" y="714"/>
                      </a:lnTo>
                      <a:lnTo>
                        <a:pt x="44" y="714"/>
                      </a:lnTo>
                      <a:close/>
                      <a:moveTo>
                        <a:pt x="72" y="708"/>
                      </a:moveTo>
                      <a:lnTo>
                        <a:pt x="72" y="708"/>
                      </a:lnTo>
                      <a:lnTo>
                        <a:pt x="86" y="708"/>
                      </a:lnTo>
                      <a:lnTo>
                        <a:pt x="82" y="714"/>
                      </a:lnTo>
                      <a:lnTo>
                        <a:pt x="78" y="714"/>
                      </a:lnTo>
                      <a:lnTo>
                        <a:pt x="76" y="710"/>
                      </a:lnTo>
                      <a:lnTo>
                        <a:pt x="72" y="710"/>
                      </a:lnTo>
                      <a:lnTo>
                        <a:pt x="70" y="714"/>
                      </a:lnTo>
                      <a:lnTo>
                        <a:pt x="72" y="728"/>
                      </a:lnTo>
                      <a:lnTo>
                        <a:pt x="76" y="726"/>
                      </a:lnTo>
                      <a:lnTo>
                        <a:pt x="80" y="726"/>
                      </a:lnTo>
                      <a:lnTo>
                        <a:pt x="80" y="732"/>
                      </a:lnTo>
                      <a:lnTo>
                        <a:pt x="72" y="734"/>
                      </a:lnTo>
                      <a:lnTo>
                        <a:pt x="72" y="736"/>
                      </a:lnTo>
                      <a:lnTo>
                        <a:pt x="76" y="742"/>
                      </a:lnTo>
                      <a:lnTo>
                        <a:pt x="80" y="742"/>
                      </a:lnTo>
                      <a:lnTo>
                        <a:pt x="72" y="746"/>
                      </a:lnTo>
                      <a:lnTo>
                        <a:pt x="78" y="746"/>
                      </a:lnTo>
                      <a:lnTo>
                        <a:pt x="82" y="746"/>
                      </a:lnTo>
                      <a:lnTo>
                        <a:pt x="76" y="752"/>
                      </a:lnTo>
                      <a:lnTo>
                        <a:pt x="70" y="750"/>
                      </a:lnTo>
                      <a:lnTo>
                        <a:pt x="68" y="750"/>
                      </a:lnTo>
                      <a:lnTo>
                        <a:pt x="70" y="750"/>
                      </a:lnTo>
                      <a:lnTo>
                        <a:pt x="70" y="734"/>
                      </a:lnTo>
                      <a:lnTo>
                        <a:pt x="62" y="734"/>
                      </a:lnTo>
                      <a:lnTo>
                        <a:pt x="64" y="724"/>
                      </a:lnTo>
                      <a:lnTo>
                        <a:pt x="68" y="710"/>
                      </a:lnTo>
                      <a:lnTo>
                        <a:pt x="72" y="708"/>
                      </a:lnTo>
                      <a:lnTo>
                        <a:pt x="72" y="708"/>
                      </a:lnTo>
                      <a:lnTo>
                        <a:pt x="72" y="708"/>
                      </a:lnTo>
                      <a:close/>
                      <a:moveTo>
                        <a:pt x="24" y="544"/>
                      </a:moveTo>
                      <a:lnTo>
                        <a:pt x="24" y="544"/>
                      </a:lnTo>
                      <a:lnTo>
                        <a:pt x="22" y="546"/>
                      </a:lnTo>
                      <a:lnTo>
                        <a:pt x="18" y="552"/>
                      </a:lnTo>
                      <a:lnTo>
                        <a:pt x="16" y="556"/>
                      </a:lnTo>
                      <a:lnTo>
                        <a:pt x="24" y="560"/>
                      </a:lnTo>
                      <a:lnTo>
                        <a:pt x="18" y="564"/>
                      </a:lnTo>
                      <a:lnTo>
                        <a:pt x="16" y="568"/>
                      </a:lnTo>
                      <a:lnTo>
                        <a:pt x="18" y="568"/>
                      </a:lnTo>
                      <a:lnTo>
                        <a:pt x="26" y="560"/>
                      </a:lnTo>
                      <a:lnTo>
                        <a:pt x="28" y="556"/>
                      </a:lnTo>
                      <a:lnTo>
                        <a:pt x="24" y="560"/>
                      </a:lnTo>
                      <a:lnTo>
                        <a:pt x="24" y="554"/>
                      </a:lnTo>
                      <a:lnTo>
                        <a:pt x="26" y="554"/>
                      </a:lnTo>
                      <a:lnTo>
                        <a:pt x="28" y="550"/>
                      </a:lnTo>
                      <a:lnTo>
                        <a:pt x="26" y="546"/>
                      </a:lnTo>
                      <a:lnTo>
                        <a:pt x="24" y="544"/>
                      </a:lnTo>
                      <a:lnTo>
                        <a:pt x="24" y="544"/>
                      </a:lnTo>
                      <a:lnTo>
                        <a:pt x="24" y="544"/>
                      </a:lnTo>
                      <a:close/>
                      <a:moveTo>
                        <a:pt x="22" y="528"/>
                      </a:moveTo>
                      <a:lnTo>
                        <a:pt x="24" y="534"/>
                      </a:lnTo>
                      <a:lnTo>
                        <a:pt x="24" y="532"/>
                      </a:lnTo>
                      <a:lnTo>
                        <a:pt x="22" y="528"/>
                      </a:lnTo>
                      <a:lnTo>
                        <a:pt x="22" y="528"/>
                      </a:lnTo>
                      <a:lnTo>
                        <a:pt x="22" y="528"/>
                      </a:lnTo>
                      <a:close/>
                      <a:moveTo>
                        <a:pt x="24" y="480"/>
                      </a:moveTo>
                      <a:lnTo>
                        <a:pt x="24" y="480"/>
                      </a:lnTo>
                      <a:lnTo>
                        <a:pt x="24" y="510"/>
                      </a:lnTo>
                      <a:lnTo>
                        <a:pt x="28" y="514"/>
                      </a:lnTo>
                      <a:lnTo>
                        <a:pt x="36" y="506"/>
                      </a:lnTo>
                      <a:lnTo>
                        <a:pt x="36" y="500"/>
                      </a:lnTo>
                      <a:lnTo>
                        <a:pt x="34" y="498"/>
                      </a:lnTo>
                      <a:lnTo>
                        <a:pt x="32" y="496"/>
                      </a:lnTo>
                      <a:lnTo>
                        <a:pt x="36" y="480"/>
                      </a:lnTo>
                      <a:lnTo>
                        <a:pt x="28" y="480"/>
                      </a:lnTo>
                      <a:lnTo>
                        <a:pt x="24" y="480"/>
                      </a:lnTo>
                      <a:lnTo>
                        <a:pt x="24" y="480"/>
                      </a:lnTo>
                      <a:lnTo>
                        <a:pt x="24" y="48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Freeform: Shape 100">
                  <a:extLst>
                    <a:ext uri="{FF2B5EF4-FFF2-40B4-BE49-F238E27FC236}">
                      <a16:creationId xmlns:a16="http://schemas.microsoft.com/office/drawing/2014/main" id="{8307F661-A310-4357-AC1A-C9D194529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800" y="1952625"/>
                  <a:ext cx="2073275" cy="1238250"/>
                </a:xfrm>
                <a:custGeom>
                  <a:avLst/>
                  <a:gdLst>
                    <a:gd name="T0" fmla="*/ 904 w 1306"/>
                    <a:gd name="T1" fmla="*/ 730 h 780"/>
                    <a:gd name="T2" fmla="*/ 862 w 1306"/>
                    <a:gd name="T3" fmla="*/ 708 h 780"/>
                    <a:gd name="T4" fmla="*/ 888 w 1306"/>
                    <a:gd name="T5" fmla="*/ 690 h 780"/>
                    <a:gd name="T6" fmla="*/ 1176 w 1306"/>
                    <a:gd name="T7" fmla="*/ 704 h 780"/>
                    <a:gd name="T8" fmla="*/ 1136 w 1306"/>
                    <a:gd name="T9" fmla="*/ 626 h 780"/>
                    <a:gd name="T10" fmla="*/ 772 w 1306"/>
                    <a:gd name="T11" fmla="*/ 600 h 780"/>
                    <a:gd name="T12" fmla="*/ 1224 w 1306"/>
                    <a:gd name="T13" fmla="*/ 628 h 780"/>
                    <a:gd name="T14" fmla="*/ 1264 w 1306"/>
                    <a:gd name="T15" fmla="*/ 668 h 780"/>
                    <a:gd name="T16" fmla="*/ 1288 w 1306"/>
                    <a:gd name="T17" fmla="*/ 658 h 780"/>
                    <a:gd name="T18" fmla="*/ 1234 w 1306"/>
                    <a:gd name="T19" fmla="*/ 604 h 780"/>
                    <a:gd name="T20" fmla="*/ 1132 w 1306"/>
                    <a:gd name="T21" fmla="*/ 536 h 780"/>
                    <a:gd name="T22" fmla="*/ 1108 w 1306"/>
                    <a:gd name="T23" fmla="*/ 342 h 780"/>
                    <a:gd name="T24" fmla="*/ 872 w 1306"/>
                    <a:gd name="T25" fmla="*/ 548 h 780"/>
                    <a:gd name="T26" fmla="*/ 172 w 1306"/>
                    <a:gd name="T27" fmla="*/ 528 h 780"/>
                    <a:gd name="T28" fmla="*/ 630 w 1306"/>
                    <a:gd name="T29" fmla="*/ 512 h 780"/>
                    <a:gd name="T30" fmla="*/ 624 w 1306"/>
                    <a:gd name="T31" fmla="*/ 548 h 780"/>
                    <a:gd name="T32" fmla="*/ 898 w 1306"/>
                    <a:gd name="T33" fmla="*/ 464 h 780"/>
                    <a:gd name="T34" fmla="*/ 906 w 1306"/>
                    <a:gd name="T35" fmla="*/ 458 h 780"/>
                    <a:gd name="T36" fmla="*/ 562 w 1306"/>
                    <a:gd name="T37" fmla="*/ 410 h 780"/>
                    <a:gd name="T38" fmla="*/ 926 w 1306"/>
                    <a:gd name="T39" fmla="*/ 310 h 780"/>
                    <a:gd name="T40" fmla="*/ 854 w 1306"/>
                    <a:gd name="T41" fmla="*/ 304 h 780"/>
                    <a:gd name="T42" fmla="*/ 370 w 1306"/>
                    <a:gd name="T43" fmla="*/ 352 h 780"/>
                    <a:gd name="T44" fmla="*/ 318 w 1306"/>
                    <a:gd name="T45" fmla="*/ 286 h 780"/>
                    <a:gd name="T46" fmla="*/ 816 w 1306"/>
                    <a:gd name="T47" fmla="*/ 304 h 780"/>
                    <a:gd name="T48" fmla="*/ 820 w 1306"/>
                    <a:gd name="T49" fmla="*/ 242 h 780"/>
                    <a:gd name="T50" fmla="*/ 346 w 1306"/>
                    <a:gd name="T51" fmla="*/ 222 h 780"/>
                    <a:gd name="T52" fmla="*/ 276 w 1306"/>
                    <a:gd name="T53" fmla="*/ 258 h 780"/>
                    <a:gd name="T54" fmla="*/ 798 w 1306"/>
                    <a:gd name="T55" fmla="*/ 186 h 780"/>
                    <a:gd name="T56" fmla="*/ 886 w 1306"/>
                    <a:gd name="T57" fmla="*/ 694 h 780"/>
                    <a:gd name="T58" fmla="*/ 898 w 1306"/>
                    <a:gd name="T59" fmla="*/ 752 h 780"/>
                    <a:gd name="T60" fmla="*/ 1054 w 1306"/>
                    <a:gd name="T61" fmla="*/ 674 h 780"/>
                    <a:gd name="T62" fmla="*/ 1134 w 1306"/>
                    <a:gd name="T63" fmla="*/ 710 h 780"/>
                    <a:gd name="T64" fmla="*/ 1168 w 1306"/>
                    <a:gd name="T65" fmla="*/ 712 h 780"/>
                    <a:gd name="T66" fmla="*/ 1104 w 1306"/>
                    <a:gd name="T67" fmla="*/ 648 h 780"/>
                    <a:gd name="T68" fmla="*/ 1064 w 1306"/>
                    <a:gd name="T69" fmla="*/ 626 h 780"/>
                    <a:gd name="T70" fmla="*/ 1204 w 1306"/>
                    <a:gd name="T71" fmla="*/ 590 h 780"/>
                    <a:gd name="T72" fmla="*/ 1230 w 1306"/>
                    <a:gd name="T73" fmla="*/ 510 h 780"/>
                    <a:gd name="T74" fmla="*/ 1158 w 1306"/>
                    <a:gd name="T75" fmla="*/ 436 h 780"/>
                    <a:gd name="T76" fmla="*/ 1064 w 1306"/>
                    <a:gd name="T77" fmla="*/ 396 h 780"/>
                    <a:gd name="T78" fmla="*/ 964 w 1306"/>
                    <a:gd name="T79" fmla="*/ 324 h 780"/>
                    <a:gd name="T80" fmla="*/ 932 w 1306"/>
                    <a:gd name="T81" fmla="*/ 418 h 780"/>
                    <a:gd name="T82" fmla="*/ 860 w 1306"/>
                    <a:gd name="T83" fmla="*/ 536 h 780"/>
                    <a:gd name="T84" fmla="*/ 710 w 1306"/>
                    <a:gd name="T85" fmla="*/ 428 h 780"/>
                    <a:gd name="T86" fmla="*/ 720 w 1306"/>
                    <a:gd name="T87" fmla="*/ 314 h 780"/>
                    <a:gd name="T88" fmla="*/ 754 w 1306"/>
                    <a:gd name="T89" fmla="*/ 244 h 780"/>
                    <a:gd name="T90" fmla="*/ 888 w 1306"/>
                    <a:gd name="T91" fmla="*/ 204 h 780"/>
                    <a:gd name="T92" fmla="*/ 818 w 1306"/>
                    <a:gd name="T93" fmla="*/ 176 h 780"/>
                    <a:gd name="T94" fmla="*/ 746 w 1306"/>
                    <a:gd name="T95" fmla="*/ 152 h 780"/>
                    <a:gd name="T96" fmla="*/ 692 w 1306"/>
                    <a:gd name="T97" fmla="*/ 52 h 780"/>
                    <a:gd name="T98" fmla="*/ 670 w 1306"/>
                    <a:gd name="T99" fmla="*/ 80 h 780"/>
                    <a:gd name="T100" fmla="*/ 684 w 1306"/>
                    <a:gd name="T101" fmla="*/ 160 h 780"/>
                    <a:gd name="T102" fmla="*/ 588 w 1306"/>
                    <a:gd name="T103" fmla="*/ 184 h 780"/>
                    <a:gd name="T104" fmla="*/ 508 w 1306"/>
                    <a:gd name="T105" fmla="*/ 168 h 780"/>
                    <a:gd name="T106" fmla="*/ 390 w 1306"/>
                    <a:gd name="T107" fmla="*/ 176 h 780"/>
                    <a:gd name="T108" fmla="*/ 234 w 1306"/>
                    <a:gd name="T109" fmla="*/ 132 h 780"/>
                    <a:gd name="T110" fmla="*/ 156 w 1306"/>
                    <a:gd name="T111" fmla="*/ 126 h 780"/>
                    <a:gd name="T112" fmla="*/ 84 w 1306"/>
                    <a:gd name="T113" fmla="*/ 156 h 780"/>
                    <a:gd name="T114" fmla="*/ 74 w 1306"/>
                    <a:gd name="T115" fmla="*/ 392 h 780"/>
                    <a:gd name="T116" fmla="*/ 182 w 1306"/>
                    <a:gd name="T117" fmla="*/ 474 h 780"/>
                    <a:gd name="T118" fmla="*/ 192 w 1306"/>
                    <a:gd name="T119" fmla="*/ 550 h 780"/>
                    <a:gd name="T120" fmla="*/ 258 w 1306"/>
                    <a:gd name="T121" fmla="*/ 620 h 780"/>
                    <a:gd name="T122" fmla="*/ 702 w 1306"/>
                    <a:gd name="T123" fmla="*/ 644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06" h="780">
                      <a:moveTo>
                        <a:pt x="510" y="158"/>
                      </a:moveTo>
                      <a:lnTo>
                        <a:pt x="510" y="158"/>
                      </a:lnTo>
                      <a:lnTo>
                        <a:pt x="512" y="162"/>
                      </a:lnTo>
                      <a:lnTo>
                        <a:pt x="512" y="166"/>
                      </a:lnTo>
                      <a:lnTo>
                        <a:pt x="510" y="166"/>
                      </a:lnTo>
                      <a:lnTo>
                        <a:pt x="508" y="160"/>
                      </a:lnTo>
                      <a:lnTo>
                        <a:pt x="508" y="158"/>
                      </a:lnTo>
                      <a:lnTo>
                        <a:pt x="510" y="158"/>
                      </a:lnTo>
                      <a:lnTo>
                        <a:pt x="510" y="158"/>
                      </a:lnTo>
                      <a:lnTo>
                        <a:pt x="510" y="158"/>
                      </a:lnTo>
                      <a:close/>
                      <a:moveTo>
                        <a:pt x="682" y="44"/>
                      </a:moveTo>
                      <a:lnTo>
                        <a:pt x="682" y="44"/>
                      </a:lnTo>
                      <a:lnTo>
                        <a:pt x="684" y="44"/>
                      </a:lnTo>
                      <a:lnTo>
                        <a:pt x="684" y="48"/>
                      </a:lnTo>
                      <a:lnTo>
                        <a:pt x="680" y="48"/>
                      </a:lnTo>
                      <a:lnTo>
                        <a:pt x="680" y="44"/>
                      </a:lnTo>
                      <a:lnTo>
                        <a:pt x="682" y="44"/>
                      </a:lnTo>
                      <a:lnTo>
                        <a:pt x="682" y="44"/>
                      </a:lnTo>
                      <a:lnTo>
                        <a:pt x="682" y="44"/>
                      </a:lnTo>
                      <a:close/>
                      <a:moveTo>
                        <a:pt x="1276" y="656"/>
                      </a:moveTo>
                      <a:lnTo>
                        <a:pt x="1276" y="656"/>
                      </a:lnTo>
                      <a:lnTo>
                        <a:pt x="1272" y="662"/>
                      </a:lnTo>
                      <a:lnTo>
                        <a:pt x="1270" y="662"/>
                      </a:lnTo>
                      <a:lnTo>
                        <a:pt x="1270" y="658"/>
                      </a:lnTo>
                      <a:lnTo>
                        <a:pt x="1276" y="656"/>
                      </a:lnTo>
                      <a:lnTo>
                        <a:pt x="1276" y="656"/>
                      </a:lnTo>
                      <a:lnTo>
                        <a:pt x="1276" y="656"/>
                      </a:lnTo>
                      <a:close/>
                      <a:moveTo>
                        <a:pt x="908" y="728"/>
                      </a:moveTo>
                      <a:lnTo>
                        <a:pt x="908" y="728"/>
                      </a:lnTo>
                      <a:lnTo>
                        <a:pt x="908" y="734"/>
                      </a:lnTo>
                      <a:lnTo>
                        <a:pt x="904" y="734"/>
                      </a:lnTo>
                      <a:lnTo>
                        <a:pt x="904" y="730"/>
                      </a:lnTo>
                      <a:lnTo>
                        <a:pt x="906" y="728"/>
                      </a:lnTo>
                      <a:lnTo>
                        <a:pt x="908" y="728"/>
                      </a:lnTo>
                      <a:lnTo>
                        <a:pt x="908" y="728"/>
                      </a:lnTo>
                      <a:lnTo>
                        <a:pt x="908" y="728"/>
                      </a:lnTo>
                      <a:close/>
                      <a:moveTo>
                        <a:pt x="874" y="712"/>
                      </a:moveTo>
                      <a:lnTo>
                        <a:pt x="878" y="718"/>
                      </a:lnTo>
                      <a:lnTo>
                        <a:pt x="878" y="716"/>
                      </a:lnTo>
                      <a:lnTo>
                        <a:pt x="874" y="712"/>
                      </a:lnTo>
                      <a:lnTo>
                        <a:pt x="874" y="712"/>
                      </a:lnTo>
                      <a:lnTo>
                        <a:pt x="874" y="712"/>
                      </a:lnTo>
                      <a:close/>
                      <a:moveTo>
                        <a:pt x="1104" y="708"/>
                      </a:moveTo>
                      <a:lnTo>
                        <a:pt x="1104" y="708"/>
                      </a:lnTo>
                      <a:lnTo>
                        <a:pt x="1104" y="710"/>
                      </a:lnTo>
                      <a:lnTo>
                        <a:pt x="1100" y="712"/>
                      </a:lnTo>
                      <a:lnTo>
                        <a:pt x="1100" y="708"/>
                      </a:lnTo>
                      <a:lnTo>
                        <a:pt x="1104" y="708"/>
                      </a:lnTo>
                      <a:lnTo>
                        <a:pt x="1104" y="708"/>
                      </a:lnTo>
                      <a:lnTo>
                        <a:pt x="1104" y="708"/>
                      </a:lnTo>
                      <a:close/>
                      <a:moveTo>
                        <a:pt x="982" y="708"/>
                      </a:moveTo>
                      <a:lnTo>
                        <a:pt x="982" y="708"/>
                      </a:lnTo>
                      <a:lnTo>
                        <a:pt x="986" y="708"/>
                      </a:lnTo>
                      <a:lnTo>
                        <a:pt x="988" y="710"/>
                      </a:lnTo>
                      <a:lnTo>
                        <a:pt x="986" y="712"/>
                      </a:lnTo>
                      <a:lnTo>
                        <a:pt x="982" y="712"/>
                      </a:lnTo>
                      <a:lnTo>
                        <a:pt x="980" y="710"/>
                      </a:lnTo>
                      <a:lnTo>
                        <a:pt x="980" y="708"/>
                      </a:lnTo>
                      <a:lnTo>
                        <a:pt x="982" y="708"/>
                      </a:lnTo>
                      <a:lnTo>
                        <a:pt x="982" y="708"/>
                      </a:lnTo>
                      <a:lnTo>
                        <a:pt x="982" y="708"/>
                      </a:lnTo>
                      <a:close/>
                      <a:moveTo>
                        <a:pt x="852" y="700"/>
                      </a:moveTo>
                      <a:lnTo>
                        <a:pt x="852" y="700"/>
                      </a:lnTo>
                      <a:lnTo>
                        <a:pt x="862" y="708"/>
                      </a:lnTo>
                      <a:lnTo>
                        <a:pt x="870" y="708"/>
                      </a:lnTo>
                      <a:lnTo>
                        <a:pt x="870" y="704"/>
                      </a:lnTo>
                      <a:lnTo>
                        <a:pt x="862" y="700"/>
                      </a:lnTo>
                      <a:lnTo>
                        <a:pt x="856" y="700"/>
                      </a:lnTo>
                      <a:lnTo>
                        <a:pt x="852" y="700"/>
                      </a:lnTo>
                      <a:lnTo>
                        <a:pt x="852" y="700"/>
                      </a:lnTo>
                      <a:lnTo>
                        <a:pt x="852" y="700"/>
                      </a:lnTo>
                      <a:close/>
                      <a:moveTo>
                        <a:pt x="1190" y="692"/>
                      </a:moveTo>
                      <a:lnTo>
                        <a:pt x="1190" y="692"/>
                      </a:lnTo>
                      <a:lnTo>
                        <a:pt x="1196" y="694"/>
                      </a:lnTo>
                      <a:lnTo>
                        <a:pt x="1196" y="698"/>
                      </a:lnTo>
                      <a:lnTo>
                        <a:pt x="1190" y="698"/>
                      </a:lnTo>
                      <a:lnTo>
                        <a:pt x="1194" y="698"/>
                      </a:lnTo>
                      <a:lnTo>
                        <a:pt x="1196" y="698"/>
                      </a:lnTo>
                      <a:lnTo>
                        <a:pt x="1196" y="700"/>
                      </a:lnTo>
                      <a:lnTo>
                        <a:pt x="1190" y="700"/>
                      </a:lnTo>
                      <a:lnTo>
                        <a:pt x="1190" y="708"/>
                      </a:lnTo>
                      <a:lnTo>
                        <a:pt x="1178" y="710"/>
                      </a:lnTo>
                      <a:lnTo>
                        <a:pt x="1172" y="710"/>
                      </a:lnTo>
                      <a:lnTo>
                        <a:pt x="1180" y="704"/>
                      </a:lnTo>
                      <a:lnTo>
                        <a:pt x="1182" y="702"/>
                      </a:lnTo>
                      <a:lnTo>
                        <a:pt x="1182" y="694"/>
                      </a:lnTo>
                      <a:lnTo>
                        <a:pt x="1190" y="692"/>
                      </a:lnTo>
                      <a:lnTo>
                        <a:pt x="1190" y="692"/>
                      </a:lnTo>
                      <a:lnTo>
                        <a:pt x="1190" y="692"/>
                      </a:lnTo>
                      <a:close/>
                      <a:moveTo>
                        <a:pt x="896" y="684"/>
                      </a:moveTo>
                      <a:lnTo>
                        <a:pt x="896" y="684"/>
                      </a:lnTo>
                      <a:lnTo>
                        <a:pt x="900" y="684"/>
                      </a:lnTo>
                      <a:lnTo>
                        <a:pt x="900" y="686"/>
                      </a:lnTo>
                      <a:lnTo>
                        <a:pt x="898" y="692"/>
                      </a:lnTo>
                      <a:lnTo>
                        <a:pt x="890" y="690"/>
                      </a:lnTo>
                      <a:lnTo>
                        <a:pt x="888" y="690"/>
                      </a:lnTo>
                      <a:lnTo>
                        <a:pt x="892" y="686"/>
                      </a:lnTo>
                      <a:lnTo>
                        <a:pt x="892" y="684"/>
                      </a:lnTo>
                      <a:lnTo>
                        <a:pt x="896" y="684"/>
                      </a:lnTo>
                      <a:lnTo>
                        <a:pt x="896" y="684"/>
                      </a:lnTo>
                      <a:lnTo>
                        <a:pt x="896" y="684"/>
                      </a:lnTo>
                      <a:close/>
                      <a:moveTo>
                        <a:pt x="1128" y="676"/>
                      </a:moveTo>
                      <a:lnTo>
                        <a:pt x="1128" y="680"/>
                      </a:lnTo>
                      <a:lnTo>
                        <a:pt x="1126" y="680"/>
                      </a:lnTo>
                      <a:lnTo>
                        <a:pt x="1126" y="682"/>
                      </a:lnTo>
                      <a:lnTo>
                        <a:pt x="1124" y="682"/>
                      </a:lnTo>
                      <a:lnTo>
                        <a:pt x="1126" y="684"/>
                      </a:lnTo>
                      <a:lnTo>
                        <a:pt x="1132" y="692"/>
                      </a:lnTo>
                      <a:lnTo>
                        <a:pt x="1136" y="692"/>
                      </a:lnTo>
                      <a:lnTo>
                        <a:pt x="1142" y="692"/>
                      </a:lnTo>
                      <a:lnTo>
                        <a:pt x="1150" y="692"/>
                      </a:lnTo>
                      <a:lnTo>
                        <a:pt x="1150" y="698"/>
                      </a:lnTo>
                      <a:lnTo>
                        <a:pt x="1158" y="698"/>
                      </a:lnTo>
                      <a:lnTo>
                        <a:pt x="1154" y="690"/>
                      </a:lnTo>
                      <a:lnTo>
                        <a:pt x="1142" y="690"/>
                      </a:lnTo>
                      <a:lnTo>
                        <a:pt x="1134" y="686"/>
                      </a:lnTo>
                      <a:lnTo>
                        <a:pt x="1132" y="684"/>
                      </a:lnTo>
                      <a:lnTo>
                        <a:pt x="1128" y="676"/>
                      </a:lnTo>
                      <a:lnTo>
                        <a:pt x="1128" y="676"/>
                      </a:lnTo>
                      <a:lnTo>
                        <a:pt x="1128" y="676"/>
                      </a:lnTo>
                      <a:close/>
                      <a:moveTo>
                        <a:pt x="1190" y="674"/>
                      </a:moveTo>
                      <a:lnTo>
                        <a:pt x="1188" y="676"/>
                      </a:lnTo>
                      <a:lnTo>
                        <a:pt x="1182" y="676"/>
                      </a:lnTo>
                      <a:lnTo>
                        <a:pt x="1178" y="676"/>
                      </a:lnTo>
                      <a:lnTo>
                        <a:pt x="1172" y="690"/>
                      </a:lnTo>
                      <a:lnTo>
                        <a:pt x="1168" y="708"/>
                      </a:lnTo>
                      <a:lnTo>
                        <a:pt x="1176" y="710"/>
                      </a:lnTo>
                      <a:lnTo>
                        <a:pt x="1176" y="704"/>
                      </a:lnTo>
                      <a:lnTo>
                        <a:pt x="1172" y="702"/>
                      </a:lnTo>
                      <a:lnTo>
                        <a:pt x="1172" y="698"/>
                      </a:lnTo>
                      <a:lnTo>
                        <a:pt x="1180" y="694"/>
                      </a:lnTo>
                      <a:lnTo>
                        <a:pt x="1180" y="690"/>
                      </a:lnTo>
                      <a:lnTo>
                        <a:pt x="1180" y="684"/>
                      </a:lnTo>
                      <a:lnTo>
                        <a:pt x="1180" y="682"/>
                      </a:lnTo>
                      <a:lnTo>
                        <a:pt x="1188" y="676"/>
                      </a:lnTo>
                      <a:lnTo>
                        <a:pt x="1194" y="674"/>
                      </a:lnTo>
                      <a:lnTo>
                        <a:pt x="1190" y="674"/>
                      </a:lnTo>
                      <a:lnTo>
                        <a:pt x="1190" y="674"/>
                      </a:lnTo>
                      <a:lnTo>
                        <a:pt x="1190" y="674"/>
                      </a:lnTo>
                      <a:close/>
                      <a:moveTo>
                        <a:pt x="1252" y="672"/>
                      </a:moveTo>
                      <a:lnTo>
                        <a:pt x="1252" y="672"/>
                      </a:lnTo>
                      <a:lnTo>
                        <a:pt x="1254" y="680"/>
                      </a:lnTo>
                      <a:lnTo>
                        <a:pt x="1258" y="680"/>
                      </a:lnTo>
                      <a:lnTo>
                        <a:pt x="1258" y="676"/>
                      </a:lnTo>
                      <a:lnTo>
                        <a:pt x="1254" y="674"/>
                      </a:lnTo>
                      <a:lnTo>
                        <a:pt x="1252" y="672"/>
                      </a:lnTo>
                      <a:lnTo>
                        <a:pt x="1252" y="672"/>
                      </a:lnTo>
                      <a:lnTo>
                        <a:pt x="1252" y="672"/>
                      </a:lnTo>
                      <a:close/>
                      <a:moveTo>
                        <a:pt x="1164" y="658"/>
                      </a:moveTo>
                      <a:lnTo>
                        <a:pt x="1164" y="658"/>
                      </a:lnTo>
                      <a:lnTo>
                        <a:pt x="1162" y="662"/>
                      </a:lnTo>
                      <a:lnTo>
                        <a:pt x="1162" y="664"/>
                      </a:lnTo>
                      <a:lnTo>
                        <a:pt x="1164" y="658"/>
                      </a:lnTo>
                      <a:lnTo>
                        <a:pt x="1168" y="658"/>
                      </a:lnTo>
                      <a:lnTo>
                        <a:pt x="1164" y="658"/>
                      </a:lnTo>
                      <a:lnTo>
                        <a:pt x="1164" y="658"/>
                      </a:lnTo>
                      <a:lnTo>
                        <a:pt x="1164" y="658"/>
                      </a:lnTo>
                      <a:close/>
                      <a:moveTo>
                        <a:pt x="1122" y="610"/>
                      </a:moveTo>
                      <a:lnTo>
                        <a:pt x="1122" y="614"/>
                      </a:lnTo>
                      <a:lnTo>
                        <a:pt x="1136" y="626"/>
                      </a:lnTo>
                      <a:lnTo>
                        <a:pt x="1144" y="628"/>
                      </a:lnTo>
                      <a:lnTo>
                        <a:pt x="1154" y="630"/>
                      </a:lnTo>
                      <a:lnTo>
                        <a:pt x="1160" y="632"/>
                      </a:lnTo>
                      <a:lnTo>
                        <a:pt x="1160" y="630"/>
                      </a:lnTo>
                      <a:lnTo>
                        <a:pt x="1158" y="628"/>
                      </a:lnTo>
                      <a:lnTo>
                        <a:pt x="1142" y="618"/>
                      </a:lnTo>
                      <a:lnTo>
                        <a:pt x="1122" y="610"/>
                      </a:lnTo>
                      <a:lnTo>
                        <a:pt x="1122" y="610"/>
                      </a:lnTo>
                      <a:lnTo>
                        <a:pt x="1122" y="610"/>
                      </a:lnTo>
                      <a:close/>
                      <a:moveTo>
                        <a:pt x="256" y="610"/>
                      </a:moveTo>
                      <a:lnTo>
                        <a:pt x="256" y="610"/>
                      </a:lnTo>
                      <a:lnTo>
                        <a:pt x="258" y="618"/>
                      </a:lnTo>
                      <a:lnTo>
                        <a:pt x="264" y="620"/>
                      </a:lnTo>
                      <a:lnTo>
                        <a:pt x="262" y="618"/>
                      </a:lnTo>
                      <a:lnTo>
                        <a:pt x="256" y="610"/>
                      </a:lnTo>
                      <a:lnTo>
                        <a:pt x="256" y="610"/>
                      </a:lnTo>
                      <a:lnTo>
                        <a:pt x="256" y="610"/>
                      </a:lnTo>
                      <a:close/>
                      <a:moveTo>
                        <a:pt x="772" y="600"/>
                      </a:moveTo>
                      <a:lnTo>
                        <a:pt x="772" y="600"/>
                      </a:lnTo>
                      <a:lnTo>
                        <a:pt x="782" y="610"/>
                      </a:lnTo>
                      <a:lnTo>
                        <a:pt x="784" y="614"/>
                      </a:lnTo>
                      <a:lnTo>
                        <a:pt x="784" y="618"/>
                      </a:lnTo>
                      <a:lnTo>
                        <a:pt x="780" y="618"/>
                      </a:lnTo>
                      <a:lnTo>
                        <a:pt x="774" y="618"/>
                      </a:lnTo>
                      <a:lnTo>
                        <a:pt x="772" y="614"/>
                      </a:lnTo>
                      <a:lnTo>
                        <a:pt x="772" y="612"/>
                      </a:lnTo>
                      <a:lnTo>
                        <a:pt x="770" y="612"/>
                      </a:lnTo>
                      <a:lnTo>
                        <a:pt x="768" y="612"/>
                      </a:lnTo>
                      <a:lnTo>
                        <a:pt x="770" y="602"/>
                      </a:lnTo>
                      <a:lnTo>
                        <a:pt x="772" y="600"/>
                      </a:lnTo>
                      <a:lnTo>
                        <a:pt x="772" y="600"/>
                      </a:lnTo>
                      <a:lnTo>
                        <a:pt x="772" y="600"/>
                      </a:lnTo>
                      <a:close/>
                      <a:moveTo>
                        <a:pt x="218" y="592"/>
                      </a:moveTo>
                      <a:lnTo>
                        <a:pt x="228" y="592"/>
                      </a:lnTo>
                      <a:lnTo>
                        <a:pt x="226" y="600"/>
                      </a:lnTo>
                      <a:lnTo>
                        <a:pt x="212" y="600"/>
                      </a:lnTo>
                      <a:lnTo>
                        <a:pt x="210" y="594"/>
                      </a:lnTo>
                      <a:lnTo>
                        <a:pt x="218" y="592"/>
                      </a:lnTo>
                      <a:lnTo>
                        <a:pt x="218" y="592"/>
                      </a:lnTo>
                      <a:lnTo>
                        <a:pt x="218" y="592"/>
                      </a:lnTo>
                      <a:close/>
                      <a:moveTo>
                        <a:pt x="1006" y="580"/>
                      </a:moveTo>
                      <a:lnTo>
                        <a:pt x="1006" y="580"/>
                      </a:lnTo>
                      <a:lnTo>
                        <a:pt x="1008" y="580"/>
                      </a:lnTo>
                      <a:lnTo>
                        <a:pt x="1008" y="582"/>
                      </a:lnTo>
                      <a:lnTo>
                        <a:pt x="1004" y="590"/>
                      </a:lnTo>
                      <a:lnTo>
                        <a:pt x="998" y="594"/>
                      </a:lnTo>
                      <a:lnTo>
                        <a:pt x="996" y="596"/>
                      </a:lnTo>
                      <a:lnTo>
                        <a:pt x="990" y="596"/>
                      </a:lnTo>
                      <a:lnTo>
                        <a:pt x="992" y="592"/>
                      </a:lnTo>
                      <a:lnTo>
                        <a:pt x="1006" y="580"/>
                      </a:lnTo>
                      <a:lnTo>
                        <a:pt x="1006" y="580"/>
                      </a:lnTo>
                      <a:lnTo>
                        <a:pt x="1006" y="580"/>
                      </a:lnTo>
                      <a:close/>
                      <a:moveTo>
                        <a:pt x="1244" y="572"/>
                      </a:moveTo>
                      <a:lnTo>
                        <a:pt x="1244" y="572"/>
                      </a:lnTo>
                      <a:lnTo>
                        <a:pt x="1240" y="574"/>
                      </a:lnTo>
                      <a:lnTo>
                        <a:pt x="1236" y="580"/>
                      </a:lnTo>
                      <a:lnTo>
                        <a:pt x="1234" y="584"/>
                      </a:lnTo>
                      <a:lnTo>
                        <a:pt x="1226" y="584"/>
                      </a:lnTo>
                      <a:lnTo>
                        <a:pt x="1226" y="590"/>
                      </a:lnTo>
                      <a:lnTo>
                        <a:pt x="1226" y="594"/>
                      </a:lnTo>
                      <a:lnTo>
                        <a:pt x="1222" y="610"/>
                      </a:lnTo>
                      <a:lnTo>
                        <a:pt x="1216" y="622"/>
                      </a:lnTo>
                      <a:lnTo>
                        <a:pt x="1224" y="622"/>
                      </a:lnTo>
                      <a:lnTo>
                        <a:pt x="1224" y="628"/>
                      </a:lnTo>
                      <a:lnTo>
                        <a:pt x="1222" y="628"/>
                      </a:lnTo>
                      <a:lnTo>
                        <a:pt x="1222" y="632"/>
                      </a:lnTo>
                      <a:lnTo>
                        <a:pt x="1218" y="632"/>
                      </a:lnTo>
                      <a:lnTo>
                        <a:pt x="1216" y="630"/>
                      </a:lnTo>
                      <a:lnTo>
                        <a:pt x="1216" y="628"/>
                      </a:lnTo>
                      <a:lnTo>
                        <a:pt x="1212" y="628"/>
                      </a:lnTo>
                      <a:lnTo>
                        <a:pt x="1212" y="630"/>
                      </a:lnTo>
                      <a:lnTo>
                        <a:pt x="1212" y="636"/>
                      </a:lnTo>
                      <a:lnTo>
                        <a:pt x="1208" y="636"/>
                      </a:lnTo>
                      <a:lnTo>
                        <a:pt x="1206" y="638"/>
                      </a:lnTo>
                      <a:lnTo>
                        <a:pt x="1208" y="640"/>
                      </a:lnTo>
                      <a:lnTo>
                        <a:pt x="1200" y="654"/>
                      </a:lnTo>
                      <a:lnTo>
                        <a:pt x="1198" y="658"/>
                      </a:lnTo>
                      <a:lnTo>
                        <a:pt x="1200" y="662"/>
                      </a:lnTo>
                      <a:lnTo>
                        <a:pt x="1204" y="662"/>
                      </a:lnTo>
                      <a:lnTo>
                        <a:pt x="1206" y="658"/>
                      </a:lnTo>
                      <a:lnTo>
                        <a:pt x="1208" y="658"/>
                      </a:lnTo>
                      <a:lnTo>
                        <a:pt x="1216" y="656"/>
                      </a:lnTo>
                      <a:lnTo>
                        <a:pt x="1224" y="658"/>
                      </a:lnTo>
                      <a:lnTo>
                        <a:pt x="1234" y="658"/>
                      </a:lnTo>
                      <a:lnTo>
                        <a:pt x="1236" y="658"/>
                      </a:lnTo>
                      <a:lnTo>
                        <a:pt x="1240" y="658"/>
                      </a:lnTo>
                      <a:lnTo>
                        <a:pt x="1244" y="656"/>
                      </a:lnTo>
                      <a:lnTo>
                        <a:pt x="1242" y="658"/>
                      </a:lnTo>
                      <a:lnTo>
                        <a:pt x="1244" y="658"/>
                      </a:lnTo>
                      <a:lnTo>
                        <a:pt x="1260" y="656"/>
                      </a:lnTo>
                      <a:lnTo>
                        <a:pt x="1264" y="656"/>
                      </a:lnTo>
                      <a:lnTo>
                        <a:pt x="1262" y="658"/>
                      </a:lnTo>
                      <a:lnTo>
                        <a:pt x="1262" y="662"/>
                      </a:lnTo>
                      <a:lnTo>
                        <a:pt x="1268" y="664"/>
                      </a:lnTo>
                      <a:lnTo>
                        <a:pt x="1268" y="666"/>
                      </a:lnTo>
                      <a:lnTo>
                        <a:pt x="1264" y="668"/>
                      </a:lnTo>
                      <a:lnTo>
                        <a:pt x="1260" y="672"/>
                      </a:lnTo>
                      <a:lnTo>
                        <a:pt x="1262" y="672"/>
                      </a:lnTo>
                      <a:lnTo>
                        <a:pt x="1262" y="674"/>
                      </a:lnTo>
                      <a:lnTo>
                        <a:pt x="1264" y="674"/>
                      </a:lnTo>
                      <a:lnTo>
                        <a:pt x="1268" y="674"/>
                      </a:lnTo>
                      <a:lnTo>
                        <a:pt x="1276" y="664"/>
                      </a:lnTo>
                      <a:lnTo>
                        <a:pt x="1280" y="656"/>
                      </a:lnTo>
                      <a:lnTo>
                        <a:pt x="1286" y="658"/>
                      </a:lnTo>
                      <a:lnTo>
                        <a:pt x="1288" y="658"/>
                      </a:lnTo>
                      <a:lnTo>
                        <a:pt x="1288" y="664"/>
                      </a:lnTo>
                      <a:lnTo>
                        <a:pt x="1286" y="666"/>
                      </a:lnTo>
                      <a:lnTo>
                        <a:pt x="1286" y="668"/>
                      </a:lnTo>
                      <a:lnTo>
                        <a:pt x="1286" y="672"/>
                      </a:lnTo>
                      <a:lnTo>
                        <a:pt x="1288" y="676"/>
                      </a:lnTo>
                      <a:lnTo>
                        <a:pt x="1290" y="674"/>
                      </a:lnTo>
                      <a:lnTo>
                        <a:pt x="1290" y="668"/>
                      </a:lnTo>
                      <a:lnTo>
                        <a:pt x="1296" y="668"/>
                      </a:lnTo>
                      <a:lnTo>
                        <a:pt x="1296" y="676"/>
                      </a:lnTo>
                      <a:lnTo>
                        <a:pt x="1300" y="676"/>
                      </a:lnTo>
                      <a:lnTo>
                        <a:pt x="1304" y="668"/>
                      </a:lnTo>
                      <a:lnTo>
                        <a:pt x="1306" y="656"/>
                      </a:lnTo>
                      <a:lnTo>
                        <a:pt x="1304" y="658"/>
                      </a:lnTo>
                      <a:lnTo>
                        <a:pt x="1304" y="664"/>
                      </a:lnTo>
                      <a:lnTo>
                        <a:pt x="1300" y="664"/>
                      </a:lnTo>
                      <a:lnTo>
                        <a:pt x="1300" y="662"/>
                      </a:lnTo>
                      <a:lnTo>
                        <a:pt x="1304" y="656"/>
                      </a:lnTo>
                      <a:lnTo>
                        <a:pt x="1306" y="650"/>
                      </a:lnTo>
                      <a:lnTo>
                        <a:pt x="1300" y="650"/>
                      </a:lnTo>
                      <a:lnTo>
                        <a:pt x="1296" y="656"/>
                      </a:lnTo>
                      <a:lnTo>
                        <a:pt x="1296" y="658"/>
                      </a:lnTo>
                      <a:lnTo>
                        <a:pt x="1296" y="662"/>
                      </a:lnTo>
                      <a:lnTo>
                        <a:pt x="1288" y="658"/>
                      </a:lnTo>
                      <a:lnTo>
                        <a:pt x="1296" y="656"/>
                      </a:lnTo>
                      <a:lnTo>
                        <a:pt x="1290" y="648"/>
                      </a:lnTo>
                      <a:lnTo>
                        <a:pt x="1296" y="640"/>
                      </a:lnTo>
                      <a:lnTo>
                        <a:pt x="1288" y="640"/>
                      </a:lnTo>
                      <a:lnTo>
                        <a:pt x="1280" y="644"/>
                      </a:lnTo>
                      <a:lnTo>
                        <a:pt x="1282" y="638"/>
                      </a:lnTo>
                      <a:lnTo>
                        <a:pt x="1280" y="638"/>
                      </a:lnTo>
                      <a:lnTo>
                        <a:pt x="1278" y="640"/>
                      </a:lnTo>
                      <a:lnTo>
                        <a:pt x="1280" y="638"/>
                      </a:lnTo>
                      <a:lnTo>
                        <a:pt x="1278" y="636"/>
                      </a:lnTo>
                      <a:lnTo>
                        <a:pt x="1276" y="632"/>
                      </a:lnTo>
                      <a:lnTo>
                        <a:pt x="1278" y="632"/>
                      </a:lnTo>
                      <a:lnTo>
                        <a:pt x="1280" y="626"/>
                      </a:lnTo>
                      <a:lnTo>
                        <a:pt x="1280" y="622"/>
                      </a:lnTo>
                      <a:lnTo>
                        <a:pt x="1278" y="620"/>
                      </a:lnTo>
                      <a:lnTo>
                        <a:pt x="1276" y="620"/>
                      </a:lnTo>
                      <a:lnTo>
                        <a:pt x="1276" y="622"/>
                      </a:lnTo>
                      <a:lnTo>
                        <a:pt x="1270" y="622"/>
                      </a:lnTo>
                      <a:lnTo>
                        <a:pt x="1264" y="620"/>
                      </a:lnTo>
                      <a:lnTo>
                        <a:pt x="1262" y="620"/>
                      </a:lnTo>
                      <a:lnTo>
                        <a:pt x="1262" y="622"/>
                      </a:lnTo>
                      <a:lnTo>
                        <a:pt x="1262" y="626"/>
                      </a:lnTo>
                      <a:lnTo>
                        <a:pt x="1260" y="626"/>
                      </a:lnTo>
                      <a:lnTo>
                        <a:pt x="1252" y="626"/>
                      </a:lnTo>
                      <a:lnTo>
                        <a:pt x="1244" y="622"/>
                      </a:lnTo>
                      <a:lnTo>
                        <a:pt x="1250" y="614"/>
                      </a:lnTo>
                      <a:lnTo>
                        <a:pt x="1250" y="612"/>
                      </a:lnTo>
                      <a:lnTo>
                        <a:pt x="1244" y="610"/>
                      </a:lnTo>
                      <a:lnTo>
                        <a:pt x="1244" y="608"/>
                      </a:lnTo>
                      <a:lnTo>
                        <a:pt x="1234" y="618"/>
                      </a:lnTo>
                      <a:lnTo>
                        <a:pt x="1234" y="608"/>
                      </a:lnTo>
                      <a:lnTo>
                        <a:pt x="1234" y="604"/>
                      </a:lnTo>
                      <a:lnTo>
                        <a:pt x="1236" y="600"/>
                      </a:lnTo>
                      <a:lnTo>
                        <a:pt x="1244" y="594"/>
                      </a:lnTo>
                      <a:lnTo>
                        <a:pt x="1242" y="590"/>
                      </a:lnTo>
                      <a:lnTo>
                        <a:pt x="1242" y="586"/>
                      </a:lnTo>
                      <a:lnTo>
                        <a:pt x="1244" y="584"/>
                      </a:lnTo>
                      <a:lnTo>
                        <a:pt x="1250" y="584"/>
                      </a:lnTo>
                      <a:lnTo>
                        <a:pt x="1244" y="576"/>
                      </a:lnTo>
                      <a:lnTo>
                        <a:pt x="1250" y="576"/>
                      </a:lnTo>
                      <a:lnTo>
                        <a:pt x="1252" y="572"/>
                      </a:lnTo>
                      <a:lnTo>
                        <a:pt x="1248" y="572"/>
                      </a:lnTo>
                      <a:lnTo>
                        <a:pt x="1244" y="572"/>
                      </a:lnTo>
                      <a:lnTo>
                        <a:pt x="1244" y="568"/>
                      </a:lnTo>
                      <a:lnTo>
                        <a:pt x="1244" y="572"/>
                      </a:lnTo>
                      <a:lnTo>
                        <a:pt x="1244" y="572"/>
                      </a:lnTo>
                      <a:lnTo>
                        <a:pt x="1244" y="572"/>
                      </a:lnTo>
                      <a:close/>
                      <a:moveTo>
                        <a:pt x="1052" y="536"/>
                      </a:moveTo>
                      <a:lnTo>
                        <a:pt x="1052" y="536"/>
                      </a:lnTo>
                      <a:lnTo>
                        <a:pt x="1054" y="536"/>
                      </a:lnTo>
                      <a:lnTo>
                        <a:pt x="1054" y="538"/>
                      </a:lnTo>
                      <a:lnTo>
                        <a:pt x="1054" y="544"/>
                      </a:lnTo>
                      <a:lnTo>
                        <a:pt x="1050" y="548"/>
                      </a:lnTo>
                      <a:lnTo>
                        <a:pt x="1046" y="548"/>
                      </a:lnTo>
                      <a:lnTo>
                        <a:pt x="1046" y="546"/>
                      </a:lnTo>
                      <a:lnTo>
                        <a:pt x="1046" y="540"/>
                      </a:lnTo>
                      <a:lnTo>
                        <a:pt x="1050" y="538"/>
                      </a:lnTo>
                      <a:lnTo>
                        <a:pt x="1052" y="536"/>
                      </a:lnTo>
                      <a:lnTo>
                        <a:pt x="1052" y="536"/>
                      </a:lnTo>
                      <a:lnTo>
                        <a:pt x="1052" y="536"/>
                      </a:lnTo>
                      <a:close/>
                      <a:moveTo>
                        <a:pt x="1126" y="528"/>
                      </a:moveTo>
                      <a:lnTo>
                        <a:pt x="1126" y="528"/>
                      </a:lnTo>
                      <a:lnTo>
                        <a:pt x="1128" y="530"/>
                      </a:lnTo>
                      <a:lnTo>
                        <a:pt x="1132" y="536"/>
                      </a:lnTo>
                      <a:lnTo>
                        <a:pt x="1134" y="538"/>
                      </a:lnTo>
                      <a:lnTo>
                        <a:pt x="1132" y="536"/>
                      </a:lnTo>
                      <a:lnTo>
                        <a:pt x="1132" y="538"/>
                      </a:lnTo>
                      <a:lnTo>
                        <a:pt x="1128" y="538"/>
                      </a:lnTo>
                      <a:lnTo>
                        <a:pt x="1126" y="532"/>
                      </a:lnTo>
                      <a:lnTo>
                        <a:pt x="1126" y="528"/>
                      </a:lnTo>
                      <a:lnTo>
                        <a:pt x="1126" y="528"/>
                      </a:lnTo>
                      <a:lnTo>
                        <a:pt x="1126" y="528"/>
                      </a:lnTo>
                      <a:close/>
                      <a:moveTo>
                        <a:pt x="1068" y="510"/>
                      </a:moveTo>
                      <a:lnTo>
                        <a:pt x="1068" y="510"/>
                      </a:lnTo>
                      <a:lnTo>
                        <a:pt x="1068" y="512"/>
                      </a:lnTo>
                      <a:lnTo>
                        <a:pt x="1068" y="518"/>
                      </a:lnTo>
                      <a:lnTo>
                        <a:pt x="1060" y="518"/>
                      </a:lnTo>
                      <a:lnTo>
                        <a:pt x="1060" y="514"/>
                      </a:lnTo>
                      <a:lnTo>
                        <a:pt x="1062" y="512"/>
                      </a:lnTo>
                      <a:lnTo>
                        <a:pt x="1068" y="510"/>
                      </a:lnTo>
                      <a:lnTo>
                        <a:pt x="1068" y="510"/>
                      </a:lnTo>
                      <a:lnTo>
                        <a:pt x="1068" y="510"/>
                      </a:lnTo>
                      <a:close/>
                      <a:moveTo>
                        <a:pt x="1064" y="360"/>
                      </a:moveTo>
                      <a:lnTo>
                        <a:pt x="1068" y="364"/>
                      </a:lnTo>
                      <a:lnTo>
                        <a:pt x="1070" y="364"/>
                      </a:lnTo>
                      <a:lnTo>
                        <a:pt x="1068" y="364"/>
                      </a:lnTo>
                      <a:lnTo>
                        <a:pt x="1064" y="360"/>
                      </a:lnTo>
                      <a:lnTo>
                        <a:pt x="1064" y="360"/>
                      </a:lnTo>
                      <a:lnTo>
                        <a:pt x="1064" y="360"/>
                      </a:lnTo>
                      <a:close/>
                      <a:moveTo>
                        <a:pt x="1108" y="342"/>
                      </a:moveTo>
                      <a:lnTo>
                        <a:pt x="1108" y="346"/>
                      </a:lnTo>
                      <a:lnTo>
                        <a:pt x="1114" y="346"/>
                      </a:lnTo>
                      <a:lnTo>
                        <a:pt x="1116" y="342"/>
                      </a:lnTo>
                      <a:lnTo>
                        <a:pt x="1114" y="342"/>
                      </a:lnTo>
                      <a:lnTo>
                        <a:pt x="1108" y="342"/>
                      </a:lnTo>
                      <a:lnTo>
                        <a:pt x="1108" y="342"/>
                      </a:lnTo>
                      <a:lnTo>
                        <a:pt x="1108" y="342"/>
                      </a:lnTo>
                      <a:close/>
                      <a:moveTo>
                        <a:pt x="906" y="156"/>
                      </a:moveTo>
                      <a:lnTo>
                        <a:pt x="906" y="162"/>
                      </a:lnTo>
                      <a:lnTo>
                        <a:pt x="914" y="160"/>
                      </a:lnTo>
                      <a:lnTo>
                        <a:pt x="906" y="156"/>
                      </a:lnTo>
                      <a:lnTo>
                        <a:pt x="906" y="156"/>
                      </a:lnTo>
                      <a:lnTo>
                        <a:pt x="906" y="156"/>
                      </a:lnTo>
                      <a:close/>
                      <a:moveTo>
                        <a:pt x="194" y="568"/>
                      </a:moveTo>
                      <a:lnTo>
                        <a:pt x="194" y="568"/>
                      </a:lnTo>
                      <a:lnTo>
                        <a:pt x="194" y="572"/>
                      </a:lnTo>
                      <a:lnTo>
                        <a:pt x="198" y="572"/>
                      </a:lnTo>
                      <a:lnTo>
                        <a:pt x="200" y="568"/>
                      </a:lnTo>
                      <a:lnTo>
                        <a:pt x="194" y="568"/>
                      </a:lnTo>
                      <a:lnTo>
                        <a:pt x="194" y="568"/>
                      </a:lnTo>
                      <a:lnTo>
                        <a:pt x="194" y="568"/>
                      </a:lnTo>
                      <a:close/>
                      <a:moveTo>
                        <a:pt x="612" y="564"/>
                      </a:moveTo>
                      <a:lnTo>
                        <a:pt x="612" y="564"/>
                      </a:lnTo>
                      <a:lnTo>
                        <a:pt x="618" y="568"/>
                      </a:lnTo>
                      <a:lnTo>
                        <a:pt x="624" y="580"/>
                      </a:lnTo>
                      <a:lnTo>
                        <a:pt x="630" y="596"/>
                      </a:lnTo>
                      <a:lnTo>
                        <a:pt x="626" y="602"/>
                      </a:lnTo>
                      <a:lnTo>
                        <a:pt x="624" y="592"/>
                      </a:lnTo>
                      <a:lnTo>
                        <a:pt x="620" y="584"/>
                      </a:lnTo>
                      <a:lnTo>
                        <a:pt x="612" y="576"/>
                      </a:lnTo>
                      <a:lnTo>
                        <a:pt x="610" y="568"/>
                      </a:lnTo>
                      <a:lnTo>
                        <a:pt x="610" y="566"/>
                      </a:lnTo>
                      <a:lnTo>
                        <a:pt x="610" y="564"/>
                      </a:lnTo>
                      <a:lnTo>
                        <a:pt x="612" y="564"/>
                      </a:lnTo>
                      <a:lnTo>
                        <a:pt x="612" y="564"/>
                      </a:lnTo>
                      <a:lnTo>
                        <a:pt x="612" y="564"/>
                      </a:lnTo>
                      <a:close/>
                      <a:moveTo>
                        <a:pt x="872" y="540"/>
                      </a:moveTo>
                      <a:lnTo>
                        <a:pt x="872" y="548"/>
                      </a:lnTo>
                      <a:lnTo>
                        <a:pt x="886" y="550"/>
                      </a:lnTo>
                      <a:lnTo>
                        <a:pt x="886" y="548"/>
                      </a:lnTo>
                      <a:lnTo>
                        <a:pt x="882" y="546"/>
                      </a:lnTo>
                      <a:lnTo>
                        <a:pt x="880" y="546"/>
                      </a:lnTo>
                      <a:lnTo>
                        <a:pt x="878" y="540"/>
                      </a:lnTo>
                      <a:lnTo>
                        <a:pt x="874" y="540"/>
                      </a:lnTo>
                      <a:lnTo>
                        <a:pt x="872" y="540"/>
                      </a:lnTo>
                      <a:lnTo>
                        <a:pt x="872" y="540"/>
                      </a:lnTo>
                      <a:lnTo>
                        <a:pt x="872" y="540"/>
                      </a:lnTo>
                      <a:close/>
                      <a:moveTo>
                        <a:pt x="600" y="530"/>
                      </a:moveTo>
                      <a:lnTo>
                        <a:pt x="600" y="530"/>
                      </a:lnTo>
                      <a:lnTo>
                        <a:pt x="602" y="536"/>
                      </a:lnTo>
                      <a:lnTo>
                        <a:pt x="608" y="540"/>
                      </a:lnTo>
                      <a:lnTo>
                        <a:pt x="608" y="546"/>
                      </a:lnTo>
                      <a:lnTo>
                        <a:pt x="606" y="548"/>
                      </a:lnTo>
                      <a:lnTo>
                        <a:pt x="606" y="566"/>
                      </a:lnTo>
                      <a:lnTo>
                        <a:pt x="602" y="564"/>
                      </a:lnTo>
                      <a:lnTo>
                        <a:pt x="598" y="564"/>
                      </a:lnTo>
                      <a:lnTo>
                        <a:pt x="600" y="554"/>
                      </a:lnTo>
                      <a:lnTo>
                        <a:pt x="598" y="544"/>
                      </a:lnTo>
                      <a:lnTo>
                        <a:pt x="590" y="536"/>
                      </a:lnTo>
                      <a:lnTo>
                        <a:pt x="596" y="536"/>
                      </a:lnTo>
                      <a:lnTo>
                        <a:pt x="598" y="536"/>
                      </a:lnTo>
                      <a:lnTo>
                        <a:pt x="600" y="532"/>
                      </a:lnTo>
                      <a:lnTo>
                        <a:pt x="600" y="530"/>
                      </a:lnTo>
                      <a:lnTo>
                        <a:pt x="600" y="530"/>
                      </a:lnTo>
                      <a:lnTo>
                        <a:pt x="600" y="530"/>
                      </a:lnTo>
                      <a:close/>
                      <a:moveTo>
                        <a:pt x="168" y="528"/>
                      </a:moveTo>
                      <a:lnTo>
                        <a:pt x="168" y="528"/>
                      </a:lnTo>
                      <a:lnTo>
                        <a:pt x="166" y="530"/>
                      </a:lnTo>
                      <a:lnTo>
                        <a:pt x="172" y="532"/>
                      </a:lnTo>
                      <a:lnTo>
                        <a:pt x="172" y="528"/>
                      </a:lnTo>
                      <a:lnTo>
                        <a:pt x="168" y="528"/>
                      </a:lnTo>
                      <a:lnTo>
                        <a:pt x="168" y="528"/>
                      </a:lnTo>
                      <a:lnTo>
                        <a:pt x="168" y="528"/>
                      </a:lnTo>
                      <a:close/>
                      <a:moveTo>
                        <a:pt x="130" y="526"/>
                      </a:moveTo>
                      <a:lnTo>
                        <a:pt x="130" y="526"/>
                      </a:lnTo>
                      <a:lnTo>
                        <a:pt x="132" y="538"/>
                      </a:lnTo>
                      <a:lnTo>
                        <a:pt x="136" y="548"/>
                      </a:lnTo>
                      <a:lnTo>
                        <a:pt x="140" y="546"/>
                      </a:lnTo>
                      <a:lnTo>
                        <a:pt x="146" y="544"/>
                      </a:lnTo>
                      <a:lnTo>
                        <a:pt x="140" y="550"/>
                      </a:lnTo>
                      <a:lnTo>
                        <a:pt x="140" y="554"/>
                      </a:lnTo>
                      <a:lnTo>
                        <a:pt x="144" y="558"/>
                      </a:lnTo>
                      <a:lnTo>
                        <a:pt x="148" y="564"/>
                      </a:lnTo>
                      <a:lnTo>
                        <a:pt x="154" y="566"/>
                      </a:lnTo>
                      <a:lnTo>
                        <a:pt x="156" y="568"/>
                      </a:lnTo>
                      <a:lnTo>
                        <a:pt x="154" y="556"/>
                      </a:lnTo>
                      <a:lnTo>
                        <a:pt x="150" y="546"/>
                      </a:lnTo>
                      <a:lnTo>
                        <a:pt x="146" y="544"/>
                      </a:lnTo>
                      <a:lnTo>
                        <a:pt x="146" y="532"/>
                      </a:lnTo>
                      <a:lnTo>
                        <a:pt x="148" y="526"/>
                      </a:lnTo>
                      <a:lnTo>
                        <a:pt x="140" y="528"/>
                      </a:lnTo>
                      <a:lnTo>
                        <a:pt x="136" y="530"/>
                      </a:lnTo>
                      <a:lnTo>
                        <a:pt x="136" y="528"/>
                      </a:lnTo>
                      <a:lnTo>
                        <a:pt x="132" y="526"/>
                      </a:lnTo>
                      <a:lnTo>
                        <a:pt x="130" y="526"/>
                      </a:lnTo>
                      <a:lnTo>
                        <a:pt x="130" y="526"/>
                      </a:lnTo>
                      <a:lnTo>
                        <a:pt x="130" y="526"/>
                      </a:lnTo>
                      <a:close/>
                      <a:moveTo>
                        <a:pt x="628" y="508"/>
                      </a:moveTo>
                      <a:lnTo>
                        <a:pt x="628" y="508"/>
                      </a:lnTo>
                      <a:lnTo>
                        <a:pt x="628" y="512"/>
                      </a:lnTo>
                      <a:lnTo>
                        <a:pt x="630" y="510"/>
                      </a:lnTo>
                      <a:lnTo>
                        <a:pt x="630" y="512"/>
                      </a:lnTo>
                      <a:lnTo>
                        <a:pt x="630" y="526"/>
                      </a:lnTo>
                      <a:lnTo>
                        <a:pt x="630" y="530"/>
                      </a:lnTo>
                      <a:lnTo>
                        <a:pt x="636" y="538"/>
                      </a:lnTo>
                      <a:lnTo>
                        <a:pt x="644" y="548"/>
                      </a:lnTo>
                      <a:lnTo>
                        <a:pt x="644" y="554"/>
                      </a:lnTo>
                      <a:lnTo>
                        <a:pt x="644" y="556"/>
                      </a:lnTo>
                      <a:lnTo>
                        <a:pt x="648" y="566"/>
                      </a:lnTo>
                      <a:lnTo>
                        <a:pt x="654" y="572"/>
                      </a:lnTo>
                      <a:lnTo>
                        <a:pt x="660" y="572"/>
                      </a:lnTo>
                      <a:lnTo>
                        <a:pt x="662" y="572"/>
                      </a:lnTo>
                      <a:lnTo>
                        <a:pt x="660" y="574"/>
                      </a:lnTo>
                      <a:lnTo>
                        <a:pt x="656" y="576"/>
                      </a:lnTo>
                      <a:lnTo>
                        <a:pt x="656" y="582"/>
                      </a:lnTo>
                      <a:lnTo>
                        <a:pt x="656" y="584"/>
                      </a:lnTo>
                      <a:lnTo>
                        <a:pt x="660" y="592"/>
                      </a:lnTo>
                      <a:lnTo>
                        <a:pt x="656" y="592"/>
                      </a:lnTo>
                      <a:lnTo>
                        <a:pt x="654" y="590"/>
                      </a:lnTo>
                      <a:lnTo>
                        <a:pt x="654" y="594"/>
                      </a:lnTo>
                      <a:lnTo>
                        <a:pt x="652" y="594"/>
                      </a:lnTo>
                      <a:lnTo>
                        <a:pt x="648" y="594"/>
                      </a:lnTo>
                      <a:lnTo>
                        <a:pt x="646" y="584"/>
                      </a:lnTo>
                      <a:lnTo>
                        <a:pt x="648" y="572"/>
                      </a:lnTo>
                      <a:lnTo>
                        <a:pt x="644" y="568"/>
                      </a:lnTo>
                      <a:lnTo>
                        <a:pt x="644" y="566"/>
                      </a:lnTo>
                      <a:lnTo>
                        <a:pt x="638" y="566"/>
                      </a:lnTo>
                      <a:lnTo>
                        <a:pt x="634" y="566"/>
                      </a:lnTo>
                      <a:lnTo>
                        <a:pt x="636" y="554"/>
                      </a:lnTo>
                      <a:lnTo>
                        <a:pt x="634" y="554"/>
                      </a:lnTo>
                      <a:lnTo>
                        <a:pt x="630" y="556"/>
                      </a:lnTo>
                      <a:lnTo>
                        <a:pt x="630" y="554"/>
                      </a:lnTo>
                      <a:lnTo>
                        <a:pt x="628" y="550"/>
                      </a:lnTo>
                      <a:lnTo>
                        <a:pt x="624" y="548"/>
                      </a:lnTo>
                      <a:lnTo>
                        <a:pt x="616" y="544"/>
                      </a:lnTo>
                      <a:lnTo>
                        <a:pt x="618" y="536"/>
                      </a:lnTo>
                      <a:lnTo>
                        <a:pt x="612" y="536"/>
                      </a:lnTo>
                      <a:lnTo>
                        <a:pt x="612" y="532"/>
                      </a:lnTo>
                      <a:lnTo>
                        <a:pt x="610" y="532"/>
                      </a:lnTo>
                      <a:lnTo>
                        <a:pt x="610" y="530"/>
                      </a:lnTo>
                      <a:lnTo>
                        <a:pt x="610" y="528"/>
                      </a:lnTo>
                      <a:lnTo>
                        <a:pt x="618" y="514"/>
                      </a:lnTo>
                      <a:lnTo>
                        <a:pt x="620" y="518"/>
                      </a:lnTo>
                      <a:lnTo>
                        <a:pt x="624" y="518"/>
                      </a:lnTo>
                      <a:lnTo>
                        <a:pt x="626" y="518"/>
                      </a:lnTo>
                      <a:lnTo>
                        <a:pt x="626" y="512"/>
                      </a:lnTo>
                      <a:lnTo>
                        <a:pt x="626" y="510"/>
                      </a:lnTo>
                      <a:lnTo>
                        <a:pt x="628" y="508"/>
                      </a:lnTo>
                      <a:lnTo>
                        <a:pt x="628" y="508"/>
                      </a:lnTo>
                      <a:lnTo>
                        <a:pt x="628" y="508"/>
                      </a:lnTo>
                      <a:close/>
                      <a:moveTo>
                        <a:pt x="996" y="472"/>
                      </a:moveTo>
                      <a:lnTo>
                        <a:pt x="996" y="472"/>
                      </a:lnTo>
                      <a:lnTo>
                        <a:pt x="992" y="478"/>
                      </a:lnTo>
                      <a:lnTo>
                        <a:pt x="990" y="478"/>
                      </a:lnTo>
                      <a:lnTo>
                        <a:pt x="990" y="476"/>
                      </a:lnTo>
                      <a:lnTo>
                        <a:pt x="996" y="472"/>
                      </a:lnTo>
                      <a:lnTo>
                        <a:pt x="996" y="472"/>
                      </a:lnTo>
                      <a:lnTo>
                        <a:pt x="996" y="472"/>
                      </a:lnTo>
                      <a:close/>
                      <a:moveTo>
                        <a:pt x="898" y="464"/>
                      </a:moveTo>
                      <a:lnTo>
                        <a:pt x="898" y="464"/>
                      </a:lnTo>
                      <a:lnTo>
                        <a:pt x="898" y="466"/>
                      </a:lnTo>
                      <a:lnTo>
                        <a:pt x="896" y="468"/>
                      </a:lnTo>
                      <a:lnTo>
                        <a:pt x="898" y="466"/>
                      </a:lnTo>
                      <a:lnTo>
                        <a:pt x="900" y="464"/>
                      </a:lnTo>
                      <a:lnTo>
                        <a:pt x="898" y="464"/>
                      </a:lnTo>
                      <a:lnTo>
                        <a:pt x="898" y="464"/>
                      </a:lnTo>
                      <a:lnTo>
                        <a:pt x="898" y="464"/>
                      </a:lnTo>
                      <a:close/>
                      <a:moveTo>
                        <a:pt x="974" y="460"/>
                      </a:moveTo>
                      <a:lnTo>
                        <a:pt x="974" y="460"/>
                      </a:lnTo>
                      <a:lnTo>
                        <a:pt x="978" y="460"/>
                      </a:lnTo>
                      <a:lnTo>
                        <a:pt x="980" y="464"/>
                      </a:lnTo>
                      <a:lnTo>
                        <a:pt x="978" y="466"/>
                      </a:lnTo>
                      <a:lnTo>
                        <a:pt x="972" y="466"/>
                      </a:lnTo>
                      <a:lnTo>
                        <a:pt x="972" y="464"/>
                      </a:lnTo>
                      <a:lnTo>
                        <a:pt x="972" y="460"/>
                      </a:lnTo>
                      <a:lnTo>
                        <a:pt x="974" y="460"/>
                      </a:lnTo>
                      <a:lnTo>
                        <a:pt x="974" y="460"/>
                      </a:lnTo>
                      <a:lnTo>
                        <a:pt x="974" y="460"/>
                      </a:lnTo>
                      <a:close/>
                      <a:moveTo>
                        <a:pt x="554" y="460"/>
                      </a:moveTo>
                      <a:lnTo>
                        <a:pt x="554" y="460"/>
                      </a:lnTo>
                      <a:lnTo>
                        <a:pt x="556" y="460"/>
                      </a:lnTo>
                      <a:lnTo>
                        <a:pt x="556" y="464"/>
                      </a:lnTo>
                      <a:lnTo>
                        <a:pt x="552" y="466"/>
                      </a:lnTo>
                      <a:lnTo>
                        <a:pt x="552" y="460"/>
                      </a:lnTo>
                      <a:lnTo>
                        <a:pt x="554" y="460"/>
                      </a:lnTo>
                      <a:lnTo>
                        <a:pt x="554" y="460"/>
                      </a:lnTo>
                      <a:lnTo>
                        <a:pt x="554" y="460"/>
                      </a:lnTo>
                      <a:close/>
                      <a:moveTo>
                        <a:pt x="906" y="458"/>
                      </a:moveTo>
                      <a:lnTo>
                        <a:pt x="906" y="458"/>
                      </a:lnTo>
                      <a:lnTo>
                        <a:pt x="906" y="472"/>
                      </a:lnTo>
                      <a:lnTo>
                        <a:pt x="904" y="472"/>
                      </a:lnTo>
                      <a:lnTo>
                        <a:pt x="908" y="474"/>
                      </a:lnTo>
                      <a:lnTo>
                        <a:pt x="908" y="468"/>
                      </a:lnTo>
                      <a:lnTo>
                        <a:pt x="910" y="466"/>
                      </a:lnTo>
                      <a:lnTo>
                        <a:pt x="908" y="460"/>
                      </a:lnTo>
                      <a:lnTo>
                        <a:pt x="906" y="456"/>
                      </a:lnTo>
                      <a:lnTo>
                        <a:pt x="906" y="458"/>
                      </a:lnTo>
                      <a:lnTo>
                        <a:pt x="906" y="458"/>
                      </a:lnTo>
                      <a:lnTo>
                        <a:pt x="906" y="458"/>
                      </a:lnTo>
                      <a:close/>
                      <a:moveTo>
                        <a:pt x="900" y="454"/>
                      </a:moveTo>
                      <a:lnTo>
                        <a:pt x="900" y="454"/>
                      </a:lnTo>
                      <a:lnTo>
                        <a:pt x="898" y="458"/>
                      </a:lnTo>
                      <a:lnTo>
                        <a:pt x="898" y="460"/>
                      </a:lnTo>
                      <a:lnTo>
                        <a:pt x="900" y="460"/>
                      </a:lnTo>
                      <a:lnTo>
                        <a:pt x="904" y="456"/>
                      </a:lnTo>
                      <a:lnTo>
                        <a:pt x="904" y="454"/>
                      </a:lnTo>
                      <a:lnTo>
                        <a:pt x="900" y="454"/>
                      </a:lnTo>
                      <a:lnTo>
                        <a:pt x="900" y="454"/>
                      </a:lnTo>
                      <a:lnTo>
                        <a:pt x="900" y="454"/>
                      </a:lnTo>
                      <a:close/>
                      <a:moveTo>
                        <a:pt x="572" y="422"/>
                      </a:moveTo>
                      <a:lnTo>
                        <a:pt x="572" y="422"/>
                      </a:lnTo>
                      <a:lnTo>
                        <a:pt x="580" y="424"/>
                      </a:lnTo>
                      <a:lnTo>
                        <a:pt x="574" y="440"/>
                      </a:lnTo>
                      <a:lnTo>
                        <a:pt x="570" y="456"/>
                      </a:lnTo>
                      <a:lnTo>
                        <a:pt x="562" y="456"/>
                      </a:lnTo>
                      <a:lnTo>
                        <a:pt x="562" y="448"/>
                      </a:lnTo>
                      <a:lnTo>
                        <a:pt x="562" y="442"/>
                      </a:lnTo>
                      <a:lnTo>
                        <a:pt x="562" y="432"/>
                      </a:lnTo>
                      <a:lnTo>
                        <a:pt x="572" y="422"/>
                      </a:lnTo>
                      <a:lnTo>
                        <a:pt x="572" y="422"/>
                      </a:lnTo>
                      <a:lnTo>
                        <a:pt x="572" y="422"/>
                      </a:lnTo>
                      <a:close/>
                      <a:moveTo>
                        <a:pt x="562" y="410"/>
                      </a:moveTo>
                      <a:lnTo>
                        <a:pt x="562" y="410"/>
                      </a:lnTo>
                      <a:lnTo>
                        <a:pt x="562" y="414"/>
                      </a:lnTo>
                      <a:lnTo>
                        <a:pt x="562" y="418"/>
                      </a:lnTo>
                      <a:lnTo>
                        <a:pt x="562" y="420"/>
                      </a:lnTo>
                      <a:lnTo>
                        <a:pt x="554" y="420"/>
                      </a:lnTo>
                      <a:lnTo>
                        <a:pt x="554" y="414"/>
                      </a:lnTo>
                      <a:lnTo>
                        <a:pt x="562" y="410"/>
                      </a:lnTo>
                      <a:lnTo>
                        <a:pt x="562" y="410"/>
                      </a:lnTo>
                      <a:lnTo>
                        <a:pt x="562" y="410"/>
                      </a:lnTo>
                      <a:close/>
                      <a:moveTo>
                        <a:pt x="466" y="382"/>
                      </a:moveTo>
                      <a:lnTo>
                        <a:pt x="466" y="382"/>
                      </a:lnTo>
                      <a:lnTo>
                        <a:pt x="470" y="384"/>
                      </a:lnTo>
                      <a:lnTo>
                        <a:pt x="472" y="386"/>
                      </a:lnTo>
                      <a:lnTo>
                        <a:pt x="474" y="386"/>
                      </a:lnTo>
                      <a:lnTo>
                        <a:pt x="480" y="386"/>
                      </a:lnTo>
                      <a:lnTo>
                        <a:pt x="482" y="382"/>
                      </a:lnTo>
                      <a:lnTo>
                        <a:pt x="500" y="384"/>
                      </a:lnTo>
                      <a:lnTo>
                        <a:pt x="484" y="388"/>
                      </a:lnTo>
                      <a:lnTo>
                        <a:pt x="472" y="394"/>
                      </a:lnTo>
                      <a:lnTo>
                        <a:pt x="452" y="412"/>
                      </a:lnTo>
                      <a:lnTo>
                        <a:pt x="448" y="414"/>
                      </a:lnTo>
                      <a:lnTo>
                        <a:pt x="448" y="418"/>
                      </a:lnTo>
                      <a:lnTo>
                        <a:pt x="442" y="418"/>
                      </a:lnTo>
                      <a:lnTo>
                        <a:pt x="436" y="412"/>
                      </a:lnTo>
                      <a:lnTo>
                        <a:pt x="442" y="412"/>
                      </a:lnTo>
                      <a:lnTo>
                        <a:pt x="466" y="382"/>
                      </a:lnTo>
                      <a:lnTo>
                        <a:pt x="466" y="382"/>
                      </a:lnTo>
                      <a:lnTo>
                        <a:pt x="466" y="382"/>
                      </a:lnTo>
                      <a:close/>
                      <a:moveTo>
                        <a:pt x="898" y="324"/>
                      </a:moveTo>
                      <a:lnTo>
                        <a:pt x="898" y="324"/>
                      </a:lnTo>
                      <a:lnTo>
                        <a:pt x="896" y="328"/>
                      </a:lnTo>
                      <a:lnTo>
                        <a:pt x="896" y="330"/>
                      </a:lnTo>
                      <a:lnTo>
                        <a:pt x="892" y="338"/>
                      </a:lnTo>
                      <a:lnTo>
                        <a:pt x="896" y="338"/>
                      </a:lnTo>
                      <a:lnTo>
                        <a:pt x="900" y="332"/>
                      </a:lnTo>
                      <a:lnTo>
                        <a:pt x="904" y="324"/>
                      </a:lnTo>
                      <a:lnTo>
                        <a:pt x="898" y="324"/>
                      </a:lnTo>
                      <a:lnTo>
                        <a:pt x="898" y="324"/>
                      </a:lnTo>
                      <a:lnTo>
                        <a:pt x="898" y="324"/>
                      </a:lnTo>
                      <a:close/>
                      <a:moveTo>
                        <a:pt x="926" y="310"/>
                      </a:moveTo>
                      <a:lnTo>
                        <a:pt x="928" y="314"/>
                      </a:lnTo>
                      <a:lnTo>
                        <a:pt x="932" y="314"/>
                      </a:lnTo>
                      <a:lnTo>
                        <a:pt x="928" y="314"/>
                      </a:lnTo>
                      <a:lnTo>
                        <a:pt x="926" y="310"/>
                      </a:lnTo>
                      <a:lnTo>
                        <a:pt x="926" y="310"/>
                      </a:lnTo>
                      <a:lnTo>
                        <a:pt x="926" y="310"/>
                      </a:lnTo>
                      <a:close/>
                      <a:moveTo>
                        <a:pt x="938" y="310"/>
                      </a:moveTo>
                      <a:lnTo>
                        <a:pt x="938" y="310"/>
                      </a:lnTo>
                      <a:lnTo>
                        <a:pt x="942" y="314"/>
                      </a:lnTo>
                      <a:lnTo>
                        <a:pt x="944" y="314"/>
                      </a:lnTo>
                      <a:lnTo>
                        <a:pt x="944" y="312"/>
                      </a:lnTo>
                      <a:lnTo>
                        <a:pt x="942" y="310"/>
                      </a:lnTo>
                      <a:lnTo>
                        <a:pt x="938" y="310"/>
                      </a:lnTo>
                      <a:lnTo>
                        <a:pt x="938" y="310"/>
                      </a:lnTo>
                      <a:lnTo>
                        <a:pt x="938" y="310"/>
                      </a:lnTo>
                      <a:close/>
                      <a:moveTo>
                        <a:pt x="854" y="304"/>
                      </a:moveTo>
                      <a:lnTo>
                        <a:pt x="854" y="304"/>
                      </a:lnTo>
                      <a:lnTo>
                        <a:pt x="850" y="310"/>
                      </a:lnTo>
                      <a:lnTo>
                        <a:pt x="842" y="314"/>
                      </a:lnTo>
                      <a:lnTo>
                        <a:pt x="832" y="316"/>
                      </a:lnTo>
                      <a:lnTo>
                        <a:pt x="826" y="324"/>
                      </a:lnTo>
                      <a:lnTo>
                        <a:pt x="832" y="324"/>
                      </a:lnTo>
                      <a:lnTo>
                        <a:pt x="836" y="324"/>
                      </a:lnTo>
                      <a:lnTo>
                        <a:pt x="838" y="320"/>
                      </a:lnTo>
                      <a:lnTo>
                        <a:pt x="844" y="320"/>
                      </a:lnTo>
                      <a:lnTo>
                        <a:pt x="850" y="320"/>
                      </a:lnTo>
                      <a:lnTo>
                        <a:pt x="852" y="310"/>
                      </a:lnTo>
                      <a:lnTo>
                        <a:pt x="854" y="310"/>
                      </a:lnTo>
                      <a:lnTo>
                        <a:pt x="860" y="310"/>
                      </a:lnTo>
                      <a:lnTo>
                        <a:pt x="856" y="306"/>
                      </a:lnTo>
                      <a:lnTo>
                        <a:pt x="856" y="304"/>
                      </a:lnTo>
                      <a:lnTo>
                        <a:pt x="854" y="304"/>
                      </a:lnTo>
                      <a:lnTo>
                        <a:pt x="854" y="304"/>
                      </a:lnTo>
                      <a:lnTo>
                        <a:pt x="854" y="304"/>
                      </a:lnTo>
                      <a:close/>
                      <a:moveTo>
                        <a:pt x="376" y="294"/>
                      </a:moveTo>
                      <a:lnTo>
                        <a:pt x="376" y="294"/>
                      </a:lnTo>
                      <a:lnTo>
                        <a:pt x="384" y="296"/>
                      </a:lnTo>
                      <a:lnTo>
                        <a:pt x="390" y="302"/>
                      </a:lnTo>
                      <a:lnTo>
                        <a:pt x="394" y="310"/>
                      </a:lnTo>
                      <a:lnTo>
                        <a:pt x="398" y="316"/>
                      </a:lnTo>
                      <a:lnTo>
                        <a:pt x="410" y="316"/>
                      </a:lnTo>
                      <a:lnTo>
                        <a:pt x="424" y="316"/>
                      </a:lnTo>
                      <a:lnTo>
                        <a:pt x="428" y="314"/>
                      </a:lnTo>
                      <a:lnTo>
                        <a:pt x="434" y="306"/>
                      </a:lnTo>
                      <a:lnTo>
                        <a:pt x="438" y="302"/>
                      </a:lnTo>
                      <a:lnTo>
                        <a:pt x="444" y="296"/>
                      </a:lnTo>
                      <a:lnTo>
                        <a:pt x="454" y="294"/>
                      </a:lnTo>
                      <a:lnTo>
                        <a:pt x="464" y="294"/>
                      </a:lnTo>
                      <a:lnTo>
                        <a:pt x="458" y="298"/>
                      </a:lnTo>
                      <a:lnTo>
                        <a:pt x="462" y="304"/>
                      </a:lnTo>
                      <a:lnTo>
                        <a:pt x="454" y="306"/>
                      </a:lnTo>
                      <a:lnTo>
                        <a:pt x="452" y="310"/>
                      </a:lnTo>
                      <a:lnTo>
                        <a:pt x="448" y="312"/>
                      </a:lnTo>
                      <a:lnTo>
                        <a:pt x="448" y="314"/>
                      </a:lnTo>
                      <a:lnTo>
                        <a:pt x="442" y="316"/>
                      </a:lnTo>
                      <a:lnTo>
                        <a:pt x="434" y="322"/>
                      </a:lnTo>
                      <a:lnTo>
                        <a:pt x="434" y="324"/>
                      </a:lnTo>
                      <a:lnTo>
                        <a:pt x="426" y="332"/>
                      </a:lnTo>
                      <a:lnTo>
                        <a:pt x="418" y="340"/>
                      </a:lnTo>
                      <a:lnTo>
                        <a:pt x="406" y="334"/>
                      </a:lnTo>
                      <a:lnTo>
                        <a:pt x="402" y="346"/>
                      </a:lnTo>
                      <a:lnTo>
                        <a:pt x="384" y="350"/>
                      </a:lnTo>
                      <a:lnTo>
                        <a:pt x="374" y="352"/>
                      </a:lnTo>
                      <a:lnTo>
                        <a:pt x="370" y="352"/>
                      </a:lnTo>
                      <a:lnTo>
                        <a:pt x="366" y="348"/>
                      </a:lnTo>
                      <a:lnTo>
                        <a:pt x="364" y="342"/>
                      </a:lnTo>
                      <a:lnTo>
                        <a:pt x="356" y="342"/>
                      </a:lnTo>
                      <a:lnTo>
                        <a:pt x="352" y="342"/>
                      </a:lnTo>
                      <a:lnTo>
                        <a:pt x="348" y="338"/>
                      </a:lnTo>
                      <a:lnTo>
                        <a:pt x="346" y="334"/>
                      </a:lnTo>
                      <a:lnTo>
                        <a:pt x="356" y="338"/>
                      </a:lnTo>
                      <a:lnTo>
                        <a:pt x="362" y="338"/>
                      </a:lnTo>
                      <a:lnTo>
                        <a:pt x="370" y="334"/>
                      </a:lnTo>
                      <a:lnTo>
                        <a:pt x="374" y="328"/>
                      </a:lnTo>
                      <a:lnTo>
                        <a:pt x="382" y="322"/>
                      </a:lnTo>
                      <a:lnTo>
                        <a:pt x="384" y="322"/>
                      </a:lnTo>
                      <a:lnTo>
                        <a:pt x="390" y="324"/>
                      </a:lnTo>
                      <a:lnTo>
                        <a:pt x="380" y="306"/>
                      </a:lnTo>
                      <a:lnTo>
                        <a:pt x="376" y="298"/>
                      </a:lnTo>
                      <a:lnTo>
                        <a:pt x="376" y="296"/>
                      </a:lnTo>
                      <a:lnTo>
                        <a:pt x="376" y="294"/>
                      </a:lnTo>
                      <a:lnTo>
                        <a:pt x="376" y="294"/>
                      </a:lnTo>
                      <a:lnTo>
                        <a:pt x="376" y="294"/>
                      </a:lnTo>
                      <a:close/>
                      <a:moveTo>
                        <a:pt x="318" y="286"/>
                      </a:moveTo>
                      <a:lnTo>
                        <a:pt x="318" y="286"/>
                      </a:lnTo>
                      <a:lnTo>
                        <a:pt x="328" y="292"/>
                      </a:lnTo>
                      <a:lnTo>
                        <a:pt x="340" y="294"/>
                      </a:lnTo>
                      <a:lnTo>
                        <a:pt x="340" y="296"/>
                      </a:lnTo>
                      <a:lnTo>
                        <a:pt x="338" y="294"/>
                      </a:lnTo>
                      <a:lnTo>
                        <a:pt x="322" y="296"/>
                      </a:lnTo>
                      <a:lnTo>
                        <a:pt x="302" y="296"/>
                      </a:lnTo>
                      <a:lnTo>
                        <a:pt x="302" y="292"/>
                      </a:lnTo>
                      <a:lnTo>
                        <a:pt x="308" y="292"/>
                      </a:lnTo>
                      <a:lnTo>
                        <a:pt x="312" y="292"/>
                      </a:lnTo>
                      <a:lnTo>
                        <a:pt x="312" y="288"/>
                      </a:lnTo>
                      <a:lnTo>
                        <a:pt x="318" y="286"/>
                      </a:lnTo>
                      <a:lnTo>
                        <a:pt x="318" y="286"/>
                      </a:lnTo>
                      <a:lnTo>
                        <a:pt x="318" y="286"/>
                      </a:lnTo>
                      <a:close/>
                      <a:moveTo>
                        <a:pt x="588" y="270"/>
                      </a:moveTo>
                      <a:lnTo>
                        <a:pt x="590" y="270"/>
                      </a:lnTo>
                      <a:lnTo>
                        <a:pt x="592" y="274"/>
                      </a:lnTo>
                      <a:lnTo>
                        <a:pt x="598" y="276"/>
                      </a:lnTo>
                      <a:lnTo>
                        <a:pt x="588" y="288"/>
                      </a:lnTo>
                      <a:lnTo>
                        <a:pt x="580" y="286"/>
                      </a:lnTo>
                      <a:lnTo>
                        <a:pt x="580" y="280"/>
                      </a:lnTo>
                      <a:lnTo>
                        <a:pt x="580" y="276"/>
                      </a:lnTo>
                      <a:lnTo>
                        <a:pt x="588" y="270"/>
                      </a:lnTo>
                      <a:lnTo>
                        <a:pt x="588" y="270"/>
                      </a:lnTo>
                      <a:lnTo>
                        <a:pt x="588" y="270"/>
                      </a:lnTo>
                      <a:close/>
                      <a:moveTo>
                        <a:pt x="336" y="252"/>
                      </a:moveTo>
                      <a:lnTo>
                        <a:pt x="336" y="252"/>
                      </a:lnTo>
                      <a:lnTo>
                        <a:pt x="336" y="256"/>
                      </a:lnTo>
                      <a:lnTo>
                        <a:pt x="334" y="252"/>
                      </a:lnTo>
                      <a:lnTo>
                        <a:pt x="330" y="252"/>
                      </a:lnTo>
                      <a:lnTo>
                        <a:pt x="336" y="252"/>
                      </a:lnTo>
                      <a:lnTo>
                        <a:pt x="336" y="252"/>
                      </a:lnTo>
                      <a:lnTo>
                        <a:pt x="336" y="252"/>
                      </a:lnTo>
                      <a:close/>
                      <a:moveTo>
                        <a:pt x="810" y="242"/>
                      </a:moveTo>
                      <a:lnTo>
                        <a:pt x="810" y="242"/>
                      </a:lnTo>
                      <a:lnTo>
                        <a:pt x="810" y="258"/>
                      </a:lnTo>
                      <a:lnTo>
                        <a:pt x="810" y="278"/>
                      </a:lnTo>
                      <a:lnTo>
                        <a:pt x="798" y="284"/>
                      </a:lnTo>
                      <a:lnTo>
                        <a:pt x="798" y="294"/>
                      </a:lnTo>
                      <a:lnTo>
                        <a:pt x="802" y="294"/>
                      </a:lnTo>
                      <a:lnTo>
                        <a:pt x="806" y="292"/>
                      </a:lnTo>
                      <a:lnTo>
                        <a:pt x="810" y="292"/>
                      </a:lnTo>
                      <a:lnTo>
                        <a:pt x="810" y="304"/>
                      </a:lnTo>
                      <a:lnTo>
                        <a:pt x="816" y="304"/>
                      </a:lnTo>
                      <a:lnTo>
                        <a:pt x="824" y="304"/>
                      </a:lnTo>
                      <a:lnTo>
                        <a:pt x="828" y="292"/>
                      </a:lnTo>
                      <a:lnTo>
                        <a:pt x="828" y="278"/>
                      </a:lnTo>
                      <a:lnTo>
                        <a:pt x="832" y="274"/>
                      </a:lnTo>
                      <a:lnTo>
                        <a:pt x="836" y="274"/>
                      </a:lnTo>
                      <a:lnTo>
                        <a:pt x="842" y="274"/>
                      </a:lnTo>
                      <a:lnTo>
                        <a:pt x="842" y="276"/>
                      </a:lnTo>
                      <a:lnTo>
                        <a:pt x="842" y="278"/>
                      </a:lnTo>
                      <a:lnTo>
                        <a:pt x="844" y="280"/>
                      </a:lnTo>
                      <a:lnTo>
                        <a:pt x="842" y="288"/>
                      </a:lnTo>
                      <a:lnTo>
                        <a:pt x="868" y="294"/>
                      </a:lnTo>
                      <a:lnTo>
                        <a:pt x="870" y="288"/>
                      </a:lnTo>
                      <a:lnTo>
                        <a:pt x="872" y="286"/>
                      </a:lnTo>
                      <a:lnTo>
                        <a:pt x="868" y="278"/>
                      </a:lnTo>
                      <a:lnTo>
                        <a:pt x="862" y="280"/>
                      </a:lnTo>
                      <a:lnTo>
                        <a:pt x="856" y="284"/>
                      </a:lnTo>
                      <a:lnTo>
                        <a:pt x="856" y="278"/>
                      </a:lnTo>
                      <a:lnTo>
                        <a:pt x="852" y="270"/>
                      </a:lnTo>
                      <a:lnTo>
                        <a:pt x="842" y="260"/>
                      </a:lnTo>
                      <a:lnTo>
                        <a:pt x="834" y="252"/>
                      </a:lnTo>
                      <a:lnTo>
                        <a:pt x="828" y="252"/>
                      </a:lnTo>
                      <a:lnTo>
                        <a:pt x="824" y="252"/>
                      </a:lnTo>
                      <a:lnTo>
                        <a:pt x="820" y="256"/>
                      </a:lnTo>
                      <a:lnTo>
                        <a:pt x="818" y="256"/>
                      </a:lnTo>
                      <a:lnTo>
                        <a:pt x="818" y="252"/>
                      </a:lnTo>
                      <a:lnTo>
                        <a:pt x="818" y="248"/>
                      </a:lnTo>
                      <a:lnTo>
                        <a:pt x="820" y="244"/>
                      </a:lnTo>
                      <a:lnTo>
                        <a:pt x="810" y="242"/>
                      </a:lnTo>
                      <a:lnTo>
                        <a:pt x="810" y="242"/>
                      </a:lnTo>
                      <a:lnTo>
                        <a:pt x="810" y="242"/>
                      </a:lnTo>
                      <a:close/>
                      <a:moveTo>
                        <a:pt x="816" y="238"/>
                      </a:moveTo>
                      <a:lnTo>
                        <a:pt x="820" y="242"/>
                      </a:lnTo>
                      <a:lnTo>
                        <a:pt x="824" y="242"/>
                      </a:lnTo>
                      <a:lnTo>
                        <a:pt x="824" y="240"/>
                      </a:lnTo>
                      <a:lnTo>
                        <a:pt x="824" y="238"/>
                      </a:lnTo>
                      <a:lnTo>
                        <a:pt x="816" y="238"/>
                      </a:lnTo>
                      <a:lnTo>
                        <a:pt x="816" y="238"/>
                      </a:lnTo>
                      <a:lnTo>
                        <a:pt x="816" y="238"/>
                      </a:lnTo>
                      <a:close/>
                      <a:moveTo>
                        <a:pt x="826" y="212"/>
                      </a:moveTo>
                      <a:lnTo>
                        <a:pt x="826" y="212"/>
                      </a:lnTo>
                      <a:lnTo>
                        <a:pt x="832" y="214"/>
                      </a:lnTo>
                      <a:lnTo>
                        <a:pt x="832" y="216"/>
                      </a:lnTo>
                      <a:lnTo>
                        <a:pt x="832" y="220"/>
                      </a:lnTo>
                      <a:lnTo>
                        <a:pt x="826" y="222"/>
                      </a:lnTo>
                      <a:lnTo>
                        <a:pt x="826" y="216"/>
                      </a:lnTo>
                      <a:lnTo>
                        <a:pt x="820" y="216"/>
                      </a:lnTo>
                      <a:lnTo>
                        <a:pt x="820" y="220"/>
                      </a:lnTo>
                      <a:lnTo>
                        <a:pt x="824" y="216"/>
                      </a:lnTo>
                      <a:lnTo>
                        <a:pt x="824" y="214"/>
                      </a:lnTo>
                      <a:lnTo>
                        <a:pt x="826" y="212"/>
                      </a:lnTo>
                      <a:lnTo>
                        <a:pt x="826" y="212"/>
                      </a:lnTo>
                      <a:lnTo>
                        <a:pt x="826" y="212"/>
                      </a:lnTo>
                      <a:close/>
                      <a:moveTo>
                        <a:pt x="312" y="204"/>
                      </a:moveTo>
                      <a:lnTo>
                        <a:pt x="312" y="204"/>
                      </a:lnTo>
                      <a:lnTo>
                        <a:pt x="322" y="204"/>
                      </a:lnTo>
                      <a:lnTo>
                        <a:pt x="336" y="206"/>
                      </a:lnTo>
                      <a:lnTo>
                        <a:pt x="330" y="212"/>
                      </a:lnTo>
                      <a:lnTo>
                        <a:pt x="326" y="212"/>
                      </a:lnTo>
                      <a:lnTo>
                        <a:pt x="322" y="210"/>
                      </a:lnTo>
                      <a:lnTo>
                        <a:pt x="316" y="214"/>
                      </a:lnTo>
                      <a:lnTo>
                        <a:pt x="320" y="220"/>
                      </a:lnTo>
                      <a:lnTo>
                        <a:pt x="334" y="222"/>
                      </a:lnTo>
                      <a:lnTo>
                        <a:pt x="340" y="224"/>
                      </a:lnTo>
                      <a:lnTo>
                        <a:pt x="346" y="222"/>
                      </a:lnTo>
                      <a:lnTo>
                        <a:pt x="348" y="220"/>
                      </a:lnTo>
                      <a:lnTo>
                        <a:pt x="352" y="220"/>
                      </a:lnTo>
                      <a:lnTo>
                        <a:pt x="352" y="222"/>
                      </a:lnTo>
                      <a:lnTo>
                        <a:pt x="352" y="226"/>
                      </a:lnTo>
                      <a:lnTo>
                        <a:pt x="348" y="232"/>
                      </a:lnTo>
                      <a:lnTo>
                        <a:pt x="346" y="234"/>
                      </a:lnTo>
                      <a:lnTo>
                        <a:pt x="348" y="238"/>
                      </a:lnTo>
                      <a:lnTo>
                        <a:pt x="352" y="240"/>
                      </a:lnTo>
                      <a:lnTo>
                        <a:pt x="338" y="242"/>
                      </a:lnTo>
                      <a:lnTo>
                        <a:pt x="322" y="240"/>
                      </a:lnTo>
                      <a:lnTo>
                        <a:pt x="322" y="248"/>
                      </a:lnTo>
                      <a:lnTo>
                        <a:pt x="334" y="252"/>
                      </a:lnTo>
                      <a:lnTo>
                        <a:pt x="318" y="252"/>
                      </a:lnTo>
                      <a:lnTo>
                        <a:pt x="312" y="256"/>
                      </a:lnTo>
                      <a:lnTo>
                        <a:pt x="308" y="256"/>
                      </a:lnTo>
                      <a:lnTo>
                        <a:pt x="304" y="260"/>
                      </a:lnTo>
                      <a:lnTo>
                        <a:pt x="300" y="266"/>
                      </a:lnTo>
                      <a:lnTo>
                        <a:pt x="298" y="266"/>
                      </a:lnTo>
                      <a:lnTo>
                        <a:pt x="298" y="262"/>
                      </a:lnTo>
                      <a:lnTo>
                        <a:pt x="302" y="256"/>
                      </a:lnTo>
                      <a:lnTo>
                        <a:pt x="310" y="250"/>
                      </a:lnTo>
                      <a:lnTo>
                        <a:pt x="316" y="250"/>
                      </a:lnTo>
                      <a:lnTo>
                        <a:pt x="318" y="250"/>
                      </a:lnTo>
                      <a:lnTo>
                        <a:pt x="316" y="248"/>
                      </a:lnTo>
                      <a:lnTo>
                        <a:pt x="316" y="244"/>
                      </a:lnTo>
                      <a:lnTo>
                        <a:pt x="308" y="244"/>
                      </a:lnTo>
                      <a:lnTo>
                        <a:pt x="302" y="244"/>
                      </a:lnTo>
                      <a:lnTo>
                        <a:pt x="300" y="250"/>
                      </a:lnTo>
                      <a:lnTo>
                        <a:pt x="294" y="258"/>
                      </a:lnTo>
                      <a:lnTo>
                        <a:pt x="292" y="260"/>
                      </a:lnTo>
                      <a:lnTo>
                        <a:pt x="286" y="260"/>
                      </a:lnTo>
                      <a:lnTo>
                        <a:pt x="276" y="258"/>
                      </a:lnTo>
                      <a:lnTo>
                        <a:pt x="272" y="252"/>
                      </a:lnTo>
                      <a:lnTo>
                        <a:pt x="276" y="252"/>
                      </a:lnTo>
                      <a:lnTo>
                        <a:pt x="276" y="250"/>
                      </a:lnTo>
                      <a:lnTo>
                        <a:pt x="276" y="248"/>
                      </a:lnTo>
                      <a:lnTo>
                        <a:pt x="274" y="248"/>
                      </a:lnTo>
                      <a:lnTo>
                        <a:pt x="274" y="244"/>
                      </a:lnTo>
                      <a:lnTo>
                        <a:pt x="282" y="234"/>
                      </a:lnTo>
                      <a:lnTo>
                        <a:pt x="280" y="232"/>
                      </a:lnTo>
                      <a:lnTo>
                        <a:pt x="280" y="230"/>
                      </a:lnTo>
                      <a:lnTo>
                        <a:pt x="276" y="226"/>
                      </a:lnTo>
                      <a:lnTo>
                        <a:pt x="282" y="226"/>
                      </a:lnTo>
                      <a:lnTo>
                        <a:pt x="290" y="230"/>
                      </a:lnTo>
                      <a:lnTo>
                        <a:pt x="298" y="230"/>
                      </a:lnTo>
                      <a:lnTo>
                        <a:pt x="292" y="224"/>
                      </a:lnTo>
                      <a:lnTo>
                        <a:pt x="286" y="220"/>
                      </a:lnTo>
                      <a:lnTo>
                        <a:pt x="276" y="216"/>
                      </a:lnTo>
                      <a:lnTo>
                        <a:pt x="266" y="216"/>
                      </a:lnTo>
                      <a:lnTo>
                        <a:pt x="264" y="216"/>
                      </a:lnTo>
                      <a:lnTo>
                        <a:pt x="258" y="220"/>
                      </a:lnTo>
                      <a:lnTo>
                        <a:pt x="258" y="212"/>
                      </a:lnTo>
                      <a:lnTo>
                        <a:pt x="270" y="212"/>
                      </a:lnTo>
                      <a:lnTo>
                        <a:pt x="282" y="212"/>
                      </a:lnTo>
                      <a:lnTo>
                        <a:pt x="298" y="206"/>
                      </a:lnTo>
                      <a:lnTo>
                        <a:pt x="312" y="204"/>
                      </a:lnTo>
                      <a:lnTo>
                        <a:pt x="312" y="204"/>
                      </a:lnTo>
                      <a:lnTo>
                        <a:pt x="312" y="204"/>
                      </a:lnTo>
                      <a:close/>
                      <a:moveTo>
                        <a:pt x="798" y="186"/>
                      </a:moveTo>
                      <a:lnTo>
                        <a:pt x="800" y="192"/>
                      </a:lnTo>
                      <a:lnTo>
                        <a:pt x="800" y="188"/>
                      </a:lnTo>
                      <a:lnTo>
                        <a:pt x="798" y="186"/>
                      </a:lnTo>
                      <a:lnTo>
                        <a:pt x="798" y="186"/>
                      </a:lnTo>
                      <a:lnTo>
                        <a:pt x="798" y="186"/>
                      </a:lnTo>
                      <a:close/>
                      <a:moveTo>
                        <a:pt x="760" y="650"/>
                      </a:moveTo>
                      <a:lnTo>
                        <a:pt x="760" y="650"/>
                      </a:lnTo>
                      <a:lnTo>
                        <a:pt x="760" y="646"/>
                      </a:lnTo>
                      <a:lnTo>
                        <a:pt x="762" y="640"/>
                      </a:lnTo>
                      <a:lnTo>
                        <a:pt x="768" y="640"/>
                      </a:lnTo>
                      <a:lnTo>
                        <a:pt x="772" y="640"/>
                      </a:lnTo>
                      <a:lnTo>
                        <a:pt x="772" y="638"/>
                      </a:lnTo>
                      <a:lnTo>
                        <a:pt x="772" y="632"/>
                      </a:lnTo>
                      <a:lnTo>
                        <a:pt x="774" y="636"/>
                      </a:lnTo>
                      <a:lnTo>
                        <a:pt x="778" y="640"/>
                      </a:lnTo>
                      <a:lnTo>
                        <a:pt x="778" y="632"/>
                      </a:lnTo>
                      <a:lnTo>
                        <a:pt x="780" y="630"/>
                      </a:lnTo>
                      <a:lnTo>
                        <a:pt x="788" y="630"/>
                      </a:lnTo>
                      <a:lnTo>
                        <a:pt x="800" y="632"/>
                      </a:lnTo>
                      <a:lnTo>
                        <a:pt x="802" y="646"/>
                      </a:lnTo>
                      <a:lnTo>
                        <a:pt x="808" y="650"/>
                      </a:lnTo>
                      <a:lnTo>
                        <a:pt x="810" y="654"/>
                      </a:lnTo>
                      <a:lnTo>
                        <a:pt x="816" y="654"/>
                      </a:lnTo>
                      <a:lnTo>
                        <a:pt x="824" y="654"/>
                      </a:lnTo>
                      <a:lnTo>
                        <a:pt x="824" y="662"/>
                      </a:lnTo>
                      <a:lnTo>
                        <a:pt x="828" y="664"/>
                      </a:lnTo>
                      <a:lnTo>
                        <a:pt x="828" y="668"/>
                      </a:lnTo>
                      <a:lnTo>
                        <a:pt x="828" y="674"/>
                      </a:lnTo>
                      <a:lnTo>
                        <a:pt x="828" y="680"/>
                      </a:lnTo>
                      <a:lnTo>
                        <a:pt x="832" y="684"/>
                      </a:lnTo>
                      <a:lnTo>
                        <a:pt x="834" y="684"/>
                      </a:lnTo>
                      <a:lnTo>
                        <a:pt x="838" y="684"/>
                      </a:lnTo>
                      <a:lnTo>
                        <a:pt x="838" y="690"/>
                      </a:lnTo>
                      <a:lnTo>
                        <a:pt x="860" y="692"/>
                      </a:lnTo>
                      <a:lnTo>
                        <a:pt x="878" y="698"/>
                      </a:lnTo>
                      <a:lnTo>
                        <a:pt x="880" y="698"/>
                      </a:lnTo>
                      <a:lnTo>
                        <a:pt x="886" y="694"/>
                      </a:lnTo>
                      <a:lnTo>
                        <a:pt x="890" y="702"/>
                      </a:lnTo>
                      <a:lnTo>
                        <a:pt x="896" y="704"/>
                      </a:lnTo>
                      <a:lnTo>
                        <a:pt x="896" y="710"/>
                      </a:lnTo>
                      <a:lnTo>
                        <a:pt x="896" y="716"/>
                      </a:lnTo>
                      <a:lnTo>
                        <a:pt x="898" y="718"/>
                      </a:lnTo>
                      <a:lnTo>
                        <a:pt x="904" y="722"/>
                      </a:lnTo>
                      <a:lnTo>
                        <a:pt x="896" y="722"/>
                      </a:lnTo>
                      <a:lnTo>
                        <a:pt x="896" y="730"/>
                      </a:lnTo>
                      <a:lnTo>
                        <a:pt x="892" y="730"/>
                      </a:lnTo>
                      <a:lnTo>
                        <a:pt x="890" y="728"/>
                      </a:lnTo>
                      <a:lnTo>
                        <a:pt x="878" y="722"/>
                      </a:lnTo>
                      <a:lnTo>
                        <a:pt x="872" y="728"/>
                      </a:lnTo>
                      <a:lnTo>
                        <a:pt x="870" y="736"/>
                      </a:lnTo>
                      <a:lnTo>
                        <a:pt x="870" y="754"/>
                      </a:lnTo>
                      <a:lnTo>
                        <a:pt x="864" y="756"/>
                      </a:lnTo>
                      <a:lnTo>
                        <a:pt x="860" y="758"/>
                      </a:lnTo>
                      <a:lnTo>
                        <a:pt x="860" y="766"/>
                      </a:lnTo>
                      <a:lnTo>
                        <a:pt x="856" y="770"/>
                      </a:lnTo>
                      <a:lnTo>
                        <a:pt x="854" y="772"/>
                      </a:lnTo>
                      <a:lnTo>
                        <a:pt x="854" y="774"/>
                      </a:lnTo>
                      <a:lnTo>
                        <a:pt x="854" y="776"/>
                      </a:lnTo>
                      <a:lnTo>
                        <a:pt x="856" y="780"/>
                      </a:lnTo>
                      <a:lnTo>
                        <a:pt x="860" y="780"/>
                      </a:lnTo>
                      <a:lnTo>
                        <a:pt x="864" y="776"/>
                      </a:lnTo>
                      <a:lnTo>
                        <a:pt x="864" y="774"/>
                      </a:lnTo>
                      <a:lnTo>
                        <a:pt x="880" y="764"/>
                      </a:lnTo>
                      <a:lnTo>
                        <a:pt x="890" y="764"/>
                      </a:lnTo>
                      <a:lnTo>
                        <a:pt x="892" y="758"/>
                      </a:lnTo>
                      <a:lnTo>
                        <a:pt x="898" y="758"/>
                      </a:lnTo>
                      <a:lnTo>
                        <a:pt x="906" y="758"/>
                      </a:lnTo>
                      <a:lnTo>
                        <a:pt x="906" y="754"/>
                      </a:lnTo>
                      <a:lnTo>
                        <a:pt x="898" y="752"/>
                      </a:lnTo>
                      <a:lnTo>
                        <a:pt x="904" y="748"/>
                      </a:lnTo>
                      <a:lnTo>
                        <a:pt x="906" y="746"/>
                      </a:lnTo>
                      <a:lnTo>
                        <a:pt x="910" y="744"/>
                      </a:lnTo>
                      <a:lnTo>
                        <a:pt x="916" y="740"/>
                      </a:lnTo>
                      <a:lnTo>
                        <a:pt x="924" y="744"/>
                      </a:lnTo>
                      <a:lnTo>
                        <a:pt x="936" y="746"/>
                      </a:lnTo>
                      <a:lnTo>
                        <a:pt x="938" y="744"/>
                      </a:lnTo>
                      <a:lnTo>
                        <a:pt x="942" y="740"/>
                      </a:lnTo>
                      <a:lnTo>
                        <a:pt x="936" y="738"/>
                      </a:lnTo>
                      <a:lnTo>
                        <a:pt x="928" y="738"/>
                      </a:lnTo>
                      <a:lnTo>
                        <a:pt x="928" y="734"/>
                      </a:lnTo>
                      <a:lnTo>
                        <a:pt x="938" y="736"/>
                      </a:lnTo>
                      <a:lnTo>
                        <a:pt x="946" y="736"/>
                      </a:lnTo>
                      <a:lnTo>
                        <a:pt x="950" y="734"/>
                      </a:lnTo>
                      <a:lnTo>
                        <a:pt x="954" y="730"/>
                      </a:lnTo>
                      <a:lnTo>
                        <a:pt x="954" y="728"/>
                      </a:lnTo>
                      <a:lnTo>
                        <a:pt x="968" y="720"/>
                      </a:lnTo>
                      <a:lnTo>
                        <a:pt x="978" y="716"/>
                      </a:lnTo>
                      <a:lnTo>
                        <a:pt x="982" y="716"/>
                      </a:lnTo>
                      <a:lnTo>
                        <a:pt x="1006" y="712"/>
                      </a:lnTo>
                      <a:lnTo>
                        <a:pt x="1024" y="710"/>
                      </a:lnTo>
                      <a:lnTo>
                        <a:pt x="1026" y="708"/>
                      </a:lnTo>
                      <a:lnTo>
                        <a:pt x="1028" y="704"/>
                      </a:lnTo>
                      <a:lnTo>
                        <a:pt x="1036" y="700"/>
                      </a:lnTo>
                      <a:lnTo>
                        <a:pt x="1040" y="694"/>
                      </a:lnTo>
                      <a:lnTo>
                        <a:pt x="1042" y="692"/>
                      </a:lnTo>
                      <a:lnTo>
                        <a:pt x="1044" y="684"/>
                      </a:lnTo>
                      <a:lnTo>
                        <a:pt x="1046" y="682"/>
                      </a:lnTo>
                      <a:lnTo>
                        <a:pt x="1050" y="672"/>
                      </a:lnTo>
                      <a:lnTo>
                        <a:pt x="1052" y="668"/>
                      </a:lnTo>
                      <a:lnTo>
                        <a:pt x="1054" y="672"/>
                      </a:lnTo>
                      <a:lnTo>
                        <a:pt x="1054" y="674"/>
                      </a:lnTo>
                      <a:lnTo>
                        <a:pt x="1058" y="676"/>
                      </a:lnTo>
                      <a:lnTo>
                        <a:pt x="1058" y="674"/>
                      </a:lnTo>
                      <a:lnTo>
                        <a:pt x="1060" y="672"/>
                      </a:lnTo>
                      <a:lnTo>
                        <a:pt x="1062" y="668"/>
                      </a:lnTo>
                      <a:lnTo>
                        <a:pt x="1070" y="674"/>
                      </a:lnTo>
                      <a:lnTo>
                        <a:pt x="1072" y="676"/>
                      </a:lnTo>
                      <a:lnTo>
                        <a:pt x="1072" y="682"/>
                      </a:lnTo>
                      <a:lnTo>
                        <a:pt x="1072" y="694"/>
                      </a:lnTo>
                      <a:lnTo>
                        <a:pt x="1072" y="702"/>
                      </a:lnTo>
                      <a:lnTo>
                        <a:pt x="1076" y="702"/>
                      </a:lnTo>
                      <a:lnTo>
                        <a:pt x="1078" y="702"/>
                      </a:lnTo>
                      <a:lnTo>
                        <a:pt x="1078" y="704"/>
                      </a:lnTo>
                      <a:lnTo>
                        <a:pt x="1078" y="710"/>
                      </a:lnTo>
                      <a:lnTo>
                        <a:pt x="1078" y="712"/>
                      </a:lnTo>
                      <a:lnTo>
                        <a:pt x="1080" y="712"/>
                      </a:lnTo>
                      <a:lnTo>
                        <a:pt x="1080" y="716"/>
                      </a:lnTo>
                      <a:lnTo>
                        <a:pt x="1086" y="720"/>
                      </a:lnTo>
                      <a:lnTo>
                        <a:pt x="1096" y="720"/>
                      </a:lnTo>
                      <a:lnTo>
                        <a:pt x="1100" y="718"/>
                      </a:lnTo>
                      <a:lnTo>
                        <a:pt x="1098" y="716"/>
                      </a:lnTo>
                      <a:lnTo>
                        <a:pt x="1098" y="712"/>
                      </a:lnTo>
                      <a:lnTo>
                        <a:pt x="1100" y="712"/>
                      </a:lnTo>
                      <a:lnTo>
                        <a:pt x="1104" y="716"/>
                      </a:lnTo>
                      <a:lnTo>
                        <a:pt x="1110" y="708"/>
                      </a:lnTo>
                      <a:lnTo>
                        <a:pt x="1118" y="698"/>
                      </a:lnTo>
                      <a:lnTo>
                        <a:pt x="1118" y="700"/>
                      </a:lnTo>
                      <a:lnTo>
                        <a:pt x="1122" y="700"/>
                      </a:lnTo>
                      <a:lnTo>
                        <a:pt x="1122" y="702"/>
                      </a:lnTo>
                      <a:lnTo>
                        <a:pt x="1118" y="702"/>
                      </a:lnTo>
                      <a:lnTo>
                        <a:pt x="1116" y="708"/>
                      </a:lnTo>
                      <a:lnTo>
                        <a:pt x="1116" y="712"/>
                      </a:lnTo>
                      <a:lnTo>
                        <a:pt x="1134" y="710"/>
                      </a:lnTo>
                      <a:lnTo>
                        <a:pt x="1136" y="710"/>
                      </a:lnTo>
                      <a:lnTo>
                        <a:pt x="1136" y="712"/>
                      </a:lnTo>
                      <a:lnTo>
                        <a:pt x="1132" y="716"/>
                      </a:lnTo>
                      <a:lnTo>
                        <a:pt x="1132" y="720"/>
                      </a:lnTo>
                      <a:lnTo>
                        <a:pt x="1118" y="718"/>
                      </a:lnTo>
                      <a:lnTo>
                        <a:pt x="1108" y="722"/>
                      </a:lnTo>
                      <a:lnTo>
                        <a:pt x="1108" y="728"/>
                      </a:lnTo>
                      <a:lnTo>
                        <a:pt x="1104" y="728"/>
                      </a:lnTo>
                      <a:lnTo>
                        <a:pt x="1096" y="738"/>
                      </a:lnTo>
                      <a:lnTo>
                        <a:pt x="1096" y="744"/>
                      </a:lnTo>
                      <a:lnTo>
                        <a:pt x="1104" y="746"/>
                      </a:lnTo>
                      <a:lnTo>
                        <a:pt x="1106" y="752"/>
                      </a:lnTo>
                      <a:lnTo>
                        <a:pt x="1108" y="752"/>
                      </a:lnTo>
                      <a:lnTo>
                        <a:pt x="1110" y="752"/>
                      </a:lnTo>
                      <a:lnTo>
                        <a:pt x="1110" y="748"/>
                      </a:lnTo>
                      <a:lnTo>
                        <a:pt x="1114" y="748"/>
                      </a:lnTo>
                      <a:lnTo>
                        <a:pt x="1114" y="752"/>
                      </a:lnTo>
                      <a:lnTo>
                        <a:pt x="1116" y="754"/>
                      </a:lnTo>
                      <a:lnTo>
                        <a:pt x="1124" y="746"/>
                      </a:lnTo>
                      <a:lnTo>
                        <a:pt x="1126" y="740"/>
                      </a:lnTo>
                      <a:lnTo>
                        <a:pt x="1126" y="738"/>
                      </a:lnTo>
                      <a:lnTo>
                        <a:pt x="1126" y="736"/>
                      </a:lnTo>
                      <a:lnTo>
                        <a:pt x="1132" y="734"/>
                      </a:lnTo>
                      <a:lnTo>
                        <a:pt x="1132" y="736"/>
                      </a:lnTo>
                      <a:lnTo>
                        <a:pt x="1136" y="736"/>
                      </a:lnTo>
                      <a:lnTo>
                        <a:pt x="1140" y="728"/>
                      </a:lnTo>
                      <a:lnTo>
                        <a:pt x="1144" y="728"/>
                      </a:lnTo>
                      <a:lnTo>
                        <a:pt x="1150" y="728"/>
                      </a:lnTo>
                      <a:lnTo>
                        <a:pt x="1158" y="722"/>
                      </a:lnTo>
                      <a:lnTo>
                        <a:pt x="1162" y="718"/>
                      </a:lnTo>
                      <a:lnTo>
                        <a:pt x="1162" y="712"/>
                      </a:lnTo>
                      <a:lnTo>
                        <a:pt x="1168" y="712"/>
                      </a:lnTo>
                      <a:lnTo>
                        <a:pt x="1162" y="700"/>
                      </a:lnTo>
                      <a:lnTo>
                        <a:pt x="1154" y="708"/>
                      </a:lnTo>
                      <a:lnTo>
                        <a:pt x="1150" y="708"/>
                      </a:lnTo>
                      <a:lnTo>
                        <a:pt x="1142" y="708"/>
                      </a:lnTo>
                      <a:lnTo>
                        <a:pt x="1140" y="702"/>
                      </a:lnTo>
                      <a:lnTo>
                        <a:pt x="1134" y="702"/>
                      </a:lnTo>
                      <a:lnTo>
                        <a:pt x="1134" y="704"/>
                      </a:lnTo>
                      <a:lnTo>
                        <a:pt x="1132" y="704"/>
                      </a:lnTo>
                      <a:lnTo>
                        <a:pt x="1132" y="702"/>
                      </a:lnTo>
                      <a:lnTo>
                        <a:pt x="1128" y="700"/>
                      </a:lnTo>
                      <a:lnTo>
                        <a:pt x="1134" y="700"/>
                      </a:lnTo>
                      <a:lnTo>
                        <a:pt x="1134" y="698"/>
                      </a:lnTo>
                      <a:lnTo>
                        <a:pt x="1136" y="694"/>
                      </a:lnTo>
                      <a:lnTo>
                        <a:pt x="1122" y="692"/>
                      </a:lnTo>
                      <a:lnTo>
                        <a:pt x="1122" y="684"/>
                      </a:lnTo>
                      <a:lnTo>
                        <a:pt x="1122" y="682"/>
                      </a:lnTo>
                      <a:lnTo>
                        <a:pt x="1122" y="680"/>
                      </a:lnTo>
                      <a:lnTo>
                        <a:pt x="1124" y="680"/>
                      </a:lnTo>
                      <a:lnTo>
                        <a:pt x="1122" y="676"/>
                      </a:lnTo>
                      <a:lnTo>
                        <a:pt x="1118" y="676"/>
                      </a:lnTo>
                      <a:lnTo>
                        <a:pt x="1116" y="676"/>
                      </a:lnTo>
                      <a:lnTo>
                        <a:pt x="1118" y="676"/>
                      </a:lnTo>
                      <a:lnTo>
                        <a:pt x="1116" y="676"/>
                      </a:lnTo>
                      <a:lnTo>
                        <a:pt x="1118" y="672"/>
                      </a:lnTo>
                      <a:lnTo>
                        <a:pt x="1118" y="668"/>
                      </a:lnTo>
                      <a:lnTo>
                        <a:pt x="1122" y="664"/>
                      </a:lnTo>
                      <a:lnTo>
                        <a:pt x="1122" y="662"/>
                      </a:lnTo>
                      <a:lnTo>
                        <a:pt x="1122" y="658"/>
                      </a:lnTo>
                      <a:lnTo>
                        <a:pt x="1104" y="658"/>
                      </a:lnTo>
                      <a:lnTo>
                        <a:pt x="1098" y="650"/>
                      </a:lnTo>
                      <a:lnTo>
                        <a:pt x="1100" y="650"/>
                      </a:lnTo>
                      <a:lnTo>
                        <a:pt x="1104" y="648"/>
                      </a:lnTo>
                      <a:lnTo>
                        <a:pt x="1108" y="656"/>
                      </a:lnTo>
                      <a:lnTo>
                        <a:pt x="1110" y="654"/>
                      </a:lnTo>
                      <a:lnTo>
                        <a:pt x="1116" y="654"/>
                      </a:lnTo>
                      <a:lnTo>
                        <a:pt x="1116" y="648"/>
                      </a:lnTo>
                      <a:lnTo>
                        <a:pt x="1118" y="644"/>
                      </a:lnTo>
                      <a:lnTo>
                        <a:pt x="1124" y="644"/>
                      </a:lnTo>
                      <a:lnTo>
                        <a:pt x="1124" y="638"/>
                      </a:lnTo>
                      <a:lnTo>
                        <a:pt x="1124" y="632"/>
                      </a:lnTo>
                      <a:lnTo>
                        <a:pt x="1126" y="632"/>
                      </a:lnTo>
                      <a:lnTo>
                        <a:pt x="1128" y="630"/>
                      </a:lnTo>
                      <a:lnTo>
                        <a:pt x="1124" y="628"/>
                      </a:lnTo>
                      <a:lnTo>
                        <a:pt x="1122" y="622"/>
                      </a:lnTo>
                      <a:lnTo>
                        <a:pt x="1114" y="620"/>
                      </a:lnTo>
                      <a:lnTo>
                        <a:pt x="1106" y="620"/>
                      </a:lnTo>
                      <a:lnTo>
                        <a:pt x="1092" y="622"/>
                      </a:lnTo>
                      <a:lnTo>
                        <a:pt x="1086" y="628"/>
                      </a:lnTo>
                      <a:lnTo>
                        <a:pt x="1070" y="638"/>
                      </a:lnTo>
                      <a:lnTo>
                        <a:pt x="1058" y="648"/>
                      </a:lnTo>
                      <a:lnTo>
                        <a:pt x="1044" y="662"/>
                      </a:lnTo>
                      <a:lnTo>
                        <a:pt x="1034" y="674"/>
                      </a:lnTo>
                      <a:lnTo>
                        <a:pt x="1042" y="662"/>
                      </a:lnTo>
                      <a:lnTo>
                        <a:pt x="1046" y="650"/>
                      </a:lnTo>
                      <a:lnTo>
                        <a:pt x="1042" y="650"/>
                      </a:lnTo>
                      <a:lnTo>
                        <a:pt x="1042" y="648"/>
                      </a:lnTo>
                      <a:lnTo>
                        <a:pt x="1044" y="648"/>
                      </a:lnTo>
                      <a:lnTo>
                        <a:pt x="1050" y="646"/>
                      </a:lnTo>
                      <a:lnTo>
                        <a:pt x="1052" y="640"/>
                      </a:lnTo>
                      <a:lnTo>
                        <a:pt x="1058" y="632"/>
                      </a:lnTo>
                      <a:lnTo>
                        <a:pt x="1060" y="632"/>
                      </a:lnTo>
                      <a:lnTo>
                        <a:pt x="1064" y="632"/>
                      </a:lnTo>
                      <a:lnTo>
                        <a:pt x="1064" y="630"/>
                      </a:lnTo>
                      <a:lnTo>
                        <a:pt x="1064" y="626"/>
                      </a:lnTo>
                      <a:lnTo>
                        <a:pt x="1068" y="626"/>
                      </a:lnTo>
                      <a:lnTo>
                        <a:pt x="1070" y="626"/>
                      </a:lnTo>
                      <a:lnTo>
                        <a:pt x="1082" y="612"/>
                      </a:lnTo>
                      <a:lnTo>
                        <a:pt x="1086" y="608"/>
                      </a:lnTo>
                      <a:lnTo>
                        <a:pt x="1090" y="604"/>
                      </a:lnTo>
                      <a:lnTo>
                        <a:pt x="1092" y="602"/>
                      </a:lnTo>
                      <a:lnTo>
                        <a:pt x="1108" y="600"/>
                      </a:lnTo>
                      <a:lnTo>
                        <a:pt x="1122" y="600"/>
                      </a:lnTo>
                      <a:lnTo>
                        <a:pt x="1134" y="602"/>
                      </a:lnTo>
                      <a:lnTo>
                        <a:pt x="1142" y="602"/>
                      </a:lnTo>
                      <a:lnTo>
                        <a:pt x="1144" y="600"/>
                      </a:lnTo>
                      <a:lnTo>
                        <a:pt x="1146" y="596"/>
                      </a:lnTo>
                      <a:lnTo>
                        <a:pt x="1152" y="596"/>
                      </a:lnTo>
                      <a:lnTo>
                        <a:pt x="1154" y="600"/>
                      </a:lnTo>
                      <a:lnTo>
                        <a:pt x="1154" y="602"/>
                      </a:lnTo>
                      <a:lnTo>
                        <a:pt x="1158" y="602"/>
                      </a:lnTo>
                      <a:lnTo>
                        <a:pt x="1160" y="600"/>
                      </a:lnTo>
                      <a:lnTo>
                        <a:pt x="1160" y="596"/>
                      </a:lnTo>
                      <a:lnTo>
                        <a:pt x="1162" y="596"/>
                      </a:lnTo>
                      <a:lnTo>
                        <a:pt x="1168" y="604"/>
                      </a:lnTo>
                      <a:lnTo>
                        <a:pt x="1172" y="604"/>
                      </a:lnTo>
                      <a:lnTo>
                        <a:pt x="1172" y="600"/>
                      </a:lnTo>
                      <a:lnTo>
                        <a:pt x="1178" y="600"/>
                      </a:lnTo>
                      <a:lnTo>
                        <a:pt x="1180" y="600"/>
                      </a:lnTo>
                      <a:lnTo>
                        <a:pt x="1180" y="602"/>
                      </a:lnTo>
                      <a:lnTo>
                        <a:pt x="1186" y="602"/>
                      </a:lnTo>
                      <a:lnTo>
                        <a:pt x="1186" y="596"/>
                      </a:lnTo>
                      <a:lnTo>
                        <a:pt x="1190" y="596"/>
                      </a:lnTo>
                      <a:lnTo>
                        <a:pt x="1194" y="596"/>
                      </a:lnTo>
                      <a:lnTo>
                        <a:pt x="1196" y="594"/>
                      </a:lnTo>
                      <a:lnTo>
                        <a:pt x="1196" y="590"/>
                      </a:lnTo>
                      <a:lnTo>
                        <a:pt x="1204" y="590"/>
                      </a:lnTo>
                      <a:lnTo>
                        <a:pt x="1208" y="586"/>
                      </a:lnTo>
                      <a:lnTo>
                        <a:pt x="1206" y="580"/>
                      </a:lnTo>
                      <a:lnTo>
                        <a:pt x="1208" y="576"/>
                      </a:lnTo>
                      <a:lnTo>
                        <a:pt x="1208" y="572"/>
                      </a:lnTo>
                      <a:lnTo>
                        <a:pt x="1218" y="568"/>
                      </a:lnTo>
                      <a:lnTo>
                        <a:pt x="1230" y="566"/>
                      </a:lnTo>
                      <a:lnTo>
                        <a:pt x="1232" y="568"/>
                      </a:lnTo>
                      <a:lnTo>
                        <a:pt x="1234" y="568"/>
                      </a:lnTo>
                      <a:lnTo>
                        <a:pt x="1252" y="554"/>
                      </a:lnTo>
                      <a:lnTo>
                        <a:pt x="1250" y="530"/>
                      </a:lnTo>
                      <a:lnTo>
                        <a:pt x="1248" y="530"/>
                      </a:lnTo>
                      <a:lnTo>
                        <a:pt x="1244" y="532"/>
                      </a:lnTo>
                      <a:lnTo>
                        <a:pt x="1240" y="530"/>
                      </a:lnTo>
                      <a:lnTo>
                        <a:pt x="1234" y="526"/>
                      </a:lnTo>
                      <a:lnTo>
                        <a:pt x="1230" y="520"/>
                      </a:lnTo>
                      <a:lnTo>
                        <a:pt x="1218" y="520"/>
                      </a:lnTo>
                      <a:lnTo>
                        <a:pt x="1222" y="526"/>
                      </a:lnTo>
                      <a:lnTo>
                        <a:pt x="1208" y="528"/>
                      </a:lnTo>
                      <a:lnTo>
                        <a:pt x="1190" y="536"/>
                      </a:lnTo>
                      <a:lnTo>
                        <a:pt x="1190" y="540"/>
                      </a:lnTo>
                      <a:lnTo>
                        <a:pt x="1186" y="540"/>
                      </a:lnTo>
                      <a:lnTo>
                        <a:pt x="1182" y="538"/>
                      </a:lnTo>
                      <a:lnTo>
                        <a:pt x="1182" y="536"/>
                      </a:lnTo>
                      <a:lnTo>
                        <a:pt x="1182" y="532"/>
                      </a:lnTo>
                      <a:lnTo>
                        <a:pt x="1190" y="532"/>
                      </a:lnTo>
                      <a:lnTo>
                        <a:pt x="1196" y="532"/>
                      </a:lnTo>
                      <a:lnTo>
                        <a:pt x="1204" y="528"/>
                      </a:lnTo>
                      <a:lnTo>
                        <a:pt x="1208" y="520"/>
                      </a:lnTo>
                      <a:lnTo>
                        <a:pt x="1216" y="520"/>
                      </a:lnTo>
                      <a:lnTo>
                        <a:pt x="1224" y="518"/>
                      </a:lnTo>
                      <a:lnTo>
                        <a:pt x="1226" y="514"/>
                      </a:lnTo>
                      <a:lnTo>
                        <a:pt x="1230" y="510"/>
                      </a:lnTo>
                      <a:lnTo>
                        <a:pt x="1224" y="512"/>
                      </a:lnTo>
                      <a:lnTo>
                        <a:pt x="1222" y="508"/>
                      </a:lnTo>
                      <a:lnTo>
                        <a:pt x="1224" y="508"/>
                      </a:lnTo>
                      <a:lnTo>
                        <a:pt x="1222" y="504"/>
                      </a:lnTo>
                      <a:lnTo>
                        <a:pt x="1218" y="502"/>
                      </a:lnTo>
                      <a:lnTo>
                        <a:pt x="1218" y="504"/>
                      </a:lnTo>
                      <a:lnTo>
                        <a:pt x="1216" y="508"/>
                      </a:lnTo>
                      <a:lnTo>
                        <a:pt x="1214" y="508"/>
                      </a:lnTo>
                      <a:lnTo>
                        <a:pt x="1212" y="504"/>
                      </a:lnTo>
                      <a:lnTo>
                        <a:pt x="1208" y="504"/>
                      </a:lnTo>
                      <a:lnTo>
                        <a:pt x="1208" y="500"/>
                      </a:lnTo>
                      <a:lnTo>
                        <a:pt x="1208" y="496"/>
                      </a:lnTo>
                      <a:lnTo>
                        <a:pt x="1196" y="500"/>
                      </a:lnTo>
                      <a:lnTo>
                        <a:pt x="1182" y="496"/>
                      </a:lnTo>
                      <a:lnTo>
                        <a:pt x="1182" y="492"/>
                      </a:lnTo>
                      <a:lnTo>
                        <a:pt x="1182" y="490"/>
                      </a:lnTo>
                      <a:lnTo>
                        <a:pt x="1182" y="484"/>
                      </a:lnTo>
                      <a:lnTo>
                        <a:pt x="1180" y="484"/>
                      </a:lnTo>
                      <a:lnTo>
                        <a:pt x="1178" y="482"/>
                      </a:lnTo>
                      <a:lnTo>
                        <a:pt x="1172" y="478"/>
                      </a:lnTo>
                      <a:lnTo>
                        <a:pt x="1168" y="478"/>
                      </a:lnTo>
                      <a:lnTo>
                        <a:pt x="1162" y="466"/>
                      </a:lnTo>
                      <a:lnTo>
                        <a:pt x="1158" y="468"/>
                      </a:lnTo>
                      <a:lnTo>
                        <a:pt x="1160" y="460"/>
                      </a:lnTo>
                      <a:lnTo>
                        <a:pt x="1158" y="460"/>
                      </a:lnTo>
                      <a:lnTo>
                        <a:pt x="1158" y="458"/>
                      </a:lnTo>
                      <a:lnTo>
                        <a:pt x="1172" y="458"/>
                      </a:lnTo>
                      <a:lnTo>
                        <a:pt x="1172" y="450"/>
                      </a:lnTo>
                      <a:lnTo>
                        <a:pt x="1160" y="448"/>
                      </a:lnTo>
                      <a:lnTo>
                        <a:pt x="1160" y="442"/>
                      </a:lnTo>
                      <a:lnTo>
                        <a:pt x="1160" y="436"/>
                      </a:lnTo>
                      <a:lnTo>
                        <a:pt x="1158" y="436"/>
                      </a:lnTo>
                      <a:lnTo>
                        <a:pt x="1154" y="436"/>
                      </a:lnTo>
                      <a:lnTo>
                        <a:pt x="1152" y="432"/>
                      </a:lnTo>
                      <a:lnTo>
                        <a:pt x="1150" y="428"/>
                      </a:lnTo>
                      <a:lnTo>
                        <a:pt x="1152" y="420"/>
                      </a:lnTo>
                      <a:lnTo>
                        <a:pt x="1136" y="420"/>
                      </a:lnTo>
                      <a:lnTo>
                        <a:pt x="1146" y="414"/>
                      </a:lnTo>
                      <a:lnTo>
                        <a:pt x="1140" y="400"/>
                      </a:lnTo>
                      <a:lnTo>
                        <a:pt x="1132" y="400"/>
                      </a:lnTo>
                      <a:lnTo>
                        <a:pt x="1132" y="396"/>
                      </a:lnTo>
                      <a:lnTo>
                        <a:pt x="1128" y="396"/>
                      </a:lnTo>
                      <a:lnTo>
                        <a:pt x="1128" y="388"/>
                      </a:lnTo>
                      <a:lnTo>
                        <a:pt x="1128" y="378"/>
                      </a:lnTo>
                      <a:lnTo>
                        <a:pt x="1124" y="376"/>
                      </a:lnTo>
                      <a:lnTo>
                        <a:pt x="1126" y="370"/>
                      </a:lnTo>
                      <a:lnTo>
                        <a:pt x="1126" y="366"/>
                      </a:lnTo>
                      <a:lnTo>
                        <a:pt x="1122" y="366"/>
                      </a:lnTo>
                      <a:lnTo>
                        <a:pt x="1114" y="382"/>
                      </a:lnTo>
                      <a:lnTo>
                        <a:pt x="1108" y="396"/>
                      </a:lnTo>
                      <a:lnTo>
                        <a:pt x="1106" y="394"/>
                      </a:lnTo>
                      <a:lnTo>
                        <a:pt x="1106" y="388"/>
                      </a:lnTo>
                      <a:lnTo>
                        <a:pt x="1100" y="394"/>
                      </a:lnTo>
                      <a:lnTo>
                        <a:pt x="1100" y="400"/>
                      </a:lnTo>
                      <a:lnTo>
                        <a:pt x="1098" y="400"/>
                      </a:lnTo>
                      <a:lnTo>
                        <a:pt x="1096" y="396"/>
                      </a:lnTo>
                      <a:lnTo>
                        <a:pt x="1096" y="402"/>
                      </a:lnTo>
                      <a:lnTo>
                        <a:pt x="1092" y="406"/>
                      </a:lnTo>
                      <a:lnTo>
                        <a:pt x="1082" y="414"/>
                      </a:lnTo>
                      <a:lnTo>
                        <a:pt x="1072" y="404"/>
                      </a:lnTo>
                      <a:lnTo>
                        <a:pt x="1070" y="406"/>
                      </a:lnTo>
                      <a:lnTo>
                        <a:pt x="1070" y="410"/>
                      </a:lnTo>
                      <a:lnTo>
                        <a:pt x="1068" y="410"/>
                      </a:lnTo>
                      <a:lnTo>
                        <a:pt x="1064" y="396"/>
                      </a:lnTo>
                      <a:lnTo>
                        <a:pt x="1054" y="396"/>
                      </a:lnTo>
                      <a:lnTo>
                        <a:pt x="1044" y="394"/>
                      </a:lnTo>
                      <a:lnTo>
                        <a:pt x="1044" y="382"/>
                      </a:lnTo>
                      <a:lnTo>
                        <a:pt x="1042" y="368"/>
                      </a:lnTo>
                      <a:lnTo>
                        <a:pt x="1046" y="368"/>
                      </a:lnTo>
                      <a:lnTo>
                        <a:pt x="1050" y="366"/>
                      </a:lnTo>
                      <a:lnTo>
                        <a:pt x="1050" y="364"/>
                      </a:lnTo>
                      <a:lnTo>
                        <a:pt x="1046" y="364"/>
                      </a:lnTo>
                      <a:lnTo>
                        <a:pt x="1044" y="364"/>
                      </a:lnTo>
                      <a:lnTo>
                        <a:pt x="1052" y="348"/>
                      </a:lnTo>
                      <a:lnTo>
                        <a:pt x="1050" y="350"/>
                      </a:lnTo>
                      <a:lnTo>
                        <a:pt x="1046" y="352"/>
                      </a:lnTo>
                      <a:lnTo>
                        <a:pt x="1042" y="352"/>
                      </a:lnTo>
                      <a:lnTo>
                        <a:pt x="1034" y="350"/>
                      </a:lnTo>
                      <a:lnTo>
                        <a:pt x="1034" y="348"/>
                      </a:lnTo>
                      <a:lnTo>
                        <a:pt x="1036" y="346"/>
                      </a:lnTo>
                      <a:lnTo>
                        <a:pt x="1040" y="342"/>
                      </a:lnTo>
                      <a:lnTo>
                        <a:pt x="1034" y="340"/>
                      </a:lnTo>
                      <a:lnTo>
                        <a:pt x="1028" y="342"/>
                      </a:lnTo>
                      <a:lnTo>
                        <a:pt x="1022" y="342"/>
                      </a:lnTo>
                      <a:lnTo>
                        <a:pt x="1016" y="342"/>
                      </a:lnTo>
                      <a:lnTo>
                        <a:pt x="1016" y="334"/>
                      </a:lnTo>
                      <a:lnTo>
                        <a:pt x="1014" y="334"/>
                      </a:lnTo>
                      <a:lnTo>
                        <a:pt x="1014" y="330"/>
                      </a:lnTo>
                      <a:lnTo>
                        <a:pt x="1008" y="324"/>
                      </a:lnTo>
                      <a:lnTo>
                        <a:pt x="1004" y="320"/>
                      </a:lnTo>
                      <a:lnTo>
                        <a:pt x="990" y="312"/>
                      </a:lnTo>
                      <a:lnTo>
                        <a:pt x="982" y="314"/>
                      </a:lnTo>
                      <a:lnTo>
                        <a:pt x="978" y="322"/>
                      </a:lnTo>
                      <a:lnTo>
                        <a:pt x="972" y="322"/>
                      </a:lnTo>
                      <a:lnTo>
                        <a:pt x="964" y="322"/>
                      </a:lnTo>
                      <a:lnTo>
                        <a:pt x="964" y="324"/>
                      </a:lnTo>
                      <a:lnTo>
                        <a:pt x="960" y="328"/>
                      </a:lnTo>
                      <a:lnTo>
                        <a:pt x="954" y="324"/>
                      </a:lnTo>
                      <a:lnTo>
                        <a:pt x="942" y="322"/>
                      </a:lnTo>
                      <a:lnTo>
                        <a:pt x="932" y="322"/>
                      </a:lnTo>
                      <a:lnTo>
                        <a:pt x="926" y="324"/>
                      </a:lnTo>
                      <a:lnTo>
                        <a:pt x="924" y="330"/>
                      </a:lnTo>
                      <a:lnTo>
                        <a:pt x="932" y="332"/>
                      </a:lnTo>
                      <a:lnTo>
                        <a:pt x="932" y="338"/>
                      </a:lnTo>
                      <a:lnTo>
                        <a:pt x="928" y="338"/>
                      </a:lnTo>
                      <a:lnTo>
                        <a:pt x="928" y="340"/>
                      </a:lnTo>
                      <a:lnTo>
                        <a:pt x="928" y="342"/>
                      </a:lnTo>
                      <a:lnTo>
                        <a:pt x="924" y="352"/>
                      </a:lnTo>
                      <a:lnTo>
                        <a:pt x="922" y="352"/>
                      </a:lnTo>
                      <a:lnTo>
                        <a:pt x="924" y="358"/>
                      </a:lnTo>
                      <a:lnTo>
                        <a:pt x="928" y="358"/>
                      </a:lnTo>
                      <a:lnTo>
                        <a:pt x="928" y="368"/>
                      </a:lnTo>
                      <a:lnTo>
                        <a:pt x="928" y="370"/>
                      </a:lnTo>
                      <a:lnTo>
                        <a:pt x="934" y="376"/>
                      </a:lnTo>
                      <a:lnTo>
                        <a:pt x="934" y="378"/>
                      </a:lnTo>
                      <a:lnTo>
                        <a:pt x="934" y="382"/>
                      </a:lnTo>
                      <a:lnTo>
                        <a:pt x="932" y="378"/>
                      </a:lnTo>
                      <a:lnTo>
                        <a:pt x="928" y="384"/>
                      </a:lnTo>
                      <a:lnTo>
                        <a:pt x="924" y="382"/>
                      </a:lnTo>
                      <a:lnTo>
                        <a:pt x="926" y="386"/>
                      </a:lnTo>
                      <a:lnTo>
                        <a:pt x="928" y="388"/>
                      </a:lnTo>
                      <a:lnTo>
                        <a:pt x="928" y="394"/>
                      </a:lnTo>
                      <a:lnTo>
                        <a:pt x="922" y="394"/>
                      </a:lnTo>
                      <a:lnTo>
                        <a:pt x="914" y="396"/>
                      </a:lnTo>
                      <a:lnTo>
                        <a:pt x="914" y="410"/>
                      </a:lnTo>
                      <a:lnTo>
                        <a:pt x="922" y="412"/>
                      </a:lnTo>
                      <a:lnTo>
                        <a:pt x="928" y="414"/>
                      </a:lnTo>
                      <a:lnTo>
                        <a:pt x="932" y="418"/>
                      </a:lnTo>
                      <a:lnTo>
                        <a:pt x="934" y="424"/>
                      </a:lnTo>
                      <a:lnTo>
                        <a:pt x="934" y="432"/>
                      </a:lnTo>
                      <a:lnTo>
                        <a:pt x="936" y="438"/>
                      </a:lnTo>
                      <a:lnTo>
                        <a:pt x="942" y="440"/>
                      </a:lnTo>
                      <a:lnTo>
                        <a:pt x="946" y="446"/>
                      </a:lnTo>
                      <a:lnTo>
                        <a:pt x="944" y="454"/>
                      </a:lnTo>
                      <a:lnTo>
                        <a:pt x="942" y="466"/>
                      </a:lnTo>
                      <a:lnTo>
                        <a:pt x="942" y="464"/>
                      </a:lnTo>
                      <a:lnTo>
                        <a:pt x="946" y="464"/>
                      </a:lnTo>
                      <a:lnTo>
                        <a:pt x="946" y="466"/>
                      </a:lnTo>
                      <a:lnTo>
                        <a:pt x="946" y="472"/>
                      </a:lnTo>
                      <a:lnTo>
                        <a:pt x="944" y="472"/>
                      </a:lnTo>
                      <a:lnTo>
                        <a:pt x="942" y="472"/>
                      </a:lnTo>
                      <a:lnTo>
                        <a:pt x="934" y="484"/>
                      </a:lnTo>
                      <a:lnTo>
                        <a:pt x="922" y="496"/>
                      </a:lnTo>
                      <a:lnTo>
                        <a:pt x="906" y="504"/>
                      </a:lnTo>
                      <a:lnTo>
                        <a:pt x="914" y="540"/>
                      </a:lnTo>
                      <a:lnTo>
                        <a:pt x="914" y="558"/>
                      </a:lnTo>
                      <a:lnTo>
                        <a:pt x="910" y="574"/>
                      </a:lnTo>
                      <a:lnTo>
                        <a:pt x="904" y="574"/>
                      </a:lnTo>
                      <a:lnTo>
                        <a:pt x="900" y="580"/>
                      </a:lnTo>
                      <a:lnTo>
                        <a:pt x="898" y="582"/>
                      </a:lnTo>
                      <a:lnTo>
                        <a:pt x="896" y="582"/>
                      </a:lnTo>
                      <a:lnTo>
                        <a:pt x="888" y="580"/>
                      </a:lnTo>
                      <a:lnTo>
                        <a:pt x="872" y="564"/>
                      </a:lnTo>
                      <a:lnTo>
                        <a:pt x="872" y="558"/>
                      </a:lnTo>
                      <a:lnTo>
                        <a:pt x="872" y="556"/>
                      </a:lnTo>
                      <a:lnTo>
                        <a:pt x="872" y="554"/>
                      </a:lnTo>
                      <a:lnTo>
                        <a:pt x="862" y="548"/>
                      </a:lnTo>
                      <a:lnTo>
                        <a:pt x="862" y="544"/>
                      </a:lnTo>
                      <a:lnTo>
                        <a:pt x="862" y="536"/>
                      </a:lnTo>
                      <a:lnTo>
                        <a:pt x="860" y="536"/>
                      </a:lnTo>
                      <a:lnTo>
                        <a:pt x="860" y="532"/>
                      </a:lnTo>
                      <a:lnTo>
                        <a:pt x="862" y="530"/>
                      </a:lnTo>
                      <a:lnTo>
                        <a:pt x="860" y="526"/>
                      </a:lnTo>
                      <a:lnTo>
                        <a:pt x="862" y="526"/>
                      </a:lnTo>
                      <a:lnTo>
                        <a:pt x="862" y="522"/>
                      </a:lnTo>
                      <a:lnTo>
                        <a:pt x="864" y="510"/>
                      </a:lnTo>
                      <a:lnTo>
                        <a:pt x="862" y="508"/>
                      </a:lnTo>
                      <a:lnTo>
                        <a:pt x="862" y="504"/>
                      </a:lnTo>
                      <a:lnTo>
                        <a:pt x="862" y="502"/>
                      </a:lnTo>
                      <a:lnTo>
                        <a:pt x="864" y="502"/>
                      </a:lnTo>
                      <a:lnTo>
                        <a:pt x="862" y="496"/>
                      </a:lnTo>
                      <a:lnTo>
                        <a:pt x="854" y="494"/>
                      </a:lnTo>
                      <a:lnTo>
                        <a:pt x="844" y="494"/>
                      </a:lnTo>
                      <a:lnTo>
                        <a:pt x="836" y="494"/>
                      </a:lnTo>
                      <a:lnTo>
                        <a:pt x="826" y="494"/>
                      </a:lnTo>
                      <a:lnTo>
                        <a:pt x="818" y="490"/>
                      </a:lnTo>
                      <a:lnTo>
                        <a:pt x="810" y="484"/>
                      </a:lnTo>
                      <a:lnTo>
                        <a:pt x="788" y="476"/>
                      </a:lnTo>
                      <a:lnTo>
                        <a:pt x="784" y="474"/>
                      </a:lnTo>
                      <a:lnTo>
                        <a:pt x="784" y="468"/>
                      </a:lnTo>
                      <a:lnTo>
                        <a:pt x="784" y="464"/>
                      </a:lnTo>
                      <a:lnTo>
                        <a:pt x="782" y="460"/>
                      </a:lnTo>
                      <a:lnTo>
                        <a:pt x="778" y="458"/>
                      </a:lnTo>
                      <a:lnTo>
                        <a:pt x="772" y="458"/>
                      </a:lnTo>
                      <a:lnTo>
                        <a:pt x="760" y="448"/>
                      </a:lnTo>
                      <a:lnTo>
                        <a:pt x="752" y="448"/>
                      </a:lnTo>
                      <a:lnTo>
                        <a:pt x="746" y="446"/>
                      </a:lnTo>
                      <a:lnTo>
                        <a:pt x="742" y="442"/>
                      </a:lnTo>
                      <a:lnTo>
                        <a:pt x="736" y="440"/>
                      </a:lnTo>
                      <a:lnTo>
                        <a:pt x="728" y="442"/>
                      </a:lnTo>
                      <a:lnTo>
                        <a:pt x="718" y="448"/>
                      </a:lnTo>
                      <a:lnTo>
                        <a:pt x="710" y="428"/>
                      </a:lnTo>
                      <a:lnTo>
                        <a:pt x="702" y="404"/>
                      </a:lnTo>
                      <a:lnTo>
                        <a:pt x="692" y="404"/>
                      </a:lnTo>
                      <a:lnTo>
                        <a:pt x="688" y="406"/>
                      </a:lnTo>
                      <a:lnTo>
                        <a:pt x="682" y="404"/>
                      </a:lnTo>
                      <a:lnTo>
                        <a:pt x="680" y="396"/>
                      </a:lnTo>
                      <a:lnTo>
                        <a:pt x="674" y="392"/>
                      </a:lnTo>
                      <a:lnTo>
                        <a:pt x="678" y="374"/>
                      </a:lnTo>
                      <a:lnTo>
                        <a:pt x="684" y="368"/>
                      </a:lnTo>
                      <a:lnTo>
                        <a:pt x="682" y="366"/>
                      </a:lnTo>
                      <a:lnTo>
                        <a:pt x="682" y="364"/>
                      </a:lnTo>
                      <a:lnTo>
                        <a:pt x="680" y="360"/>
                      </a:lnTo>
                      <a:lnTo>
                        <a:pt x="682" y="360"/>
                      </a:lnTo>
                      <a:lnTo>
                        <a:pt x="688" y="360"/>
                      </a:lnTo>
                      <a:lnTo>
                        <a:pt x="688" y="352"/>
                      </a:lnTo>
                      <a:lnTo>
                        <a:pt x="688" y="348"/>
                      </a:lnTo>
                      <a:lnTo>
                        <a:pt x="692" y="346"/>
                      </a:lnTo>
                      <a:lnTo>
                        <a:pt x="696" y="342"/>
                      </a:lnTo>
                      <a:lnTo>
                        <a:pt x="698" y="340"/>
                      </a:lnTo>
                      <a:lnTo>
                        <a:pt x="698" y="338"/>
                      </a:lnTo>
                      <a:lnTo>
                        <a:pt x="702" y="338"/>
                      </a:lnTo>
                      <a:lnTo>
                        <a:pt x="706" y="338"/>
                      </a:lnTo>
                      <a:lnTo>
                        <a:pt x="706" y="332"/>
                      </a:lnTo>
                      <a:lnTo>
                        <a:pt x="706" y="324"/>
                      </a:lnTo>
                      <a:lnTo>
                        <a:pt x="710" y="324"/>
                      </a:lnTo>
                      <a:lnTo>
                        <a:pt x="710" y="322"/>
                      </a:lnTo>
                      <a:lnTo>
                        <a:pt x="714" y="324"/>
                      </a:lnTo>
                      <a:lnTo>
                        <a:pt x="716" y="324"/>
                      </a:lnTo>
                      <a:lnTo>
                        <a:pt x="718" y="324"/>
                      </a:lnTo>
                      <a:lnTo>
                        <a:pt x="718" y="322"/>
                      </a:lnTo>
                      <a:lnTo>
                        <a:pt x="716" y="320"/>
                      </a:lnTo>
                      <a:lnTo>
                        <a:pt x="724" y="314"/>
                      </a:lnTo>
                      <a:lnTo>
                        <a:pt x="720" y="314"/>
                      </a:lnTo>
                      <a:lnTo>
                        <a:pt x="718" y="314"/>
                      </a:lnTo>
                      <a:lnTo>
                        <a:pt x="718" y="312"/>
                      </a:lnTo>
                      <a:lnTo>
                        <a:pt x="724" y="312"/>
                      </a:lnTo>
                      <a:lnTo>
                        <a:pt x="726" y="314"/>
                      </a:lnTo>
                      <a:lnTo>
                        <a:pt x="728" y="314"/>
                      </a:lnTo>
                      <a:lnTo>
                        <a:pt x="734" y="314"/>
                      </a:lnTo>
                      <a:lnTo>
                        <a:pt x="742" y="310"/>
                      </a:lnTo>
                      <a:lnTo>
                        <a:pt x="742" y="304"/>
                      </a:lnTo>
                      <a:lnTo>
                        <a:pt x="744" y="302"/>
                      </a:lnTo>
                      <a:lnTo>
                        <a:pt x="736" y="296"/>
                      </a:lnTo>
                      <a:lnTo>
                        <a:pt x="736" y="292"/>
                      </a:lnTo>
                      <a:lnTo>
                        <a:pt x="742" y="294"/>
                      </a:lnTo>
                      <a:lnTo>
                        <a:pt x="746" y="294"/>
                      </a:lnTo>
                      <a:lnTo>
                        <a:pt x="750" y="276"/>
                      </a:lnTo>
                      <a:lnTo>
                        <a:pt x="756" y="276"/>
                      </a:lnTo>
                      <a:lnTo>
                        <a:pt x="756" y="274"/>
                      </a:lnTo>
                      <a:lnTo>
                        <a:pt x="760" y="274"/>
                      </a:lnTo>
                      <a:lnTo>
                        <a:pt x="768" y="274"/>
                      </a:lnTo>
                      <a:lnTo>
                        <a:pt x="770" y="276"/>
                      </a:lnTo>
                      <a:lnTo>
                        <a:pt x="772" y="276"/>
                      </a:lnTo>
                      <a:lnTo>
                        <a:pt x="782" y="274"/>
                      </a:lnTo>
                      <a:lnTo>
                        <a:pt x="784" y="270"/>
                      </a:lnTo>
                      <a:lnTo>
                        <a:pt x="790" y="270"/>
                      </a:lnTo>
                      <a:lnTo>
                        <a:pt x="788" y="266"/>
                      </a:lnTo>
                      <a:lnTo>
                        <a:pt x="788" y="260"/>
                      </a:lnTo>
                      <a:lnTo>
                        <a:pt x="790" y="260"/>
                      </a:lnTo>
                      <a:lnTo>
                        <a:pt x="790" y="256"/>
                      </a:lnTo>
                      <a:lnTo>
                        <a:pt x="792" y="258"/>
                      </a:lnTo>
                      <a:lnTo>
                        <a:pt x="792" y="256"/>
                      </a:lnTo>
                      <a:lnTo>
                        <a:pt x="790" y="252"/>
                      </a:lnTo>
                      <a:lnTo>
                        <a:pt x="744" y="250"/>
                      </a:lnTo>
                      <a:lnTo>
                        <a:pt x="754" y="244"/>
                      </a:lnTo>
                      <a:lnTo>
                        <a:pt x="756" y="238"/>
                      </a:lnTo>
                      <a:lnTo>
                        <a:pt x="760" y="238"/>
                      </a:lnTo>
                      <a:lnTo>
                        <a:pt x="760" y="240"/>
                      </a:lnTo>
                      <a:lnTo>
                        <a:pt x="772" y="240"/>
                      </a:lnTo>
                      <a:lnTo>
                        <a:pt x="782" y="242"/>
                      </a:lnTo>
                      <a:lnTo>
                        <a:pt x="788" y="244"/>
                      </a:lnTo>
                      <a:lnTo>
                        <a:pt x="798" y="252"/>
                      </a:lnTo>
                      <a:lnTo>
                        <a:pt x="798" y="248"/>
                      </a:lnTo>
                      <a:lnTo>
                        <a:pt x="798" y="244"/>
                      </a:lnTo>
                      <a:lnTo>
                        <a:pt x="806" y="240"/>
                      </a:lnTo>
                      <a:lnTo>
                        <a:pt x="800" y="224"/>
                      </a:lnTo>
                      <a:lnTo>
                        <a:pt x="814" y="222"/>
                      </a:lnTo>
                      <a:lnTo>
                        <a:pt x="816" y="224"/>
                      </a:lnTo>
                      <a:lnTo>
                        <a:pt x="818" y="230"/>
                      </a:lnTo>
                      <a:lnTo>
                        <a:pt x="824" y="232"/>
                      </a:lnTo>
                      <a:lnTo>
                        <a:pt x="828" y="234"/>
                      </a:lnTo>
                      <a:lnTo>
                        <a:pt x="836" y="232"/>
                      </a:lnTo>
                      <a:lnTo>
                        <a:pt x="836" y="226"/>
                      </a:lnTo>
                      <a:lnTo>
                        <a:pt x="828" y="224"/>
                      </a:lnTo>
                      <a:lnTo>
                        <a:pt x="828" y="222"/>
                      </a:lnTo>
                      <a:lnTo>
                        <a:pt x="832" y="222"/>
                      </a:lnTo>
                      <a:lnTo>
                        <a:pt x="834" y="220"/>
                      </a:lnTo>
                      <a:lnTo>
                        <a:pt x="836" y="220"/>
                      </a:lnTo>
                      <a:lnTo>
                        <a:pt x="836" y="222"/>
                      </a:lnTo>
                      <a:lnTo>
                        <a:pt x="844" y="226"/>
                      </a:lnTo>
                      <a:lnTo>
                        <a:pt x="850" y="222"/>
                      </a:lnTo>
                      <a:lnTo>
                        <a:pt x="854" y="216"/>
                      </a:lnTo>
                      <a:lnTo>
                        <a:pt x="856" y="216"/>
                      </a:lnTo>
                      <a:lnTo>
                        <a:pt x="860" y="216"/>
                      </a:lnTo>
                      <a:lnTo>
                        <a:pt x="862" y="212"/>
                      </a:lnTo>
                      <a:lnTo>
                        <a:pt x="874" y="206"/>
                      </a:lnTo>
                      <a:lnTo>
                        <a:pt x="888" y="204"/>
                      </a:lnTo>
                      <a:lnTo>
                        <a:pt x="888" y="196"/>
                      </a:lnTo>
                      <a:lnTo>
                        <a:pt x="888" y="192"/>
                      </a:lnTo>
                      <a:lnTo>
                        <a:pt x="880" y="188"/>
                      </a:lnTo>
                      <a:lnTo>
                        <a:pt x="872" y="184"/>
                      </a:lnTo>
                      <a:lnTo>
                        <a:pt x="868" y="178"/>
                      </a:lnTo>
                      <a:lnTo>
                        <a:pt x="868" y="174"/>
                      </a:lnTo>
                      <a:lnTo>
                        <a:pt x="868" y="168"/>
                      </a:lnTo>
                      <a:lnTo>
                        <a:pt x="870" y="168"/>
                      </a:lnTo>
                      <a:lnTo>
                        <a:pt x="870" y="166"/>
                      </a:lnTo>
                      <a:lnTo>
                        <a:pt x="872" y="166"/>
                      </a:lnTo>
                      <a:lnTo>
                        <a:pt x="874" y="162"/>
                      </a:lnTo>
                      <a:lnTo>
                        <a:pt x="878" y="160"/>
                      </a:lnTo>
                      <a:lnTo>
                        <a:pt x="872" y="160"/>
                      </a:lnTo>
                      <a:lnTo>
                        <a:pt x="870" y="160"/>
                      </a:lnTo>
                      <a:lnTo>
                        <a:pt x="872" y="156"/>
                      </a:lnTo>
                      <a:lnTo>
                        <a:pt x="878" y="148"/>
                      </a:lnTo>
                      <a:lnTo>
                        <a:pt x="878" y="144"/>
                      </a:lnTo>
                      <a:lnTo>
                        <a:pt x="878" y="142"/>
                      </a:lnTo>
                      <a:lnTo>
                        <a:pt x="878" y="140"/>
                      </a:lnTo>
                      <a:lnTo>
                        <a:pt x="872" y="142"/>
                      </a:lnTo>
                      <a:lnTo>
                        <a:pt x="870" y="144"/>
                      </a:lnTo>
                      <a:lnTo>
                        <a:pt x="868" y="142"/>
                      </a:lnTo>
                      <a:lnTo>
                        <a:pt x="862" y="142"/>
                      </a:lnTo>
                      <a:lnTo>
                        <a:pt x="860" y="126"/>
                      </a:lnTo>
                      <a:lnTo>
                        <a:pt x="838" y="126"/>
                      </a:lnTo>
                      <a:lnTo>
                        <a:pt x="820" y="124"/>
                      </a:lnTo>
                      <a:lnTo>
                        <a:pt x="826" y="140"/>
                      </a:lnTo>
                      <a:lnTo>
                        <a:pt x="832" y="152"/>
                      </a:lnTo>
                      <a:lnTo>
                        <a:pt x="828" y="156"/>
                      </a:lnTo>
                      <a:lnTo>
                        <a:pt x="828" y="158"/>
                      </a:lnTo>
                      <a:lnTo>
                        <a:pt x="820" y="158"/>
                      </a:lnTo>
                      <a:lnTo>
                        <a:pt x="818" y="176"/>
                      </a:lnTo>
                      <a:lnTo>
                        <a:pt x="814" y="176"/>
                      </a:lnTo>
                      <a:lnTo>
                        <a:pt x="806" y="192"/>
                      </a:lnTo>
                      <a:lnTo>
                        <a:pt x="802" y="196"/>
                      </a:lnTo>
                      <a:lnTo>
                        <a:pt x="798" y="204"/>
                      </a:lnTo>
                      <a:lnTo>
                        <a:pt x="800" y="204"/>
                      </a:lnTo>
                      <a:lnTo>
                        <a:pt x="798" y="204"/>
                      </a:lnTo>
                      <a:lnTo>
                        <a:pt x="790" y="204"/>
                      </a:lnTo>
                      <a:lnTo>
                        <a:pt x="788" y="198"/>
                      </a:lnTo>
                      <a:lnTo>
                        <a:pt x="784" y="192"/>
                      </a:lnTo>
                      <a:lnTo>
                        <a:pt x="782" y="188"/>
                      </a:lnTo>
                      <a:lnTo>
                        <a:pt x="778" y="186"/>
                      </a:lnTo>
                      <a:lnTo>
                        <a:pt x="774" y="180"/>
                      </a:lnTo>
                      <a:lnTo>
                        <a:pt x="772" y="176"/>
                      </a:lnTo>
                      <a:lnTo>
                        <a:pt x="774" y="170"/>
                      </a:lnTo>
                      <a:lnTo>
                        <a:pt x="778" y="166"/>
                      </a:lnTo>
                      <a:lnTo>
                        <a:pt x="782" y="152"/>
                      </a:lnTo>
                      <a:lnTo>
                        <a:pt x="784" y="152"/>
                      </a:lnTo>
                      <a:lnTo>
                        <a:pt x="784" y="150"/>
                      </a:lnTo>
                      <a:lnTo>
                        <a:pt x="782" y="150"/>
                      </a:lnTo>
                      <a:lnTo>
                        <a:pt x="780" y="144"/>
                      </a:lnTo>
                      <a:lnTo>
                        <a:pt x="778" y="138"/>
                      </a:lnTo>
                      <a:lnTo>
                        <a:pt x="764" y="142"/>
                      </a:lnTo>
                      <a:lnTo>
                        <a:pt x="762" y="166"/>
                      </a:lnTo>
                      <a:lnTo>
                        <a:pt x="756" y="166"/>
                      </a:lnTo>
                      <a:lnTo>
                        <a:pt x="754" y="168"/>
                      </a:lnTo>
                      <a:lnTo>
                        <a:pt x="754" y="170"/>
                      </a:lnTo>
                      <a:lnTo>
                        <a:pt x="754" y="174"/>
                      </a:lnTo>
                      <a:lnTo>
                        <a:pt x="750" y="174"/>
                      </a:lnTo>
                      <a:lnTo>
                        <a:pt x="750" y="170"/>
                      </a:lnTo>
                      <a:lnTo>
                        <a:pt x="752" y="168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4" y="148"/>
                      </a:lnTo>
                      <a:lnTo>
                        <a:pt x="742" y="142"/>
                      </a:lnTo>
                      <a:lnTo>
                        <a:pt x="738" y="140"/>
                      </a:lnTo>
                      <a:lnTo>
                        <a:pt x="734" y="140"/>
                      </a:lnTo>
                      <a:lnTo>
                        <a:pt x="724" y="138"/>
                      </a:lnTo>
                      <a:lnTo>
                        <a:pt x="718" y="130"/>
                      </a:lnTo>
                      <a:lnTo>
                        <a:pt x="728" y="116"/>
                      </a:lnTo>
                      <a:lnTo>
                        <a:pt x="732" y="116"/>
                      </a:lnTo>
                      <a:lnTo>
                        <a:pt x="728" y="114"/>
                      </a:lnTo>
                      <a:lnTo>
                        <a:pt x="724" y="114"/>
                      </a:lnTo>
                      <a:lnTo>
                        <a:pt x="720" y="116"/>
                      </a:lnTo>
                      <a:lnTo>
                        <a:pt x="718" y="116"/>
                      </a:lnTo>
                      <a:lnTo>
                        <a:pt x="720" y="112"/>
                      </a:lnTo>
                      <a:lnTo>
                        <a:pt x="720" y="106"/>
                      </a:lnTo>
                      <a:lnTo>
                        <a:pt x="736" y="112"/>
                      </a:lnTo>
                      <a:lnTo>
                        <a:pt x="736" y="106"/>
                      </a:lnTo>
                      <a:lnTo>
                        <a:pt x="736" y="104"/>
                      </a:lnTo>
                      <a:lnTo>
                        <a:pt x="734" y="104"/>
                      </a:lnTo>
                      <a:lnTo>
                        <a:pt x="732" y="104"/>
                      </a:lnTo>
                      <a:lnTo>
                        <a:pt x="732" y="98"/>
                      </a:lnTo>
                      <a:lnTo>
                        <a:pt x="720" y="98"/>
                      </a:lnTo>
                      <a:lnTo>
                        <a:pt x="716" y="88"/>
                      </a:lnTo>
                      <a:lnTo>
                        <a:pt x="708" y="86"/>
                      </a:lnTo>
                      <a:lnTo>
                        <a:pt x="700" y="84"/>
                      </a:lnTo>
                      <a:lnTo>
                        <a:pt x="700" y="80"/>
                      </a:lnTo>
                      <a:lnTo>
                        <a:pt x="688" y="76"/>
                      </a:lnTo>
                      <a:lnTo>
                        <a:pt x="688" y="70"/>
                      </a:lnTo>
                      <a:lnTo>
                        <a:pt x="684" y="72"/>
                      </a:lnTo>
                      <a:lnTo>
                        <a:pt x="688" y="60"/>
                      </a:lnTo>
                      <a:lnTo>
                        <a:pt x="692" y="60"/>
                      </a:lnTo>
                      <a:lnTo>
                        <a:pt x="692" y="54"/>
                      </a:lnTo>
                      <a:lnTo>
                        <a:pt x="692" y="52"/>
                      </a:lnTo>
                      <a:lnTo>
                        <a:pt x="690" y="52"/>
                      </a:lnTo>
                      <a:lnTo>
                        <a:pt x="688" y="48"/>
                      </a:lnTo>
                      <a:lnTo>
                        <a:pt x="692" y="44"/>
                      </a:lnTo>
                      <a:lnTo>
                        <a:pt x="708" y="42"/>
                      </a:lnTo>
                      <a:lnTo>
                        <a:pt x="718" y="40"/>
                      </a:lnTo>
                      <a:lnTo>
                        <a:pt x="726" y="40"/>
                      </a:lnTo>
                      <a:lnTo>
                        <a:pt x="734" y="36"/>
                      </a:lnTo>
                      <a:lnTo>
                        <a:pt x="736" y="32"/>
                      </a:lnTo>
                      <a:lnTo>
                        <a:pt x="742" y="24"/>
                      </a:lnTo>
                      <a:lnTo>
                        <a:pt x="746" y="12"/>
                      </a:lnTo>
                      <a:lnTo>
                        <a:pt x="736" y="8"/>
                      </a:lnTo>
                      <a:lnTo>
                        <a:pt x="726" y="8"/>
                      </a:lnTo>
                      <a:lnTo>
                        <a:pt x="718" y="12"/>
                      </a:lnTo>
                      <a:lnTo>
                        <a:pt x="718" y="6"/>
                      </a:lnTo>
                      <a:lnTo>
                        <a:pt x="708" y="0"/>
                      </a:lnTo>
                      <a:lnTo>
                        <a:pt x="700" y="0"/>
                      </a:lnTo>
                      <a:lnTo>
                        <a:pt x="692" y="0"/>
                      </a:lnTo>
                      <a:lnTo>
                        <a:pt x="690" y="6"/>
                      </a:lnTo>
                      <a:lnTo>
                        <a:pt x="672" y="6"/>
                      </a:lnTo>
                      <a:lnTo>
                        <a:pt x="672" y="12"/>
                      </a:lnTo>
                      <a:lnTo>
                        <a:pt x="666" y="14"/>
                      </a:lnTo>
                      <a:lnTo>
                        <a:pt x="670" y="34"/>
                      </a:lnTo>
                      <a:lnTo>
                        <a:pt x="678" y="44"/>
                      </a:lnTo>
                      <a:lnTo>
                        <a:pt x="674" y="44"/>
                      </a:lnTo>
                      <a:lnTo>
                        <a:pt x="672" y="48"/>
                      </a:lnTo>
                      <a:lnTo>
                        <a:pt x="680" y="52"/>
                      </a:lnTo>
                      <a:lnTo>
                        <a:pt x="680" y="66"/>
                      </a:lnTo>
                      <a:lnTo>
                        <a:pt x="678" y="68"/>
                      </a:lnTo>
                      <a:lnTo>
                        <a:pt x="674" y="70"/>
                      </a:lnTo>
                      <a:lnTo>
                        <a:pt x="670" y="72"/>
                      </a:lnTo>
                      <a:lnTo>
                        <a:pt x="670" y="76"/>
                      </a:lnTo>
                      <a:lnTo>
                        <a:pt x="670" y="80"/>
                      </a:lnTo>
                      <a:lnTo>
                        <a:pt x="674" y="80"/>
                      </a:lnTo>
                      <a:lnTo>
                        <a:pt x="674" y="84"/>
                      </a:lnTo>
                      <a:lnTo>
                        <a:pt x="670" y="84"/>
                      </a:lnTo>
                      <a:lnTo>
                        <a:pt x="666" y="80"/>
                      </a:lnTo>
                      <a:lnTo>
                        <a:pt x="662" y="94"/>
                      </a:lnTo>
                      <a:lnTo>
                        <a:pt x="660" y="102"/>
                      </a:lnTo>
                      <a:lnTo>
                        <a:pt x="664" y="106"/>
                      </a:lnTo>
                      <a:lnTo>
                        <a:pt x="656" y="106"/>
                      </a:lnTo>
                      <a:lnTo>
                        <a:pt x="656" y="108"/>
                      </a:lnTo>
                      <a:lnTo>
                        <a:pt x="654" y="112"/>
                      </a:lnTo>
                      <a:lnTo>
                        <a:pt x="666" y="122"/>
                      </a:lnTo>
                      <a:lnTo>
                        <a:pt x="664" y="124"/>
                      </a:lnTo>
                      <a:lnTo>
                        <a:pt x="662" y="126"/>
                      </a:lnTo>
                      <a:lnTo>
                        <a:pt x="664" y="130"/>
                      </a:lnTo>
                      <a:lnTo>
                        <a:pt x="670" y="130"/>
                      </a:lnTo>
                      <a:lnTo>
                        <a:pt x="670" y="132"/>
                      </a:lnTo>
                      <a:lnTo>
                        <a:pt x="672" y="132"/>
                      </a:lnTo>
                      <a:lnTo>
                        <a:pt x="672" y="126"/>
                      </a:lnTo>
                      <a:lnTo>
                        <a:pt x="672" y="122"/>
                      </a:lnTo>
                      <a:lnTo>
                        <a:pt x="678" y="122"/>
                      </a:lnTo>
                      <a:lnTo>
                        <a:pt x="680" y="122"/>
                      </a:lnTo>
                      <a:lnTo>
                        <a:pt x="688" y="132"/>
                      </a:lnTo>
                      <a:lnTo>
                        <a:pt x="692" y="134"/>
                      </a:lnTo>
                      <a:lnTo>
                        <a:pt x="700" y="132"/>
                      </a:lnTo>
                      <a:lnTo>
                        <a:pt x="710" y="126"/>
                      </a:lnTo>
                      <a:lnTo>
                        <a:pt x="710" y="132"/>
                      </a:lnTo>
                      <a:lnTo>
                        <a:pt x="702" y="132"/>
                      </a:lnTo>
                      <a:lnTo>
                        <a:pt x="700" y="140"/>
                      </a:lnTo>
                      <a:lnTo>
                        <a:pt x="702" y="144"/>
                      </a:lnTo>
                      <a:lnTo>
                        <a:pt x="696" y="142"/>
                      </a:lnTo>
                      <a:lnTo>
                        <a:pt x="688" y="142"/>
                      </a:lnTo>
                      <a:lnTo>
                        <a:pt x="684" y="160"/>
                      </a:lnTo>
                      <a:lnTo>
                        <a:pt x="692" y="158"/>
                      </a:lnTo>
                      <a:lnTo>
                        <a:pt x="698" y="158"/>
                      </a:lnTo>
                      <a:lnTo>
                        <a:pt x="698" y="160"/>
                      </a:lnTo>
                      <a:lnTo>
                        <a:pt x="698" y="162"/>
                      </a:lnTo>
                      <a:lnTo>
                        <a:pt x="700" y="166"/>
                      </a:lnTo>
                      <a:lnTo>
                        <a:pt x="692" y="166"/>
                      </a:lnTo>
                      <a:lnTo>
                        <a:pt x="688" y="168"/>
                      </a:lnTo>
                      <a:lnTo>
                        <a:pt x="678" y="176"/>
                      </a:lnTo>
                      <a:lnTo>
                        <a:pt x="670" y="186"/>
                      </a:lnTo>
                      <a:lnTo>
                        <a:pt x="666" y="192"/>
                      </a:lnTo>
                      <a:lnTo>
                        <a:pt x="664" y="196"/>
                      </a:lnTo>
                      <a:lnTo>
                        <a:pt x="666" y="202"/>
                      </a:lnTo>
                      <a:lnTo>
                        <a:pt x="672" y="204"/>
                      </a:lnTo>
                      <a:lnTo>
                        <a:pt x="672" y="206"/>
                      </a:lnTo>
                      <a:lnTo>
                        <a:pt x="670" y="210"/>
                      </a:lnTo>
                      <a:lnTo>
                        <a:pt x="660" y="204"/>
                      </a:lnTo>
                      <a:lnTo>
                        <a:pt x="654" y="196"/>
                      </a:lnTo>
                      <a:lnTo>
                        <a:pt x="652" y="192"/>
                      </a:lnTo>
                      <a:lnTo>
                        <a:pt x="648" y="170"/>
                      </a:lnTo>
                      <a:lnTo>
                        <a:pt x="646" y="174"/>
                      </a:lnTo>
                      <a:lnTo>
                        <a:pt x="646" y="176"/>
                      </a:lnTo>
                      <a:lnTo>
                        <a:pt x="644" y="176"/>
                      </a:lnTo>
                      <a:lnTo>
                        <a:pt x="630" y="162"/>
                      </a:lnTo>
                      <a:lnTo>
                        <a:pt x="626" y="170"/>
                      </a:lnTo>
                      <a:lnTo>
                        <a:pt x="626" y="178"/>
                      </a:lnTo>
                      <a:lnTo>
                        <a:pt x="628" y="184"/>
                      </a:lnTo>
                      <a:lnTo>
                        <a:pt x="616" y="186"/>
                      </a:lnTo>
                      <a:lnTo>
                        <a:pt x="608" y="186"/>
                      </a:lnTo>
                      <a:lnTo>
                        <a:pt x="600" y="186"/>
                      </a:lnTo>
                      <a:lnTo>
                        <a:pt x="598" y="180"/>
                      </a:lnTo>
                      <a:lnTo>
                        <a:pt x="592" y="180"/>
                      </a:lnTo>
                      <a:lnTo>
                        <a:pt x="588" y="184"/>
                      </a:lnTo>
                      <a:lnTo>
                        <a:pt x="584" y="188"/>
                      </a:lnTo>
                      <a:lnTo>
                        <a:pt x="580" y="188"/>
                      </a:lnTo>
                      <a:lnTo>
                        <a:pt x="578" y="186"/>
                      </a:lnTo>
                      <a:lnTo>
                        <a:pt x="570" y="184"/>
                      </a:lnTo>
                      <a:lnTo>
                        <a:pt x="566" y="184"/>
                      </a:lnTo>
                      <a:lnTo>
                        <a:pt x="562" y="184"/>
                      </a:lnTo>
                      <a:lnTo>
                        <a:pt x="556" y="178"/>
                      </a:lnTo>
                      <a:lnTo>
                        <a:pt x="552" y="174"/>
                      </a:lnTo>
                      <a:lnTo>
                        <a:pt x="548" y="176"/>
                      </a:lnTo>
                      <a:lnTo>
                        <a:pt x="544" y="178"/>
                      </a:lnTo>
                      <a:lnTo>
                        <a:pt x="544" y="176"/>
                      </a:lnTo>
                      <a:lnTo>
                        <a:pt x="544" y="178"/>
                      </a:lnTo>
                      <a:lnTo>
                        <a:pt x="538" y="178"/>
                      </a:lnTo>
                      <a:lnTo>
                        <a:pt x="538" y="176"/>
                      </a:lnTo>
                      <a:lnTo>
                        <a:pt x="542" y="174"/>
                      </a:lnTo>
                      <a:lnTo>
                        <a:pt x="542" y="170"/>
                      </a:lnTo>
                      <a:lnTo>
                        <a:pt x="534" y="168"/>
                      </a:lnTo>
                      <a:lnTo>
                        <a:pt x="530" y="170"/>
                      </a:lnTo>
                      <a:lnTo>
                        <a:pt x="528" y="174"/>
                      </a:lnTo>
                      <a:lnTo>
                        <a:pt x="520" y="152"/>
                      </a:lnTo>
                      <a:lnTo>
                        <a:pt x="480" y="156"/>
                      </a:lnTo>
                      <a:lnTo>
                        <a:pt x="474" y="176"/>
                      </a:lnTo>
                      <a:lnTo>
                        <a:pt x="480" y="174"/>
                      </a:lnTo>
                      <a:lnTo>
                        <a:pt x="480" y="176"/>
                      </a:lnTo>
                      <a:lnTo>
                        <a:pt x="484" y="176"/>
                      </a:lnTo>
                      <a:lnTo>
                        <a:pt x="482" y="168"/>
                      </a:lnTo>
                      <a:lnTo>
                        <a:pt x="484" y="168"/>
                      </a:lnTo>
                      <a:lnTo>
                        <a:pt x="488" y="170"/>
                      </a:lnTo>
                      <a:lnTo>
                        <a:pt x="492" y="170"/>
                      </a:lnTo>
                      <a:lnTo>
                        <a:pt x="494" y="166"/>
                      </a:lnTo>
                      <a:lnTo>
                        <a:pt x="500" y="166"/>
                      </a:lnTo>
                      <a:lnTo>
                        <a:pt x="508" y="168"/>
                      </a:lnTo>
                      <a:lnTo>
                        <a:pt x="476" y="186"/>
                      </a:lnTo>
                      <a:lnTo>
                        <a:pt x="482" y="196"/>
                      </a:lnTo>
                      <a:lnTo>
                        <a:pt x="482" y="198"/>
                      </a:lnTo>
                      <a:lnTo>
                        <a:pt x="480" y="202"/>
                      </a:lnTo>
                      <a:lnTo>
                        <a:pt x="480" y="204"/>
                      </a:lnTo>
                      <a:lnTo>
                        <a:pt x="482" y="204"/>
                      </a:lnTo>
                      <a:lnTo>
                        <a:pt x="484" y="206"/>
                      </a:lnTo>
                      <a:lnTo>
                        <a:pt x="488" y="206"/>
                      </a:lnTo>
                      <a:lnTo>
                        <a:pt x="488" y="210"/>
                      </a:lnTo>
                      <a:lnTo>
                        <a:pt x="484" y="210"/>
                      </a:lnTo>
                      <a:lnTo>
                        <a:pt x="482" y="210"/>
                      </a:lnTo>
                      <a:lnTo>
                        <a:pt x="480" y="216"/>
                      </a:lnTo>
                      <a:lnTo>
                        <a:pt x="474" y="212"/>
                      </a:lnTo>
                      <a:lnTo>
                        <a:pt x="472" y="198"/>
                      </a:lnTo>
                      <a:lnTo>
                        <a:pt x="470" y="194"/>
                      </a:lnTo>
                      <a:lnTo>
                        <a:pt x="470" y="196"/>
                      </a:lnTo>
                      <a:lnTo>
                        <a:pt x="466" y="204"/>
                      </a:lnTo>
                      <a:lnTo>
                        <a:pt x="462" y="186"/>
                      </a:lnTo>
                      <a:lnTo>
                        <a:pt x="454" y="186"/>
                      </a:lnTo>
                      <a:lnTo>
                        <a:pt x="452" y="180"/>
                      </a:lnTo>
                      <a:lnTo>
                        <a:pt x="448" y="176"/>
                      </a:lnTo>
                      <a:lnTo>
                        <a:pt x="438" y="186"/>
                      </a:lnTo>
                      <a:lnTo>
                        <a:pt x="436" y="186"/>
                      </a:lnTo>
                      <a:lnTo>
                        <a:pt x="436" y="184"/>
                      </a:lnTo>
                      <a:lnTo>
                        <a:pt x="426" y="184"/>
                      </a:lnTo>
                      <a:lnTo>
                        <a:pt x="416" y="186"/>
                      </a:lnTo>
                      <a:lnTo>
                        <a:pt x="402" y="192"/>
                      </a:lnTo>
                      <a:lnTo>
                        <a:pt x="390" y="188"/>
                      </a:lnTo>
                      <a:lnTo>
                        <a:pt x="388" y="186"/>
                      </a:lnTo>
                      <a:lnTo>
                        <a:pt x="388" y="180"/>
                      </a:lnTo>
                      <a:lnTo>
                        <a:pt x="388" y="178"/>
                      </a:lnTo>
                      <a:lnTo>
                        <a:pt x="390" y="176"/>
                      </a:lnTo>
                      <a:lnTo>
                        <a:pt x="390" y="174"/>
                      </a:lnTo>
                      <a:lnTo>
                        <a:pt x="388" y="170"/>
                      </a:lnTo>
                      <a:lnTo>
                        <a:pt x="402" y="170"/>
                      </a:lnTo>
                      <a:lnTo>
                        <a:pt x="392" y="160"/>
                      </a:lnTo>
                      <a:lnTo>
                        <a:pt x="384" y="152"/>
                      </a:lnTo>
                      <a:lnTo>
                        <a:pt x="376" y="152"/>
                      </a:lnTo>
                      <a:lnTo>
                        <a:pt x="374" y="156"/>
                      </a:lnTo>
                      <a:lnTo>
                        <a:pt x="372" y="160"/>
                      </a:lnTo>
                      <a:lnTo>
                        <a:pt x="364" y="160"/>
                      </a:lnTo>
                      <a:lnTo>
                        <a:pt x="352" y="152"/>
                      </a:lnTo>
                      <a:lnTo>
                        <a:pt x="344" y="152"/>
                      </a:lnTo>
                      <a:lnTo>
                        <a:pt x="336" y="150"/>
                      </a:lnTo>
                      <a:lnTo>
                        <a:pt x="336" y="148"/>
                      </a:lnTo>
                      <a:lnTo>
                        <a:pt x="336" y="144"/>
                      </a:lnTo>
                      <a:lnTo>
                        <a:pt x="330" y="144"/>
                      </a:lnTo>
                      <a:lnTo>
                        <a:pt x="330" y="148"/>
                      </a:lnTo>
                      <a:lnTo>
                        <a:pt x="328" y="148"/>
                      </a:lnTo>
                      <a:lnTo>
                        <a:pt x="322" y="142"/>
                      </a:lnTo>
                      <a:lnTo>
                        <a:pt x="302" y="132"/>
                      </a:lnTo>
                      <a:lnTo>
                        <a:pt x="290" y="130"/>
                      </a:lnTo>
                      <a:lnTo>
                        <a:pt x="282" y="126"/>
                      </a:lnTo>
                      <a:lnTo>
                        <a:pt x="276" y="130"/>
                      </a:lnTo>
                      <a:lnTo>
                        <a:pt x="276" y="132"/>
                      </a:lnTo>
                      <a:lnTo>
                        <a:pt x="264" y="140"/>
                      </a:lnTo>
                      <a:lnTo>
                        <a:pt x="258" y="116"/>
                      </a:lnTo>
                      <a:lnTo>
                        <a:pt x="256" y="120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4" y="130"/>
                      </a:lnTo>
                      <a:lnTo>
                        <a:pt x="252" y="142"/>
                      </a:lnTo>
                      <a:lnTo>
                        <a:pt x="248" y="142"/>
                      </a:lnTo>
                      <a:lnTo>
                        <a:pt x="234" y="132"/>
                      </a:lnTo>
                      <a:lnTo>
                        <a:pt x="222" y="120"/>
                      </a:lnTo>
                      <a:lnTo>
                        <a:pt x="222" y="116"/>
                      </a:lnTo>
                      <a:lnTo>
                        <a:pt x="218" y="116"/>
                      </a:lnTo>
                      <a:lnTo>
                        <a:pt x="218" y="114"/>
                      </a:lnTo>
                      <a:lnTo>
                        <a:pt x="204" y="104"/>
                      </a:lnTo>
                      <a:lnTo>
                        <a:pt x="194" y="94"/>
                      </a:lnTo>
                      <a:lnTo>
                        <a:pt x="192" y="104"/>
                      </a:lnTo>
                      <a:lnTo>
                        <a:pt x="194" y="104"/>
                      </a:lnTo>
                      <a:lnTo>
                        <a:pt x="194" y="106"/>
                      </a:lnTo>
                      <a:lnTo>
                        <a:pt x="192" y="108"/>
                      </a:lnTo>
                      <a:lnTo>
                        <a:pt x="184" y="124"/>
                      </a:lnTo>
                      <a:lnTo>
                        <a:pt x="182" y="124"/>
                      </a:lnTo>
                      <a:lnTo>
                        <a:pt x="176" y="122"/>
                      </a:lnTo>
                      <a:lnTo>
                        <a:pt x="168" y="124"/>
                      </a:lnTo>
                      <a:lnTo>
                        <a:pt x="166" y="130"/>
                      </a:lnTo>
                      <a:lnTo>
                        <a:pt x="162" y="142"/>
                      </a:lnTo>
                      <a:lnTo>
                        <a:pt x="158" y="140"/>
                      </a:lnTo>
                      <a:lnTo>
                        <a:pt x="158" y="138"/>
                      </a:lnTo>
                      <a:lnTo>
                        <a:pt x="150" y="142"/>
                      </a:lnTo>
                      <a:lnTo>
                        <a:pt x="150" y="138"/>
                      </a:lnTo>
                      <a:lnTo>
                        <a:pt x="144" y="142"/>
                      </a:lnTo>
                      <a:lnTo>
                        <a:pt x="138" y="144"/>
                      </a:lnTo>
                      <a:lnTo>
                        <a:pt x="132" y="158"/>
                      </a:lnTo>
                      <a:lnTo>
                        <a:pt x="128" y="160"/>
                      </a:lnTo>
                      <a:lnTo>
                        <a:pt x="126" y="160"/>
                      </a:lnTo>
                      <a:lnTo>
                        <a:pt x="122" y="158"/>
                      </a:lnTo>
                      <a:lnTo>
                        <a:pt x="126" y="158"/>
                      </a:lnTo>
                      <a:lnTo>
                        <a:pt x="122" y="158"/>
                      </a:lnTo>
                      <a:lnTo>
                        <a:pt x="138" y="132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6" y="126"/>
                      </a:lnTo>
                      <a:lnTo>
                        <a:pt x="162" y="124"/>
                      </a:lnTo>
                      <a:lnTo>
                        <a:pt x="172" y="116"/>
                      </a:lnTo>
                      <a:lnTo>
                        <a:pt x="174" y="114"/>
                      </a:lnTo>
                      <a:lnTo>
                        <a:pt x="166" y="112"/>
                      </a:lnTo>
                      <a:lnTo>
                        <a:pt x="156" y="112"/>
                      </a:lnTo>
                      <a:lnTo>
                        <a:pt x="150" y="124"/>
                      </a:lnTo>
                      <a:lnTo>
                        <a:pt x="144" y="120"/>
                      </a:lnTo>
                      <a:lnTo>
                        <a:pt x="126" y="126"/>
                      </a:lnTo>
                      <a:lnTo>
                        <a:pt x="122" y="132"/>
                      </a:lnTo>
                      <a:lnTo>
                        <a:pt x="122" y="134"/>
                      </a:lnTo>
                      <a:lnTo>
                        <a:pt x="112" y="138"/>
                      </a:lnTo>
                      <a:lnTo>
                        <a:pt x="112" y="132"/>
                      </a:lnTo>
                      <a:lnTo>
                        <a:pt x="108" y="130"/>
                      </a:lnTo>
                      <a:lnTo>
                        <a:pt x="104" y="126"/>
                      </a:lnTo>
                      <a:lnTo>
                        <a:pt x="102" y="134"/>
                      </a:lnTo>
                      <a:lnTo>
                        <a:pt x="102" y="140"/>
                      </a:lnTo>
                      <a:lnTo>
                        <a:pt x="100" y="140"/>
                      </a:lnTo>
                      <a:lnTo>
                        <a:pt x="100" y="138"/>
                      </a:lnTo>
                      <a:lnTo>
                        <a:pt x="94" y="138"/>
                      </a:lnTo>
                      <a:lnTo>
                        <a:pt x="94" y="140"/>
                      </a:lnTo>
                      <a:lnTo>
                        <a:pt x="94" y="142"/>
                      </a:lnTo>
                      <a:lnTo>
                        <a:pt x="94" y="144"/>
                      </a:lnTo>
                      <a:lnTo>
                        <a:pt x="90" y="144"/>
                      </a:lnTo>
                      <a:lnTo>
                        <a:pt x="82" y="142"/>
                      </a:lnTo>
                      <a:lnTo>
                        <a:pt x="82" y="144"/>
                      </a:lnTo>
                      <a:lnTo>
                        <a:pt x="84" y="148"/>
                      </a:lnTo>
                      <a:lnTo>
                        <a:pt x="84" y="150"/>
                      </a:lnTo>
                      <a:lnTo>
                        <a:pt x="90" y="150"/>
                      </a:lnTo>
                      <a:lnTo>
                        <a:pt x="90" y="152"/>
                      </a:lnTo>
                      <a:lnTo>
                        <a:pt x="90" y="156"/>
                      </a:lnTo>
                      <a:lnTo>
                        <a:pt x="86" y="156"/>
                      </a:lnTo>
                      <a:lnTo>
                        <a:pt x="84" y="156"/>
                      </a:lnTo>
                      <a:lnTo>
                        <a:pt x="82" y="150"/>
                      </a:lnTo>
                      <a:lnTo>
                        <a:pt x="76" y="148"/>
                      </a:lnTo>
                      <a:lnTo>
                        <a:pt x="72" y="148"/>
                      </a:lnTo>
                      <a:lnTo>
                        <a:pt x="68" y="142"/>
                      </a:lnTo>
                      <a:lnTo>
                        <a:pt x="50" y="138"/>
                      </a:lnTo>
                      <a:lnTo>
                        <a:pt x="44" y="132"/>
                      </a:lnTo>
                      <a:lnTo>
                        <a:pt x="38" y="130"/>
                      </a:lnTo>
                      <a:lnTo>
                        <a:pt x="36" y="124"/>
                      </a:lnTo>
                      <a:lnTo>
                        <a:pt x="28" y="124"/>
                      </a:lnTo>
                      <a:lnTo>
                        <a:pt x="26" y="124"/>
                      </a:lnTo>
                      <a:lnTo>
                        <a:pt x="20" y="126"/>
                      </a:lnTo>
                      <a:lnTo>
                        <a:pt x="14" y="126"/>
                      </a:lnTo>
                      <a:lnTo>
                        <a:pt x="8" y="124"/>
                      </a:lnTo>
                      <a:lnTo>
                        <a:pt x="0" y="122"/>
                      </a:lnTo>
                      <a:lnTo>
                        <a:pt x="8" y="358"/>
                      </a:lnTo>
                      <a:lnTo>
                        <a:pt x="12" y="356"/>
                      </a:lnTo>
                      <a:lnTo>
                        <a:pt x="14" y="356"/>
                      </a:lnTo>
                      <a:lnTo>
                        <a:pt x="20" y="356"/>
                      </a:lnTo>
                      <a:lnTo>
                        <a:pt x="26" y="358"/>
                      </a:lnTo>
                      <a:lnTo>
                        <a:pt x="28" y="360"/>
                      </a:lnTo>
                      <a:lnTo>
                        <a:pt x="30" y="358"/>
                      </a:lnTo>
                      <a:lnTo>
                        <a:pt x="36" y="356"/>
                      </a:lnTo>
                      <a:lnTo>
                        <a:pt x="36" y="364"/>
                      </a:lnTo>
                      <a:lnTo>
                        <a:pt x="40" y="374"/>
                      </a:lnTo>
                      <a:lnTo>
                        <a:pt x="46" y="378"/>
                      </a:lnTo>
                      <a:lnTo>
                        <a:pt x="50" y="382"/>
                      </a:lnTo>
                      <a:lnTo>
                        <a:pt x="56" y="386"/>
                      </a:lnTo>
                      <a:lnTo>
                        <a:pt x="58" y="388"/>
                      </a:lnTo>
                      <a:lnTo>
                        <a:pt x="62" y="394"/>
                      </a:lnTo>
                      <a:lnTo>
                        <a:pt x="62" y="396"/>
                      </a:lnTo>
                      <a:lnTo>
                        <a:pt x="66" y="394"/>
                      </a:lnTo>
                      <a:lnTo>
                        <a:pt x="74" y="392"/>
                      </a:lnTo>
                      <a:lnTo>
                        <a:pt x="76" y="388"/>
                      </a:lnTo>
                      <a:lnTo>
                        <a:pt x="80" y="386"/>
                      </a:lnTo>
                      <a:lnTo>
                        <a:pt x="80" y="384"/>
                      </a:lnTo>
                      <a:lnTo>
                        <a:pt x="80" y="382"/>
                      </a:lnTo>
                      <a:lnTo>
                        <a:pt x="80" y="378"/>
                      </a:lnTo>
                      <a:lnTo>
                        <a:pt x="86" y="376"/>
                      </a:lnTo>
                      <a:lnTo>
                        <a:pt x="90" y="376"/>
                      </a:lnTo>
                      <a:lnTo>
                        <a:pt x="92" y="378"/>
                      </a:lnTo>
                      <a:lnTo>
                        <a:pt x="98" y="382"/>
                      </a:lnTo>
                      <a:lnTo>
                        <a:pt x="100" y="382"/>
                      </a:lnTo>
                      <a:lnTo>
                        <a:pt x="102" y="384"/>
                      </a:lnTo>
                      <a:lnTo>
                        <a:pt x="104" y="386"/>
                      </a:lnTo>
                      <a:lnTo>
                        <a:pt x="104" y="392"/>
                      </a:lnTo>
                      <a:lnTo>
                        <a:pt x="108" y="394"/>
                      </a:lnTo>
                      <a:lnTo>
                        <a:pt x="110" y="394"/>
                      </a:lnTo>
                      <a:lnTo>
                        <a:pt x="116" y="396"/>
                      </a:lnTo>
                      <a:lnTo>
                        <a:pt x="118" y="400"/>
                      </a:lnTo>
                      <a:lnTo>
                        <a:pt x="122" y="406"/>
                      </a:lnTo>
                      <a:lnTo>
                        <a:pt x="144" y="428"/>
                      </a:lnTo>
                      <a:lnTo>
                        <a:pt x="146" y="436"/>
                      </a:lnTo>
                      <a:lnTo>
                        <a:pt x="148" y="440"/>
                      </a:lnTo>
                      <a:lnTo>
                        <a:pt x="150" y="442"/>
                      </a:lnTo>
                      <a:lnTo>
                        <a:pt x="156" y="446"/>
                      </a:lnTo>
                      <a:lnTo>
                        <a:pt x="156" y="450"/>
                      </a:lnTo>
                      <a:lnTo>
                        <a:pt x="156" y="456"/>
                      </a:lnTo>
                      <a:lnTo>
                        <a:pt x="162" y="458"/>
                      </a:lnTo>
                      <a:lnTo>
                        <a:pt x="172" y="464"/>
                      </a:lnTo>
                      <a:lnTo>
                        <a:pt x="176" y="466"/>
                      </a:lnTo>
                      <a:lnTo>
                        <a:pt x="176" y="468"/>
                      </a:lnTo>
                      <a:lnTo>
                        <a:pt x="180" y="472"/>
                      </a:lnTo>
                      <a:lnTo>
                        <a:pt x="180" y="474"/>
                      </a:lnTo>
                      <a:lnTo>
                        <a:pt x="182" y="474"/>
                      </a:lnTo>
                      <a:lnTo>
                        <a:pt x="182" y="472"/>
                      </a:lnTo>
                      <a:lnTo>
                        <a:pt x="184" y="472"/>
                      </a:lnTo>
                      <a:lnTo>
                        <a:pt x="186" y="474"/>
                      </a:lnTo>
                      <a:lnTo>
                        <a:pt x="186" y="478"/>
                      </a:lnTo>
                      <a:lnTo>
                        <a:pt x="186" y="482"/>
                      </a:lnTo>
                      <a:lnTo>
                        <a:pt x="190" y="482"/>
                      </a:lnTo>
                      <a:lnTo>
                        <a:pt x="186" y="484"/>
                      </a:lnTo>
                      <a:lnTo>
                        <a:pt x="186" y="486"/>
                      </a:lnTo>
                      <a:lnTo>
                        <a:pt x="186" y="490"/>
                      </a:lnTo>
                      <a:lnTo>
                        <a:pt x="186" y="492"/>
                      </a:lnTo>
                      <a:lnTo>
                        <a:pt x="186" y="494"/>
                      </a:lnTo>
                      <a:lnTo>
                        <a:pt x="182" y="500"/>
                      </a:lnTo>
                      <a:lnTo>
                        <a:pt x="182" y="502"/>
                      </a:lnTo>
                      <a:lnTo>
                        <a:pt x="176" y="510"/>
                      </a:lnTo>
                      <a:lnTo>
                        <a:pt x="174" y="510"/>
                      </a:lnTo>
                      <a:lnTo>
                        <a:pt x="174" y="512"/>
                      </a:lnTo>
                      <a:lnTo>
                        <a:pt x="174" y="514"/>
                      </a:lnTo>
                      <a:lnTo>
                        <a:pt x="172" y="514"/>
                      </a:lnTo>
                      <a:lnTo>
                        <a:pt x="172" y="518"/>
                      </a:lnTo>
                      <a:lnTo>
                        <a:pt x="168" y="520"/>
                      </a:lnTo>
                      <a:lnTo>
                        <a:pt x="176" y="522"/>
                      </a:lnTo>
                      <a:lnTo>
                        <a:pt x="176" y="540"/>
                      </a:lnTo>
                      <a:lnTo>
                        <a:pt x="182" y="546"/>
                      </a:lnTo>
                      <a:lnTo>
                        <a:pt x="180" y="548"/>
                      </a:lnTo>
                      <a:lnTo>
                        <a:pt x="184" y="548"/>
                      </a:lnTo>
                      <a:lnTo>
                        <a:pt x="186" y="546"/>
                      </a:lnTo>
                      <a:lnTo>
                        <a:pt x="186" y="544"/>
                      </a:lnTo>
                      <a:lnTo>
                        <a:pt x="184" y="544"/>
                      </a:lnTo>
                      <a:lnTo>
                        <a:pt x="184" y="540"/>
                      </a:lnTo>
                      <a:lnTo>
                        <a:pt x="190" y="540"/>
                      </a:lnTo>
                      <a:lnTo>
                        <a:pt x="194" y="538"/>
                      </a:lnTo>
                      <a:lnTo>
                        <a:pt x="192" y="550"/>
                      </a:lnTo>
                      <a:lnTo>
                        <a:pt x="186" y="550"/>
                      </a:lnTo>
                      <a:lnTo>
                        <a:pt x="186" y="554"/>
                      </a:lnTo>
                      <a:lnTo>
                        <a:pt x="190" y="556"/>
                      </a:lnTo>
                      <a:lnTo>
                        <a:pt x="192" y="558"/>
                      </a:lnTo>
                      <a:lnTo>
                        <a:pt x="192" y="564"/>
                      </a:lnTo>
                      <a:lnTo>
                        <a:pt x="194" y="564"/>
                      </a:lnTo>
                      <a:lnTo>
                        <a:pt x="194" y="558"/>
                      </a:lnTo>
                      <a:lnTo>
                        <a:pt x="210" y="568"/>
                      </a:lnTo>
                      <a:lnTo>
                        <a:pt x="210" y="594"/>
                      </a:lnTo>
                      <a:lnTo>
                        <a:pt x="200" y="594"/>
                      </a:lnTo>
                      <a:lnTo>
                        <a:pt x="202" y="604"/>
                      </a:lnTo>
                      <a:lnTo>
                        <a:pt x="204" y="612"/>
                      </a:lnTo>
                      <a:lnTo>
                        <a:pt x="216" y="612"/>
                      </a:lnTo>
                      <a:lnTo>
                        <a:pt x="220" y="610"/>
                      </a:lnTo>
                      <a:lnTo>
                        <a:pt x="228" y="612"/>
                      </a:lnTo>
                      <a:lnTo>
                        <a:pt x="228" y="620"/>
                      </a:lnTo>
                      <a:lnTo>
                        <a:pt x="226" y="622"/>
                      </a:lnTo>
                      <a:lnTo>
                        <a:pt x="230" y="620"/>
                      </a:lnTo>
                      <a:lnTo>
                        <a:pt x="234" y="620"/>
                      </a:lnTo>
                      <a:lnTo>
                        <a:pt x="240" y="626"/>
                      </a:lnTo>
                      <a:lnTo>
                        <a:pt x="248" y="630"/>
                      </a:lnTo>
                      <a:lnTo>
                        <a:pt x="248" y="628"/>
                      </a:lnTo>
                      <a:lnTo>
                        <a:pt x="252" y="632"/>
                      </a:lnTo>
                      <a:lnTo>
                        <a:pt x="252" y="636"/>
                      </a:lnTo>
                      <a:lnTo>
                        <a:pt x="252" y="638"/>
                      </a:lnTo>
                      <a:lnTo>
                        <a:pt x="254" y="640"/>
                      </a:lnTo>
                      <a:lnTo>
                        <a:pt x="262" y="644"/>
                      </a:lnTo>
                      <a:lnTo>
                        <a:pt x="266" y="646"/>
                      </a:lnTo>
                      <a:lnTo>
                        <a:pt x="280" y="644"/>
                      </a:lnTo>
                      <a:lnTo>
                        <a:pt x="282" y="644"/>
                      </a:lnTo>
                      <a:lnTo>
                        <a:pt x="266" y="622"/>
                      </a:lnTo>
                      <a:lnTo>
                        <a:pt x="258" y="620"/>
                      </a:lnTo>
                      <a:lnTo>
                        <a:pt x="248" y="618"/>
                      </a:lnTo>
                      <a:lnTo>
                        <a:pt x="244" y="608"/>
                      </a:lnTo>
                      <a:lnTo>
                        <a:pt x="246" y="604"/>
                      </a:lnTo>
                      <a:lnTo>
                        <a:pt x="230" y="602"/>
                      </a:lnTo>
                      <a:lnTo>
                        <a:pt x="246" y="600"/>
                      </a:lnTo>
                      <a:lnTo>
                        <a:pt x="244" y="600"/>
                      </a:lnTo>
                      <a:lnTo>
                        <a:pt x="246" y="596"/>
                      </a:lnTo>
                      <a:lnTo>
                        <a:pt x="248" y="594"/>
                      </a:lnTo>
                      <a:lnTo>
                        <a:pt x="254" y="604"/>
                      </a:lnTo>
                      <a:lnTo>
                        <a:pt x="264" y="608"/>
                      </a:lnTo>
                      <a:lnTo>
                        <a:pt x="266" y="612"/>
                      </a:lnTo>
                      <a:lnTo>
                        <a:pt x="264" y="614"/>
                      </a:lnTo>
                      <a:lnTo>
                        <a:pt x="264" y="618"/>
                      </a:lnTo>
                      <a:lnTo>
                        <a:pt x="270" y="618"/>
                      </a:lnTo>
                      <a:lnTo>
                        <a:pt x="270" y="614"/>
                      </a:lnTo>
                      <a:lnTo>
                        <a:pt x="274" y="612"/>
                      </a:lnTo>
                      <a:lnTo>
                        <a:pt x="274" y="614"/>
                      </a:lnTo>
                      <a:lnTo>
                        <a:pt x="274" y="618"/>
                      </a:lnTo>
                      <a:lnTo>
                        <a:pt x="272" y="620"/>
                      </a:lnTo>
                      <a:lnTo>
                        <a:pt x="280" y="626"/>
                      </a:lnTo>
                      <a:lnTo>
                        <a:pt x="282" y="628"/>
                      </a:lnTo>
                      <a:lnTo>
                        <a:pt x="284" y="630"/>
                      </a:lnTo>
                      <a:lnTo>
                        <a:pt x="680" y="632"/>
                      </a:lnTo>
                      <a:lnTo>
                        <a:pt x="680" y="628"/>
                      </a:lnTo>
                      <a:lnTo>
                        <a:pt x="680" y="626"/>
                      </a:lnTo>
                      <a:lnTo>
                        <a:pt x="682" y="626"/>
                      </a:lnTo>
                      <a:lnTo>
                        <a:pt x="684" y="628"/>
                      </a:lnTo>
                      <a:lnTo>
                        <a:pt x="688" y="632"/>
                      </a:lnTo>
                      <a:lnTo>
                        <a:pt x="688" y="638"/>
                      </a:lnTo>
                      <a:lnTo>
                        <a:pt x="690" y="640"/>
                      </a:lnTo>
                      <a:lnTo>
                        <a:pt x="696" y="640"/>
                      </a:lnTo>
                      <a:lnTo>
                        <a:pt x="702" y="644"/>
                      </a:lnTo>
                      <a:lnTo>
                        <a:pt x="706" y="644"/>
                      </a:lnTo>
                      <a:lnTo>
                        <a:pt x="708" y="638"/>
                      </a:lnTo>
                      <a:lnTo>
                        <a:pt x="714" y="638"/>
                      </a:lnTo>
                      <a:lnTo>
                        <a:pt x="718" y="644"/>
                      </a:lnTo>
                      <a:lnTo>
                        <a:pt x="724" y="646"/>
                      </a:lnTo>
                      <a:lnTo>
                        <a:pt x="734" y="646"/>
                      </a:lnTo>
                      <a:lnTo>
                        <a:pt x="742" y="646"/>
                      </a:lnTo>
                      <a:lnTo>
                        <a:pt x="746" y="646"/>
                      </a:lnTo>
                      <a:lnTo>
                        <a:pt x="750" y="648"/>
                      </a:lnTo>
                      <a:lnTo>
                        <a:pt x="752" y="650"/>
                      </a:lnTo>
                      <a:lnTo>
                        <a:pt x="756" y="650"/>
                      </a:lnTo>
                      <a:lnTo>
                        <a:pt x="760" y="650"/>
                      </a:lnTo>
                      <a:lnTo>
                        <a:pt x="760" y="650"/>
                      </a:lnTo>
                      <a:lnTo>
                        <a:pt x="760" y="6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Freeform: Shape 101">
                  <a:extLst>
                    <a:ext uri="{FF2B5EF4-FFF2-40B4-BE49-F238E27FC236}">
                      <a16:creationId xmlns:a16="http://schemas.microsoft.com/office/drawing/2014/main" id="{4A6DE005-4E8A-455B-9D67-B1848DB7B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9675" y="1524000"/>
                  <a:ext cx="1463675" cy="952500"/>
                </a:xfrm>
                <a:custGeom>
                  <a:avLst/>
                  <a:gdLst>
                    <a:gd name="T0" fmla="*/ 754 w 922"/>
                    <a:gd name="T1" fmla="*/ 352 h 600"/>
                    <a:gd name="T2" fmla="*/ 784 w 922"/>
                    <a:gd name="T3" fmla="*/ 544 h 600"/>
                    <a:gd name="T4" fmla="*/ 700 w 922"/>
                    <a:gd name="T5" fmla="*/ 446 h 600"/>
                    <a:gd name="T6" fmla="*/ 342 w 922"/>
                    <a:gd name="T7" fmla="*/ 406 h 600"/>
                    <a:gd name="T8" fmla="*/ 614 w 922"/>
                    <a:gd name="T9" fmla="*/ 378 h 600"/>
                    <a:gd name="T10" fmla="*/ 654 w 922"/>
                    <a:gd name="T11" fmla="*/ 328 h 600"/>
                    <a:gd name="T12" fmla="*/ 656 w 922"/>
                    <a:gd name="T13" fmla="*/ 216 h 600"/>
                    <a:gd name="T14" fmla="*/ 702 w 922"/>
                    <a:gd name="T15" fmla="*/ 28 h 600"/>
                    <a:gd name="T16" fmla="*/ 378 w 922"/>
                    <a:gd name="T17" fmla="*/ 400 h 600"/>
                    <a:gd name="T18" fmla="*/ 558 w 922"/>
                    <a:gd name="T19" fmla="*/ 402 h 600"/>
                    <a:gd name="T20" fmla="*/ 86 w 922"/>
                    <a:gd name="T21" fmla="*/ 336 h 600"/>
                    <a:gd name="T22" fmla="*/ 186 w 922"/>
                    <a:gd name="T23" fmla="*/ 378 h 600"/>
                    <a:gd name="T24" fmla="*/ 296 w 922"/>
                    <a:gd name="T25" fmla="*/ 420 h 600"/>
                    <a:gd name="T26" fmla="*/ 318 w 922"/>
                    <a:gd name="T27" fmla="*/ 380 h 600"/>
                    <a:gd name="T28" fmla="*/ 254 w 922"/>
                    <a:gd name="T29" fmla="*/ 328 h 600"/>
                    <a:gd name="T30" fmla="*/ 376 w 922"/>
                    <a:gd name="T31" fmla="*/ 282 h 600"/>
                    <a:gd name="T32" fmla="*/ 366 w 922"/>
                    <a:gd name="T33" fmla="*/ 356 h 600"/>
                    <a:gd name="T34" fmla="*/ 6 w 922"/>
                    <a:gd name="T35" fmla="*/ 310 h 600"/>
                    <a:gd name="T36" fmla="*/ 96 w 922"/>
                    <a:gd name="T37" fmla="*/ 274 h 600"/>
                    <a:gd name="T38" fmla="*/ 440 w 922"/>
                    <a:gd name="T39" fmla="*/ 264 h 600"/>
                    <a:gd name="T40" fmla="*/ 96 w 922"/>
                    <a:gd name="T41" fmla="*/ 216 h 600"/>
                    <a:gd name="T42" fmla="*/ 296 w 922"/>
                    <a:gd name="T43" fmla="*/ 206 h 600"/>
                    <a:gd name="T44" fmla="*/ 360 w 922"/>
                    <a:gd name="T45" fmla="*/ 200 h 600"/>
                    <a:gd name="T46" fmla="*/ 396 w 922"/>
                    <a:gd name="T47" fmla="*/ 252 h 600"/>
                    <a:gd name="T48" fmla="*/ 138 w 922"/>
                    <a:gd name="T49" fmla="*/ 192 h 600"/>
                    <a:gd name="T50" fmla="*/ 564 w 922"/>
                    <a:gd name="T51" fmla="*/ 264 h 600"/>
                    <a:gd name="T52" fmla="*/ 556 w 922"/>
                    <a:gd name="T53" fmla="*/ 230 h 600"/>
                    <a:gd name="T54" fmla="*/ 210 w 922"/>
                    <a:gd name="T55" fmla="*/ 192 h 600"/>
                    <a:gd name="T56" fmla="*/ 138 w 922"/>
                    <a:gd name="T57" fmla="*/ 252 h 600"/>
                    <a:gd name="T58" fmla="*/ 230 w 922"/>
                    <a:gd name="T59" fmla="*/ 252 h 600"/>
                    <a:gd name="T60" fmla="*/ 428 w 922"/>
                    <a:gd name="T61" fmla="*/ 178 h 600"/>
                    <a:gd name="T62" fmla="*/ 332 w 922"/>
                    <a:gd name="T63" fmla="*/ 164 h 600"/>
                    <a:gd name="T64" fmla="*/ 40 w 922"/>
                    <a:gd name="T65" fmla="*/ 228 h 600"/>
                    <a:gd name="T66" fmla="*/ 110 w 922"/>
                    <a:gd name="T67" fmla="*/ 162 h 600"/>
                    <a:gd name="T68" fmla="*/ 140 w 922"/>
                    <a:gd name="T69" fmla="*/ 154 h 600"/>
                    <a:gd name="T70" fmla="*/ 210 w 922"/>
                    <a:gd name="T71" fmla="*/ 138 h 600"/>
                    <a:gd name="T72" fmla="*/ 278 w 922"/>
                    <a:gd name="T73" fmla="*/ 142 h 600"/>
                    <a:gd name="T74" fmla="*/ 318 w 922"/>
                    <a:gd name="T75" fmla="*/ 136 h 600"/>
                    <a:gd name="T76" fmla="*/ 632 w 922"/>
                    <a:gd name="T77" fmla="*/ 110 h 600"/>
                    <a:gd name="T78" fmla="*/ 450 w 922"/>
                    <a:gd name="T79" fmla="*/ 60 h 600"/>
                    <a:gd name="T80" fmla="*/ 464 w 922"/>
                    <a:gd name="T81" fmla="*/ 134 h 600"/>
                    <a:gd name="T82" fmla="*/ 536 w 922"/>
                    <a:gd name="T83" fmla="*/ 154 h 600"/>
                    <a:gd name="T84" fmla="*/ 522 w 922"/>
                    <a:gd name="T85" fmla="*/ 212 h 600"/>
                    <a:gd name="T86" fmla="*/ 678 w 922"/>
                    <a:gd name="T87" fmla="*/ 196 h 600"/>
                    <a:gd name="T88" fmla="*/ 712 w 922"/>
                    <a:gd name="T89" fmla="*/ 128 h 600"/>
                    <a:gd name="T90" fmla="*/ 818 w 922"/>
                    <a:gd name="T91" fmla="*/ 82 h 600"/>
                    <a:gd name="T92" fmla="*/ 836 w 922"/>
                    <a:gd name="T93" fmla="*/ 8 h 600"/>
                    <a:gd name="T94" fmla="*/ 666 w 922"/>
                    <a:gd name="T95" fmla="*/ 24 h 600"/>
                    <a:gd name="T96" fmla="*/ 560 w 922"/>
                    <a:gd name="T97" fmla="*/ 52 h 600"/>
                    <a:gd name="T98" fmla="*/ 554 w 922"/>
                    <a:gd name="T99" fmla="*/ 78 h 600"/>
                    <a:gd name="T100" fmla="*/ 908 w 922"/>
                    <a:gd name="T101" fmla="*/ 488 h 600"/>
                    <a:gd name="T102" fmla="*/ 844 w 922"/>
                    <a:gd name="T103" fmla="*/ 460 h 600"/>
                    <a:gd name="T104" fmla="*/ 814 w 922"/>
                    <a:gd name="T105" fmla="*/ 380 h 600"/>
                    <a:gd name="T106" fmla="*/ 740 w 922"/>
                    <a:gd name="T107" fmla="*/ 346 h 600"/>
                    <a:gd name="T108" fmla="*/ 578 w 922"/>
                    <a:gd name="T109" fmla="*/ 300 h 600"/>
                    <a:gd name="T110" fmla="*/ 572 w 922"/>
                    <a:gd name="T111" fmla="*/ 292 h 600"/>
                    <a:gd name="T112" fmla="*/ 586 w 922"/>
                    <a:gd name="T113" fmla="*/ 390 h 600"/>
                    <a:gd name="T114" fmla="*/ 702 w 922"/>
                    <a:gd name="T115" fmla="*/ 392 h 600"/>
                    <a:gd name="T116" fmla="*/ 744 w 922"/>
                    <a:gd name="T117" fmla="*/ 492 h 600"/>
                    <a:gd name="T118" fmla="*/ 766 w 922"/>
                    <a:gd name="T119" fmla="*/ 578 h 600"/>
                    <a:gd name="T120" fmla="*/ 830 w 922"/>
                    <a:gd name="T121" fmla="*/ 556 h 600"/>
                    <a:gd name="T122" fmla="*/ 844 w 922"/>
                    <a:gd name="T123" fmla="*/ 498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22" h="600">
                      <a:moveTo>
                        <a:pt x="722" y="124"/>
                      </a:moveTo>
                      <a:lnTo>
                        <a:pt x="722" y="124"/>
                      </a:lnTo>
                      <a:lnTo>
                        <a:pt x="722" y="130"/>
                      </a:lnTo>
                      <a:lnTo>
                        <a:pt x="728" y="130"/>
                      </a:lnTo>
                      <a:lnTo>
                        <a:pt x="732" y="134"/>
                      </a:lnTo>
                      <a:lnTo>
                        <a:pt x="738" y="134"/>
                      </a:lnTo>
                      <a:lnTo>
                        <a:pt x="738" y="128"/>
                      </a:lnTo>
                      <a:lnTo>
                        <a:pt x="740" y="126"/>
                      </a:lnTo>
                      <a:lnTo>
                        <a:pt x="740" y="124"/>
                      </a:lnTo>
                      <a:lnTo>
                        <a:pt x="722" y="124"/>
                      </a:lnTo>
                      <a:lnTo>
                        <a:pt x="722" y="124"/>
                      </a:lnTo>
                      <a:lnTo>
                        <a:pt x="722" y="124"/>
                      </a:lnTo>
                      <a:close/>
                      <a:moveTo>
                        <a:pt x="868" y="54"/>
                      </a:moveTo>
                      <a:lnTo>
                        <a:pt x="868" y="54"/>
                      </a:lnTo>
                      <a:lnTo>
                        <a:pt x="872" y="52"/>
                      </a:lnTo>
                      <a:lnTo>
                        <a:pt x="868" y="54"/>
                      </a:lnTo>
                      <a:lnTo>
                        <a:pt x="872" y="54"/>
                      </a:lnTo>
                      <a:lnTo>
                        <a:pt x="862" y="62"/>
                      </a:lnTo>
                      <a:lnTo>
                        <a:pt x="854" y="62"/>
                      </a:lnTo>
                      <a:lnTo>
                        <a:pt x="848" y="60"/>
                      </a:lnTo>
                      <a:lnTo>
                        <a:pt x="866" y="56"/>
                      </a:lnTo>
                      <a:lnTo>
                        <a:pt x="866" y="54"/>
                      </a:lnTo>
                      <a:lnTo>
                        <a:pt x="868" y="54"/>
                      </a:lnTo>
                      <a:lnTo>
                        <a:pt x="868" y="54"/>
                      </a:lnTo>
                      <a:lnTo>
                        <a:pt x="868" y="54"/>
                      </a:lnTo>
                      <a:close/>
                      <a:moveTo>
                        <a:pt x="814" y="24"/>
                      </a:moveTo>
                      <a:lnTo>
                        <a:pt x="814" y="24"/>
                      </a:lnTo>
                      <a:lnTo>
                        <a:pt x="818" y="24"/>
                      </a:lnTo>
                      <a:lnTo>
                        <a:pt x="818" y="26"/>
                      </a:lnTo>
                      <a:lnTo>
                        <a:pt x="814" y="28"/>
                      </a:lnTo>
                      <a:lnTo>
                        <a:pt x="808" y="28"/>
                      </a:lnTo>
                      <a:lnTo>
                        <a:pt x="814" y="24"/>
                      </a:lnTo>
                      <a:lnTo>
                        <a:pt x="814" y="24"/>
                      </a:lnTo>
                      <a:lnTo>
                        <a:pt x="814" y="24"/>
                      </a:lnTo>
                      <a:close/>
                      <a:moveTo>
                        <a:pt x="754" y="352"/>
                      </a:moveTo>
                      <a:lnTo>
                        <a:pt x="756" y="354"/>
                      </a:lnTo>
                      <a:lnTo>
                        <a:pt x="756" y="352"/>
                      </a:lnTo>
                      <a:lnTo>
                        <a:pt x="754" y="352"/>
                      </a:lnTo>
                      <a:lnTo>
                        <a:pt x="754" y="352"/>
                      </a:lnTo>
                      <a:lnTo>
                        <a:pt x="754" y="352"/>
                      </a:lnTo>
                      <a:close/>
                      <a:moveTo>
                        <a:pt x="660" y="334"/>
                      </a:moveTo>
                      <a:lnTo>
                        <a:pt x="660" y="334"/>
                      </a:lnTo>
                      <a:lnTo>
                        <a:pt x="660" y="338"/>
                      </a:lnTo>
                      <a:lnTo>
                        <a:pt x="660" y="344"/>
                      </a:lnTo>
                      <a:lnTo>
                        <a:pt x="658" y="344"/>
                      </a:lnTo>
                      <a:lnTo>
                        <a:pt x="658" y="338"/>
                      </a:lnTo>
                      <a:lnTo>
                        <a:pt x="658" y="336"/>
                      </a:lnTo>
                      <a:lnTo>
                        <a:pt x="660" y="334"/>
                      </a:lnTo>
                      <a:lnTo>
                        <a:pt x="660" y="334"/>
                      </a:lnTo>
                      <a:lnTo>
                        <a:pt x="660" y="334"/>
                      </a:lnTo>
                      <a:close/>
                      <a:moveTo>
                        <a:pt x="776" y="596"/>
                      </a:moveTo>
                      <a:lnTo>
                        <a:pt x="778" y="598"/>
                      </a:lnTo>
                      <a:lnTo>
                        <a:pt x="782" y="600"/>
                      </a:lnTo>
                      <a:lnTo>
                        <a:pt x="782" y="598"/>
                      </a:lnTo>
                      <a:lnTo>
                        <a:pt x="776" y="596"/>
                      </a:lnTo>
                      <a:lnTo>
                        <a:pt x="776" y="596"/>
                      </a:lnTo>
                      <a:lnTo>
                        <a:pt x="776" y="596"/>
                      </a:lnTo>
                      <a:close/>
                      <a:moveTo>
                        <a:pt x="882" y="574"/>
                      </a:moveTo>
                      <a:lnTo>
                        <a:pt x="882" y="574"/>
                      </a:lnTo>
                      <a:lnTo>
                        <a:pt x="872" y="578"/>
                      </a:lnTo>
                      <a:lnTo>
                        <a:pt x="872" y="582"/>
                      </a:lnTo>
                      <a:lnTo>
                        <a:pt x="880" y="584"/>
                      </a:lnTo>
                      <a:lnTo>
                        <a:pt x="884" y="580"/>
                      </a:lnTo>
                      <a:lnTo>
                        <a:pt x="884" y="574"/>
                      </a:lnTo>
                      <a:lnTo>
                        <a:pt x="882" y="574"/>
                      </a:lnTo>
                      <a:lnTo>
                        <a:pt x="882" y="574"/>
                      </a:lnTo>
                      <a:lnTo>
                        <a:pt x="882" y="574"/>
                      </a:lnTo>
                      <a:close/>
                      <a:moveTo>
                        <a:pt x="772" y="524"/>
                      </a:moveTo>
                      <a:lnTo>
                        <a:pt x="772" y="524"/>
                      </a:lnTo>
                      <a:lnTo>
                        <a:pt x="778" y="524"/>
                      </a:lnTo>
                      <a:lnTo>
                        <a:pt x="784" y="526"/>
                      </a:lnTo>
                      <a:lnTo>
                        <a:pt x="786" y="530"/>
                      </a:lnTo>
                      <a:lnTo>
                        <a:pt x="790" y="536"/>
                      </a:lnTo>
                      <a:lnTo>
                        <a:pt x="790" y="544"/>
                      </a:lnTo>
                      <a:lnTo>
                        <a:pt x="786" y="544"/>
                      </a:lnTo>
                      <a:lnTo>
                        <a:pt x="784" y="544"/>
                      </a:lnTo>
                      <a:lnTo>
                        <a:pt x="768" y="544"/>
                      </a:lnTo>
                      <a:lnTo>
                        <a:pt x="772" y="538"/>
                      </a:lnTo>
                      <a:lnTo>
                        <a:pt x="774" y="536"/>
                      </a:lnTo>
                      <a:lnTo>
                        <a:pt x="772" y="528"/>
                      </a:lnTo>
                      <a:lnTo>
                        <a:pt x="768" y="524"/>
                      </a:lnTo>
                      <a:lnTo>
                        <a:pt x="772" y="524"/>
                      </a:lnTo>
                      <a:lnTo>
                        <a:pt x="772" y="524"/>
                      </a:lnTo>
                      <a:lnTo>
                        <a:pt x="772" y="524"/>
                      </a:lnTo>
                      <a:close/>
                      <a:moveTo>
                        <a:pt x="782" y="470"/>
                      </a:moveTo>
                      <a:lnTo>
                        <a:pt x="782" y="470"/>
                      </a:lnTo>
                      <a:lnTo>
                        <a:pt x="786" y="478"/>
                      </a:lnTo>
                      <a:lnTo>
                        <a:pt x="792" y="478"/>
                      </a:lnTo>
                      <a:lnTo>
                        <a:pt x="800" y="478"/>
                      </a:lnTo>
                      <a:lnTo>
                        <a:pt x="804" y="482"/>
                      </a:lnTo>
                      <a:lnTo>
                        <a:pt x="812" y="488"/>
                      </a:lnTo>
                      <a:lnTo>
                        <a:pt x="812" y="492"/>
                      </a:lnTo>
                      <a:lnTo>
                        <a:pt x="808" y="492"/>
                      </a:lnTo>
                      <a:lnTo>
                        <a:pt x="802" y="492"/>
                      </a:lnTo>
                      <a:lnTo>
                        <a:pt x="802" y="496"/>
                      </a:lnTo>
                      <a:lnTo>
                        <a:pt x="792" y="496"/>
                      </a:lnTo>
                      <a:lnTo>
                        <a:pt x="784" y="502"/>
                      </a:lnTo>
                      <a:lnTo>
                        <a:pt x="778" y="490"/>
                      </a:lnTo>
                      <a:lnTo>
                        <a:pt x="776" y="484"/>
                      </a:lnTo>
                      <a:lnTo>
                        <a:pt x="776" y="478"/>
                      </a:lnTo>
                      <a:lnTo>
                        <a:pt x="782" y="470"/>
                      </a:lnTo>
                      <a:lnTo>
                        <a:pt x="782" y="470"/>
                      </a:lnTo>
                      <a:lnTo>
                        <a:pt x="782" y="470"/>
                      </a:lnTo>
                      <a:close/>
                      <a:moveTo>
                        <a:pt x="730" y="446"/>
                      </a:moveTo>
                      <a:lnTo>
                        <a:pt x="730" y="454"/>
                      </a:lnTo>
                      <a:lnTo>
                        <a:pt x="736" y="452"/>
                      </a:lnTo>
                      <a:lnTo>
                        <a:pt x="738" y="448"/>
                      </a:lnTo>
                      <a:lnTo>
                        <a:pt x="736" y="448"/>
                      </a:lnTo>
                      <a:lnTo>
                        <a:pt x="730" y="446"/>
                      </a:lnTo>
                      <a:lnTo>
                        <a:pt x="730" y="446"/>
                      </a:lnTo>
                      <a:lnTo>
                        <a:pt x="730" y="446"/>
                      </a:lnTo>
                      <a:close/>
                      <a:moveTo>
                        <a:pt x="710" y="438"/>
                      </a:moveTo>
                      <a:lnTo>
                        <a:pt x="710" y="438"/>
                      </a:lnTo>
                      <a:lnTo>
                        <a:pt x="700" y="446"/>
                      </a:lnTo>
                      <a:lnTo>
                        <a:pt x="702" y="462"/>
                      </a:lnTo>
                      <a:lnTo>
                        <a:pt x="714" y="460"/>
                      </a:lnTo>
                      <a:lnTo>
                        <a:pt x="718" y="454"/>
                      </a:lnTo>
                      <a:lnTo>
                        <a:pt x="718" y="446"/>
                      </a:lnTo>
                      <a:lnTo>
                        <a:pt x="710" y="438"/>
                      </a:lnTo>
                      <a:lnTo>
                        <a:pt x="710" y="438"/>
                      </a:lnTo>
                      <a:lnTo>
                        <a:pt x="710" y="438"/>
                      </a:lnTo>
                      <a:close/>
                      <a:moveTo>
                        <a:pt x="736" y="434"/>
                      </a:moveTo>
                      <a:lnTo>
                        <a:pt x="732" y="438"/>
                      </a:lnTo>
                      <a:lnTo>
                        <a:pt x="736" y="438"/>
                      </a:lnTo>
                      <a:lnTo>
                        <a:pt x="732" y="442"/>
                      </a:lnTo>
                      <a:lnTo>
                        <a:pt x="736" y="442"/>
                      </a:lnTo>
                      <a:lnTo>
                        <a:pt x="738" y="442"/>
                      </a:lnTo>
                      <a:lnTo>
                        <a:pt x="738" y="436"/>
                      </a:lnTo>
                      <a:lnTo>
                        <a:pt x="738" y="434"/>
                      </a:lnTo>
                      <a:lnTo>
                        <a:pt x="736" y="434"/>
                      </a:lnTo>
                      <a:lnTo>
                        <a:pt x="736" y="434"/>
                      </a:lnTo>
                      <a:lnTo>
                        <a:pt x="736" y="434"/>
                      </a:lnTo>
                      <a:close/>
                      <a:moveTo>
                        <a:pt x="664" y="410"/>
                      </a:moveTo>
                      <a:lnTo>
                        <a:pt x="666" y="416"/>
                      </a:lnTo>
                      <a:lnTo>
                        <a:pt x="668" y="416"/>
                      </a:lnTo>
                      <a:lnTo>
                        <a:pt x="668" y="412"/>
                      </a:lnTo>
                      <a:lnTo>
                        <a:pt x="664" y="410"/>
                      </a:lnTo>
                      <a:lnTo>
                        <a:pt x="664" y="410"/>
                      </a:lnTo>
                      <a:lnTo>
                        <a:pt x="664" y="410"/>
                      </a:lnTo>
                      <a:close/>
                      <a:moveTo>
                        <a:pt x="702" y="408"/>
                      </a:moveTo>
                      <a:lnTo>
                        <a:pt x="702" y="408"/>
                      </a:lnTo>
                      <a:lnTo>
                        <a:pt x="702" y="410"/>
                      </a:lnTo>
                      <a:lnTo>
                        <a:pt x="708" y="412"/>
                      </a:lnTo>
                      <a:lnTo>
                        <a:pt x="708" y="410"/>
                      </a:lnTo>
                      <a:lnTo>
                        <a:pt x="708" y="408"/>
                      </a:lnTo>
                      <a:lnTo>
                        <a:pt x="702" y="408"/>
                      </a:lnTo>
                      <a:lnTo>
                        <a:pt x="702" y="408"/>
                      </a:lnTo>
                      <a:lnTo>
                        <a:pt x="702" y="408"/>
                      </a:lnTo>
                      <a:close/>
                      <a:moveTo>
                        <a:pt x="342" y="406"/>
                      </a:moveTo>
                      <a:lnTo>
                        <a:pt x="342" y="406"/>
                      </a:lnTo>
                      <a:lnTo>
                        <a:pt x="346" y="410"/>
                      </a:lnTo>
                      <a:lnTo>
                        <a:pt x="342" y="406"/>
                      </a:lnTo>
                      <a:lnTo>
                        <a:pt x="342" y="406"/>
                      </a:lnTo>
                      <a:lnTo>
                        <a:pt x="342" y="406"/>
                      </a:lnTo>
                      <a:close/>
                      <a:moveTo>
                        <a:pt x="672" y="402"/>
                      </a:moveTo>
                      <a:lnTo>
                        <a:pt x="672" y="408"/>
                      </a:lnTo>
                      <a:lnTo>
                        <a:pt x="676" y="408"/>
                      </a:lnTo>
                      <a:lnTo>
                        <a:pt x="674" y="408"/>
                      </a:lnTo>
                      <a:lnTo>
                        <a:pt x="674" y="406"/>
                      </a:lnTo>
                      <a:lnTo>
                        <a:pt x="672" y="402"/>
                      </a:lnTo>
                      <a:lnTo>
                        <a:pt x="672" y="402"/>
                      </a:lnTo>
                      <a:lnTo>
                        <a:pt x="672" y="402"/>
                      </a:lnTo>
                      <a:close/>
                      <a:moveTo>
                        <a:pt x="660" y="398"/>
                      </a:moveTo>
                      <a:lnTo>
                        <a:pt x="656" y="402"/>
                      </a:lnTo>
                      <a:lnTo>
                        <a:pt x="646" y="402"/>
                      </a:lnTo>
                      <a:lnTo>
                        <a:pt x="646" y="406"/>
                      </a:lnTo>
                      <a:lnTo>
                        <a:pt x="650" y="408"/>
                      </a:lnTo>
                      <a:lnTo>
                        <a:pt x="660" y="408"/>
                      </a:lnTo>
                      <a:lnTo>
                        <a:pt x="666" y="400"/>
                      </a:lnTo>
                      <a:lnTo>
                        <a:pt x="666" y="398"/>
                      </a:lnTo>
                      <a:lnTo>
                        <a:pt x="660" y="398"/>
                      </a:lnTo>
                      <a:lnTo>
                        <a:pt x="660" y="398"/>
                      </a:lnTo>
                      <a:lnTo>
                        <a:pt x="660" y="398"/>
                      </a:lnTo>
                      <a:close/>
                      <a:moveTo>
                        <a:pt x="802" y="396"/>
                      </a:moveTo>
                      <a:lnTo>
                        <a:pt x="802" y="396"/>
                      </a:lnTo>
                      <a:lnTo>
                        <a:pt x="808" y="398"/>
                      </a:lnTo>
                      <a:lnTo>
                        <a:pt x="808" y="400"/>
                      </a:lnTo>
                      <a:lnTo>
                        <a:pt x="802" y="400"/>
                      </a:lnTo>
                      <a:lnTo>
                        <a:pt x="800" y="398"/>
                      </a:lnTo>
                      <a:lnTo>
                        <a:pt x="796" y="396"/>
                      </a:lnTo>
                      <a:lnTo>
                        <a:pt x="802" y="396"/>
                      </a:lnTo>
                      <a:lnTo>
                        <a:pt x="802" y="396"/>
                      </a:lnTo>
                      <a:lnTo>
                        <a:pt x="802" y="396"/>
                      </a:lnTo>
                      <a:close/>
                      <a:moveTo>
                        <a:pt x="796" y="388"/>
                      </a:moveTo>
                      <a:lnTo>
                        <a:pt x="796" y="390"/>
                      </a:lnTo>
                      <a:lnTo>
                        <a:pt x="792" y="390"/>
                      </a:lnTo>
                      <a:lnTo>
                        <a:pt x="796" y="388"/>
                      </a:lnTo>
                      <a:lnTo>
                        <a:pt x="796" y="388"/>
                      </a:lnTo>
                      <a:lnTo>
                        <a:pt x="796" y="388"/>
                      </a:lnTo>
                      <a:close/>
                      <a:moveTo>
                        <a:pt x="614" y="378"/>
                      </a:moveTo>
                      <a:lnTo>
                        <a:pt x="614" y="378"/>
                      </a:lnTo>
                      <a:lnTo>
                        <a:pt x="620" y="380"/>
                      </a:lnTo>
                      <a:lnTo>
                        <a:pt x="618" y="382"/>
                      </a:lnTo>
                      <a:lnTo>
                        <a:pt x="614" y="382"/>
                      </a:lnTo>
                      <a:lnTo>
                        <a:pt x="612" y="380"/>
                      </a:lnTo>
                      <a:lnTo>
                        <a:pt x="612" y="378"/>
                      </a:lnTo>
                      <a:lnTo>
                        <a:pt x="614" y="378"/>
                      </a:lnTo>
                      <a:lnTo>
                        <a:pt x="614" y="378"/>
                      </a:lnTo>
                      <a:lnTo>
                        <a:pt x="614" y="378"/>
                      </a:lnTo>
                      <a:close/>
                      <a:moveTo>
                        <a:pt x="784" y="370"/>
                      </a:moveTo>
                      <a:lnTo>
                        <a:pt x="784" y="370"/>
                      </a:lnTo>
                      <a:lnTo>
                        <a:pt x="786" y="382"/>
                      </a:lnTo>
                      <a:lnTo>
                        <a:pt x="784" y="382"/>
                      </a:lnTo>
                      <a:lnTo>
                        <a:pt x="782" y="374"/>
                      </a:lnTo>
                      <a:lnTo>
                        <a:pt x="784" y="370"/>
                      </a:lnTo>
                      <a:lnTo>
                        <a:pt x="784" y="370"/>
                      </a:lnTo>
                      <a:lnTo>
                        <a:pt x="784" y="370"/>
                      </a:lnTo>
                      <a:close/>
                      <a:moveTo>
                        <a:pt x="628" y="292"/>
                      </a:moveTo>
                      <a:lnTo>
                        <a:pt x="628" y="292"/>
                      </a:lnTo>
                      <a:lnTo>
                        <a:pt x="628" y="296"/>
                      </a:lnTo>
                      <a:lnTo>
                        <a:pt x="630" y="298"/>
                      </a:lnTo>
                      <a:lnTo>
                        <a:pt x="630" y="300"/>
                      </a:lnTo>
                      <a:lnTo>
                        <a:pt x="628" y="310"/>
                      </a:lnTo>
                      <a:lnTo>
                        <a:pt x="642" y="316"/>
                      </a:lnTo>
                      <a:lnTo>
                        <a:pt x="650" y="318"/>
                      </a:lnTo>
                      <a:lnTo>
                        <a:pt x="660" y="316"/>
                      </a:lnTo>
                      <a:lnTo>
                        <a:pt x="664" y="316"/>
                      </a:lnTo>
                      <a:lnTo>
                        <a:pt x="666" y="316"/>
                      </a:lnTo>
                      <a:lnTo>
                        <a:pt x="666" y="320"/>
                      </a:lnTo>
                      <a:lnTo>
                        <a:pt x="684" y="330"/>
                      </a:lnTo>
                      <a:lnTo>
                        <a:pt x="664" y="326"/>
                      </a:lnTo>
                      <a:lnTo>
                        <a:pt x="664" y="330"/>
                      </a:lnTo>
                      <a:lnTo>
                        <a:pt x="664" y="334"/>
                      </a:lnTo>
                      <a:lnTo>
                        <a:pt x="660" y="334"/>
                      </a:lnTo>
                      <a:lnTo>
                        <a:pt x="660" y="330"/>
                      </a:lnTo>
                      <a:lnTo>
                        <a:pt x="660" y="326"/>
                      </a:lnTo>
                      <a:lnTo>
                        <a:pt x="650" y="328"/>
                      </a:lnTo>
                      <a:lnTo>
                        <a:pt x="654" y="328"/>
                      </a:lnTo>
                      <a:lnTo>
                        <a:pt x="650" y="330"/>
                      </a:lnTo>
                      <a:lnTo>
                        <a:pt x="646" y="330"/>
                      </a:lnTo>
                      <a:lnTo>
                        <a:pt x="648" y="328"/>
                      </a:lnTo>
                      <a:lnTo>
                        <a:pt x="646" y="324"/>
                      </a:lnTo>
                      <a:lnTo>
                        <a:pt x="642" y="324"/>
                      </a:lnTo>
                      <a:lnTo>
                        <a:pt x="640" y="324"/>
                      </a:lnTo>
                      <a:lnTo>
                        <a:pt x="636" y="330"/>
                      </a:lnTo>
                      <a:lnTo>
                        <a:pt x="636" y="334"/>
                      </a:lnTo>
                      <a:lnTo>
                        <a:pt x="640" y="334"/>
                      </a:lnTo>
                      <a:lnTo>
                        <a:pt x="638" y="336"/>
                      </a:lnTo>
                      <a:lnTo>
                        <a:pt x="638" y="338"/>
                      </a:lnTo>
                      <a:lnTo>
                        <a:pt x="628" y="338"/>
                      </a:lnTo>
                      <a:lnTo>
                        <a:pt x="626" y="338"/>
                      </a:lnTo>
                      <a:lnTo>
                        <a:pt x="626" y="336"/>
                      </a:lnTo>
                      <a:lnTo>
                        <a:pt x="628" y="336"/>
                      </a:lnTo>
                      <a:lnTo>
                        <a:pt x="628" y="328"/>
                      </a:lnTo>
                      <a:lnTo>
                        <a:pt x="630" y="328"/>
                      </a:lnTo>
                      <a:lnTo>
                        <a:pt x="630" y="326"/>
                      </a:lnTo>
                      <a:lnTo>
                        <a:pt x="628" y="326"/>
                      </a:lnTo>
                      <a:lnTo>
                        <a:pt x="628" y="324"/>
                      </a:lnTo>
                      <a:lnTo>
                        <a:pt x="628" y="316"/>
                      </a:lnTo>
                      <a:lnTo>
                        <a:pt x="626" y="312"/>
                      </a:lnTo>
                      <a:lnTo>
                        <a:pt x="622" y="310"/>
                      </a:lnTo>
                      <a:lnTo>
                        <a:pt x="622" y="308"/>
                      </a:lnTo>
                      <a:lnTo>
                        <a:pt x="622" y="302"/>
                      </a:lnTo>
                      <a:lnTo>
                        <a:pt x="626" y="302"/>
                      </a:lnTo>
                      <a:lnTo>
                        <a:pt x="626" y="298"/>
                      </a:lnTo>
                      <a:lnTo>
                        <a:pt x="628" y="292"/>
                      </a:lnTo>
                      <a:lnTo>
                        <a:pt x="628" y="292"/>
                      </a:lnTo>
                      <a:lnTo>
                        <a:pt x="628" y="292"/>
                      </a:lnTo>
                      <a:close/>
                      <a:moveTo>
                        <a:pt x="646" y="252"/>
                      </a:moveTo>
                      <a:lnTo>
                        <a:pt x="648" y="256"/>
                      </a:lnTo>
                      <a:lnTo>
                        <a:pt x="650" y="256"/>
                      </a:lnTo>
                      <a:lnTo>
                        <a:pt x="654" y="254"/>
                      </a:lnTo>
                      <a:lnTo>
                        <a:pt x="646" y="252"/>
                      </a:lnTo>
                      <a:lnTo>
                        <a:pt x="646" y="252"/>
                      </a:lnTo>
                      <a:lnTo>
                        <a:pt x="646" y="252"/>
                      </a:lnTo>
                      <a:close/>
                      <a:moveTo>
                        <a:pt x="656" y="216"/>
                      </a:moveTo>
                      <a:lnTo>
                        <a:pt x="656" y="216"/>
                      </a:lnTo>
                      <a:lnTo>
                        <a:pt x="650" y="218"/>
                      </a:lnTo>
                      <a:lnTo>
                        <a:pt x="648" y="220"/>
                      </a:lnTo>
                      <a:lnTo>
                        <a:pt x="650" y="224"/>
                      </a:lnTo>
                      <a:lnTo>
                        <a:pt x="656" y="228"/>
                      </a:lnTo>
                      <a:lnTo>
                        <a:pt x="658" y="220"/>
                      </a:lnTo>
                      <a:lnTo>
                        <a:pt x="658" y="216"/>
                      </a:lnTo>
                      <a:lnTo>
                        <a:pt x="656" y="216"/>
                      </a:lnTo>
                      <a:lnTo>
                        <a:pt x="656" y="216"/>
                      </a:lnTo>
                      <a:lnTo>
                        <a:pt x="656" y="216"/>
                      </a:lnTo>
                      <a:close/>
                      <a:moveTo>
                        <a:pt x="626" y="178"/>
                      </a:moveTo>
                      <a:lnTo>
                        <a:pt x="626" y="178"/>
                      </a:lnTo>
                      <a:lnTo>
                        <a:pt x="636" y="180"/>
                      </a:lnTo>
                      <a:lnTo>
                        <a:pt x="630" y="180"/>
                      </a:lnTo>
                      <a:lnTo>
                        <a:pt x="626" y="178"/>
                      </a:lnTo>
                      <a:lnTo>
                        <a:pt x="622" y="178"/>
                      </a:lnTo>
                      <a:lnTo>
                        <a:pt x="626" y="178"/>
                      </a:lnTo>
                      <a:lnTo>
                        <a:pt x="626" y="178"/>
                      </a:lnTo>
                      <a:lnTo>
                        <a:pt x="626" y="178"/>
                      </a:lnTo>
                      <a:close/>
                      <a:moveTo>
                        <a:pt x="660" y="36"/>
                      </a:moveTo>
                      <a:lnTo>
                        <a:pt x="660" y="36"/>
                      </a:lnTo>
                      <a:lnTo>
                        <a:pt x="664" y="36"/>
                      </a:lnTo>
                      <a:lnTo>
                        <a:pt x="664" y="38"/>
                      </a:lnTo>
                      <a:lnTo>
                        <a:pt x="660" y="42"/>
                      </a:lnTo>
                      <a:lnTo>
                        <a:pt x="658" y="38"/>
                      </a:lnTo>
                      <a:lnTo>
                        <a:pt x="656" y="38"/>
                      </a:lnTo>
                      <a:lnTo>
                        <a:pt x="660" y="36"/>
                      </a:lnTo>
                      <a:lnTo>
                        <a:pt x="660" y="36"/>
                      </a:lnTo>
                      <a:lnTo>
                        <a:pt x="660" y="36"/>
                      </a:lnTo>
                      <a:close/>
                      <a:moveTo>
                        <a:pt x="702" y="28"/>
                      </a:moveTo>
                      <a:lnTo>
                        <a:pt x="702" y="28"/>
                      </a:lnTo>
                      <a:lnTo>
                        <a:pt x="704" y="28"/>
                      </a:lnTo>
                      <a:lnTo>
                        <a:pt x="704" y="30"/>
                      </a:lnTo>
                      <a:lnTo>
                        <a:pt x="702" y="34"/>
                      </a:lnTo>
                      <a:lnTo>
                        <a:pt x="700" y="36"/>
                      </a:lnTo>
                      <a:lnTo>
                        <a:pt x="700" y="30"/>
                      </a:lnTo>
                      <a:lnTo>
                        <a:pt x="700" y="28"/>
                      </a:lnTo>
                      <a:lnTo>
                        <a:pt x="702" y="28"/>
                      </a:lnTo>
                      <a:lnTo>
                        <a:pt x="702" y="28"/>
                      </a:lnTo>
                      <a:lnTo>
                        <a:pt x="702" y="28"/>
                      </a:lnTo>
                      <a:close/>
                      <a:moveTo>
                        <a:pt x="282" y="428"/>
                      </a:moveTo>
                      <a:lnTo>
                        <a:pt x="282" y="428"/>
                      </a:lnTo>
                      <a:lnTo>
                        <a:pt x="278" y="428"/>
                      </a:lnTo>
                      <a:lnTo>
                        <a:pt x="284" y="430"/>
                      </a:lnTo>
                      <a:lnTo>
                        <a:pt x="292" y="434"/>
                      </a:lnTo>
                      <a:lnTo>
                        <a:pt x="288" y="430"/>
                      </a:lnTo>
                      <a:lnTo>
                        <a:pt x="286" y="428"/>
                      </a:lnTo>
                      <a:lnTo>
                        <a:pt x="282" y="428"/>
                      </a:lnTo>
                      <a:lnTo>
                        <a:pt x="282" y="428"/>
                      </a:lnTo>
                      <a:lnTo>
                        <a:pt x="282" y="428"/>
                      </a:lnTo>
                      <a:close/>
                      <a:moveTo>
                        <a:pt x="330" y="420"/>
                      </a:moveTo>
                      <a:lnTo>
                        <a:pt x="330" y="420"/>
                      </a:lnTo>
                      <a:lnTo>
                        <a:pt x="328" y="424"/>
                      </a:lnTo>
                      <a:lnTo>
                        <a:pt x="328" y="426"/>
                      </a:lnTo>
                      <a:lnTo>
                        <a:pt x="328" y="428"/>
                      </a:lnTo>
                      <a:lnTo>
                        <a:pt x="330" y="428"/>
                      </a:lnTo>
                      <a:lnTo>
                        <a:pt x="336" y="424"/>
                      </a:lnTo>
                      <a:lnTo>
                        <a:pt x="332" y="420"/>
                      </a:lnTo>
                      <a:lnTo>
                        <a:pt x="330" y="420"/>
                      </a:lnTo>
                      <a:lnTo>
                        <a:pt x="330" y="420"/>
                      </a:lnTo>
                      <a:lnTo>
                        <a:pt x="330" y="420"/>
                      </a:lnTo>
                      <a:close/>
                      <a:moveTo>
                        <a:pt x="350" y="416"/>
                      </a:moveTo>
                      <a:lnTo>
                        <a:pt x="350" y="416"/>
                      </a:lnTo>
                      <a:lnTo>
                        <a:pt x="348" y="418"/>
                      </a:lnTo>
                      <a:lnTo>
                        <a:pt x="346" y="420"/>
                      </a:lnTo>
                      <a:lnTo>
                        <a:pt x="348" y="420"/>
                      </a:lnTo>
                      <a:lnTo>
                        <a:pt x="350" y="420"/>
                      </a:lnTo>
                      <a:lnTo>
                        <a:pt x="354" y="420"/>
                      </a:lnTo>
                      <a:lnTo>
                        <a:pt x="356" y="418"/>
                      </a:lnTo>
                      <a:lnTo>
                        <a:pt x="356" y="416"/>
                      </a:lnTo>
                      <a:lnTo>
                        <a:pt x="350" y="416"/>
                      </a:lnTo>
                      <a:lnTo>
                        <a:pt x="350" y="416"/>
                      </a:lnTo>
                      <a:lnTo>
                        <a:pt x="350" y="416"/>
                      </a:lnTo>
                      <a:close/>
                      <a:moveTo>
                        <a:pt x="384" y="396"/>
                      </a:moveTo>
                      <a:lnTo>
                        <a:pt x="384" y="398"/>
                      </a:lnTo>
                      <a:lnTo>
                        <a:pt x="378" y="400"/>
                      </a:lnTo>
                      <a:lnTo>
                        <a:pt x="376" y="406"/>
                      </a:lnTo>
                      <a:lnTo>
                        <a:pt x="376" y="412"/>
                      </a:lnTo>
                      <a:lnTo>
                        <a:pt x="372" y="412"/>
                      </a:lnTo>
                      <a:lnTo>
                        <a:pt x="366" y="416"/>
                      </a:lnTo>
                      <a:lnTo>
                        <a:pt x="366" y="418"/>
                      </a:lnTo>
                      <a:lnTo>
                        <a:pt x="366" y="420"/>
                      </a:lnTo>
                      <a:lnTo>
                        <a:pt x="372" y="424"/>
                      </a:lnTo>
                      <a:lnTo>
                        <a:pt x="374" y="424"/>
                      </a:lnTo>
                      <a:lnTo>
                        <a:pt x="376" y="424"/>
                      </a:lnTo>
                      <a:lnTo>
                        <a:pt x="378" y="424"/>
                      </a:lnTo>
                      <a:lnTo>
                        <a:pt x="382" y="420"/>
                      </a:lnTo>
                      <a:lnTo>
                        <a:pt x="382" y="424"/>
                      </a:lnTo>
                      <a:lnTo>
                        <a:pt x="382" y="428"/>
                      </a:lnTo>
                      <a:lnTo>
                        <a:pt x="390" y="434"/>
                      </a:lnTo>
                      <a:lnTo>
                        <a:pt x="396" y="436"/>
                      </a:lnTo>
                      <a:lnTo>
                        <a:pt x="396" y="434"/>
                      </a:lnTo>
                      <a:lnTo>
                        <a:pt x="400" y="430"/>
                      </a:lnTo>
                      <a:lnTo>
                        <a:pt x="400" y="428"/>
                      </a:lnTo>
                      <a:lnTo>
                        <a:pt x="402" y="428"/>
                      </a:lnTo>
                      <a:lnTo>
                        <a:pt x="404" y="430"/>
                      </a:lnTo>
                      <a:lnTo>
                        <a:pt x="422" y="426"/>
                      </a:lnTo>
                      <a:lnTo>
                        <a:pt x="420" y="424"/>
                      </a:lnTo>
                      <a:lnTo>
                        <a:pt x="418" y="424"/>
                      </a:lnTo>
                      <a:lnTo>
                        <a:pt x="418" y="416"/>
                      </a:lnTo>
                      <a:lnTo>
                        <a:pt x="418" y="408"/>
                      </a:lnTo>
                      <a:lnTo>
                        <a:pt x="412" y="406"/>
                      </a:lnTo>
                      <a:lnTo>
                        <a:pt x="402" y="400"/>
                      </a:lnTo>
                      <a:lnTo>
                        <a:pt x="392" y="396"/>
                      </a:lnTo>
                      <a:lnTo>
                        <a:pt x="384" y="396"/>
                      </a:lnTo>
                      <a:lnTo>
                        <a:pt x="384" y="396"/>
                      </a:lnTo>
                      <a:lnTo>
                        <a:pt x="384" y="396"/>
                      </a:lnTo>
                      <a:close/>
                      <a:moveTo>
                        <a:pt x="546" y="388"/>
                      </a:moveTo>
                      <a:lnTo>
                        <a:pt x="546" y="388"/>
                      </a:lnTo>
                      <a:lnTo>
                        <a:pt x="548" y="398"/>
                      </a:lnTo>
                      <a:lnTo>
                        <a:pt x="550" y="400"/>
                      </a:lnTo>
                      <a:lnTo>
                        <a:pt x="554" y="400"/>
                      </a:lnTo>
                      <a:lnTo>
                        <a:pt x="556" y="400"/>
                      </a:lnTo>
                      <a:lnTo>
                        <a:pt x="558" y="402"/>
                      </a:lnTo>
                      <a:lnTo>
                        <a:pt x="558" y="400"/>
                      </a:lnTo>
                      <a:lnTo>
                        <a:pt x="550" y="396"/>
                      </a:lnTo>
                      <a:lnTo>
                        <a:pt x="546" y="388"/>
                      </a:lnTo>
                      <a:lnTo>
                        <a:pt x="546" y="388"/>
                      </a:lnTo>
                      <a:lnTo>
                        <a:pt x="546" y="388"/>
                      </a:lnTo>
                      <a:close/>
                      <a:moveTo>
                        <a:pt x="348" y="370"/>
                      </a:moveTo>
                      <a:lnTo>
                        <a:pt x="348" y="370"/>
                      </a:lnTo>
                      <a:lnTo>
                        <a:pt x="346" y="372"/>
                      </a:lnTo>
                      <a:lnTo>
                        <a:pt x="342" y="378"/>
                      </a:lnTo>
                      <a:lnTo>
                        <a:pt x="342" y="380"/>
                      </a:lnTo>
                      <a:lnTo>
                        <a:pt x="348" y="380"/>
                      </a:lnTo>
                      <a:lnTo>
                        <a:pt x="348" y="374"/>
                      </a:lnTo>
                      <a:lnTo>
                        <a:pt x="348" y="372"/>
                      </a:lnTo>
                      <a:lnTo>
                        <a:pt x="348" y="370"/>
                      </a:lnTo>
                      <a:lnTo>
                        <a:pt x="348" y="370"/>
                      </a:lnTo>
                      <a:lnTo>
                        <a:pt x="348" y="370"/>
                      </a:lnTo>
                      <a:close/>
                      <a:moveTo>
                        <a:pt x="400" y="296"/>
                      </a:moveTo>
                      <a:lnTo>
                        <a:pt x="400" y="298"/>
                      </a:lnTo>
                      <a:lnTo>
                        <a:pt x="404" y="298"/>
                      </a:lnTo>
                      <a:lnTo>
                        <a:pt x="404" y="296"/>
                      </a:lnTo>
                      <a:lnTo>
                        <a:pt x="400" y="296"/>
                      </a:lnTo>
                      <a:lnTo>
                        <a:pt x="400" y="296"/>
                      </a:lnTo>
                      <a:lnTo>
                        <a:pt x="400" y="296"/>
                      </a:lnTo>
                      <a:close/>
                      <a:moveTo>
                        <a:pt x="146" y="290"/>
                      </a:moveTo>
                      <a:lnTo>
                        <a:pt x="146" y="290"/>
                      </a:lnTo>
                      <a:lnTo>
                        <a:pt x="138" y="298"/>
                      </a:lnTo>
                      <a:lnTo>
                        <a:pt x="130" y="306"/>
                      </a:lnTo>
                      <a:lnTo>
                        <a:pt x="122" y="306"/>
                      </a:lnTo>
                      <a:lnTo>
                        <a:pt x="114" y="306"/>
                      </a:lnTo>
                      <a:lnTo>
                        <a:pt x="104" y="312"/>
                      </a:lnTo>
                      <a:lnTo>
                        <a:pt x="102" y="312"/>
                      </a:lnTo>
                      <a:lnTo>
                        <a:pt x="100" y="312"/>
                      </a:lnTo>
                      <a:lnTo>
                        <a:pt x="96" y="316"/>
                      </a:lnTo>
                      <a:lnTo>
                        <a:pt x="96" y="320"/>
                      </a:lnTo>
                      <a:lnTo>
                        <a:pt x="96" y="324"/>
                      </a:lnTo>
                      <a:lnTo>
                        <a:pt x="96" y="328"/>
                      </a:lnTo>
                      <a:lnTo>
                        <a:pt x="94" y="328"/>
                      </a:lnTo>
                      <a:lnTo>
                        <a:pt x="86" y="336"/>
                      </a:lnTo>
                      <a:lnTo>
                        <a:pt x="78" y="344"/>
                      </a:lnTo>
                      <a:lnTo>
                        <a:pt x="76" y="344"/>
                      </a:lnTo>
                      <a:lnTo>
                        <a:pt x="76" y="348"/>
                      </a:lnTo>
                      <a:lnTo>
                        <a:pt x="84" y="348"/>
                      </a:lnTo>
                      <a:lnTo>
                        <a:pt x="86" y="352"/>
                      </a:lnTo>
                      <a:lnTo>
                        <a:pt x="92" y="352"/>
                      </a:lnTo>
                      <a:lnTo>
                        <a:pt x="94" y="348"/>
                      </a:lnTo>
                      <a:lnTo>
                        <a:pt x="96" y="346"/>
                      </a:lnTo>
                      <a:lnTo>
                        <a:pt x="96" y="348"/>
                      </a:lnTo>
                      <a:lnTo>
                        <a:pt x="102" y="352"/>
                      </a:lnTo>
                      <a:lnTo>
                        <a:pt x="94" y="354"/>
                      </a:lnTo>
                      <a:lnTo>
                        <a:pt x="92" y="354"/>
                      </a:lnTo>
                      <a:lnTo>
                        <a:pt x="92" y="356"/>
                      </a:lnTo>
                      <a:lnTo>
                        <a:pt x="100" y="356"/>
                      </a:lnTo>
                      <a:lnTo>
                        <a:pt x="104" y="356"/>
                      </a:lnTo>
                      <a:lnTo>
                        <a:pt x="104" y="352"/>
                      </a:lnTo>
                      <a:lnTo>
                        <a:pt x="140" y="348"/>
                      </a:lnTo>
                      <a:lnTo>
                        <a:pt x="142" y="352"/>
                      </a:lnTo>
                      <a:lnTo>
                        <a:pt x="128" y="354"/>
                      </a:lnTo>
                      <a:lnTo>
                        <a:pt x="114" y="356"/>
                      </a:lnTo>
                      <a:lnTo>
                        <a:pt x="112" y="362"/>
                      </a:lnTo>
                      <a:lnTo>
                        <a:pt x="104" y="364"/>
                      </a:lnTo>
                      <a:lnTo>
                        <a:pt x="96" y="364"/>
                      </a:lnTo>
                      <a:lnTo>
                        <a:pt x="96" y="370"/>
                      </a:lnTo>
                      <a:lnTo>
                        <a:pt x="100" y="370"/>
                      </a:lnTo>
                      <a:lnTo>
                        <a:pt x="102" y="372"/>
                      </a:lnTo>
                      <a:lnTo>
                        <a:pt x="146" y="372"/>
                      </a:lnTo>
                      <a:lnTo>
                        <a:pt x="156" y="370"/>
                      </a:lnTo>
                      <a:lnTo>
                        <a:pt x="158" y="372"/>
                      </a:lnTo>
                      <a:lnTo>
                        <a:pt x="160" y="372"/>
                      </a:lnTo>
                      <a:lnTo>
                        <a:pt x="164" y="372"/>
                      </a:lnTo>
                      <a:lnTo>
                        <a:pt x="170" y="366"/>
                      </a:lnTo>
                      <a:lnTo>
                        <a:pt x="174" y="366"/>
                      </a:lnTo>
                      <a:lnTo>
                        <a:pt x="174" y="370"/>
                      </a:lnTo>
                      <a:lnTo>
                        <a:pt x="176" y="372"/>
                      </a:lnTo>
                      <a:lnTo>
                        <a:pt x="184" y="372"/>
                      </a:lnTo>
                      <a:lnTo>
                        <a:pt x="192" y="370"/>
                      </a:lnTo>
                      <a:lnTo>
                        <a:pt x="186" y="378"/>
                      </a:lnTo>
                      <a:lnTo>
                        <a:pt x="182" y="384"/>
                      </a:lnTo>
                      <a:lnTo>
                        <a:pt x="170" y="384"/>
                      </a:lnTo>
                      <a:lnTo>
                        <a:pt x="164" y="382"/>
                      </a:lnTo>
                      <a:lnTo>
                        <a:pt x="156" y="382"/>
                      </a:lnTo>
                      <a:lnTo>
                        <a:pt x="146" y="382"/>
                      </a:lnTo>
                      <a:lnTo>
                        <a:pt x="136" y="388"/>
                      </a:lnTo>
                      <a:lnTo>
                        <a:pt x="124" y="390"/>
                      </a:lnTo>
                      <a:lnTo>
                        <a:pt x="112" y="388"/>
                      </a:lnTo>
                      <a:lnTo>
                        <a:pt x="112" y="402"/>
                      </a:lnTo>
                      <a:lnTo>
                        <a:pt x="118" y="406"/>
                      </a:lnTo>
                      <a:lnTo>
                        <a:pt x="120" y="406"/>
                      </a:lnTo>
                      <a:lnTo>
                        <a:pt x="120" y="410"/>
                      </a:lnTo>
                      <a:lnTo>
                        <a:pt x="128" y="412"/>
                      </a:lnTo>
                      <a:lnTo>
                        <a:pt x="138" y="412"/>
                      </a:lnTo>
                      <a:lnTo>
                        <a:pt x="148" y="416"/>
                      </a:lnTo>
                      <a:lnTo>
                        <a:pt x="156" y="418"/>
                      </a:lnTo>
                      <a:lnTo>
                        <a:pt x="156" y="424"/>
                      </a:lnTo>
                      <a:lnTo>
                        <a:pt x="156" y="430"/>
                      </a:lnTo>
                      <a:lnTo>
                        <a:pt x="158" y="430"/>
                      </a:lnTo>
                      <a:lnTo>
                        <a:pt x="160" y="428"/>
                      </a:lnTo>
                      <a:lnTo>
                        <a:pt x="164" y="428"/>
                      </a:lnTo>
                      <a:lnTo>
                        <a:pt x="164" y="434"/>
                      </a:lnTo>
                      <a:lnTo>
                        <a:pt x="194" y="430"/>
                      </a:lnTo>
                      <a:lnTo>
                        <a:pt x="206" y="428"/>
                      </a:lnTo>
                      <a:lnTo>
                        <a:pt x="220" y="426"/>
                      </a:lnTo>
                      <a:lnTo>
                        <a:pt x="222" y="420"/>
                      </a:lnTo>
                      <a:lnTo>
                        <a:pt x="240" y="416"/>
                      </a:lnTo>
                      <a:lnTo>
                        <a:pt x="248" y="416"/>
                      </a:lnTo>
                      <a:lnTo>
                        <a:pt x="258" y="406"/>
                      </a:lnTo>
                      <a:lnTo>
                        <a:pt x="268" y="398"/>
                      </a:lnTo>
                      <a:lnTo>
                        <a:pt x="276" y="398"/>
                      </a:lnTo>
                      <a:lnTo>
                        <a:pt x="274" y="402"/>
                      </a:lnTo>
                      <a:lnTo>
                        <a:pt x="272" y="408"/>
                      </a:lnTo>
                      <a:lnTo>
                        <a:pt x="286" y="412"/>
                      </a:lnTo>
                      <a:lnTo>
                        <a:pt x="286" y="420"/>
                      </a:lnTo>
                      <a:lnTo>
                        <a:pt x="292" y="418"/>
                      </a:lnTo>
                      <a:lnTo>
                        <a:pt x="294" y="416"/>
                      </a:lnTo>
                      <a:lnTo>
                        <a:pt x="296" y="420"/>
                      </a:lnTo>
                      <a:lnTo>
                        <a:pt x="310" y="420"/>
                      </a:lnTo>
                      <a:lnTo>
                        <a:pt x="312" y="420"/>
                      </a:lnTo>
                      <a:lnTo>
                        <a:pt x="314" y="420"/>
                      </a:lnTo>
                      <a:lnTo>
                        <a:pt x="314" y="418"/>
                      </a:lnTo>
                      <a:lnTo>
                        <a:pt x="322" y="418"/>
                      </a:lnTo>
                      <a:lnTo>
                        <a:pt x="328" y="418"/>
                      </a:lnTo>
                      <a:lnTo>
                        <a:pt x="330" y="418"/>
                      </a:lnTo>
                      <a:lnTo>
                        <a:pt x="336" y="410"/>
                      </a:lnTo>
                      <a:lnTo>
                        <a:pt x="330" y="408"/>
                      </a:lnTo>
                      <a:lnTo>
                        <a:pt x="324" y="402"/>
                      </a:lnTo>
                      <a:lnTo>
                        <a:pt x="322" y="408"/>
                      </a:lnTo>
                      <a:lnTo>
                        <a:pt x="318" y="408"/>
                      </a:lnTo>
                      <a:lnTo>
                        <a:pt x="312" y="408"/>
                      </a:lnTo>
                      <a:lnTo>
                        <a:pt x="312" y="406"/>
                      </a:lnTo>
                      <a:lnTo>
                        <a:pt x="312" y="402"/>
                      </a:lnTo>
                      <a:lnTo>
                        <a:pt x="306" y="400"/>
                      </a:lnTo>
                      <a:lnTo>
                        <a:pt x="314" y="400"/>
                      </a:lnTo>
                      <a:lnTo>
                        <a:pt x="330" y="402"/>
                      </a:lnTo>
                      <a:lnTo>
                        <a:pt x="332" y="402"/>
                      </a:lnTo>
                      <a:lnTo>
                        <a:pt x="328" y="400"/>
                      </a:lnTo>
                      <a:lnTo>
                        <a:pt x="328" y="396"/>
                      </a:lnTo>
                      <a:lnTo>
                        <a:pt x="330" y="396"/>
                      </a:lnTo>
                      <a:lnTo>
                        <a:pt x="332" y="392"/>
                      </a:lnTo>
                      <a:lnTo>
                        <a:pt x="336" y="392"/>
                      </a:lnTo>
                      <a:lnTo>
                        <a:pt x="336" y="398"/>
                      </a:lnTo>
                      <a:lnTo>
                        <a:pt x="342" y="398"/>
                      </a:lnTo>
                      <a:lnTo>
                        <a:pt x="342" y="402"/>
                      </a:lnTo>
                      <a:lnTo>
                        <a:pt x="348" y="406"/>
                      </a:lnTo>
                      <a:lnTo>
                        <a:pt x="350" y="400"/>
                      </a:lnTo>
                      <a:lnTo>
                        <a:pt x="350" y="398"/>
                      </a:lnTo>
                      <a:lnTo>
                        <a:pt x="348" y="398"/>
                      </a:lnTo>
                      <a:lnTo>
                        <a:pt x="348" y="390"/>
                      </a:lnTo>
                      <a:lnTo>
                        <a:pt x="348" y="388"/>
                      </a:lnTo>
                      <a:lnTo>
                        <a:pt x="348" y="384"/>
                      </a:lnTo>
                      <a:lnTo>
                        <a:pt x="338" y="382"/>
                      </a:lnTo>
                      <a:lnTo>
                        <a:pt x="328" y="382"/>
                      </a:lnTo>
                      <a:lnTo>
                        <a:pt x="320" y="382"/>
                      </a:lnTo>
                      <a:lnTo>
                        <a:pt x="318" y="380"/>
                      </a:lnTo>
                      <a:lnTo>
                        <a:pt x="314" y="374"/>
                      </a:lnTo>
                      <a:lnTo>
                        <a:pt x="314" y="372"/>
                      </a:lnTo>
                      <a:lnTo>
                        <a:pt x="314" y="370"/>
                      </a:lnTo>
                      <a:lnTo>
                        <a:pt x="312" y="370"/>
                      </a:lnTo>
                      <a:lnTo>
                        <a:pt x="312" y="374"/>
                      </a:lnTo>
                      <a:lnTo>
                        <a:pt x="312" y="378"/>
                      </a:lnTo>
                      <a:lnTo>
                        <a:pt x="312" y="374"/>
                      </a:lnTo>
                      <a:lnTo>
                        <a:pt x="300" y="372"/>
                      </a:lnTo>
                      <a:lnTo>
                        <a:pt x="300" y="370"/>
                      </a:lnTo>
                      <a:lnTo>
                        <a:pt x="296" y="364"/>
                      </a:lnTo>
                      <a:lnTo>
                        <a:pt x="294" y="360"/>
                      </a:lnTo>
                      <a:lnTo>
                        <a:pt x="292" y="352"/>
                      </a:lnTo>
                      <a:lnTo>
                        <a:pt x="288" y="348"/>
                      </a:lnTo>
                      <a:lnTo>
                        <a:pt x="284" y="348"/>
                      </a:lnTo>
                      <a:lnTo>
                        <a:pt x="282" y="344"/>
                      </a:lnTo>
                      <a:lnTo>
                        <a:pt x="282" y="338"/>
                      </a:lnTo>
                      <a:lnTo>
                        <a:pt x="282" y="334"/>
                      </a:lnTo>
                      <a:lnTo>
                        <a:pt x="278" y="330"/>
                      </a:lnTo>
                      <a:lnTo>
                        <a:pt x="278" y="328"/>
                      </a:lnTo>
                      <a:lnTo>
                        <a:pt x="268" y="328"/>
                      </a:lnTo>
                      <a:lnTo>
                        <a:pt x="272" y="326"/>
                      </a:lnTo>
                      <a:lnTo>
                        <a:pt x="274" y="324"/>
                      </a:lnTo>
                      <a:lnTo>
                        <a:pt x="274" y="318"/>
                      </a:lnTo>
                      <a:lnTo>
                        <a:pt x="274" y="316"/>
                      </a:lnTo>
                      <a:lnTo>
                        <a:pt x="254" y="292"/>
                      </a:lnTo>
                      <a:lnTo>
                        <a:pt x="246" y="298"/>
                      </a:lnTo>
                      <a:lnTo>
                        <a:pt x="248" y="310"/>
                      </a:lnTo>
                      <a:lnTo>
                        <a:pt x="250" y="318"/>
                      </a:lnTo>
                      <a:lnTo>
                        <a:pt x="256" y="320"/>
                      </a:lnTo>
                      <a:lnTo>
                        <a:pt x="268" y="324"/>
                      </a:lnTo>
                      <a:lnTo>
                        <a:pt x="266" y="328"/>
                      </a:lnTo>
                      <a:lnTo>
                        <a:pt x="264" y="328"/>
                      </a:lnTo>
                      <a:lnTo>
                        <a:pt x="264" y="326"/>
                      </a:lnTo>
                      <a:lnTo>
                        <a:pt x="260" y="326"/>
                      </a:lnTo>
                      <a:lnTo>
                        <a:pt x="258" y="328"/>
                      </a:lnTo>
                      <a:lnTo>
                        <a:pt x="256" y="330"/>
                      </a:lnTo>
                      <a:lnTo>
                        <a:pt x="254" y="330"/>
                      </a:lnTo>
                      <a:lnTo>
                        <a:pt x="254" y="328"/>
                      </a:lnTo>
                      <a:lnTo>
                        <a:pt x="250" y="326"/>
                      </a:lnTo>
                      <a:lnTo>
                        <a:pt x="248" y="326"/>
                      </a:lnTo>
                      <a:lnTo>
                        <a:pt x="246" y="334"/>
                      </a:lnTo>
                      <a:lnTo>
                        <a:pt x="242" y="342"/>
                      </a:lnTo>
                      <a:lnTo>
                        <a:pt x="232" y="344"/>
                      </a:lnTo>
                      <a:lnTo>
                        <a:pt x="232" y="338"/>
                      </a:lnTo>
                      <a:lnTo>
                        <a:pt x="236" y="330"/>
                      </a:lnTo>
                      <a:lnTo>
                        <a:pt x="238" y="326"/>
                      </a:lnTo>
                      <a:lnTo>
                        <a:pt x="240" y="324"/>
                      </a:lnTo>
                      <a:lnTo>
                        <a:pt x="240" y="318"/>
                      </a:lnTo>
                      <a:lnTo>
                        <a:pt x="232" y="316"/>
                      </a:lnTo>
                      <a:lnTo>
                        <a:pt x="230" y="310"/>
                      </a:lnTo>
                      <a:lnTo>
                        <a:pt x="228" y="306"/>
                      </a:lnTo>
                      <a:lnTo>
                        <a:pt x="224" y="308"/>
                      </a:lnTo>
                      <a:lnTo>
                        <a:pt x="218" y="302"/>
                      </a:lnTo>
                      <a:lnTo>
                        <a:pt x="210" y="318"/>
                      </a:lnTo>
                      <a:lnTo>
                        <a:pt x="204" y="318"/>
                      </a:lnTo>
                      <a:lnTo>
                        <a:pt x="196" y="308"/>
                      </a:lnTo>
                      <a:lnTo>
                        <a:pt x="194" y="306"/>
                      </a:lnTo>
                      <a:lnTo>
                        <a:pt x="188" y="300"/>
                      </a:lnTo>
                      <a:lnTo>
                        <a:pt x="178" y="300"/>
                      </a:lnTo>
                      <a:lnTo>
                        <a:pt x="178" y="316"/>
                      </a:lnTo>
                      <a:lnTo>
                        <a:pt x="182" y="328"/>
                      </a:lnTo>
                      <a:lnTo>
                        <a:pt x="174" y="330"/>
                      </a:lnTo>
                      <a:lnTo>
                        <a:pt x="156" y="318"/>
                      </a:lnTo>
                      <a:lnTo>
                        <a:pt x="158" y="306"/>
                      </a:lnTo>
                      <a:lnTo>
                        <a:pt x="156" y="292"/>
                      </a:lnTo>
                      <a:lnTo>
                        <a:pt x="150" y="290"/>
                      </a:lnTo>
                      <a:lnTo>
                        <a:pt x="146" y="290"/>
                      </a:lnTo>
                      <a:lnTo>
                        <a:pt x="146" y="290"/>
                      </a:lnTo>
                      <a:lnTo>
                        <a:pt x="146" y="290"/>
                      </a:lnTo>
                      <a:close/>
                      <a:moveTo>
                        <a:pt x="376" y="282"/>
                      </a:moveTo>
                      <a:lnTo>
                        <a:pt x="376" y="282"/>
                      </a:lnTo>
                      <a:lnTo>
                        <a:pt x="378" y="280"/>
                      </a:lnTo>
                      <a:lnTo>
                        <a:pt x="378" y="282"/>
                      </a:lnTo>
                      <a:lnTo>
                        <a:pt x="376" y="284"/>
                      </a:lnTo>
                      <a:lnTo>
                        <a:pt x="372" y="284"/>
                      </a:lnTo>
                      <a:lnTo>
                        <a:pt x="376" y="282"/>
                      </a:lnTo>
                      <a:lnTo>
                        <a:pt x="376" y="282"/>
                      </a:lnTo>
                      <a:lnTo>
                        <a:pt x="376" y="282"/>
                      </a:lnTo>
                      <a:close/>
                      <a:moveTo>
                        <a:pt x="382" y="270"/>
                      </a:moveTo>
                      <a:lnTo>
                        <a:pt x="382" y="274"/>
                      </a:lnTo>
                      <a:lnTo>
                        <a:pt x="360" y="282"/>
                      </a:lnTo>
                      <a:lnTo>
                        <a:pt x="364" y="282"/>
                      </a:lnTo>
                      <a:lnTo>
                        <a:pt x="366" y="284"/>
                      </a:lnTo>
                      <a:lnTo>
                        <a:pt x="354" y="284"/>
                      </a:lnTo>
                      <a:lnTo>
                        <a:pt x="348" y="282"/>
                      </a:lnTo>
                      <a:lnTo>
                        <a:pt x="338" y="288"/>
                      </a:lnTo>
                      <a:lnTo>
                        <a:pt x="338" y="292"/>
                      </a:lnTo>
                      <a:lnTo>
                        <a:pt x="336" y="292"/>
                      </a:lnTo>
                      <a:lnTo>
                        <a:pt x="336" y="296"/>
                      </a:lnTo>
                      <a:lnTo>
                        <a:pt x="338" y="298"/>
                      </a:lnTo>
                      <a:lnTo>
                        <a:pt x="346" y="300"/>
                      </a:lnTo>
                      <a:lnTo>
                        <a:pt x="354" y="300"/>
                      </a:lnTo>
                      <a:lnTo>
                        <a:pt x="354" y="310"/>
                      </a:lnTo>
                      <a:lnTo>
                        <a:pt x="354" y="312"/>
                      </a:lnTo>
                      <a:lnTo>
                        <a:pt x="350" y="316"/>
                      </a:lnTo>
                      <a:lnTo>
                        <a:pt x="348" y="316"/>
                      </a:lnTo>
                      <a:lnTo>
                        <a:pt x="338" y="316"/>
                      </a:lnTo>
                      <a:lnTo>
                        <a:pt x="328" y="312"/>
                      </a:lnTo>
                      <a:lnTo>
                        <a:pt x="324" y="306"/>
                      </a:lnTo>
                      <a:lnTo>
                        <a:pt x="320" y="308"/>
                      </a:lnTo>
                      <a:lnTo>
                        <a:pt x="314" y="308"/>
                      </a:lnTo>
                      <a:lnTo>
                        <a:pt x="318" y="316"/>
                      </a:lnTo>
                      <a:lnTo>
                        <a:pt x="318" y="318"/>
                      </a:lnTo>
                      <a:lnTo>
                        <a:pt x="324" y="326"/>
                      </a:lnTo>
                      <a:lnTo>
                        <a:pt x="330" y="330"/>
                      </a:lnTo>
                      <a:lnTo>
                        <a:pt x="332" y="330"/>
                      </a:lnTo>
                      <a:lnTo>
                        <a:pt x="342" y="326"/>
                      </a:lnTo>
                      <a:lnTo>
                        <a:pt x="348" y="336"/>
                      </a:lnTo>
                      <a:lnTo>
                        <a:pt x="356" y="338"/>
                      </a:lnTo>
                      <a:lnTo>
                        <a:pt x="360" y="338"/>
                      </a:lnTo>
                      <a:lnTo>
                        <a:pt x="364" y="344"/>
                      </a:lnTo>
                      <a:lnTo>
                        <a:pt x="364" y="348"/>
                      </a:lnTo>
                      <a:lnTo>
                        <a:pt x="366" y="354"/>
                      </a:lnTo>
                      <a:lnTo>
                        <a:pt x="366" y="356"/>
                      </a:lnTo>
                      <a:lnTo>
                        <a:pt x="372" y="360"/>
                      </a:lnTo>
                      <a:lnTo>
                        <a:pt x="374" y="360"/>
                      </a:lnTo>
                      <a:lnTo>
                        <a:pt x="382" y="354"/>
                      </a:lnTo>
                      <a:lnTo>
                        <a:pt x="392" y="348"/>
                      </a:lnTo>
                      <a:lnTo>
                        <a:pt x="394" y="344"/>
                      </a:lnTo>
                      <a:lnTo>
                        <a:pt x="402" y="344"/>
                      </a:lnTo>
                      <a:lnTo>
                        <a:pt x="406" y="342"/>
                      </a:lnTo>
                      <a:lnTo>
                        <a:pt x="410" y="338"/>
                      </a:lnTo>
                      <a:lnTo>
                        <a:pt x="412" y="334"/>
                      </a:lnTo>
                      <a:lnTo>
                        <a:pt x="410" y="316"/>
                      </a:lnTo>
                      <a:lnTo>
                        <a:pt x="412" y="316"/>
                      </a:lnTo>
                      <a:lnTo>
                        <a:pt x="404" y="312"/>
                      </a:lnTo>
                      <a:lnTo>
                        <a:pt x="402" y="316"/>
                      </a:lnTo>
                      <a:lnTo>
                        <a:pt x="400" y="318"/>
                      </a:lnTo>
                      <a:lnTo>
                        <a:pt x="394" y="308"/>
                      </a:lnTo>
                      <a:lnTo>
                        <a:pt x="384" y="306"/>
                      </a:lnTo>
                      <a:lnTo>
                        <a:pt x="382" y="298"/>
                      </a:lnTo>
                      <a:lnTo>
                        <a:pt x="394" y="296"/>
                      </a:lnTo>
                      <a:lnTo>
                        <a:pt x="396" y="292"/>
                      </a:lnTo>
                      <a:lnTo>
                        <a:pt x="390" y="282"/>
                      </a:lnTo>
                      <a:lnTo>
                        <a:pt x="384" y="282"/>
                      </a:lnTo>
                      <a:lnTo>
                        <a:pt x="382" y="280"/>
                      </a:lnTo>
                      <a:lnTo>
                        <a:pt x="384" y="274"/>
                      </a:lnTo>
                      <a:lnTo>
                        <a:pt x="390" y="270"/>
                      </a:lnTo>
                      <a:lnTo>
                        <a:pt x="386" y="270"/>
                      </a:lnTo>
                      <a:lnTo>
                        <a:pt x="382" y="270"/>
                      </a:lnTo>
                      <a:lnTo>
                        <a:pt x="382" y="270"/>
                      </a:lnTo>
                      <a:lnTo>
                        <a:pt x="382" y="270"/>
                      </a:lnTo>
                      <a:close/>
                      <a:moveTo>
                        <a:pt x="48" y="262"/>
                      </a:moveTo>
                      <a:lnTo>
                        <a:pt x="48" y="262"/>
                      </a:lnTo>
                      <a:lnTo>
                        <a:pt x="40" y="264"/>
                      </a:lnTo>
                      <a:lnTo>
                        <a:pt x="36" y="266"/>
                      </a:lnTo>
                      <a:lnTo>
                        <a:pt x="20" y="272"/>
                      </a:lnTo>
                      <a:lnTo>
                        <a:pt x="4" y="278"/>
                      </a:lnTo>
                      <a:lnTo>
                        <a:pt x="4" y="296"/>
                      </a:lnTo>
                      <a:lnTo>
                        <a:pt x="6" y="302"/>
                      </a:lnTo>
                      <a:lnTo>
                        <a:pt x="10" y="308"/>
                      </a:lnTo>
                      <a:lnTo>
                        <a:pt x="6" y="310"/>
                      </a:lnTo>
                      <a:lnTo>
                        <a:pt x="2" y="310"/>
                      </a:lnTo>
                      <a:lnTo>
                        <a:pt x="4" y="316"/>
                      </a:lnTo>
                      <a:lnTo>
                        <a:pt x="6" y="318"/>
                      </a:lnTo>
                      <a:lnTo>
                        <a:pt x="0" y="338"/>
                      </a:lnTo>
                      <a:lnTo>
                        <a:pt x="4" y="344"/>
                      </a:lnTo>
                      <a:lnTo>
                        <a:pt x="12" y="348"/>
                      </a:lnTo>
                      <a:lnTo>
                        <a:pt x="14" y="356"/>
                      </a:lnTo>
                      <a:lnTo>
                        <a:pt x="14" y="360"/>
                      </a:lnTo>
                      <a:lnTo>
                        <a:pt x="18" y="362"/>
                      </a:lnTo>
                      <a:lnTo>
                        <a:pt x="24" y="362"/>
                      </a:lnTo>
                      <a:lnTo>
                        <a:pt x="30" y="362"/>
                      </a:lnTo>
                      <a:lnTo>
                        <a:pt x="40" y="346"/>
                      </a:lnTo>
                      <a:lnTo>
                        <a:pt x="42" y="346"/>
                      </a:lnTo>
                      <a:lnTo>
                        <a:pt x="42" y="348"/>
                      </a:lnTo>
                      <a:lnTo>
                        <a:pt x="46" y="348"/>
                      </a:lnTo>
                      <a:lnTo>
                        <a:pt x="48" y="348"/>
                      </a:lnTo>
                      <a:lnTo>
                        <a:pt x="46" y="352"/>
                      </a:lnTo>
                      <a:lnTo>
                        <a:pt x="58" y="348"/>
                      </a:lnTo>
                      <a:lnTo>
                        <a:pt x="66" y="348"/>
                      </a:lnTo>
                      <a:lnTo>
                        <a:pt x="68" y="344"/>
                      </a:lnTo>
                      <a:lnTo>
                        <a:pt x="68" y="338"/>
                      </a:lnTo>
                      <a:lnTo>
                        <a:pt x="70" y="334"/>
                      </a:lnTo>
                      <a:lnTo>
                        <a:pt x="70" y="328"/>
                      </a:lnTo>
                      <a:lnTo>
                        <a:pt x="82" y="318"/>
                      </a:lnTo>
                      <a:lnTo>
                        <a:pt x="94" y="308"/>
                      </a:lnTo>
                      <a:lnTo>
                        <a:pt x="112" y="298"/>
                      </a:lnTo>
                      <a:lnTo>
                        <a:pt x="124" y="296"/>
                      </a:lnTo>
                      <a:lnTo>
                        <a:pt x="128" y="296"/>
                      </a:lnTo>
                      <a:lnTo>
                        <a:pt x="130" y="298"/>
                      </a:lnTo>
                      <a:lnTo>
                        <a:pt x="132" y="298"/>
                      </a:lnTo>
                      <a:lnTo>
                        <a:pt x="132" y="296"/>
                      </a:lnTo>
                      <a:lnTo>
                        <a:pt x="138" y="292"/>
                      </a:lnTo>
                      <a:lnTo>
                        <a:pt x="138" y="288"/>
                      </a:lnTo>
                      <a:lnTo>
                        <a:pt x="128" y="284"/>
                      </a:lnTo>
                      <a:lnTo>
                        <a:pt x="124" y="280"/>
                      </a:lnTo>
                      <a:lnTo>
                        <a:pt x="120" y="278"/>
                      </a:lnTo>
                      <a:lnTo>
                        <a:pt x="110" y="274"/>
                      </a:lnTo>
                      <a:lnTo>
                        <a:pt x="96" y="274"/>
                      </a:lnTo>
                      <a:lnTo>
                        <a:pt x="88" y="278"/>
                      </a:lnTo>
                      <a:lnTo>
                        <a:pt x="82" y="278"/>
                      </a:lnTo>
                      <a:lnTo>
                        <a:pt x="76" y="272"/>
                      </a:lnTo>
                      <a:lnTo>
                        <a:pt x="50" y="264"/>
                      </a:lnTo>
                      <a:lnTo>
                        <a:pt x="50" y="262"/>
                      </a:lnTo>
                      <a:lnTo>
                        <a:pt x="48" y="262"/>
                      </a:lnTo>
                      <a:lnTo>
                        <a:pt x="48" y="262"/>
                      </a:lnTo>
                      <a:lnTo>
                        <a:pt x="48" y="262"/>
                      </a:lnTo>
                      <a:close/>
                      <a:moveTo>
                        <a:pt x="392" y="260"/>
                      </a:moveTo>
                      <a:lnTo>
                        <a:pt x="392" y="260"/>
                      </a:lnTo>
                      <a:lnTo>
                        <a:pt x="390" y="262"/>
                      </a:lnTo>
                      <a:lnTo>
                        <a:pt x="394" y="264"/>
                      </a:lnTo>
                      <a:lnTo>
                        <a:pt x="394" y="260"/>
                      </a:lnTo>
                      <a:lnTo>
                        <a:pt x="392" y="260"/>
                      </a:lnTo>
                      <a:lnTo>
                        <a:pt x="392" y="260"/>
                      </a:lnTo>
                      <a:lnTo>
                        <a:pt x="392" y="260"/>
                      </a:lnTo>
                      <a:close/>
                      <a:moveTo>
                        <a:pt x="296" y="238"/>
                      </a:moveTo>
                      <a:lnTo>
                        <a:pt x="296" y="238"/>
                      </a:lnTo>
                      <a:lnTo>
                        <a:pt x="296" y="248"/>
                      </a:lnTo>
                      <a:lnTo>
                        <a:pt x="300" y="248"/>
                      </a:lnTo>
                      <a:lnTo>
                        <a:pt x="302" y="246"/>
                      </a:lnTo>
                      <a:lnTo>
                        <a:pt x="300" y="242"/>
                      </a:lnTo>
                      <a:lnTo>
                        <a:pt x="296" y="238"/>
                      </a:lnTo>
                      <a:lnTo>
                        <a:pt x="296" y="238"/>
                      </a:lnTo>
                      <a:lnTo>
                        <a:pt x="296" y="238"/>
                      </a:lnTo>
                      <a:close/>
                      <a:moveTo>
                        <a:pt x="422" y="228"/>
                      </a:moveTo>
                      <a:lnTo>
                        <a:pt x="422" y="228"/>
                      </a:lnTo>
                      <a:lnTo>
                        <a:pt x="420" y="234"/>
                      </a:lnTo>
                      <a:lnTo>
                        <a:pt x="418" y="242"/>
                      </a:lnTo>
                      <a:lnTo>
                        <a:pt x="414" y="242"/>
                      </a:lnTo>
                      <a:lnTo>
                        <a:pt x="410" y="254"/>
                      </a:lnTo>
                      <a:lnTo>
                        <a:pt x="418" y="254"/>
                      </a:lnTo>
                      <a:lnTo>
                        <a:pt x="420" y="260"/>
                      </a:lnTo>
                      <a:lnTo>
                        <a:pt x="424" y="262"/>
                      </a:lnTo>
                      <a:lnTo>
                        <a:pt x="430" y="262"/>
                      </a:lnTo>
                      <a:lnTo>
                        <a:pt x="436" y="262"/>
                      </a:lnTo>
                      <a:lnTo>
                        <a:pt x="438" y="262"/>
                      </a:lnTo>
                      <a:lnTo>
                        <a:pt x="440" y="264"/>
                      </a:lnTo>
                      <a:lnTo>
                        <a:pt x="446" y="260"/>
                      </a:lnTo>
                      <a:lnTo>
                        <a:pt x="448" y="254"/>
                      </a:lnTo>
                      <a:lnTo>
                        <a:pt x="448" y="246"/>
                      </a:lnTo>
                      <a:lnTo>
                        <a:pt x="446" y="242"/>
                      </a:lnTo>
                      <a:lnTo>
                        <a:pt x="438" y="228"/>
                      </a:lnTo>
                      <a:lnTo>
                        <a:pt x="430" y="230"/>
                      </a:lnTo>
                      <a:lnTo>
                        <a:pt x="428" y="230"/>
                      </a:lnTo>
                      <a:lnTo>
                        <a:pt x="424" y="230"/>
                      </a:lnTo>
                      <a:lnTo>
                        <a:pt x="422" y="228"/>
                      </a:lnTo>
                      <a:lnTo>
                        <a:pt x="422" y="228"/>
                      </a:lnTo>
                      <a:lnTo>
                        <a:pt x="422" y="228"/>
                      </a:lnTo>
                      <a:close/>
                      <a:moveTo>
                        <a:pt x="414" y="228"/>
                      </a:moveTo>
                      <a:lnTo>
                        <a:pt x="414" y="228"/>
                      </a:lnTo>
                      <a:lnTo>
                        <a:pt x="412" y="230"/>
                      </a:lnTo>
                      <a:lnTo>
                        <a:pt x="404" y="234"/>
                      </a:lnTo>
                      <a:lnTo>
                        <a:pt x="404" y="236"/>
                      </a:lnTo>
                      <a:lnTo>
                        <a:pt x="404" y="238"/>
                      </a:lnTo>
                      <a:lnTo>
                        <a:pt x="406" y="238"/>
                      </a:lnTo>
                      <a:lnTo>
                        <a:pt x="414" y="230"/>
                      </a:lnTo>
                      <a:lnTo>
                        <a:pt x="418" y="228"/>
                      </a:lnTo>
                      <a:lnTo>
                        <a:pt x="414" y="228"/>
                      </a:lnTo>
                      <a:lnTo>
                        <a:pt x="414" y="228"/>
                      </a:lnTo>
                      <a:lnTo>
                        <a:pt x="414" y="228"/>
                      </a:lnTo>
                      <a:close/>
                      <a:moveTo>
                        <a:pt x="96" y="216"/>
                      </a:moveTo>
                      <a:lnTo>
                        <a:pt x="96" y="216"/>
                      </a:lnTo>
                      <a:lnTo>
                        <a:pt x="94" y="218"/>
                      </a:lnTo>
                      <a:lnTo>
                        <a:pt x="94" y="220"/>
                      </a:lnTo>
                      <a:lnTo>
                        <a:pt x="94" y="226"/>
                      </a:lnTo>
                      <a:lnTo>
                        <a:pt x="88" y="228"/>
                      </a:lnTo>
                      <a:lnTo>
                        <a:pt x="84" y="230"/>
                      </a:lnTo>
                      <a:lnTo>
                        <a:pt x="82" y="236"/>
                      </a:lnTo>
                      <a:lnTo>
                        <a:pt x="84" y="242"/>
                      </a:lnTo>
                      <a:lnTo>
                        <a:pt x="88" y="242"/>
                      </a:lnTo>
                      <a:lnTo>
                        <a:pt x="94" y="242"/>
                      </a:lnTo>
                      <a:lnTo>
                        <a:pt x="100" y="226"/>
                      </a:lnTo>
                      <a:lnTo>
                        <a:pt x="102" y="218"/>
                      </a:lnTo>
                      <a:lnTo>
                        <a:pt x="100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close/>
                      <a:moveTo>
                        <a:pt x="124" y="206"/>
                      </a:moveTo>
                      <a:lnTo>
                        <a:pt x="124" y="210"/>
                      </a:lnTo>
                      <a:lnTo>
                        <a:pt x="130" y="210"/>
                      </a:lnTo>
                      <a:lnTo>
                        <a:pt x="130" y="208"/>
                      </a:lnTo>
                      <a:lnTo>
                        <a:pt x="130" y="206"/>
                      </a:lnTo>
                      <a:lnTo>
                        <a:pt x="124" y="206"/>
                      </a:lnTo>
                      <a:lnTo>
                        <a:pt x="124" y="206"/>
                      </a:lnTo>
                      <a:lnTo>
                        <a:pt x="124" y="206"/>
                      </a:lnTo>
                      <a:close/>
                      <a:moveTo>
                        <a:pt x="600" y="196"/>
                      </a:moveTo>
                      <a:lnTo>
                        <a:pt x="600" y="196"/>
                      </a:lnTo>
                      <a:lnTo>
                        <a:pt x="604" y="202"/>
                      </a:lnTo>
                      <a:lnTo>
                        <a:pt x="604" y="206"/>
                      </a:lnTo>
                      <a:lnTo>
                        <a:pt x="602" y="206"/>
                      </a:lnTo>
                      <a:lnTo>
                        <a:pt x="600" y="200"/>
                      </a:lnTo>
                      <a:lnTo>
                        <a:pt x="600" y="198"/>
                      </a:lnTo>
                      <a:lnTo>
                        <a:pt x="600" y="196"/>
                      </a:lnTo>
                      <a:lnTo>
                        <a:pt x="600" y="196"/>
                      </a:lnTo>
                      <a:lnTo>
                        <a:pt x="600" y="196"/>
                      </a:lnTo>
                      <a:close/>
                      <a:moveTo>
                        <a:pt x="492" y="196"/>
                      </a:moveTo>
                      <a:lnTo>
                        <a:pt x="492" y="196"/>
                      </a:lnTo>
                      <a:lnTo>
                        <a:pt x="494" y="196"/>
                      </a:lnTo>
                      <a:lnTo>
                        <a:pt x="492" y="196"/>
                      </a:lnTo>
                      <a:lnTo>
                        <a:pt x="486" y="196"/>
                      </a:lnTo>
                      <a:lnTo>
                        <a:pt x="494" y="206"/>
                      </a:lnTo>
                      <a:lnTo>
                        <a:pt x="500" y="206"/>
                      </a:lnTo>
                      <a:lnTo>
                        <a:pt x="500" y="202"/>
                      </a:lnTo>
                      <a:lnTo>
                        <a:pt x="500" y="196"/>
                      </a:lnTo>
                      <a:lnTo>
                        <a:pt x="492" y="196"/>
                      </a:lnTo>
                      <a:lnTo>
                        <a:pt x="492" y="196"/>
                      </a:lnTo>
                      <a:lnTo>
                        <a:pt x="492" y="196"/>
                      </a:lnTo>
                      <a:close/>
                      <a:moveTo>
                        <a:pt x="296" y="196"/>
                      </a:moveTo>
                      <a:lnTo>
                        <a:pt x="296" y="196"/>
                      </a:lnTo>
                      <a:lnTo>
                        <a:pt x="294" y="198"/>
                      </a:lnTo>
                      <a:lnTo>
                        <a:pt x="294" y="202"/>
                      </a:lnTo>
                      <a:lnTo>
                        <a:pt x="296" y="208"/>
                      </a:lnTo>
                      <a:lnTo>
                        <a:pt x="296" y="206"/>
                      </a:lnTo>
                      <a:lnTo>
                        <a:pt x="296" y="208"/>
                      </a:lnTo>
                      <a:lnTo>
                        <a:pt x="294" y="210"/>
                      </a:lnTo>
                      <a:lnTo>
                        <a:pt x="294" y="216"/>
                      </a:lnTo>
                      <a:lnTo>
                        <a:pt x="306" y="212"/>
                      </a:lnTo>
                      <a:lnTo>
                        <a:pt x="312" y="216"/>
                      </a:lnTo>
                      <a:lnTo>
                        <a:pt x="314" y="216"/>
                      </a:lnTo>
                      <a:lnTo>
                        <a:pt x="312" y="216"/>
                      </a:lnTo>
                      <a:lnTo>
                        <a:pt x="302" y="220"/>
                      </a:lnTo>
                      <a:lnTo>
                        <a:pt x="300" y="224"/>
                      </a:lnTo>
                      <a:lnTo>
                        <a:pt x="304" y="224"/>
                      </a:lnTo>
                      <a:lnTo>
                        <a:pt x="310" y="224"/>
                      </a:lnTo>
                      <a:lnTo>
                        <a:pt x="306" y="226"/>
                      </a:lnTo>
                      <a:lnTo>
                        <a:pt x="306" y="228"/>
                      </a:lnTo>
                      <a:lnTo>
                        <a:pt x="302" y="234"/>
                      </a:lnTo>
                      <a:lnTo>
                        <a:pt x="302" y="236"/>
                      </a:lnTo>
                      <a:lnTo>
                        <a:pt x="304" y="236"/>
                      </a:lnTo>
                      <a:lnTo>
                        <a:pt x="312" y="236"/>
                      </a:lnTo>
                      <a:lnTo>
                        <a:pt x="318" y="234"/>
                      </a:lnTo>
                      <a:lnTo>
                        <a:pt x="328" y="226"/>
                      </a:lnTo>
                      <a:lnTo>
                        <a:pt x="324" y="224"/>
                      </a:lnTo>
                      <a:lnTo>
                        <a:pt x="324" y="220"/>
                      </a:lnTo>
                      <a:lnTo>
                        <a:pt x="328" y="218"/>
                      </a:lnTo>
                      <a:lnTo>
                        <a:pt x="324" y="210"/>
                      </a:lnTo>
                      <a:lnTo>
                        <a:pt x="318" y="212"/>
                      </a:lnTo>
                      <a:lnTo>
                        <a:pt x="318" y="202"/>
                      </a:lnTo>
                      <a:lnTo>
                        <a:pt x="310" y="202"/>
                      </a:lnTo>
                      <a:lnTo>
                        <a:pt x="306" y="202"/>
                      </a:lnTo>
                      <a:lnTo>
                        <a:pt x="310" y="196"/>
                      </a:lnTo>
                      <a:lnTo>
                        <a:pt x="302" y="196"/>
                      </a:lnTo>
                      <a:lnTo>
                        <a:pt x="296" y="196"/>
                      </a:lnTo>
                      <a:lnTo>
                        <a:pt x="296" y="196"/>
                      </a:lnTo>
                      <a:lnTo>
                        <a:pt x="296" y="196"/>
                      </a:lnTo>
                      <a:close/>
                      <a:moveTo>
                        <a:pt x="358" y="192"/>
                      </a:moveTo>
                      <a:lnTo>
                        <a:pt x="358" y="192"/>
                      </a:lnTo>
                      <a:lnTo>
                        <a:pt x="354" y="192"/>
                      </a:lnTo>
                      <a:lnTo>
                        <a:pt x="350" y="196"/>
                      </a:lnTo>
                      <a:lnTo>
                        <a:pt x="354" y="198"/>
                      </a:lnTo>
                      <a:lnTo>
                        <a:pt x="360" y="200"/>
                      </a:lnTo>
                      <a:lnTo>
                        <a:pt x="360" y="206"/>
                      </a:lnTo>
                      <a:lnTo>
                        <a:pt x="348" y="206"/>
                      </a:lnTo>
                      <a:lnTo>
                        <a:pt x="354" y="210"/>
                      </a:lnTo>
                      <a:lnTo>
                        <a:pt x="356" y="212"/>
                      </a:lnTo>
                      <a:lnTo>
                        <a:pt x="358" y="212"/>
                      </a:lnTo>
                      <a:lnTo>
                        <a:pt x="358" y="216"/>
                      </a:lnTo>
                      <a:lnTo>
                        <a:pt x="356" y="218"/>
                      </a:lnTo>
                      <a:lnTo>
                        <a:pt x="356" y="220"/>
                      </a:lnTo>
                      <a:lnTo>
                        <a:pt x="360" y="224"/>
                      </a:lnTo>
                      <a:lnTo>
                        <a:pt x="358" y="226"/>
                      </a:lnTo>
                      <a:lnTo>
                        <a:pt x="358" y="228"/>
                      </a:lnTo>
                      <a:lnTo>
                        <a:pt x="350" y="228"/>
                      </a:lnTo>
                      <a:lnTo>
                        <a:pt x="354" y="220"/>
                      </a:lnTo>
                      <a:lnTo>
                        <a:pt x="346" y="212"/>
                      </a:lnTo>
                      <a:lnTo>
                        <a:pt x="338" y="202"/>
                      </a:lnTo>
                      <a:lnTo>
                        <a:pt x="330" y="202"/>
                      </a:lnTo>
                      <a:lnTo>
                        <a:pt x="330" y="210"/>
                      </a:lnTo>
                      <a:lnTo>
                        <a:pt x="332" y="210"/>
                      </a:lnTo>
                      <a:lnTo>
                        <a:pt x="332" y="212"/>
                      </a:lnTo>
                      <a:lnTo>
                        <a:pt x="330" y="218"/>
                      </a:lnTo>
                      <a:lnTo>
                        <a:pt x="338" y="224"/>
                      </a:lnTo>
                      <a:lnTo>
                        <a:pt x="338" y="230"/>
                      </a:lnTo>
                      <a:lnTo>
                        <a:pt x="322" y="230"/>
                      </a:lnTo>
                      <a:lnTo>
                        <a:pt x="322" y="236"/>
                      </a:lnTo>
                      <a:lnTo>
                        <a:pt x="320" y="236"/>
                      </a:lnTo>
                      <a:lnTo>
                        <a:pt x="322" y="242"/>
                      </a:lnTo>
                      <a:lnTo>
                        <a:pt x="322" y="246"/>
                      </a:lnTo>
                      <a:lnTo>
                        <a:pt x="338" y="238"/>
                      </a:lnTo>
                      <a:lnTo>
                        <a:pt x="356" y="234"/>
                      </a:lnTo>
                      <a:lnTo>
                        <a:pt x="358" y="234"/>
                      </a:lnTo>
                      <a:lnTo>
                        <a:pt x="360" y="236"/>
                      </a:lnTo>
                      <a:lnTo>
                        <a:pt x="348" y="244"/>
                      </a:lnTo>
                      <a:lnTo>
                        <a:pt x="350" y="254"/>
                      </a:lnTo>
                      <a:lnTo>
                        <a:pt x="358" y="254"/>
                      </a:lnTo>
                      <a:lnTo>
                        <a:pt x="366" y="254"/>
                      </a:lnTo>
                      <a:lnTo>
                        <a:pt x="378" y="252"/>
                      </a:lnTo>
                      <a:lnTo>
                        <a:pt x="390" y="252"/>
                      </a:lnTo>
                      <a:lnTo>
                        <a:pt x="396" y="252"/>
                      </a:lnTo>
                      <a:lnTo>
                        <a:pt x="396" y="248"/>
                      </a:lnTo>
                      <a:lnTo>
                        <a:pt x="400" y="246"/>
                      </a:lnTo>
                      <a:lnTo>
                        <a:pt x="396" y="242"/>
                      </a:lnTo>
                      <a:lnTo>
                        <a:pt x="394" y="238"/>
                      </a:lnTo>
                      <a:lnTo>
                        <a:pt x="394" y="242"/>
                      </a:lnTo>
                      <a:lnTo>
                        <a:pt x="396" y="236"/>
                      </a:lnTo>
                      <a:lnTo>
                        <a:pt x="396" y="228"/>
                      </a:lnTo>
                      <a:lnTo>
                        <a:pt x="390" y="228"/>
                      </a:lnTo>
                      <a:lnTo>
                        <a:pt x="390" y="224"/>
                      </a:lnTo>
                      <a:lnTo>
                        <a:pt x="390" y="216"/>
                      </a:lnTo>
                      <a:lnTo>
                        <a:pt x="390" y="210"/>
                      </a:lnTo>
                      <a:lnTo>
                        <a:pt x="386" y="206"/>
                      </a:lnTo>
                      <a:lnTo>
                        <a:pt x="378" y="202"/>
                      </a:lnTo>
                      <a:lnTo>
                        <a:pt x="378" y="200"/>
                      </a:lnTo>
                      <a:lnTo>
                        <a:pt x="378" y="198"/>
                      </a:lnTo>
                      <a:lnTo>
                        <a:pt x="376" y="196"/>
                      </a:lnTo>
                      <a:lnTo>
                        <a:pt x="374" y="196"/>
                      </a:lnTo>
                      <a:lnTo>
                        <a:pt x="372" y="198"/>
                      </a:lnTo>
                      <a:lnTo>
                        <a:pt x="372" y="202"/>
                      </a:lnTo>
                      <a:lnTo>
                        <a:pt x="374" y="202"/>
                      </a:lnTo>
                      <a:lnTo>
                        <a:pt x="376" y="202"/>
                      </a:lnTo>
                      <a:lnTo>
                        <a:pt x="374" y="206"/>
                      </a:lnTo>
                      <a:lnTo>
                        <a:pt x="368" y="206"/>
                      </a:lnTo>
                      <a:lnTo>
                        <a:pt x="366" y="206"/>
                      </a:lnTo>
                      <a:lnTo>
                        <a:pt x="364" y="202"/>
                      </a:lnTo>
                      <a:lnTo>
                        <a:pt x="366" y="202"/>
                      </a:lnTo>
                      <a:lnTo>
                        <a:pt x="358" y="192"/>
                      </a:lnTo>
                      <a:lnTo>
                        <a:pt x="358" y="192"/>
                      </a:lnTo>
                      <a:lnTo>
                        <a:pt x="358" y="192"/>
                      </a:lnTo>
                      <a:close/>
                      <a:moveTo>
                        <a:pt x="138" y="192"/>
                      </a:moveTo>
                      <a:lnTo>
                        <a:pt x="138" y="192"/>
                      </a:lnTo>
                      <a:lnTo>
                        <a:pt x="138" y="196"/>
                      </a:lnTo>
                      <a:lnTo>
                        <a:pt x="138" y="198"/>
                      </a:lnTo>
                      <a:lnTo>
                        <a:pt x="142" y="198"/>
                      </a:lnTo>
                      <a:lnTo>
                        <a:pt x="142" y="196"/>
                      </a:lnTo>
                      <a:lnTo>
                        <a:pt x="142" y="192"/>
                      </a:lnTo>
                      <a:lnTo>
                        <a:pt x="138" y="192"/>
                      </a:lnTo>
                      <a:lnTo>
                        <a:pt x="138" y="192"/>
                      </a:lnTo>
                      <a:lnTo>
                        <a:pt x="138" y="192"/>
                      </a:lnTo>
                      <a:close/>
                      <a:moveTo>
                        <a:pt x="418" y="190"/>
                      </a:moveTo>
                      <a:lnTo>
                        <a:pt x="418" y="190"/>
                      </a:lnTo>
                      <a:lnTo>
                        <a:pt x="412" y="192"/>
                      </a:lnTo>
                      <a:lnTo>
                        <a:pt x="410" y="196"/>
                      </a:lnTo>
                      <a:lnTo>
                        <a:pt x="414" y="206"/>
                      </a:lnTo>
                      <a:lnTo>
                        <a:pt x="422" y="210"/>
                      </a:lnTo>
                      <a:lnTo>
                        <a:pt x="430" y="210"/>
                      </a:lnTo>
                      <a:lnTo>
                        <a:pt x="436" y="210"/>
                      </a:lnTo>
                      <a:lnTo>
                        <a:pt x="440" y="216"/>
                      </a:lnTo>
                      <a:lnTo>
                        <a:pt x="446" y="216"/>
                      </a:lnTo>
                      <a:lnTo>
                        <a:pt x="448" y="212"/>
                      </a:lnTo>
                      <a:lnTo>
                        <a:pt x="450" y="212"/>
                      </a:lnTo>
                      <a:lnTo>
                        <a:pt x="454" y="210"/>
                      </a:lnTo>
                      <a:lnTo>
                        <a:pt x="456" y="216"/>
                      </a:lnTo>
                      <a:lnTo>
                        <a:pt x="466" y="220"/>
                      </a:lnTo>
                      <a:lnTo>
                        <a:pt x="472" y="224"/>
                      </a:lnTo>
                      <a:lnTo>
                        <a:pt x="476" y="230"/>
                      </a:lnTo>
                      <a:lnTo>
                        <a:pt x="474" y="242"/>
                      </a:lnTo>
                      <a:lnTo>
                        <a:pt x="472" y="248"/>
                      </a:lnTo>
                      <a:lnTo>
                        <a:pt x="474" y="260"/>
                      </a:lnTo>
                      <a:lnTo>
                        <a:pt x="476" y="270"/>
                      </a:lnTo>
                      <a:lnTo>
                        <a:pt x="484" y="266"/>
                      </a:lnTo>
                      <a:lnTo>
                        <a:pt x="484" y="264"/>
                      </a:lnTo>
                      <a:lnTo>
                        <a:pt x="486" y="264"/>
                      </a:lnTo>
                      <a:lnTo>
                        <a:pt x="490" y="266"/>
                      </a:lnTo>
                      <a:lnTo>
                        <a:pt x="490" y="270"/>
                      </a:lnTo>
                      <a:lnTo>
                        <a:pt x="494" y="266"/>
                      </a:lnTo>
                      <a:lnTo>
                        <a:pt x="496" y="264"/>
                      </a:lnTo>
                      <a:lnTo>
                        <a:pt x="510" y="262"/>
                      </a:lnTo>
                      <a:lnTo>
                        <a:pt x="514" y="254"/>
                      </a:lnTo>
                      <a:lnTo>
                        <a:pt x="520" y="266"/>
                      </a:lnTo>
                      <a:lnTo>
                        <a:pt x="530" y="266"/>
                      </a:lnTo>
                      <a:lnTo>
                        <a:pt x="540" y="266"/>
                      </a:lnTo>
                      <a:lnTo>
                        <a:pt x="546" y="262"/>
                      </a:lnTo>
                      <a:lnTo>
                        <a:pt x="548" y="262"/>
                      </a:lnTo>
                      <a:lnTo>
                        <a:pt x="550" y="266"/>
                      </a:lnTo>
                      <a:lnTo>
                        <a:pt x="564" y="264"/>
                      </a:lnTo>
                      <a:lnTo>
                        <a:pt x="564" y="266"/>
                      </a:lnTo>
                      <a:lnTo>
                        <a:pt x="566" y="266"/>
                      </a:lnTo>
                      <a:lnTo>
                        <a:pt x="582" y="264"/>
                      </a:lnTo>
                      <a:lnTo>
                        <a:pt x="586" y="264"/>
                      </a:lnTo>
                      <a:lnTo>
                        <a:pt x="592" y="264"/>
                      </a:lnTo>
                      <a:lnTo>
                        <a:pt x="596" y="262"/>
                      </a:lnTo>
                      <a:lnTo>
                        <a:pt x="594" y="260"/>
                      </a:lnTo>
                      <a:lnTo>
                        <a:pt x="600" y="256"/>
                      </a:lnTo>
                      <a:lnTo>
                        <a:pt x="602" y="262"/>
                      </a:lnTo>
                      <a:lnTo>
                        <a:pt x="604" y="264"/>
                      </a:lnTo>
                      <a:lnTo>
                        <a:pt x="608" y="262"/>
                      </a:lnTo>
                      <a:lnTo>
                        <a:pt x="610" y="262"/>
                      </a:lnTo>
                      <a:lnTo>
                        <a:pt x="610" y="264"/>
                      </a:lnTo>
                      <a:lnTo>
                        <a:pt x="626" y="264"/>
                      </a:lnTo>
                      <a:lnTo>
                        <a:pt x="642" y="264"/>
                      </a:lnTo>
                      <a:lnTo>
                        <a:pt x="642" y="256"/>
                      </a:lnTo>
                      <a:lnTo>
                        <a:pt x="642" y="252"/>
                      </a:lnTo>
                      <a:lnTo>
                        <a:pt x="646" y="248"/>
                      </a:lnTo>
                      <a:lnTo>
                        <a:pt x="648" y="246"/>
                      </a:lnTo>
                      <a:lnTo>
                        <a:pt x="654" y="246"/>
                      </a:lnTo>
                      <a:lnTo>
                        <a:pt x="654" y="242"/>
                      </a:lnTo>
                      <a:lnTo>
                        <a:pt x="654" y="238"/>
                      </a:lnTo>
                      <a:lnTo>
                        <a:pt x="638" y="228"/>
                      </a:lnTo>
                      <a:lnTo>
                        <a:pt x="632" y="230"/>
                      </a:lnTo>
                      <a:lnTo>
                        <a:pt x="630" y="230"/>
                      </a:lnTo>
                      <a:lnTo>
                        <a:pt x="628" y="230"/>
                      </a:lnTo>
                      <a:lnTo>
                        <a:pt x="626" y="230"/>
                      </a:lnTo>
                      <a:lnTo>
                        <a:pt x="620" y="226"/>
                      </a:lnTo>
                      <a:lnTo>
                        <a:pt x="612" y="224"/>
                      </a:lnTo>
                      <a:lnTo>
                        <a:pt x="604" y="224"/>
                      </a:lnTo>
                      <a:lnTo>
                        <a:pt x="602" y="228"/>
                      </a:lnTo>
                      <a:lnTo>
                        <a:pt x="600" y="228"/>
                      </a:lnTo>
                      <a:lnTo>
                        <a:pt x="596" y="226"/>
                      </a:lnTo>
                      <a:lnTo>
                        <a:pt x="592" y="226"/>
                      </a:lnTo>
                      <a:lnTo>
                        <a:pt x="592" y="224"/>
                      </a:lnTo>
                      <a:lnTo>
                        <a:pt x="586" y="224"/>
                      </a:lnTo>
                      <a:lnTo>
                        <a:pt x="576" y="228"/>
                      </a:lnTo>
                      <a:lnTo>
                        <a:pt x="556" y="230"/>
                      </a:lnTo>
                      <a:lnTo>
                        <a:pt x="548" y="230"/>
                      </a:lnTo>
                      <a:lnTo>
                        <a:pt x="538" y="228"/>
                      </a:lnTo>
                      <a:lnTo>
                        <a:pt x="538" y="236"/>
                      </a:lnTo>
                      <a:lnTo>
                        <a:pt x="536" y="234"/>
                      </a:lnTo>
                      <a:lnTo>
                        <a:pt x="532" y="230"/>
                      </a:lnTo>
                      <a:lnTo>
                        <a:pt x="530" y="230"/>
                      </a:lnTo>
                      <a:lnTo>
                        <a:pt x="528" y="234"/>
                      </a:lnTo>
                      <a:lnTo>
                        <a:pt x="524" y="234"/>
                      </a:lnTo>
                      <a:lnTo>
                        <a:pt x="510" y="228"/>
                      </a:lnTo>
                      <a:lnTo>
                        <a:pt x="510" y="230"/>
                      </a:lnTo>
                      <a:lnTo>
                        <a:pt x="508" y="230"/>
                      </a:lnTo>
                      <a:lnTo>
                        <a:pt x="508" y="224"/>
                      </a:lnTo>
                      <a:lnTo>
                        <a:pt x="494" y="226"/>
                      </a:lnTo>
                      <a:lnTo>
                        <a:pt x="494" y="220"/>
                      </a:lnTo>
                      <a:lnTo>
                        <a:pt x="486" y="218"/>
                      </a:lnTo>
                      <a:lnTo>
                        <a:pt x="494" y="220"/>
                      </a:lnTo>
                      <a:lnTo>
                        <a:pt x="500" y="220"/>
                      </a:lnTo>
                      <a:lnTo>
                        <a:pt x="502" y="218"/>
                      </a:lnTo>
                      <a:lnTo>
                        <a:pt x="504" y="216"/>
                      </a:lnTo>
                      <a:lnTo>
                        <a:pt x="504" y="210"/>
                      </a:lnTo>
                      <a:lnTo>
                        <a:pt x="500" y="210"/>
                      </a:lnTo>
                      <a:lnTo>
                        <a:pt x="486" y="208"/>
                      </a:lnTo>
                      <a:lnTo>
                        <a:pt x="484" y="202"/>
                      </a:lnTo>
                      <a:lnTo>
                        <a:pt x="482" y="198"/>
                      </a:lnTo>
                      <a:lnTo>
                        <a:pt x="476" y="198"/>
                      </a:lnTo>
                      <a:lnTo>
                        <a:pt x="472" y="200"/>
                      </a:lnTo>
                      <a:lnTo>
                        <a:pt x="464" y="202"/>
                      </a:lnTo>
                      <a:lnTo>
                        <a:pt x="456" y="202"/>
                      </a:lnTo>
                      <a:lnTo>
                        <a:pt x="454" y="198"/>
                      </a:lnTo>
                      <a:lnTo>
                        <a:pt x="450" y="196"/>
                      </a:lnTo>
                      <a:lnTo>
                        <a:pt x="432" y="190"/>
                      </a:lnTo>
                      <a:lnTo>
                        <a:pt x="418" y="190"/>
                      </a:lnTo>
                      <a:lnTo>
                        <a:pt x="418" y="190"/>
                      </a:lnTo>
                      <a:lnTo>
                        <a:pt x="418" y="190"/>
                      </a:lnTo>
                      <a:close/>
                      <a:moveTo>
                        <a:pt x="214" y="190"/>
                      </a:moveTo>
                      <a:lnTo>
                        <a:pt x="214" y="190"/>
                      </a:lnTo>
                      <a:lnTo>
                        <a:pt x="214" y="192"/>
                      </a:lnTo>
                      <a:lnTo>
                        <a:pt x="210" y="192"/>
                      </a:lnTo>
                      <a:lnTo>
                        <a:pt x="212" y="202"/>
                      </a:lnTo>
                      <a:lnTo>
                        <a:pt x="210" y="212"/>
                      </a:lnTo>
                      <a:lnTo>
                        <a:pt x="220" y="218"/>
                      </a:lnTo>
                      <a:lnTo>
                        <a:pt x="218" y="220"/>
                      </a:lnTo>
                      <a:lnTo>
                        <a:pt x="218" y="226"/>
                      </a:lnTo>
                      <a:lnTo>
                        <a:pt x="218" y="228"/>
                      </a:lnTo>
                      <a:lnTo>
                        <a:pt x="222" y="228"/>
                      </a:lnTo>
                      <a:lnTo>
                        <a:pt x="224" y="234"/>
                      </a:lnTo>
                      <a:lnTo>
                        <a:pt x="206" y="234"/>
                      </a:lnTo>
                      <a:lnTo>
                        <a:pt x="192" y="230"/>
                      </a:lnTo>
                      <a:lnTo>
                        <a:pt x="184" y="226"/>
                      </a:lnTo>
                      <a:lnTo>
                        <a:pt x="176" y="220"/>
                      </a:lnTo>
                      <a:lnTo>
                        <a:pt x="170" y="220"/>
                      </a:lnTo>
                      <a:lnTo>
                        <a:pt x="166" y="220"/>
                      </a:lnTo>
                      <a:lnTo>
                        <a:pt x="156" y="212"/>
                      </a:lnTo>
                      <a:lnTo>
                        <a:pt x="142" y="212"/>
                      </a:lnTo>
                      <a:lnTo>
                        <a:pt x="136" y="210"/>
                      </a:lnTo>
                      <a:lnTo>
                        <a:pt x="132" y="216"/>
                      </a:lnTo>
                      <a:lnTo>
                        <a:pt x="128" y="216"/>
                      </a:lnTo>
                      <a:lnTo>
                        <a:pt x="120" y="212"/>
                      </a:lnTo>
                      <a:lnTo>
                        <a:pt x="120" y="226"/>
                      </a:lnTo>
                      <a:lnTo>
                        <a:pt x="130" y="224"/>
                      </a:lnTo>
                      <a:lnTo>
                        <a:pt x="128" y="226"/>
                      </a:lnTo>
                      <a:lnTo>
                        <a:pt x="114" y="228"/>
                      </a:lnTo>
                      <a:lnTo>
                        <a:pt x="114" y="236"/>
                      </a:lnTo>
                      <a:lnTo>
                        <a:pt x="128" y="236"/>
                      </a:lnTo>
                      <a:lnTo>
                        <a:pt x="112" y="242"/>
                      </a:lnTo>
                      <a:lnTo>
                        <a:pt x="112" y="246"/>
                      </a:lnTo>
                      <a:lnTo>
                        <a:pt x="122" y="246"/>
                      </a:lnTo>
                      <a:lnTo>
                        <a:pt x="130" y="246"/>
                      </a:lnTo>
                      <a:lnTo>
                        <a:pt x="130" y="248"/>
                      </a:lnTo>
                      <a:lnTo>
                        <a:pt x="132" y="248"/>
                      </a:lnTo>
                      <a:lnTo>
                        <a:pt x="136" y="248"/>
                      </a:lnTo>
                      <a:lnTo>
                        <a:pt x="136" y="244"/>
                      </a:lnTo>
                      <a:lnTo>
                        <a:pt x="138" y="244"/>
                      </a:lnTo>
                      <a:lnTo>
                        <a:pt x="140" y="244"/>
                      </a:lnTo>
                      <a:lnTo>
                        <a:pt x="138" y="246"/>
                      </a:lnTo>
                      <a:lnTo>
                        <a:pt x="138" y="252"/>
                      </a:lnTo>
                      <a:lnTo>
                        <a:pt x="140" y="252"/>
                      </a:lnTo>
                      <a:lnTo>
                        <a:pt x="142" y="248"/>
                      </a:lnTo>
                      <a:lnTo>
                        <a:pt x="140" y="246"/>
                      </a:lnTo>
                      <a:lnTo>
                        <a:pt x="146" y="246"/>
                      </a:lnTo>
                      <a:lnTo>
                        <a:pt x="146" y="244"/>
                      </a:lnTo>
                      <a:lnTo>
                        <a:pt x="146" y="238"/>
                      </a:lnTo>
                      <a:lnTo>
                        <a:pt x="142" y="234"/>
                      </a:lnTo>
                      <a:lnTo>
                        <a:pt x="146" y="228"/>
                      </a:lnTo>
                      <a:lnTo>
                        <a:pt x="148" y="228"/>
                      </a:lnTo>
                      <a:lnTo>
                        <a:pt x="150" y="228"/>
                      </a:lnTo>
                      <a:lnTo>
                        <a:pt x="154" y="234"/>
                      </a:lnTo>
                      <a:lnTo>
                        <a:pt x="150" y="246"/>
                      </a:lnTo>
                      <a:lnTo>
                        <a:pt x="174" y="244"/>
                      </a:lnTo>
                      <a:lnTo>
                        <a:pt x="174" y="238"/>
                      </a:lnTo>
                      <a:lnTo>
                        <a:pt x="176" y="238"/>
                      </a:lnTo>
                      <a:lnTo>
                        <a:pt x="182" y="242"/>
                      </a:lnTo>
                      <a:lnTo>
                        <a:pt x="188" y="244"/>
                      </a:lnTo>
                      <a:lnTo>
                        <a:pt x="194" y="244"/>
                      </a:lnTo>
                      <a:lnTo>
                        <a:pt x="202" y="236"/>
                      </a:lnTo>
                      <a:lnTo>
                        <a:pt x="196" y="246"/>
                      </a:lnTo>
                      <a:lnTo>
                        <a:pt x="188" y="248"/>
                      </a:lnTo>
                      <a:lnTo>
                        <a:pt x="184" y="252"/>
                      </a:lnTo>
                      <a:lnTo>
                        <a:pt x="178" y="252"/>
                      </a:lnTo>
                      <a:lnTo>
                        <a:pt x="168" y="252"/>
                      </a:lnTo>
                      <a:lnTo>
                        <a:pt x="154" y="262"/>
                      </a:lnTo>
                      <a:lnTo>
                        <a:pt x="154" y="264"/>
                      </a:lnTo>
                      <a:lnTo>
                        <a:pt x="156" y="270"/>
                      </a:lnTo>
                      <a:lnTo>
                        <a:pt x="164" y="272"/>
                      </a:lnTo>
                      <a:lnTo>
                        <a:pt x="170" y="272"/>
                      </a:lnTo>
                      <a:lnTo>
                        <a:pt x="176" y="270"/>
                      </a:lnTo>
                      <a:lnTo>
                        <a:pt x="182" y="266"/>
                      </a:lnTo>
                      <a:lnTo>
                        <a:pt x="186" y="262"/>
                      </a:lnTo>
                      <a:lnTo>
                        <a:pt x="192" y="256"/>
                      </a:lnTo>
                      <a:lnTo>
                        <a:pt x="194" y="252"/>
                      </a:lnTo>
                      <a:lnTo>
                        <a:pt x="206" y="254"/>
                      </a:lnTo>
                      <a:lnTo>
                        <a:pt x="222" y="246"/>
                      </a:lnTo>
                      <a:lnTo>
                        <a:pt x="228" y="248"/>
                      </a:lnTo>
                      <a:lnTo>
                        <a:pt x="230" y="252"/>
                      </a:lnTo>
                      <a:lnTo>
                        <a:pt x="236" y="254"/>
                      </a:lnTo>
                      <a:lnTo>
                        <a:pt x="242" y="252"/>
                      </a:lnTo>
                      <a:lnTo>
                        <a:pt x="242" y="246"/>
                      </a:lnTo>
                      <a:lnTo>
                        <a:pt x="246" y="246"/>
                      </a:lnTo>
                      <a:lnTo>
                        <a:pt x="248" y="246"/>
                      </a:lnTo>
                      <a:lnTo>
                        <a:pt x="246" y="246"/>
                      </a:lnTo>
                      <a:lnTo>
                        <a:pt x="258" y="246"/>
                      </a:lnTo>
                      <a:lnTo>
                        <a:pt x="268" y="244"/>
                      </a:lnTo>
                      <a:lnTo>
                        <a:pt x="272" y="242"/>
                      </a:lnTo>
                      <a:lnTo>
                        <a:pt x="274" y="236"/>
                      </a:lnTo>
                      <a:lnTo>
                        <a:pt x="272" y="224"/>
                      </a:lnTo>
                      <a:lnTo>
                        <a:pt x="268" y="216"/>
                      </a:lnTo>
                      <a:lnTo>
                        <a:pt x="266" y="212"/>
                      </a:lnTo>
                      <a:lnTo>
                        <a:pt x="260" y="212"/>
                      </a:lnTo>
                      <a:lnTo>
                        <a:pt x="258" y="210"/>
                      </a:lnTo>
                      <a:lnTo>
                        <a:pt x="258" y="212"/>
                      </a:lnTo>
                      <a:lnTo>
                        <a:pt x="258" y="220"/>
                      </a:lnTo>
                      <a:lnTo>
                        <a:pt x="258" y="228"/>
                      </a:lnTo>
                      <a:lnTo>
                        <a:pt x="254" y="228"/>
                      </a:lnTo>
                      <a:lnTo>
                        <a:pt x="254" y="226"/>
                      </a:lnTo>
                      <a:lnTo>
                        <a:pt x="254" y="224"/>
                      </a:lnTo>
                      <a:lnTo>
                        <a:pt x="254" y="220"/>
                      </a:lnTo>
                      <a:lnTo>
                        <a:pt x="250" y="220"/>
                      </a:lnTo>
                      <a:lnTo>
                        <a:pt x="248" y="220"/>
                      </a:lnTo>
                      <a:lnTo>
                        <a:pt x="246" y="224"/>
                      </a:lnTo>
                      <a:lnTo>
                        <a:pt x="246" y="218"/>
                      </a:lnTo>
                      <a:lnTo>
                        <a:pt x="246" y="210"/>
                      </a:lnTo>
                      <a:lnTo>
                        <a:pt x="238" y="212"/>
                      </a:lnTo>
                      <a:lnTo>
                        <a:pt x="232" y="210"/>
                      </a:lnTo>
                      <a:lnTo>
                        <a:pt x="220" y="200"/>
                      </a:lnTo>
                      <a:lnTo>
                        <a:pt x="222" y="198"/>
                      </a:lnTo>
                      <a:lnTo>
                        <a:pt x="222" y="196"/>
                      </a:lnTo>
                      <a:lnTo>
                        <a:pt x="214" y="190"/>
                      </a:lnTo>
                      <a:lnTo>
                        <a:pt x="214" y="190"/>
                      </a:lnTo>
                      <a:lnTo>
                        <a:pt x="214" y="190"/>
                      </a:lnTo>
                      <a:close/>
                      <a:moveTo>
                        <a:pt x="442" y="170"/>
                      </a:moveTo>
                      <a:lnTo>
                        <a:pt x="442" y="170"/>
                      </a:lnTo>
                      <a:lnTo>
                        <a:pt x="428" y="178"/>
                      </a:lnTo>
                      <a:lnTo>
                        <a:pt x="422" y="178"/>
                      </a:lnTo>
                      <a:lnTo>
                        <a:pt x="420" y="174"/>
                      </a:lnTo>
                      <a:lnTo>
                        <a:pt x="418" y="174"/>
                      </a:lnTo>
                      <a:lnTo>
                        <a:pt x="414" y="180"/>
                      </a:lnTo>
                      <a:lnTo>
                        <a:pt x="418" y="180"/>
                      </a:lnTo>
                      <a:lnTo>
                        <a:pt x="422" y="178"/>
                      </a:lnTo>
                      <a:lnTo>
                        <a:pt x="432" y="182"/>
                      </a:lnTo>
                      <a:lnTo>
                        <a:pt x="442" y="184"/>
                      </a:lnTo>
                      <a:lnTo>
                        <a:pt x="450" y="184"/>
                      </a:lnTo>
                      <a:lnTo>
                        <a:pt x="458" y="182"/>
                      </a:lnTo>
                      <a:lnTo>
                        <a:pt x="460" y="180"/>
                      </a:lnTo>
                      <a:lnTo>
                        <a:pt x="460" y="174"/>
                      </a:lnTo>
                      <a:lnTo>
                        <a:pt x="460" y="172"/>
                      </a:lnTo>
                      <a:lnTo>
                        <a:pt x="458" y="170"/>
                      </a:lnTo>
                      <a:lnTo>
                        <a:pt x="450" y="170"/>
                      </a:lnTo>
                      <a:lnTo>
                        <a:pt x="442" y="170"/>
                      </a:lnTo>
                      <a:lnTo>
                        <a:pt x="442" y="170"/>
                      </a:lnTo>
                      <a:lnTo>
                        <a:pt x="442" y="170"/>
                      </a:lnTo>
                      <a:close/>
                      <a:moveTo>
                        <a:pt x="494" y="164"/>
                      </a:moveTo>
                      <a:lnTo>
                        <a:pt x="494" y="164"/>
                      </a:lnTo>
                      <a:lnTo>
                        <a:pt x="486" y="174"/>
                      </a:lnTo>
                      <a:lnTo>
                        <a:pt x="490" y="178"/>
                      </a:lnTo>
                      <a:lnTo>
                        <a:pt x="490" y="180"/>
                      </a:lnTo>
                      <a:lnTo>
                        <a:pt x="500" y="180"/>
                      </a:lnTo>
                      <a:lnTo>
                        <a:pt x="504" y="170"/>
                      </a:lnTo>
                      <a:lnTo>
                        <a:pt x="494" y="164"/>
                      </a:lnTo>
                      <a:lnTo>
                        <a:pt x="494" y="164"/>
                      </a:lnTo>
                      <a:lnTo>
                        <a:pt x="494" y="164"/>
                      </a:lnTo>
                      <a:close/>
                      <a:moveTo>
                        <a:pt x="332" y="164"/>
                      </a:moveTo>
                      <a:lnTo>
                        <a:pt x="332" y="164"/>
                      </a:lnTo>
                      <a:lnTo>
                        <a:pt x="330" y="172"/>
                      </a:lnTo>
                      <a:lnTo>
                        <a:pt x="338" y="178"/>
                      </a:lnTo>
                      <a:lnTo>
                        <a:pt x="338" y="174"/>
                      </a:lnTo>
                      <a:lnTo>
                        <a:pt x="340" y="174"/>
                      </a:lnTo>
                      <a:lnTo>
                        <a:pt x="342" y="172"/>
                      </a:lnTo>
                      <a:lnTo>
                        <a:pt x="342" y="170"/>
                      </a:lnTo>
                      <a:lnTo>
                        <a:pt x="332" y="164"/>
                      </a:lnTo>
                      <a:lnTo>
                        <a:pt x="332" y="164"/>
                      </a:lnTo>
                      <a:lnTo>
                        <a:pt x="332" y="164"/>
                      </a:lnTo>
                      <a:close/>
                      <a:moveTo>
                        <a:pt x="282" y="164"/>
                      </a:moveTo>
                      <a:lnTo>
                        <a:pt x="282" y="164"/>
                      </a:lnTo>
                      <a:lnTo>
                        <a:pt x="286" y="182"/>
                      </a:lnTo>
                      <a:lnTo>
                        <a:pt x="292" y="182"/>
                      </a:lnTo>
                      <a:lnTo>
                        <a:pt x="292" y="174"/>
                      </a:lnTo>
                      <a:lnTo>
                        <a:pt x="286" y="164"/>
                      </a:lnTo>
                      <a:lnTo>
                        <a:pt x="282" y="164"/>
                      </a:lnTo>
                      <a:lnTo>
                        <a:pt x="282" y="164"/>
                      </a:lnTo>
                      <a:lnTo>
                        <a:pt x="282" y="164"/>
                      </a:lnTo>
                      <a:close/>
                      <a:moveTo>
                        <a:pt x="110" y="162"/>
                      </a:moveTo>
                      <a:lnTo>
                        <a:pt x="110" y="162"/>
                      </a:lnTo>
                      <a:lnTo>
                        <a:pt x="106" y="166"/>
                      </a:lnTo>
                      <a:lnTo>
                        <a:pt x="104" y="170"/>
                      </a:lnTo>
                      <a:lnTo>
                        <a:pt x="102" y="172"/>
                      </a:lnTo>
                      <a:lnTo>
                        <a:pt x="100" y="174"/>
                      </a:lnTo>
                      <a:lnTo>
                        <a:pt x="94" y="178"/>
                      </a:lnTo>
                      <a:lnTo>
                        <a:pt x="86" y="172"/>
                      </a:lnTo>
                      <a:lnTo>
                        <a:pt x="74" y="172"/>
                      </a:lnTo>
                      <a:lnTo>
                        <a:pt x="64" y="178"/>
                      </a:lnTo>
                      <a:lnTo>
                        <a:pt x="52" y="184"/>
                      </a:lnTo>
                      <a:lnTo>
                        <a:pt x="46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6" y="192"/>
                      </a:lnTo>
                      <a:lnTo>
                        <a:pt x="32" y="198"/>
                      </a:lnTo>
                      <a:lnTo>
                        <a:pt x="30" y="198"/>
                      </a:lnTo>
                      <a:lnTo>
                        <a:pt x="30" y="206"/>
                      </a:lnTo>
                      <a:lnTo>
                        <a:pt x="24" y="206"/>
                      </a:lnTo>
                      <a:lnTo>
                        <a:pt x="18" y="206"/>
                      </a:lnTo>
                      <a:lnTo>
                        <a:pt x="6" y="210"/>
                      </a:lnTo>
                      <a:lnTo>
                        <a:pt x="14" y="220"/>
                      </a:lnTo>
                      <a:lnTo>
                        <a:pt x="22" y="228"/>
                      </a:lnTo>
                      <a:lnTo>
                        <a:pt x="36" y="224"/>
                      </a:lnTo>
                      <a:lnTo>
                        <a:pt x="36" y="226"/>
                      </a:lnTo>
                      <a:lnTo>
                        <a:pt x="38" y="226"/>
                      </a:lnTo>
                      <a:lnTo>
                        <a:pt x="40" y="228"/>
                      </a:lnTo>
                      <a:lnTo>
                        <a:pt x="42" y="226"/>
                      </a:lnTo>
                      <a:lnTo>
                        <a:pt x="46" y="224"/>
                      </a:lnTo>
                      <a:lnTo>
                        <a:pt x="48" y="224"/>
                      </a:lnTo>
                      <a:lnTo>
                        <a:pt x="50" y="226"/>
                      </a:lnTo>
                      <a:lnTo>
                        <a:pt x="50" y="216"/>
                      </a:lnTo>
                      <a:lnTo>
                        <a:pt x="52" y="226"/>
                      </a:lnTo>
                      <a:lnTo>
                        <a:pt x="60" y="228"/>
                      </a:lnTo>
                      <a:lnTo>
                        <a:pt x="68" y="220"/>
                      </a:lnTo>
                      <a:lnTo>
                        <a:pt x="68" y="212"/>
                      </a:lnTo>
                      <a:lnTo>
                        <a:pt x="74" y="216"/>
                      </a:lnTo>
                      <a:lnTo>
                        <a:pt x="74" y="210"/>
                      </a:lnTo>
                      <a:lnTo>
                        <a:pt x="78" y="210"/>
                      </a:lnTo>
                      <a:lnTo>
                        <a:pt x="78" y="206"/>
                      </a:lnTo>
                      <a:lnTo>
                        <a:pt x="78" y="198"/>
                      </a:lnTo>
                      <a:lnTo>
                        <a:pt x="82" y="198"/>
                      </a:lnTo>
                      <a:lnTo>
                        <a:pt x="86" y="200"/>
                      </a:lnTo>
                      <a:lnTo>
                        <a:pt x="86" y="192"/>
                      </a:lnTo>
                      <a:lnTo>
                        <a:pt x="94" y="192"/>
                      </a:lnTo>
                      <a:lnTo>
                        <a:pt x="86" y="208"/>
                      </a:lnTo>
                      <a:lnTo>
                        <a:pt x="92" y="208"/>
                      </a:lnTo>
                      <a:lnTo>
                        <a:pt x="96" y="210"/>
                      </a:lnTo>
                      <a:lnTo>
                        <a:pt x="102" y="206"/>
                      </a:lnTo>
                      <a:lnTo>
                        <a:pt x="110" y="198"/>
                      </a:lnTo>
                      <a:lnTo>
                        <a:pt x="112" y="192"/>
                      </a:lnTo>
                      <a:lnTo>
                        <a:pt x="112" y="190"/>
                      </a:lnTo>
                      <a:lnTo>
                        <a:pt x="110" y="188"/>
                      </a:lnTo>
                      <a:lnTo>
                        <a:pt x="114" y="188"/>
                      </a:lnTo>
                      <a:lnTo>
                        <a:pt x="122" y="190"/>
                      </a:lnTo>
                      <a:lnTo>
                        <a:pt x="122" y="188"/>
                      </a:lnTo>
                      <a:lnTo>
                        <a:pt x="120" y="184"/>
                      </a:lnTo>
                      <a:lnTo>
                        <a:pt x="120" y="182"/>
                      </a:lnTo>
                      <a:lnTo>
                        <a:pt x="124" y="182"/>
                      </a:lnTo>
                      <a:lnTo>
                        <a:pt x="124" y="180"/>
                      </a:lnTo>
                      <a:lnTo>
                        <a:pt x="124" y="178"/>
                      </a:lnTo>
                      <a:lnTo>
                        <a:pt x="128" y="178"/>
                      </a:lnTo>
                      <a:lnTo>
                        <a:pt x="128" y="170"/>
                      </a:lnTo>
                      <a:lnTo>
                        <a:pt x="122" y="166"/>
                      </a:lnTo>
                      <a:lnTo>
                        <a:pt x="110" y="162"/>
                      </a:lnTo>
                      <a:lnTo>
                        <a:pt x="110" y="162"/>
                      </a:lnTo>
                      <a:lnTo>
                        <a:pt x="110" y="162"/>
                      </a:lnTo>
                      <a:close/>
                      <a:moveTo>
                        <a:pt x="610" y="160"/>
                      </a:moveTo>
                      <a:lnTo>
                        <a:pt x="610" y="160"/>
                      </a:lnTo>
                      <a:lnTo>
                        <a:pt x="610" y="162"/>
                      </a:lnTo>
                      <a:lnTo>
                        <a:pt x="610" y="164"/>
                      </a:lnTo>
                      <a:lnTo>
                        <a:pt x="608" y="164"/>
                      </a:lnTo>
                      <a:lnTo>
                        <a:pt x="608" y="162"/>
                      </a:lnTo>
                      <a:lnTo>
                        <a:pt x="608" y="160"/>
                      </a:lnTo>
                      <a:lnTo>
                        <a:pt x="610" y="160"/>
                      </a:lnTo>
                      <a:lnTo>
                        <a:pt x="610" y="160"/>
                      </a:lnTo>
                      <a:lnTo>
                        <a:pt x="610" y="160"/>
                      </a:lnTo>
                      <a:close/>
                      <a:moveTo>
                        <a:pt x="202" y="160"/>
                      </a:moveTo>
                      <a:lnTo>
                        <a:pt x="200" y="162"/>
                      </a:lnTo>
                      <a:lnTo>
                        <a:pt x="196" y="162"/>
                      </a:lnTo>
                      <a:lnTo>
                        <a:pt x="192" y="160"/>
                      </a:lnTo>
                      <a:lnTo>
                        <a:pt x="182" y="166"/>
                      </a:lnTo>
                      <a:lnTo>
                        <a:pt x="176" y="170"/>
                      </a:lnTo>
                      <a:lnTo>
                        <a:pt x="170" y="172"/>
                      </a:lnTo>
                      <a:lnTo>
                        <a:pt x="166" y="170"/>
                      </a:lnTo>
                      <a:lnTo>
                        <a:pt x="164" y="170"/>
                      </a:lnTo>
                      <a:lnTo>
                        <a:pt x="164" y="190"/>
                      </a:lnTo>
                      <a:lnTo>
                        <a:pt x="174" y="196"/>
                      </a:lnTo>
                      <a:lnTo>
                        <a:pt x="188" y="192"/>
                      </a:lnTo>
                      <a:lnTo>
                        <a:pt x="202" y="190"/>
                      </a:lnTo>
                      <a:lnTo>
                        <a:pt x="204" y="184"/>
                      </a:lnTo>
                      <a:lnTo>
                        <a:pt x="206" y="178"/>
                      </a:lnTo>
                      <a:lnTo>
                        <a:pt x="204" y="174"/>
                      </a:lnTo>
                      <a:lnTo>
                        <a:pt x="202" y="172"/>
                      </a:lnTo>
                      <a:lnTo>
                        <a:pt x="206" y="172"/>
                      </a:lnTo>
                      <a:lnTo>
                        <a:pt x="210" y="172"/>
                      </a:lnTo>
                      <a:lnTo>
                        <a:pt x="214" y="166"/>
                      </a:lnTo>
                      <a:lnTo>
                        <a:pt x="214" y="164"/>
                      </a:lnTo>
                      <a:lnTo>
                        <a:pt x="210" y="160"/>
                      </a:lnTo>
                      <a:lnTo>
                        <a:pt x="202" y="160"/>
                      </a:lnTo>
                      <a:lnTo>
                        <a:pt x="202" y="160"/>
                      </a:lnTo>
                      <a:lnTo>
                        <a:pt x="202" y="160"/>
                      </a:lnTo>
                      <a:close/>
                      <a:moveTo>
                        <a:pt x="140" y="154"/>
                      </a:moveTo>
                      <a:lnTo>
                        <a:pt x="140" y="154"/>
                      </a:lnTo>
                      <a:lnTo>
                        <a:pt x="132" y="160"/>
                      </a:lnTo>
                      <a:lnTo>
                        <a:pt x="132" y="166"/>
                      </a:lnTo>
                      <a:lnTo>
                        <a:pt x="136" y="170"/>
                      </a:lnTo>
                      <a:lnTo>
                        <a:pt x="138" y="172"/>
                      </a:lnTo>
                      <a:lnTo>
                        <a:pt x="146" y="172"/>
                      </a:lnTo>
                      <a:lnTo>
                        <a:pt x="150" y="162"/>
                      </a:lnTo>
                      <a:lnTo>
                        <a:pt x="140" y="154"/>
                      </a:lnTo>
                      <a:lnTo>
                        <a:pt x="140" y="154"/>
                      </a:lnTo>
                      <a:lnTo>
                        <a:pt x="140" y="154"/>
                      </a:lnTo>
                      <a:close/>
                      <a:moveTo>
                        <a:pt x="160" y="144"/>
                      </a:moveTo>
                      <a:lnTo>
                        <a:pt x="160" y="144"/>
                      </a:lnTo>
                      <a:lnTo>
                        <a:pt x="156" y="154"/>
                      </a:lnTo>
                      <a:lnTo>
                        <a:pt x="174" y="152"/>
                      </a:lnTo>
                      <a:lnTo>
                        <a:pt x="182" y="156"/>
                      </a:lnTo>
                      <a:lnTo>
                        <a:pt x="182" y="160"/>
                      </a:lnTo>
                      <a:lnTo>
                        <a:pt x="192" y="152"/>
                      </a:lnTo>
                      <a:lnTo>
                        <a:pt x="188" y="148"/>
                      </a:lnTo>
                      <a:lnTo>
                        <a:pt x="188" y="144"/>
                      </a:lnTo>
                      <a:lnTo>
                        <a:pt x="160" y="144"/>
                      </a:lnTo>
                      <a:lnTo>
                        <a:pt x="160" y="144"/>
                      </a:lnTo>
                      <a:lnTo>
                        <a:pt x="160" y="144"/>
                      </a:lnTo>
                      <a:close/>
                      <a:moveTo>
                        <a:pt x="210" y="138"/>
                      </a:moveTo>
                      <a:lnTo>
                        <a:pt x="210" y="138"/>
                      </a:lnTo>
                      <a:lnTo>
                        <a:pt x="204" y="142"/>
                      </a:lnTo>
                      <a:lnTo>
                        <a:pt x="200" y="144"/>
                      </a:lnTo>
                      <a:lnTo>
                        <a:pt x="192" y="144"/>
                      </a:lnTo>
                      <a:lnTo>
                        <a:pt x="194" y="146"/>
                      </a:lnTo>
                      <a:lnTo>
                        <a:pt x="194" y="148"/>
                      </a:lnTo>
                      <a:lnTo>
                        <a:pt x="194" y="152"/>
                      </a:lnTo>
                      <a:lnTo>
                        <a:pt x="204" y="154"/>
                      </a:lnTo>
                      <a:lnTo>
                        <a:pt x="206" y="154"/>
                      </a:lnTo>
                      <a:lnTo>
                        <a:pt x="214" y="156"/>
                      </a:lnTo>
                      <a:lnTo>
                        <a:pt x="220" y="154"/>
                      </a:lnTo>
                      <a:lnTo>
                        <a:pt x="222" y="152"/>
                      </a:lnTo>
                      <a:lnTo>
                        <a:pt x="222" y="146"/>
                      </a:lnTo>
                      <a:lnTo>
                        <a:pt x="220" y="142"/>
                      </a:lnTo>
                      <a:lnTo>
                        <a:pt x="210" y="138"/>
                      </a:lnTo>
                      <a:lnTo>
                        <a:pt x="210" y="138"/>
                      </a:lnTo>
                      <a:lnTo>
                        <a:pt x="210" y="138"/>
                      </a:lnTo>
                      <a:close/>
                      <a:moveTo>
                        <a:pt x="560" y="136"/>
                      </a:moveTo>
                      <a:lnTo>
                        <a:pt x="560" y="136"/>
                      </a:lnTo>
                      <a:lnTo>
                        <a:pt x="564" y="136"/>
                      </a:lnTo>
                      <a:lnTo>
                        <a:pt x="560" y="138"/>
                      </a:lnTo>
                      <a:lnTo>
                        <a:pt x="558" y="142"/>
                      </a:lnTo>
                      <a:lnTo>
                        <a:pt x="558" y="136"/>
                      </a:lnTo>
                      <a:lnTo>
                        <a:pt x="560" y="136"/>
                      </a:lnTo>
                      <a:lnTo>
                        <a:pt x="560" y="136"/>
                      </a:lnTo>
                      <a:lnTo>
                        <a:pt x="560" y="136"/>
                      </a:lnTo>
                      <a:close/>
                      <a:moveTo>
                        <a:pt x="382" y="136"/>
                      </a:moveTo>
                      <a:lnTo>
                        <a:pt x="382" y="154"/>
                      </a:lnTo>
                      <a:lnTo>
                        <a:pt x="392" y="156"/>
                      </a:lnTo>
                      <a:lnTo>
                        <a:pt x="400" y="160"/>
                      </a:lnTo>
                      <a:lnTo>
                        <a:pt x="396" y="160"/>
                      </a:lnTo>
                      <a:lnTo>
                        <a:pt x="394" y="160"/>
                      </a:lnTo>
                      <a:lnTo>
                        <a:pt x="402" y="172"/>
                      </a:lnTo>
                      <a:lnTo>
                        <a:pt x="406" y="174"/>
                      </a:lnTo>
                      <a:lnTo>
                        <a:pt x="418" y="172"/>
                      </a:lnTo>
                      <a:lnTo>
                        <a:pt x="432" y="170"/>
                      </a:lnTo>
                      <a:lnTo>
                        <a:pt x="428" y="154"/>
                      </a:lnTo>
                      <a:lnTo>
                        <a:pt x="424" y="152"/>
                      </a:lnTo>
                      <a:lnTo>
                        <a:pt x="422" y="152"/>
                      </a:lnTo>
                      <a:lnTo>
                        <a:pt x="414" y="152"/>
                      </a:lnTo>
                      <a:lnTo>
                        <a:pt x="406" y="144"/>
                      </a:lnTo>
                      <a:lnTo>
                        <a:pt x="394" y="142"/>
                      </a:lnTo>
                      <a:lnTo>
                        <a:pt x="382" y="136"/>
                      </a:lnTo>
                      <a:lnTo>
                        <a:pt x="382" y="136"/>
                      </a:lnTo>
                      <a:lnTo>
                        <a:pt x="382" y="136"/>
                      </a:lnTo>
                      <a:close/>
                      <a:moveTo>
                        <a:pt x="274" y="124"/>
                      </a:moveTo>
                      <a:lnTo>
                        <a:pt x="274" y="124"/>
                      </a:lnTo>
                      <a:lnTo>
                        <a:pt x="272" y="126"/>
                      </a:lnTo>
                      <a:lnTo>
                        <a:pt x="268" y="128"/>
                      </a:lnTo>
                      <a:lnTo>
                        <a:pt x="268" y="138"/>
                      </a:lnTo>
                      <a:lnTo>
                        <a:pt x="276" y="136"/>
                      </a:lnTo>
                      <a:lnTo>
                        <a:pt x="276" y="142"/>
                      </a:lnTo>
                      <a:lnTo>
                        <a:pt x="278" y="142"/>
                      </a:lnTo>
                      <a:lnTo>
                        <a:pt x="278" y="138"/>
                      </a:lnTo>
                      <a:lnTo>
                        <a:pt x="282" y="142"/>
                      </a:lnTo>
                      <a:lnTo>
                        <a:pt x="278" y="146"/>
                      </a:lnTo>
                      <a:lnTo>
                        <a:pt x="282" y="146"/>
                      </a:lnTo>
                      <a:lnTo>
                        <a:pt x="284" y="146"/>
                      </a:lnTo>
                      <a:lnTo>
                        <a:pt x="288" y="144"/>
                      </a:lnTo>
                      <a:lnTo>
                        <a:pt x="288" y="146"/>
                      </a:lnTo>
                      <a:lnTo>
                        <a:pt x="288" y="148"/>
                      </a:lnTo>
                      <a:lnTo>
                        <a:pt x="286" y="148"/>
                      </a:lnTo>
                      <a:lnTo>
                        <a:pt x="292" y="154"/>
                      </a:lnTo>
                      <a:lnTo>
                        <a:pt x="284" y="156"/>
                      </a:lnTo>
                      <a:lnTo>
                        <a:pt x="284" y="160"/>
                      </a:lnTo>
                      <a:lnTo>
                        <a:pt x="300" y="154"/>
                      </a:lnTo>
                      <a:lnTo>
                        <a:pt x="312" y="152"/>
                      </a:lnTo>
                      <a:lnTo>
                        <a:pt x="324" y="152"/>
                      </a:lnTo>
                      <a:lnTo>
                        <a:pt x="338" y="160"/>
                      </a:lnTo>
                      <a:lnTo>
                        <a:pt x="340" y="162"/>
                      </a:lnTo>
                      <a:lnTo>
                        <a:pt x="342" y="164"/>
                      </a:lnTo>
                      <a:lnTo>
                        <a:pt x="350" y="166"/>
                      </a:lnTo>
                      <a:lnTo>
                        <a:pt x="356" y="172"/>
                      </a:lnTo>
                      <a:lnTo>
                        <a:pt x="358" y="178"/>
                      </a:lnTo>
                      <a:lnTo>
                        <a:pt x="364" y="174"/>
                      </a:lnTo>
                      <a:lnTo>
                        <a:pt x="366" y="178"/>
                      </a:lnTo>
                      <a:lnTo>
                        <a:pt x="372" y="170"/>
                      </a:lnTo>
                      <a:lnTo>
                        <a:pt x="372" y="166"/>
                      </a:lnTo>
                      <a:lnTo>
                        <a:pt x="372" y="162"/>
                      </a:lnTo>
                      <a:lnTo>
                        <a:pt x="366" y="160"/>
                      </a:lnTo>
                      <a:lnTo>
                        <a:pt x="360" y="152"/>
                      </a:lnTo>
                      <a:lnTo>
                        <a:pt x="358" y="148"/>
                      </a:lnTo>
                      <a:lnTo>
                        <a:pt x="354" y="152"/>
                      </a:lnTo>
                      <a:lnTo>
                        <a:pt x="346" y="148"/>
                      </a:lnTo>
                      <a:lnTo>
                        <a:pt x="336" y="138"/>
                      </a:lnTo>
                      <a:lnTo>
                        <a:pt x="332" y="138"/>
                      </a:lnTo>
                      <a:lnTo>
                        <a:pt x="330" y="142"/>
                      </a:lnTo>
                      <a:lnTo>
                        <a:pt x="328" y="136"/>
                      </a:lnTo>
                      <a:lnTo>
                        <a:pt x="324" y="134"/>
                      </a:lnTo>
                      <a:lnTo>
                        <a:pt x="320" y="134"/>
                      </a:lnTo>
                      <a:lnTo>
                        <a:pt x="318" y="136"/>
                      </a:lnTo>
                      <a:lnTo>
                        <a:pt x="318" y="138"/>
                      </a:lnTo>
                      <a:lnTo>
                        <a:pt x="312" y="138"/>
                      </a:lnTo>
                      <a:lnTo>
                        <a:pt x="312" y="134"/>
                      </a:lnTo>
                      <a:lnTo>
                        <a:pt x="300" y="128"/>
                      </a:lnTo>
                      <a:lnTo>
                        <a:pt x="300" y="136"/>
                      </a:lnTo>
                      <a:lnTo>
                        <a:pt x="294" y="138"/>
                      </a:lnTo>
                      <a:lnTo>
                        <a:pt x="292" y="128"/>
                      </a:lnTo>
                      <a:lnTo>
                        <a:pt x="274" y="124"/>
                      </a:lnTo>
                      <a:lnTo>
                        <a:pt x="274" y="124"/>
                      </a:lnTo>
                      <a:lnTo>
                        <a:pt x="274" y="124"/>
                      </a:lnTo>
                      <a:close/>
                      <a:moveTo>
                        <a:pt x="576" y="112"/>
                      </a:moveTo>
                      <a:lnTo>
                        <a:pt x="576" y="112"/>
                      </a:lnTo>
                      <a:lnTo>
                        <a:pt x="584" y="124"/>
                      </a:lnTo>
                      <a:lnTo>
                        <a:pt x="592" y="126"/>
                      </a:lnTo>
                      <a:lnTo>
                        <a:pt x="594" y="130"/>
                      </a:lnTo>
                      <a:lnTo>
                        <a:pt x="584" y="134"/>
                      </a:lnTo>
                      <a:lnTo>
                        <a:pt x="586" y="136"/>
                      </a:lnTo>
                      <a:lnTo>
                        <a:pt x="612" y="136"/>
                      </a:lnTo>
                      <a:lnTo>
                        <a:pt x="612" y="142"/>
                      </a:lnTo>
                      <a:lnTo>
                        <a:pt x="564" y="138"/>
                      </a:lnTo>
                      <a:lnTo>
                        <a:pt x="564" y="134"/>
                      </a:lnTo>
                      <a:lnTo>
                        <a:pt x="578" y="128"/>
                      </a:lnTo>
                      <a:lnTo>
                        <a:pt x="578" y="124"/>
                      </a:lnTo>
                      <a:lnTo>
                        <a:pt x="574" y="118"/>
                      </a:lnTo>
                      <a:lnTo>
                        <a:pt x="576" y="112"/>
                      </a:lnTo>
                      <a:lnTo>
                        <a:pt x="576" y="112"/>
                      </a:lnTo>
                      <a:lnTo>
                        <a:pt x="576" y="112"/>
                      </a:lnTo>
                      <a:close/>
                      <a:moveTo>
                        <a:pt x="648" y="88"/>
                      </a:moveTo>
                      <a:lnTo>
                        <a:pt x="648" y="88"/>
                      </a:lnTo>
                      <a:lnTo>
                        <a:pt x="632" y="90"/>
                      </a:lnTo>
                      <a:lnTo>
                        <a:pt x="618" y="92"/>
                      </a:lnTo>
                      <a:lnTo>
                        <a:pt x="618" y="96"/>
                      </a:lnTo>
                      <a:lnTo>
                        <a:pt x="620" y="96"/>
                      </a:lnTo>
                      <a:lnTo>
                        <a:pt x="622" y="96"/>
                      </a:lnTo>
                      <a:lnTo>
                        <a:pt x="622" y="102"/>
                      </a:lnTo>
                      <a:lnTo>
                        <a:pt x="622" y="106"/>
                      </a:lnTo>
                      <a:lnTo>
                        <a:pt x="626" y="108"/>
                      </a:lnTo>
                      <a:lnTo>
                        <a:pt x="632" y="110"/>
                      </a:lnTo>
                      <a:lnTo>
                        <a:pt x="638" y="110"/>
                      </a:lnTo>
                      <a:lnTo>
                        <a:pt x="640" y="108"/>
                      </a:lnTo>
                      <a:lnTo>
                        <a:pt x="646" y="108"/>
                      </a:lnTo>
                      <a:lnTo>
                        <a:pt x="646" y="110"/>
                      </a:lnTo>
                      <a:lnTo>
                        <a:pt x="640" y="116"/>
                      </a:lnTo>
                      <a:lnTo>
                        <a:pt x="632" y="116"/>
                      </a:lnTo>
                      <a:lnTo>
                        <a:pt x="626" y="112"/>
                      </a:lnTo>
                      <a:lnTo>
                        <a:pt x="622" y="110"/>
                      </a:lnTo>
                      <a:lnTo>
                        <a:pt x="620" y="106"/>
                      </a:lnTo>
                      <a:lnTo>
                        <a:pt x="614" y="98"/>
                      </a:lnTo>
                      <a:lnTo>
                        <a:pt x="612" y="92"/>
                      </a:lnTo>
                      <a:lnTo>
                        <a:pt x="610" y="90"/>
                      </a:lnTo>
                      <a:lnTo>
                        <a:pt x="600" y="90"/>
                      </a:lnTo>
                      <a:lnTo>
                        <a:pt x="586" y="88"/>
                      </a:lnTo>
                      <a:lnTo>
                        <a:pt x="566" y="90"/>
                      </a:lnTo>
                      <a:lnTo>
                        <a:pt x="560" y="92"/>
                      </a:lnTo>
                      <a:lnTo>
                        <a:pt x="560" y="98"/>
                      </a:lnTo>
                      <a:lnTo>
                        <a:pt x="564" y="100"/>
                      </a:lnTo>
                      <a:lnTo>
                        <a:pt x="550" y="110"/>
                      </a:lnTo>
                      <a:lnTo>
                        <a:pt x="550" y="108"/>
                      </a:lnTo>
                      <a:lnTo>
                        <a:pt x="550" y="106"/>
                      </a:lnTo>
                      <a:lnTo>
                        <a:pt x="554" y="100"/>
                      </a:lnTo>
                      <a:lnTo>
                        <a:pt x="548" y="98"/>
                      </a:lnTo>
                      <a:lnTo>
                        <a:pt x="546" y="96"/>
                      </a:lnTo>
                      <a:lnTo>
                        <a:pt x="546" y="90"/>
                      </a:lnTo>
                      <a:lnTo>
                        <a:pt x="542" y="88"/>
                      </a:lnTo>
                      <a:lnTo>
                        <a:pt x="542" y="90"/>
                      </a:lnTo>
                      <a:lnTo>
                        <a:pt x="542" y="92"/>
                      </a:lnTo>
                      <a:lnTo>
                        <a:pt x="530" y="90"/>
                      </a:lnTo>
                      <a:lnTo>
                        <a:pt x="530" y="92"/>
                      </a:lnTo>
                      <a:lnTo>
                        <a:pt x="496" y="92"/>
                      </a:lnTo>
                      <a:lnTo>
                        <a:pt x="492" y="90"/>
                      </a:lnTo>
                      <a:lnTo>
                        <a:pt x="486" y="90"/>
                      </a:lnTo>
                      <a:lnTo>
                        <a:pt x="482" y="78"/>
                      </a:lnTo>
                      <a:lnTo>
                        <a:pt x="478" y="70"/>
                      </a:lnTo>
                      <a:lnTo>
                        <a:pt x="476" y="66"/>
                      </a:lnTo>
                      <a:lnTo>
                        <a:pt x="466" y="62"/>
                      </a:lnTo>
                      <a:lnTo>
                        <a:pt x="450" y="60"/>
                      </a:lnTo>
                      <a:lnTo>
                        <a:pt x="418" y="56"/>
                      </a:lnTo>
                      <a:lnTo>
                        <a:pt x="418" y="62"/>
                      </a:lnTo>
                      <a:lnTo>
                        <a:pt x="442" y="64"/>
                      </a:lnTo>
                      <a:lnTo>
                        <a:pt x="440" y="74"/>
                      </a:lnTo>
                      <a:lnTo>
                        <a:pt x="418" y="70"/>
                      </a:lnTo>
                      <a:lnTo>
                        <a:pt x="418" y="78"/>
                      </a:lnTo>
                      <a:lnTo>
                        <a:pt x="436" y="78"/>
                      </a:lnTo>
                      <a:lnTo>
                        <a:pt x="440" y="82"/>
                      </a:lnTo>
                      <a:lnTo>
                        <a:pt x="442" y="82"/>
                      </a:lnTo>
                      <a:lnTo>
                        <a:pt x="446" y="80"/>
                      </a:lnTo>
                      <a:lnTo>
                        <a:pt x="450" y="80"/>
                      </a:lnTo>
                      <a:lnTo>
                        <a:pt x="454" y="82"/>
                      </a:lnTo>
                      <a:lnTo>
                        <a:pt x="456" y="88"/>
                      </a:lnTo>
                      <a:lnTo>
                        <a:pt x="432" y="90"/>
                      </a:lnTo>
                      <a:lnTo>
                        <a:pt x="432" y="92"/>
                      </a:lnTo>
                      <a:lnTo>
                        <a:pt x="436" y="98"/>
                      </a:lnTo>
                      <a:lnTo>
                        <a:pt x="424" y="98"/>
                      </a:lnTo>
                      <a:lnTo>
                        <a:pt x="446" y="102"/>
                      </a:lnTo>
                      <a:lnTo>
                        <a:pt x="446" y="98"/>
                      </a:lnTo>
                      <a:lnTo>
                        <a:pt x="448" y="100"/>
                      </a:lnTo>
                      <a:lnTo>
                        <a:pt x="448" y="106"/>
                      </a:lnTo>
                      <a:lnTo>
                        <a:pt x="454" y="102"/>
                      </a:lnTo>
                      <a:lnTo>
                        <a:pt x="458" y="102"/>
                      </a:lnTo>
                      <a:lnTo>
                        <a:pt x="460" y="106"/>
                      </a:lnTo>
                      <a:lnTo>
                        <a:pt x="446" y="106"/>
                      </a:lnTo>
                      <a:lnTo>
                        <a:pt x="432" y="106"/>
                      </a:lnTo>
                      <a:lnTo>
                        <a:pt x="436" y="118"/>
                      </a:lnTo>
                      <a:lnTo>
                        <a:pt x="438" y="120"/>
                      </a:lnTo>
                      <a:lnTo>
                        <a:pt x="446" y="124"/>
                      </a:lnTo>
                      <a:lnTo>
                        <a:pt x="458" y="126"/>
                      </a:lnTo>
                      <a:lnTo>
                        <a:pt x="460" y="126"/>
                      </a:lnTo>
                      <a:lnTo>
                        <a:pt x="454" y="126"/>
                      </a:lnTo>
                      <a:lnTo>
                        <a:pt x="446" y="128"/>
                      </a:lnTo>
                      <a:lnTo>
                        <a:pt x="442" y="128"/>
                      </a:lnTo>
                      <a:lnTo>
                        <a:pt x="446" y="130"/>
                      </a:lnTo>
                      <a:lnTo>
                        <a:pt x="456" y="136"/>
                      </a:lnTo>
                      <a:lnTo>
                        <a:pt x="460" y="134"/>
                      </a:lnTo>
                      <a:lnTo>
                        <a:pt x="464" y="134"/>
                      </a:lnTo>
                      <a:lnTo>
                        <a:pt x="468" y="128"/>
                      </a:lnTo>
                      <a:lnTo>
                        <a:pt x="476" y="128"/>
                      </a:lnTo>
                      <a:lnTo>
                        <a:pt x="484" y="128"/>
                      </a:lnTo>
                      <a:lnTo>
                        <a:pt x="484" y="134"/>
                      </a:lnTo>
                      <a:lnTo>
                        <a:pt x="460" y="138"/>
                      </a:lnTo>
                      <a:lnTo>
                        <a:pt x="468" y="154"/>
                      </a:lnTo>
                      <a:lnTo>
                        <a:pt x="472" y="154"/>
                      </a:lnTo>
                      <a:lnTo>
                        <a:pt x="472" y="156"/>
                      </a:lnTo>
                      <a:lnTo>
                        <a:pt x="468" y="160"/>
                      </a:lnTo>
                      <a:lnTo>
                        <a:pt x="468" y="162"/>
                      </a:lnTo>
                      <a:lnTo>
                        <a:pt x="490" y="162"/>
                      </a:lnTo>
                      <a:lnTo>
                        <a:pt x="492" y="156"/>
                      </a:lnTo>
                      <a:lnTo>
                        <a:pt x="494" y="156"/>
                      </a:lnTo>
                      <a:lnTo>
                        <a:pt x="496" y="160"/>
                      </a:lnTo>
                      <a:lnTo>
                        <a:pt x="502" y="162"/>
                      </a:lnTo>
                      <a:lnTo>
                        <a:pt x="504" y="162"/>
                      </a:lnTo>
                      <a:lnTo>
                        <a:pt x="510" y="160"/>
                      </a:lnTo>
                      <a:lnTo>
                        <a:pt x="512" y="156"/>
                      </a:lnTo>
                      <a:lnTo>
                        <a:pt x="512" y="154"/>
                      </a:lnTo>
                      <a:lnTo>
                        <a:pt x="514" y="152"/>
                      </a:lnTo>
                      <a:lnTo>
                        <a:pt x="522" y="152"/>
                      </a:lnTo>
                      <a:lnTo>
                        <a:pt x="528" y="148"/>
                      </a:lnTo>
                      <a:lnTo>
                        <a:pt x="528" y="144"/>
                      </a:lnTo>
                      <a:lnTo>
                        <a:pt x="528" y="142"/>
                      </a:lnTo>
                      <a:lnTo>
                        <a:pt x="528" y="138"/>
                      </a:lnTo>
                      <a:lnTo>
                        <a:pt x="530" y="138"/>
                      </a:lnTo>
                      <a:lnTo>
                        <a:pt x="530" y="144"/>
                      </a:lnTo>
                      <a:lnTo>
                        <a:pt x="536" y="144"/>
                      </a:lnTo>
                      <a:lnTo>
                        <a:pt x="542" y="138"/>
                      </a:lnTo>
                      <a:lnTo>
                        <a:pt x="556" y="136"/>
                      </a:lnTo>
                      <a:lnTo>
                        <a:pt x="554" y="138"/>
                      </a:lnTo>
                      <a:lnTo>
                        <a:pt x="556" y="138"/>
                      </a:lnTo>
                      <a:lnTo>
                        <a:pt x="556" y="142"/>
                      </a:lnTo>
                      <a:lnTo>
                        <a:pt x="554" y="144"/>
                      </a:lnTo>
                      <a:lnTo>
                        <a:pt x="546" y="146"/>
                      </a:lnTo>
                      <a:lnTo>
                        <a:pt x="538" y="146"/>
                      </a:lnTo>
                      <a:lnTo>
                        <a:pt x="538" y="154"/>
                      </a:lnTo>
                      <a:lnTo>
                        <a:pt x="536" y="154"/>
                      </a:lnTo>
                      <a:lnTo>
                        <a:pt x="536" y="156"/>
                      </a:lnTo>
                      <a:lnTo>
                        <a:pt x="536" y="162"/>
                      </a:lnTo>
                      <a:lnTo>
                        <a:pt x="550" y="160"/>
                      </a:lnTo>
                      <a:lnTo>
                        <a:pt x="560" y="160"/>
                      </a:lnTo>
                      <a:lnTo>
                        <a:pt x="572" y="156"/>
                      </a:lnTo>
                      <a:lnTo>
                        <a:pt x="582" y="148"/>
                      </a:lnTo>
                      <a:lnTo>
                        <a:pt x="578" y="164"/>
                      </a:lnTo>
                      <a:lnTo>
                        <a:pt x="582" y="170"/>
                      </a:lnTo>
                      <a:lnTo>
                        <a:pt x="584" y="170"/>
                      </a:lnTo>
                      <a:lnTo>
                        <a:pt x="592" y="172"/>
                      </a:lnTo>
                      <a:lnTo>
                        <a:pt x="604" y="172"/>
                      </a:lnTo>
                      <a:lnTo>
                        <a:pt x="602" y="174"/>
                      </a:lnTo>
                      <a:lnTo>
                        <a:pt x="602" y="180"/>
                      </a:lnTo>
                      <a:lnTo>
                        <a:pt x="600" y="182"/>
                      </a:lnTo>
                      <a:lnTo>
                        <a:pt x="596" y="184"/>
                      </a:lnTo>
                      <a:lnTo>
                        <a:pt x="586" y="184"/>
                      </a:lnTo>
                      <a:lnTo>
                        <a:pt x="574" y="182"/>
                      </a:lnTo>
                      <a:lnTo>
                        <a:pt x="574" y="174"/>
                      </a:lnTo>
                      <a:lnTo>
                        <a:pt x="568" y="174"/>
                      </a:lnTo>
                      <a:lnTo>
                        <a:pt x="564" y="174"/>
                      </a:lnTo>
                      <a:lnTo>
                        <a:pt x="558" y="166"/>
                      </a:lnTo>
                      <a:lnTo>
                        <a:pt x="550" y="166"/>
                      </a:lnTo>
                      <a:lnTo>
                        <a:pt x="546" y="166"/>
                      </a:lnTo>
                      <a:lnTo>
                        <a:pt x="530" y="170"/>
                      </a:lnTo>
                      <a:lnTo>
                        <a:pt x="532" y="178"/>
                      </a:lnTo>
                      <a:lnTo>
                        <a:pt x="538" y="180"/>
                      </a:lnTo>
                      <a:lnTo>
                        <a:pt x="540" y="180"/>
                      </a:lnTo>
                      <a:lnTo>
                        <a:pt x="540" y="178"/>
                      </a:lnTo>
                      <a:lnTo>
                        <a:pt x="540" y="184"/>
                      </a:lnTo>
                      <a:lnTo>
                        <a:pt x="522" y="192"/>
                      </a:lnTo>
                      <a:lnTo>
                        <a:pt x="512" y="196"/>
                      </a:lnTo>
                      <a:lnTo>
                        <a:pt x="508" y="200"/>
                      </a:lnTo>
                      <a:lnTo>
                        <a:pt x="508" y="206"/>
                      </a:lnTo>
                      <a:lnTo>
                        <a:pt x="510" y="212"/>
                      </a:lnTo>
                      <a:lnTo>
                        <a:pt x="512" y="212"/>
                      </a:lnTo>
                      <a:lnTo>
                        <a:pt x="514" y="210"/>
                      </a:lnTo>
                      <a:lnTo>
                        <a:pt x="520" y="210"/>
                      </a:lnTo>
                      <a:lnTo>
                        <a:pt x="522" y="212"/>
                      </a:lnTo>
                      <a:lnTo>
                        <a:pt x="528" y="216"/>
                      </a:lnTo>
                      <a:lnTo>
                        <a:pt x="536" y="212"/>
                      </a:lnTo>
                      <a:lnTo>
                        <a:pt x="532" y="210"/>
                      </a:lnTo>
                      <a:lnTo>
                        <a:pt x="540" y="208"/>
                      </a:lnTo>
                      <a:lnTo>
                        <a:pt x="542" y="210"/>
                      </a:lnTo>
                      <a:lnTo>
                        <a:pt x="546" y="212"/>
                      </a:lnTo>
                      <a:lnTo>
                        <a:pt x="546" y="210"/>
                      </a:lnTo>
                      <a:lnTo>
                        <a:pt x="546" y="208"/>
                      </a:lnTo>
                      <a:lnTo>
                        <a:pt x="548" y="208"/>
                      </a:lnTo>
                      <a:lnTo>
                        <a:pt x="548" y="210"/>
                      </a:lnTo>
                      <a:lnTo>
                        <a:pt x="574" y="218"/>
                      </a:lnTo>
                      <a:lnTo>
                        <a:pt x="576" y="212"/>
                      </a:lnTo>
                      <a:lnTo>
                        <a:pt x="578" y="210"/>
                      </a:lnTo>
                      <a:lnTo>
                        <a:pt x="574" y="202"/>
                      </a:lnTo>
                      <a:lnTo>
                        <a:pt x="578" y="202"/>
                      </a:lnTo>
                      <a:lnTo>
                        <a:pt x="584" y="206"/>
                      </a:lnTo>
                      <a:lnTo>
                        <a:pt x="586" y="200"/>
                      </a:lnTo>
                      <a:lnTo>
                        <a:pt x="592" y="196"/>
                      </a:lnTo>
                      <a:lnTo>
                        <a:pt x="592" y="210"/>
                      </a:lnTo>
                      <a:lnTo>
                        <a:pt x="618" y="208"/>
                      </a:lnTo>
                      <a:lnTo>
                        <a:pt x="620" y="202"/>
                      </a:lnTo>
                      <a:lnTo>
                        <a:pt x="620" y="200"/>
                      </a:lnTo>
                      <a:lnTo>
                        <a:pt x="622" y="198"/>
                      </a:lnTo>
                      <a:lnTo>
                        <a:pt x="626" y="208"/>
                      </a:lnTo>
                      <a:lnTo>
                        <a:pt x="628" y="206"/>
                      </a:lnTo>
                      <a:lnTo>
                        <a:pt x="628" y="202"/>
                      </a:lnTo>
                      <a:lnTo>
                        <a:pt x="632" y="206"/>
                      </a:lnTo>
                      <a:lnTo>
                        <a:pt x="638" y="206"/>
                      </a:lnTo>
                      <a:lnTo>
                        <a:pt x="638" y="220"/>
                      </a:lnTo>
                      <a:lnTo>
                        <a:pt x="658" y="206"/>
                      </a:lnTo>
                      <a:lnTo>
                        <a:pt x="660" y="208"/>
                      </a:lnTo>
                      <a:lnTo>
                        <a:pt x="664" y="210"/>
                      </a:lnTo>
                      <a:lnTo>
                        <a:pt x="666" y="210"/>
                      </a:lnTo>
                      <a:lnTo>
                        <a:pt x="672" y="206"/>
                      </a:lnTo>
                      <a:lnTo>
                        <a:pt x="678" y="198"/>
                      </a:lnTo>
                      <a:lnTo>
                        <a:pt x="682" y="198"/>
                      </a:lnTo>
                      <a:lnTo>
                        <a:pt x="678" y="198"/>
                      </a:lnTo>
                      <a:lnTo>
                        <a:pt x="678" y="196"/>
                      </a:lnTo>
                      <a:lnTo>
                        <a:pt x="668" y="196"/>
                      </a:lnTo>
                      <a:lnTo>
                        <a:pt x="666" y="190"/>
                      </a:lnTo>
                      <a:lnTo>
                        <a:pt x="660" y="184"/>
                      </a:lnTo>
                      <a:lnTo>
                        <a:pt x="646" y="180"/>
                      </a:lnTo>
                      <a:lnTo>
                        <a:pt x="678" y="178"/>
                      </a:lnTo>
                      <a:lnTo>
                        <a:pt x="678" y="164"/>
                      </a:lnTo>
                      <a:lnTo>
                        <a:pt x="694" y="166"/>
                      </a:lnTo>
                      <a:lnTo>
                        <a:pt x="702" y="166"/>
                      </a:lnTo>
                      <a:lnTo>
                        <a:pt x="710" y="164"/>
                      </a:lnTo>
                      <a:lnTo>
                        <a:pt x="712" y="160"/>
                      </a:lnTo>
                      <a:lnTo>
                        <a:pt x="708" y="160"/>
                      </a:lnTo>
                      <a:lnTo>
                        <a:pt x="708" y="156"/>
                      </a:lnTo>
                      <a:lnTo>
                        <a:pt x="720" y="156"/>
                      </a:lnTo>
                      <a:lnTo>
                        <a:pt x="718" y="154"/>
                      </a:lnTo>
                      <a:lnTo>
                        <a:pt x="718" y="152"/>
                      </a:lnTo>
                      <a:lnTo>
                        <a:pt x="714" y="148"/>
                      </a:lnTo>
                      <a:lnTo>
                        <a:pt x="722" y="148"/>
                      </a:lnTo>
                      <a:lnTo>
                        <a:pt x="730" y="148"/>
                      </a:lnTo>
                      <a:lnTo>
                        <a:pt x="730" y="146"/>
                      </a:lnTo>
                      <a:lnTo>
                        <a:pt x="732" y="144"/>
                      </a:lnTo>
                      <a:lnTo>
                        <a:pt x="732" y="142"/>
                      </a:lnTo>
                      <a:lnTo>
                        <a:pt x="732" y="138"/>
                      </a:lnTo>
                      <a:lnTo>
                        <a:pt x="728" y="138"/>
                      </a:lnTo>
                      <a:lnTo>
                        <a:pt x="726" y="138"/>
                      </a:lnTo>
                      <a:lnTo>
                        <a:pt x="726" y="142"/>
                      </a:lnTo>
                      <a:lnTo>
                        <a:pt x="720" y="142"/>
                      </a:lnTo>
                      <a:lnTo>
                        <a:pt x="720" y="136"/>
                      </a:lnTo>
                      <a:lnTo>
                        <a:pt x="712" y="134"/>
                      </a:lnTo>
                      <a:lnTo>
                        <a:pt x="704" y="134"/>
                      </a:lnTo>
                      <a:lnTo>
                        <a:pt x="696" y="136"/>
                      </a:lnTo>
                      <a:lnTo>
                        <a:pt x="682" y="142"/>
                      </a:lnTo>
                      <a:lnTo>
                        <a:pt x="682" y="138"/>
                      </a:lnTo>
                      <a:lnTo>
                        <a:pt x="686" y="138"/>
                      </a:lnTo>
                      <a:lnTo>
                        <a:pt x="686" y="134"/>
                      </a:lnTo>
                      <a:lnTo>
                        <a:pt x="678" y="128"/>
                      </a:lnTo>
                      <a:lnTo>
                        <a:pt x="702" y="130"/>
                      </a:lnTo>
                      <a:lnTo>
                        <a:pt x="712" y="130"/>
                      </a:lnTo>
                      <a:lnTo>
                        <a:pt x="712" y="128"/>
                      </a:lnTo>
                      <a:lnTo>
                        <a:pt x="710" y="126"/>
                      </a:lnTo>
                      <a:lnTo>
                        <a:pt x="700" y="124"/>
                      </a:lnTo>
                      <a:lnTo>
                        <a:pt x="720" y="124"/>
                      </a:lnTo>
                      <a:lnTo>
                        <a:pt x="718" y="120"/>
                      </a:lnTo>
                      <a:lnTo>
                        <a:pt x="708" y="118"/>
                      </a:lnTo>
                      <a:lnTo>
                        <a:pt x="694" y="118"/>
                      </a:lnTo>
                      <a:lnTo>
                        <a:pt x="694" y="112"/>
                      </a:lnTo>
                      <a:lnTo>
                        <a:pt x="696" y="112"/>
                      </a:lnTo>
                      <a:lnTo>
                        <a:pt x="700" y="116"/>
                      </a:lnTo>
                      <a:lnTo>
                        <a:pt x="702" y="116"/>
                      </a:lnTo>
                      <a:lnTo>
                        <a:pt x="704" y="116"/>
                      </a:lnTo>
                      <a:lnTo>
                        <a:pt x="708" y="112"/>
                      </a:lnTo>
                      <a:lnTo>
                        <a:pt x="708" y="110"/>
                      </a:lnTo>
                      <a:lnTo>
                        <a:pt x="710" y="110"/>
                      </a:lnTo>
                      <a:lnTo>
                        <a:pt x="714" y="116"/>
                      </a:lnTo>
                      <a:lnTo>
                        <a:pt x="720" y="120"/>
                      </a:lnTo>
                      <a:lnTo>
                        <a:pt x="722" y="120"/>
                      </a:lnTo>
                      <a:lnTo>
                        <a:pt x="722" y="118"/>
                      </a:lnTo>
                      <a:lnTo>
                        <a:pt x="722" y="116"/>
                      </a:lnTo>
                      <a:lnTo>
                        <a:pt x="746" y="116"/>
                      </a:lnTo>
                      <a:lnTo>
                        <a:pt x="750" y="116"/>
                      </a:lnTo>
                      <a:lnTo>
                        <a:pt x="758" y="116"/>
                      </a:lnTo>
                      <a:lnTo>
                        <a:pt x="764" y="116"/>
                      </a:lnTo>
                      <a:lnTo>
                        <a:pt x="764" y="112"/>
                      </a:lnTo>
                      <a:lnTo>
                        <a:pt x="760" y="108"/>
                      </a:lnTo>
                      <a:lnTo>
                        <a:pt x="776" y="106"/>
                      </a:lnTo>
                      <a:lnTo>
                        <a:pt x="778" y="102"/>
                      </a:lnTo>
                      <a:lnTo>
                        <a:pt x="772" y="98"/>
                      </a:lnTo>
                      <a:lnTo>
                        <a:pt x="774" y="98"/>
                      </a:lnTo>
                      <a:lnTo>
                        <a:pt x="776" y="98"/>
                      </a:lnTo>
                      <a:lnTo>
                        <a:pt x="774" y="96"/>
                      </a:lnTo>
                      <a:lnTo>
                        <a:pt x="786" y="98"/>
                      </a:lnTo>
                      <a:lnTo>
                        <a:pt x="800" y="90"/>
                      </a:lnTo>
                      <a:lnTo>
                        <a:pt x="796" y="90"/>
                      </a:lnTo>
                      <a:lnTo>
                        <a:pt x="796" y="88"/>
                      </a:lnTo>
                      <a:lnTo>
                        <a:pt x="800" y="84"/>
                      </a:lnTo>
                      <a:lnTo>
                        <a:pt x="804" y="90"/>
                      </a:lnTo>
                      <a:lnTo>
                        <a:pt x="818" y="82"/>
                      </a:lnTo>
                      <a:lnTo>
                        <a:pt x="830" y="72"/>
                      </a:lnTo>
                      <a:lnTo>
                        <a:pt x="840" y="72"/>
                      </a:lnTo>
                      <a:lnTo>
                        <a:pt x="854" y="70"/>
                      </a:lnTo>
                      <a:lnTo>
                        <a:pt x="864" y="70"/>
                      </a:lnTo>
                      <a:lnTo>
                        <a:pt x="874" y="66"/>
                      </a:lnTo>
                      <a:lnTo>
                        <a:pt x="880" y="64"/>
                      </a:lnTo>
                      <a:lnTo>
                        <a:pt x="880" y="60"/>
                      </a:lnTo>
                      <a:lnTo>
                        <a:pt x="880" y="56"/>
                      </a:lnTo>
                      <a:lnTo>
                        <a:pt x="874" y="54"/>
                      </a:lnTo>
                      <a:lnTo>
                        <a:pt x="886" y="48"/>
                      </a:lnTo>
                      <a:lnTo>
                        <a:pt x="900" y="44"/>
                      </a:lnTo>
                      <a:lnTo>
                        <a:pt x="908" y="42"/>
                      </a:lnTo>
                      <a:lnTo>
                        <a:pt x="908" y="36"/>
                      </a:lnTo>
                      <a:lnTo>
                        <a:pt x="912" y="36"/>
                      </a:lnTo>
                      <a:lnTo>
                        <a:pt x="920" y="36"/>
                      </a:lnTo>
                      <a:lnTo>
                        <a:pt x="920" y="34"/>
                      </a:lnTo>
                      <a:lnTo>
                        <a:pt x="922" y="30"/>
                      </a:lnTo>
                      <a:lnTo>
                        <a:pt x="922" y="28"/>
                      </a:lnTo>
                      <a:lnTo>
                        <a:pt x="922" y="26"/>
                      </a:lnTo>
                      <a:lnTo>
                        <a:pt x="908" y="26"/>
                      </a:lnTo>
                      <a:lnTo>
                        <a:pt x="904" y="24"/>
                      </a:lnTo>
                      <a:lnTo>
                        <a:pt x="902" y="20"/>
                      </a:lnTo>
                      <a:lnTo>
                        <a:pt x="900" y="24"/>
                      </a:lnTo>
                      <a:lnTo>
                        <a:pt x="894" y="24"/>
                      </a:lnTo>
                      <a:lnTo>
                        <a:pt x="892" y="18"/>
                      </a:lnTo>
                      <a:lnTo>
                        <a:pt x="884" y="12"/>
                      </a:lnTo>
                      <a:lnTo>
                        <a:pt x="876" y="12"/>
                      </a:lnTo>
                      <a:lnTo>
                        <a:pt x="856" y="10"/>
                      </a:lnTo>
                      <a:lnTo>
                        <a:pt x="850" y="10"/>
                      </a:lnTo>
                      <a:lnTo>
                        <a:pt x="850" y="8"/>
                      </a:lnTo>
                      <a:lnTo>
                        <a:pt x="848" y="8"/>
                      </a:lnTo>
                      <a:lnTo>
                        <a:pt x="846" y="8"/>
                      </a:lnTo>
                      <a:lnTo>
                        <a:pt x="844" y="16"/>
                      </a:lnTo>
                      <a:lnTo>
                        <a:pt x="822" y="26"/>
                      </a:lnTo>
                      <a:lnTo>
                        <a:pt x="820" y="24"/>
                      </a:lnTo>
                      <a:lnTo>
                        <a:pt x="836" y="16"/>
                      </a:lnTo>
                      <a:lnTo>
                        <a:pt x="836" y="10"/>
                      </a:lnTo>
                      <a:lnTo>
                        <a:pt x="836" y="8"/>
                      </a:lnTo>
                      <a:lnTo>
                        <a:pt x="832" y="6"/>
                      </a:lnTo>
                      <a:lnTo>
                        <a:pt x="828" y="6"/>
                      </a:lnTo>
                      <a:lnTo>
                        <a:pt x="820" y="6"/>
                      </a:lnTo>
                      <a:lnTo>
                        <a:pt x="808" y="8"/>
                      </a:lnTo>
                      <a:lnTo>
                        <a:pt x="800" y="6"/>
                      </a:lnTo>
                      <a:lnTo>
                        <a:pt x="792" y="2"/>
                      </a:lnTo>
                      <a:lnTo>
                        <a:pt x="786" y="0"/>
                      </a:lnTo>
                      <a:lnTo>
                        <a:pt x="778" y="2"/>
                      </a:lnTo>
                      <a:lnTo>
                        <a:pt x="768" y="8"/>
                      </a:lnTo>
                      <a:lnTo>
                        <a:pt x="772" y="12"/>
                      </a:lnTo>
                      <a:lnTo>
                        <a:pt x="766" y="12"/>
                      </a:lnTo>
                      <a:lnTo>
                        <a:pt x="768" y="12"/>
                      </a:lnTo>
                      <a:lnTo>
                        <a:pt x="766" y="10"/>
                      </a:lnTo>
                      <a:lnTo>
                        <a:pt x="760" y="10"/>
                      </a:lnTo>
                      <a:lnTo>
                        <a:pt x="754" y="16"/>
                      </a:lnTo>
                      <a:lnTo>
                        <a:pt x="748" y="18"/>
                      </a:lnTo>
                      <a:lnTo>
                        <a:pt x="744" y="18"/>
                      </a:lnTo>
                      <a:lnTo>
                        <a:pt x="740" y="16"/>
                      </a:lnTo>
                      <a:lnTo>
                        <a:pt x="740" y="12"/>
                      </a:lnTo>
                      <a:lnTo>
                        <a:pt x="738" y="12"/>
                      </a:lnTo>
                      <a:lnTo>
                        <a:pt x="700" y="12"/>
                      </a:lnTo>
                      <a:lnTo>
                        <a:pt x="700" y="16"/>
                      </a:lnTo>
                      <a:lnTo>
                        <a:pt x="696" y="16"/>
                      </a:lnTo>
                      <a:lnTo>
                        <a:pt x="694" y="12"/>
                      </a:lnTo>
                      <a:lnTo>
                        <a:pt x="696" y="12"/>
                      </a:lnTo>
                      <a:lnTo>
                        <a:pt x="694" y="12"/>
                      </a:lnTo>
                      <a:lnTo>
                        <a:pt x="690" y="16"/>
                      </a:lnTo>
                      <a:lnTo>
                        <a:pt x="686" y="18"/>
                      </a:lnTo>
                      <a:lnTo>
                        <a:pt x="686" y="20"/>
                      </a:lnTo>
                      <a:lnTo>
                        <a:pt x="690" y="18"/>
                      </a:lnTo>
                      <a:lnTo>
                        <a:pt x="690" y="24"/>
                      </a:lnTo>
                      <a:lnTo>
                        <a:pt x="696" y="24"/>
                      </a:lnTo>
                      <a:lnTo>
                        <a:pt x="700" y="28"/>
                      </a:lnTo>
                      <a:lnTo>
                        <a:pt x="694" y="28"/>
                      </a:lnTo>
                      <a:lnTo>
                        <a:pt x="686" y="26"/>
                      </a:lnTo>
                      <a:lnTo>
                        <a:pt x="686" y="20"/>
                      </a:lnTo>
                      <a:lnTo>
                        <a:pt x="678" y="24"/>
                      </a:lnTo>
                      <a:lnTo>
                        <a:pt x="666" y="24"/>
                      </a:lnTo>
                      <a:lnTo>
                        <a:pt x="666" y="20"/>
                      </a:lnTo>
                      <a:lnTo>
                        <a:pt x="666" y="18"/>
                      </a:lnTo>
                      <a:lnTo>
                        <a:pt x="664" y="18"/>
                      </a:lnTo>
                      <a:lnTo>
                        <a:pt x="660" y="30"/>
                      </a:lnTo>
                      <a:lnTo>
                        <a:pt x="650" y="30"/>
                      </a:lnTo>
                      <a:lnTo>
                        <a:pt x="654" y="28"/>
                      </a:lnTo>
                      <a:lnTo>
                        <a:pt x="650" y="28"/>
                      </a:lnTo>
                      <a:lnTo>
                        <a:pt x="646" y="26"/>
                      </a:lnTo>
                      <a:lnTo>
                        <a:pt x="646" y="34"/>
                      </a:lnTo>
                      <a:lnTo>
                        <a:pt x="620" y="26"/>
                      </a:lnTo>
                      <a:lnTo>
                        <a:pt x="622" y="42"/>
                      </a:lnTo>
                      <a:lnTo>
                        <a:pt x="620" y="42"/>
                      </a:lnTo>
                      <a:lnTo>
                        <a:pt x="614" y="38"/>
                      </a:lnTo>
                      <a:lnTo>
                        <a:pt x="614" y="46"/>
                      </a:lnTo>
                      <a:lnTo>
                        <a:pt x="610" y="38"/>
                      </a:lnTo>
                      <a:lnTo>
                        <a:pt x="604" y="34"/>
                      </a:lnTo>
                      <a:lnTo>
                        <a:pt x="596" y="30"/>
                      </a:lnTo>
                      <a:lnTo>
                        <a:pt x="586" y="30"/>
                      </a:lnTo>
                      <a:lnTo>
                        <a:pt x="578" y="26"/>
                      </a:lnTo>
                      <a:lnTo>
                        <a:pt x="574" y="20"/>
                      </a:lnTo>
                      <a:lnTo>
                        <a:pt x="560" y="20"/>
                      </a:lnTo>
                      <a:lnTo>
                        <a:pt x="560" y="26"/>
                      </a:lnTo>
                      <a:lnTo>
                        <a:pt x="564" y="26"/>
                      </a:lnTo>
                      <a:lnTo>
                        <a:pt x="566" y="28"/>
                      </a:lnTo>
                      <a:lnTo>
                        <a:pt x="566" y="34"/>
                      </a:lnTo>
                      <a:lnTo>
                        <a:pt x="540" y="34"/>
                      </a:lnTo>
                      <a:lnTo>
                        <a:pt x="542" y="36"/>
                      </a:lnTo>
                      <a:lnTo>
                        <a:pt x="542" y="42"/>
                      </a:lnTo>
                      <a:lnTo>
                        <a:pt x="546" y="42"/>
                      </a:lnTo>
                      <a:lnTo>
                        <a:pt x="548" y="42"/>
                      </a:lnTo>
                      <a:lnTo>
                        <a:pt x="550" y="38"/>
                      </a:lnTo>
                      <a:lnTo>
                        <a:pt x="556" y="44"/>
                      </a:lnTo>
                      <a:lnTo>
                        <a:pt x="566" y="44"/>
                      </a:lnTo>
                      <a:lnTo>
                        <a:pt x="582" y="42"/>
                      </a:lnTo>
                      <a:lnTo>
                        <a:pt x="574" y="54"/>
                      </a:lnTo>
                      <a:lnTo>
                        <a:pt x="574" y="46"/>
                      </a:lnTo>
                      <a:lnTo>
                        <a:pt x="566" y="48"/>
                      </a:lnTo>
                      <a:lnTo>
                        <a:pt x="560" y="52"/>
                      </a:lnTo>
                      <a:lnTo>
                        <a:pt x="556" y="46"/>
                      </a:lnTo>
                      <a:lnTo>
                        <a:pt x="548" y="44"/>
                      </a:lnTo>
                      <a:lnTo>
                        <a:pt x="546" y="46"/>
                      </a:lnTo>
                      <a:lnTo>
                        <a:pt x="548" y="48"/>
                      </a:lnTo>
                      <a:lnTo>
                        <a:pt x="548" y="52"/>
                      </a:lnTo>
                      <a:lnTo>
                        <a:pt x="546" y="54"/>
                      </a:lnTo>
                      <a:lnTo>
                        <a:pt x="536" y="42"/>
                      </a:lnTo>
                      <a:lnTo>
                        <a:pt x="530" y="38"/>
                      </a:lnTo>
                      <a:lnTo>
                        <a:pt x="522" y="42"/>
                      </a:lnTo>
                      <a:lnTo>
                        <a:pt x="514" y="48"/>
                      </a:lnTo>
                      <a:lnTo>
                        <a:pt x="512" y="54"/>
                      </a:lnTo>
                      <a:lnTo>
                        <a:pt x="510" y="54"/>
                      </a:lnTo>
                      <a:lnTo>
                        <a:pt x="502" y="52"/>
                      </a:lnTo>
                      <a:lnTo>
                        <a:pt x="494" y="52"/>
                      </a:lnTo>
                      <a:lnTo>
                        <a:pt x="486" y="52"/>
                      </a:lnTo>
                      <a:lnTo>
                        <a:pt x="478" y="54"/>
                      </a:lnTo>
                      <a:lnTo>
                        <a:pt x="478" y="56"/>
                      </a:lnTo>
                      <a:lnTo>
                        <a:pt x="500" y="54"/>
                      </a:lnTo>
                      <a:lnTo>
                        <a:pt x="486" y="60"/>
                      </a:lnTo>
                      <a:lnTo>
                        <a:pt x="486" y="62"/>
                      </a:lnTo>
                      <a:lnTo>
                        <a:pt x="492" y="62"/>
                      </a:lnTo>
                      <a:lnTo>
                        <a:pt x="520" y="60"/>
                      </a:lnTo>
                      <a:lnTo>
                        <a:pt x="490" y="66"/>
                      </a:lnTo>
                      <a:lnTo>
                        <a:pt x="486" y="72"/>
                      </a:lnTo>
                      <a:lnTo>
                        <a:pt x="508" y="66"/>
                      </a:lnTo>
                      <a:lnTo>
                        <a:pt x="528" y="64"/>
                      </a:lnTo>
                      <a:lnTo>
                        <a:pt x="522" y="70"/>
                      </a:lnTo>
                      <a:lnTo>
                        <a:pt x="512" y="70"/>
                      </a:lnTo>
                      <a:lnTo>
                        <a:pt x="504" y="72"/>
                      </a:lnTo>
                      <a:lnTo>
                        <a:pt x="496" y="74"/>
                      </a:lnTo>
                      <a:lnTo>
                        <a:pt x="494" y="80"/>
                      </a:lnTo>
                      <a:lnTo>
                        <a:pt x="518" y="78"/>
                      </a:lnTo>
                      <a:lnTo>
                        <a:pt x="540" y="78"/>
                      </a:lnTo>
                      <a:lnTo>
                        <a:pt x="542" y="80"/>
                      </a:lnTo>
                      <a:lnTo>
                        <a:pt x="542" y="82"/>
                      </a:lnTo>
                      <a:lnTo>
                        <a:pt x="548" y="82"/>
                      </a:lnTo>
                      <a:lnTo>
                        <a:pt x="550" y="78"/>
                      </a:lnTo>
                      <a:lnTo>
                        <a:pt x="554" y="78"/>
                      </a:lnTo>
                      <a:lnTo>
                        <a:pt x="556" y="74"/>
                      </a:lnTo>
                      <a:lnTo>
                        <a:pt x="556" y="84"/>
                      </a:lnTo>
                      <a:lnTo>
                        <a:pt x="576" y="88"/>
                      </a:lnTo>
                      <a:lnTo>
                        <a:pt x="578" y="88"/>
                      </a:lnTo>
                      <a:lnTo>
                        <a:pt x="582" y="80"/>
                      </a:lnTo>
                      <a:lnTo>
                        <a:pt x="586" y="80"/>
                      </a:lnTo>
                      <a:lnTo>
                        <a:pt x="586" y="78"/>
                      </a:lnTo>
                      <a:lnTo>
                        <a:pt x="586" y="72"/>
                      </a:lnTo>
                      <a:lnTo>
                        <a:pt x="590" y="78"/>
                      </a:lnTo>
                      <a:lnTo>
                        <a:pt x="592" y="80"/>
                      </a:lnTo>
                      <a:lnTo>
                        <a:pt x="596" y="80"/>
                      </a:lnTo>
                      <a:lnTo>
                        <a:pt x="604" y="80"/>
                      </a:lnTo>
                      <a:lnTo>
                        <a:pt x="618" y="74"/>
                      </a:lnTo>
                      <a:lnTo>
                        <a:pt x="638" y="74"/>
                      </a:lnTo>
                      <a:lnTo>
                        <a:pt x="660" y="72"/>
                      </a:lnTo>
                      <a:lnTo>
                        <a:pt x="676" y="70"/>
                      </a:lnTo>
                      <a:lnTo>
                        <a:pt x="696" y="64"/>
                      </a:lnTo>
                      <a:lnTo>
                        <a:pt x="692" y="66"/>
                      </a:lnTo>
                      <a:lnTo>
                        <a:pt x="686" y="66"/>
                      </a:lnTo>
                      <a:lnTo>
                        <a:pt x="686" y="72"/>
                      </a:lnTo>
                      <a:lnTo>
                        <a:pt x="702" y="72"/>
                      </a:lnTo>
                      <a:lnTo>
                        <a:pt x="684" y="74"/>
                      </a:lnTo>
                      <a:lnTo>
                        <a:pt x="666" y="78"/>
                      </a:lnTo>
                      <a:lnTo>
                        <a:pt x="664" y="82"/>
                      </a:lnTo>
                      <a:lnTo>
                        <a:pt x="678" y="82"/>
                      </a:lnTo>
                      <a:lnTo>
                        <a:pt x="690" y="80"/>
                      </a:lnTo>
                      <a:lnTo>
                        <a:pt x="684" y="82"/>
                      </a:lnTo>
                      <a:lnTo>
                        <a:pt x="678" y="88"/>
                      </a:lnTo>
                      <a:lnTo>
                        <a:pt x="672" y="88"/>
                      </a:lnTo>
                      <a:lnTo>
                        <a:pt x="664" y="88"/>
                      </a:lnTo>
                      <a:lnTo>
                        <a:pt x="648" y="88"/>
                      </a:lnTo>
                      <a:lnTo>
                        <a:pt x="648" y="88"/>
                      </a:lnTo>
                      <a:lnTo>
                        <a:pt x="648" y="88"/>
                      </a:lnTo>
                      <a:close/>
                      <a:moveTo>
                        <a:pt x="904" y="492"/>
                      </a:moveTo>
                      <a:lnTo>
                        <a:pt x="904" y="492"/>
                      </a:lnTo>
                      <a:lnTo>
                        <a:pt x="910" y="492"/>
                      </a:lnTo>
                      <a:lnTo>
                        <a:pt x="910" y="490"/>
                      </a:lnTo>
                      <a:lnTo>
                        <a:pt x="908" y="488"/>
                      </a:lnTo>
                      <a:lnTo>
                        <a:pt x="912" y="488"/>
                      </a:lnTo>
                      <a:lnTo>
                        <a:pt x="920" y="492"/>
                      </a:lnTo>
                      <a:lnTo>
                        <a:pt x="922" y="474"/>
                      </a:lnTo>
                      <a:lnTo>
                        <a:pt x="914" y="470"/>
                      </a:lnTo>
                      <a:lnTo>
                        <a:pt x="918" y="466"/>
                      </a:lnTo>
                      <a:lnTo>
                        <a:pt x="912" y="466"/>
                      </a:lnTo>
                      <a:lnTo>
                        <a:pt x="912" y="464"/>
                      </a:lnTo>
                      <a:lnTo>
                        <a:pt x="910" y="466"/>
                      </a:lnTo>
                      <a:lnTo>
                        <a:pt x="910" y="470"/>
                      </a:lnTo>
                      <a:lnTo>
                        <a:pt x="910" y="472"/>
                      </a:lnTo>
                      <a:lnTo>
                        <a:pt x="904" y="472"/>
                      </a:lnTo>
                      <a:lnTo>
                        <a:pt x="900" y="472"/>
                      </a:lnTo>
                      <a:lnTo>
                        <a:pt x="894" y="478"/>
                      </a:lnTo>
                      <a:lnTo>
                        <a:pt x="900" y="466"/>
                      </a:lnTo>
                      <a:lnTo>
                        <a:pt x="892" y="466"/>
                      </a:lnTo>
                      <a:lnTo>
                        <a:pt x="892" y="474"/>
                      </a:lnTo>
                      <a:lnTo>
                        <a:pt x="892" y="472"/>
                      </a:lnTo>
                      <a:lnTo>
                        <a:pt x="890" y="472"/>
                      </a:lnTo>
                      <a:lnTo>
                        <a:pt x="890" y="470"/>
                      </a:lnTo>
                      <a:lnTo>
                        <a:pt x="882" y="470"/>
                      </a:lnTo>
                      <a:lnTo>
                        <a:pt x="874" y="470"/>
                      </a:lnTo>
                      <a:lnTo>
                        <a:pt x="876" y="464"/>
                      </a:lnTo>
                      <a:lnTo>
                        <a:pt x="880" y="462"/>
                      </a:lnTo>
                      <a:lnTo>
                        <a:pt x="876" y="456"/>
                      </a:lnTo>
                      <a:lnTo>
                        <a:pt x="874" y="454"/>
                      </a:lnTo>
                      <a:lnTo>
                        <a:pt x="872" y="454"/>
                      </a:lnTo>
                      <a:lnTo>
                        <a:pt x="872" y="460"/>
                      </a:lnTo>
                      <a:lnTo>
                        <a:pt x="866" y="460"/>
                      </a:lnTo>
                      <a:lnTo>
                        <a:pt x="868" y="448"/>
                      </a:lnTo>
                      <a:lnTo>
                        <a:pt x="862" y="448"/>
                      </a:lnTo>
                      <a:lnTo>
                        <a:pt x="862" y="456"/>
                      </a:lnTo>
                      <a:lnTo>
                        <a:pt x="858" y="454"/>
                      </a:lnTo>
                      <a:lnTo>
                        <a:pt x="856" y="454"/>
                      </a:lnTo>
                      <a:lnTo>
                        <a:pt x="856" y="452"/>
                      </a:lnTo>
                      <a:lnTo>
                        <a:pt x="854" y="452"/>
                      </a:lnTo>
                      <a:lnTo>
                        <a:pt x="854" y="456"/>
                      </a:lnTo>
                      <a:lnTo>
                        <a:pt x="848" y="456"/>
                      </a:lnTo>
                      <a:lnTo>
                        <a:pt x="844" y="460"/>
                      </a:lnTo>
                      <a:lnTo>
                        <a:pt x="846" y="448"/>
                      </a:lnTo>
                      <a:lnTo>
                        <a:pt x="844" y="448"/>
                      </a:lnTo>
                      <a:lnTo>
                        <a:pt x="838" y="448"/>
                      </a:lnTo>
                      <a:lnTo>
                        <a:pt x="836" y="438"/>
                      </a:lnTo>
                      <a:lnTo>
                        <a:pt x="832" y="438"/>
                      </a:lnTo>
                      <a:lnTo>
                        <a:pt x="828" y="438"/>
                      </a:lnTo>
                      <a:lnTo>
                        <a:pt x="818" y="436"/>
                      </a:lnTo>
                      <a:lnTo>
                        <a:pt x="812" y="428"/>
                      </a:lnTo>
                      <a:lnTo>
                        <a:pt x="822" y="426"/>
                      </a:lnTo>
                      <a:lnTo>
                        <a:pt x="822" y="424"/>
                      </a:lnTo>
                      <a:lnTo>
                        <a:pt x="826" y="420"/>
                      </a:lnTo>
                      <a:lnTo>
                        <a:pt x="820" y="412"/>
                      </a:lnTo>
                      <a:lnTo>
                        <a:pt x="836" y="412"/>
                      </a:lnTo>
                      <a:lnTo>
                        <a:pt x="830" y="408"/>
                      </a:lnTo>
                      <a:lnTo>
                        <a:pt x="822" y="402"/>
                      </a:lnTo>
                      <a:lnTo>
                        <a:pt x="820" y="406"/>
                      </a:lnTo>
                      <a:lnTo>
                        <a:pt x="818" y="406"/>
                      </a:lnTo>
                      <a:lnTo>
                        <a:pt x="812" y="400"/>
                      </a:lnTo>
                      <a:lnTo>
                        <a:pt x="818" y="400"/>
                      </a:lnTo>
                      <a:lnTo>
                        <a:pt x="820" y="398"/>
                      </a:lnTo>
                      <a:lnTo>
                        <a:pt x="826" y="396"/>
                      </a:lnTo>
                      <a:lnTo>
                        <a:pt x="828" y="396"/>
                      </a:lnTo>
                      <a:lnTo>
                        <a:pt x="828" y="390"/>
                      </a:lnTo>
                      <a:lnTo>
                        <a:pt x="828" y="384"/>
                      </a:lnTo>
                      <a:lnTo>
                        <a:pt x="826" y="388"/>
                      </a:lnTo>
                      <a:lnTo>
                        <a:pt x="826" y="382"/>
                      </a:lnTo>
                      <a:lnTo>
                        <a:pt x="822" y="382"/>
                      </a:lnTo>
                      <a:lnTo>
                        <a:pt x="820" y="380"/>
                      </a:lnTo>
                      <a:lnTo>
                        <a:pt x="818" y="388"/>
                      </a:lnTo>
                      <a:lnTo>
                        <a:pt x="812" y="390"/>
                      </a:lnTo>
                      <a:lnTo>
                        <a:pt x="810" y="390"/>
                      </a:lnTo>
                      <a:lnTo>
                        <a:pt x="810" y="384"/>
                      </a:lnTo>
                      <a:lnTo>
                        <a:pt x="808" y="384"/>
                      </a:lnTo>
                      <a:lnTo>
                        <a:pt x="808" y="382"/>
                      </a:lnTo>
                      <a:lnTo>
                        <a:pt x="810" y="378"/>
                      </a:lnTo>
                      <a:lnTo>
                        <a:pt x="812" y="378"/>
                      </a:lnTo>
                      <a:lnTo>
                        <a:pt x="812" y="380"/>
                      </a:lnTo>
                      <a:lnTo>
                        <a:pt x="814" y="380"/>
                      </a:lnTo>
                      <a:lnTo>
                        <a:pt x="814" y="374"/>
                      </a:lnTo>
                      <a:lnTo>
                        <a:pt x="810" y="374"/>
                      </a:lnTo>
                      <a:lnTo>
                        <a:pt x="808" y="374"/>
                      </a:lnTo>
                      <a:lnTo>
                        <a:pt x="804" y="372"/>
                      </a:lnTo>
                      <a:lnTo>
                        <a:pt x="804" y="370"/>
                      </a:lnTo>
                      <a:lnTo>
                        <a:pt x="802" y="370"/>
                      </a:lnTo>
                      <a:lnTo>
                        <a:pt x="800" y="370"/>
                      </a:lnTo>
                      <a:lnTo>
                        <a:pt x="796" y="372"/>
                      </a:lnTo>
                      <a:lnTo>
                        <a:pt x="794" y="372"/>
                      </a:lnTo>
                      <a:lnTo>
                        <a:pt x="792" y="372"/>
                      </a:lnTo>
                      <a:lnTo>
                        <a:pt x="794" y="370"/>
                      </a:lnTo>
                      <a:lnTo>
                        <a:pt x="786" y="366"/>
                      </a:lnTo>
                      <a:lnTo>
                        <a:pt x="784" y="364"/>
                      </a:lnTo>
                      <a:lnTo>
                        <a:pt x="782" y="364"/>
                      </a:lnTo>
                      <a:lnTo>
                        <a:pt x="782" y="362"/>
                      </a:lnTo>
                      <a:lnTo>
                        <a:pt x="778" y="360"/>
                      </a:lnTo>
                      <a:lnTo>
                        <a:pt x="778" y="366"/>
                      </a:lnTo>
                      <a:lnTo>
                        <a:pt x="774" y="366"/>
                      </a:lnTo>
                      <a:lnTo>
                        <a:pt x="768" y="366"/>
                      </a:lnTo>
                      <a:lnTo>
                        <a:pt x="772" y="362"/>
                      </a:lnTo>
                      <a:lnTo>
                        <a:pt x="774" y="362"/>
                      </a:lnTo>
                      <a:lnTo>
                        <a:pt x="776" y="362"/>
                      </a:lnTo>
                      <a:lnTo>
                        <a:pt x="776" y="356"/>
                      </a:lnTo>
                      <a:lnTo>
                        <a:pt x="766" y="354"/>
                      </a:lnTo>
                      <a:lnTo>
                        <a:pt x="768" y="354"/>
                      </a:lnTo>
                      <a:lnTo>
                        <a:pt x="766" y="352"/>
                      </a:lnTo>
                      <a:lnTo>
                        <a:pt x="764" y="352"/>
                      </a:lnTo>
                      <a:lnTo>
                        <a:pt x="758" y="352"/>
                      </a:lnTo>
                      <a:lnTo>
                        <a:pt x="756" y="360"/>
                      </a:lnTo>
                      <a:lnTo>
                        <a:pt x="754" y="360"/>
                      </a:lnTo>
                      <a:lnTo>
                        <a:pt x="748" y="360"/>
                      </a:lnTo>
                      <a:lnTo>
                        <a:pt x="748" y="352"/>
                      </a:lnTo>
                      <a:lnTo>
                        <a:pt x="748" y="348"/>
                      </a:lnTo>
                      <a:lnTo>
                        <a:pt x="746" y="352"/>
                      </a:lnTo>
                      <a:lnTo>
                        <a:pt x="738" y="360"/>
                      </a:lnTo>
                      <a:lnTo>
                        <a:pt x="736" y="352"/>
                      </a:lnTo>
                      <a:lnTo>
                        <a:pt x="736" y="346"/>
                      </a:lnTo>
                      <a:lnTo>
                        <a:pt x="740" y="346"/>
                      </a:lnTo>
                      <a:lnTo>
                        <a:pt x="740" y="342"/>
                      </a:lnTo>
                      <a:lnTo>
                        <a:pt x="744" y="336"/>
                      </a:lnTo>
                      <a:lnTo>
                        <a:pt x="732" y="334"/>
                      </a:lnTo>
                      <a:lnTo>
                        <a:pt x="736" y="330"/>
                      </a:lnTo>
                      <a:lnTo>
                        <a:pt x="736" y="328"/>
                      </a:lnTo>
                      <a:lnTo>
                        <a:pt x="736" y="326"/>
                      </a:lnTo>
                      <a:lnTo>
                        <a:pt x="732" y="324"/>
                      </a:lnTo>
                      <a:lnTo>
                        <a:pt x="732" y="318"/>
                      </a:lnTo>
                      <a:lnTo>
                        <a:pt x="726" y="318"/>
                      </a:lnTo>
                      <a:lnTo>
                        <a:pt x="720" y="320"/>
                      </a:lnTo>
                      <a:lnTo>
                        <a:pt x="714" y="324"/>
                      </a:lnTo>
                      <a:lnTo>
                        <a:pt x="710" y="324"/>
                      </a:lnTo>
                      <a:lnTo>
                        <a:pt x="704" y="318"/>
                      </a:lnTo>
                      <a:lnTo>
                        <a:pt x="690" y="316"/>
                      </a:lnTo>
                      <a:lnTo>
                        <a:pt x="668" y="312"/>
                      </a:lnTo>
                      <a:lnTo>
                        <a:pt x="672" y="308"/>
                      </a:lnTo>
                      <a:lnTo>
                        <a:pt x="684" y="306"/>
                      </a:lnTo>
                      <a:lnTo>
                        <a:pt x="690" y="302"/>
                      </a:lnTo>
                      <a:lnTo>
                        <a:pt x="692" y="300"/>
                      </a:lnTo>
                      <a:lnTo>
                        <a:pt x="692" y="298"/>
                      </a:lnTo>
                      <a:lnTo>
                        <a:pt x="682" y="284"/>
                      </a:lnTo>
                      <a:lnTo>
                        <a:pt x="678" y="282"/>
                      </a:lnTo>
                      <a:lnTo>
                        <a:pt x="674" y="280"/>
                      </a:lnTo>
                      <a:lnTo>
                        <a:pt x="660" y="284"/>
                      </a:lnTo>
                      <a:lnTo>
                        <a:pt x="658" y="284"/>
                      </a:lnTo>
                      <a:lnTo>
                        <a:pt x="656" y="284"/>
                      </a:lnTo>
                      <a:lnTo>
                        <a:pt x="654" y="282"/>
                      </a:lnTo>
                      <a:lnTo>
                        <a:pt x="646" y="280"/>
                      </a:lnTo>
                      <a:lnTo>
                        <a:pt x="640" y="282"/>
                      </a:lnTo>
                      <a:lnTo>
                        <a:pt x="630" y="288"/>
                      </a:lnTo>
                      <a:lnTo>
                        <a:pt x="630" y="292"/>
                      </a:lnTo>
                      <a:lnTo>
                        <a:pt x="628" y="290"/>
                      </a:lnTo>
                      <a:lnTo>
                        <a:pt x="628" y="284"/>
                      </a:lnTo>
                      <a:lnTo>
                        <a:pt x="614" y="282"/>
                      </a:lnTo>
                      <a:lnTo>
                        <a:pt x="602" y="284"/>
                      </a:lnTo>
                      <a:lnTo>
                        <a:pt x="578" y="298"/>
                      </a:lnTo>
                      <a:lnTo>
                        <a:pt x="582" y="300"/>
                      </a:lnTo>
                      <a:lnTo>
                        <a:pt x="578" y="300"/>
                      </a:lnTo>
                      <a:lnTo>
                        <a:pt x="582" y="306"/>
                      </a:lnTo>
                      <a:lnTo>
                        <a:pt x="578" y="306"/>
                      </a:lnTo>
                      <a:lnTo>
                        <a:pt x="576" y="306"/>
                      </a:lnTo>
                      <a:lnTo>
                        <a:pt x="576" y="302"/>
                      </a:lnTo>
                      <a:lnTo>
                        <a:pt x="568" y="308"/>
                      </a:lnTo>
                      <a:lnTo>
                        <a:pt x="568" y="316"/>
                      </a:lnTo>
                      <a:lnTo>
                        <a:pt x="572" y="318"/>
                      </a:lnTo>
                      <a:lnTo>
                        <a:pt x="572" y="320"/>
                      </a:lnTo>
                      <a:lnTo>
                        <a:pt x="576" y="320"/>
                      </a:lnTo>
                      <a:lnTo>
                        <a:pt x="584" y="320"/>
                      </a:lnTo>
                      <a:lnTo>
                        <a:pt x="584" y="330"/>
                      </a:lnTo>
                      <a:lnTo>
                        <a:pt x="582" y="328"/>
                      </a:lnTo>
                      <a:lnTo>
                        <a:pt x="578" y="326"/>
                      </a:lnTo>
                      <a:lnTo>
                        <a:pt x="574" y="326"/>
                      </a:lnTo>
                      <a:lnTo>
                        <a:pt x="568" y="326"/>
                      </a:lnTo>
                      <a:lnTo>
                        <a:pt x="568" y="328"/>
                      </a:lnTo>
                      <a:lnTo>
                        <a:pt x="566" y="330"/>
                      </a:lnTo>
                      <a:lnTo>
                        <a:pt x="568" y="334"/>
                      </a:lnTo>
                      <a:lnTo>
                        <a:pt x="574" y="336"/>
                      </a:lnTo>
                      <a:lnTo>
                        <a:pt x="578" y="336"/>
                      </a:lnTo>
                      <a:lnTo>
                        <a:pt x="578" y="342"/>
                      </a:lnTo>
                      <a:lnTo>
                        <a:pt x="576" y="344"/>
                      </a:lnTo>
                      <a:lnTo>
                        <a:pt x="576" y="348"/>
                      </a:lnTo>
                      <a:lnTo>
                        <a:pt x="576" y="354"/>
                      </a:lnTo>
                      <a:lnTo>
                        <a:pt x="576" y="356"/>
                      </a:lnTo>
                      <a:lnTo>
                        <a:pt x="574" y="354"/>
                      </a:lnTo>
                      <a:lnTo>
                        <a:pt x="572" y="352"/>
                      </a:lnTo>
                      <a:lnTo>
                        <a:pt x="564" y="354"/>
                      </a:lnTo>
                      <a:lnTo>
                        <a:pt x="556" y="354"/>
                      </a:lnTo>
                      <a:lnTo>
                        <a:pt x="568" y="348"/>
                      </a:lnTo>
                      <a:lnTo>
                        <a:pt x="566" y="342"/>
                      </a:lnTo>
                      <a:lnTo>
                        <a:pt x="560" y="338"/>
                      </a:lnTo>
                      <a:lnTo>
                        <a:pt x="556" y="336"/>
                      </a:lnTo>
                      <a:lnTo>
                        <a:pt x="556" y="328"/>
                      </a:lnTo>
                      <a:lnTo>
                        <a:pt x="556" y="312"/>
                      </a:lnTo>
                      <a:lnTo>
                        <a:pt x="558" y="302"/>
                      </a:lnTo>
                      <a:lnTo>
                        <a:pt x="564" y="296"/>
                      </a:lnTo>
                      <a:lnTo>
                        <a:pt x="572" y="292"/>
                      </a:lnTo>
                      <a:lnTo>
                        <a:pt x="576" y="290"/>
                      </a:lnTo>
                      <a:lnTo>
                        <a:pt x="592" y="288"/>
                      </a:lnTo>
                      <a:lnTo>
                        <a:pt x="592" y="282"/>
                      </a:lnTo>
                      <a:lnTo>
                        <a:pt x="586" y="282"/>
                      </a:lnTo>
                      <a:lnTo>
                        <a:pt x="556" y="282"/>
                      </a:lnTo>
                      <a:lnTo>
                        <a:pt x="522" y="290"/>
                      </a:lnTo>
                      <a:lnTo>
                        <a:pt x="522" y="298"/>
                      </a:lnTo>
                      <a:lnTo>
                        <a:pt x="518" y="300"/>
                      </a:lnTo>
                      <a:lnTo>
                        <a:pt x="518" y="306"/>
                      </a:lnTo>
                      <a:lnTo>
                        <a:pt x="518" y="310"/>
                      </a:lnTo>
                      <a:lnTo>
                        <a:pt x="510" y="316"/>
                      </a:lnTo>
                      <a:lnTo>
                        <a:pt x="508" y="328"/>
                      </a:lnTo>
                      <a:lnTo>
                        <a:pt x="502" y="342"/>
                      </a:lnTo>
                      <a:lnTo>
                        <a:pt x="508" y="344"/>
                      </a:lnTo>
                      <a:lnTo>
                        <a:pt x="510" y="346"/>
                      </a:lnTo>
                      <a:lnTo>
                        <a:pt x="510" y="348"/>
                      </a:lnTo>
                      <a:lnTo>
                        <a:pt x="508" y="352"/>
                      </a:lnTo>
                      <a:lnTo>
                        <a:pt x="520" y="356"/>
                      </a:lnTo>
                      <a:lnTo>
                        <a:pt x="538" y="356"/>
                      </a:lnTo>
                      <a:lnTo>
                        <a:pt x="538" y="362"/>
                      </a:lnTo>
                      <a:lnTo>
                        <a:pt x="530" y="362"/>
                      </a:lnTo>
                      <a:lnTo>
                        <a:pt x="524" y="360"/>
                      </a:lnTo>
                      <a:lnTo>
                        <a:pt x="532" y="370"/>
                      </a:lnTo>
                      <a:lnTo>
                        <a:pt x="540" y="374"/>
                      </a:lnTo>
                      <a:lnTo>
                        <a:pt x="538" y="374"/>
                      </a:lnTo>
                      <a:lnTo>
                        <a:pt x="538" y="378"/>
                      </a:lnTo>
                      <a:lnTo>
                        <a:pt x="540" y="380"/>
                      </a:lnTo>
                      <a:lnTo>
                        <a:pt x="542" y="380"/>
                      </a:lnTo>
                      <a:lnTo>
                        <a:pt x="546" y="378"/>
                      </a:lnTo>
                      <a:lnTo>
                        <a:pt x="546" y="372"/>
                      </a:lnTo>
                      <a:lnTo>
                        <a:pt x="550" y="372"/>
                      </a:lnTo>
                      <a:lnTo>
                        <a:pt x="558" y="380"/>
                      </a:lnTo>
                      <a:lnTo>
                        <a:pt x="564" y="388"/>
                      </a:lnTo>
                      <a:lnTo>
                        <a:pt x="574" y="388"/>
                      </a:lnTo>
                      <a:lnTo>
                        <a:pt x="574" y="384"/>
                      </a:lnTo>
                      <a:lnTo>
                        <a:pt x="576" y="384"/>
                      </a:lnTo>
                      <a:lnTo>
                        <a:pt x="578" y="388"/>
                      </a:lnTo>
                      <a:lnTo>
                        <a:pt x="586" y="390"/>
                      </a:lnTo>
                      <a:lnTo>
                        <a:pt x="594" y="390"/>
                      </a:lnTo>
                      <a:lnTo>
                        <a:pt x="610" y="388"/>
                      </a:lnTo>
                      <a:lnTo>
                        <a:pt x="610" y="392"/>
                      </a:lnTo>
                      <a:lnTo>
                        <a:pt x="620" y="396"/>
                      </a:lnTo>
                      <a:lnTo>
                        <a:pt x="628" y="396"/>
                      </a:lnTo>
                      <a:lnTo>
                        <a:pt x="620" y="388"/>
                      </a:lnTo>
                      <a:lnTo>
                        <a:pt x="620" y="382"/>
                      </a:lnTo>
                      <a:lnTo>
                        <a:pt x="622" y="382"/>
                      </a:lnTo>
                      <a:lnTo>
                        <a:pt x="628" y="388"/>
                      </a:lnTo>
                      <a:lnTo>
                        <a:pt x="646" y="400"/>
                      </a:lnTo>
                      <a:lnTo>
                        <a:pt x="642" y="396"/>
                      </a:lnTo>
                      <a:lnTo>
                        <a:pt x="646" y="392"/>
                      </a:lnTo>
                      <a:lnTo>
                        <a:pt x="638" y="388"/>
                      </a:lnTo>
                      <a:lnTo>
                        <a:pt x="636" y="384"/>
                      </a:lnTo>
                      <a:lnTo>
                        <a:pt x="632" y="382"/>
                      </a:lnTo>
                      <a:lnTo>
                        <a:pt x="648" y="382"/>
                      </a:lnTo>
                      <a:lnTo>
                        <a:pt x="660" y="390"/>
                      </a:lnTo>
                      <a:lnTo>
                        <a:pt x="666" y="390"/>
                      </a:lnTo>
                      <a:lnTo>
                        <a:pt x="674" y="388"/>
                      </a:lnTo>
                      <a:lnTo>
                        <a:pt x="672" y="378"/>
                      </a:lnTo>
                      <a:lnTo>
                        <a:pt x="668" y="378"/>
                      </a:lnTo>
                      <a:lnTo>
                        <a:pt x="668" y="380"/>
                      </a:lnTo>
                      <a:lnTo>
                        <a:pt x="666" y="382"/>
                      </a:lnTo>
                      <a:lnTo>
                        <a:pt x="666" y="380"/>
                      </a:lnTo>
                      <a:lnTo>
                        <a:pt x="664" y="378"/>
                      </a:lnTo>
                      <a:lnTo>
                        <a:pt x="674" y="372"/>
                      </a:lnTo>
                      <a:lnTo>
                        <a:pt x="676" y="378"/>
                      </a:lnTo>
                      <a:lnTo>
                        <a:pt x="678" y="384"/>
                      </a:lnTo>
                      <a:lnTo>
                        <a:pt x="682" y="382"/>
                      </a:lnTo>
                      <a:lnTo>
                        <a:pt x="678" y="380"/>
                      </a:lnTo>
                      <a:lnTo>
                        <a:pt x="684" y="380"/>
                      </a:lnTo>
                      <a:lnTo>
                        <a:pt x="690" y="398"/>
                      </a:lnTo>
                      <a:lnTo>
                        <a:pt x="692" y="396"/>
                      </a:lnTo>
                      <a:lnTo>
                        <a:pt x="692" y="390"/>
                      </a:lnTo>
                      <a:lnTo>
                        <a:pt x="694" y="390"/>
                      </a:lnTo>
                      <a:lnTo>
                        <a:pt x="696" y="390"/>
                      </a:lnTo>
                      <a:lnTo>
                        <a:pt x="700" y="388"/>
                      </a:lnTo>
                      <a:lnTo>
                        <a:pt x="702" y="392"/>
                      </a:lnTo>
                      <a:lnTo>
                        <a:pt x="708" y="396"/>
                      </a:lnTo>
                      <a:lnTo>
                        <a:pt x="704" y="398"/>
                      </a:lnTo>
                      <a:lnTo>
                        <a:pt x="704" y="402"/>
                      </a:lnTo>
                      <a:lnTo>
                        <a:pt x="714" y="396"/>
                      </a:lnTo>
                      <a:lnTo>
                        <a:pt x="718" y="398"/>
                      </a:lnTo>
                      <a:lnTo>
                        <a:pt x="714" y="408"/>
                      </a:lnTo>
                      <a:lnTo>
                        <a:pt x="722" y="412"/>
                      </a:lnTo>
                      <a:lnTo>
                        <a:pt x="714" y="416"/>
                      </a:lnTo>
                      <a:lnTo>
                        <a:pt x="714" y="420"/>
                      </a:lnTo>
                      <a:lnTo>
                        <a:pt x="712" y="424"/>
                      </a:lnTo>
                      <a:lnTo>
                        <a:pt x="714" y="426"/>
                      </a:lnTo>
                      <a:lnTo>
                        <a:pt x="720" y="426"/>
                      </a:lnTo>
                      <a:lnTo>
                        <a:pt x="720" y="428"/>
                      </a:lnTo>
                      <a:lnTo>
                        <a:pt x="720" y="430"/>
                      </a:lnTo>
                      <a:lnTo>
                        <a:pt x="720" y="434"/>
                      </a:lnTo>
                      <a:lnTo>
                        <a:pt x="732" y="426"/>
                      </a:lnTo>
                      <a:lnTo>
                        <a:pt x="740" y="420"/>
                      </a:lnTo>
                      <a:lnTo>
                        <a:pt x="740" y="418"/>
                      </a:lnTo>
                      <a:lnTo>
                        <a:pt x="744" y="418"/>
                      </a:lnTo>
                      <a:lnTo>
                        <a:pt x="744" y="420"/>
                      </a:lnTo>
                      <a:lnTo>
                        <a:pt x="746" y="420"/>
                      </a:lnTo>
                      <a:lnTo>
                        <a:pt x="744" y="434"/>
                      </a:lnTo>
                      <a:lnTo>
                        <a:pt x="744" y="438"/>
                      </a:lnTo>
                      <a:lnTo>
                        <a:pt x="746" y="436"/>
                      </a:lnTo>
                      <a:lnTo>
                        <a:pt x="748" y="436"/>
                      </a:lnTo>
                      <a:lnTo>
                        <a:pt x="748" y="442"/>
                      </a:lnTo>
                      <a:lnTo>
                        <a:pt x="756" y="442"/>
                      </a:lnTo>
                      <a:lnTo>
                        <a:pt x="756" y="446"/>
                      </a:lnTo>
                      <a:lnTo>
                        <a:pt x="754" y="454"/>
                      </a:lnTo>
                      <a:lnTo>
                        <a:pt x="760" y="466"/>
                      </a:lnTo>
                      <a:lnTo>
                        <a:pt x="750" y="466"/>
                      </a:lnTo>
                      <a:lnTo>
                        <a:pt x="754" y="470"/>
                      </a:lnTo>
                      <a:lnTo>
                        <a:pt x="750" y="472"/>
                      </a:lnTo>
                      <a:lnTo>
                        <a:pt x="748" y="478"/>
                      </a:lnTo>
                      <a:lnTo>
                        <a:pt x="758" y="482"/>
                      </a:lnTo>
                      <a:lnTo>
                        <a:pt x="754" y="482"/>
                      </a:lnTo>
                      <a:lnTo>
                        <a:pt x="748" y="482"/>
                      </a:lnTo>
                      <a:lnTo>
                        <a:pt x="744" y="492"/>
                      </a:lnTo>
                      <a:lnTo>
                        <a:pt x="732" y="506"/>
                      </a:lnTo>
                      <a:lnTo>
                        <a:pt x="750" y="526"/>
                      </a:lnTo>
                      <a:lnTo>
                        <a:pt x="718" y="534"/>
                      </a:lnTo>
                      <a:lnTo>
                        <a:pt x="700" y="536"/>
                      </a:lnTo>
                      <a:lnTo>
                        <a:pt x="682" y="536"/>
                      </a:lnTo>
                      <a:lnTo>
                        <a:pt x="682" y="548"/>
                      </a:lnTo>
                      <a:lnTo>
                        <a:pt x="678" y="560"/>
                      </a:lnTo>
                      <a:lnTo>
                        <a:pt x="676" y="556"/>
                      </a:lnTo>
                      <a:lnTo>
                        <a:pt x="676" y="560"/>
                      </a:lnTo>
                      <a:lnTo>
                        <a:pt x="676" y="562"/>
                      </a:lnTo>
                      <a:lnTo>
                        <a:pt x="686" y="566"/>
                      </a:lnTo>
                      <a:lnTo>
                        <a:pt x="694" y="570"/>
                      </a:lnTo>
                      <a:lnTo>
                        <a:pt x="702" y="566"/>
                      </a:lnTo>
                      <a:lnTo>
                        <a:pt x="704" y="564"/>
                      </a:lnTo>
                      <a:lnTo>
                        <a:pt x="708" y="562"/>
                      </a:lnTo>
                      <a:lnTo>
                        <a:pt x="712" y="556"/>
                      </a:lnTo>
                      <a:lnTo>
                        <a:pt x="714" y="556"/>
                      </a:lnTo>
                      <a:lnTo>
                        <a:pt x="726" y="562"/>
                      </a:lnTo>
                      <a:lnTo>
                        <a:pt x="726" y="560"/>
                      </a:lnTo>
                      <a:lnTo>
                        <a:pt x="728" y="556"/>
                      </a:lnTo>
                      <a:lnTo>
                        <a:pt x="718" y="552"/>
                      </a:lnTo>
                      <a:lnTo>
                        <a:pt x="720" y="548"/>
                      </a:lnTo>
                      <a:lnTo>
                        <a:pt x="722" y="548"/>
                      </a:lnTo>
                      <a:lnTo>
                        <a:pt x="722" y="546"/>
                      </a:lnTo>
                      <a:lnTo>
                        <a:pt x="722" y="544"/>
                      </a:lnTo>
                      <a:lnTo>
                        <a:pt x="726" y="544"/>
                      </a:lnTo>
                      <a:lnTo>
                        <a:pt x="728" y="554"/>
                      </a:lnTo>
                      <a:lnTo>
                        <a:pt x="732" y="552"/>
                      </a:lnTo>
                      <a:lnTo>
                        <a:pt x="736" y="548"/>
                      </a:lnTo>
                      <a:lnTo>
                        <a:pt x="740" y="560"/>
                      </a:lnTo>
                      <a:lnTo>
                        <a:pt x="748" y="556"/>
                      </a:lnTo>
                      <a:lnTo>
                        <a:pt x="750" y="562"/>
                      </a:lnTo>
                      <a:lnTo>
                        <a:pt x="750" y="566"/>
                      </a:lnTo>
                      <a:lnTo>
                        <a:pt x="756" y="566"/>
                      </a:lnTo>
                      <a:lnTo>
                        <a:pt x="758" y="578"/>
                      </a:lnTo>
                      <a:lnTo>
                        <a:pt x="764" y="574"/>
                      </a:lnTo>
                      <a:lnTo>
                        <a:pt x="766" y="580"/>
                      </a:lnTo>
                      <a:lnTo>
                        <a:pt x="766" y="578"/>
                      </a:lnTo>
                      <a:lnTo>
                        <a:pt x="766" y="574"/>
                      </a:lnTo>
                      <a:lnTo>
                        <a:pt x="768" y="574"/>
                      </a:lnTo>
                      <a:lnTo>
                        <a:pt x="774" y="578"/>
                      </a:lnTo>
                      <a:lnTo>
                        <a:pt x="774" y="582"/>
                      </a:lnTo>
                      <a:lnTo>
                        <a:pt x="766" y="582"/>
                      </a:lnTo>
                      <a:lnTo>
                        <a:pt x="766" y="588"/>
                      </a:lnTo>
                      <a:lnTo>
                        <a:pt x="772" y="590"/>
                      </a:lnTo>
                      <a:lnTo>
                        <a:pt x="774" y="592"/>
                      </a:lnTo>
                      <a:lnTo>
                        <a:pt x="784" y="590"/>
                      </a:lnTo>
                      <a:lnTo>
                        <a:pt x="794" y="590"/>
                      </a:lnTo>
                      <a:lnTo>
                        <a:pt x="794" y="588"/>
                      </a:lnTo>
                      <a:lnTo>
                        <a:pt x="802" y="588"/>
                      </a:lnTo>
                      <a:lnTo>
                        <a:pt x="814" y="592"/>
                      </a:lnTo>
                      <a:lnTo>
                        <a:pt x="814" y="588"/>
                      </a:lnTo>
                      <a:lnTo>
                        <a:pt x="818" y="588"/>
                      </a:lnTo>
                      <a:lnTo>
                        <a:pt x="820" y="592"/>
                      </a:lnTo>
                      <a:lnTo>
                        <a:pt x="826" y="592"/>
                      </a:lnTo>
                      <a:lnTo>
                        <a:pt x="828" y="590"/>
                      </a:lnTo>
                      <a:lnTo>
                        <a:pt x="832" y="590"/>
                      </a:lnTo>
                      <a:lnTo>
                        <a:pt x="836" y="596"/>
                      </a:lnTo>
                      <a:lnTo>
                        <a:pt x="844" y="596"/>
                      </a:lnTo>
                      <a:lnTo>
                        <a:pt x="854" y="596"/>
                      </a:lnTo>
                      <a:lnTo>
                        <a:pt x="850" y="590"/>
                      </a:lnTo>
                      <a:lnTo>
                        <a:pt x="854" y="584"/>
                      </a:lnTo>
                      <a:lnTo>
                        <a:pt x="846" y="584"/>
                      </a:lnTo>
                      <a:lnTo>
                        <a:pt x="840" y="584"/>
                      </a:lnTo>
                      <a:lnTo>
                        <a:pt x="836" y="578"/>
                      </a:lnTo>
                      <a:lnTo>
                        <a:pt x="830" y="578"/>
                      </a:lnTo>
                      <a:lnTo>
                        <a:pt x="826" y="578"/>
                      </a:lnTo>
                      <a:lnTo>
                        <a:pt x="808" y="564"/>
                      </a:lnTo>
                      <a:lnTo>
                        <a:pt x="808" y="562"/>
                      </a:lnTo>
                      <a:lnTo>
                        <a:pt x="804" y="556"/>
                      </a:lnTo>
                      <a:lnTo>
                        <a:pt x="820" y="562"/>
                      </a:lnTo>
                      <a:lnTo>
                        <a:pt x="822" y="562"/>
                      </a:lnTo>
                      <a:lnTo>
                        <a:pt x="826" y="562"/>
                      </a:lnTo>
                      <a:lnTo>
                        <a:pt x="826" y="560"/>
                      </a:lnTo>
                      <a:lnTo>
                        <a:pt x="826" y="556"/>
                      </a:lnTo>
                      <a:lnTo>
                        <a:pt x="830" y="556"/>
                      </a:lnTo>
                      <a:lnTo>
                        <a:pt x="836" y="562"/>
                      </a:lnTo>
                      <a:lnTo>
                        <a:pt x="846" y="562"/>
                      </a:lnTo>
                      <a:lnTo>
                        <a:pt x="856" y="562"/>
                      </a:lnTo>
                      <a:lnTo>
                        <a:pt x="858" y="566"/>
                      </a:lnTo>
                      <a:lnTo>
                        <a:pt x="862" y="572"/>
                      </a:lnTo>
                      <a:lnTo>
                        <a:pt x="864" y="572"/>
                      </a:lnTo>
                      <a:lnTo>
                        <a:pt x="868" y="572"/>
                      </a:lnTo>
                      <a:lnTo>
                        <a:pt x="854" y="562"/>
                      </a:lnTo>
                      <a:lnTo>
                        <a:pt x="862" y="556"/>
                      </a:lnTo>
                      <a:lnTo>
                        <a:pt x="864" y="556"/>
                      </a:lnTo>
                      <a:lnTo>
                        <a:pt x="862" y="556"/>
                      </a:lnTo>
                      <a:lnTo>
                        <a:pt x="862" y="548"/>
                      </a:lnTo>
                      <a:lnTo>
                        <a:pt x="864" y="548"/>
                      </a:lnTo>
                      <a:lnTo>
                        <a:pt x="868" y="548"/>
                      </a:lnTo>
                      <a:lnTo>
                        <a:pt x="868" y="544"/>
                      </a:lnTo>
                      <a:lnTo>
                        <a:pt x="864" y="542"/>
                      </a:lnTo>
                      <a:lnTo>
                        <a:pt x="864" y="536"/>
                      </a:lnTo>
                      <a:lnTo>
                        <a:pt x="858" y="536"/>
                      </a:lnTo>
                      <a:lnTo>
                        <a:pt x="856" y="542"/>
                      </a:lnTo>
                      <a:lnTo>
                        <a:pt x="836" y="524"/>
                      </a:lnTo>
                      <a:lnTo>
                        <a:pt x="832" y="516"/>
                      </a:lnTo>
                      <a:lnTo>
                        <a:pt x="832" y="510"/>
                      </a:lnTo>
                      <a:lnTo>
                        <a:pt x="830" y="510"/>
                      </a:lnTo>
                      <a:lnTo>
                        <a:pt x="826" y="510"/>
                      </a:lnTo>
                      <a:lnTo>
                        <a:pt x="822" y="506"/>
                      </a:lnTo>
                      <a:lnTo>
                        <a:pt x="822" y="500"/>
                      </a:lnTo>
                      <a:lnTo>
                        <a:pt x="826" y="500"/>
                      </a:lnTo>
                      <a:lnTo>
                        <a:pt x="826" y="502"/>
                      </a:lnTo>
                      <a:lnTo>
                        <a:pt x="828" y="502"/>
                      </a:lnTo>
                      <a:lnTo>
                        <a:pt x="830" y="506"/>
                      </a:lnTo>
                      <a:lnTo>
                        <a:pt x="826" y="492"/>
                      </a:lnTo>
                      <a:lnTo>
                        <a:pt x="826" y="488"/>
                      </a:lnTo>
                      <a:lnTo>
                        <a:pt x="828" y="488"/>
                      </a:lnTo>
                      <a:lnTo>
                        <a:pt x="832" y="496"/>
                      </a:lnTo>
                      <a:lnTo>
                        <a:pt x="832" y="492"/>
                      </a:lnTo>
                      <a:lnTo>
                        <a:pt x="832" y="490"/>
                      </a:lnTo>
                      <a:lnTo>
                        <a:pt x="838" y="484"/>
                      </a:lnTo>
                      <a:lnTo>
                        <a:pt x="844" y="498"/>
                      </a:lnTo>
                      <a:lnTo>
                        <a:pt x="848" y="502"/>
                      </a:lnTo>
                      <a:lnTo>
                        <a:pt x="856" y="506"/>
                      </a:lnTo>
                      <a:lnTo>
                        <a:pt x="858" y="502"/>
                      </a:lnTo>
                      <a:lnTo>
                        <a:pt x="864" y="502"/>
                      </a:lnTo>
                      <a:lnTo>
                        <a:pt x="858" y="508"/>
                      </a:lnTo>
                      <a:lnTo>
                        <a:pt x="864" y="510"/>
                      </a:lnTo>
                      <a:lnTo>
                        <a:pt x="872" y="510"/>
                      </a:lnTo>
                      <a:lnTo>
                        <a:pt x="868" y="516"/>
                      </a:lnTo>
                      <a:lnTo>
                        <a:pt x="872" y="518"/>
                      </a:lnTo>
                      <a:lnTo>
                        <a:pt x="880" y="516"/>
                      </a:lnTo>
                      <a:lnTo>
                        <a:pt x="874" y="520"/>
                      </a:lnTo>
                      <a:lnTo>
                        <a:pt x="874" y="524"/>
                      </a:lnTo>
                      <a:lnTo>
                        <a:pt x="876" y="524"/>
                      </a:lnTo>
                      <a:lnTo>
                        <a:pt x="892" y="528"/>
                      </a:lnTo>
                      <a:lnTo>
                        <a:pt x="892" y="518"/>
                      </a:lnTo>
                      <a:lnTo>
                        <a:pt x="890" y="508"/>
                      </a:lnTo>
                      <a:lnTo>
                        <a:pt x="892" y="508"/>
                      </a:lnTo>
                      <a:lnTo>
                        <a:pt x="892" y="510"/>
                      </a:lnTo>
                      <a:lnTo>
                        <a:pt x="904" y="510"/>
                      </a:lnTo>
                      <a:lnTo>
                        <a:pt x="902" y="508"/>
                      </a:lnTo>
                      <a:lnTo>
                        <a:pt x="902" y="502"/>
                      </a:lnTo>
                      <a:lnTo>
                        <a:pt x="904" y="492"/>
                      </a:lnTo>
                      <a:lnTo>
                        <a:pt x="904" y="492"/>
                      </a:lnTo>
                      <a:lnTo>
                        <a:pt x="904" y="492"/>
                      </a:lnTo>
                      <a:close/>
                      <a:moveTo>
                        <a:pt x="364" y="98"/>
                      </a:moveTo>
                      <a:lnTo>
                        <a:pt x="364" y="98"/>
                      </a:lnTo>
                      <a:lnTo>
                        <a:pt x="364" y="106"/>
                      </a:lnTo>
                      <a:lnTo>
                        <a:pt x="366" y="110"/>
                      </a:lnTo>
                      <a:lnTo>
                        <a:pt x="372" y="116"/>
                      </a:lnTo>
                      <a:lnTo>
                        <a:pt x="376" y="116"/>
                      </a:lnTo>
                      <a:lnTo>
                        <a:pt x="374" y="112"/>
                      </a:lnTo>
                      <a:lnTo>
                        <a:pt x="368" y="100"/>
                      </a:lnTo>
                      <a:lnTo>
                        <a:pt x="366" y="98"/>
                      </a:lnTo>
                      <a:lnTo>
                        <a:pt x="364" y="98"/>
                      </a:lnTo>
                      <a:lnTo>
                        <a:pt x="364" y="98"/>
                      </a:lnTo>
                      <a:lnTo>
                        <a:pt x="364" y="9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Freeform: Shape 102">
                  <a:extLst>
                    <a:ext uri="{FF2B5EF4-FFF2-40B4-BE49-F238E27FC236}">
                      <a16:creationId xmlns:a16="http://schemas.microsoft.com/office/drawing/2014/main" id="{014E42B0-B6BC-40BA-AE5D-B7AC01AA5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5850" y="4305300"/>
                  <a:ext cx="920750" cy="1136650"/>
                </a:xfrm>
                <a:custGeom>
                  <a:avLst/>
                  <a:gdLst>
                    <a:gd name="T0" fmla="*/ 360 w 580"/>
                    <a:gd name="T1" fmla="*/ 64 h 716"/>
                    <a:gd name="T2" fmla="*/ 364 w 580"/>
                    <a:gd name="T3" fmla="*/ 92 h 716"/>
                    <a:gd name="T4" fmla="*/ 378 w 580"/>
                    <a:gd name="T5" fmla="*/ 110 h 716"/>
                    <a:gd name="T6" fmla="*/ 432 w 580"/>
                    <a:gd name="T7" fmla="*/ 120 h 716"/>
                    <a:gd name="T8" fmla="*/ 448 w 580"/>
                    <a:gd name="T9" fmla="*/ 146 h 716"/>
                    <a:gd name="T10" fmla="*/ 486 w 580"/>
                    <a:gd name="T11" fmla="*/ 148 h 716"/>
                    <a:gd name="T12" fmla="*/ 548 w 580"/>
                    <a:gd name="T13" fmla="*/ 182 h 716"/>
                    <a:gd name="T14" fmla="*/ 580 w 580"/>
                    <a:gd name="T15" fmla="*/ 224 h 716"/>
                    <a:gd name="T16" fmla="*/ 542 w 580"/>
                    <a:gd name="T17" fmla="*/ 294 h 716"/>
                    <a:gd name="T18" fmla="*/ 516 w 580"/>
                    <a:gd name="T19" fmla="*/ 334 h 716"/>
                    <a:gd name="T20" fmla="*/ 512 w 580"/>
                    <a:gd name="T21" fmla="*/ 400 h 716"/>
                    <a:gd name="T22" fmla="*/ 502 w 580"/>
                    <a:gd name="T23" fmla="*/ 448 h 716"/>
                    <a:gd name="T24" fmla="*/ 468 w 580"/>
                    <a:gd name="T25" fmla="*/ 508 h 716"/>
                    <a:gd name="T26" fmla="*/ 424 w 580"/>
                    <a:gd name="T27" fmla="*/ 526 h 716"/>
                    <a:gd name="T28" fmla="*/ 378 w 580"/>
                    <a:gd name="T29" fmla="*/ 556 h 716"/>
                    <a:gd name="T30" fmla="*/ 378 w 580"/>
                    <a:gd name="T31" fmla="*/ 602 h 716"/>
                    <a:gd name="T32" fmla="*/ 350 w 580"/>
                    <a:gd name="T33" fmla="*/ 666 h 716"/>
                    <a:gd name="T34" fmla="*/ 336 w 580"/>
                    <a:gd name="T35" fmla="*/ 656 h 716"/>
                    <a:gd name="T36" fmla="*/ 308 w 580"/>
                    <a:gd name="T37" fmla="*/ 716 h 716"/>
                    <a:gd name="T38" fmla="*/ 290 w 580"/>
                    <a:gd name="T39" fmla="*/ 676 h 716"/>
                    <a:gd name="T40" fmla="*/ 246 w 580"/>
                    <a:gd name="T41" fmla="*/ 652 h 716"/>
                    <a:gd name="T42" fmla="*/ 268 w 580"/>
                    <a:gd name="T43" fmla="*/ 616 h 716"/>
                    <a:gd name="T44" fmla="*/ 292 w 580"/>
                    <a:gd name="T45" fmla="*/ 594 h 716"/>
                    <a:gd name="T46" fmla="*/ 292 w 580"/>
                    <a:gd name="T47" fmla="*/ 562 h 716"/>
                    <a:gd name="T48" fmla="*/ 282 w 580"/>
                    <a:gd name="T49" fmla="*/ 528 h 716"/>
                    <a:gd name="T50" fmla="*/ 268 w 580"/>
                    <a:gd name="T51" fmla="*/ 492 h 716"/>
                    <a:gd name="T52" fmla="*/ 242 w 580"/>
                    <a:gd name="T53" fmla="*/ 472 h 716"/>
                    <a:gd name="T54" fmla="*/ 242 w 580"/>
                    <a:gd name="T55" fmla="*/ 424 h 716"/>
                    <a:gd name="T56" fmla="*/ 232 w 580"/>
                    <a:gd name="T57" fmla="*/ 388 h 716"/>
                    <a:gd name="T58" fmla="*/ 202 w 580"/>
                    <a:gd name="T59" fmla="*/ 344 h 716"/>
                    <a:gd name="T60" fmla="*/ 170 w 580"/>
                    <a:gd name="T61" fmla="*/ 328 h 716"/>
                    <a:gd name="T62" fmla="*/ 134 w 580"/>
                    <a:gd name="T63" fmla="*/ 310 h 716"/>
                    <a:gd name="T64" fmla="*/ 114 w 580"/>
                    <a:gd name="T65" fmla="*/ 284 h 716"/>
                    <a:gd name="T66" fmla="*/ 82 w 580"/>
                    <a:gd name="T67" fmla="*/ 312 h 716"/>
                    <a:gd name="T68" fmla="*/ 52 w 580"/>
                    <a:gd name="T69" fmla="*/ 262 h 716"/>
                    <a:gd name="T70" fmla="*/ 18 w 580"/>
                    <a:gd name="T71" fmla="*/ 256 h 716"/>
                    <a:gd name="T72" fmla="*/ 2 w 580"/>
                    <a:gd name="T73" fmla="*/ 226 h 716"/>
                    <a:gd name="T74" fmla="*/ 16 w 580"/>
                    <a:gd name="T75" fmla="*/ 194 h 716"/>
                    <a:gd name="T76" fmla="*/ 56 w 580"/>
                    <a:gd name="T77" fmla="*/ 170 h 716"/>
                    <a:gd name="T78" fmla="*/ 74 w 580"/>
                    <a:gd name="T79" fmla="*/ 102 h 716"/>
                    <a:gd name="T80" fmla="*/ 98 w 580"/>
                    <a:gd name="T81" fmla="*/ 80 h 716"/>
                    <a:gd name="T82" fmla="*/ 134 w 580"/>
                    <a:gd name="T83" fmla="*/ 80 h 716"/>
                    <a:gd name="T84" fmla="*/ 154 w 580"/>
                    <a:gd name="T85" fmla="*/ 64 h 716"/>
                    <a:gd name="T86" fmla="*/ 146 w 580"/>
                    <a:gd name="T87" fmla="*/ 56 h 716"/>
                    <a:gd name="T88" fmla="*/ 136 w 580"/>
                    <a:gd name="T89" fmla="*/ 20 h 716"/>
                    <a:gd name="T90" fmla="*/ 168 w 580"/>
                    <a:gd name="T91" fmla="*/ 28 h 716"/>
                    <a:gd name="T92" fmla="*/ 188 w 580"/>
                    <a:gd name="T93" fmla="*/ 18 h 716"/>
                    <a:gd name="T94" fmla="*/ 214 w 580"/>
                    <a:gd name="T95" fmla="*/ 6 h 716"/>
                    <a:gd name="T96" fmla="*/ 218 w 580"/>
                    <a:gd name="T97" fmla="*/ 26 h 716"/>
                    <a:gd name="T98" fmla="*/ 216 w 580"/>
                    <a:gd name="T99" fmla="*/ 70 h 716"/>
                    <a:gd name="T100" fmla="*/ 234 w 580"/>
                    <a:gd name="T101" fmla="*/ 70 h 716"/>
                    <a:gd name="T102" fmla="*/ 264 w 580"/>
                    <a:gd name="T103" fmla="*/ 66 h 716"/>
                    <a:gd name="T104" fmla="*/ 290 w 580"/>
                    <a:gd name="T105" fmla="*/ 56 h 716"/>
                    <a:gd name="T106" fmla="*/ 326 w 580"/>
                    <a:gd name="T107" fmla="*/ 48 h 716"/>
                    <a:gd name="T108" fmla="*/ 378 w 580"/>
                    <a:gd name="T109" fmla="*/ 120 h 716"/>
                    <a:gd name="T110" fmla="*/ 372 w 580"/>
                    <a:gd name="T111" fmla="*/ 126 h 716"/>
                    <a:gd name="T112" fmla="*/ 344 w 580"/>
                    <a:gd name="T113" fmla="*/ 88 h 716"/>
                    <a:gd name="T114" fmla="*/ 352 w 580"/>
                    <a:gd name="T115" fmla="*/ 128 h 716"/>
                    <a:gd name="T116" fmla="*/ 326 w 580"/>
                    <a:gd name="T117" fmla="*/ 116 h 716"/>
                    <a:gd name="T118" fmla="*/ 344 w 580"/>
                    <a:gd name="T119" fmla="*/ 88 h 716"/>
                    <a:gd name="T120" fmla="*/ 352 w 580"/>
                    <a:gd name="T121" fmla="*/ 78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80" h="716">
                      <a:moveTo>
                        <a:pt x="334" y="18"/>
                      </a:moveTo>
                      <a:lnTo>
                        <a:pt x="340" y="16"/>
                      </a:lnTo>
                      <a:lnTo>
                        <a:pt x="342" y="26"/>
                      </a:lnTo>
                      <a:lnTo>
                        <a:pt x="346" y="42"/>
                      </a:lnTo>
                      <a:lnTo>
                        <a:pt x="350" y="56"/>
                      </a:lnTo>
                      <a:lnTo>
                        <a:pt x="360" y="56"/>
                      </a:lnTo>
                      <a:lnTo>
                        <a:pt x="360" y="60"/>
                      </a:lnTo>
                      <a:lnTo>
                        <a:pt x="360" y="64"/>
                      </a:lnTo>
                      <a:lnTo>
                        <a:pt x="346" y="70"/>
                      </a:lnTo>
                      <a:lnTo>
                        <a:pt x="360" y="78"/>
                      </a:lnTo>
                      <a:lnTo>
                        <a:pt x="360" y="80"/>
                      </a:lnTo>
                      <a:lnTo>
                        <a:pt x="354" y="88"/>
                      </a:lnTo>
                      <a:lnTo>
                        <a:pt x="358" y="90"/>
                      </a:lnTo>
                      <a:lnTo>
                        <a:pt x="360" y="92"/>
                      </a:lnTo>
                      <a:lnTo>
                        <a:pt x="362" y="92"/>
                      </a:lnTo>
                      <a:lnTo>
                        <a:pt x="364" y="92"/>
                      </a:lnTo>
                      <a:lnTo>
                        <a:pt x="364" y="90"/>
                      </a:lnTo>
                      <a:lnTo>
                        <a:pt x="370" y="90"/>
                      </a:lnTo>
                      <a:lnTo>
                        <a:pt x="368" y="98"/>
                      </a:lnTo>
                      <a:lnTo>
                        <a:pt x="376" y="98"/>
                      </a:lnTo>
                      <a:lnTo>
                        <a:pt x="380" y="98"/>
                      </a:lnTo>
                      <a:lnTo>
                        <a:pt x="380" y="100"/>
                      </a:lnTo>
                      <a:lnTo>
                        <a:pt x="380" y="106"/>
                      </a:lnTo>
                      <a:lnTo>
                        <a:pt x="378" y="110"/>
                      </a:lnTo>
                      <a:lnTo>
                        <a:pt x="380" y="112"/>
                      </a:lnTo>
                      <a:lnTo>
                        <a:pt x="386" y="112"/>
                      </a:lnTo>
                      <a:lnTo>
                        <a:pt x="388" y="106"/>
                      </a:lnTo>
                      <a:lnTo>
                        <a:pt x="398" y="106"/>
                      </a:lnTo>
                      <a:lnTo>
                        <a:pt x="408" y="108"/>
                      </a:lnTo>
                      <a:lnTo>
                        <a:pt x="426" y="118"/>
                      </a:lnTo>
                      <a:lnTo>
                        <a:pt x="426" y="120"/>
                      </a:lnTo>
                      <a:lnTo>
                        <a:pt x="432" y="120"/>
                      </a:lnTo>
                      <a:lnTo>
                        <a:pt x="434" y="128"/>
                      </a:lnTo>
                      <a:lnTo>
                        <a:pt x="440" y="128"/>
                      </a:lnTo>
                      <a:lnTo>
                        <a:pt x="440" y="130"/>
                      </a:lnTo>
                      <a:lnTo>
                        <a:pt x="440" y="134"/>
                      </a:lnTo>
                      <a:lnTo>
                        <a:pt x="436" y="138"/>
                      </a:lnTo>
                      <a:lnTo>
                        <a:pt x="442" y="142"/>
                      </a:lnTo>
                      <a:lnTo>
                        <a:pt x="442" y="146"/>
                      </a:lnTo>
                      <a:lnTo>
                        <a:pt x="448" y="146"/>
                      </a:lnTo>
                      <a:lnTo>
                        <a:pt x="450" y="138"/>
                      </a:lnTo>
                      <a:lnTo>
                        <a:pt x="458" y="136"/>
                      </a:lnTo>
                      <a:lnTo>
                        <a:pt x="462" y="138"/>
                      </a:lnTo>
                      <a:lnTo>
                        <a:pt x="468" y="144"/>
                      </a:lnTo>
                      <a:lnTo>
                        <a:pt x="472" y="144"/>
                      </a:lnTo>
                      <a:lnTo>
                        <a:pt x="478" y="142"/>
                      </a:lnTo>
                      <a:lnTo>
                        <a:pt x="480" y="146"/>
                      </a:lnTo>
                      <a:lnTo>
                        <a:pt x="486" y="148"/>
                      </a:lnTo>
                      <a:lnTo>
                        <a:pt x="490" y="146"/>
                      </a:lnTo>
                      <a:lnTo>
                        <a:pt x="502" y="146"/>
                      </a:lnTo>
                      <a:lnTo>
                        <a:pt x="516" y="154"/>
                      </a:lnTo>
                      <a:lnTo>
                        <a:pt x="530" y="162"/>
                      </a:lnTo>
                      <a:lnTo>
                        <a:pt x="538" y="172"/>
                      </a:lnTo>
                      <a:lnTo>
                        <a:pt x="542" y="182"/>
                      </a:lnTo>
                      <a:lnTo>
                        <a:pt x="544" y="182"/>
                      </a:lnTo>
                      <a:lnTo>
                        <a:pt x="548" y="182"/>
                      </a:lnTo>
                      <a:lnTo>
                        <a:pt x="550" y="180"/>
                      </a:lnTo>
                      <a:lnTo>
                        <a:pt x="552" y="180"/>
                      </a:lnTo>
                      <a:lnTo>
                        <a:pt x="552" y="188"/>
                      </a:lnTo>
                      <a:lnTo>
                        <a:pt x="566" y="184"/>
                      </a:lnTo>
                      <a:lnTo>
                        <a:pt x="568" y="192"/>
                      </a:lnTo>
                      <a:lnTo>
                        <a:pt x="570" y="202"/>
                      </a:lnTo>
                      <a:lnTo>
                        <a:pt x="578" y="208"/>
                      </a:lnTo>
                      <a:lnTo>
                        <a:pt x="580" y="224"/>
                      </a:lnTo>
                      <a:lnTo>
                        <a:pt x="578" y="242"/>
                      </a:lnTo>
                      <a:lnTo>
                        <a:pt x="576" y="256"/>
                      </a:lnTo>
                      <a:lnTo>
                        <a:pt x="568" y="270"/>
                      </a:lnTo>
                      <a:lnTo>
                        <a:pt x="566" y="274"/>
                      </a:lnTo>
                      <a:lnTo>
                        <a:pt x="558" y="280"/>
                      </a:lnTo>
                      <a:lnTo>
                        <a:pt x="552" y="282"/>
                      </a:lnTo>
                      <a:lnTo>
                        <a:pt x="548" y="288"/>
                      </a:lnTo>
                      <a:lnTo>
                        <a:pt x="542" y="294"/>
                      </a:lnTo>
                      <a:lnTo>
                        <a:pt x="538" y="306"/>
                      </a:lnTo>
                      <a:lnTo>
                        <a:pt x="532" y="326"/>
                      </a:lnTo>
                      <a:lnTo>
                        <a:pt x="520" y="318"/>
                      </a:lnTo>
                      <a:lnTo>
                        <a:pt x="520" y="320"/>
                      </a:lnTo>
                      <a:lnTo>
                        <a:pt x="522" y="324"/>
                      </a:lnTo>
                      <a:lnTo>
                        <a:pt x="522" y="326"/>
                      </a:lnTo>
                      <a:lnTo>
                        <a:pt x="516" y="330"/>
                      </a:lnTo>
                      <a:lnTo>
                        <a:pt x="516" y="334"/>
                      </a:lnTo>
                      <a:lnTo>
                        <a:pt x="516" y="344"/>
                      </a:lnTo>
                      <a:lnTo>
                        <a:pt x="512" y="344"/>
                      </a:lnTo>
                      <a:lnTo>
                        <a:pt x="512" y="346"/>
                      </a:lnTo>
                      <a:lnTo>
                        <a:pt x="516" y="348"/>
                      </a:lnTo>
                      <a:lnTo>
                        <a:pt x="516" y="362"/>
                      </a:lnTo>
                      <a:lnTo>
                        <a:pt x="516" y="382"/>
                      </a:lnTo>
                      <a:lnTo>
                        <a:pt x="516" y="398"/>
                      </a:lnTo>
                      <a:lnTo>
                        <a:pt x="512" y="400"/>
                      </a:lnTo>
                      <a:lnTo>
                        <a:pt x="512" y="406"/>
                      </a:lnTo>
                      <a:lnTo>
                        <a:pt x="514" y="410"/>
                      </a:lnTo>
                      <a:lnTo>
                        <a:pt x="516" y="418"/>
                      </a:lnTo>
                      <a:lnTo>
                        <a:pt x="512" y="420"/>
                      </a:lnTo>
                      <a:lnTo>
                        <a:pt x="506" y="424"/>
                      </a:lnTo>
                      <a:lnTo>
                        <a:pt x="506" y="434"/>
                      </a:lnTo>
                      <a:lnTo>
                        <a:pt x="506" y="442"/>
                      </a:lnTo>
                      <a:lnTo>
                        <a:pt x="502" y="448"/>
                      </a:lnTo>
                      <a:lnTo>
                        <a:pt x="494" y="460"/>
                      </a:lnTo>
                      <a:lnTo>
                        <a:pt x="486" y="470"/>
                      </a:lnTo>
                      <a:lnTo>
                        <a:pt x="480" y="476"/>
                      </a:lnTo>
                      <a:lnTo>
                        <a:pt x="484" y="488"/>
                      </a:lnTo>
                      <a:lnTo>
                        <a:pt x="484" y="494"/>
                      </a:lnTo>
                      <a:lnTo>
                        <a:pt x="476" y="500"/>
                      </a:lnTo>
                      <a:lnTo>
                        <a:pt x="476" y="506"/>
                      </a:lnTo>
                      <a:lnTo>
                        <a:pt x="468" y="508"/>
                      </a:lnTo>
                      <a:lnTo>
                        <a:pt x="466" y="508"/>
                      </a:lnTo>
                      <a:lnTo>
                        <a:pt x="460" y="506"/>
                      </a:lnTo>
                      <a:lnTo>
                        <a:pt x="460" y="510"/>
                      </a:lnTo>
                      <a:lnTo>
                        <a:pt x="436" y="512"/>
                      </a:lnTo>
                      <a:lnTo>
                        <a:pt x="436" y="516"/>
                      </a:lnTo>
                      <a:lnTo>
                        <a:pt x="432" y="516"/>
                      </a:lnTo>
                      <a:lnTo>
                        <a:pt x="434" y="524"/>
                      </a:lnTo>
                      <a:lnTo>
                        <a:pt x="424" y="526"/>
                      </a:lnTo>
                      <a:lnTo>
                        <a:pt x="412" y="528"/>
                      </a:lnTo>
                      <a:lnTo>
                        <a:pt x="412" y="530"/>
                      </a:lnTo>
                      <a:lnTo>
                        <a:pt x="412" y="536"/>
                      </a:lnTo>
                      <a:lnTo>
                        <a:pt x="406" y="542"/>
                      </a:lnTo>
                      <a:lnTo>
                        <a:pt x="398" y="544"/>
                      </a:lnTo>
                      <a:lnTo>
                        <a:pt x="382" y="552"/>
                      </a:lnTo>
                      <a:lnTo>
                        <a:pt x="382" y="556"/>
                      </a:lnTo>
                      <a:lnTo>
                        <a:pt x="378" y="556"/>
                      </a:lnTo>
                      <a:lnTo>
                        <a:pt x="376" y="556"/>
                      </a:lnTo>
                      <a:lnTo>
                        <a:pt x="376" y="558"/>
                      </a:lnTo>
                      <a:lnTo>
                        <a:pt x="376" y="562"/>
                      </a:lnTo>
                      <a:lnTo>
                        <a:pt x="378" y="562"/>
                      </a:lnTo>
                      <a:lnTo>
                        <a:pt x="372" y="566"/>
                      </a:lnTo>
                      <a:lnTo>
                        <a:pt x="372" y="572"/>
                      </a:lnTo>
                      <a:lnTo>
                        <a:pt x="372" y="588"/>
                      </a:lnTo>
                      <a:lnTo>
                        <a:pt x="378" y="602"/>
                      </a:lnTo>
                      <a:lnTo>
                        <a:pt x="378" y="616"/>
                      </a:lnTo>
                      <a:lnTo>
                        <a:pt x="372" y="620"/>
                      </a:lnTo>
                      <a:lnTo>
                        <a:pt x="368" y="626"/>
                      </a:lnTo>
                      <a:lnTo>
                        <a:pt x="362" y="630"/>
                      </a:lnTo>
                      <a:lnTo>
                        <a:pt x="360" y="636"/>
                      </a:lnTo>
                      <a:lnTo>
                        <a:pt x="354" y="644"/>
                      </a:lnTo>
                      <a:lnTo>
                        <a:pt x="354" y="652"/>
                      </a:lnTo>
                      <a:lnTo>
                        <a:pt x="350" y="666"/>
                      </a:lnTo>
                      <a:lnTo>
                        <a:pt x="344" y="672"/>
                      </a:lnTo>
                      <a:lnTo>
                        <a:pt x="342" y="676"/>
                      </a:lnTo>
                      <a:lnTo>
                        <a:pt x="350" y="654"/>
                      </a:lnTo>
                      <a:lnTo>
                        <a:pt x="346" y="654"/>
                      </a:lnTo>
                      <a:lnTo>
                        <a:pt x="346" y="656"/>
                      </a:lnTo>
                      <a:lnTo>
                        <a:pt x="342" y="656"/>
                      </a:lnTo>
                      <a:lnTo>
                        <a:pt x="336" y="652"/>
                      </a:lnTo>
                      <a:lnTo>
                        <a:pt x="336" y="656"/>
                      </a:lnTo>
                      <a:lnTo>
                        <a:pt x="336" y="664"/>
                      </a:lnTo>
                      <a:lnTo>
                        <a:pt x="316" y="688"/>
                      </a:lnTo>
                      <a:lnTo>
                        <a:pt x="316" y="690"/>
                      </a:lnTo>
                      <a:lnTo>
                        <a:pt x="316" y="692"/>
                      </a:lnTo>
                      <a:lnTo>
                        <a:pt x="318" y="694"/>
                      </a:lnTo>
                      <a:lnTo>
                        <a:pt x="318" y="700"/>
                      </a:lnTo>
                      <a:lnTo>
                        <a:pt x="310" y="712"/>
                      </a:lnTo>
                      <a:lnTo>
                        <a:pt x="308" y="716"/>
                      </a:lnTo>
                      <a:lnTo>
                        <a:pt x="306" y="708"/>
                      </a:lnTo>
                      <a:lnTo>
                        <a:pt x="314" y="698"/>
                      </a:lnTo>
                      <a:lnTo>
                        <a:pt x="306" y="694"/>
                      </a:lnTo>
                      <a:lnTo>
                        <a:pt x="304" y="690"/>
                      </a:lnTo>
                      <a:lnTo>
                        <a:pt x="300" y="684"/>
                      </a:lnTo>
                      <a:lnTo>
                        <a:pt x="298" y="682"/>
                      </a:lnTo>
                      <a:lnTo>
                        <a:pt x="298" y="680"/>
                      </a:lnTo>
                      <a:lnTo>
                        <a:pt x="290" y="676"/>
                      </a:lnTo>
                      <a:lnTo>
                        <a:pt x="286" y="674"/>
                      </a:lnTo>
                      <a:lnTo>
                        <a:pt x="282" y="670"/>
                      </a:lnTo>
                      <a:lnTo>
                        <a:pt x="278" y="666"/>
                      </a:lnTo>
                      <a:lnTo>
                        <a:pt x="274" y="666"/>
                      </a:lnTo>
                      <a:lnTo>
                        <a:pt x="272" y="664"/>
                      </a:lnTo>
                      <a:lnTo>
                        <a:pt x="270" y="656"/>
                      </a:lnTo>
                      <a:lnTo>
                        <a:pt x="256" y="648"/>
                      </a:lnTo>
                      <a:lnTo>
                        <a:pt x="246" y="652"/>
                      </a:lnTo>
                      <a:lnTo>
                        <a:pt x="250" y="642"/>
                      </a:lnTo>
                      <a:lnTo>
                        <a:pt x="252" y="636"/>
                      </a:lnTo>
                      <a:lnTo>
                        <a:pt x="254" y="634"/>
                      </a:lnTo>
                      <a:lnTo>
                        <a:pt x="260" y="628"/>
                      </a:lnTo>
                      <a:lnTo>
                        <a:pt x="260" y="624"/>
                      </a:lnTo>
                      <a:lnTo>
                        <a:pt x="262" y="620"/>
                      </a:lnTo>
                      <a:lnTo>
                        <a:pt x="264" y="618"/>
                      </a:lnTo>
                      <a:lnTo>
                        <a:pt x="268" y="616"/>
                      </a:lnTo>
                      <a:lnTo>
                        <a:pt x="270" y="616"/>
                      </a:lnTo>
                      <a:lnTo>
                        <a:pt x="272" y="610"/>
                      </a:lnTo>
                      <a:lnTo>
                        <a:pt x="278" y="608"/>
                      </a:lnTo>
                      <a:lnTo>
                        <a:pt x="280" y="602"/>
                      </a:lnTo>
                      <a:lnTo>
                        <a:pt x="286" y="598"/>
                      </a:lnTo>
                      <a:lnTo>
                        <a:pt x="286" y="594"/>
                      </a:lnTo>
                      <a:lnTo>
                        <a:pt x="290" y="594"/>
                      </a:lnTo>
                      <a:lnTo>
                        <a:pt x="292" y="594"/>
                      </a:lnTo>
                      <a:lnTo>
                        <a:pt x="296" y="592"/>
                      </a:lnTo>
                      <a:lnTo>
                        <a:pt x="300" y="590"/>
                      </a:lnTo>
                      <a:lnTo>
                        <a:pt x="300" y="588"/>
                      </a:lnTo>
                      <a:lnTo>
                        <a:pt x="300" y="572"/>
                      </a:lnTo>
                      <a:lnTo>
                        <a:pt x="300" y="558"/>
                      </a:lnTo>
                      <a:lnTo>
                        <a:pt x="298" y="558"/>
                      </a:lnTo>
                      <a:lnTo>
                        <a:pt x="296" y="558"/>
                      </a:lnTo>
                      <a:lnTo>
                        <a:pt x="292" y="562"/>
                      </a:lnTo>
                      <a:lnTo>
                        <a:pt x="290" y="558"/>
                      </a:lnTo>
                      <a:lnTo>
                        <a:pt x="288" y="558"/>
                      </a:lnTo>
                      <a:lnTo>
                        <a:pt x="288" y="552"/>
                      </a:lnTo>
                      <a:lnTo>
                        <a:pt x="288" y="542"/>
                      </a:lnTo>
                      <a:lnTo>
                        <a:pt x="290" y="534"/>
                      </a:lnTo>
                      <a:lnTo>
                        <a:pt x="290" y="526"/>
                      </a:lnTo>
                      <a:lnTo>
                        <a:pt x="288" y="526"/>
                      </a:lnTo>
                      <a:lnTo>
                        <a:pt x="282" y="528"/>
                      </a:lnTo>
                      <a:lnTo>
                        <a:pt x="280" y="528"/>
                      </a:lnTo>
                      <a:lnTo>
                        <a:pt x="280" y="526"/>
                      </a:lnTo>
                      <a:lnTo>
                        <a:pt x="280" y="520"/>
                      </a:lnTo>
                      <a:lnTo>
                        <a:pt x="280" y="502"/>
                      </a:lnTo>
                      <a:lnTo>
                        <a:pt x="278" y="498"/>
                      </a:lnTo>
                      <a:lnTo>
                        <a:pt x="272" y="494"/>
                      </a:lnTo>
                      <a:lnTo>
                        <a:pt x="270" y="494"/>
                      </a:lnTo>
                      <a:lnTo>
                        <a:pt x="268" y="492"/>
                      </a:lnTo>
                      <a:lnTo>
                        <a:pt x="268" y="490"/>
                      </a:lnTo>
                      <a:lnTo>
                        <a:pt x="264" y="488"/>
                      </a:lnTo>
                      <a:lnTo>
                        <a:pt x="262" y="490"/>
                      </a:lnTo>
                      <a:lnTo>
                        <a:pt x="252" y="490"/>
                      </a:lnTo>
                      <a:lnTo>
                        <a:pt x="246" y="488"/>
                      </a:lnTo>
                      <a:lnTo>
                        <a:pt x="244" y="484"/>
                      </a:lnTo>
                      <a:lnTo>
                        <a:pt x="244" y="480"/>
                      </a:lnTo>
                      <a:lnTo>
                        <a:pt x="242" y="472"/>
                      </a:lnTo>
                      <a:lnTo>
                        <a:pt x="244" y="464"/>
                      </a:lnTo>
                      <a:lnTo>
                        <a:pt x="242" y="460"/>
                      </a:lnTo>
                      <a:lnTo>
                        <a:pt x="238" y="454"/>
                      </a:lnTo>
                      <a:lnTo>
                        <a:pt x="236" y="448"/>
                      </a:lnTo>
                      <a:lnTo>
                        <a:pt x="242" y="446"/>
                      </a:lnTo>
                      <a:lnTo>
                        <a:pt x="236" y="444"/>
                      </a:lnTo>
                      <a:lnTo>
                        <a:pt x="238" y="436"/>
                      </a:lnTo>
                      <a:lnTo>
                        <a:pt x="242" y="424"/>
                      </a:lnTo>
                      <a:lnTo>
                        <a:pt x="242" y="418"/>
                      </a:lnTo>
                      <a:lnTo>
                        <a:pt x="242" y="416"/>
                      </a:lnTo>
                      <a:lnTo>
                        <a:pt x="238" y="410"/>
                      </a:lnTo>
                      <a:lnTo>
                        <a:pt x="234" y="406"/>
                      </a:lnTo>
                      <a:lnTo>
                        <a:pt x="232" y="402"/>
                      </a:lnTo>
                      <a:lnTo>
                        <a:pt x="228" y="394"/>
                      </a:lnTo>
                      <a:lnTo>
                        <a:pt x="228" y="390"/>
                      </a:lnTo>
                      <a:lnTo>
                        <a:pt x="232" y="388"/>
                      </a:lnTo>
                      <a:lnTo>
                        <a:pt x="208" y="388"/>
                      </a:lnTo>
                      <a:lnTo>
                        <a:pt x="208" y="384"/>
                      </a:lnTo>
                      <a:lnTo>
                        <a:pt x="206" y="380"/>
                      </a:lnTo>
                      <a:lnTo>
                        <a:pt x="202" y="372"/>
                      </a:lnTo>
                      <a:lnTo>
                        <a:pt x="202" y="366"/>
                      </a:lnTo>
                      <a:lnTo>
                        <a:pt x="208" y="360"/>
                      </a:lnTo>
                      <a:lnTo>
                        <a:pt x="206" y="352"/>
                      </a:lnTo>
                      <a:lnTo>
                        <a:pt x="202" y="344"/>
                      </a:lnTo>
                      <a:lnTo>
                        <a:pt x="200" y="338"/>
                      </a:lnTo>
                      <a:lnTo>
                        <a:pt x="198" y="336"/>
                      </a:lnTo>
                      <a:lnTo>
                        <a:pt x="196" y="336"/>
                      </a:lnTo>
                      <a:lnTo>
                        <a:pt x="190" y="338"/>
                      </a:lnTo>
                      <a:lnTo>
                        <a:pt x="186" y="336"/>
                      </a:lnTo>
                      <a:lnTo>
                        <a:pt x="180" y="336"/>
                      </a:lnTo>
                      <a:lnTo>
                        <a:pt x="172" y="334"/>
                      </a:lnTo>
                      <a:lnTo>
                        <a:pt x="170" y="328"/>
                      </a:lnTo>
                      <a:lnTo>
                        <a:pt x="164" y="326"/>
                      </a:lnTo>
                      <a:lnTo>
                        <a:pt x="162" y="324"/>
                      </a:lnTo>
                      <a:lnTo>
                        <a:pt x="154" y="318"/>
                      </a:lnTo>
                      <a:lnTo>
                        <a:pt x="150" y="312"/>
                      </a:lnTo>
                      <a:lnTo>
                        <a:pt x="146" y="310"/>
                      </a:lnTo>
                      <a:lnTo>
                        <a:pt x="144" y="312"/>
                      </a:lnTo>
                      <a:lnTo>
                        <a:pt x="142" y="312"/>
                      </a:lnTo>
                      <a:lnTo>
                        <a:pt x="134" y="310"/>
                      </a:lnTo>
                      <a:lnTo>
                        <a:pt x="128" y="308"/>
                      </a:lnTo>
                      <a:lnTo>
                        <a:pt x="126" y="302"/>
                      </a:lnTo>
                      <a:lnTo>
                        <a:pt x="126" y="298"/>
                      </a:lnTo>
                      <a:lnTo>
                        <a:pt x="128" y="292"/>
                      </a:lnTo>
                      <a:lnTo>
                        <a:pt x="132" y="288"/>
                      </a:lnTo>
                      <a:lnTo>
                        <a:pt x="128" y="282"/>
                      </a:lnTo>
                      <a:lnTo>
                        <a:pt x="120" y="282"/>
                      </a:lnTo>
                      <a:lnTo>
                        <a:pt x="114" y="284"/>
                      </a:lnTo>
                      <a:lnTo>
                        <a:pt x="106" y="288"/>
                      </a:lnTo>
                      <a:lnTo>
                        <a:pt x="100" y="290"/>
                      </a:lnTo>
                      <a:lnTo>
                        <a:pt x="96" y="298"/>
                      </a:lnTo>
                      <a:lnTo>
                        <a:pt x="90" y="306"/>
                      </a:lnTo>
                      <a:lnTo>
                        <a:pt x="84" y="306"/>
                      </a:lnTo>
                      <a:lnTo>
                        <a:pt x="82" y="308"/>
                      </a:lnTo>
                      <a:lnTo>
                        <a:pt x="82" y="310"/>
                      </a:lnTo>
                      <a:lnTo>
                        <a:pt x="82" y="312"/>
                      </a:lnTo>
                      <a:lnTo>
                        <a:pt x="80" y="312"/>
                      </a:lnTo>
                      <a:lnTo>
                        <a:pt x="74" y="316"/>
                      </a:lnTo>
                      <a:lnTo>
                        <a:pt x="72" y="312"/>
                      </a:lnTo>
                      <a:lnTo>
                        <a:pt x="70" y="312"/>
                      </a:lnTo>
                      <a:lnTo>
                        <a:pt x="66" y="312"/>
                      </a:lnTo>
                      <a:lnTo>
                        <a:pt x="48" y="308"/>
                      </a:lnTo>
                      <a:lnTo>
                        <a:pt x="52" y="264"/>
                      </a:lnTo>
                      <a:lnTo>
                        <a:pt x="52" y="262"/>
                      </a:lnTo>
                      <a:lnTo>
                        <a:pt x="52" y="260"/>
                      </a:lnTo>
                      <a:lnTo>
                        <a:pt x="52" y="262"/>
                      </a:lnTo>
                      <a:lnTo>
                        <a:pt x="38" y="266"/>
                      </a:lnTo>
                      <a:lnTo>
                        <a:pt x="26" y="266"/>
                      </a:lnTo>
                      <a:lnTo>
                        <a:pt x="24" y="266"/>
                      </a:lnTo>
                      <a:lnTo>
                        <a:pt x="24" y="262"/>
                      </a:lnTo>
                      <a:lnTo>
                        <a:pt x="20" y="260"/>
                      </a:lnTo>
                      <a:lnTo>
                        <a:pt x="18" y="256"/>
                      </a:lnTo>
                      <a:lnTo>
                        <a:pt x="16" y="254"/>
                      </a:lnTo>
                      <a:lnTo>
                        <a:pt x="12" y="252"/>
                      </a:lnTo>
                      <a:lnTo>
                        <a:pt x="8" y="246"/>
                      </a:lnTo>
                      <a:lnTo>
                        <a:pt x="6" y="244"/>
                      </a:lnTo>
                      <a:lnTo>
                        <a:pt x="6" y="236"/>
                      </a:lnTo>
                      <a:lnTo>
                        <a:pt x="6" y="234"/>
                      </a:lnTo>
                      <a:lnTo>
                        <a:pt x="6" y="230"/>
                      </a:lnTo>
                      <a:lnTo>
                        <a:pt x="2" y="226"/>
                      </a:lnTo>
                      <a:lnTo>
                        <a:pt x="0" y="218"/>
                      </a:lnTo>
                      <a:lnTo>
                        <a:pt x="2" y="218"/>
                      </a:lnTo>
                      <a:lnTo>
                        <a:pt x="6" y="218"/>
                      </a:lnTo>
                      <a:lnTo>
                        <a:pt x="8" y="218"/>
                      </a:lnTo>
                      <a:lnTo>
                        <a:pt x="8" y="210"/>
                      </a:lnTo>
                      <a:lnTo>
                        <a:pt x="10" y="208"/>
                      </a:lnTo>
                      <a:lnTo>
                        <a:pt x="12" y="202"/>
                      </a:lnTo>
                      <a:lnTo>
                        <a:pt x="16" y="194"/>
                      </a:lnTo>
                      <a:lnTo>
                        <a:pt x="16" y="190"/>
                      </a:lnTo>
                      <a:lnTo>
                        <a:pt x="20" y="184"/>
                      </a:lnTo>
                      <a:lnTo>
                        <a:pt x="28" y="180"/>
                      </a:lnTo>
                      <a:lnTo>
                        <a:pt x="34" y="178"/>
                      </a:lnTo>
                      <a:lnTo>
                        <a:pt x="42" y="174"/>
                      </a:lnTo>
                      <a:lnTo>
                        <a:pt x="52" y="172"/>
                      </a:lnTo>
                      <a:lnTo>
                        <a:pt x="54" y="172"/>
                      </a:lnTo>
                      <a:lnTo>
                        <a:pt x="56" y="170"/>
                      </a:lnTo>
                      <a:lnTo>
                        <a:pt x="56" y="166"/>
                      </a:lnTo>
                      <a:lnTo>
                        <a:pt x="72" y="126"/>
                      </a:lnTo>
                      <a:lnTo>
                        <a:pt x="74" y="120"/>
                      </a:lnTo>
                      <a:lnTo>
                        <a:pt x="72" y="116"/>
                      </a:lnTo>
                      <a:lnTo>
                        <a:pt x="66" y="110"/>
                      </a:lnTo>
                      <a:lnTo>
                        <a:pt x="64" y="110"/>
                      </a:lnTo>
                      <a:lnTo>
                        <a:pt x="64" y="106"/>
                      </a:lnTo>
                      <a:lnTo>
                        <a:pt x="74" y="102"/>
                      </a:lnTo>
                      <a:lnTo>
                        <a:pt x="74" y="98"/>
                      </a:lnTo>
                      <a:lnTo>
                        <a:pt x="72" y="94"/>
                      </a:lnTo>
                      <a:lnTo>
                        <a:pt x="66" y="94"/>
                      </a:lnTo>
                      <a:lnTo>
                        <a:pt x="66" y="88"/>
                      </a:lnTo>
                      <a:lnTo>
                        <a:pt x="74" y="84"/>
                      </a:lnTo>
                      <a:lnTo>
                        <a:pt x="96" y="82"/>
                      </a:lnTo>
                      <a:lnTo>
                        <a:pt x="96" y="78"/>
                      </a:lnTo>
                      <a:lnTo>
                        <a:pt x="98" y="80"/>
                      </a:lnTo>
                      <a:lnTo>
                        <a:pt x="102" y="78"/>
                      </a:lnTo>
                      <a:lnTo>
                        <a:pt x="106" y="72"/>
                      </a:lnTo>
                      <a:lnTo>
                        <a:pt x="110" y="72"/>
                      </a:lnTo>
                      <a:lnTo>
                        <a:pt x="114" y="80"/>
                      </a:lnTo>
                      <a:lnTo>
                        <a:pt x="116" y="80"/>
                      </a:lnTo>
                      <a:lnTo>
                        <a:pt x="124" y="84"/>
                      </a:lnTo>
                      <a:lnTo>
                        <a:pt x="128" y="82"/>
                      </a:lnTo>
                      <a:lnTo>
                        <a:pt x="134" y="80"/>
                      </a:lnTo>
                      <a:lnTo>
                        <a:pt x="136" y="80"/>
                      </a:lnTo>
                      <a:lnTo>
                        <a:pt x="138" y="78"/>
                      </a:lnTo>
                      <a:lnTo>
                        <a:pt x="138" y="74"/>
                      </a:lnTo>
                      <a:lnTo>
                        <a:pt x="142" y="74"/>
                      </a:lnTo>
                      <a:lnTo>
                        <a:pt x="146" y="72"/>
                      </a:lnTo>
                      <a:lnTo>
                        <a:pt x="150" y="70"/>
                      </a:lnTo>
                      <a:lnTo>
                        <a:pt x="152" y="70"/>
                      </a:lnTo>
                      <a:lnTo>
                        <a:pt x="154" y="64"/>
                      </a:lnTo>
                      <a:lnTo>
                        <a:pt x="154" y="62"/>
                      </a:lnTo>
                      <a:lnTo>
                        <a:pt x="156" y="62"/>
                      </a:lnTo>
                      <a:lnTo>
                        <a:pt x="162" y="60"/>
                      </a:lnTo>
                      <a:lnTo>
                        <a:pt x="162" y="56"/>
                      </a:lnTo>
                      <a:lnTo>
                        <a:pt x="160" y="54"/>
                      </a:lnTo>
                      <a:lnTo>
                        <a:pt x="156" y="54"/>
                      </a:lnTo>
                      <a:lnTo>
                        <a:pt x="152" y="56"/>
                      </a:lnTo>
                      <a:lnTo>
                        <a:pt x="146" y="56"/>
                      </a:lnTo>
                      <a:lnTo>
                        <a:pt x="144" y="54"/>
                      </a:lnTo>
                      <a:lnTo>
                        <a:pt x="142" y="48"/>
                      </a:lnTo>
                      <a:lnTo>
                        <a:pt x="142" y="44"/>
                      </a:lnTo>
                      <a:lnTo>
                        <a:pt x="144" y="38"/>
                      </a:lnTo>
                      <a:lnTo>
                        <a:pt x="138" y="30"/>
                      </a:lnTo>
                      <a:lnTo>
                        <a:pt x="136" y="26"/>
                      </a:lnTo>
                      <a:lnTo>
                        <a:pt x="136" y="24"/>
                      </a:lnTo>
                      <a:lnTo>
                        <a:pt x="136" y="20"/>
                      </a:lnTo>
                      <a:lnTo>
                        <a:pt x="134" y="20"/>
                      </a:lnTo>
                      <a:lnTo>
                        <a:pt x="138" y="18"/>
                      </a:lnTo>
                      <a:lnTo>
                        <a:pt x="144" y="20"/>
                      </a:lnTo>
                      <a:lnTo>
                        <a:pt x="150" y="24"/>
                      </a:lnTo>
                      <a:lnTo>
                        <a:pt x="152" y="24"/>
                      </a:lnTo>
                      <a:lnTo>
                        <a:pt x="156" y="26"/>
                      </a:lnTo>
                      <a:lnTo>
                        <a:pt x="162" y="28"/>
                      </a:lnTo>
                      <a:lnTo>
                        <a:pt x="168" y="28"/>
                      </a:lnTo>
                      <a:lnTo>
                        <a:pt x="164" y="26"/>
                      </a:lnTo>
                      <a:lnTo>
                        <a:pt x="164" y="24"/>
                      </a:lnTo>
                      <a:lnTo>
                        <a:pt x="168" y="20"/>
                      </a:lnTo>
                      <a:lnTo>
                        <a:pt x="170" y="20"/>
                      </a:lnTo>
                      <a:lnTo>
                        <a:pt x="178" y="24"/>
                      </a:lnTo>
                      <a:lnTo>
                        <a:pt x="182" y="20"/>
                      </a:lnTo>
                      <a:lnTo>
                        <a:pt x="186" y="18"/>
                      </a:lnTo>
                      <a:lnTo>
                        <a:pt x="188" y="18"/>
                      </a:lnTo>
                      <a:lnTo>
                        <a:pt x="188" y="16"/>
                      </a:lnTo>
                      <a:lnTo>
                        <a:pt x="190" y="12"/>
                      </a:lnTo>
                      <a:lnTo>
                        <a:pt x="198" y="10"/>
                      </a:lnTo>
                      <a:lnTo>
                        <a:pt x="200" y="6"/>
                      </a:lnTo>
                      <a:lnTo>
                        <a:pt x="198" y="0"/>
                      </a:lnTo>
                      <a:lnTo>
                        <a:pt x="202" y="2"/>
                      </a:lnTo>
                      <a:lnTo>
                        <a:pt x="210" y="2"/>
                      </a:lnTo>
                      <a:lnTo>
                        <a:pt x="214" y="6"/>
                      </a:lnTo>
                      <a:lnTo>
                        <a:pt x="214" y="8"/>
                      </a:lnTo>
                      <a:lnTo>
                        <a:pt x="208" y="12"/>
                      </a:lnTo>
                      <a:lnTo>
                        <a:pt x="216" y="16"/>
                      </a:lnTo>
                      <a:lnTo>
                        <a:pt x="218" y="16"/>
                      </a:lnTo>
                      <a:lnTo>
                        <a:pt x="216" y="18"/>
                      </a:lnTo>
                      <a:lnTo>
                        <a:pt x="216" y="20"/>
                      </a:lnTo>
                      <a:lnTo>
                        <a:pt x="216" y="24"/>
                      </a:lnTo>
                      <a:lnTo>
                        <a:pt x="218" y="26"/>
                      </a:lnTo>
                      <a:lnTo>
                        <a:pt x="216" y="28"/>
                      </a:lnTo>
                      <a:lnTo>
                        <a:pt x="208" y="34"/>
                      </a:lnTo>
                      <a:lnTo>
                        <a:pt x="208" y="44"/>
                      </a:lnTo>
                      <a:lnTo>
                        <a:pt x="208" y="56"/>
                      </a:lnTo>
                      <a:lnTo>
                        <a:pt x="208" y="60"/>
                      </a:lnTo>
                      <a:lnTo>
                        <a:pt x="208" y="62"/>
                      </a:lnTo>
                      <a:lnTo>
                        <a:pt x="210" y="66"/>
                      </a:lnTo>
                      <a:lnTo>
                        <a:pt x="216" y="70"/>
                      </a:lnTo>
                      <a:lnTo>
                        <a:pt x="218" y="72"/>
                      </a:lnTo>
                      <a:lnTo>
                        <a:pt x="220" y="74"/>
                      </a:lnTo>
                      <a:lnTo>
                        <a:pt x="224" y="78"/>
                      </a:lnTo>
                      <a:lnTo>
                        <a:pt x="228" y="74"/>
                      </a:lnTo>
                      <a:lnTo>
                        <a:pt x="228" y="72"/>
                      </a:lnTo>
                      <a:lnTo>
                        <a:pt x="232" y="72"/>
                      </a:lnTo>
                      <a:lnTo>
                        <a:pt x="234" y="72"/>
                      </a:lnTo>
                      <a:lnTo>
                        <a:pt x="234" y="70"/>
                      </a:lnTo>
                      <a:lnTo>
                        <a:pt x="234" y="66"/>
                      </a:lnTo>
                      <a:lnTo>
                        <a:pt x="236" y="66"/>
                      </a:lnTo>
                      <a:lnTo>
                        <a:pt x="238" y="64"/>
                      </a:lnTo>
                      <a:lnTo>
                        <a:pt x="242" y="64"/>
                      </a:lnTo>
                      <a:lnTo>
                        <a:pt x="246" y="64"/>
                      </a:lnTo>
                      <a:lnTo>
                        <a:pt x="250" y="64"/>
                      </a:lnTo>
                      <a:lnTo>
                        <a:pt x="254" y="64"/>
                      </a:lnTo>
                      <a:lnTo>
                        <a:pt x="264" y="66"/>
                      </a:lnTo>
                      <a:lnTo>
                        <a:pt x="270" y="62"/>
                      </a:lnTo>
                      <a:lnTo>
                        <a:pt x="264" y="56"/>
                      </a:lnTo>
                      <a:lnTo>
                        <a:pt x="268" y="48"/>
                      </a:lnTo>
                      <a:lnTo>
                        <a:pt x="274" y="52"/>
                      </a:lnTo>
                      <a:lnTo>
                        <a:pt x="280" y="48"/>
                      </a:lnTo>
                      <a:lnTo>
                        <a:pt x="282" y="54"/>
                      </a:lnTo>
                      <a:lnTo>
                        <a:pt x="290" y="54"/>
                      </a:lnTo>
                      <a:lnTo>
                        <a:pt x="290" y="56"/>
                      </a:lnTo>
                      <a:lnTo>
                        <a:pt x="292" y="62"/>
                      </a:lnTo>
                      <a:lnTo>
                        <a:pt x="298" y="62"/>
                      </a:lnTo>
                      <a:lnTo>
                        <a:pt x="300" y="62"/>
                      </a:lnTo>
                      <a:lnTo>
                        <a:pt x="304" y="60"/>
                      </a:lnTo>
                      <a:lnTo>
                        <a:pt x="310" y="56"/>
                      </a:lnTo>
                      <a:lnTo>
                        <a:pt x="316" y="62"/>
                      </a:lnTo>
                      <a:lnTo>
                        <a:pt x="322" y="56"/>
                      </a:lnTo>
                      <a:lnTo>
                        <a:pt x="326" y="48"/>
                      </a:lnTo>
                      <a:lnTo>
                        <a:pt x="326" y="34"/>
                      </a:lnTo>
                      <a:lnTo>
                        <a:pt x="332" y="24"/>
                      </a:lnTo>
                      <a:lnTo>
                        <a:pt x="334" y="18"/>
                      </a:lnTo>
                      <a:lnTo>
                        <a:pt x="334" y="18"/>
                      </a:lnTo>
                      <a:lnTo>
                        <a:pt x="334" y="18"/>
                      </a:lnTo>
                      <a:close/>
                      <a:moveTo>
                        <a:pt x="380" y="112"/>
                      </a:moveTo>
                      <a:lnTo>
                        <a:pt x="380" y="118"/>
                      </a:lnTo>
                      <a:lnTo>
                        <a:pt x="378" y="120"/>
                      </a:lnTo>
                      <a:lnTo>
                        <a:pt x="378" y="116"/>
                      </a:lnTo>
                      <a:lnTo>
                        <a:pt x="378" y="112"/>
                      </a:lnTo>
                      <a:lnTo>
                        <a:pt x="380" y="112"/>
                      </a:lnTo>
                      <a:lnTo>
                        <a:pt x="380" y="112"/>
                      </a:lnTo>
                      <a:lnTo>
                        <a:pt x="380" y="112"/>
                      </a:lnTo>
                      <a:close/>
                      <a:moveTo>
                        <a:pt x="378" y="120"/>
                      </a:moveTo>
                      <a:lnTo>
                        <a:pt x="378" y="124"/>
                      </a:lnTo>
                      <a:lnTo>
                        <a:pt x="372" y="126"/>
                      </a:lnTo>
                      <a:lnTo>
                        <a:pt x="372" y="128"/>
                      </a:lnTo>
                      <a:lnTo>
                        <a:pt x="368" y="128"/>
                      </a:lnTo>
                      <a:lnTo>
                        <a:pt x="370" y="126"/>
                      </a:lnTo>
                      <a:lnTo>
                        <a:pt x="378" y="120"/>
                      </a:lnTo>
                      <a:lnTo>
                        <a:pt x="378" y="120"/>
                      </a:lnTo>
                      <a:lnTo>
                        <a:pt x="378" y="120"/>
                      </a:lnTo>
                      <a:close/>
                      <a:moveTo>
                        <a:pt x="344" y="88"/>
                      </a:moveTo>
                      <a:lnTo>
                        <a:pt x="344" y="88"/>
                      </a:lnTo>
                      <a:lnTo>
                        <a:pt x="346" y="90"/>
                      </a:lnTo>
                      <a:lnTo>
                        <a:pt x="346" y="94"/>
                      </a:lnTo>
                      <a:lnTo>
                        <a:pt x="360" y="92"/>
                      </a:lnTo>
                      <a:lnTo>
                        <a:pt x="352" y="102"/>
                      </a:lnTo>
                      <a:lnTo>
                        <a:pt x="346" y="110"/>
                      </a:lnTo>
                      <a:lnTo>
                        <a:pt x="350" y="118"/>
                      </a:lnTo>
                      <a:lnTo>
                        <a:pt x="360" y="128"/>
                      </a:lnTo>
                      <a:lnTo>
                        <a:pt x="352" y="128"/>
                      </a:lnTo>
                      <a:lnTo>
                        <a:pt x="342" y="112"/>
                      </a:lnTo>
                      <a:lnTo>
                        <a:pt x="340" y="112"/>
                      </a:lnTo>
                      <a:lnTo>
                        <a:pt x="336" y="112"/>
                      </a:lnTo>
                      <a:lnTo>
                        <a:pt x="340" y="116"/>
                      </a:lnTo>
                      <a:lnTo>
                        <a:pt x="334" y="116"/>
                      </a:lnTo>
                      <a:lnTo>
                        <a:pt x="336" y="126"/>
                      </a:lnTo>
                      <a:lnTo>
                        <a:pt x="332" y="116"/>
                      </a:lnTo>
                      <a:lnTo>
                        <a:pt x="326" y="116"/>
                      </a:lnTo>
                      <a:lnTo>
                        <a:pt x="322" y="118"/>
                      </a:lnTo>
                      <a:lnTo>
                        <a:pt x="324" y="112"/>
                      </a:lnTo>
                      <a:lnTo>
                        <a:pt x="332" y="108"/>
                      </a:lnTo>
                      <a:lnTo>
                        <a:pt x="336" y="94"/>
                      </a:lnTo>
                      <a:lnTo>
                        <a:pt x="340" y="90"/>
                      </a:lnTo>
                      <a:lnTo>
                        <a:pt x="344" y="88"/>
                      </a:lnTo>
                      <a:lnTo>
                        <a:pt x="344" y="88"/>
                      </a:lnTo>
                      <a:lnTo>
                        <a:pt x="344" y="88"/>
                      </a:lnTo>
                      <a:close/>
                      <a:moveTo>
                        <a:pt x="352" y="78"/>
                      </a:moveTo>
                      <a:lnTo>
                        <a:pt x="352" y="78"/>
                      </a:lnTo>
                      <a:lnTo>
                        <a:pt x="354" y="80"/>
                      </a:lnTo>
                      <a:lnTo>
                        <a:pt x="350" y="82"/>
                      </a:lnTo>
                      <a:lnTo>
                        <a:pt x="350" y="78"/>
                      </a:lnTo>
                      <a:lnTo>
                        <a:pt x="352" y="78"/>
                      </a:lnTo>
                      <a:lnTo>
                        <a:pt x="352" y="78"/>
                      </a:lnTo>
                      <a:lnTo>
                        <a:pt x="352" y="7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Freeform: Shape 103">
                  <a:extLst>
                    <a:ext uri="{FF2B5EF4-FFF2-40B4-BE49-F238E27FC236}">
                      <a16:creationId xmlns:a16="http://schemas.microsoft.com/office/drawing/2014/main" id="{250CEEDD-89A1-4A87-8282-79F0F9AF0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800" y="4752975"/>
                  <a:ext cx="273050" cy="346075"/>
                </a:xfrm>
                <a:custGeom>
                  <a:avLst/>
                  <a:gdLst>
                    <a:gd name="T0" fmla="*/ 12 w 172"/>
                    <a:gd name="T1" fmla="*/ 98 h 218"/>
                    <a:gd name="T2" fmla="*/ 10 w 172"/>
                    <a:gd name="T3" fmla="*/ 100 h 218"/>
                    <a:gd name="T4" fmla="*/ 10 w 172"/>
                    <a:gd name="T5" fmla="*/ 108 h 218"/>
                    <a:gd name="T6" fmla="*/ 4 w 172"/>
                    <a:gd name="T7" fmla="*/ 128 h 218"/>
                    <a:gd name="T8" fmla="*/ 10 w 172"/>
                    <a:gd name="T9" fmla="*/ 146 h 218"/>
                    <a:gd name="T10" fmla="*/ 18 w 172"/>
                    <a:gd name="T11" fmla="*/ 154 h 218"/>
                    <a:gd name="T12" fmla="*/ 22 w 172"/>
                    <a:gd name="T13" fmla="*/ 174 h 218"/>
                    <a:gd name="T14" fmla="*/ 28 w 172"/>
                    <a:gd name="T15" fmla="*/ 190 h 218"/>
                    <a:gd name="T16" fmla="*/ 28 w 172"/>
                    <a:gd name="T17" fmla="*/ 210 h 218"/>
                    <a:gd name="T18" fmla="*/ 48 w 172"/>
                    <a:gd name="T19" fmla="*/ 206 h 218"/>
                    <a:gd name="T20" fmla="*/ 60 w 172"/>
                    <a:gd name="T21" fmla="*/ 208 h 218"/>
                    <a:gd name="T22" fmla="*/ 76 w 172"/>
                    <a:gd name="T23" fmla="*/ 216 h 218"/>
                    <a:gd name="T24" fmla="*/ 80 w 172"/>
                    <a:gd name="T25" fmla="*/ 210 h 218"/>
                    <a:gd name="T26" fmla="*/ 86 w 172"/>
                    <a:gd name="T27" fmla="*/ 208 h 218"/>
                    <a:gd name="T28" fmla="*/ 116 w 172"/>
                    <a:gd name="T29" fmla="*/ 188 h 218"/>
                    <a:gd name="T30" fmla="*/ 120 w 172"/>
                    <a:gd name="T31" fmla="*/ 178 h 218"/>
                    <a:gd name="T32" fmla="*/ 124 w 172"/>
                    <a:gd name="T33" fmla="*/ 164 h 218"/>
                    <a:gd name="T34" fmla="*/ 148 w 172"/>
                    <a:gd name="T35" fmla="*/ 156 h 218"/>
                    <a:gd name="T36" fmla="*/ 168 w 172"/>
                    <a:gd name="T37" fmla="*/ 168 h 218"/>
                    <a:gd name="T38" fmla="*/ 168 w 172"/>
                    <a:gd name="T39" fmla="*/ 162 h 218"/>
                    <a:gd name="T40" fmla="*/ 172 w 172"/>
                    <a:gd name="T41" fmla="*/ 142 h 218"/>
                    <a:gd name="T42" fmla="*/ 172 w 172"/>
                    <a:gd name="T43" fmla="*/ 134 h 218"/>
                    <a:gd name="T44" fmla="*/ 166 w 172"/>
                    <a:gd name="T45" fmla="*/ 124 h 218"/>
                    <a:gd name="T46" fmla="*/ 160 w 172"/>
                    <a:gd name="T47" fmla="*/ 114 h 218"/>
                    <a:gd name="T48" fmla="*/ 162 w 172"/>
                    <a:gd name="T49" fmla="*/ 106 h 218"/>
                    <a:gd name="T50" fmla="*/ 140 w 172"/>
                    <a:gd name="T51" fmla="*/ 102 h 218"/>
                    <a:gd name="T52" fmla="*/ 134 w 172"/>
                    <a:gd name="T53" fmla="*/ 90 h 218"/>
                    <a:gd name="T54" fmla="*/ 140 w 172"/>
                    <a:gd name="T55" fmla="*/ 78 h 218"/>
                    <a:gd name="T56" fmla="*/ 134 w 172"/>
                    <a:gd name="T57" fmla="*/ 62 h 218"/>
                    <a:gd name="T58" fmla="*/ 130 w 172"/>
                    <a:gd name="T59" fmla="*/ 54 h 218"/>
                    <a:gd name="T60" fmla="*/ 122 w 172"/>
                    <a:gd name="T61" fmla="*/ 56 h 218"/>
                    <a:gd name="T62" fmla="*/ 112 w 172"/>
                    <a:gd name="T63" fmla="*/ 54 h 218"/>
                    <a:gd name="T64" fmla="*/ 102 w 172"/>
                    <a:gd name="T65" fmla="*/ 46 h 218"/>
                    <a:gd name="T66" fmla="*/ 94 w 172"/>
                    <a:gd name="T67" fmla="*/ 42 h 218"/>
                    <a:gd name="T68" fmla="*/ 80 w 172"/>
                    <a:gd name="T69" fmla="*/ 32 h 218"/>
                    <a:gd name="T70" fmla="*/ 76 w 172"/>
                    <a:gd name="T71" fmla="*/ 32 h 218"/>
                    <a:gd name="T72" fmla="*/ 66 w 172"/>
                    <a:gd name="T73" fmla="*/ 28 h 218"/>
                    <a:gd name="T74" fmla="*/ 58 w 172"/>
                    <a:gd name="T75" fmla="*/ 20 h 218"/>
                    <a:gd name="T76" fmla="*/ 60 w 172"/>
                    <a:gd name="T77" fmla="*/ 10 h 218"/>
                    <a:gd name="T78" fmla="*/ 60 w 172"/>
                    <a:gd name="T79" fmla="*/ 0 h 218"/>
                    <a:gd name="T80" fmla="*/ 46 w 172"/>
                    <a:gd name="T81" fmla="*/ 2 h 218"/>
                    <a:gd name="T82" fmla="*/ 32 w 172"/>
                    <a:gd name="T83" fmla="*/ 8 h 218"/>
                    <a:gd name="T84" fmla="*/ 22 w 172"/>
                    <a:gd name="T85" fmla="*/ 24 h 218"/>
                    <a:gd name="T86" fmla="*/ 14 w 172"/>
                    <a:gd name="T87" fmla="*/ 26 h 218"/>
                    <a:gd name="T88" fmla="*/ 14 w 172"/>
                    <a:gd name="T89" fmla="*/ 32 h 218"/>
                    <a:gd name="T90" fmla="*/ 6 w 172"/>
                    <a:gd name="T91" fmla="*/ 34 h 218"/>
                    <a:gd name="T92" fmla="*/ 2 w 172"/>
                    <a:gd name="T93" fmla="*/ 32 h 218"/>
                    <a:gd name="T94" fmla="*/ 6 w 172"/>
                    <a:gd name="T95" fmla="*/ 50 h 218"/>
                    <a:gd name="T96" fmla="*/ 2 w 172"/>
                    <a:gd name="T97" fmla="*/ 64 h 218"/>
                    <a:gd name="T98" fmla="*/ 6 w 172"/>
                    <a:gd name="T99" fmla="*/ 82 h 218"/>
                    <a:gd name="T100" fmla="*/ 4 w 172"/>
                    <a:gd name="T101" fmla="*/ 88 h 218"/>
                    <a:gd name="T102" fmla="*/ 6 w 172"/>
                    <a:gd name="T103" fmla="*/ 92 h 218"/>
                    <a:gd name="T104" fmla="*/ 40 w 172"/>
                    <a:gd name="T105" fmla="*/ 150 h 218"/>
                    <a:gd name="T106" fmla="*/ 42 w 172"/>
                    <a:gd name="T107" fmla="*/ 154 h 218"/>
                    <a:gd name="T108" fmla="*/ 40 w 172"/>
                    <a:gd name="T109" fmla="*/ 156 h 218"/>
                    <a:gd name="T110" fmla="*/ 38 w 172"/>
                    <a:gd name="T111" fmla="*/ 150 h 218"/>
                    <a:gd name="T112" fmla="*/ 40 w 172"/>
                    <a:gd name="T113" fmla="*/ 15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2" h="218">
                      <a:moveTo>
                        <a:pt x="6" y="92"/>
                      </a:moveTo>
                      <a:lnTo>
                        <a:pt x="12" y="98"/>
                      </a:lnTo>
                      <a:lnTo>
                        <a:pt x="18" y="102"/>
                      </a:lnTo>
                      <a:lnTo>
                        <a:pt x="10" y="100"/>
                      </a:lnTo>
                      <a:lnTo>
                        <a:pt x="10" y="102"/>
                      </a:lnTo>
                      <a:lnTo>
                        <a:pt x="10" y="108"/>
                      </a:lnTo>
                      <a:lnTo>
                        <a:pt x="2" y="120"/>
                      </a:lnTo>
                      <a:lnTo>
                        <a:pt x="4" y="128"/>
                      </a:lnTo>
                      <a:lnTo>
                        <a:pt x="6" y="136"/>
                      </a:lnTo>
                      <a:lnTo>
                        <a:pt x="10" y="146"/>
                      </a:lnTo>
                      <a:lnTo>
                        <a:pt x="14" y="152"/>
                      </a:lnTo>
                      <a:lnTo>
                        <a:pt x="18" y="154"/>
                      </a:lnTo>
                      <a:lnTo>
                        <a:pt x="22" y="168"/>
                      </a:lnTo>
                      <a:lnTo>
                        <a:pt x="22" y="174"/>
                      </a:lnTo>
                      <a:lnTo>
                        <a:pt x="24" y="182"/>
                      </a:lnTo>
                      <a:lnTo>
                        <a:pt x="28" y="190"/>
                      </a:lnTo>
                      <a:lnTo>
                        <a:pt x="28" y="198"/>
                      </a:lnTo>
                      <a:lnTo>
                        <a:pt x="28" y="210"/>
                      </a:lnTo>
                      <a:lnTo>
                        <a:pt x="38" y="214"/>
                      </a:lnTo>
                      <a:lnTo>
                        <a:pt x="48" y="206"/>
                      </a:lnTo>
                      <a:lnTo>
                        <a:pt x="52" y="206"/>
                      </a:lnTo>
                      <a:lnTo>
                        <a:pt x="60" y="208"/>
                      </a:lnTo>
                      <a:lnTo>
                        <a:pt x="70" y="208"/>
                      </a:lnTo>
                      <a:lnTo>
                        <a:pt x="76" y="216"/>
                      </a:lnTo>
                      <a:lnTo>
                        <a:pt x="76" y="218"/>
                      </a:lnTo>
                      <a:lnTo>
                        <a:pt x="80" y="210"/>
                      </a:lnTo>
                      <a:lnTo>
                        <a:pt x="84" y="206"/>
                      </a:lnTo>
                      <a:lnTo>
                        <a:pt x="86" y="208"/>
                      </a:lnTo>
                      <a:lnTo>
                        <a:pt x="106" y="208"/>
                      </a:lnTo>
                      <a:lnTo>
                        <a:pt x="116" y="188"/>
                      </a:lnTo>
                      <a:lnTo>
                        <a:pt x="116" y="182"/>
                      </a:lnTo>
                      <a:lnTo>
                        <a:pt x="120" y="178"/>
                      </a:lnTo>
                      <a:lnTo>
                        <a:pt x="122" y="172"/>
                      </a:lnTo>
                      <a:lnTo>
                        <a:pt x="124" y="164"/>
                      </a:lnTo>
                      <a:lnTo>
                        <a:pt x="130" y="160"/>
                      </a:lnTo>
                      <a:lnTo>
                        <a:pt x="148" y="156"/>
                      </a:lnTo>
                      <a:lnTo>
                        <a:pt x="160" y="160"/>
                      </a:lnTo>
                      <a:lnTo>
                        <a:pt x="168" y="168"/>
                      </a:lnTo>
                      <a:lnTo>
                        <a:pt x="172" y="164"/>
                      </a:lnTo>
                      <a:lnTo>
                        <a:pt x="168" y="162"/>
                      </a:lnTo>
                      <a:lnTo>
                        <a:pt x="170" y="154"/>
                      </a:lnTo>
                      <a:lnTo>
                        <a:pt x="172" y="142"/>
                      </a:lnTo>
                      <a:lnTo>
                        <a:pt x="172" y="136"/>
                      </a:lnTo>
                      <a:lnTo>
                        <a:pt x="172" y="134"/>
                      </a:lnTo>
                      <a:lnTo>
                        <a:pt x="170" y="128"/>
                      </a:lnTo>
                      <a:lnTo>
                        <a:pt x="166" y="124"/>
                      </a:lnTo>
                      <a:lnTo>
                        <a:pt x="162" y="120"/>
                      </a:lnTo>
                      <a:lnTo>
                        <a:pt x="160" y="114"/>
                      </a:lnTo>
                      <a:lnTo>
                        <a:pt x="160" y="108"/>
                      </a:lnTo>
                      <a:lnTo>
                        <a:pt x="162" y="106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38" y="98"/>
                      </a:lnTo>
                      <a:lnTo>
                        <a:pt x="134" y="90"/>
                      </a:lnTo>
                      <a:lnTo>
                        <a:pt x="134" y="84"/>
                      </a:lnTo>
                      <a:lnTo>
                        <a:pt x="140" y="78"/>
                      </a:lnTo>
                      <a:lnTo>
                        <a:pt x="138" y="70"/>
                      </a:lnTo>
                      <a:lnTo>
                        <a:pt x="134" y="62"/>
                      </a:lnTo>
                      <a:lnTo>
                        <a:pt x="132" y="56"/>
                      </a:lnTo>
                      <a:lnTo>
                        <a:pt x="130" y="54"/>
                      </a:lnTo>
                      <a:lnTo>
                        <a:pt x="126" y="54"/>
                      </a:lnTo>
                      <a:lnTo>
                        <a:pt x="122" y="56"/>
                      </a:lnTo>
                      <a:lnTo>
                        <a:pt x="116" y="54"/>
                      </a:lnTo>
                      <a:lnTo>
                        <a:pt x="112" y="54"/>
                      </a:lnTo>
                      <a:lnTo>
                        <a:pt x="104" y="52"/>
                      </a:lnTo>
                      <a:lnTo>
                        <a:pt x="102" y="46"/>
                      </a:lnTo>
                      <a:lnTo>
                        <a:pt x="96" y="44"/>
                      </a:lnTo>
                      <a:lnTo>
                        <a:pt x="94" y="42"/>
                      </a:lnTo>
                      <a:lnTo>
                        <a:pt x="86" y="36"/>
                      </a:lnTo>
                      <a:lnTo>
                        <a:pt x="80" y="32"/>
                      </a:lnTo>
                      <a:lnTo>
                        <a:pt x="78" y="28"/>
                      </a:lnTo>
                      <a:lnTo>
                        <a:pt x="76" y="32"/>
                      </a:lnTo>
                      <a:lnTo>
                        <a:pt x="74" y="32"/>
                      </a:lnTo>
                      <a:lnTo>
                        <a:pt x="66" y="28"/>
                      </a:lnTo>
                      <a:lnTo>
                        <a:pt x="60" y="26"/>
                      </a:lnTo>
                      <a:lnTo>
                        <a:pt x="58" y="20"/>
                      </a:lnTo>
                      <a:lnTo>
                        <a:pt x="58" y="16"/>
                      </a:lnTo>
                      <a:lnTo>
                        <a:pt x="60" y="10"/>
                      </a:lnTo>
                      <a:lnTo>
                        <a:pt x="64" y="6"/>
                      </a:lnTo>
                      <a:lnTo>
                        <a:pt x="60" y="0"/>
                      </a:lnTo>
                      <a:lnTo>
                        <a:pt x="52" y="0"/>
                      </a:lnTo>
                      <a:lnTo>
                        <a:pt x="46" y="2"/>
                      </a:lnTo>
                      <a:lnTo>
                        <a:pt x="38" y="6"/>
                      </a:lnTo>
                      <a:lnTo>
                        <a:pt x="32" y="8"/>
                      </a:lnTo>
                      <a:lnTo>
                        <a:pt x="28" y="16"/>
                      </a:lnTo>
                      <a:lnTo>
                        <a:pt x="22" y="24"/>
                      </a:lnTo>
                      <a:lnTo>
                        <a:pt x="18" y="24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2" y="32"/>
                      </a:lnTo>
                      <a:lnTo>
                        <a:pt x="6" y="34"/>
                      </a:lnTo>
                      <a:lnTo>
                        <a:pt x="4" y="32"/>
                      </a:lnTo>
                      <a:lnTo>
                        <a:pt x="2" y="32"/>
                      </a:lnTo>
                      <a:lnTo>
                        <a:pt x="0" y="32"/>
                      </a:lnTo>
                      <a:lnTo>
                        <a:pt x="6" y="50"/>
                      </a:lnTo>
                      <a:lnTo>
                        <a:pt x="4" y="62"/>
                      </a:lnTo>
                      <a:lnTo>
                        <a:pt x="2" y="64"/>
                      </a:lnTo>
                      <a:lnTo>
                        <a:pt x="2" y="72"/>
                      </a:lnTo>
                      <a:lnTo>
                        <a:pt x="6" y="82"/>
                      </a:lnTo>
                      <a:lnTo>
                        <a:pt x="4" y="84"/>
                      </a:lnTo>
                      <a:lnTo>
                        <a:pt x="4" y="88"/>
                      </a:lnTo>
                      <a:lnTo>
                        <a:pt x="6" y="92"/>
                      </a:lnTo>
                      <a:lnTo>
                        <a:pt x="6" y="92"/>
                      </a:lnTo>
                      <a:lnTo>
                        <a:pt x="6" y="92"/>
                      </a:lnTo>
                      <a:close/>
                      <a:moveTo>
                        <a:pt x="40" y="150"/>
                      </a:moveTo>
                      <a:lnTo>
                        <a:pt x="40" y="150"/>
                      </a:lnTo>
                      <a:lnTo>
                        <a:pt x="42" y="154"/>
                      </a:lnTo>
                      <a:lnTo>
                        <a:pt x="42" y="160"/>
                      </a:lnTo>
                      <a:lnTo>
                        <a:pt x="40" y="156"/>
                      </a:lnTo>
                      <a:lnTo>
                        <a:pt x="38" y="152"/>
                      </a:lnTo>
                      <a:lnTo>
                        <a:pt x="38" y="150"/>
                      </a:lnTo>
                      <a:lnTo>
                        <a:pt x="40" y="150"/>
                      </a:lnTo>
                      <a:lnTo>
                        <a:pt x="40" y="150"/>
                      </a:lnTo>
                      <a:lnTo>
                        <a:pt x="40" y="1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Freeform: Shape 104">
                  <a:extLst>
                    <a:ext uri="{FF2B5EF4-FFF2-40B4-BE49-F238E27FC236}">
                      <a16:creationId xmlns:a16="http://schemas.microsoft.com/office/drawing/2014/main" id="{3E86358F-8031-40B0-870B-EF046DB13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2475" y="3917950"/>
                  <a:ext cx="25400" cy="73025"/>
                </a:xfrm>
                <a:custGeom>
                  <a:avLst/>
                  <a:gdLst>
                    <a:gd name="T0" fmla="*/ 10 w 16"/>
                    <a:gd name="T1" fmla="*/ 0 h 46"/>
                    <a:gd name="T2" fmla="*/ 10 w 16"/>
                    <a:gd name="T3" fmla="*/ 0 h 46"/>
                    <a:gd name="T4" fmla="*/ 8 w 16"/>
                    <a:gd name="T5" fmla="*/ 0 h 46"/>
                    <a:gd name="T6" fmla="*/ 6 w 16"/>
                    <a:gd name="T7" fmla="*/ 0 h 46"/>
                    <a:gd name="T8" fmla="*/ 6 w 16"/>
                    <a:gd name="T9" fmla="*/ 2 h 46"/>
                    <a:gd name="T10" fmla="*/ 0 w 16"/>
                    <a:gd name="T11" fmla="*/ 4 h 46"/>
                    <a:gd name="T12" fmla="*/ 0 w 16"/>
                    <a:gd name="T13" fmla="*/ 46 h 46"/>
                    <a:gd name="T14" fmla="*/ 8 w 16"/>
                    <a:gd name="T15" fmla="*/ 46 h 46"/>
                    <a:gd name="T16" fmla="*/ 14 w 16"/>
                    <a:gd name="T17" fmla="*/ 22 h 46"/>
                    <a:gd name="T18" fmla="*/ 16 w 16"/>
                    <a:gd name="T19" fmla="*/ 12 h 46"/>
                    <a:gd name="T20" fmla="*/ 16 w 16"/>
                    <a:gd name="T21" fmla="*/ 4 h 46"/>
                    <a:gd name="T22" fmla="*/ 14 w 16"/>
                    <a:gd name="T23" fmla="*/ 0 h 46"/>
                    <a:gd name="T24" fmla="*/ 10 w 16"/>
                    <a:gd name="T25" fmla="*/ 0 h 46"/>
                    <a:gd name="T26" fmla="*/ 10 w 16"/>
                    <a:gd name="T27" fmla="*/ 0 h 46"/>
                    <a:gd name="T28" fmla="*/ 10 w 16"/>
                    <a:gd name="T2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4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8" y="46"/>
                      </a:lnTo>
                      <a:lnTo>
                        <a:pt x="14" y="22"/>
                      </a:lnTo>
                      <a:lnTo>
                        <a:pt x="16" y="12"/>
                      </a:lnTo>
                      <a:lnTo>
                        <a:pt x="16" y="4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Freeform: Shape 105">
                  <a:extLst>
                    <a:ext uri="{FF2B5EF4-FFF2-40B4-BE49-F238E27FC236}">
                      <a16:creationId xmlns:a16="http://schemas.microsoft.com/office/drawing/2014/main" id="{C2F61D49-50B8-409A-B1EE-551C9B133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0125" y="3721100"/>
                  <a:ext cx="12700" cy="19050"/>
                </a:xfrm>
                <a:custGeom>
                  <a:avLst/>
                  <a:gdLst>
                    <a:gd name="T0" fmla="*/ 0 w 8"/>
                    <a:gd name="T1" fmla="*/ 0 h 12"/>
                    <a:gd name="T2" fmla="*/ 0 w 8"/>
                    <a:gd name="T3" fmla="*/ 0 h 12"/>
                    <a:gd name="T4" fmla="*/ 0 w 8"/>
                    <a:gd name="T5" fmla="*/ 12 h 12"/>
                    <a:gd name="T6" fmla="*/ 8 w 8"/>
                    <a:gd name="T7" fmla="*/ 8 h 12"/>
                    <a:gd name="T8" fmla="*/ 8 w 8"/>
                    <a:gd name="T9" fmla="*/ 6 h 12"/>
                    <a:gd name="T10" fmla="*/ 0 w 8"/>
                    <a:gd name="T11" fmla="*/ 0 h 12"/>
                    <a:gd name="T12" fmla="*/ 0 w 8"/>
                    <a:gd name="T13" fmla="*/ 0 h 12"/>
                    <a:gd name="T14" fmla="*/ 0 w 8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Freeform: Shape 106">
                  <a:extLst>
                    <a:ext uri="{FF2B5EF4-FFF2-40B4-BE49-F238E27FC236}">
                      <a16:creationId xmlns:a16="http://schemas.microsoft.com/office/drawing/2014/main" id="{94EEB595-B3AE-4D14-B899-1EF814A77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425" y="5080000"/>
                  <a:ext cx="447675" cy="1066800"/>
                </a:xfrm>
                <a:custGeom>
                  <a:avLst/>
                  <a:gdLst>
                    <a:gd name="T0" fmla="*/ 114 w 282"/>
                    <a:gd name="T1" fmla="*/ 666 h 672"/>
                    <a:gd name="T2" fmla="*/ 72 w 282"/>
                    <a:gd name="T3" fmla="*/ 630 h 672"/>
                    <a:gd name="T4" fmla="*/ 134 w 282"/>
                    <a:gd name="T5" fmla="*/ 0 h 672"/>
                    <a:gd name="T6" fmla="*/ 102 w 282"/>
                    <a:gd name="T7" fmla="*/ 0 h 672"/>
                    <a:gd name="T8" fmla="*/ 92 w 282"/>
                    <a:gd name="T9" fmla="*/ 22 h 672"/>
                    <a:gd name="T10" fmla="*/ 82 w 282"/>
                    <a:gd name="T11" fmla="*/ 44 h 672"/>
                    <a:gd name="T12" fmla="*/ 74 w 282"/>
                    <a:gd name="T13" fmla="*/ 76 h 672"/>
                    <a:gd name="T14" fmla="*/ 72 w 282"/>
                    <a:gd name="T15" fmla="*/ 104 h 672"/>
                    <a:gd name="T16" fmla="*/ 56 w 282"/>
                    <a:gd name="T17" fmla="*/ 158 h 672"/>
                    <a:gd name="T18" fmla="*/ 52 w 282"/>
                    <a:gd name="T19" fmla="*/ 202 h 672"/>
                    <a:gd name="T20" fmla="*/ 46 w 282"/>
                    <a:gd name="T21" fmla="*/ 246 h 672"/>
                    <a:gd name="T22" fmla="*/ 38 w 282"/>
                    <a:gd name="T23" fmla="*/ 278 h 672"/>
                    <a:gd name="T24" fmla="*/ 32 w 282"/>
                    <a:gd name="T25" fmla="*/ 310 h 672"/>
                    <a:gd name="T26" fmla="*/ 18 w 282"/>
                    <a:gd name="T27" fmla="*/ 352 h 672"/>
                    <a:gd name="T28" fmla="*/ 20 w 282"/>
                    <a:gd name="T29" fmla="*/ 382 h 672"/>
                    <a:gd name="T30" fmla="*/ 18 w 282"/>
                    <a:gd name="T31" fmla="*/ 414 h 672"/>
                    <a:gd name="T32" fmla="*/ 26 w 282"/>
                    <a:gd name="T33" fmla="*/ 440 h 672"/>
                    <a:gd name="T34" fmla="*/ 26 w 282"/>
                    <a:gd name="T35" fmla="*/ 460 h 672"/>
                    <a:gd name="T36" fmla="*/ 24 w 282"/>
                    <a:gd name="T37" fmla="*/ 480 h 672"/>
                    <a:gd name="T38" fmla="*/ 14 w 282"/>
                    <a:gd name="T39" fmla="*/ 516 h 672"/>
                    <a:gd name="T40" fmla="*/ 0 w 282"/>
                    <a:gd name="T41" fmla="*/ 542 h 672"/>
                    <a:gd name="T42" fmla="*/ 0 w 282"/>
                    <a:gd name="T43" fmla="*/ 576 h 672"/>
                    <a:gd name="T44" fmla="*/ 8 w 282"/>
                    <a:gd name="T45" fmla="*/ 586 h 672"/>
                    <a:gd name="T46" fmla="*/ 66 w 282"/>
                    <a:gd name="T47" fmla="*/ 612 h 672"/>
                    <a:gd name="T48" fmla="*/ 62 w 282"/>
                    <a:gd name="T49" fmla="*/ 580 h 672"/>
                    <a:gd name="T50" fmla="*/ 66 w 282"/>
                    <a:gd name="T51" fmla="*/ 560 h 672"/>
                    <a:gd name="T52" fmla="*/ 84 w 282"/>
                    <a:gd name="T53" fmla="*/ 552 h 672"/>
                    <a:gd name="T54" fmla="*/ 108 w 282"/>
                    <a:gd name="T55" fmla="*/ 510 h 672"/>
                    <a:gd name="T56" fmla="*/ 82 w 282"/>
                    <a:gd name="T57" fmla="*/ 484 h 672"/>
                    <a:gd name="T58" fmla="*/ 114 w 282"/>
                    <a:gd name="T59" fmla="*/ 460 h 672"/>
                    <a:gd name="T60" fmla="*/ 118 w 282"/>
                    <a:gd name="T61" fmla="*/ 432 h 672"/>
                    <a:gd name="T62" fmla="*/ 124 w 282"/>
                    <a:gd name="T63" fmla="*/ 412 h 672"/>
                    <a:gd name="T64" fmla="*/ 138 w 282"/>
                    <a:gd name="T65" fmla="*/ 414 h 672"/>
                    <a:gd name="T66" fmla="*/ 126 w 282"/>
                    <a:gd name="T67" fmla="*/ 402 h 672"/>
                    <a:gd name="T68" fmla="*/ 132 w 282"/>
                    <a:gd name="T69" fmla="*/ 374 h 672"/>
                    <a:gd name="T70" fmla="*/ 164 w 282"/>
                    <a:gd name="T71" fmla="*/ 342 h 672"/>
                    <a:gd name="T72" fmla="*/ 166 w 282"/>
                    <a:gd name="T73" fmla="*/ 336 h 672"/>
                    <a:gd name="T74" fmla="*/ 234 w 282"/>
                    <a:gd name="T75" fmla="*/ 304 h 672"/>
                    <a:gd name="T76" fmla="*/ 228 w 282"/>
                    <a:gd name="T77" fmla="*/ 268 h 672"/>
                    <a:gd name="T78" fmla="*/ 214 w 282"/>
                    <a:gd name="T79" fmla="*/ 230 h 672"/>
                    <a:gd name="T80" fmla="*/ 218 w 282"/>
                    <a:gd name="T81" fmla="*/ 210 h 672"/>
                    <a:gd name="T82" fmla="*/ 220 w 282"/>
                    <a:gd name="T83" fmla="*/ 186 h 672"/>
                    <a:gd name="T84" fmla="*/ 226 w 282"/>
                    <a:gd name="T85" fmla="*/ 166 h 672"/>
                    <a:gd name="T86" fmla="*/ 242 w 282"/>
                    <a:gd name="T87" fmla="*/ 136 h 672"/>
                    <a:gd name="T88" fmla="*/ 260 w 282"/>
                    <a:gd name="T89" fmla="*/ 120 h 672"/>
                    <a:gd name="T90" fmla="*/ 278 w 282"/>
                    <a:gd name="T91" fmla="*/ 104 h 672"/>
                    <a:gd name="T92" fmla="*/ 278 w 282"/>
                    <a:gd name="T93" fmla="*/ 72 h 672"/>
                    <a:gd name="T94" fmla="*/ 268 w 282"/>
                    <a:gd name="T95" fmla="*/ 86 h 672"/>
                    <a:gd name="T96" fmla="*/ 250 w 282"/>
                    <a:gd name="T97" fmla="*/ 104 h 672"/>
                    <a:gd name="T98" fmla="*/ 210 w 282"/>
                    <a:gd name="T99" fmla="*/ 102 h 672"/>
                    <a:gd name="T100" fmla="*/ 224 w 282"/>
                    <a:gd name="T101" fmla="*/ 66 h 672"/>
                    <a:gd name="T102" fmla="*/ 200 w 282"/>
                    <a:gd name="T103" fmla="*/ 48 h 672"/>
                    <a:gd name="T104" fmla="*/ 182 w 282"/>
                    <a:gd name="T105" fmla="*/ 28 h 672"/>
                    <a:gd name="T106" fmla="*/ 156 w 282"/>
                    <a:gd name="T107" fmla="*/ 2 h 672"/>
                    <a:gd name="T108" fmla="*/ 132 w 282"/>
                    <a:gd name="T109" fmla="*/ 670 h 672"/>
                    <a:gd name="T110" fmla="*/ 132 w 282"/>
                    <a:gd name="T111" fmla="*/ 66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82" h="672">
                      <a:moveTo>
                        <a:pt x="66" y="626"/>
                      </a:moveTo>
                      <a:lnTo>
                        <a:pt x="66" y="670"/>
                      </a:lnTo>
                      <a:lnTo>
                        <a:pt x="70" y="668"/>
                      </a:lnTo>
                      <a:lnTo>
                        <a:pt x="80" y="670"/>
                      </a:lnTo>
                      <a:lnTo>
                        <a:pt x="114" y="672"/>
                      </a:lnTo>
                      <a:lnTo>
                        <a:pt x="114" y="666"/>
                      </a:lnTo>
                      <a:lnTo>
                        <a:pt x="108" y="666"/>
                      </a:lnTo>
                      <a:lnTo>
                        <a:pt x="102" y="666"/>
                      </a:lnTo>
                      <a:lnTo>
                        <a:pt x="96" y="666"/>
                      </a:lnTo>
                      <a:lnTo>
                        <a:pt x="72" y="644"/>
                      </a:lnTo>
                      <a:lnTo>
                        <a:pt x="72" y="634"/>
                      </a:lnTo>
                      <a:lnTo>
                        <a:pt x="72" y="630"/>
                      </a:lnTo>
                      <a:lnTo>
                        <a:pt x="66" y="626"/>
                      </a:lnTo>
                      <a:lnTo>
                        <a:pt x="66" y="626"/>
                      </a:lnTo>
                      <a:lnTo>
                        <a:pt x="66" y="626"/>
                      </a:lnTo>
                      <a:close/>
                      <a:moveTo>
                        <a:pt x="156" y="2"/>
                      </a:moveTo>
                      <a:lnTo>
                        <a:pt x="136" y="2"/>
                      </a:lnTo>
                      <a:lnTo>
                        <a:pt x="134" y="0"/>
                      </a:lnTo>
                      <a:lnTo>
                        <a:pt x="132" y="4"/>
                      </a:lnTo>
                      <a:lnTo>
                        <a:pt x="126" y="12"/>
                      </a:lnTo>
                      <a:lnTo>
                        <a:pt x="126" y="10"/>
                      </a:lnTo>
                      <a:lnTo>
                        <a:pt x="120" y="2"/>
                      </a:lnTo>
                      <a:lnTo>
                        <a:pt x="110" y="2"/>
                      </a:lnTo>
                      <a:lnTo>
                        <a:pt x="102" y="0"/>
                      </a:lnTo>
                      <a:lnTo>
                        <a:pt x="98" y="0"/>
                      </a:lnTo>
                      <a:lnTo>
                        <a:pt x="88" y="8"/>
                      </a:lnTo>
                      <a:lnTo>
                        <a:pt x="88" y="12"/>
                      </a:lnTo>
                      <a:lnTo>
                        <a:pt x="88" y="18"/>
                      </a:lnTo>
                      <a:lnTo>
                        <a:pt x="90" y="20"/>
                      </a:lnTo>
                      <a:lnTo>
                        <a:pt x="92" y="22"/>
                      </a:lnTo>
                      <a:lnTo>
                        <a:pt x="92" y="26"/>
                      </a:lnTo>
                      <a:lnTo>
                        <a:pt x="92" y="36"/>
                      </a:lnTo>
                      <a:lnTo>
                        <a:pt x="90" y="38"/>
                      </a:lnTo>
                      <a:lnTo>
                        <a:pt x="88" y="38"/>
                      </a:lnTo>
                      <a:lnTo>
                        <a:pt x="84" y="40"/>
                      </a:lnTo>
                      <a:lnTo>
                        <a:pt x="82" y="44"/>
                      </a:lnTo>
                      <a:lnTo>
                        <a:pt x="80" y="46"/>
                      </a:lnTo>
                      <a:lnTo>
                        <a:pt x="78" y="48"/>
                      </a:lnTo>
                      <a:lnTo>
                        <a:pt x="74" y="52"/>
                      </a:lnTo>
                      <a:lnTo>
                        <a:pt x="72" y="54"/>
                      </a:lnTo>
                      <a:lnTo>
                        <a:pt x="72" y="68"/>
                      </a:lnTo>
                      <a:lnTo>
                        <a:pt x="74" y="76"/>
                      </a:lnTo>
                      <a:lnTo>
                        <a:pt x="74" y="80"/>
                      </a:lnTo>
                      <a:lnTo>
                        <a:pt x="74" y="82"/>
                      </a:lnTo>
                      <a:lnTo>
                        <a:pt x="72" y="84"/>
                      </a:lnTo>
                      <a:lnTo>
                        <a:pt x="72" y="92"/>
                      </a:lnTo>
                      <a:lnTo>
                        <a:pt x="74" y="98"/>
                      </a:lnTo>
                      <a:lnTo>
                        <a:pt x="72" y="104"/>
                      </a:lnTo>
                      <a:lnTo>
                        <a:pt x="64" y="118"/>
                      </a:lnTo>
                      <a:lnTo>
                        <a:pt x="60" y="122"/>
                      </a:lnTo>
                      <a:lnTo>
                        <a:pt x="60" y="126"/>
                      </a:lnTo>
                      <a:lnTo>
                        <a:pt x="56" y="130"/>
                      </a:lnTo>
                      <a:lnTo>
                        <a:pt x="54" y="150"/>
                      </a:lnTo>
                      <a:lnTo>
                        <a:pt x="56" y="158"/>
                      </a:lnTo>
                      <a:lnTo>
                        <a:pt x="54" y="166"/>
                      </a:lnTo>
                      <a:lnTo>
                        <a:pt x="52" y="172"/>
                      </a:lnTo>
                      <a:lnTo>
                        <a:pt x="52" y="178"/>
                      </a:lnTo>
                      <a:lnTo>
                        <a:pt x="48" y="186"/>
                      </a:lnTo>
                      <a:lnTo>
                        <a:pt x="48" y="194"/>
                      </a:lnTo>
                      <a:lnTo>
                        <a:pt x="52" y="202"/>
                      </a:lnTo>
                      <a:lnTo>
                        <a:pt x="48" y="208"/>
                      </a:lnTo>
                      <a:lnTo>
                        <a:pt x="46" y="214"/>
                      </a:lnTo>
                      <a:lnTo>
                        <a:pt x="46" y="220"/>
                      </a:lnTo>
                      <a:lnTo>
                        <a:pt x="48" y="228"/>
                      </a:lnTo>
                      <a:lnTo>
                        <a:pt x="48" y="232"/>
                      </a:lnTo>
                      <a:lnTo>
                        <a:pt x="46" y="246"/>
                      </a:lnTo>
                      <a:lnTo>
                        <a:pt x="42" y="256"/>
                      </a:lnTo>
                      <a:lnTo>
                        <a:pt x="42" y="260"/>
                      </a:lnTo>
                      <a:lnTo>
                        <a:pt x="42" y="266"/>
                      </a:lnTo>
                      <a:lnTo>
                        <a:pt x="42" y="272"/>
                      </a:lnTo>
                      <a:lnTo>
                        <a:pt x="42" y="276"/>
                      </a:lnTo>
                      <a:lnTo>
                        <a:pt x="38" y="278"/>
                      </a:lnTo>
                      <a:lnTo>
                        <a:pt x="36" y="278"/>
                      </a:lnTo>
                      <a:lnTo>
                        <a:pt x="32" y="284"/>
                      </a:lnTo>
                      <a:lnTo>
                        <a:pt x="32" y="286"/>
                      </a:lnTo>
                      <a:lnTo>
                        <a:pt x="28" y="292"/>
                      </a:lnTo>
                      <a:lnTo>
                        <a:pt x="28" y="304"/>
                      </a:lnTo>
                      <a:lnTo>
                        <a:pt x="32" y="310"/>
                      </a:lnTo>
                      <a:lnTo>
                        <a:pt x="32" y="318"/>
                      </a:lnTo>
                      <a:lnTo>
                        <a:pt x="28" y="320"/>
                      </a:lnTo>
                      <a:lnTo>
                        <a:pt x="24" y="332"/>
                      </a:lnTo>
                      <a:lnTo>
                        <a:pt x="24" y="342"/>
                      </a:lnTo>
                      <a:lnTo>
                        <a:pt x="20" y="348"/>
                      </a:lnTo>
                      <a:lnTo>
                        <a:pt x="18" y="352"/>
                      </a:lnTo>
                      <a:lnTo>
                        <a:pt x="16" y="356"/>
                      </a:lnTo>
                      <a:lnTo>
                        <a:pt x="18" y="360"/>
                      </a:lnTo>
                      <a:lnTo>
                        <a:pt x="20" y="368"/>
                      </a:lnTo>
                      <a:lnTo>
                        <a:pt x="18" y="376"/>
                      </a:lnTo>
                      <a:lnTo>
                        <a:pt x="18" y="378"/>
                      </a:lnTo>
                      <a:lnTo>
                        <a:pt x="20" y="382"/>
                      </a:lnTo>
                      <a:lnTo>
                        <a:pt x="24" y="382"/>
                      </a:lnTo>
                      <a:lnTo>
                        <a:pt x="24" y="386"/>
                      </a:lnTo>
                      <a:lnTo>
                        <a:pt x="24" y="400"/>
                      </a:lnTo>
                      <a:lnTo>
                        <a:pt x="20" y="406"/>
                      </a:lnTo>
                      <a:lnTo>
                        <a:pt x="18" y="412"/>
                      </a:lnTo>
                      <a:lnTo>
                        <a:pt x="18" y="414"/>
                      </a:lnTo>
                      <a:lnTo>
                        <a:pt x="24" y="420"/>
                      </a:lnTo>
                      <a:lnTo>
                        <a:pt x="24" y="422"/>
                      </a:lnTo>
                      <a:lnTo>
                        <a:pt x="24" y="424"/>
                      </a:lnTo>
                      <a:lnTo>
                        <a:pt x="24" y="430"/>
                      </a:lnTo>
                      <a:lnTo>
                        <a:pt x="26" y="434"/>
                      </a:lnTo>
                      <a:lnTo>
                        <a:pt x="26" y="440"/>
                      </a:lnTo>
                      <a:lnTo>
                        <a:pt x="28" y="442"/>
                      </a:lnTo>
                      <a:lnTo>
                        <a:pt x="26" y="446"/>
                      </a:lnTo>
                      <a:lnTo>
                        <a:pt x="24" y="450"/>
                      </a:lnTo>
                      <a:lnTo>
                        <a:pt x="24" y="456"/>
                      </a:lnTo>
                      <a:lnTo>
                        <a:pt x="26" y="458"/>
                      </a:lnTo>
                      <a:lnTo>
                        <a:pt x="26" y="460"/>
                      </a:lnTo>
                      <a:lnTo>
                        <a:pt x="24" y="462"/>
                      </a:lnTo>
                      <a:lnTo>
                        <a:pt x="20" y="462"/>
                      </a:lnTo>
                      <a:lnTo>
                        <a:pt x="20" y="468"/>
                      </a:lnTo>
                      <a:lnTo>
                        <a:pt x="18" y="470"/>
                      </a:lnTo>
                      <a:lnTo>
                        <a:pt x="20" y="476"/>
                      </a:lnTo>
                      <a:lnTo>
                        <a:pt x="24" y="480"/>
                      </a:lnTo>
                      <a:lnTo>
                        <a:pt x="20" y="486"/>
                      </a:lnTo>
                      <a:lnTo>
                        <a:pt x="20" y="494"/>
                      </a:lnTo>
                      <a:lnTo>
                        <a:pt x="20" y="502"/>
                      </a:lnTo>
                      <a:lnTo>
                        <a:pt x="20" y="506"/>
                      </a:lnTo>
                      <a:lnTo>
                        <a:pt x="16" y="512"/>
                      </a:lnTo>
                      <a:lnTo>
                        <a:pt x="14" y="516"/>
                      </a:lnTo>
                      <a:lnTo>
                        <a:pt x="14" y="522"/>
                      </a:lnTo>
                      <a:lnTo>
                        <a:pt x="16" y="526"/>
                      </a:lnTo>
                      <a:lnTo>
                        <a:pt x="14" y="532"/>
                      </a:lnTo>
                      <a:lnTo>
                        <a:pt x="6" y="538"/>
                      </a:lnTo>
                      <a:lnTo>
                        <a:pt x="2" y="538"/>
                      </a:lnTo>
                      <a:lnTo>
                        <a:pt x="0" y="542"/>
                      </a:lnTo>
                      <a:lnTo>
                        <a:pt x="2" y="550"/>
                      </a:lnTo>
                      <a:lnTo>
                        <a:pt x="2" y="556"/>
                      </a:lnTo>
                      <a:lnTo>
                        <a:pt x="0" y="560"/>
                      </a:lnTo>
                      <a:lnTo>
                        <a:pt x="0" y="566"/>
                      </a:lnTo>
                      <a:lnTo>
                        <a:pt x="0" y="572"/>
                      </a:lnTo>
                      <a:lnTo>
                        <a:pt x="0" y="576"/>
                      </a:lnTo>
                      <a:lnTo>
                        <a:pt x="2" y="576"/>
                      </a:lnTo>
                      <a:lnTo>
                        <a:pt x="8" y="572"/>
                      </a:lnTo>
                      <a:lnTo>
                        <a:pt x="10" y="576"/>
                      </a:lnTo>
                      <a:lnTo>
                        <a:pt x="14" y="580"/>
                      </a:lnTo>
                      <a:lnTo>
                        <a:pt x="10" y="584"/>
                      </a:lnTo>
                      <a:lnTo>
                        <a:pt x="8" y="586"/>
                      </a:lnTo>
                      <a:lnTo>
                        <a:pt x="8" y="588"/>
                      </a:lnTo>
                      <a:lnTo>
                        <a:pt x="14" y="596"/>
                      </a:lnTo>
                      <a:lnTo>
                        <a:pt x="18" y="604"/>
                      </a:lnTo>
                      <a:lnTo>
                        <a:pt x="24" y="612"/>
                      </a:lnTo>
                      <a:lnTo>
                        <a:pt x="44" y="608"/>
                      </a:lnTo>
                      <a:lnTo>
                        <a:pt x="66" y="612"/>
                      </a:lnTo>
                      <a:lnTo>
                        <a:pt x="66" y="604"/>
                      </a:lnTo>
                      <a:lnTo>
                        <a:pt x="60" y="604"/>
                      </a:lnTo>
                      <a:lnTo>
                        <a:pt x="62" y="602"/>
                      </a:lnTo>
                      <a:lnTo>
                        <a:pt x="62" y="594"/>
                      </a:lnTo>
                      <a:lnTo>
                        <a:pt x="62" y="588"/>
                      </a:lnTo>
                      <a:lnTo>
                        <a:pt x="62" y="580"/>
                      </a:lnTo>
                      <a:lnTo>
                        <a:pt x="66" y="578"/>
                      </a:lnTo>
                      <a:lnTo>
                        <a:pt x="72" y="578"/>
                      </a:lnTo>
                      <a:lnTo>
                        <a:pt x="70" y="572"/>
                      </a:lnTo>
                      <a:lnTo>
                        <a:pt x="64" y="570"/>
                      </a:lnTo>
                      <a:lnTo>
                        <a:pt x="66" y="566"/>
                      </a:lnTo>
                      <a:lnTo>
                        <a:pt x="66" y="560"/>
                      </a:lnTo>
                      <a:lnTo>
                        <a:pt x="72" y="566"/>
                      </a:lnTo>
                      <a:lnTo>
                        <a:pt x="72" y="570"/>
                      </a:lnTo>
                      <a:lnTo>
                        <a:pt x="78" y="568"/>
                      </a:lnTo>
                      <a:lnTo>
                        <a:pt x="82" y="568"/>
                      </a:lnTo>
                      <a:lnTo>
                        <a:pt x="82" y="560"/>
                      </a:lnTo>
                      <a:lnTo>
                        <a:pt x="84" y="552"/>
                      </a:lnTo>
                      <a:lnTo>
                        <a:pt x="90" y="542"/>
                      </a:lnTo>
                      <a:lnTo>
                        <a:pt x="100" y="532"/>
                      </a:lnTo>
                      <a:lnTo>
                        <a:pt x="114" y="524"/>
                      </a:lnTo>
                      <a:lnTo>
                        <a:pt x="108" y="516"/>
                      </a:lnTo>
                      <a:lnTo>
                        <a:pt x="108" y="514"/>
                      </a:lnTo>
                      <a:lnTo>
                        <a:pt x="108" y="510"/>
                      </a:lnTo>
                      <a:lnTo>
                        <a:pt x="106" y="504"/>
                      </a:lnTo>
                      <a:lnTo>
                        <a:pt x="100" y="504"/>
                      </a:lnTo>
                      <a:lnTo>
                        <a:pt x="96" y="504"/>
                      </a:lnTo>
                      <a:lnTo>
                        <a:pt x="92" y="496"/>
                      </a:lnTo>
                      <a:lnTo>
                        <a:pt x="84" y="488"/>
                      </a:lnTo>
                      <a:lnTo>
                        <a:pt x="82" y="484"/>
                      </a:lnTo>
                      <a:lnTo>
                        <a:pt x="84" y="478"/>
                      </a:lnTo>
                      <a:lnTo>
                        <a:pt x="92" y="474"/>
                      </a:lnTo>
                      <a:lnTo>
                        <a:pt x="102" y="458"/>
                      </a:lnTo>
                      <a:lnTo>
                        <a:pt x="106" y="458"/>
                      </a:lnTo>
                      <a:lnTo>
                        <a:pt x="110" y="460"/>
                      </a:lnTo>
                      <a:lnTo>
                        <a:pt x="114" y="460"/>
                      </a:lnTo>
                      <a:lnTo>
                        <a:pt x="114" y="456"/>
                      </a:lnTo>
                      <a:lnTo>
                        <a:pt x="114" y="452"/>
                      </a:lnTo>
                      <a:lnTo>
                        <a:pt x="114" y="450"/>
                      </a:lnTo>
                      <a:lnTo>
                        <a:pt x="116" y="448"/>
                      </a:lnTo>
                      <a:lnTo>
                        <a:pt x="118" y="448"/>
                      </a:lnTo>
                      <a:lnTo>
                        <a:pt x="118" y="432"/>
                      </a:lnTo>
                      <a:lnTo>
                        <a:pt x="120" y="420"/>
                      </a:lnTo>
                      <a:lnTo>
                        <a:pt x="126" y="420"/>
                      </a:lnTo>
                      <a:lnTo>
                        <a:pt x="128" y="416"/>
                      </a:lnTo>
                      <a:lnTo>
                        <a:pt x="132" y="414"/>
                      </a:lnTo>
                      <a:lnTo>
                        <a:pt x="128" y="412"/>
                      </a:lnTo>
                      <a:lnTo>
                        <a:pt x="124" y="412"/>
                      </a:lnTo>
                      <a:lnTo>
                        <a:pt x="126" y="406"/>
                      </a:lnTo>
                      <a:lnTo>
                        <a:pt x="132" y="406"/>
                      </a:lnTo>
                      <a:lnTo>
                        <a:pt x="134" y="406"/>
                      </a:lnTo>
                      <a:lnTo>
                        <a:pt x="136" y="410"/>
                      </a:lnTo>
                      <a:lnTo>
                        <a:pt x="138" y="412"/>
                      </a:lnTo>
                      <a:lnTo>
                        <a:pt x="138" y="414"/>
                      </a:lnTo>
                      <a:lnTo>
                        <a:pt x="144" y="412"/>
                      </a:lnTo>
                      <a:lnTo>
                        <a:pt x="144" y="410"/>
                      </a:lnTo>
                      <a:lnTo>
                        <a:pt x="144" y="406"/>
                      </a:lnTo>
                      <a:lnTo>
                        <a:pt x="144" y="402"/>
                      </a:lnTo>
                      <a:lnTo>
                        <a:pt x="134" y="404"/>
                      </a:lnTo>
                      <a:lnTo>
                        <a:pt x="126" y="402"/>
                      </a:lnTo>
                      <a:lnTo>
                        <a:pt x="126" y="388"/>
                      </a:lnTo>
                      <a:lnTo>
                        <a:pt x="124" y="388"/>
                      </a:lnTo>
                      <a:lnTo>
                        <a:pt x="118" y="386"/>
                      </a:lnTo>
                      <a:lnTo>
                        <a:pt x="124" y="370"/>
                      </a:lnTo>
                      <a:lnTo>
                        <a:pt x="128" y="374"/>
                      </a:lnTo>
                      <a:lnTo>
                        <a:pt x="132" y="374"/>
                      </a:lnTo>
                      <a:lnTo>
                        <a:pt x="134" y="376"/>
                      </a:lnTo>
                      <a:lnTo>
                        <a:pt x="134" y="382"/>
                      </a:lnTo>
                      <a:lnTo>
                        <a:pt x="146" y="382"/>
                      </a:lnTo>
                      <a:lnTo>
                        <a:pt x="154" y="376"/>
                      </a:lnTo>
                      <a:lnTo>
                        <a:pt x="162" y="370"/>
                      </a:lnTo>
                      <a:lnTo>
                        <a:pt x="164" y="342"/>
                      </a:lnTo>
                      <a:lnTo>
                        <a:pt x="156" y="338"/>
                      </a:lnTo>
                      <a:lnTo>
                        <a:pt x="156" y="336"/>
                      </a:lnTo>
                      <a:lnTo>
                        <a:pt x="156" y="332"/>
                      </a:lnTo>
                      <a:lnTo>
                        <a:pt x="160" y="330"/>
                      </a:lnTo>
                      <a:lnTo>
                        <a:pt x="162" y="332"/>
                      </a:lnTo>
                      <a:lnTo>
                        <a:pt x="166" y="336"/>
                      </a:lnTo>
                      <a:lnTo>
                        <a:pt x="172" y="332"/>
                      </a:lnTo>
                      <a:lnTo>
                        <a:pt x="198" y="328"/>
                      </a:lnTo>
                      <a:lnTo>
                        <a:pt x="208" y="324"/>
                      </a:lnTo>
                      <a:lnTo>
                        <a:pt x="218" y="320"/>
                      </a:lnTo>
                      <a:lnTo>
                        <a:pt x="228" y="312"/>
                      </a:lnTo>
                      <a:lnTo>
                        <a:pt x="234" y="304"/>
                      </a:lnTo>
                      <a:lnTo>
                        <a:pt x="238" y="282"/>
                      </a:lnTo>
                      <a:lnTo>
                        <a:pt x="234" y="278"/>
                      </a:lnTo>
                      <a:lnTo>
                        <a:pt x="232" y="278"/>
                      </a:lnTo>
                      <a:lnTo>
                        <a:pt x="228" y="276"/>
                      </a:lnTo>
                      <a:lnTo>
                        <a:pt x="228" y="272"/>
                      </a:lnTo>
                      <a:lnTo>
                        <a:pt x="228" y="268"/>
                      </a:lnTo>
                      <a:lnTo>
                        <a:pt x="232" y="266"/>
                      </a:lnTo>
                      <a:lnTo>
                        <a:pt x="232" y="264"/>
                      </a:lnTo>
                      <a:lnTo>
                        <a:pt x="224" y="256"/>
                      </a:lnTo>
                      <a:lnTo>
                        <a:pt x="218" y="246"/>
                      </a:lnTo>
                      <a:lnTo>
                        <a:pt x="210" y="230"/>
                      </a:lnTo>
                      <a:lnTo>
                        <a:pt x="214" y="230"/>
                      </a:lnTo>
                      <a:lnTo>
                        <a:pt x="214" y="228"/>
                      </a:lnTo>
                      <a:lnTo>
                        <a:pt x="214" y="220"/>
                      </a:lnTo>
                      <a:lnTo>
                        <a:pt x="216" y="214"/>
                      </a:lnTo>
                      <a:lnTo>
                        <a:pt x="214" y="214"/>
                      </a:lnTo>
                      <a:lnTo>
                        <a:pt x="216" y="212"/>
                      </a:lnTo>
                      <a:lnTo>
                        <a:pt x="218" y="210"/>
                      </a:lnTo>
                      <a:lnTo>
                        <a:pt x="218" y="204"/>
                      </a:lnTo>
                      <a:lnTo>
                        <a:pt x="218" y="200"/>
                      </a:lnTo>
                      <a:lnTo>
                        <a:pt x="218" y="196"/>
                      </a:lnTo>
                      <a:lnTo>
                        <a:pt x="218" y="194"/>
                      </a:lnTo>
                      <a:lnTo>
                        <a:pt x="220" y="192"/>
                      </a:lnTo>
                      <a:lnTo>
                        <a:pt x="220" y="186"/>
                      </a:lnTo>
                      <a:lnTo>
                        <a:pt x="220" y="184"/>
                      </a:lnTo>
                      <a:lnTo>
                        <a:pt x="224" y="182"/>
                      </a:lnTo>
                      <a:lnTo>
                        <a:pt x="224" y="178"/>
                      </a:lnTo>
                      <a:lnTo>
                        <a:pt x="224" y="176"/>
                      </a:lnTo>
                      <a:lnTo>
                        <a:pt x="224" y="172"/>
                      </a:lnTo>
                      <a:lnTo>
                        <a:pt x="226" y="166"/>
                      </a:lnTo>
                      <a:lnTo>
                        <a:pt x="228" y="164"/>
                      </a:lnTo>
                      <a:lnTo>
                        <a:pt x="232" y="154"/>
                      </a:lnTo>
                      <a:lnTo>
                        <a:pt x="234" y="148"/>
                      </a:lnTo>
                      <a:lnTo>
                        <a:pt x="236" y="146"/>
                      </a:lnTo>
                      <a:lnTo>
                        <a:pt x="242" y="140"/>
                      </a:lnTo>
                      <a:lnTo>
                        <a:pt x="242" y="136"/>
                      </a:lnTo>
                      <a:lnTo>
                        <a:pt x="244" y="132"/>
                      </a:lnTo>
                      <a:lnTo>
                        <a:pt x="246" y="130"/>
                      </a:lnTo>
                      <a:lnTo>
                        <a:pt x="250" y="128"/>
                      </a:lnTo>
                      <a:lnTo>
                        <a:pt x="252" y="128"/>
                      </a:lnTo>
                      <a:lnTo>
                        <a:pt x="254" y="122"/>
                      </a:lnTo>
                      <a:lnTo>
                        <a:pt x="260" y="120"/>
                      </a:lnTo>
                      <a:lnTo>
                        <a:pt x="262" y="114"/>
                      </a:lnTo>
                      <a:lnTo>
                        <a:pt x="268" y="110"/>
                      </a:lnTo>
                      <a:lnTo>
                        <a:pt x="268" y="108"/>
                      </a:lnTo>
                      <a:lnTo>
                        <a:pt x="272" y="108"/>
                      </a:lnTo>
                      <a:lnTo>
                        <a:pt x="274" y="108"/>
                      </a:lnTo>
                      <a:lnTo>
                        <a:pt x="278" y="104"/>
                      </a:lnTo>
                      <a:lnTo>
                        <a:pt x="282" y="102"/>
                      </a:lnTo>
                      <a:lnTo>
                        <a:pt x="282" y="100"/>
                      </a:lnTo>
                      <a:lnTo>
                        <a:pt x="282" y="84"/>
                      </a:lnTo>
                      <a:lnTo>
                        <a:pt x="282" y="72"/>
                      </a:lnTo>
                      <a:lnTo>
                        <a:pt x="280" y="72"/>
                      </a:lnTo>
                      <a:lnTo>
                        <a:pt x="278" y="72"/>
                      </a:lnTo>
                      <a:lnTo>
                        <a:pt x="274" y="74"/>
                      </a:lnTo>
                      <a:lnTo>
                        <a:pt x="272" y="72"/>
                      </a:lnTo>
                      <a:lnTo>
                        <a:pt x="270" y="72"/>
                      </a:lnTo>
                      <a:lnTo>
                        <a:pt x="268" y="74"/>
                      </a:lnTo>
                      <a:lnTo>
                        <a:pt x="268" y="80"/>
                      </a:lnTo>
                      <a:lnTo>
                        <a:pt x="268" y="86"/>
                      </a:lnTo>
                      <a:lnTo>
                        <a:pt x="264" y="92"/>
                      </a:lnTo>
                      <a:lnTo>
                        <a:pt x="262" y="98"/>
                      </a:lnTo>
                      <a:lnTo>
                        <a:pt x="260" y="102"/>
                      </a:lnTo>
                      <a:lnTo>
                        <a:pt x="256" y="104"/>
                      </a:lnTo>
                      <a:lnTo>
                        <a:pt x="254" y="104"/>
                      </a:lnTo>
                      <a:lnTo>
                        <a:pt x="250" y="104"/>
                      </a:lnTo>
                      <a:lnTo>
                        <a:pt x="236" y="104"/>
                      </a:lnTo>
                      <a:lnTo>
                        <a:pt x="232" y="104"/>
                      </a:lnTo>
                      <a:lnTo>
                        <a:pt x="226" y="102"/>
                      </a:lnTo>
                      <a:lnTo>
                        <a:pt x="220" y="102"/>
                      </a:lnTo>
                      <a:lnTo>
                        <a:pt x="216" y="102"/>
                      </a:lnTo>
                      <a:lnTo>
                        <a:pt x="210" y="102"/>
                      </a:lnTo>
                      <a:lnTo>
                        <a:pt x="210" y="100"/>
                      </a:lnTo>
                      <a:lnTo>
                        <a:pt x="216" y="90"/>
                      </a:lnTo>
                      <a:lnTo>
                        <a:pt x="220" y="84"/>
                      </a:lnTo>
                      <a:lnTo>
                        <a:pt x="224" y="76"/>
                      </a:lnTo>
                      <a:lnTo>
                        <a:pt x="224" y="68"/>
                      </a:lnTo>
                      <a:lnTo>
                        <a:pt x="224" y="66"/>
                      </a:lnTo>
                      <a:lnTo>
                        <a:pt x="220" y="64"/>
                      </a:lnTo>
                      <a:lnTo>
                        <a:pt x="216" y="58"/>
                      </a:lnTo>
                      <a:lnTo>
                        <a:pt x="214" y="54"/>
                      </a:lnTo>
                      <a:lnTo>
                        <a:pt x="206" y="48"/>
                      </a:lnTo>
                      <a:lnTo>
                        <a:pt x="202" y="48"/>
                      </a:lnTo>
                      <a:lnTo>
                        <a:pt x="200" y="48"/>
                      </a:lnTo>
                      <a:lnTo>
                        <a:pt x="198" y="46"/>
                      </a:lnTo>
                      <a:lnTo>
                        <a:pt x="192" y="40"/>
                      </a:lnTo>
                      <a:lnTo>
                        <a:pt x="188" y="38"/>
                      </a:lnTo>
                      <a:lnTo>
                        <a:pt x="184" y="36"/>
                      </a:lnTo>
                      <a:lnTo>
                        <a:pt x="184" y="34"/>
                      </a:lnTo>
                      <a:lnTo>
                        <a:pt x="182" y="28"/>
                      </a:lnTo>
                      <a:lnTo>
                        <a:pt x="180" y="22"/>
                      </a:lnTo>
                      <a:lnTo>
                        <a:pt x="174" y="20"/>
                      </a:lnTo>
                      <a:lnTo>
                        <a:pt x="172" y="18"/>
                      </a:lnTo>
                      <a:lnTo>
                        <a:pt x="170" y="16"/>
                      </a:lnTo>
                      <a:lnTo>
                        <a:pt x="166" y="8"/>
                      </a:lnTo>
                      <a:lnTo>
                        <a:pt x="156" y="2"/>
                      </a:lnTo>
                      <a:lnTo>
                        <a:pt x="156" y="2"/>
                      </a:lnTo>
                      <a:lnTo>
                        <a:pt x="156" y="2"/>
                      </a:lnTo>
                      <a:close/>
                      <a:moveTo>
                        <a:pt x="132" y="666"/>
                      </a:moveTo>
                      <a:lnTo>
                        <a:pt x="132" y="666"/>
                      </a:lnTo>
                      <a:lnTo>
                        <a:pt x="128" y="668"/>
                      </a:lnTo>
                      <a:lnTo>
                        <a:pt x="132" y="670"/>
                      </a:lnTo>
                      <a:lnTo>
                        <a:pt x="134" y="670"/>
                      </a:lnTo>
                      <a:lnTo>
                        <a:pt x="132" y="670"/>
                      </a:lnTo>
                      <a:lnTo>
                        <a:pt x="138" y="670"/>
                      </a:lnTo>
                      <a:lnTo>
                        <a:pt x="138" y="668"/>
                      </a:lnTo>
                      <a:lnTo>
                        <a:pt x="132" y="666"/>
                      </a:lnTo>
                      <a:lnTo>
                        <a:pt x="132" y="666"/>
                      </a:lnTo>
                      <a:lnTo>
                        <a:pt x="132" y="66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Freeform: Shape 107">
                  <a:extLst>
                    <a:ext uri="{FF2B5EF4-FFF2-40B4-BE49-F238E27FC236}">
                      <a16:creationId xmlns:a16="http://schemas.microsoft.com/office/drawing/2014/main" id="{7ECC9171-DB08-4DBF-86F7-BA2CD5859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6975" y="5749925"/>
                  <a:ext cx="9525" cy="19050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0 h 12"/>
                    <a:gd name="T4" fmla="*/ 2 w 6"/>
                    <a:gd name="T5" fmla="*/ 10 h 12"/>
                    <a:gd name="T6" fmla="*/ 6 w 6"/>
                    <a:gd name="T7" fmla="*/ 12 h 12"/>
                    <a:gd name="T8" fmla="*/ 6 w 6"/>
                    <a:gd name="T9" fmla="*/ 6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Freeform: Shape 108">
                  <a:extLst>
                    <a:ext uri="{FF2B5EF4-FFF2-40B4-BE49-F238E27FC236}">
                      <a16:creationId xmlns:a16="http://schemas.microsoft.com/office/drawing/2014/main" id="{7411DB22-CB2F-428F-A936-CA4E957EB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6975" y="5749925"/>
                  <a:ext cx="9525" cy="19050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0 h 12"/>
                    <a:gd name="T4" fmla="*/ 2 w 6"/>
                    <a:gd name="T5" fmla="*/ 10 h 12"/>
                    <a:gd name="T6" fmla="*/ 6 w 6"/>
                    <a:gd name="T7" fmla="*/ 12 h 12"/>
                    <a:gd name="T8" fmla="*/ 6 w 6"/>
                    <a:gd name="T9" fmla="*/ 6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Freeform: Shape 109">
                  <a:extLst>
                    <a:ext uri="{FF2B5EF4-FFF2-40B4-BE49-F238E27FC236}">
                      <a16:creationId xmlns:a16="http://schemas.microsoft.com/office/drawing/2014/main" id="{02224DCD-C4E7-4257-B81C-FB8600B2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Freeform: Shape 110">
                  <a:extLst>
                    <a:ext uri="{FF2B5EF4-FFF2-40B4-BE49-F238E27FC236}">
                      <a16:creationId xmlns:a16="http://schemas.microsoft.com/office/drawing/2014/main" id="{BF8F6A84-0DFF-4BED-84D6-40907D11A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Freeform: Shape 111">
                  <a:extLst>
                    <a:ext uri="{FF2B5EF4-FFF2-40B4-BE49-F238E27FC236}">
                      <a16:creationId xmlns:a16="http://schemas.microsoft.com/office/drawing/2014/main" id="{7869471D-64CD-432B-822D-96E5FD700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Freeform: Shape 112">
                  <a:extLst>
                    <a:ext uri="{FF2B5EF4-FFF2-40B4-BE49-F238E27FC236}">
                      <a16:creationId xmlns:a16="http://schemas.microsoft.com/office/drawing/2014/main" id="{1C8E9009-112F-47B8-8ACA-3DBBBE188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Freeform: Shape 113">
                  <a:extLst>
                    <a:ext uri="{FF2B5EF4-FFF2-40B4-BE49-F238E27FC236}">
                      <a16:creationId xmlns:a16="http://schemas.microsoft.com/office/drawing/2014/main" id="{8CBBDAB3-DC71-46FD-B194-1682E802B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Freeform: Shape 114">
                  <a:extLst>
                    <a:ext uri="{FF2B5EF4-FFF2-40B4-BE49-F238E27FC236}">
                      <a16:creationId xmlns:a16="http://schemas.microsoft.com/office/drawing/2014/main" id="{DE0131E2-F60B-4AF4-8079-2FEAFD585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7475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Freeform: Shape 115">
                  <a:extLst>
                    <a:ext uri="{FF2B5EF4-FFF2-40B4-BE49-F238E27FC236}">
                      <a16:creationId xmlns:a16="http://schemas.microsoft.com/office/drawing/2014/main" id="{BF22C8B4-6093-4764-B523-E305FC626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3065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Freeform: Shape 116">
                  <a:extLst>
                    <a:ext uri="{FF2B5EF4-FFF2-40B4-BE49-F238E27FC236}">
                      <a16:creationId xmlns:a16="http://schemas.microsoft.com/office/drawing/2014/main" id="{9A6840E3-603C-4863-A735-7A0CD0D8A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3065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Freeform: Shape 117">
                  <a:extLst>
                    <a:ext uri="{FF2B5EF4-FFF2-40B4-BE49-F238E27FC236}">
                      <a16:creationId xmlns:a16="http://schemas.microsoft.com/office/drawing/2014/main" id="{725726B9-84AB-4772-8CC0-58B69DA5B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30650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Freeform: Shape 118">
                  <a:extLst>
                    <a:ext uri="{FF2B5EF4-FFF2-40B4-BE49-F238E27FC236}">
                      <a16:creationId xmlns:a16="http://schemas.microsoft.com/office/drawing/2014/main" id="{1C3B2D30-EEFE-4811-AC91-897DD8AD1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30650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Freeform: Shape 119">
                  <a:extLst>
                    <a:ext uri="{FF2B5EF4-FFF2-40B4-BE49-F238E27FC236}">
                      <a16:creationId xmlns:a16="http://schemas.microsoft.com/office/drawing/2014/main" id="{2B3D9F75-2C65-499A-8C65-D31311380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  <a:gd name="T16" fmla="*/ 0 w 2"/>
                    <a:gd name="T17" fmla="*/ 8 h 8"/>
                    <a:gd name="T18" fmla="*/ 0 w 2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Freeform: Shape 120">
                  <a:extLst>
                    <a:ext uri="{FF2B5EF4-FFF2-40B4-BE49-F238E27FC236}">
                      <a16:creationId xmlns:a16="http://schemas.microsoft.com/office/drawing/2014/main" id="{F354F0E7-61DD-4B75-801B-1E4926621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  <a:gd name="T16" fmla="*/ 0 w 2"/>
                    <a:gd name="T17" fmla="*/ 8 h 8"/>
                    <a:gd name="T18" fmla="*/ 0 w 2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Freeform: Shape 121">
                  <a:extLst>
                    <a:ext uri="{FF2B5EF4-FFF2-40B4-BE49-F238E27FC236}">
                      <a16:creationId xmlns:a16="http://schemas.microsoft.com/office/drawing/2014/main" id="{8BDF1E5B-D2D6-41D9-959E-137635765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Freeform: Shape 122">
                  <a:extLst>
                    <a:ext uri="{FF2B5EF4-FFF2-40B4-BE49-F238E27FC236}">
                      <a16:creationId xmlns:a16="http://schemas.microsoft.com/office/drawing/2014/main" id="{19B27C1A-D0A8-40A6-8A24-3B6E3FAC2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Freeform: Shape 123">
                  <a:extLst>
                    <a:ext uri="{FF2B5EF4-FFF2-40B4-BE49-F238E27FC236}">
                      <a16:creationId xmlns:a16="http://schemas.microsoft.com/office/drawing/2014/main" id="{4D5DFD7E-4185-4E27-BA75-EFAD7852D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Freeform: Shape 124">
                  <a:extLst>
                    <a:ext uri="{FF2B5EF4-FFF2-40B4-BE49-F238E27FC236}">
                      <a16:creationId xmlns:a16="http://schemas.microsoft.com/office/drawing/2014/main" id="{8D0B176F-AB55-4DFC-A02D-9597DD874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5" y="4060825"/>
                  <a:ext cx="3175" cy="12700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2 h 8"/>
                    <a:gd name="T4" fmla="*/ 0 w 2"/>
                    <a:gd name="T5" fmla="*/ 0 h 8"/>
                    <a:gd name="T6" fmla="*/ 0 w 2"/>
                    <a:gd name="T7" fmla="*/ 2 h 8"/>
                    <a:gd name="T8" fmla="*/ 2 w 2"/>
                    <a:gd name="T9" fmla="*/ 2 h 8"/>
                    <a:gd name="T10" fmla="*/ 2 w 2"/>
                    <a:gd name="T11" fmla="*/ 6 h 8"/>
                    <a:gd name="T12" fmla="*/ 2 w 2"/>
                    <a:gd name="T13" fmla="*/ 8 h 8"/>
                    <a:gd name="T14" fmla="*/ 0 w 2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Freeform: Shape 125">
                  <a:extLst>
                    <a:ext uri="{FF2B5EF4-FFF2-40B4-BE49-F238E27FC236}">
                      <a16:creationId xmlns:a16="http://schemas.microsoft.com/office/drawing/2014/main" id="{81FA7CC3-9662-4D5F-8B16-7A9DA9A19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  <a:gd name="T12" fmla="*/ 0 w 2"/>
                    <a:gd name="T13" fmla="*/ 4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Freeform: Shape 126">
                  <a:extLst>
                    <a:ext uri="{FF2B5EF4-FFF2-40B4-BE49-F238E27FC236}">
                      <a16:creationId xmlns:a16="http://schemas.microsoft.com/office/drawing/2014/main" id="{FBDF4783-85FF-4FC4-8F74-D796BBAF0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  <a:gd name="T12" fmla="*/ 0 w 2"/>
                    <a:gd name="T13" fmla="*/ 4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Freeform: Shape 127">
                  <a:extLst>
                    <a:ext uri="{FF2B5EF4-FFF2-40B4-BE49-F238E27FC236}">
                      <a16:creationId xmlns:a16="http://schemas.microsoft.com/office/drawing/2014/main" id="{4972F5AA-BA96-4CA8-B96D-921FD2A9B4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Freeform: Shape 128">
                  <a:extLst>
                    <a:ext uri="{FF2B5EF4-FFF2-40B4-BE49-F238E27FC236}">
                      <a16:creationId xmlns:a16="http://schemas.microsoft.com/office/drawing/2014/main" id="{8FE032EB-B565-4E1C-941F-B33D95A9D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Freeform: Shape 129">
                  <a:extLst>
                    <a:ext uri="{FF2B5EF4-FFF2-40B4-BE49-F238E27FC236}">
                      <a16:creationId xmlns:a16="http://schemas.microsoft.com/office/drawing/2014/main" id="{AEBE2719-E14C-4D0B-B932-F9A5CC5A7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Freeform: Shape 130">
                  <a:extLst>
                    <a:ext uri="{FF2B5EF4-FFF2-40B4-BE49-F238E27FC236}">
                      <a16:creationId xmlns:a16="http://schemas.microsoft.com/office/drawing/2014/main" id="{B3C6A07B-EC0A-41FB-836E-22F49DFDC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5" y="4044950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0 w 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Freeform: Shape 131">
                  <a:extLst>
                    <a:ext uri="{FF2B5EF4-FFF2-40B4-BE49-F238E27FC236}">
                      <a16:creationId xmlns:a16="http://schemas.microsoft.com/office/drawing/2014/main" id="{5AC16353-A410-4CB6-826B-2955B2AD6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  <a:gd name="T16" fmla="*/ 0 w 4"/>
                    <a:gd name="T17" fmla="*/ 2 h 4"/>
                    <a:gd name="T18" fmla="*/ 0 w 4"/>
                    <a:gd name="T19" fmla="*/ 2 h 4"/>
                    <a:gd name="T20" fmla="*/ 0 w 4"/>
                    <a:gd name="T2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Freeform: Shape 132">
                  <a:extLst>
                    <a:ext uri="{FF2B5EF4-FFF2-40B4-BE49-F238E27FC236}">
                      <a16:creationId xmlns:a16="http://schemas.microsoft.com/office/drawing/2014/main" id="{209EC58A-5216-4F22-AFE6-48CDC8988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  <a:gd name="T16" fmla="*/ 0 w 4"/>
                    <a:gd name="T17" fmla="*/ 2 h 4"/>
                    <a:gd name="T18" fmla="*/ 0 w 4"/>
                    <a:gd name="T19" fmla="*/ 2 h 4"/>
                    <a:gd name="T20" fmla="*/ 0 w 4"/>
                    <a:gd name="T2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Freeform: Shape 133">
                  <a:extLst>
                    <a:ext uri="{FF2B5EF4-FFF2-40B4-BE49-F238E27FC236}">
                      <a16:creationId xmlns:a16="http://schemas.microsoft.com/office/drawing/2014/main" id="{00735AF5-4908-49F0-841D-960765649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  <a:gd name="T16" fmla="*/ 0 w 4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Freeform: Shape 134">
                  <a:extLst>
                    <a:ext uri="{FF2B5EF4-FFF2-40B4-BE49-F238E27FC236}">
                      <a16:creationId xmlns:a16="http://schemas.microsoft.com/office/drawing/2014/main" id="{35C11658-4B10-4214-97C2-F0EE59917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Freeform: Shape 135">
                  <a:extLst>
                    <a:ext uri="{FF2B5EF4-FFF2-40B4-BE49-F238E27FC236}">
                      <a16:creationId xmlns:a16="http://schemas.microsoft.com/office/drawing/2014/main" id="{949352CC-B2C1-4C1C-8672-F18972EAA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  <a:gd name="T16" fmla="*/ 0 w 4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Freeform: Shape 136">
                  <a:extLst>
                    <a:ext uri="{FF2B5EF4-FFF2-40B4-BE49-F238E27FC236}">
                      <a16:creationId xmlns:a16="http://schemas.microsoft.com/office/drawing/2014/main" id="{D15869FE-F354-4314-942F-78F65DA9F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4098925"/>
                  <a:ext cx="6350" cy="6350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0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2 h 4"/>
                    <a:gd name="T12" fmla="*/ 2 w 4"/>
                    <a:gd name="T13" fmla="*/ 4 h 4"/>
                    <a:gd name="T14" fmla="*/ 0 w 4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Freeform: Shape 137">
                  <a:extLst>
                    <a:ext uri="{FF2B5EF4-FFF2-40B4-BE49-F238E27FC236}">
                      <a16:creationId xmlns:a16="http://schemas.microsoft.com/office/drawing/2014/main" id="{026EF4F5-88C5-4834-98EB-98D52F98B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46525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0 h 6"/>
                    <a:gd name="T4" fmla="*/ 2 w 2"/>
                    <a:gd name="T5" fmla="*/ 2 h 6"/>
                    <a:gd name="T6" fmla="*/ 2 w 2"/>
                    <a:gd name="T7" fmla="*/ 6 h 6"/>
                    <a:gd name="T8" fmla="*/ 0 w 2"/>
                    <a:gd name="T9" fmla="*/ 2 h 6"/>
                    <a:gd name="T10" fmla="*/ 0 w 2"/>
                    <a:gd name="T11" fmla="*/ 0 h 6"/>
                    <a:gd name="T12" fmla="*/ 0 w 2"/>
                    <a:gd name="T13" fmla="*/ 0 h 6"/>
                    <a:gd name="T14" fmla="*/ 0 w 2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Freeform: Shape 138">
                  <a:extLst>
                    <a:ext uri="{FF2B5EF4-FFF2-40B4-BE49-F238E27FC236}">
                      <a16:creationId xmlns:a16="http://schemas.microsoft.com/office/drawing/2014/main" id="{A59A1A0B-B909-410A-A5CF-A1AEB029D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46525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0 h 6"/>
                    <a:gd name="T4" fmla="*/ 2 w 2"/>
                    <a:gd name="T5" fmla="*/ 2 h 6"/>
                    <a:gd name="T6" fmla="*/ 2 w 2"/>
                    <a:gd name="T7" fmla="*/ 6 h 6"/>
                    <a:gd name="T8" fmla="*/ 0 w 2"/>
                    <a:gd name="T9" fmla="*/ 2 h 6"/>
                    <a:gd name="T10" fmla="*/ 0 w 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Freeform: Shape 139">
                  <a:extLst>
                    <a:ext uri="{FF2B5EF4-FFF2-40B4-BE49-F238E27FC236}">
                      <a16:creationId xmlns:a16="http://schemas.microsoft.com/office/drawing/2014/main" id="{49D7ACDD-9335-4155-B1AA-C5AB20EA0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946525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0 h 6"/>
                    <a:gd name="T4" fmla="*/ 2 w 2"/>
                    <a:gd name="T5" fmla="*/ 2 h 6"/>
                    <a:gd name="T6" fmla="*/ 2 w 2"/>
                    <a:gd name="T7" fmla="*/ 6 h 6"/>
                    <a:gd name="T8" fmla="*/ 0 w 2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Freeform: Shape 140">
                  <a:extLst>
                    <a:ext uri="{FF2B5EF4-FFF2-40B4-BE49-F238E27FC236}">
                      <a16:creationId xmlns:a16="http://schemas.microsoft.com/office/drawing/2014/main" id="{4DC21D86-8D5F-4EEC-AE10-AE382338B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Freeform: Shape 141">
                  <a:extLst>
                    <a:ext uri="{FF2B5EF4-FFF2-40B4-BE49-F238E27FC236}">
                      <a16:creationId xmlns:a16="http://schemas.microsoft.com/office/drawing/2014/main" id="{C59F34E0-E135-47CE-9940-628B196D1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Freeform: Shape 142">
                  <a:extLst>
                    <a:ext uri="{FF2B5EF4-FFF2-40B4-BE49-F238E27FC236}">
                      <a16:creationId xmlns:a16="http://schemas.microsoft.com/office/drawing/2014/main" id="{AC59E29D-871E-4758-892C-66F9A7E3D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Freeform: Shape 143">
                  <a:extLst>
                    <a:ext uri="{FF2B5EF4-FFF2-40B4-BE49-F238E27FC236}">
                      <a16:creationId xmlns:a16="http://schemas.microsoft.com/office/drawing/2014/main" id="{8CDD018E-1BF4-45D9-B992-40546E0EF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Freeform: Shape 144">
                  <a:extLst>
                    <a:ext uri="{FF2B5EF4-FFF2-40B4-BE49-F238E27FC236}">
                      <a16:creationId xmlns:a16="http://schemas.microsoft.com/office/drawing/2014/main" id="{33F030AF-997A-4BF4-BB82-1BD3DDEF3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Freeform: Shape 145">
                  <a:extLst>
                    <a:ext uri="{FF2B5EF4-FFF2-40B4-BE49-F238E27FC236}">
                      <a16:creationId xmlns:a16="http://schemas.microsoft.com/office/drawing/2014/main" id="{150A85AF-41D7-4E45-96D4-EF5A5717D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900" y="3956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Freeform: Shape 146">
                  <a:extLst>
                    <a:ext uri="{FF2B5EF4-FFF2-40B4-BE49-F238E27FC236}">
                      <a16:creationId xmlns:a16="http://schemas.microsoft.com/office/drawing/2014/main" id="{667ACF19-DE47-4118-BC65-27E6BD213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0 w 4"/>
                    <a:gd name="T15" fmla="*/ 4 h 8"/>
                    <a:gd name="T16" fmla="*/ 0 w 4"/>
                    <a:gd name="T17" fmla="*/ 4 h 8"/>
                    <a:gd name="T18" fmla="*/ 0 w 4"/>
                    <a:gd name="T1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Freeform: Shape 147">
                  <a:extLst>
                    <a:ext uri="{FF2B5EF4-FFF2-40B4-BE49-F238E27FC236}">
                      <a16:creationId xmlns:a16="http://schemas.microsoft.com/office/drawing/2014/main" id="{18C20D5E-6075-43AB-8F4D-D86240875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0 w 4"/>
                    <a:gd name="T15" fmla="*/ 4 h 8"/>
                    <a:gd name="T16" fmla="*/ 0 w 4"/>
                    <a:gd name="T17" fmla="*/ 4 h 8"/>
                    <a:gd name="T18" fmla="*/ 0 w 4"/>
                    <a:gd name="T1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Freeform: Shape 148">
                  <a:extLst>
                    <a:ext uri="{FF2B5EF4-FFF2-40B4-BE49-F238E27FC236}">
                      <a16:creationId xmlns:a16="http://schemas.microsoft.com/office/drawing/2014/main" id="{D8BDB399-6B4C-4250-AFD7-E29FCBE0D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0 w 4"/>
                    <a:gd name="T1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Freeform: Shape 149">
                  <a:extLst>
                    <a:ext uri="{FF2B5EF4-FFF2-40B4-BE49-F238E27FC236}">
                      <a16:creationId xmlns:a16="http://schemas.microsoft.com/office/drawing/2014/main" id="{31E30029-75A0-4F42-9B35-9498BA852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Freeform: Shape 150">
                  <a:extLst>
                    <a:ext uri="{FF2B5EF4-FFF2-40B4-BE49-F238E27FC236}">
                      <a16:creationId xmlns:a16="http://schemas.microsoft.com/office/drawing/2014/main" id="{F4A7FFF8-4B9E-414C-A782-8A5236A10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0 w 4"/>
                    <a:gd name="T1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Freeform: Shape 151">
                  <a:extLst>
                    <a:ext uri="{FF2B5EF4-FFF2-40B4-BE49-F238E27FC236}">
                      <a16:creationId xmlns:a16="http://schemas.microsoft.com/office/drawing/2014/main" id="{5E644963-A893-49D2-BE90-8B2B7A711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4000500"/>
                  <a:ext cx="6350" cy="12700"/>
                </a:xfrm>
                <a:custGeom>
                  <a:avLst/>
                  <a:gdLst>
                    <a:gd name="T0" fmla="*/ 0 w 4"/>
                    <a:gd name="T1" fmla="*/ 4 h 8"/>
                    <a:gd name="T2" fmla="*/ 0 w 4"/>
                    <a:gd name="T3" fmla="*/ 2 h 8"/>
                    <a:gd name="T4" fmla="*/ 0 w 4"/>
                    <a:gd name="T5" fmla="*/ 0 h 8"/>
                    <a:gd name="T6" fmla="*/ 2 w 4"/>
                    <a:gd name="T7" fmla="*/ 0 h 8"/>
                    <a:gd name="T8" fmla="*/ 4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Freeform: Shape 152">
                  <a:extLst>
                    <a:ext uri="{FF2B5EF4-FFF2-40B4-BE49-F238E27FC236}">
                      <a16:creationId xmlns:a16="http://schemas.microsoft.com/office/drawing/2014/main" id="{05FB558E-316F-4A9C-A17F-A1C28CDDB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  <a:gd name="T14" fmla="*/ 0 w 2"/>
                    <a:gd name="T15" fmla="*/ 2 h 8"/>
                    <a:gd name="T16" fmla="*/ 0 w 2"/>
                    <a:gd name="T17" fmla="*/ 2 h 8"/>
                    <a:gd name="T18" fmla="*/ 0 w 2"/>
                    <a:gd name="T1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Freeform: Shape 153">
                  <a:extLst>
                    <a:ext uri="{FF2B5EF4-FFF2-40B4-BE49-F238E27FC236}">
                      <a16:creationId xmlns:a16="http://schemas.microsoft.com/office/drawing/2014/main" id="{2D95D6F2-C675-44B5-99F1-530E1F445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  <a:gd name="T14" fmla="*/ 0 w 2"/>
                    <a:gd name="T15" fmla="*/ 2 h 8"/>
                    <a:gd name="T16" fmla="*/ 0 w 2"/>
                    <a:gd name="T17" fmla="*/ 2 h 8"/>
                    <a:gd name="T18" fmla="*/ 0 w 2"/>
                    <a:gd name="T1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Freeform: Shape 154">
                  <a:extLst>
                    <a:ext uri="{FF2B5EF4-FFF2-40B4-BE49-F238E27FC236}">
                      <a16:creationId xmlns:a16="http://schemas.microsoft.com/office/drawing/2014/main" id="{7FBE63BF-D875-48E4-81B2-3F5403AFC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  <a:gd name="T14" fmla="*/ 0 w 2"/>
                    <a:gd name="T1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Freeform: Shape 155">
                  <a:extLst>
                    <a:ext uri="{FF2B5EF4-FFF2-40B4-BE49-F238E27FC236}">
                      <a16:creationId xmlns:a16="http://schemas.microsoft.com/office/drawing/2014/main" id="{89AC0267-2BFD-4FDB-A8DB-AAF6DE447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Freeform: Shape 156">
                  <a:extLst>
                    <a:ext uri="{FF2B5EF4-FFF2-40B4-BE49-F238E27FC236}">
                      <a16:creationId xmlns:a16="http://schemas.microsoft.com/office/drawing/2014/main" id="{2F5203E4-DCED-4393-97C8-63B191B4F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  <a:gd name="T14" fmla="*/ 0 w 2"/>
                    <a:gd name="T1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4" name="Freeform: Shape 157">
                  <a:extLst>
                    <a:ext uri="{FF2B5EF4-FFF2-40B4-BE49-F238E27FC236}">
                      <a16:creationId xmlns:a16="http://schemas.microsoft.com/office/drawing/2014/main" id="{F2D663BD-888F-46AE-BE3A-06D3E1146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60825"/>
                  <a:ext cx="3175" cy="12700"/>
                </a:xfrm>
                <a:custGeom>
                  <a:avLst/>
                  <a:gdLst>
                    <a:gd name="T0" fmla="*/ 0 w 2"/>
                    <a:gd name="T1" fmla="*/ 2 h 8"/>
                    <a:gd name="T2" fmla="*/ 0 w 2"/>
                    <a:gd name="T3" fmla="*/ 2 h 8"/>
                    <a:gd name="T4" fmla="*/ 0 w 2"/>
                    <a:gd name="T5" fmla="*/ 6 h 8"/>
                    <a:gd name="T6" fmla="*/ 0 w 2"/>
                    <a:gd name="T7" fmla="*/ 8 h 8"/>
                    <a:gd name="T8" fmla="*/ 2 w 2"/>
                    <a:gd name="T9" fmla="*/ 6 h 8"/>
                    <a:gd name="T10" fmla="*/ 2 w 2"/>
                    <a:gd name="T11" fmla="*/ 2 h 8"/>
                    <a:gd name="T12" fmla="*/ 2 w 2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5" name="Freeform: Shape 158">
                  <a:extLst>
                    <a:ext uri="{FF2B5EF4-FFF2-40B4-BE49-F238E27FC236}">
                      <a16:creationId xmlns:a16="http://schemas.microsoft.com/office/drawing/2014/main" id="{CC518DBA-678B-4233-9DF7-99D0485A6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4775" y="3937000"/>
                  <a:ext cx="3175" cy="6350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0 w 2"/>
                    <a:gd name="T5" fmla="*/ 4 h 4"/>
                    <a:gd name="T6" fmla="*/ 0 w 2"/>
                    <a:gd name="T7" fmla="*/ 0 h 4"/>
                    <a:gd name="T8" fmla="*/ 2 w 2"/>
                    <a:gd name="T9" fmla="*/ 0 h 4"/>
                    <a:gd name="T10" fmla="*/ 2 w 2"/>
                    <a:gd name="T11" fmla="*/ 4 h 4"/>
                    <a:gd name="T12" fmla="*/ 2 w 2"/>
                    <a:gd name="T13" fmla="*/ 4 h 4"/>
                    <a:gd name="T14" fmla="*/ 2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6" name="Freeform: Shape 159">
                  <a:extLst>
                    <a:ext uri="{FF2B5EF4-FFF2-40B4-BE49-F238E27FC236}">
                      <a16:creationId xmlns:a16="http://schemas.microsoft.com/office/drawing/2014/main" id="{06E2B792-45AF-413B-ADF0-D5C657E45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375" y="3921125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0 h 4"/>
                    <a:gd name="T4" fmla="*/ 0 w 4"/>
                    <a:gd name="T5" fmla="*/ 4 h 4"/>
                    <a:gd name="T6" fmla="*/ 2 w 4"/>
                    <a:gd name="T7" fmla="*/ 4 h 4"/>
                    <a:gd name="T8" fmla="*/ 4 w 4"/>
                    <a:gd name="T9" fmla="*/ 4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Freeform: Shape 160">
                  <a:extLst>
                    <a:ext uri="{FF2B5EF4-FFF2-40B4-BE49-F238E27FC236}">
                      <a16:creationId xmlns:a16="http://schemas.microsoft.com/office/drawing/2014/main" id="{6D441153-9BEB-4F34-9665-7589EDDAF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  <a:gd name="T16" fmla="*/ 0 w 6"/>
                    <a:gd name="T17" fmla="*/ 4 h 4"/>
                    <a:gd name="T18" fmla="*/ 0 w 6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Freeform: Shape 161">
                  <a:extLst>
                    <a:ext uri="{FF2B5EF4-FFF2-40B4-BE49-F238E27FC236}">
                      <a16:creationId xmlns:a16="http://schemas.microsoft.com/office/drawing/2014/main" id="{5377707B-0739-4CA4-922A-30F1BBA79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  <a:gd name="T16" fmla="*/ 0 w 6"/>
                    <a:gd name="T17" fmla="*/ 4 h 4"/>
                    <a:gd name="T18" fmla="*/ 0 w 6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Freeform: Shape 162">
                  <a:extLst>
                    <a:ext uri="{FF2B5EF4-FFF2-40B4-BE49-F238E27FC236}">
                      <a16:creationId xmlns:a16="http://schemas.microsoft.com/office/drawing/2014/main" id="{5C932892-8783-4F8E-90CD-9629A0CF0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Freeform: Shape 163">
                  <a:extLst>
                    <a:ext uri="{FF2B5EF4-FFF2-40B4-BE49-F238E27FC236}">
                      <a16:creationId xmlns:a16="http://schemas.microsoft.com/office/drawing/2014/main" id="{2B51C503-5B41-4E84-9AF4-8044D0AE6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Freeform: Shape 164">
                  <a:extLst>
                    <a:ext uri="{FF2B5EF4-FFF2-40B4-BE49-F238E27FC236}">
                      <a16:creationId xmlns:a16="http://schemas.microsoft.com/office/drawing/2014/main" id="{8E17ADF3-BBFC-44FA-A8A2-97281C08F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Freeform: Shape 165">
                  <a:extLst>
                    <a:ext uri="{FF2B5EF4-FFF2-40B4-BE49-F238E27FC236}">
                      <a16:creationId xmlns:a16="http://schemas.microsoft.com/office/drawing/2014/main" id="{7D2ACA59-8728-48B4-A1D1-DB1E26953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9850" y="3508375"/>
                  <a:ext cx="9525" cy="6350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6 w 6"/>
                    <a:gd name="T9" fmla="*/ 2 h 4"/>
                    <a:gd name="T10" fmla="*/ 4 w 6"/>
                    <a:gd name="T11" fmla="*/ 0 h 4"/>
                    <a:gd name="T12" fmla="*/ 2 w 6"/>
                    <a:gd name="T13" fmla="*/ 2 h 4"/>
                    <a:gd name="T14" fmla="*/ 0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Freeform: Shape 166">
                  <a:extLst>
                    <a:ext uri="{FF2B5EF4-FFF2-40B4-BE49-F238E27FC236}">
                      <a16:creationId xmlns:a16="http://schemas.microsoft.com/office/drawing/2014/main" id="{413F5429-6D54-4218-AA37-158F37067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3475" y="3810000"/>
                  <a:ext cx="22225" cy="9525"/>
                </a:xfrm>
                <a:custGeom>
                  <a:avLst/>
                  <a:gdLst>
                    <a:gd name="T0" fmla="*/ 0 w 14"/>
                    <a:gd name="T1" fmla="*/ 2 h 6"/>
                    <a:gd name="T2" fmla="*/ 0 w 14"/>
                    <a:gd name="T3" fmla="*/ 0 h 6"/>
                    <a:gd name="T4" fmla="*/ 4 w 14"/>
                    <a:gd name="T5" fmla="*/ 2 h 6"/>
                    <a:gd name="T6" fmla="*/ 6 w 14"/>
                    <a:gd name="T7" fmla="*/ 0 h 6"/>
                    <a:gd name="T8" fmla="*/ 8 w 14"/>
                    <a:gd name="T9" fmla="*/ 2 h 6"/>
                    <a:gd name="T10" fmla="*/ 12 w 14"/>
                    <a:gd name="T11" fmla="*/ 2 h 6"/>
                    <a:gd name="T12" fmla="*/ 14 w 14"/>
                    <a:gd name="T13" fmla="*/ 2 h 6"/>
                    <a:gd name="T14" fmla="*/ 14 w 14"/>
                    <a:gd name="T15" fmla="*/ 4 h 6"/>
                    <a:gd name="T16" fmla="*/ 14 w 14"/>
                    <a:gd name="T17" fmla="*/ 6 h 6"/>
                    <a:gd name="T18" fmla="*/ 12 w 14"/>
                    <a:gd name="T19" fmla="*/ 4 h 6"/>
                    <a:gd name="T20" fmla="*/ 12 w 14"/>
                    <a:gd name="T21" fmla="*/ 2 h 6"/>
                    <a:gd name="T22" fmla="*/ 6 w 14"/>
                    <a:gd name="T23" fmla="*/ 2 h 6"/>
                    <a:gd name="T24" fmla="*/ 4 w 14"/>
                    <a:gd name="T25" fmla="*/ 2 h 6"/>
                    <a:gd name="T26" fmla="*/ 0 w 14"/>
                    <a:gd name="T27" fmla="*/ 2 h 6"/>
                    <a:gd name="T28" fmla="*/ 0 w 14"/>
                    <a:gd name="T29" fmla="*/ 2 h 6"/>
                    <a:gd name="T30" fmla="*/ 0 w 14"/>
                    <a:gd name="T3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4" name="Freeform: Shape 167">
                  <a:extLst>
                    <a:ext uri="{FF2B5EF4-FFF2-40B4-BE49-F238E27FC236}">
                      <a16:creationId xmlns:a16="http://schemas.microsoft.com/office/drawing/2014/main" id="{228278EF-5D7E-4C16-880D-E6CAD54FC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  <a:gd name="T16" fmla="*/ 2 w 4"/>
                    <a:gd name="T17" fmla="*/ 0 h 4"/>
                    <a:gd name="T18" fmla="*/ 2 w 4"/>
                    <a:gd name="T19" fmla="*/ 0 h 4"/>
                    <a:gd name="T20" fmla="*/ 2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5" name="Freeform: Shape 168">
                  <a:extLst>
                    <a:ext uri="{FF2B5EF4-FFF2-40B4-BE49-F238E27FC236}">
                      <a16:creationId xmlns:a16="http://schemas.microsoft.com/office/drawing/2014/main" id="{FEDB526A-1EAA-4C0A-8F79-37EC0A4FD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  <a:gd name="T16" fmla="*/ 2 w 4"/>
                    <a:gd name="T17" fmla="*/ 0 h 4"/>
                    <a:gd name="T18" fmla="*/ 2 w 4"/>
                    <a:gd name="T19" fmla="*/ 0 h 4"/>
                    <a:gd name="T20" fmla="*/ 2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6" name="Freeform: Shape 169">
                  <a:extLst>
                    <a:ext uri="{FF2B5EF4-FFF2-40B4-BE49-F238E27FC236}">
                      <a16:creationId xmlns:a16="http://schemas.microsoft.com/office/drawing/2014/main" id="{6F48FD9C-962D-40D1-A2B6-F5A7FC6D4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7" name="Freeform: Shape 170">
                  <a:extLst>
                    <a:ext uri="{FF2B5EF4-FFF2-40B4-BE49-F238E27FC236}">
                      <a16:creationId xmlns:a16="http://schemas.microsoft.com/office/drawing/2014/main" id="{C5858797-4CF2-4BB3-ADE8-0DCF0DBDA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8" name="Freeform: Shape 171">
                  <a:extLst>
                    <a:ext uri="{FF2B5EF4-FFF2-40B4-BE49-F238E27FC236}">
                      <a16:creationId xmlns:a16="http://schemas.microsoft.com/office/drawing/2014/main" id="{7917A231-FF94-412A-9897-5B1B8B390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Freeform: Shape 172">
                  <a:extLst>
                    <a:ext uri="{FF2B5EF4-FFF2-40B4-BE49-F238E27FC236}">
                      <a16:creationId xmlns:a16="http://schemas.microsoft.com/office/drawing/2014/main" id="{ECF7AEEC-267F-47BB-80A1-97C13FD8B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4114800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2 h 4"/>
                    <a:gd name="T4" fmla="*/ 4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2 w 4"/>
                    <a:gd name="T13" fmla="*/ 2 h 4"/>
                    <a:gd name="T14" fmla="*/ 0 w 4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Freeform: Shape 173">
                  <a:extLst>
                    <a:ext uri="{FF2B5EF4-FFF2-40B4-BE49-F238E27FC236}">
                      <a16:creationId xmlns:a16="http://schemas.microsoft.com/office/drawing/2014/main" id="{436BCC09-8843-44E9-A69F-0EB84E3AD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Freeform: Shape 174">
                  <a:extLst>
                    <a:ext uri="{FF2B5EF4-FFF2-40B4-BE49-F238E27FC236}">
                      <a16:creationId xmlns:a16="http://schemas.microsoft.com/office/drawing/2014/main" id="{44EB1204-D929-4C4B-BD06-493A0B353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Freeform: Shape 175">
                  <a:extLst>
                    <a:ext uri="{FF2B5EF4-FFF2-40B4-BE49-F238E27FC236}">
                      <a16:creationId xmlns:a16="http://schemas.microsoft.com/office/drawing/2014/main" id="{099ADBE8-8336-4A1C-95E3-CBACDEC11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Freeform: Shape 176">
                  <a:extLst>
                    <a:ext uri="{FF2B5EF4-FFF2-40B4-BE49-F238E27FC236}">
                      <a16:creationId xmlns:a16="http://schemas.microsoft.com/office/drawing/2014/main" id="{19343AF2-70F1-46FF-A7CA-8C90AC3A3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4" name="Freeform: Shape 177">
                  <a:extLst>
                    <a:ext uri="{FF2B5EF4-FFF2-40B4-BE49-F238E27FC236}">
                      <a16:creationId xmlns:a16="http://schemas.microsoft.com/office/drawing/2014/main" id="{A8BA52C7-D8E4-4642-90F5-1D614BFB4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Freeform: Shape 178">
                  <a:extLst>
                    <a:ext uri="{FF2B5EF4-FFF2-40B4-BE49-F238E27FC236}">
                      <a16:creationId xmlns:a16="http://schemas.microsoft.com/office/drawing/2014/main" id="{4231A09A-4EE4-4C74-8265-042A9916D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6525" y="413385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Freeform: Shape 179">
                  <a:extLst>
                    <a:ext uri="{FF2B5EF4-FFF2-40B4-BE49-F238E27FC236}">
                      <a16:creationId xmlns:a16="http://schemas.microsoft.com/office/drawing/2014/main" id="{70446077-AF10-4E0B-9A98-D9E469071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275" y="4105275"/>
                  <a:ext cx="6350" cy="3175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4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Freeform: Shape 180">
                  <a:extLst>
                    <a:ext uri="{FF2B5EF4-FFF2-40B4-BE49-F238E27FC236}">
                      <a16:creationId xmlns:a16="http://schemas.microsoft.com/office/drawing/2014/main" id="{22786C3F-35AD-4A3B-BF6E-7D6EF3B79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275" y="4105275"/>
                  <a:ext cx="6350" cy="3175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4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Freeform: Shape 181">
                  <a:extLst>
                    <a:ext uri="{FF2B5EF4-FFF2-40B4-BE49-F238E27FC236}">
                      <a16:creationId xmlns:a16="http://schemas.microsoft.com/office/drawing/2014/main" id="{B6AEA378-3505-4C6D-8A9D-5CB98AD78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3325" y="4114800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Freeform: Shape 182">
                  <a:extLst>
                    <a:ext uri="{FF2B5EF4-FFF2-40B4-BE49-F238E27FC236}">
                      <a16:creationId xmlns:a16="http://schemas.microsoft.com/office/drawing/2014/main" id="{89DE69D4-3F8F-4F8B-8E32-9A83F7D91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3325" y="4114800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Freeform: Shape 183">
                  <a:extLst>
                    <a:ext uri="{FF2B5EF4-FFF2-40B4-BE49-F238E27FC236}">
                      <a16:creationId xmlns:a16="http://schemas.microsoft.com/office/drawing/2014/main" id="{B036E8FE-1839-4C35-99F6-D64AF3F09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3325" y="4114800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Freeform: Shape 184">
                  <a:extLst>
                    <a:ext uri="{FF2B5EF4-FFF2-40B4-BE49-F238E27FC236}">
                      <a16:creationId xmlns:a16="http://schemas.microsoft.com/office/drawing/2014/main" id="{CDFC6FE3-20BC-4AB7-BD36-56A29790D9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1550" y="3879850"/>
                  <a:ext cx="6350" cy="6350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0 h 4"/>
                    <a:gd name="T4" fmla="*/ 0 w 4"/>
                    <a:gd name="T5" fmla="*/ 4 h 4"/>
                    <a:gd name="T6" fmla="*/ 0 w 4"/>
                    <a:gd name="T7" fmla="*/ 0 h 4"/>
                    <a:gd name="T8" fmla="*/ 0 w 4"/>
                    <a:gd name="T9" fmla="*/ 0 h 4"/>
                    <a:gd name="T10" fmla="*/ 0 w 4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Freeform: Shape 185">
                  <a:extLst>
                    <a:ext uri="{FF2B5EF4-FFF2-40B4-BE49-F238E27FC236}">
                      <a16:creationId xmlns:a16="http://schemas.microsoft.com/office/drawing/2014/main" id="{6631989F-0E22-4ED8-80F5-5D722C3E7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1550" y="3879850"/>
                  <a:ext cx="6350" cy="6350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0 h 4"/>
                    <a:gd name="T4" fmla="*/ 0 w 4"/>
                    <a:gd name="T5" fmla="*/ 4 h 4"/>
                    <a:gd name="T6" fmla="*/ 0 w 4"/>
                    <a:gd name="T7" fmla="*/ 0 h 4"/>
                    <a:gd name="T8" fmla="*/ 0 w 4"/>
                    <a:gd name="T9" fmla="*/ 0 h 4"/>
                    <a:gd name="T10" fmla="*/ 0 w 4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Freeform: Shape 186">
                  <a:extLst>
                    <a:ext uri="{FF2B5EF4-FFF2-40B4-BE49-F238E27FC236}">
                      <a16:creationId xmlns:a16="http://schemas.microsoft.com/office/drawing/2014/main" id="{4A3171B4-7969-4A2F-91A6-A72BADACE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  <a:gd name="T6" fmla="*/ 0 h 2"/>
                    <a:gd name="T7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Freeform: Shape 187">
                  <a:extLst>
                    <a:ext uri="{FF2B5EF4-FFF2-40B4-BE49-F238E27FC236}">
                      <a16:creationId xmlns:a16="http://schemas.microsoft.com/office/drawing/2014/main" id="{8E9227D2-5623-4900-AFC2-61B44F236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  <a:gd name="T6" fmla="*/ 0 h 2"/>
                    <a:gd name="T7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Freeform: Shape 188">
                  <a:extLst>
                    <a:ext uri="{FF2B5EF4-FFF2-40B4-BE49-F238E27FC236}">
                      <a16:creationId xmlns:a16="http://schemas.microsoft.com/office/drawing/2014/main" id="{CB725170-9291-4677-A4BD-C66D247A5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Freeform: Shape 189">
                  <a:extLst>
                    <a:ext uri="{FF2B5EF4-FFF2-40B4-BE49-F238E27FC236}">
                      <a16:creationId xmlns:a16="http://schemas.microsoft.com/office/drawing/2014/main" id="{FE67E3E6-1FA1-43DB-80F8-A1B036860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Freeform: Shape 190">
                  <a:extLst>
                    <a:ext uri="{FF2B5EF4-FFF2-40B4-BE49-F238E27FC236}">
                      <a16:creationId xmlns:a16="http://schemas.microsoft.com/office/drawing/2014/main" id="{862C3749-781A-4455-909C-8741D615E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Freeform: Shape 191">
                  <a:extLst>
                    <a:ext uri="{FF2B5EF4-FFF2-40B4-BE49-F238E27FC236}">
                      <a16:creationId xmlns:a16="http://schemas.microsoft.com/office/drawing/2014/main" id="{3B2FD572-E09C-4799-8AE7-BBCB545861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3886200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Freeform: Shape 192">
                  <a:extLst>
                    <a:ext uri="{FF2B5EF4-FFF2-40B4-BE49-F238E27FC236}">
                      <a16:creationId xmlns:a16="http://schemas.microsoft.com/office/drawing/2014/main" id="{73C18177-D647-4838-A74C-CC40C7F9C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0275" y="3886200"/>
                  <a:ext cx="12700" cy="6350"/>
                </a:xfrm>
                <a:custGeom>
                  <a:avLst/>
                  <a:gdLst>
                    <a:gd name="T0" fmla="*/ 8 w 8"/>
                    <a:gd name="T1" fmla="*/ 2 h 4"/>
                    <a:gd name="T2" fmla="*/ 8 w 8"/>
                    <a:gd name="T3" fmla="*/ 2 h 4"/>
                    <a:gd name="T4" fmla="*/ 6 w 8"/>
                    <a:gd name="T5" fmla="*/ 0 h 4"/>
                    <a:gd name="T6" fmla="*/ 2 w 8"/>
                    <a:gd name="T7" fmla="*/ 2 h 4"/>
                    <a:gd name="T8" fmla="*/ 0 w 8"/>
                    <a:gd name="T9" fmla="*/ 2 h 4"/>
                    <a:gd name="T10" fmla="*/ 2 w 8"/>
                    <a:gd name="T11" fmla="*/ 2 h 4"/>
                    <a:gd name="T12" fmla="*/ 6 w 8"/>
                    <a:gd name="T13" fmla="*/ 4 h 4"/>
                    <a:gd name="T14" fmla="*/ 8 w 8"/>
                    <a:gd name="T15" fmla="*/ 2 h 4"/>
                    <a:gd name="T16" fmla="*/ 8 w 8"/>
                    <a:gd name="T17" fmla="*/ 2 h 4"/>
                    <a:gd name="T18" fmla="*/ 8 w 8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4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Freeform: Shape 193">
                  <a:extLst>
                    <a:ext uri="{FF2B5EF4-FFF2-40B4-BE49-F238E27FC236}">
                      <a16:creationId xmlns:a16="http://schemas.microsoft.com/office/drawing/2014/main" id="{56B7ECF6-C7D9-4678-ABDC-BAC7CDD07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0275" y="3886200"/>
                  <a:ext cx="12700" cy="6350"/>
                </a:xfrm>
                <a:custGeom>
                  <a:avLst/>
                  <a:gdLst>
                    <a:gd name="T0" fmla="*/ 8 w 8"/>
                    <a:gd name="T1" fmla="*/ 2 h 4"/>
                    <a:gd name="T2" fmla="*/ 8 w 8"/>
                    <a:gd name="T3" fmla="*/ 2 h 4"/>
                    <a:gd name="T4" fmla="*/ 6 w 8"/>
                    <a:gd name="T5" fmla="*/ 0 h 4"/>
                    <a:gd name="T6" fmla="*/ 2 w 8"/>
                    <a:gd name="T7" fmla="*/ 2 h 4"/>
                    <a:gd name="T8" fmla="*/ 0 w 8"/>
                    <a:gd name="T9" fmla="*/ 2 h 4"/>
                    <a:gd name="T10" fmla="*/ 2 w 8"/>
                    <a:gd name="T11" fmla="*/ 2 h 4"/>
                    <a:gd name="T12" fmla="*/ 6 w 8"/>
                    <a:gd name="T13" fmla="*/ 4 h 4"/>
                    <a:gd name="T14" fmla="*/ 8 w 8"/>
                    <a:gd name="T1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4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6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Freeform: Shape 194">
                  <a:extLst>
                    <a:ext uri="{FF2B5EF4-FFF2-40B4-BE49-F238E27FC236}">
                      <a16:creationId xmlns:a16="http://schemas.microsoft.com/office/drawing/2014/main" id="{146A3CF2-9931-4F8F-96E5-A66B7A12C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0275" y="3886200"/>
                  <a:ext cx="12700" cy="6350"/>
                </a:xfrm>
                <a:custGeom>
                  <a:avLst/>
                  <a:gdLst>
                    <a:gd name="T0" fmla="*/ 8 w 8"/>
                    <a:gd name="T1" fmla="*/ 2 h 4"/>
                    <a:gd name="T2" fmla="*/ 8 w 8"/>
                    <a:gd name="T3" fmla="*/ 2 h 4"/>
                    <a:gd name="T4" fmla="*/ 6 w 8"/>
                    <a:gd name="T5" fmla="*/ 0 h 4"/>
                    <a:gd name="T6" fmla="*/ 2 w 8"/>
                    <a:gd name="T7" fmla="*/ 2 h 4"/>
                    <a:gd name="T8" fmla="*/ 0 w 8"/>
                    <a:gd name="T9" fmla="*/ 2 h 4"/>
                    <a:gd name="T10" fmla="*/ 2 w 8"/>
                    <a:gd name="T11" fmla="*/ 2 h 4"/>
                    <a:gd name="T12" fmla="*/ 6 w 8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6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2" name="Freeform: Shape 195">
                  <a:extLst>
                    <a:ext uri="{FF2B5EF4-FFF2-40B4-BE49-F238E27FC236}">
                      <a16:creationId xmlns:a16="http://schemas.microsoft.com/office/drawing/2014/main" id="{E2BF1F5B-FF71-4E78-811B-3EA3D4EE1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7950" y="3971925"/>
                  <a:ext cx="19050" cy="15875"/>
                </a:xfrm>
                <a:custGeom>
                  <a:avLst/>
                  <a:gdLst>
                    <a:gd name="T0" fmla="*/ 6 w 12"/>
                    <a:gd name="T1" fmla="*/ 4 h 10"/>
                    <a:gd name="T2" fmla="*/ 6 w 12"/>
                    <a:gd name="T3" fmla="*/ 2 h 10"/>
                    <a:gd name="T4" fmla="*/ 6 w 12"/>
                    <a:gd name="T5" fmla="*/ 0 h 10"/>
                    <a:gd name="T6" fmla="*/ 8 w 12"/>
                    <a:gd name="T7" fmla="*/ 2 h 10"/>
                    <a:gd name="T8" fmla="*/ 12 w 12"/>
                    <a:gd name="T9" fmla="*/ 4 h 10"/>
                    <a:gd name="T10" fmla="*/ 8 w 12"/>
                    <a:gd name="T11" fmla="*/ 4 h 10"/>
                    <a:gd name="T12" fmla="*/ 6 w 12"/>
                    <a:gd name="T13" fmla="*/ 4 h 10"/>
                    <a:gd name="T14" fmla="*/ 4 w 12"/>
                    <a:gd name="T15" fmla="*/ 8 h 10"/>
                    <a:gd name="T16" fmla="*/ 6 w 12"/>
                    <a:gd name="T17" fmla="*/ 8 h 10"/>
                    <a:gd name="T18" fmla="*/ 6 w 12"/>
                    <a:gd name="T19" fmla="*/ 10 h 10"/>
                    <a:gd name="T20" fmla="*/ 4 w 12"/>
                    <a:gd name="T21" fmla="*/ 10 h 10"/>
                    <a:gd name="T22" fmla="*/ 4 w 12"/>
                    <a:gd name="T23" fmla="*/ 8 h 10"/>
                    <a:gd name="T24" fmla="*/ 4 w 12"/>
                    <a:gd name="T25" fmla="*/ 4 h 10"/>
                    <a:gd name="T26" fmla="*/ 0 w 12"/>
                    <a:gd name="T27" fmla="*/ 4 h 10"/>
                    <a:gd name="T28" fmla="*/ 0 w 12"/>
                    <a:gd name="T29" fmla="*/ 2 h 10"/>
                    <a:gd name="T30" fmla="*/ 4 w 12"/>
                    <a:gd name="T31" fmla="*/ 2 h 10"/>
                    <a:gd name="T32" fmla="*/ 4 w 12"/>
                    <a:gd name="T33" fmla="*/ 4 h 10"/>
                    <a:gd name="T34" fmla="*/ 6 w 12"/>
                    <a:gd name="T35" fmla="*/ 4 h 10"/>
                    <a:gd name="T36" fmla="*/ 6 w 12"/>
                    <a:gd name="T37" fmla="*/ 4 h 10"/>
                    <a:gd name="T38" fmla="*/ 6 w 12"/>
                    <a:gd name="T39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" h="10">
                      <a:moveTo>
                        <a:pt x="6" y="4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3" name="Freeform: Shape 196">
                  <a:extLst>
                    <a:ext uri="{FF2B5EF4-FFF2-40B4-BE49-F238E27FC236}">
                      <a16:creationId xmlns:a16="http://schemas.microsoft.com/office/drawing/2014/main" id="{A44EA041-A5E4-4218-86E0-85B99AF55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  <a:gd name="T22" fmla="*/ 0 w 4"/>
                    <a:gd name="T23" fmla="*/ 0 h 8"/>
                    <a:gd name="T24" fmla="*/ 0 w 4"/>
                    <a:gd name="T25" fmla="*/ 0 h 8"/>
                    <a:gd name="T26" fmla="*/ 0 w 4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4" name="Freeform: Shape 197">
                  <a:extLst>
                    <a:ext uri="{FF2B5EF4-FFF2-40B4-BE49-F238E27FC236}">
                      <a16:creationId xmlns:a16="http://schemas.microsoft.com/office/drawing/2014/main" id="{4DBB6AB0-E506-46C8-9D67-DD9398DA3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  <a:gd name="T22" fmla="*/ 0 w 4"/>
                    <a:gd name="T23" fmla="*/ 0 h 8"/>
                    <a:gd name="T24" fmla="*/ 0 w 4"/>
                    <a:gd name="T25" fmla="*/ 0 h 8"/>
                    <a:gd name="T26" fmla="*/ 0 w 4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5" name="Freeform: Shape 198">
                  <a:extLst>
                    <a:ext uri="{FF2B5EF4-FFF2-40B4-BE49-F238E27FC236}">
                      <a16:creationId xmlns:a16="http://schemas.microsoft.com/office/drawing/2014/main" id="{DD120A44-E7EC-43E1-B7C8-6EA632568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  <a:gd name="T22" fmla="*/ 0 w 4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6" name="Freeform: Shape 199">
                  <a:extLst>
                    <a:ext uri="{FF2B5EF4-FFF2-40B4-BE49-F238E27FC236}">
                      <a16:creationId xmlns:a16="http://schemas.microsoft.com/office/drawing/2014/main" id="{EC44AD47-18AE-4FE1-90D1-44117BDD1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7" name="Freeform: Shape 200">
                  <a:extLst>
                    <a:ext uri="{FF2B5EF4-FFF2-40B4-BE49-F238E27FC236}">
                      <a16:creationId xmlns:a16="http://schemas.microsoft.com/office/drawing/2014/main" id="{DA95153C-0668-44E3-B240-3F7CC901A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  <a:gd name="T22" fmla="*/ 0 w 4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8" name="Freeform: Shape 201">
                  <a:extLst>
                    <a:ext uri="{FF2B5EF4-FFF2-40B4-BE49-F238E27FC236}">
                      <a16:creationId xmlns:a16="http://schemas.microsoft.com/office/drawing/2014/main" id="{F9A3BFE1-2430-44E9-BA16-65D6417A2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7000" y="4019550"/>
                  <a:ext cx="6350" cy="12700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2 w 4"/>
                    <a:gd name="T5" fmla="*/ 0 h 8"/>
                    <a:gd name="T6" fmla="*/ 4 w 4"/>
                    <a:gd name="T7" fmla="*/ 4 h 8"/>
                    <a:gd name="T8" fmla="*/ 4 w 4"/>
                    <a:gd name="T9" fmla="*/ 6 h 8"/>
                    <a:gd name="T10" fmla="*/ 4 w 4"/>
                    <a:gd name="T11" fmla="*/ 8 h 8"/>
                    <a:gd name="T12" fmla="*/ 2 w 4"/>
                    <a:gd name="T13" fmla="*/ 8 h 8"/>
                    <a:gd name="T14" fmla="*/ 0 w 4"/>
                    <a:gd name="T15" fmla="*/ 6 h 8"/>
                    <a:gd name="T16" fmla="*/ 2 w 4"/>
                    <a:gd name="T17" fmla="*/ 6 h 8"/>
                    <a:gd name="T18" fmla="*/ 0 w 4"/>
                    <a:gd name="T19" fmla="*/ 6 h 8"/>
                    <a:gd name="T20" fmla="*/ 0 w 4"/>
                    <a:gd name="T2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9" name="Freeform: Shape 202">
                  <a:extLst>
                    <a:ext uri="{FF2B5EF4-FFF2-40B4-BE49-F238E27FC236}">
                      <a16:creationId xmlns:a16="http://schemas.microsoft.com/office/drawing/2014/main" id="{D226E6B2-97CD-447E-A6BB-D83D4D1DD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Freeform: Shape 203">
                  <a:extLst>
                    <a:ext uri="{FF2B5EF4-FFF2-40B4-BE49-F238E27FC236}">
                      <a16:creationId xmlns:a16="http://schemas.microsoft.com/office/drawing/2014/main" id="{0C088096-7F7C-468F-AF50-F93639367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1" name="Freeform: Shape 204">
                  <a:extLst>
                    <a:ext uri="{FF2B5EF4-FFF2-40B4-BE49-F238E27FC236}">
                      <a16:creationId xmlns:a16="http://schemas.microsoft.com/office/drawing/2014/main" id="{03DB897F-7780-4BBD-8033-66AC9E186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2" name="Freeform: Shape 205">
                  <a:extLst>
                    <a:ext uri="{FF2B5EF4-FFF2-40B4-BE49-F238E27FC236}">
                      <a16:creationId xmlns:a16="http://schemas.microsoft.com/office/drawing/2014/main" id="{697563C2-083E-4647-9BBB-C7140F05E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3" name="Freeform: Shape 206">
                  <a:extLst>
                    <a:ext uri="{FF2B5EF4-FFF2-40B4-BE49-F238E27FC236}">
                      <a16:creationId xmlns:a16="http://schemas.microsoft.com/office/drawing/2014/main" id="{768EA1BF-35A6-404E-8856-DB2F570B0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4" name="Freeform: Shape 207">
                  <a:extLst>
                    <a:ext uri="{FF2B5EF4-FFF2-40B4-BE49-F238E27FC236}">
                      <a16:creationId xmlns:a16="http://schemas.microsoft.com/office/drawing/2014/main" id="{EFBAC03F-9FCF-4BEF-89FF-32459E5F0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78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5" name="Freeform: Shape 208">
                  <a:extLst>
                    <a:ext uri="{FF2B5EF4-FFF2-40B4-BE49-F238E27FC236}">
                      <a16:creationId xmlns:a16="http://schemas.microsoft.com/office/drawing/2014/main" id="{B6541BF3-6C62-4162-87F9-BA08C5C9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6" name="Freeform: Shape 209">
                  <a:extLst>
                    <a:ext uri="{FF2B5EF4-FFF2-40B4-BE49-F238E27FC236}">
                      <a16:creationId xmlns:a16="http://schemas.microsoft.com/office/drawing/2014/main" id="{20BFF021-DB14-440D-B7E5-2F34B3E41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7" name="Freeform: Shape 210">
                  <a:extLst>
                    <a:ext uri="{FF2B5EF4-FFF2-40B4-BE49-F238E27FC236}">
                      <a16:creationId xmlns:a16="http://schemas.microsoft.com/office/drawing/2014/main" id="{F0BFDE1C-F2E0-4FE4-A1BC-B65B8EA93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8" name="Freeform: Shape 211">
                  <a:extLst>
                    <a:ext uri="{FF2B5EF4-FFF2-40B4-BE49-F238E27FC236}">
                      <a16:creationId xmlns:a16="http://schemas.microsoft.com/office/drawing/2014/main" id="{1DF7E233-8DBB-4546-B25C-668328434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9" name="Freeform: Shape 212">
                  <a:extLst>
                    <a:ext uri="{FF2B5EF4-FFF2-40B4-BE49-F238E27FC236}">
                      <a16:creationId xmlns:a16="http://schemas.microsoft.com/office/drawing/2014/main" id="{1A098704-08B6-4A75-89DB-E4C9A4D71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0" name="Freeform: Shape 213">
                  <a:extLst>
                    <a:ext uri="{FF2B5EF4-FFF2-40B4-BE49-F238E27FC236}">
                      <a16:creationId xmlns:a16="http://schemas.microsoft.com/office/drawing/2014/main" id="{0B189FDA-EE8B-4403-B738-93B3C0873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0" y="3987800"/>
                  <a:ext cx="6350" cy="317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1" name="Freeform: Shape 214">
                  <a:extLst>
                    <a:ext uri="{FF2B5EF4-FFF2-40B4-BE49-F238E27FC236}">
                      <a16:creationId xmlns:a16="http://schemas.microsoft.com/office/drawing/2014/main" id="{3F2776F3-AC27-4B27-925A-6D214F8D8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150" y="3835400"/>
                  <a:ext cx="9525" cy="9525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4 h 6"/>
                    <a:gd name="T6" fmla="*/ 2 w 6"/>
                    <a:gd name="T7" fmla="*/ 6 h 6"/>
                    <a:gd name="T8" fmla="*/ 6 w 6"/>
                    <a:gd name="T9" fmla="*/ 4 h 6"/>
                    <a:gd name="T10" fmla="*/ 2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2" name="Freeform: Shape 215">
                  <a:extLst>
                    <a:ext uri="{FF2B5EF4-FFF2-40B4-BE49-F238E27FC236}">
                      <a16:creationId xmlns:a16="http://schemas.microsoft.com/office/drawing/2014/main" id="{F2D1153F-1A5A-4DC2-80D9-D11C2E1D3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150" y="3835400"/>
                  <a:ext cx="9525" cy="9525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4 h 6"/>
                    <a:gd name="T6" fmla="*/ 2 w 6"/>
                    <a:gd name="T7" fmla="*/ 6 h 6"/>
                    <a:gd name="T8" fmla="*/ 6 w 6"/>
                    <a:gd name="T9" fmla="*/ 4 h 6"/>
                    <a:gd name="T10" fmla="*/ 2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id="{7F672D92-248F-46F2-BCCE-AAC3B9A7FBAB}"/>
                </a:ext>
              </a:extLst>
            </p:cNvPr>
            <p:cNvGrpSpPr/>
            <p:nvPr/>
          </p:nvGrpSpPr>
          <p:grpSpPr>
            <a:xfrm>
              <a:off x="1002249" y="2501102"/>
              <a:ext cx="4247991" cy="1371731"/>
              <a:chOff x="2878221" y="3453717"/>
              <a:chExt cx="6273820" cy="2025901"/>
            </a:xfrm>
          </p:grpSpPr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5342EA4F-C4E6-4593-95A6-710CD233D5B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05404" y="3453717"/>
                <a:ext cx="691824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Asia</a:t>
                </a:r>
              </a:p>
            </p:txBody>
          </p:sp>
          <p:sp>
            <p:nvSpPr>
              <p:cNvPr id="51" name="TextBox 34">
                <a:extLst>
                  <a:ext uri="{FF2B5EF4-FFF2-40B4-BE49-F238E27FC236}">
                    <a16:creationId xmlns:a16="http://schemas.microsoft.com/office/drawing/2014/main" id="{5501CBE3-ED04-4B14-B544-D06C73703F0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95233" y="3560877"/>
                <a:ext cx="879470" cy="335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North</a:t>
                </a:r>
                <a:b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</a:b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America America</a:t>
                </a:r>
              </a:p>
            </p:txBody>
          </p:sp>
          <p:sp>
            <p:nvSpPr>
              <p:cNvPr id="52" name="TextBox 35">
                <a:extLst>
                  <a:ext uri="{FF2B5EF4-FFF2-40B4-BE49-F238E27FC236}">
                    <a16:creationId xmlns:a16="http://schemas.microsoft.com/office/drawing/2014/main" id="{EF7BBD85-B62A-4546-9BA3-955AB6D73EA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36429" y="4972458"/>
                <a:ext cx="1015612" cy="335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South</a:t>
                </a:r>
                <a:b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</a:b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America America</a:t>
                </a:r>
              </a:p>
            </p:txBody>
          </p:sp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648020E7-2F3D-467E-A714-E065F508E6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66665" y="5324754"/>
                <a:ext cx="1015612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Oceania</a:t>
                </a:r>
              </a:p>
            </p:txBody>
          </p:sp>
          <p:sp>
            <p:nvSpPr>
              <p:cNvPr id="54" name="TextBox 37">
                <a:extLst>
                  <a:ext uri="{FF2B5EF4-FFF2-40B4-BE49-F238E27FC236}">
                    <a16:creationId xmlns:a16="http://schemas.microsoft.com/office/drawing/2014/main" id="{13BDEB9D-25E8-4F7B-B1DD-863264013AE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78221" y="4425024"/>
                <a:ext cx="1015612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Africa</a:t>
                </a:r>
              </a:p>
            </p:txBody>
          </p:sp>
          <p:sp>
            <p:nvSpPr>
              <p:cNvPr id="55" name="TextBox 38">
                <a:extLst>
                  <a:ext uri="{FF2B5EF4-FFF2-40B4-BE49-F238E27FC236}">
                    <a16:creationId xmlns:a16="http://schemas.microsoft.com/office/drawing/2014/main" id="{45DC02D8-A93E-46DF-BA4C-1FE4BE2847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27474" y="3547094"/>
                <a:ext cx="1015612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Europe</a:t>
                </a:r>
              </a:p>
            </p:txBody>
          </p:sp>
          <p:sp>
            <p:nvSpPr>
              <p:cNvPr id="56" name="TextBox 39">
                <a:extLst>
                  <a:ext uri="{FF2B5EF4-FFF2-40B4-BE49-F238E27FC236}">
                    <a16:creationId xmlns:a16="http://schemas.microsoft.com/office/drawing/2014/main" id="{F70012DD-643E-4684-AB36-E0E61F1C9B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64508" y="4125265"/>
                <a:ext cx="1015612" cy="1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14400" eaLnBrk="0" fontAlgn="auto" latinLnBrk="0" hangingPunct="0"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>
                          <a:alpha val="70000"/>
                        </a:schemeClr>
                      </a:glow>
                    </a:effectLst>
                    <a:uLnTx/>
                    <a:uFillTx/>
                  </a:rPr>
                  <a:t>Middle East</a:t>
                </a:r>
              </a:p>
            </p:txBody>
          </p:sp>
        </p:grpSp>
      </p:grpSp>
      <p:grpSp>
        <p:nvGrpSpPr>
          <p:cNvPr id="27" name="Group 493">
            <a:extLst>
              <a:ext uri="{FF2B5EF4-FFF2-40B4-BE49-F238E27FC236}">
                <a16:creationId xmlns:a16="http://schemas.microsoft.com/office/drawing/2014/main" id="{11408C0C-C3E4-4A5D-B8F0-E177641A71D4}"/>
              </a:ext>
            </a:extLst>
          </p:cNvPr>
          <p:cNvGrpSpPr/>
          <p:nvPr/>
        </p:nvGrpSpPr>
        <p:grpSpPr>
          <a:xfrm>
            <a:off x="914713" y="2388135"/>
            <a:ext cx="300987" cy="319590"/>
            <a:chOff x="1860715" y="3238987"/>
            <a:chExt cx="358534" cy="380693"/>
          </a:xfrm>
        </p:grpSpPr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548AD100-9FF6-4392-9135-991C6950DDF5}"/>
                </a:ext>
              </a:extLst>
            </p:cNvPr>
            <p:cNvGrpSpPr/>
            <p:nvPr/>
          </p:nvGrpSpPr>
          <p:grpSpPr>
            <a:xfrm>
              <a:off x="1860715" y="3238987"/>
              <a:ext cx="358534" cy="380693"/>
              <a:chOff x="4495288" y="3723693"/>
              <a:chExt cx="685640" cy="728012"/>
            </a:xfrm>
            <a:solidFill>
              <a:schemeClr val="accent1"/>
            </a:solidFill>
          </p:grpSpPr>
          <p:sp>
            <p:nvSpPr>
              <p:cNvPr id="48" name="Rectangle 31">
                <a:extLst>
                  <a:ext uri="{FF2B5EF4-FFF2-40B4-BE49-F238E27FC236}">
                    <a16:creationId xmlns:a16="http://schemas.microsoft.com/office/drawing/2014/main" id="{55820664-1369-4907-B676-3B3929899063}"/>
                  </a:ext>
                </a:extLst>
              </p:cNvPr>
              <p:cNvSpPr/>
              <p:nvPr/>
            </p:nvSpPr>
            <p:spPr>
              <a:xfrm>
                <a:off x="4495288" y="3723693"/>
                <a:ext cx="685640" cy="553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Isosceles Triangle 32">
                <a:extLst>
                  <a:ext uri="{FF2B5EF4-FFF2-40B4-BE49-F238E27FC236}">
                    <a16:creationId xmlns:a16="http://schemas.microsoft.com/office/drawing/2014/main" id="{6AAF5B97-639C-4900-AE7E-16514634ADFF}"/>
                  </a:ext>
                </a:extLst>
              </p:cNvPr>
              <p:cNvSpPr/>
              <p:nvPr/>
            </p:nvSpPr>
            <p:spPr>
              <a:xfrm rot="10800000">
                <a:off x="4709364" y="4229731"/>
                <a:ext cx="257490" cy="2219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7" name="TextBox 30">
              <a:extLst>
                <a:ext uri="{FF2B5EF4-FFF2-40B4-BE49-F238E27FC236}">
                  <a16:creationId xmlns:a16="http://schemas.microsoft.com/office/drawing/2014/main" id="{FBE0B944-4520-4C27-8E53-4463CA51F7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8617" y="3263401"/>
              <a:ext cx="302729" cy="235670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01</a:t>
              </a:r>
            </a:p>
          </p:txBody>
        </p:sp>
      </p:grpSp>
      <p:grpSp>
        <p:nvGrpSpPr>
          <p:cNvPr id="28" name="Group 492">
            <a:extLst>
              <a:ext uri="{FF2B5EF4-FFF2-40B4-BE49-F238E27FC236}">
                <a16:creationId xmlns:a16="http://schemas.microsoft.com/office/drawing/2014/main" id="{272385FC-36FB-4405-8386-DF1AB683B930}"/>
              </a:ext>
            </a:extLst>
          </p:cNvPr>
          <p:cNvGrpSpPr/>
          <p:nvPr/>
        </p:nvGrpSpPr>
        <p:grpSpPr>
          <a:xfrm>
            <a:off x="1699733" y="2599790"/>
            <a:ext cx="300987" cy="319590"/>
            <a:chOff x="2795825" y="3491109"/>
            <a:chExt cx="358534" cy="380693"/>
          </a:xfrm>
        </p:grpSpPr>
        <p:grpSp>
          <p:nvGrpSpPr>
            <p:cNvPr id="42" name="Group 25">
              <a:extLst>
                <a:ext uri="{FF2B5EF4-FFF2-40B4-BE49-F238E27FC236}">
                  <a16:creationId xmlns:a16="http://schemas.microsoft.com/office/drawing/2014/main" id="{EF49904D-F44F-42A9-9A73-E79D2242F4EA}"/>
                </a:ext>
              </a:extLst>
            </p:cNvPr>
            <p:cNvGrpSpPr/>
            <p:nvPr/>
          </p:nvGrpSpPr>
          <p:grpSpPr>
            <a:xfrm>
              <a:off x="2795825" y="3491109"/>
              <a:ext cx="358534" cy="380693"/>
              <a:chOff x="4495288" y="3723693"/>
              <a:chExt cx="685640" cy="728012"/>
            </a:xfrm>
            <a:solidFill>
              <a:schemeClr val="accent2"/>
            </a:solidFill>
          </p:grpSpPr>
          <p:sp>
            <p:nvSpPr>
              <p:cNvPr id="44" name="Rectangle 27">
                <a:extLst>
                  <a:ext uri="{FF2B5EF4-FFF2-40B4-BE49-F238E27FC236}">
                    <a16:creationId xmlns:a16="http://schemas.microsoft.com/office/drawing/2014/main" id="{CBC332F0-2DB0-47C2-9987-37545743F16C}"/>
                  </a:ext>
                </a:extLst>
              </p:cNvPr>
              <p:cNvSpPr/>
              <p:nvPr/>
            </p:nvSpPr>
            <p:spPr>
              <a:xfrm>
                <a:off x="4495288" y="3723693"/>
                <a:ext cx="685640" cy="553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sosceles Triangle 28">
                <a:extLst>
                  <a:ext uri="{FF2B5EF4-FFF2-40B4-BE49-F238E27FC236}">
                    <a16:creationId xmlns:a16="http://schemas.microsoft.com/office/drawing/2014/main" id="{0B071144-5302-4E5A-A5B0-DCF956AF6571}"/>
                  </a:ext>
                </a:extLst>
              </p:cNvPr>
              <p:cNvSpPr/>
              <p:nvPr/>
            </p:nvSpPr>
            <p:spPr>
              <a:xfrm rot="10800000">
                <a:off x="4709364" y="4229731"/>
                <a:ext cx="257490" cy="2219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3" name="TextBox 26">
              <a:extLst>
                <a:ext uri="{FF2B5EF4-FFF2-40B4-BE49-F238E27FC236}">
                  <a16:creationId xmlns:a16="http://schemas.microsoft.com/office/drawing/2014/main" id="{DB573BBB-8B3A-4AD5-ACED-B180FBE6845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23727" y="3515523"/>
              <a:ext cx="302729" cy="235670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02</a:t>
              </a:r>
            </a:p>
          </p:txBody>
        </p:sp>
      </p:grpSp>
      <p:grpSp>
        <p:nvGrpSpPr>
          <p:cNvPr id="29" name="Group 491">
            <a:extLst>
              <a:ext uri="{FF2B5EF4-FFF2-40B4-BE49-F238E27FC236}">
                <a16:creationId xmlns:a16="http://schemas.microsoft.com/office/drawing/2014/main" id="{E6351B84-656D-4EFA-BFE9-CCC56C0F7AF4}"/>
              </a:ext>
            </a:extLst>
          </p:cNvPr>
          <p:cNvGrpSpPr/>
          <p:nvPr/>
        </p:nvGrpSpPr>
        <p:grpSpPr>
          <a:xfrm>
            <a:off x="2661520" y="3421376"/>
            <a:ext cx="300987" cy="319590"/>
            <a:chOff x="3941500" y="4469776"/>
            <a:chExt cx="358534" cy="380693"/>
          </a:xfrm>
        </p:grpSpPr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id="{B41B7366-FE44-4E61-87F2-0E6BF27A2B35}"/>
                </a:ext>
              </a:extLst>
            </p:cNvPr>
            <p:cNvGrpSpPr/>
            <p:nvPr/>
          </p:nvGrpSpPr>
          <p:grpSpPr>
            <a:xfrm>
              <a:off x="3941500" y="4469776"/>
              <a:ext cx="358534" cy="380693"/>
              <a:chOff x="4495288" y="3723693"/>
              <a:chExt cx="685640" cy="728012"/>
            </a:xfrm>
            <a:solidFill>
              <a:schemeClr val="accent3"/>
            </a:solidFill>
          </p:grpSpPr>
          <p:sp>
            <p:nvSpPr>
              <p:cNvPr id="40" name="Rectangle 23">
                <a:extLst>
                  <a:ext uri="{FF2B5EF4-FFF2-40B4-BE49-F238E27FC236}">
                    <a16:creationId xmlns:a16="http://schemas.microsoft.com/office/drawing/2014/main" id="{4A025A63-1DA3-4593-8ADA-C81F194226FF}"/>
                  </a:ext>
                </a:extLst>
              </p:cNvPr>
              <p:cNvSpPr/>
              <p:nvPr/>
            </p:nvSpPr>
            <p:spPr>
              <a:xfrm>
                <a:off x="4495288" y="3723693"/>
                <a:ext cx="685640" cy="553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osceles Triangle 24">
                <a:extLst>
                  <a:ext uri="{FF2B5EF4-FFF2-40B4-BE49-F238E27FC236}">
                    <a16:creationId xmlns:a16="http://schemas.microsoft.com/office/drawing/2014/main" id="{99E89517-7737-4E6A-9359-2A5E39F37831}"/>
                  </a:ext>
                </a:extLst>
              </p:cNvPr>
              <p:cNvSpPr/>
              <p:nvPr/>
            </p:nvSpPr>
            <p:spPr>
              <a:xfrm rot="10800000">
                <a:off x="4709364" y="4229731"/>
                <a:ext cx="257490" cy="2219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054F4501-9DD0-4F0A-9F32-1B2876940C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69402" y="4494190"/>
              <a:ext cx="302729" cy="235670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03</a:t>
              </a:r>
            </a:p>
          </p:txBody>
        </p:sp>
      </p:grpSp>
      <p:grpSp>
        <p:nvGrpSpPr>
          <p:cNvPr id="30" name="Group 490">
            <a:extLst>
              <a:ext uri="{FF2B5EF4-FFF2-40B4-BE49-F238E27FC236}">
                <a16:creationId xmlns:a16="http://schemas.microsoft.com/office/drawing/2014/main" id="{28FF74F4-A645-4ECC-BE54-1AF681AA4749}"/>
              </a:ext>
            </a:extLst>
          </p:cNvPr>
          <p:cNvGrpSpPr/>
          <p:nvPr/>
        </p:nvGrpSpPr>
        <p:grpSpPr>
          <a:xfrm>
            <a:off x="4466715" y="2656718"/>
            <a:ext cx="300987" cy="319590"/>
            <a:chOff x="6091837" y="3558921"/>
            <a:chExt cx="358534" cy="380693"/>
          </a:xfrm>
        </p:grpSpPr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5F549CFE-DA11-4296-A03B-E1C3F1C0D5BD}"/>
                </a:ext>
              </a:extLst>
            </p:cNvPr>
            <p:cNvGrpSpPr/>
            <p:nvPr/>
          </p:nvGrpSpPr>
          <p:grpSpPr>
            <a:xfrm>
              <a:off x="6091837" y="3558921"/>
              <a:ext cx="358534" cy="380693"/>
              <a:chOff x="4495288" y="3723693"/>
              <a:chExt cx="685640" cy="728012"/>
            </a:xfrm>
            <a:solidFill>
              <a:schemeClr val="accent4"/>
            </a:solidFill>
          </p:grpSpPr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0B29AB74-83FE-4581-93D9-B7821AA8EA12}"/>
                  </a:ext>
                </a:extLst>
              </p:cNvPr>
              <p:cNvSpPr/>
              <p:nvPr/>
            </p:nvSpPr>
            <p:spPr>
              <a:xfrm>
                <a:off x="4495288" y="3723693"/>
                <a:ext cx="685640" cy="553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sosceles Triangle 20">
                <a:extLst>
                  <a:ext uri="{FF2B5EF4-FFF2-40B4-BE49-F238E27FC236}">
                    <a16:creationId xmlns:a16="http://schemas.microsoft.com/office/drawing/2014/main" id="{AC62A67F-6413-46EC-A052-5D10AD80304B}"/>
                  </a:ext>
                </a:extLst>
              </p:cNvPr>
              <p:cNvSpPr/>
              <p:nvPr/>
            </p:nvSpPr>
            <p:spPr>
              <a:xfrm rot="10800000">
                <a:off x="4709364" y="4229731"/>
                <a:ext cx="257490" cy="2219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6857A073-FAED-4E48-BB14-B3C61808E2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19739" y="3583335"/>
              <a:ext cx="302729" cy="235670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04</a:t>
              </a:r>
            </a:p>
          </p:txBody>
        </p:sp>
      </p:grp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8B30FA1-3C2B-4EE4-A308-7144D8B4D25C}"/>
              </a:ext>
            </a:extLst>
          </p:cNvPr>
          <p:cNvCxnSpPr/>
          <p:nvPr/>
        </p:nvCxnSpPr>
        <p:spPr>
          <a:xfrm>
            <a:off x="1063873" y="2708115"/>
            <a:ext cx="784335" cy="20425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A459B659-5023-4157-9268-00A31BE3ACBC}"/>
              </a:ext>
            </a:extLst>
          </p:cNvPr>
          <p:cNvCxnSpPr/>
          <p:nvPr/>
        </p:nvCxnSpPr>
        <p:spPr>
          <a:xfrm flipV="1">
            <a:off x="2812259" y="2971228"/>
            <a:ext cx="1799564" cy="77357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D69035CF-235F-4D8C-9747-3CEBEE1DBBDB}"/>
              </a:ext>
            </a:extLst>
          </p:cNvPr>
          <p:cNvCxnSpPr/>
          <p:nvPr/>
        </p:nvCxnSpPr>
        <p:spPr>
          <a:xfrm>
            <a:off x="1861454" y="2920174"/>
            <a:ext cx="956730" cy="83268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4" name="组合 483"/>
          <p:cNvGrpSpPr/>
          <p:nvPr/>
        </p:nvGrpSpPr>
        <p:grpSpPr>
          <a:xfrm>
            <a:off x="915304" y="1167593"/>
            <a:ext cx="3037502" cy="456018"/>
            <a:chOff x="915304" y="1167593"/>
            <a:chExt cx="3037502" cy="456018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645A273C-6D05-41BE-9320-5EBF83339DE5}"/>
                </a:ext>
              </a:extLst>
            </p:cNvPr>
            <p:cNvGrpSpPr/>
            <p:nvPr/>
          </p:nvGrpSpPr>
          <p:grpSpPr>
            <a:xfrm>
              <a:off x="1317310" y="1175371"/>
              <a:ext cx="2635496" cy="448240"/>
              <a:chOff x="2410262" y="1567163"/>
              <a:chExt cx="3513995" cy="597653"/>
            </a:xfrm>
          </p:grpSpPr>
          <p:sp>
            <p:nvSpPr>
              <p:cNvPr id="23" name="TextBox 488">
                <a:extLst>
                  <a:ext uri="{FF2B5EF4-FFF2-40B4-BE49-F238E27FC236}">
                    <a16:creationId xmlns:a16="http://schemas.microsoft.com/office/drawing/2014/main" id="{FCC11485-5A8C-4009-811A-6DC59F3E7F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10262" y="1567163"/>
                <a:ext cx="3513994" cy="33306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0" bIns="0" anchor="ctr" anchorCtr="0">
                <a:normAutofit lnSpcReduction="10000"/>
                <a:sp3d/>
              </a:bodyPr>
              <a:lstStyle/>
              <a:p>
                <a:pPr marL="0" marR="0" lvl="0" indent="0" algn="l" defTabSz="914400" rtl="0" eaLnBrk="1" fontAlgn="base" latinLnBrk="0" hangingPunct="1"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rPr>
                  <a:t>Title text presets</a:t>
                </a:r>
              </a:p>
            </p:txBody>
          </p:sp>
          <p:sp>
            <p:nvSpPr>
              <p:cNvPr id="24" name="TextBox 489">
                <a:extLst>
                  <a:ext uri="{FF2B5EF4-FFF2-40B4-BE49-F238E27FC236}">
                    <a16:creationId xmlns:a16="http://schemas.microsoft.com/office/drawing/2014/main" id="{8D38A44F-8524-4400-83E9-C18669EE5E0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10263" y="1900228"/>
                <a:ext cx="3513994" cy="26458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 fontScale="70000" lnSpcReduction="20000"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20000"/>
                  </a:lnSpc>
                  <a:spcBef>
                    <a:spcPct val="0"/>
                  </a:spcBef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</a:rPr>
                  <a:t>This section is displayed as a text layout place (theme font is recommended)</a:t>
                </a:r>
              </a:p>
            </p:txBody>
          </p:sp>
        </p:grpSp>
        <p:sp>
          <p:nvSpPr>
            <p:cNvPr id="6" name="Freeform: Shape 500">
              <a:extLst>
                <a:ext uri="{FF2B5EF4-FFF2-40B4-BE49-F238E27FC236}">
                  <a16:creationId xmlns:a16="http://schemas.microsoft.com/office/drawing/2014/main" id="{C150B526-E77A-407A-B42D-D2767391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04" y="1167593"/>
              <a:ext cx="402006" cy="4020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5878987" y="1406481"/>
            <a:ext cx="2431176" cy="717327"/>
            <a:chOff x="5878987" y="1406481"/>
            <a:chExt cx="2431176" cy="717327"/>
          </a:xfrm>
        </p:grpSpPr>
        <p:sp>
          <p:nvSpPr>
            <p:cNvPr id="16" name="Freeform: Shape 479">
              <a:extLst>
                <a:ext uri="{FF2B5EF4-FFF2-40B4-BE49-F238E27FC236}">
                  <a16:creationId xmlns:a16="http://schemas.microsoft.com/office/drawing/2014/main" id="{B91BBEC7-1814-4B0B-9BAC-B6DE40F778C2}"/>
                </a:ext>
              </a:extLst>
            </p:cNvPr>
            <p:cNvSpPr/>
            <p:nvPr/>
          </p:nvSpPr>
          <p:spPr>
            <a:xfrm flipV="1">
              <a:off x="5879109" y="1408822"/>
              <a:ext cx="492778" cy="714984"/>
            </a:xfrm>
            <a:custGeom>
              <a:avLst/>
              <a:gdLst>
                <a:gd name="connsiteX0" fmla="*/ 0 w 755320"/>
                <a:gd name="connsiteY0" fmla="*/ 879254 h 879254"/>
                <a:gd name="connsiteX1" fmla="*/ 755320 w 755320"/>
                <a:gd name="connsiteY1" fmla="*/ 879254 h 879254"/>
                <a:gd name="connsiteX2" fmla="*/ 755320 w 755320"/>
                <a:gd name="connsiteY2" fmla="*/ 0 h 879254"/>
                <a:gd name="connsiteX3" fmla="*/ 542375 w 755320"/>
                <a:gd name="connsiteY3" fmla="*/ 279409 h 879254"/>
                <a:gd name="connsiteX4" fmla="*/ 0 w 755320"/>
                <a:gd name="connsiteY4" fmla="*/ 279409 h 87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20" h="879254">
                  <a:moveTo>
                    <a:pt x="0" y="879254"/>
                  </a:moveTo>
                  <a:lnTo>
                    <a:pt x="755320" y="879254"/>
                  </a:lnTo>
                  <a:lnTo>
                    <a:pt x="755320" y="0"/>
                  </a:lnTo>
                  <a:lnTo>
                    <a:pt x="542375" y="279409"/>
                  </a:lnTo>
                  <a:lnTo>
                    <a:pt x="0" y="2794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80">
              <a:extLst>
                <a:ext uri="{FF2B5EF4-FFF2-40B4-BE49-F238E27FC236}">
                  <a16:creationId xmlns:a16="http://schemas.microsoft.com/office/drawing/2014/main" id="{90F81BD5-338E-4974-B0E3-0FB2143B1DD1}"/>
                </a:ext>
              </a:extLst>
            </p:cNvPr>
            <p:cNvSpPr/>
            <p:nvPr/>
          </p:nvSpPr>
          <p:spPr>
            <a:xfrm flipV="1">
              <a:off x="6371707" y="1408822"/>
              <a:ext cx="1938456" cy="714986"/>
            </a:xfrm>
            <a:custGeom>
              <a:avLst/>
              <a:gdLst>
                <a:gd name="connsiteX0" fmla="*/ 0 w 2971232"/>
                <a:gd name="connsiteY0" fmla="*/ 879255 h 879255"/>
                <a:gd name="connsiteX1" fmla="*/ 2971232 w 2971232"/>
                <a:gd name="connsiteY1" fmla="*/ 879255 h 879255"/>
                <a:gd name="connsiteX2" fmla="*/ 2971232 w 2971232"/>
                <a:gd name="connsiteY2" fmla="*/ 279410 h 879255"/>
                <a:gd name="connsiteX3" fmla="*/ 213221 w 2971232"/>
                <a:gd name="connsiteY3" fmla="*/ 279410 h 879255"/>
                <a:gd name="connsiteX4" fmla="*/ 276 w 2971232"/>
                <a:gd name="connsiteY4" fmla="*/ 0 h 879255"/>
                <a:gd name="connsiteX5" fmla="*/ 0 w 2971232"/>
                <a:gd name="connsiteY5" fmla="*/ 362 h 87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32" h="879255">
                  <a:moveTo>
                    <a:pt x="0" y="879255"/>
                  </a:moveTo>
                  <a:lnTo>
                    <a:pt x="2971232" y="879255"/>
                  </a:lnTo>
                  <a:lnTo>
                    <a:pt x="2971232" y="279410"/>
                  </a:lnTo>
                  <a:lnTo>
                    <a:pt x="213221" y="279410"/>
                  </a:lnTo>
                  <a:lnTo>
                    <a:pt x="276" y="0"/>
                  </a:lnTo>
                  <a:lnTo>
                    <a:pt x="0" y="362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478">
              <a:extLst>
                <a:ext uri="{FF2B5EF4-FFF2-40B4-BE49-F238E27FC236}">
                  <a16:creationId xmlns:a16="http://schemas.microsoft.com/office/drawing/2014/main" id="{30A2BF87-3FC2-4B6E-BDA9-C5ED96C412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78987" y="1411738"/>
              <a:ext cx="492718" cy="48855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01</a:t>
              </a:r>
            </a:p>
          </p:txBody>
        </p:sp>
        <p:sp>
          <p:nvSpPr>
            <p:cNvPr id="19" name="TextBox 495">
              <a:extLst>
                <a:ext uri="{FF2B5EF4-FFF2-40B4-BE49-F238E27FC236}">
                  <a16:creationId xmlns:a16="http://schemas.microsoft.com/office/drawing/2014/main" id="{7C16EFD1-DB80-4346-BE07-3BE9AD60E6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1706" y="1406481"/>
              <a:ext cx="1938457" cy="471439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 fontScale="92500" lnSpcReduction="10000"/>
            </a:bodyPr>
            <a:lstStyle/>
            <a:p>
              <a:pPr marL="0" marR="0" lvl="0" indent="0" defTabSz="914400" eaLnBrk="0" fontAlgn="auto" latinLnBrk="0" hangingPunct="0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This section is displayed as a text layout</a:t>
              </a:r>
              <a:b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(Theme font is recommended)</a:t>
              </a: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5878987" y="2070560"/>
            <a:ext cx="2431176" cy="716134"/>
            <a:chOff x="5878987" y="2070560"/>
            <a:chExt cx="2431176" cy="716134"/>
          </a:xfrm>
        </p:grpSpPr>
        <p:sp>
          <p:nvSpPr>
            <p:cNvPr id="13" name="Freeform: Shape 473">
              <a:extLst>
                <a:ext uri="{FF2B5EF4-FFF2-40B4-BE49-F238E27FC236}">
                  <a16:creationId xmlns:a16="http://schemas.microsoft.com/office/drawing/2014/main" id="{8BEF9463-66B8-4568-BF1D-C5B5DC1F976C}"/>
                </a:ext>
              </a:extLst>
            </p:cNvPr>
            <p:cNvSpPr/>
            <p:nvPr/>
          </p:nvSpPr>
          <p:spPr>
            <a:xfrm flipV="1">
              <a:off x="5879109" y="2071708"/>
              <a:ext cx="492778" cy="714984"/>
            </a:xfrm>
            <a:custGeom>
              <a:avLst/>
              <a:gdLst>
                <a:gd name="connsiteX0" fmla="*/ 0 w 755320"/>
                <a:gd name="connsiteY0" fmla="*/ 879254 h 879254"/>
                <a:gd name="connsiteX1" fmla="*/ 755320 w 755320"/>
                <a:gd name="connsiteY1" fmla="*/ 879254 h 879254"/>
                <a:gd name="connsiteX2" fmla="*/ 755320 w 755320"/>
                <a:gd name="connsiteY2" fmla="*/ 0 h 879254"/>
                <a:gd name="connsiteX3" fmla="*/ 542375 w 755320"/>
                <a:gd name="connsiteY3" fmla="*/ 279409 h 879254"/>
                <a:gd name="connsiteX4" fmla="*/ 0 w 755320"/>
                <a:gd name="connsiteY4" fmla="*/ 279409 h 87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20" h="879254">
                  <a:moveTo>
                    <a:pt x="0" y="879254"/>
                  </a:moveTo>
                  <a:lnTo>
                    <a:pt x="755320" y="879254"/>
                  </a:lnTo>
                  <a:lnTo>
                    <a:pt x="755320" y="0"/>
                  </a:lnTo>
                  <a:lnTo>
                    <a:pt x="542375" y="279409"/>
                  </a:lnTo>
                  <a:lnTo>
                    <a:pt x="0" y="27940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74">
              <a:extLst>
                <a:ext uri="{FF2B5EF4-FFF2-40B4-BE49-F238E27FC236}">
                  <a16:creationId xmlns:a16="http://schemas.microsoft.com/office/drawing/2014/main" id="{B62C813D-A20C-4750-B03E-A8C72959F9EE}"/>
                </a:ext>
              </a:extLst>
            </p:cNvPr>
            <p:cNvSpPr/>
            <p:nvPr/>
          </p:nvSpPr>
          <p:spPr>
            <a:xfrm flipV="1">
              <a:off x="6371707" y="2071708"/>
              <a:ext cx="1938456" cy="714986"/>
            </a:xfrm>
            <a:custGeom>
              <a:avLst/>
              <a:gdLst>
                <a:gd name="connsiteX0" fmla="*/ 0 w 2971232"/>
                <a:gd name="connsiteY0" fmla="*/ 879255 h 879255"/>
                <a:gd name="connsiteX1" fmla="*/ 2971232 w 2971232"/>
                <a:gd name="connsiteY1" fmla="*/ 879255 h 879255"/>
                <a:gd name="connsiteX2" fmla="*/ 2971232 w 2971232"/>
                <a:gd name="connsiteY2" fmla="*/ 279410 h 879255"/>
                <a:gd name="connsiteX3" fmla="*/ 213221 w 2971232"/>
                <a:gd name="connsiteY3" fmla="*/ 279410 h 879255"/>
                <a:gd name="connsiteX4" fmla="*/ 276 w 2971232"/>
                <a:gd name="connsiteY4" fmla="*/ 0 h 879255"/>
                <a:gd name="connsiteX5" fmla="*/ 0 w 2971232"/>
                <a:gd name="connsiteY5" fmla="*/ 362 h 87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32" h="879255">
                  <a:moveTo>
                    <a:pt x="0" y="879255"/>
                  </a:moveTo>
                  <a:lnTo>
                    <a:pt x="2971232" y="879255"/>
                  </a:lnTo>
                  <a:lnTo>
                    <a:pt x="2971232" y="279410"/>
                  </a:lnTo>
                  <a:lnTo>
                    <a:pt x="213221" y="279410"/>
                  </a:lnTo>
                  <a:lnTo>
                    <a:pt x="276" y="0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472">
              <a:extLst>
                <a:ext uri="{FF2B5EF4-FFF2-40B4-BE49-F238E27FC236}">
                  <a16:creationId xmlns:a16="http://schemas.microsoft.com/office/drawing/2014/main" id="{160C02C5-9A34-46F9-A29B-E841428713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78987" y="2078317"/>
              <a:ext cx="492718" cy="48855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02</a:t>
              </a:r>
            </a:p>
          </p:txBody>
        </p:sp>
        <p:sp>
          <p:nvSpPr>
            <p:cNvPr id="20" name="TextBox 475">
              <a:extLst>
                <a:ext uri="{FF2B5EF4-FFF2-40B4-BE49-F238E27FC236}">
                  <a16:creationId xmlns:a16="http://schemas.microsoft.com/office/drawing/2014/main" id="{A113DA99-A303-4439-B69E-591D2A7633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1706" y="2070560"/>
              <a:ext cx="1938457" cy="47143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144000" tIns="0" rIns="0" bIns="0" anchor="ctr" anchorCtr="0">
              <a:normAutofit fontScale="92500" lnSpcReduction="10000"/>
            </a:bodyPr>
            <a:lstStyle/>
            <a:p>
              <a:pPr marL="0" marR="0" lvl="0" indent="0" defTabSz="914400" eaLnBrk="0" fontAlgn="auto" latinLnBrk="0" hangingPunct="0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This section is displayed as a text layout</a:t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(Theme font is recommended)</a:t>
              </a: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5878987" y="2736932"/>
            <a:ext cx="2431176" cy="714989"/>
            <a:chOff x="5878987" y="2736932"/>
            <a:chExt cx="2431176" cy="714989"/>
          </a:xfrm>
        </p:grpSpPr>
        <p:sp>
          <p:nvSpPr>
            <p:cNvPr id="10" name="Freeform: Shape 467">
              <a:extLst>
                <a:ext uri="{FF2B5EF4-FFF2-40B4-BE49-F238E27FC236}">
                  <a16:creationId xmlns:a16="http://schemas.microsoft.com/office/drawing/2014/main" id="{78470568-67D5-4314-8090-9F789EA2B663}"/>
                </a:ext>
              </a:extLst>
            </p:cNvPr>
            <p:cNvSpPr/>
            <p:nvPr/>
          </p:nvSpPr>
          <p:spPr>
            <a:xfrm flipV="1">
              <a:off x="6371707" y="2736935"/>
              <a:ext cx="1938456" cy="714986"/>
            </a:xfrm>
            <a:custGeom>
              <a:avLst/>
              <a:gdLst>
                <a:gd name="connsiteX0" fmla="*/ 0 w 2971232"/>
                <a:gd name="connsiteY0" fmla="*/ 879255 h 879255"/>
                <a:gd name="connsiteX1" fmla="*/ 2971232 w 2971232"/>
                <a:gd name="connsiteY1" fmla="*/ 879255 h 879255"/>
                <a:gd name="connsiteX2" fmla="*/ 2971232 w 2971232"/>
                <a:gd name="connsiteY2" fmla="*/ 279410 h 879255"/>
                <a:gd name="connsiteX3" fmla="*/ 213221 w 2971232"/>
                <a:gd name="connsiteY3" fmla="*/ 279410 h 879255"/>
                <a:gd name="connsiteX4" fmla="*/ 276 w 2971232"/>
                <a:gd name="connsiteY4" fmla="*/ 0 h 879255"/>
                <a:gd name="connsiteX5" fmla="*/ 0 w 2971232"/>
                <a:gd name="connsiteY5" fmla="*/ 362 h 87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32" h="879255">
                  <a:moveTo>
                    <a:pt x="0" y="879255"/>
                  </a:moveTo>
                  <a:lnTo>
                    <a:pt x="2971232" y="879255"/>
                  </a:lnTo>
                  <a:lnTo>
                    <a:pt x="2971232" y="279410"/>
                  </a:lnTo>
                  <a:lnTo>
                    <a:pt x="213221" y="279410"/>
                  </a:lnTo>
                  <a:lnTo>
                    <a:pt x="276" y="0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68">
              <a:extLst>
                <a:ext uri="{FF2B5EF4-FFF2-40B4-BE49-F238E27FC236}">
                  <a16:creationId xmlns:a16="http://schemas.microsoft.com/office/drawing/2014/main" id="{2A79EA72-CF47-4EBF-AD48-1154519C4F8E}"/>
                </a:ext>
              </a:extLst>
            </p:cNvPr>
            <p:cNvSpPr/>
            <p:nvPr/>
          </p:nvSpPr>
          <p:spPr>
            <a:xfrm flipV="1">
              <a:off x="5879109" y="2736935"/>
              <a:ext cx="492778" cy="714984"/>
            </a:xfrm>
            <a:custGeom>
              <a:avLst/>
              <a:gdLst>
                <a:gd name="connsiteX0" fmla="*/ 0 w 755320"/>
                <a:gd name="connsiteY0" fmla="*/ 879254 h 879254"/>
                <a:gd name="connsiteX1" fmla="*/ 755320 w 755320"/>
                <a:gd name="connsiteY1" fmla="*/ 879254 h 879254"/>
                <a:gd name="connsiteX2" fmla="*/ 755320 w 755320"/>
                <a:gd name="connsiteY2" fmla="*/ 0 h 879254"/>
                <a:gd name="connsiteX3" fmla="*/ 542375 w 755320"/>
                <a:gd name="connsiteY3" fmla="*/ 279409 h 879254"/>
                <a:gd name="connsiteX4" fmla="*/ 0 w 755320"/>
                <a:gd name="connsiteY4" fmla="*/ 279409 h 87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20" h="879254">
                  <a:moveTo>
                    <a:pt x="0" y="879254"/>
                  </a:moveTo>
                  <a:lnTo>
                    <a:pt x="755320" y="879254"/>
                  </a:lnTo>
                  <a:lnTo>
                    <a:pt x="755320" y="0"/>
                  </a:lnTo>
                  <a:lnTo>
                    <a:pt x="542375" y="279409"/>
                  </a:lnTo>
                  <a:lnTo>
                    <a:pt x="0" y="2794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466">
              <a:extLst>
                <a:ext uri="{FF2B5EF4-FFF2-40B4-BE49-F238E27FC236}">
                  <a16:creationId xmlns:a16="http://schemas.microsoft.com/office/drawing/2014/main" id="{9CB372B3-FF59-49F7-B5B8-B37C026846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78987" y="2736932"/>
              <a:ext cx="492718" cy="47531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03</a:t>
              </a:r>
            </a:p>
          </p:txBody>
        </p:sp>
        <p:sp>
          <p:nvSpPr>
            <p:cNvPr id="21" name="TextBox 476">
              <a:extLst>
                <a:ext uri="{FF2B5EF4-FFF2-40B4-BE49-F238E27FC236}">
                  <a16:creationId xmlns:a16="http://schemas.microsoft.com/office/drawing/2014/main" id="{E91DA0FF-2467-4EDE-8D8A-9E84DD3C71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1706" y="2740099"/>
              <a:ext cx="1938457" cy="47143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144000" tIns="0" rIns="0" bIns="0" anchor="ctr" anchorCtr="0">
              <a:normAutofit fontScale="92500" lnSpcReduction="10000"/>
            </a:bodyPr>
            <a:lstStyle/>
            <a:p>
              <a:pPr marL="0" marR="0" lvl="0" indent="0" defTabSz="914400" eaLnBrk="0" fontAlgn="auto" latinLnBrk="0" hangingPunct="0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This section is displayed as a text layout</a:t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(Theme font is recommended)</a:t>
              </a: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5878987" y="3399820"/>
            <a:ext cx="2431176" cy="488559"/>
            <a:chOff x="5878987" y="3399820"/>
            <a:chExt cx="2431176" cy="488559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0A16116-9397-4675-9921-2874E546C7D6}"/>
                </a:ext>
              </a:extLst>
            </p:cNvPr>
            <p:cNvSpPr/>
            <p:nvPr/>
          </p:nvSpPr>
          <p:spPr>
            <a:xfrm>
              <a:off x="5878989" y="3401522"/>
              <a:ext cx="492717" cy="4868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F7A1CF2-1187-468A-B4AE-F685192F06A3}"/>
                </a:ext>
              </a:extLst>
            </p:cNvPr>
            <p:cNvSpPr/>
            <p:nvPr/>
          </p:nvSpPr>
          <p:spPr>
            <a:xfrm>
              <a:off x="6371707" y="3401523"/>
              <a:ext cx="1938456" cy="486856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548C6749-8149-4C70-A5E3-477B6000E7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78987" y="3399820"/>
              <a:ext cx="492718" cy="48855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04</a:t>
              </a:r>
            </a:p>
          </p:txBody>
        </p:sp>
        <p:sp>
          <p:nvSpPr>
            <p:cNvPr id="22" name="TextBox 477">
              <a:extLst>
                <a:ext uri="{FF2B5EF4-FFF2-40B4-BE49-F238E27FC236}">
                  <a16:creationId xmlns:a16="http://schemas.microsoft.com/office/drawing/2014/main" id="{578C704D-1A29-4B0F-A829-C559426604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1706" y="3404178"/>
              <a:ext cx="1938457" cy="471439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 fontScale="92500" lnSpcReduction="10000"/>
            </a:bodyPr>
            <a:lstStyle/>
            <a:p>
              <a:pPr marL="0" marR="0" lvl="0" indent="0" defTabSz="914400" eaLnBrk="0" fontAlgn="auto" latinLnBrk="0" hangingPunct="0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This section is displayed as a text layout</a:t>
              </a:r>
              <a:b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(Theme font is recommended)</a:t>
              </a:r>
            </a:p>
          </p:txBody>
        </p:sp>
      </p:grpSp>
      <p:sp>
        <p:nvSpPr>
          <p:cNvPr id="485" name="Title 1">
            <a:extLst>
              <a:ext uri="{FF2B5EF4-FFF2-40B4-BE49-F238E27FC236}">
                <a16:creationId xmlns:a16="http://schemas.microsoft.com/office/drawing/2014/main" id="{F28A5825-3110-433D-A805-9BBE140C193F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86001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08A3D9B-4CD2-4A27-855B-4A8E319CCEEC}"/>
              </a:ext>
            </a:extLst>
          </p:cNvPr>
          <p:cNvSpPr/>
          <p:nvPr/>
        </p:nvSpPr>
        <p:spPr>
          <a:xfrm flipH="1">
            <a:off x="3214815" y="4001164"/>
            <a:ext cx="608812" cy="678154"/>
          </a:xfrm>
          <a:custGeom>
            <a:avLst/>
            <a:gdLst>
              <a:gd name="connsiteX0" fmla="*/ 0 w 1232633"/>
              <a:gd name="connsiteY0" fmla="*/ 0 h 598886"/>
              <a:gd name="connsiteX1" fmla="*/ 933190 w 1232633"/>
              <a:gd name="connsiteY1" fmla="*/ 0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656353 w 1232633"/>
              <a:gd name="connsiteY1" fmla="*/ 58722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22130 w 1232633"/>
              <a:gd name="connsiteY1" fmla="*/ 8389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8389 h 607275"/>
              <a:gd name="connsiteX1" fmla="*/ 513742 w 1232633"/>
              <a:gd name="connsiteY1" fmla="*/ 0 h 607275"/>
              <a:gd name="connsiteX2" fmla="*/ 1232633 w 1232633"/>
              <a:gd name="connsiteY2" fmla="*/ 307832 h 607275"/>
              <a:gd name="connsiteX3" fmla="*/ 1232633 w 1232633"/>
              <a:gd name="connsiteY3" fmla="*/ 607275 h 607275"/>
              <a:gd name="connsiteX4" fmla="*/ 0 w 1232633"/>
              <a:gd name="connsiteY4" fmla="*/ 607275 h 607275"/>
              <a:gd name="connsiteX5" fmla="*/ 0 w 1232633"/>
              <a:gd name="connsiteY5" fmla="*/ 8389 h 607275"/>
              <a:gd name="connsiteX0" fmla="*/ 0 w 1232633"/>
              <a:gd name="connsiteY0" fmla="*/ 0 h 598886"/>
              <a:gd name="connsiteX1" fmla="*/ 530520 w 1232633"/>
              <a:gd name="connsiteY1" fmla="*/ 8389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13742 w 1232633"/>
              <a:gd name="connsiteY1" fmla="*/ 8389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30519 w 1232633"/>
              <a:gd name="connsiteY1" fmla="*/ 0 h 598886"/>
              <a:gd name="connsiteX2" fmla="*/ 1232633 w 1232633"/>
              <a:gd name="connsiteY2" fmla="*/ 299443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30519 w 1232633"/>
              <a:gd name="connsiteY1" fmla="*/ 0 h 598886"/>
              <a:gd name="connsiteX2" fmla="*/ 1232633 w 1232633"/>
              <a:gd name="connsiteY2" fmla="*/ 224945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0 h 598886"/>
              <a:gd name="connsiteX1" fmla="*/ 530519 w 1232633"/>
              <a:gd name="connsiteY1" fmla="*/ 0 h 598886"/>
              <a:gd name="connsiteX2" fmla="*/ 1232633 w 1232633"/>
              <a:gd name="connsiteY2" fmla="*/ 193017 h 598886"/>
              <a:gd name="connsiteX3" fmla="*/ 1232633 w 1232633"/>
              <a:gd name="connsiteY3" fmla="*/ 598886 h 598886"/>
              <a:gd name="connsiteX4" fmla="*/ 0 w 1232633"/>
              <a:gd name="connsiteY4" fmla="*/ 598886 h 598886"/>
              <a:gd name="connsiteX5" fmla="*/ 0 w 1232633"/>
              <a:gd name="connsiteY5" fmla="*/ 0 h 598886"/>
              <a:gd name="connsiteX0" fmla="*/ 0 w 1232633"/>
              <a:gd name="connsiteY0" fmla="*/ 15963 h 614849"/>
              <a:gd name="connsiteX1" fmla="*/ 127760 w 1232633"/>
              <a:gd name="connsiteY1" fmla="*/ 0 h 614849"/>
              <a:gd name="connsiteX2" fmla="*/ 1232633 w 1232633"/>
              <a:gd name="connsiteY2" fmla="*/ 208980 h 614849"/>
              <a:gd name="connsiteX3" fmla="*/ 1232633 w 1232633"/>
              <a:gd name="connsiteY3" fmla="*/ 614849 h 614849"/>
              <a:gd name="connsiteX4" fmla="*/ 0 w 1232633"/>
              <a:gd name="connsiteY4" fmla="*/ 614849 h 614849"/>
              <a:gd name="connsiteX5" fmla="*/ 0 w 1232633"/>
              <a:gd name="connsiteY5" fmla="*/ 15963 h 614849"/>
              <a:gd name="connsiteX0" fmla="*/ 0 w 1282978"/>
              <a:gd name="connsiteY0" fmla="*/ 10642 h 614849"/>
              <a:gd name="connsiteX1" fmla="*/ 178105 w 1282978"/>
              <a:gd name="connsiteY1" fmla="*/ 0 h 614849"/>
              <a:gd name="connsiteX2" fmla="*/ 1282978 w 1282978"/>
              <a:gd name="connsiteY2" fmla="*/ 208980 h 614849"/>
              <a:gd name="connsiteX3" fmla="*/ 1282978 w 1282978"/>
              <a:gd name="connsiteY3" fmla="*/ 614849 h 614849"/>
              <a:gd name="connsiteX4" fmla="*/ 50345 w 1282978"/>
              <a:gd name="connsiteY4" fmla="*/ 614849 h 614849"/>
              <a:gd name="connsiteX5" fmla="*/ 0 w 1282978"/>
              <a:gd name="connsiteY5" fmla="*/ 10642 h 614849"/>
              <a:gd name="connsiteX0" fmla="*/ 0 w 1282978"/>
              <a:gd name="connsiteY0" fmla="*/ 10642 h 614849"/>
              <a:gd name="connsiteX1" fmla="*/ 178105 w 1282978"/>
              <a:gd name="connsiteY1" fmla="*/ 0 h 614849"/>
              <a:gd name="connsiteX2" fmla="*/ 1282978 w 1282978"/>
              <a:gd name="connsiteY2" fmla="*/ 208980 h 614849"/>
              <a:gd name="connsiteX3" fmla="*/ 1282978 w 1282978"/>
              <a:gd name="connsiteY3" fmla="*/ 614849 h 614849"/>
              <a:gd name="connsiteX4" fmla="*/ 0 w 1282978"/>
              <a:gd name="connsiteY4" fmla="*/ 609528 h 614849"/>
              <a:gd name="connsiteX5" fmla="*/ 0 w 1282978"/>
              <a:gd name="connsiteY5" fmla="*/ 10642 h 614849"/>
              <a:gd name="connsiteX0" fmla="*/ 0 w 1282978"/>
              <a:gd name="connsiteY0" fmla="*/ 0 h 604207"/>
              <a:gd name="connsiteX1" fmla="*/ 190692 w 1282978"/>
              <a:gd name="connsiteY1" fmla="*/ 1 h 604207"/>
              <a:gd name="connsiteX2" fmla="*/ 1282978 w 1282978"/>
              <a:gd name="connsiteY2" fmla="*/ 198338 h 604207"/>
              <a:gd name="connsiteX3" fmla="*/ 1282978 w 1282978"/>
              <a:gd name="connsiteY3" fmla="*/ 604207 h 604207"/>
              <a:gd name="connsiteX4" fmla="*/ 0 w 1282978"/>
              <a:gd name="connsiteY4" fmla="*/ 598886 h 604207"/>
              <a:gd name="connsiteX5" fmla="*/ 0 w 1282978"/>
              <a:gd name="connsiteY5" fmla="*/ 0 h 60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2978" h="604207">
                <a:moveTo>
                  <a:pt x="0" y="0"/>
                </a:moveTo>
                <a:lnTo>
                  <a:pt x="190692" y="1"/>
                </a:lnTo>
                <a:lnTo>
                  <a:pt x="1282978" y="198338"/>
                </a:lnTo>
                <a:lnTo>
                  <a:pt x="1282978" y="604207"/>
                </a:lnTo>
                <a:lnTo>
                  <a:pt x="0" y="5988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69F188C-BEB7-4E86-A238-4CC5E534E353}"/>
              </a:ext>
            </a:extLst>
          </p:cNvPr>
          <p:cNvSpPr/>
          <p:nvPr/>
        </p:nvSpPr>
        <p:spPr>
          <a:xfrm>
            <a:off x="3203427" y="2761231"/>
            <a:ext cx="519256" cy="834914"/>
          </a:xfrm>
          <a:custGeom>
            <a:avLst/>
            <a:gdLst>
              <a:gd name="connsiteX0" fmla="*/ 0 w 729343"/>
              <a:gd name="connsiteY0" fmla="*/ 321128 h 1178378"/>
              <a:gd name="connsiteX1" fmla="*/ 8164 w 729343"/>
              <a:gd name="connsiteY1" fmla="*/ 857250 h 1178378"/>
              <a:gd name="connsiteX2" fmla="*/ 729343 w 729343"/>
              <a:gd name="connsiteY2" fmla="*/ 1178378 h 1178378"/>
              <a:gd name="connsiteX3" fmla="*/ 723900 w 729343"/>
              <a:gd name="connsiteY3" fmla="*/ 0 h 1178378"/>
              <a:gd name="connsiteX4" fmla="*/ 0 w 729343"/>
              <a:gd name="connsiteY4" fmla="*/ 321128 h 1178378"/>
              <a:gd name="connsiteX0" fmla="*/ 0 w 732065"/>
              <a:gd name="connsiteY0" fmla="*/ 321128 h 1178378"/>
              <a:gd name="connsiteX1" fmla="*/ 10886 w 732065"/>
              <a:gd name="connsiteY1" fmla="*/ 857250 h 1178378"/>
              <a:gd name="connsiteX2" fmla="*/ 732065 w 732065"/>
              <a:gd name="connsiteY2" fmla="*/ 1178378 h 1178378"/>
              <a:gd name="connsiteX3" fmla="*/ 726622 w 732065"/>
              <a:gd name="connsiteY3" fmla="*/ 0 h 1178378"/>
              <a:gd name="connsiteX4" fmla="*/ 0 w 732065"/>
              <a:gd name="connsiteY4" fmla="*/ 321128 h 1178378"/>
              <a:gd name="connsiteX0" fmla="*/ 0 w 732065"/>
              <a:gd name="connsiteY0" fmla="*/ 329293 h 1186543"/>
              <a:gd name="connsiteX1" fmla="*/ 10886 w 732065"/>
              <a:gd name="connsiteY1" fmla="*/ 865415 h 1186543"/>
              <a:gd name="connsiteX2" fmla="*/ 732065 w 732065"/>
              <a:gd name="connsiteY2" fmla="*/ 1186543 h 1186543"/>
              <a:gd name="connsiteX3" fmla="*/ 729343 w 732065"/>
              <a:gd name="connsiteY3" fmla="*/ 0 h 1186543"/>
              <a:gd name="connsiteX4" fmla="*/ 0 w 732065"/>
              <a:gd name="connsiteY4" fmla="*/ 329293 h 1186543"/>
              <a:gd name="connsiteX0" fmla="*/ 0 w 732065"/>
              <a:gd name="connsiteY0" fmla="*/ 329293 h 1186543"/>
              <a:gd name="connsiteX1" fmla="*/ 5443 w 732065"/>
              <a:gd name="connsiteY1" fmla="*/ 851808 h 1186543"/>
              <a:gd name="connsiteX2" fmla="*/ 732065 w 732065"/>
              <a:gd name="connsiteY2" fmla="*/ 1186543 h 1186543"/>
              <a:gd name="connsiteX3" fmla="*/ 729343 w 732065"/>
              <a:gd name="connsiteY3" fmla="*/ 0 h 1186543"/>
              <a:gd name="connsiteX4" fmla="*/ 0 w 732065"/>
              <a:gd name="connsiteY4" fmla="*/ 329293 h 1186543"/>
              <a:gd name="connsiteX0" fmla="*/ 522 w 732587"/>
              <a:gd name="connsiteY0" fmla="*/ 329293 h 1186543"/>
              <a:gd name="connsiteX1" fmla="*/ 523 w 732587"/>
              <a:gd name="connsiteY1" fmla="*/ 857251 h 1186543"/>
              <a:gd name="connsiteX2" fmla="*/ 732587 w 732587"/>
              <a:gd name="connsiteY2" fmla="*/ 1186543 h 1186543"/>
              <a:gd name="connsiteX3" fmla="*/ 729865 w 732587"/>
              <a:gd name="connsiteY3" fmla="*/ 0 h 1186543"/>
              <a:gd name="connsiteX4" fmla="*/ 522 w 732587"/>
              <a:gd name="connsiteY4" fmla="*/ 329293 h 1186543"/>
              <a:gd name="connsiteX0" fmla="*/ 522 w 732587"/>
              <a:gd name="connsiteY0" fmla="*/ 329293 h 1186543"/>
              <a:gd name="connsiteX1" fmla="*/ 523 w 732587"/>
              <a:gd name="connsiteY1" fmla="*/ 857251 h 1186543"/>
              <a:gd name="connsiteX2" fmla="*/ 732587 w 732587"/>
              <a:gd name="connsiteY2" fmla="*/ 1186543 h 1186543"/>
              <a:gd name="connsiteX3" fmla="*/ 729865 w 732587"/>
              <a:gd name="connsiteY3" fmla="*/ 0 h 1186543"/>
              <a:gd name="connsiteX4" fmla="*/ 522 w 732587"/>
              <a:gd name="connsiteY4" fmla="*/ 329293 h 1186543"/>
              <a:gd name="connsiteX0" fmla="*/ 0 w 742950"/>
              <a:gd name="connsiteY0" fmla="*/ 323851 h 1186543"/>
              <a:gd name="connsiteX1" fmla="*/ 10886 w 742950"/>
              <a:gd name="connsiteY1" fmla="*/ 857251 h 1186543"/>
              <a:gd name="connsiteX2" fmla="*/ 742950 w 742950"/>
              <a:gd name="connsiteY2" fmla="*/ 1186543 h 1186543"/>
              <a:gd name="connsiteX3" fmla="*/ 740228 w 742950"/>
              <a:gd name="connsiteY3" fmla="*/ 0 h 1186543"/>
              <a:gd name="connsiteX4" fmla="*/ 0 w 742950"/>
              <a:gd name="connsiteY4" fmla="*/ 323851 h 1186543"/>
              <a:gd name="connsiteX0" fmla="*/ 0 w 742950"/>
              <a:gd name="connsiteY0" fmla="*/ 323851 h 1186543"/>
              <a:gd name="connsiteX1" fmla="*/ 8165 w 742950"/>
              <a:gd name="connsiteY1" fmla="*/ 857251 h 1186543"/>
              <a:gd name="connsiteX2" fmla="*/ 742950 w 742950"/>
              <a:gd name="connsiteY2" fmla="*/ 1186543 h 1186543"/>
              <a:gd name="connsiteX3" fmla="*/ 740228 w 742950"/>
              <a:gd name="connsiteY3" fmla="*/ 0 h 1186543"/>
              <a:gd name="connsiteX4" fmla="*/ 0 w 742950"/>
              <a:gd name="connsiteY4" fmla="*/ 323851 h 1186543"/>
              <a:gd name="connsiteX0" fmla="*/ 19153 w 734889"/>
              <a:gd name="connsiteY0" fmla="*/ 323851 h 1186543"/>
              <a:gd name="connsiteX1" fmla="*/ 104 w 734889"/>
              <a:gd name="connsiteY1" fmla="*/ 857251 h 1186543"/>
              <a:gd name="connsiteX2" fmla="*/ 734889 w 734889"/>
              <a:gd name="connsiteY2" fmla="*/ 1186543 h 1186543"/>
              <a:gd name="connsiteX3" fmla="*/ 732167 w 734889"/>
              <a:gd name="connsiteY3" fmla="*/ 0 h 1186543"/>
              <a:gd name="connsiteX4" fmla="*/ 19153 w 734889"/>
              <a:gd name="connsiteY4" fmla="*/ 323851 h 1186543"/>
              <a:gd name="connsiteX0" fmla="*/ 0 w 715736"/>
              <a:gd name="connsiteY0" fmla="*/ 323851 h 1186543"/>
              <a:gd name="connsiteX1" fmla="*/ 10887 w 715736"/>
              <a:gd name="connsiteY1" fmla="*/ 865415 h 1186543"/>
              <a:gd name="connsiteX2" fmla="*/ 715736 w 715736"/>
              <a:gd name="connsiteY2" fmla="*/ 1186543 h 1186543"/>
              <a:gd name="connsiteX3" fmla="*/ 713014 w 715736"/>
              <a:gd name="connsiteY3" fmla="*/ 0 h 1186543"/>
              <a:gd name="connsiteX4" fmla="*/ 0 w 715736"/>
              <a:gd name="connsiteY4" fmla="*/ 323851 h 1186543"/>
              <a:gd name="connsiteX0" fmla="*/ 0 w 710293"/>
              <a:gd name="connsiteY0" fmla="*/ 323851 h 1186543"/>
              <a:gd name="connsiteX1" fmla="*/ 5444 w 710293"/>
              <a:gd name="connsiteY1" fmla="*/ 865415 h 1186543"/>
              <a:gd name="connsiteX2" fmla="*/ 710293 w 710293"/>
              <a:gd name="connsiteY2" fmla="*/ 1186543 h 1186543"/>
              <a:gd name="connsiteX3" fmla="*/ 707571 w 710293"/>
              <a:gd name="connsiteY3" fmla="*/ 0 h 1186543"/>
              <a:gd name="connsiteX4" fmla="*/ 0 w 710293"/>
              <a:gd name="connsiteY4" fmla="*/ 323851 h 1186543"/>
              <a:gd name="connsiteX0" fmla="*/ 0 w 721179"/>
              <a:gd name="connsiteY0" fmla="*/ 329294 h 1186543"/>
              <a:gd name="connsiteX1" fmla="*/ 16330 w 721179"/>
              <a:gd name="connsiteY1" fmla="*/ 865415 h 1186543"/>
              <a:gd name="connsiteX2" fmla="*/ 721179 w 721179"/>
              <a:gd name="connsiteY2" fmla="*/ 1186543 h 1186543"/>
              <a:gd name="connsiteX3" fmla="*/ 718457 w 721179"/>
              <a:gd name="connsiteY3" fmla="*/ 0 h 1186543"/>
              <a:gd name="connsiteX4" fmla="*/ 0 w 721179"/>
              <a:gd name="connsiteY4" fmla="*/ 329294 h 1186543"/>
              <a:gd name="connsiteX0" fmla="*/ 0 w 715736"/>
              <a:gd name="connsiteY0" fmla="*/ 323851 h 1186543"/>
              <a:gd name="connsiteX1" fmla="*/ 10887 w 715736"/>
              <a:gd name="connsiteY1" fmla="*/ 865415 h 1186543"/>
              <a:gd name="connsiteX2" fmla="*/ 715736 w 715736"/>
              <a:gd name="connsiteY2" fmla="*/ 1186543 h 1186543"/>
              <a:gd name="connsiteX3" fmla="*/ 713014 w 715736"/>
              <a:gd name="connsiteY3" fmla="*/ 0 h 1186543"/>
              <a:gd name="connsiteX4" fmla="*/ 0 w 715736"/>
              <a:gd name="connsiteY4" fmla="*/ 323851 h 1186543"/>
              <a:gd name="connsiteX0" fmla="*/ 3049 w 718785"/>
              <a:gd name="connsiteY0" fmla="*/ 323851 h 1186543"/>
              <a:gd name="connsiteX1" fmla="*/ 329 w 718785"/>
              <a:gd name="connsiteY1" fmla="*/ 868137 h 1186543"/>
              <a:gd name="connsiteX2" fmla="*/ 718785 w 718785"/>
              <a:gd name="connsiteY2" fmla="*/ 1186543 h 1186543"/>
              <a:gd name="connsiteX3" fmla="*/ 716063 w 718785"/>
              <a:gd name="connsiteY3" fmla="*/ 0 h 1186543"/>
              <a:gd name="connsiteX4" fmla="*/ 3049 w 718785"/>
              <a:gd name="connsiteY4" fmla="*/ 323851 h 1186543"/>
              <a:gd name="connsiteX0" fmla="*/ 0 w 723900"/>
              <a:gd name="connsiteY0" fmla="*/ 326572 h 1186543"/>
              <a:gd name="connsiteX1" fmla="*/ 5444 w 723900"/>
              <a:gd name="connsiteY1" fmla="*/ 868137 h 1186543"/>
              <a:gd name="connsiteX2" fmla="*/ 723900 w 723900"/>
              <a:gd name="connsiteY2" fmla="*/ 1186543 h 1186543"/>
              <a:gd name="connsiteX3" fmla="*/ 721178 w 723900"/>
              <a:gd name="connsiteY3" fmla="*/ 0 h 1186543"/>
              <a:gd name="connsiteX4" fmla="*/ 0 w 723900"/>
              <a:gd name="connsiteY4" fmla="*/ 326572 h 1186543"/>
              <a:gd name="connsiteX0" fmla="*/ 3049 w 726949"/>
              <a:gd name="connsiteY0" fmla="*/ 326572 h 1186543"/>
              <a:gd name="connsiteX1" fmla="*/ 329 w 726949"/>
              <a:gd name="connsiteY1" fmla="*/ 873580 h 1186543"/>
              <a:gd name="connsiteX2" fmla="*/ 726949 w 726949"/>
              <a:gd name="connsiteY2" fmla="*/ 1186543 h 1186543"/>
              <a:gd name="connsiteX3" fmla="*/ 724227 w 726949"/>
              <a:gd name="connsiteY3" fmla="*/ 0 h 1186543"/>
              <a:gd name="connsiteX4" fmla="*/ 3049 w 726949"/>
              <a:gd name="connsiteY4" fmla="*/ 326572 h 1186543"/>
              <a:gd name="connsiteX0" fmla="*/ 522 w 724422"/>
              <a:gd name="connsiteY0" fmla="*/ 326572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2 w 724422"/>
              <a:gd name="connsiteY4" fmla="*/ 326572 h 1186543"/>
              <a:gd name="connsiteX0" fmla="*/ 0 w 729343"/>
              <a:gd name="connsiteY0" fmla="*/ 340179 h 1186543"/>
              <a:gd name="connsiteX1" fmla="*/ 5445 w 729343"/>
              <a:gd name="connsiteY1" fmla="*/ 862694 h 1186543"/>
              <a:gd name="connsiteX2" fmla="*/ 729343 w 729343"/>
              <a:gd name="connsiteY2" fmla="*/ 1186543 h 1186543"/>
              <a:gd name="connsiteX3" fmla="*/ 726621 w 729343"/>
              <a:gd name="connsiteY3" fmla="*/ 0 h 1186543"/>
              <a:gd name="connsiteX4" fmla="*/ 0 w 729343"/>
              <a:gd name="connsiteY4" fmla="*/ 340179 h 1186543"/>
              <a:gd name="connsiteX0" fmla="*/ 522 w 724422"/>
              <a:gd name="connsiteY0" fmla="*/ 321129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2 w 724422"/>
              <a:gd name="connsiteY4" fmla="*/ 321129 h 1186543"/>
              <a:gd name="connsiteX0" fmla="*/ 0 w 732064"/>
              <a:gd name="connsiteY0" fmla="*/ 326572 h 1186543"/>
              <a:gd name="connsiteX1" fmla="*/ 8166 w 732064"/>
              <a:gd name="connsiteY1" fmla="*/ 862694 h 1186543"/>
              <a:gd name="connsiteX2" fmla="*/ 732064 w 732064"/>
              <a:gd name="connsiteY2" fmla="*/ 1186543 h 1186543"/>
              <a:gd name="connsiteX3" fmla="*/ 729342 w 732064"/>
              <a:gd name="connsiteY3" fmla="*/ 0 h 1186543"/>
              <a:gd name="connsiteX4" fmla="*/ 0 w 732064"/>
              <a:gd name="connsiteY4" fmla="*/ 326572 h 1186543"/>
              <a:gd name="connsiteX0" fmla="*/ 523 w 724422"/>
              <a:gd name="connsiteY0" fmla="*/ 326572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3 w 724422"/>
              <a:gd name="connsiteY4" fmla="*/ 326572 h 1186543"/>
              <a:gd name="connsiteX0" fmla="*/ 0 w 734785"/>
              <a:gd name="connsiteY0" fmla="*/ 329294 h 1186543"/>
              <a:gd name="connsiteX1" fmla="*/ 10887 w 734785"/>
              <a:gd name="connsiteY1" fmla="*/ 862694 h 1186543"/>
              <a:gd name="connsiteX2" fmla="*/ 734785 w 734785"/>
              <a:gd name="connsiteY2" fmla="*/ 1186543 h 1186543"/>
              <a:gd name="connsiteX3" fmla="*/ 732063 w 734785"/>
              <a:gd name="connsiteY3" fmla="*/ 0 h 1186543"/>
              <a:gd name="connsiteX4" fmla="*/ 0 w 734785"/>
              <a:gd name="connsiteY4" fmla="*/ 329294 h 1186543"/>
              <a:gd name="connsiteX0" fmla="*/ 0 w 732064"/>
              <a:gd name="connsiteY0" fmla="*/ 329294 h 1186543"/>
              <a:gd name="connsiteX1" fmla="*/ 8166 w 732064"/>
              <a:gd name="connsiteY1" fmla="*/ 862694 h 1186543"/>
              <a:gd name="connsiteX2" fmla="*/ 732064 w 732064"/>
              <a:gd name="connsiteY2" fmla="*/ 1186543 h 1186543"/>
              <a:gd name="connsiteX3" fmla="*/ 729342 w 732064"/>
              <a:gd name="connsiteY3" fmla="*/ 0 h 1186543"/>
              <a:gd name="connsiteX4" fmla="*/ 0 w 732064"/>
              <a:gd name="connsiteY4" fmla="*/ 329294 h 1186543"/>
              <a:gd name="connsiteX0" fmla="*/ 0 w 726621"/>
              <a:gd name="connsiteY0" fmla="*/ 321130 h 1186543"/>
              <a:gd name="connsiteX1" fmla="*/ 2723 w 726621"/>
              <a:gd name="connsiteY1" fmla="*/ 862694 h 1186543"/>
              <a:gd name="connsiteX2" fmla="*/ 726621 w 726621"/>
              <a:gd name="connsiteY2" fmla="*/ 1186543 h 1186543"/>
              <a:gd name="connsiteX3" fmla="*/ 723899 w 726621"/>
              <a:gd name="connsiteY3" fmla="*/ 0 h 1186543"/>
              <a:gd name="connsiteX4" fmla="*/ 0 w 726621"/>
              <a:gd name="connsiteY4" fmla="*/ 321130 h 1186543"/>
              <a:gd name="connsiteX0" fmla="*/ 0 w 726621"/>
              <a:gd name="connsiteY0" fmla="*/ 321130 h 1183822"/>
              <a:gd name="connsiteX1" fmla="*/ 2723 w 726621"/>
              <a:gd name="connsiteY1" fmla="*/ 862694 h 1183822"/>
              <a:gd name="connsiteX2" fmla="*/ 726621 w 726621"/>
              <a:gd name="connsiteY2" fmla="*/ 1183822 h 1183822"/>
              <a:gd name="connsiteX3" fmla="*/ 723899 w 726621"/>
              <a:gd name="connsiteY3" fmla="*/ 0 h 1183822"/>
              <a:gd name="connsiteX4" fmla="*/ 0 w 726621"/>
              <a:gd name="connsiteY4" fmla="*/ 321130 h 1183822"/>
              <a:gd name="connsiteX0" fmla="*/ 0 w 727144"/>
              <a:gd name="connsiteY0" fmla="*/ 318409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8409 h 1181101"/>
              <a:gd name="connsiteX0" fmla="*/ 0 w 727144"/>
              <a:gd name="connsiteY0" fmla="*/ 312967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2967 h 1181101"/>
              <a:gd name="connsiteX0" fmla="*/ 0 w 727144"/>
              <a:gd name="connsiteY0" fmla="*/ 318410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8410 h 1181101"/>
              <a:gd name="connsiteX0" fmla="*/ 0 w 732064"/>
              <a:gd name="connsiteY0" fmla="*/ 318410 h 1183823"/>
              <a:gd name="connsiteX1" fmla="*/ 2723 w 732064"/>
              <a:gd name="connsiteY1" fmla="*/ 859973 h 1183823"/>
              <a:gd name="connsiteX2" fmla="*/ 732064 w 732064"/>
              <a:gd name="connsiteY2" fmla="*/ 1183823 h 1183823"/>
              <a:gd name="connsiteX3" fmla="*/ 726621 w 732064"/>
              <a:gd name="connsiteY3" fmla="*/ 0 h 1183823"/>
              <a:gd name="connsiteX4" fmla="*/ 0 w 732064"/>
              <a:gd name="connsiteY4" fmla="*/ 318410 h 1183823"/>
              <a:gd name="connsiteX0" fmla="*/ 0 w 727144"/>
              <a:gd name="connsiteY0" fmla="*/ 318410 h 1186544"/>
              <a:gd name="connsiteX1" fmla="*/ 2723 w 727144"/>
              <a:gd name="connsiteY1" fmla="*/ 859973 h 1186544"/>
              <a:gd name="connsiteX2" fmla="*/ 726621 w 727144"/>
              <a:gd name="connsiteY2" fmla="*/ 1186544 h 1186544"/>
              <a:gd name="connsiteX3" fmla="*/ 726621 w 727144"/>
              <a:gd name="connsiteY3" fmla="*/ 0 h 1186544"/>
              <a:gd name="connsiteX4" fmla="*/ 0 w 727144"/>
              <a:gd name="connsiteY4" fmla="*/ 318410 h 1186544"/>
              <a:gd name="connsiteX0" fmla="*/ 0 w 729342"/>
              <a:gd name="connsiteY0" fmla="*/ 318410 h 1186544"/>
              <a:gd name="connsiteX1" fmla="*/ 2723 w 729342"/>
              <a:gd name="connsiteY1" fmla="*/ 859973 h 1186544"/>
              <a:gd name="connsiteX2" fmla="*/ 729342 w 729342"/>
              <a:gd name="connsiteY2" fmla="*/ 1186544 h 1186544"/>
              <a:gd name="connsiteX3" fmla="*/ 726621 w 729342"/>
              <a:gd name="connsiteY3" fmla="*/ 0 h 1186544"/>
              <a:gd name="connsiteX4" fmla="*/ 0 w 729342"/>
              <a:gd name="connsiteY4" fmla="*/ 318410 h 1186544"/>
              <a:gd name="connsiteX0" fmla="*/ 0 w 729342"/>
              <a:gd name="connsiteY0" fmla="*/ 318410 h 1181101"/>
              <a:gd name="connsiteX1" fmla="*/ 2723 w 729342"/>
              <a:gd name="connsiteY1" fmla="*/ 859973 h 1181101"/>
              <a:gd name="connsiteX2" fmla="*/ 729342 w 729342"/>
              <a:gd name="connsiteY2" fmla="*/ 1181101 h 1181101"/>
              <a:gd name="connsiteX3" fmla="*/ 726621 w 729342"/>
              <a:gd name="connsiteY3" fmla="*/ 0 h 1181101"/>
              <a:gd name="connsiteX4" fmla="*/ 0 w 729342"/>
              <a:gd name="connsiteY4" fmla="*/ 318410 h 1181101"/>
              <a:gd name="connsiteX0" fmla="*/ 14186 w 726750"/>
              <a:gd name="connsiteY0" fmla="*/ 326799 h 1181101"/>
              <a:gd name="connsiteX1" fmla="*/ 131 w 726750"/>
              <a:gd name="connsiteY1" fmla="*/ 859973 h 1181101"/>
              <a:gd name="connsiteX2" fmla="*/ 726750 w 726750"/>
              <a:gd name="connsiteY2" fmla="*/ 1181101 h 1181101"/>
              <a:gd name="connsiteX3" fmla="*/ 724029 w 726750"/>
              <a:gd name="connsiteY3" fmla="*/ 0 h 1181101"/>
              <a:gd name="connsiteX4" fmla="*/ 14186 w 726750"/>
              <a:gd name="connsiteY4" fmla="*/ 326799 h 1181101"/>
              <a:gd name="connsiteX0" fmla="*/ 14186 w 726750"/>
              <a:gd name="connsiteY0" fmla="*/ 318410 h 1172712"/>
              <a:gd name="connsiteX1" fmla="*/ 131 w 726750"/>
              <a:gd name="connsiteY1" fmla="*/ 851584 h 1172712"/>
              <a:gd name="connsiteX2" fmla="*/ 726750 w 726750"/>
              <a:gd name="connsiteY2" fmla="*/ 1172712 h 1172712"/>
              <a:gd name="connsiteX3" fmla="*/ 724029 w 726750"/>
              <a:gd name="connsiteY3" fmla="*/ 0 h 1172712"/>
              <a:gd name="connsiteX4" fmla="*/ 14186 w 726750"/>
              <a:gd name="connsiteY4" fmla="*/ 318410 h 1172712"/>
              <a:gd name="connsiteX0" fmla="*/ 0 w 729342"/>
              <a:gd name="connsiteY0" fmla="*/ 318410 h 1172712"/>
              <a:gd name="connsiteX1" fmla="*/ 2723 w 729342"/>
              <a:gd name="connsiteY1" fmla="*/ 851584 h 1172712"/>
              <a:gd name="connsiteX2" fmla="*/ 729342 w 729342"/>
              <a:gd name="connsiteY2" fmla="*/ 1172712 h 1172712"/>
              <a:gd name="connsiteX3" fmla="*/ 726621 w 729342"/>
              <a:gd name="connsiteY3" fmla="*/ 0 h 1172712"/>
              <a:gd name="connsiteX4" fmla="*/ 0 w 729342"/>
              <a:gd name="connsiteY4" fmla="*/ 318410 h 117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2" h="1172712">
                <a:moveTo>
                  <a:pt x="0" y="318410"/>
                </a:moveTo>
                <a:cubicBezTo>
                  <a:pt x="1814" y="492582"/>
                  <a:pt x="909" y="677412"/>
                  <a:pt x="2723" y="851584"/>
                </a:cubicBezTo>
                <a:lnTo>
                  <a:pt x="729342" y="1172712"/>
                </a:lnTo>
                <a:cubicBezTo>
                  <a:pt x="727528" y="779919"/>
                  <a:pt x="728435" y="392793"/>
                  <a:pt x="726621" y="0"/>
                </a:cubicBezTo>
                <a:lnTo>
                  <a:pt x="0" y="3184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D795FD-4C68-45D3-835A-4BFC0CFD4C29}"/>
              </a:ext>
            </a:extLst>
          </p:cNvPr>
          <p:cNvSpPr/>
          <p:nvPr/>
        </p:nvSpPr>
        <p:spPr>
          <a:xfrm>
            <a:off x="3203427" y="1536730"/>
            <a:ext cx="519256" cy="834914"/>
          </a:xfrm>
          <a:custGeom>
            <a:avLst/>
            <a:gdLst>
              <a:gd name="connsiteX0" fmla="*/ 0 w 729343"/>
              <a:gd name="connsiteY0" fmla="*/ 321128 h 1178378"/>
              <a:gd name="connsiteX1" fmla="*/ 8164 w 729343"/>
              <a:gd name="connsiteY1" fmla="*/ 857250 h 1178378"/>
              <a:gd name="connsiteX2" fmla="*/ 729343 w 729343"/>
              <a:gd name="connsiteY2" fmla="*/ 1178378 h 1178378"/>
              <a:gd name="connsiteX3" fmla="*/ 723900 w 729343"/>
              <a:gd name="connsiteY3" fmla="*/ 0 h 1178378"/>
              <a:gd name="connsiteX4" fmla="*/ 0 w 729343"/>
              <a:gd name="connsiteY4" fmla="*/ 321128 h 1178378"/>
              <a:gd name="connsiteX0" fmla="*/ 0 w 732065"/>
              <a:gd name="connsiteY0" fmla="*/ 321128 h 1178378"/>
              <a:gd name="connsiteX1" fmla="*/ 10886 w 732065"/>
              <a:gd name="connsiteY1" fmla="*/ 857250 h 1178378"/>
              <a:gd name="connsiteX2" fmla="*/ 732065 w 732065"/>
              <a:gd name="connsiteY2" fmla="*/ 1178378 h 1178378"/>
              <a:gd name="connsiteX3" fmla="*/ 726622 w 732065"/>
              <a:gd name="connsiteY3" fmla="*/ 0 h 1178378"/>
              <a:gd name="connsiteX4" fmla="*/ 0 w 732065"/>
              <a:gd name="connsiteY4" fmla="*/ 321128 h 1178378"/>
              <a:gd name="connsiteX0" fmla="*/ 0 w 732065"/>
              <a:gd name="connsiteY0" fmla="*/ 329293 h 1186543"/>
              <a:gd name="connsiteX1" fmla="*/ 10886 w 732065"/>
              <a:gd name="connsiteY1" fmla="*/ 865415 h 1186543"/>
              <a:gd name="connsiteX2" fmla="*/ 732065 w 732065"/>
              <a:gd name="connsiteY2" fmla="*/ 1186543 h 1186543"/>
              <a:gd name="connsiteX3" fmla="*/ 729343 w 732065"/>
              <a:gd name="connsiteY3" fmla="*/ 0 h 1186543"/>
              <a:gd name="connsiteX4" fmla="*/ 0 w 732065"/>
              <a:gd name="connsiteY4" fmla="*/ 329293 h 1186543"/>
              <a:gd name="connsiteX0" fmla="*/ 0 w 732065"/>
              <a:gd name="connsiteY0" fmla="*/ 329293 h 1186543"/>
              <a:gd name="connsiteX1" fmla="*/ 5443 w 732065"/>
              <a:gd name="connsiteY1" fmla="*/ 851808 h 1186543"/>
              <a:gd name="connsiteX2" fmla="*/ 732065 w 732065"/>
              <a:gd name="connsiteY2" fmla="*/ 1186543 h 1186543"/>
              <a:gd name="connsiteX3" fmla="*/ 729343 w 732065"/>
              <a:gd name="connsiteY3" fmla="*/ 0 h 1186543"/>
              <a:gd name="connsiteX4" fmla="*/ 0 w 732065"/>
              <a:gd name="connsiteY4" fmla="*/ 329293 h 1186543"/>
              <a:gd name="connsiteX0" fmla="*/ 522 w 732587"/>
              <a:gd name="connsiteY0" fmla="*/ 329293 h 1186543"/>
              <a:gd name="connsiteX1" fmla="*/ 523 w 732587"/>
              <a:gd name="connsiteY1" fmla="*/ 857251 h 1186543"/>
              <a:gd name="connsiteX2" fmla="*/ 732587 w 732587"/>
              <a:gd name="connsiteY2" fmla="*/ 1186543 h 1186543"/>
              <a:gd name="connsiteX3" fmla="*/ 729865 w 732587"/>
              <a:gd name="connsiteY3" fmla="*/ 0 h 1186543"/>
              <a:gd name="connsiteX4" fmla="*/ 522 w 732587"/>
              <a:gd name="connsiteY4" fmla="*/ 329293 h 1186543"/>
              <a:gd name="connsiteX0" fmla="*/ 522 w 732587"/>
              <a:gd name="connsiteY0" fmla="*/ 329293 h 1186543"/>
              <a:gd name="connsiteX1" fmla="*/ 523 w 732587"/>
              <a:gd name="connsiteY1" fmla="*/ 857251 h 1186543"/>
              <a:gd name="connsiteX2" fmla="*/ 732587 w 732587"/>
              <a:gd name="connsiteY2" fmla="*/ 1186543 h 1186543"/>
              <a:gd name="connsiteX3" fmla="*/ 729865 w 732587"/>
              <a:gd name="connsiteY3" fmla="*/ 0 h 1186543"/>
              <a:gd name="connsiteX4" fmla="*/ 522 w 732587"/>
              <a:gd name="connsiteY4" fmla="*/ 329293 h 1186543"/>
              <a:gd name="connsiteX0" fmla="*/ 0 w 742950"/>
              <a:gd name="connsiteY0" fmla="*/ 323851 h 1186543"/>
              <a:gd name="connsiteX1" fmla="*/ 10886 w 742950"/>
              <a:gd name="connsiteY1" fmla="*/ 857251 h 1186543"/>
              <a:gd name="connsiteX2" fmla="*/ 742950 w 742950"/>
              <a:gd name="connsiteY2" fmla="*/ 1186543 h 1186543"/>
              <a:gd name="connsiteX3" fmla="*/ 740228 w 742950"/>
              <a:gd name="connsiteY3" fmla="*/ 0 h 1186543"/>
              <a:gd name="connsiteX4" fmla="*/ 0 w 742950"/>
              <a:gd name="connsiteY4" fmla="*/ 323851 h 1186543"/>
              <a:gd name="connsiteX0" fmla="*/ 0 w 742950"/>
              <a:gd name="connsiteY0" fmla="*/ 323851 h 1186543"/>
              <a:gd name="connsiteX1" fmla="*/ 8165 w 742950"/>
              <a:gd name="connsiteY1" fmla="*/ 857251 h 1186543"/>
              <a:gd name="connsiteX2" fmla="*/ 742950 w 742950"/>
              <a:gd name="connsiteY2" fmla="*/ 1186543 h 1186543"/>
              <a:gd name="connsiteX3" fmla="*/ 740228 w 742950"/>
              <a:gd name="connsiteY3" fmla="*/ 0 h 1186543"/>
              <a:gd name="connsiteX4" fmla="*/ 0 w 742950"/>
              <a:gd name="connsiteY4" fmla="*/ 323851 h 1186543"/>
              <a:gd name="connsiteX0" fmla="*/ 19153 w 734889"/>
              <a:gd name="connsiteY0" fmla="*/ 323851 h 1186543"/>
              <a:gd name="connsiteX1" fmla="*/ 104 w 734889"/>
              <a:gd name="connsiteY1" fmla="*/ 857251 h 1186543"/>
              <a:gd name="connsiteX2" fmla="*/ 734889 w 734889"/>
              <a:gd name="connsiteY2" fmla="*/ 1186543 h 1186543"/>
              <a:gd name="connsiteX3" fmla="*/ 732167 w 734889"/>
              <a:gd name="connsiteY3" fmla="*/ 0 h 1186543"/>
              <a:gd name="connsiteX4" fmla="*/ 19153 w 734889"/>
              <a:gd name="connsiteY4" fmla="*/ 323851 h 1186543"/>
              <a:gd name="connsiteX0" fmla="*/ 0 w 715736"/>
              <a:gd name="connsiteY0" fmla="*/ 323851 h 1186543"/>
              <a:gd name="connsiteX1" fmla="*/ 10887 w 715736"/>
              <a:gd name="connsiteY1" fmla="*/ 865415 h 1186543"/>
              <a:gd name="connsiteX2" fmla="*/ 715736 w 715736"/>
              <a:gd name="connsiteY2" fmla="*/ 1186543 h 1186543"/>
              <a:gd name="connsiteX3" fmla="*/ 713014 w 715736"/>
              <a:gd name="connsiteY3" fmla="*/ 0 h 1186543"/>
              <a:gd name="connsiteX4" fmla="*/ 0 w 715736"/>
              <a:gd name="connsiteY4" fmla="*/ 323851 h 1186543"/>
              <a:gd name="connsiteX0" fmla="*/ 0 w 710293"/>
              <a:gd name="connsiteY0" fmla="*/ 323851 h 1186543"/>
              <a:gd name="connsiteX1" fmla="*/ 5444 w 710293"/>
              <a:gd name="connsiteY1" fmla="*/ 865415 h 1186543"/>
              <a:gd name="connsiteX2" fmla="*/ 710293 w 710293"/>
              <a:gd name="connsiteY2" fmla="*/ 1186543 h 1186543"/>
              <a:gd name="connsiteX3" fmla="*/ 707571 w 710293"/>
              <a:gd name="connsiteY3" fmla="*/ 0 h 1186543"/>
              <a:gd name="connsiteX4" fmla="*/ 0 w 710293"/>
              <a:gd name="connsiteY4" fmla="*/ 323851 h 1186543"/>
              <a:gd name="connsiteX0" fmla="*/ 0 w 721179"/>
              <a:gd name="connsiteY0" fmla="*/ 329294 h 1186543"/>
              <a:gd name="connsiteX1" fmla="*/ 16330 w 721179"/>
              <a:gd name="connsiteY1" fmla="*/ 865415 h 1186543"/>
              <a:gd name="connsiteX2" fmla="*/ 721179 w 721179"/>
              <a:gd name="connsiteY2" fmla="*/ 1186543 h 1186543"/>
              <a:gd name="connsiteX3" fmla="*/ 718457 w 721179"/>
              <a:gd name="connsiteY3" fmla="*/ 0 h 1186543"/>
              <a:gd name="connsiteX4" fmla="*/ 0 w 721179"/>
              <a:gd name="connsiteY4" fmla="*/ 329294 h 1186543"/>
              <a:gd name="connsiteX0" fmla="*/ 0 w 715736"/>
              <a:gd name="connsiteY0" fmla="*/ 323851 h 1186543"/>
              <a:gd name="connsiteX1" fmla="*/ 10887 w 715736"/>
              <a:gd name="connsiteY1" fmla="*/ 865415 h 1186543"/>
              <a:gd name="connsiteX2" fmla="*/ 715736 w 715736"/>
              <a:gd name="connsiteY2" fmla="*/ 1186543 h 1186543"/>
              <a:gd name="connsiteX3" fmla="*/ 713014 w 715736"/>
              <a:gd name="connsiteY3" fmla="*/ 0 h 1186543"/>
              <a:gd name="connsiteX4" fmla="*/ 0 w 715736"/>
              <a:gd name="connsiteY4" fmla="*/ 323851 h 1186543"/>
              <a:gd name="connsiteX0" fmla="*/ 3049 w 718785"/>
              <a:gd name="connsiteY0" fmla="*/ 323851 h 1186543"/>
              <a:gd name="connsiteX1" fmla="*/ 329 w 718785"/>
              <a:gd name="connsiteY1" fmla="*/ 868137 h 1186543"/>
              <a:gd name="connsiteX2" fmla="*/ 718785 w 718785"/>
              <a:gd name="connsiteY2" fmla="*/ 1186543 h 1186543"/>
              <a:gd name="connsiteX3" fmla="*/ 716063 w 718785"/>
              <a:gd name="connsiteY3" fmla="*/ 0 h 1186543"/>
              <a:gd name="connsiteX4" fmla="*/ 3049 w 718785"/>
              <a:gd name="connsiteY4" fmla="*/ 323851 h 1186543"/>
              <a:gd name="connsiteX0" fmla="*/ 0 w 723900"/>
              <a:gd name="connsiteY0" fmla="*/ 326572 h 1186543"/>
              <a:gd name="connsiteX1" fmla="*/ 5444 w 723900"/>
              <a:gd name="connsiteY1" fmla="*/ 868137 h 1186543"/>
              <a:gd name="connsiteX2" fmla="*/ 723900 w 723900"/>
              <a:gd name="connsiteY2" fmla="*/ 1186543 h 1186543"/>
              <a:gd name="connsiteX3" fmla="*/ 721178 w 723900"/>
              <a:gd name="connsiteY3" fmla="*/ 0 h 1186543"/>
              <a:gd name="connsiteX4" fmla="*/ 0 w 723900"/>
              <a:gd name="connsiteY4" fmla="*/ 326572 h 1186543"/>
              <a:gd name="connsiteX0" fmla="*/ 3049 w 726949"/>
              <a:gd name="connsiteY0" fmla="*/ 326572 h 1186543"/>
              <a:gd name="connsiteX1" fmla="*/ 329 w 726949"/>
              <a:gd name="connsiteY1" fmla="*/ 873580 h 1186543"/>
              <a:gd name="connsiteX2" fmla="*/ 726949 w 726949"/>
              <a:gd name="connsiteY2" fmla="*/ 1186543 h 1186543"/>
              <a:gd name="connsiteX3" fmla="*/ 724227 w 726949"/>
              <a:gd name="connsiteY3" fmla="*/ 0 h 1186543"/>
              <a:gd name="connsiteX4" fmla="*/ 3049 w 726949"/>
              <a:gd name="connsiteY4" fmla="*/ 326572 h 1186543"/>
              <a:gd name="connsiteX0" fmla="*/ 522 w 724422"/>
              <a:gd name="connsiteY0" fmla="*/ 326572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2 w 724422"/>
              <a:gd name="connsiteY4" fmla="*/ 326572 h 1186543"/>
              <a:gd name="connsiteX0" fmla="*/ 0 w 729343"/>
              <a:gd name="connsiteY0" fmla="*/ 340179 h 1186543"/>
              <a:gd name="connsiteX1" fmla="*/ 5445 w 729343"/>
              <a:gd name="connsiteY1" fmla="*/ 862694 h 1186543"/>
              <a:gd name="connsiteX2" fmla="*/ 729343 w 729343"/>
              <a:gd name="connsiteY2" fmla="*/ 1186543 h 1186543"/>
              <a:gd name="connsiteX3" fmla="*/ 726621 w 729343"/>
              <a:gd name="connsiteY3" fmla="*/ 0 h 1186543"/>
              <a:gd name="connsiteX4" fmla="*/ 0 w 729343"/>
              <a:gd name="connsiteY4" fmla="*/ 340179 h 1186543"/>
              <a:gd name="connsiteX0" fmla="*/ 522 w 724422"/>
              <a:gd name="connsiteY0" fmla="*/ 321129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2 w 724422"/>
              <a:gd name="connsiteY4" fmla="*/ 321129 h 1186543"/>
              <a:gd name="connsiteX0" fmla="*/ 0 w 732064"/>
              <a:gd name="connsiteY0" fmla="*/ 326572 h 1186543"/>
              <a:gd name="connsiteX1" fmla="*/ 8166 w 732064"/>
              <a:gd name="connsiteY1" fmla="*/ 862694 h 1186543"/>
              <a:gd name="connsiteX2" fmla="*/ 732064 w 732064"/>
              <a:gd name="connsiteY2" fmla="*/ 1186543 h 1186543"/>
              <a:gd name="connsiteX3" fmla="*/ 729342 w 732064"/>
              <a:gd name="connsiteY3" fmla="*/ 0 h 1186543"/>
              <a:gd name="connsiteX4" fmla="*/ 0 w 732064"/>
              <a:gd name="connsiteY4" fmla="*/ 326572 h 1186543"/>
              <a:gd name="connsiteX0" fmla="*/ 523 w 724422"/>
              <a:gd name="connsiteY0" fmla="*/ 326572 h 1186543"/>
              <a:gd name="connsiteX1" fmla="*/ 524 w 724422"/>
              <a:gd name="connsiteY1" fmla="*/ 862694 h 1186543"/>
              <a:gd name="connsiteX2" fmla="*/ 724422 w 724422"/>
              <a:gd name="connsiteY2" fmla="*/ 1186543 h 1186543"/>
              <a:gd name="connsiteX3" fmla="*/ 721700 w 724422"/>
              <a:gd name="connsiteY3" fmla="*/ 0 h 1186543"/>
              <a:gd name="connsiteX4" fmla="*/ 523 w 724422"/>
              <a:gd name="connsiteY4" fmla="*/ 326572 h 1186543"/>
              <a:gd name="connsiteX0" fmla="*/ 0 w 734785"/>
              <a:gd name="connsiteY0" fmla="*/ 329294 h 1186543"/>
              <a:gd name="connsiteX1" fmla="*/ 10887 w 734785"/>
              <a:gd name="connsiteY1" fmla="*/ 862694 h 1186543"/>
              <a:gd name="connsiteX2" fmla="*/ 734785 w 734785"/>
              <a:gd name="connsiteY2" fmla="*/ 1186543 h 1186543"/>
              <a:gd name="connsiteX3" fmla="*/ 732063 w 734785"/>
              <a:gd name="connsiteY3" fmla="*/ 0 h 1186543"/>
              <a:gd name="connsiteX4" fmla="*/ 0 w 734785"/>
              <a:gd name="connsiteY4" fmla="*/ 329294 h 1186543"/>
              <a:gd name="connsiteX0" fmla="*/ 0 w 732064"/>
              <a:gd name="connsiteY0" fmla="*/ 329294 h 1186543"/>
              <a:gd name="connsiteX1" fmla="*/ 8166 w 732064"/>
              <a:gd name="connsiteY1" fmla="*/ 862694 h 1186543"/>
              <a:gd name="connsiteX2" fmla="*/ 732064 w 732064"/>
              <a:gd name="connsiteY2" fmla="*/ 1186543 h 1186543"/>
              <a:gd name="connsiteX3" fmla="*/ 729342 w 732064"/>
              <a:gd name="connsiteY3" fmla="*/ 0 h 1186543"/>
              <a:gd name="connsiteX4" fmla="*/ 0 w 732064"/>
              <a:gd name="connsiteY4" fmla="*/ 329294 h 1186543"/>
              <a:gd name="connsiteX0" fmla="*/ 0 w 726621"/>
              <a:gd name="connsiteY0" fmla="*/ 321130 h 1186543"/>
              <a:gd name="connsiteX1" fmla="*/ 2723 w 726621"/>
              <a:gd name="connsiteY1" fmla="*/ 862694 h 1186543"/>
              <a:gd name="connsiteX2" fmla="*/ 726621 w 726621"/>
              <a:gd name="connsiteY2" fmla="*/ 1186543 h 1186543"/>
              <a:gd name="connsiteX3" fmla="*/ 723899 w 726621"/>
              <a:gd name="connsiteY3" fmla="*/ 0 h 1186543"/>
              <a:gd name="connsiteX4" fmla="*/ 0 w 726621"/>
              <a:gd name="connsiteY4" fmla="*/ 321130 h 1186543"/>
              <a:gd name="connsiteX0" fmla="*/ 0 w 726621"/>
              <a:gd name="connsiteY0" fmla="*/ 321130 h 1183822"/>
              <a:gd name="connsiteX1" fmla="*/ 2723 w 726621"/>
              <a:gd name="connsiteY1" fmla="*/ 862694 h 1183822"/>
              <a:gd name="connsiteX2" fmla="*/ 726621 w 726621"/>
              <a:gd name="connsiteY2" fmla="*/ 1183822 h 1183822"/>
              <a:gd name="connsiteX3" fmla="*/ 723899 w 726621"/>
              <a:gd name="connsiteY3" fmla="*/ 0 h 1183822"/>
              <a:gd name="connsiteX4" fmla="*/ 0 w 726621"/>
              <a:gd name="connsiteY4" fmla="*/ 321130 h 1183822"/>
              <a:gd name="connsiteX0" fmla="*/ 0 w 727144"/>
              <a:gd name="connsiteY0" fmla="*/ 318409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8409 h 1181101"/>
              <a:gd name="connsiteX0" fmla="*/ 0 w 727144"/>
              <a:gd name="connsiteY0" fmla="*/ 312967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2967 h 1181101"/>
              <a:gd name="connsiteX0" fmla="*/ 0 w 727144"/>
              <a:gd name="connsiteY0" fmla="*/ 318410 h 1181101"/>
              <a:gd name="connsiteX1" fmla="*/ 2723 w 727144"/>
              <a:gd name="connsiteY1" fmla="*/ 859973 h 1181101"/>
              <a:gd name="connsiteX2" fmla="*/ 726621 w 727144"/>
              <a:gd name="connsiteY2" fmla="*/ 1181101 h 1181101"/>
              <a:gd name="connsiteX3" fmla="*/ 726621 w 727144"/>
              <a:gd name="connsiteY3" fmla="*/ 0 h 1181101"/>
              <a:gd name="connsiteX4" fmla="*/ 0 w 727144"/>
              <a:gd name="connsiteY4" fmla="*/ 318410 h 1181101"/>
              <a:gd name="connsiteX0" fmla="*/ 0 w 732064"/>
              <a:gd name="connsiteY0" fmla="*/ 318410 h 1183823"/>
              <a:gd name="connsiteX1" fmla="*/ 2723 w 732064"/>
              <a:gd name="connsiteY1" fmla="*/ 859973 h 1183823"/>
              <a:gd name="connsiteX2" fmla="*/ 732064 w 732064"/>
              <a:gd name="connsiteY2" fmla="*/ 1183823 h 1183823"/>
              <a:gd name="connsiteX3" fmla="*/ 726621 w 732064"/>
              <a:gd name="connsiteY3" fmla="*/ 0 h 1183823"/>
              <a:gd name="connsiteX4" fmla="*/ 0 w 732064"/>
              <a:gd name="connsiteY4" fmla="*/ 318410 h 1183823"/>
              <a:gd name="connsiteX0" fmla="*/ 0 w 727144"/>
              <a:gd name="connsiteY0" fmla="*/ 318410 h 1186544"/>
              <a:gd name="connsiteX1" fmla="*/ 2723 w 727144"/>
              <a:gd name="connsiteY1" fmla="*/ 859973 h 1186544"/>
              <a:gd name="connsiteX2" fmla="*/ 726621 w 727144"/>
              <a:gd name="connsiteY2" fmla="*/ 1186544 h 1186544"/>
              <a:gd name="connsiteX3" fmla="*/ 726621 w 727144"/>
              <a:gd name="connsiteY3" fmla="*/ 0 h 1186544"/>
              <a:gd name="connsiteX4" fmla="*/ 0 w 727144"/>
              <a:gd name="connsiteY4" fmla="*/ 318410 h 1186544"/>
              <a:gd name="connsiteX0" fmla="*/ 0 w 729342"/>
              <a:gd name="connsiteY0" fmla="*/ 318410 h 1186544"/>
              <a:gd name="connsiteX1" fmla="*/ 2723 w 729342"/>
              <a:gd name="connsiteY1" fmla="*/ 859973 h 1186544"/>
              <a:gd name="connsiteX2" fmla="*/ 729342 w 729342"/>
              <a:gd name="connsiteY2" fmla="*/ 1186544 h 1186544"/>
              <a:gd name="connsiteX3" fmla="*/ 726621 w 729342"/>
              <a:gd name="connsiteY3" fmla="*/ 0 h 1186544"/>
              <a:gd name="connsiteX4" fmla="*/ 0 w 729342"/>
              <a:gd name="connsiteY4" fmla="*/ 318410 h 1186544"/>
              <a:gd name="connsiteX0" fmla="*/ 0 w 729342"/>
              <a:gd name="connsiteY0" fmla="*/ 318410 h 1181101"/>
              <a:gd name="connsiteX1" fmla="*/ 2723 w 729342"/>
              <a:gd name="connsiteY1" fmla="*/ 859973 h 1181101"/>
              <a:gd name="connsiteX2" fmla="*/ 729342 w 729342"/>
              <a:gd name="connsiteY2" fmla="*/ 1181101 h 1181101"/>
              <a:gd name="connsiteX3" fmla="*/ 726621 w 729342"/>
              <a:gd name="connsiteY3" fmla="*/ 0 h 1181101"/>
              <a:gd name="connsiteX4" fmla="*/ 0 w 729342"/>
              <a:gd name="connsiteY4" fmla="*/ 318410 h 1181101"/>
              <a:gd name="connsiteX0" fmla="*/ 14186 w 726750"/>
              <a:gd name="connsiteY0" fmla="*/ 326799 h 1181101"/>
              <a:gd name="connsiteX1" fmla="*/ 131 w 726750"/>
              <a:gd name="connsiteY1" fmla="*/ 859973 h 1181101"/>
              <a:gd name="connsiteX2" fmla="*/ 726750 w 726750"/>
              <a:gd name="connsiteY2" fmla="*/ 1181101 h 1181101"/>
              <a:gd name="connsiteX3" fmla="*/ 724029 w 726750"/>
              <a:gd name="connsiteY3" fmla="*/ 0 h 1181101"/>
              <a:gd name="connsiteX4" fmla="*/ 14186 w 726750"/>
              <a:gd name="connsiteY4" fmla="*/ 326799 h 1181101"/>
              <a:gd name="connsiteX0" fmla="*/ 14186 w 726750"/>
              <a:gd name="connsiteY0" fmla="*/ 318410 h 1172712"/>
              <a:gd name="connsiteX1" fmla="*/ 131 w 726750"/>
              <a:gd name="connsiteY1" fmla="*/ 851584 h 1172712"/>
              <a:gd name="connsiteX2" fmla="*/ 726750 w 726750"/>
              <a:gd name="connsiteY2" fmla="*/ 1172712 h 1172712"/>
              <a:gd name="connsiteX3" fmla="*/ 724029 w 726750"/>
              <a:gd name="connsiteY3" fmla="*/ 0 h 1172712"/>
              <a:gd name="connsiteX4" fmla="*/ 14186 w 726750"/>
              <a:gd name="connsiteY4" fmla="*/ 318410 h 1172712"/>
              <a:gd name="connsiteX0" fmla="*/ 0 w 729342"/>
              <a:gd name="connsiteY0" fmla="*/ 318410 h 1172712"/>
              <a:gd name="connsiteX1" fmla="*/ 2723 w 729342"/>
              <a:gd name="connsiteY1" fmla="*/ 851584 h 1172712"/>
              <a:gd name="connsiteX2" fmla="*/ 729342 w 729342"/>
              <a:gd name="connsiteY2" fmla="*/ 1172712 h 1172712"/>
              <a:gd name="connsiteX3" fmla="*/ 726621 w 729342"/>
              <a:gd name="connsiteY3" fmla="*/ 0 h 1172712"/>
              <a:gd name="connsiteX4" fmla="*/ 0 w 729342"/>
              <a:gd name="connsiteY4" fmla="*/ 318410 h 117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2" h="1172712">
                <a:moveTo>
                  <a:pt x="0" y="318410"/>
                </a:moveTo>
                <a:cubicBezTo>
                  <a:pt x="1814" y="492582"/>
                  <a:pt x="909" y="677412"/>
                  <a:pt x="2723" y="851584"/>
                </a:cubicBezTo>
                <a:lnTo>
                  <a:pt x="729342" y="1172712"/>
                </a:lnTo>
                <a:cubicBezTo>
                  <a:pt x="727528" y="779919"/>
                  <a:pt x="728435" y="392793"/>
                  <a:pt x="726621" y="0"/>
                </a:cubicBezTo>
                <a:lnTo>
                  <a:pt x="0" y="3184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7AD365-8BF0-4AA2-9615-453EAEEB1776}"/>
              </a:ext>
            </a:extLst>
          </p:cNvPr>
          <p:cNvSpPr/>
          <p:nvPr/>
        </p:nvSpPr>
        <p:spPr>
          <a:xfrm>
            <a:off x="5419712" y="916485"/>
            <a:ext cx="523901" cy="835170"/>
          </a:xfrm>
          <a:custGeom>
            <a:avLst/>
            <a:gdLst>
              <a:gd name="connsiteX0" fmla="*/ 2001 w 740324"/>
              <a:gd name="connsiteY0" fmla="*/ 0 h 1186519"/>
              <a:gd name="connsiteX1" fmla="*/ 0 w 740324"/>
              <a:gd name="connsiteY1" fmla="*/ 1186519 h 1186519"/>
              <a:gd name="connsiteX2" fmla="*/ 736323 w 740324"/>
              <a:gd name="connsiteY2" fmla="*/ 862377 h 1186519"/>
              <a:gd name="connsiteX3" fmla="*/ 740324 w 740324"/>
              <a:gd name="connsiteY3" fmla="*/ 326142 h 1186519"/>
              <a:gd name="connsiteX4" fmla="*/ 2001 w 740324"/>
              <a:gd name="connsiteY4" fmla="*/ 0 h 1186519"/>
              <a:gd name="connsiteX0" fmla="*/ 0 w 738323"/>
              <a:gd name="connsiteY0" fmla="*/ 0 h 1183157"/>
              <a:gd name="connsiteX1" fmla="*/ 1361 w 738323"/>
              <a:gd name="connsiteY1" fmla="*/ 1183157 h 1183157"/>
              <a:gd name="connsiteX2" fmla="*/ 734322 w 738323"/>
              <a:gd name="connsiteY2" fmla="*/ 862377 h 1183157"/>
              <a:gd name="connsiteX3" fmla="*/ 738323 w 738323"/>
              <a:gd name="connsiteY3" fmla="*/ 326142 h 1183157"/>
              <a:gd name="connsiteX4" fmla="*/ 0 w 738323"/>
              <a:gd name="connsiteY4" fmla="*/ 0 h 1183157"/>
              <a:gd name="connsiteX0" fmla="*/ 0 w 738323"/>
              <a:gd name="connsiteY0" fmla="*/ 0 h 1173072"/>
              <a:gd name="connsiteX1" fmla="*/ 1361 w 738323"/>
              <a:gd name="connsiteY1" fmla="*/ 1173072 h 1173072"/>
              <a:gd name="connsiteX2" fmla="*/ 734322 w 738323"/>
              <a:gd name="connsiteY2" fmla="*/ 862377 h 1173072"/>
              <a:gd name="connsiteX3" fmla="*/ 738323 w 738323"/>
              <a:gd name="connsiteY3" fmla="*/ 326142 h 1173072"/>
              <a:gd name="connsiteX4" fmla="*/ 0 w 738323"/>
              <a:gd name="connsiteY4" fmla="*/ 0 h 1173072"/>
              <a:gd name="connsiteX0" fmla="*/ 0 w 751212"/>
              <a:gd name="connsiteY0" fmla="*/ 0 h 1173072"/>
              <a:gd name="connsiteX1" fmla="*/ 1361 w 751212"/>
              <a:gd name="connsiteY1" fmla="*/ 1173072 h 1173072"/>
              <a:gd name="connsiteX2" fmla="*/ 751131 w 751212"/>
              <a:gd name="connsiteY2" fmla="*/ 862377 h 1173072"/>
              <a:gd name="connsiteX3" fmla="*/ 738323 w 751212"/>
              <a:gd name="connsiteY3" fmla="*/ 326142 h 1173072"/>
              <a:gd name="connsiteX4" fmla="*/ 0 w 751212"/>
              <a:gd name="connsiteY4" fmla="*/ 0 h 1173072"/>
              <a:gd name="connsiteX0" fmla="*/ 0 w 744545"/>
              <a:gd name="connsiteY0" fmla="*/ 0 h 1173072"/>
              <a:gd name="connsiteX1" fmla="*/ 1361 w 744545"/>
              <a:gd name="connsiteY1" fmla="*/ 1173072 h 1173072"/>
              <a:gd name="connsiteX2" fmla="*/ 744407 w 744545"/>
              <a:gd name="connsiteY2" fmla="*/ 859015 h 1173072"/>
              <a:gd name="connsiteX3" fmla="*/ 738323 w 744545"/>
              <a:gd name="connsiteY3" fmla="*/ 326142 h 1173072"/>
              <a:gd name="connsiteX4" fmla="*/ 0 w 744545"/>
              <a:gd name="connsiteY4" fmla="*/ 0 h 1173072"/>
              <a:gd name="connsiteX0" fmla="*/ 0 w 741259"/>
              <a:gd name="connsiteY0" fmla="*/ 0 h 1173072"/>
              <a:gd name="connsiteX1" fmla="*/ 1361 w 741259"/>
              <a:gd name="connsiteY1" fmla="*/ 1173072 h 1173072"/>
              <a:gd name="connsiteX2" fmla="*/ 741045 w 741259"/>
              <a:gd name="connsiteY2" fmla="*/ 859015 h 1173072"/>
              <a:gd name="connsiteX3" fmla="*/ 738323 w 741259"/>
              <a:gd name="connsiteY3" fmla="*/ 326142 h 1173072"/>
              <a:gd name="connsiteX4" fmla="*/ 0 w 741259"/>
              <a:gd name="connsiteY4" fmla="*/ 0 h 1173072"/>
              <a:gd name="connsiteX0" fmla="*/ 0 w 741183"/>
              <a:gd name="connsiteY0" fmla="*/ 0 h 1173072"/>
              <a:gd name="connsiteX1" fmla="*/ 1361 w 741183"/>
              <a:gd name="connsiteY1" fmla="*/ 1173072 h 1173072"/>
              <a:gd name="connsiteX2" fmla="*/ 741045 w 741183"/>
              <a:gd name="connsiteY2" fmla="*/ 859015 h 1173072"/>
              <a:gd name="connsiteX3" fmla="*/ 734961 w 741183"/>
              <a:gd name="connsiteY3" fmla="*/ 326142 h 1173072"/>
              <a:gd name="connsiteX4" fmla="*/ 0 w 741183"/>
              <a:gd name="connsiteY4" fmla="*/ 0 h 1173072"/>
              <a:gd name="connsiteX0" fmla="*/ 0 w 741112"/>
              <a:gd name="connsiteY0" fmla="*/ 0 h 1173072"/>
              <a:gd name="connsiteX1" fmla="*/ 1361 w 741112"/>
              <a:gd name="connsiteY1" fmla="*/ 1173072 h 1173072"/>
              <a:gd name="connsiteX2" fmla="*/ 741045 w 741112"/>
              <a:gd name="connsiteY2" fmla="*/ 859015 h 1173072"/>
              <a:gd name="connsiteX3" fmla="*/ 724876 w 741112"/>
              <a:gd name="connsiteY3" fmla="*/ 312695 h 1173072"/>
              <a:gd name="connsiteX4" fmla="*/ 0 w 741112"/>
              <a:gd name="connsiteY4" fmla="*/ 0 h 1173072"/>
              <a:gd name="connsiteX0" fmla="*/ 0 w 741121"/>
              <a:gd name="connsiteY0" fmla="*/ 0 h 1173072"/>
              <a:gd name="connsiteX1" fmla="*/ 1361 w 741121"/>
              <a:gd name="connsiteY1" fmla="*/ 1173072 h 1173072"/>
              <a:gd name="connsiteX2" fmla="*/ 741045 w 741121"/>
              <a:gd name="connsiteY2" fmla="*/ 859015 h 1173072"/>
              <a:gd name="connsiteX3" fmla="*/ 727074 w 741121"/>
              <a:gd name="connsiteY3" fmla="*/ 310497 h 1173072"/>
              <a:gd name="connsiteX4" fmla="*/ 0 w 741121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0497 h 1173072"/>
              <a:gd name="connsiteX4" fmla="*/ 0 w 741198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7091 h 1173072"/>
              <a:gd name="connsiteX4" fmla="*/ 0 w 741198"/>
              <a:gd name="connsiteY4" fmla="*/ 0 h 1173072"/>
              <a:gd name="connsiteX0" fmla="*/ 0 w 735866"/>
              <a:gd name="connsiteY0" fmla="*/ 0 h 1173072"/>
              <a:gd name="connsiteX1" fmla="*/ 1361 w 735866"/>
              <a:gd name="connsiteY1" fmla="*/ 1173072 h 1173072"/>
              <a:gd name="connsiteX2" fmla="*/ 734450 w 735866"/>
              <a:gd name="connsiteY2" fmla="*/ 865609 h 1173072"/>
              <a:gd name="connsiteX3" fmla="*/ 735866 w 735866"/>
              <a:gd name="connsiteY3" fmla="*/ 317091 h 1173072"/>
              <a:gd name="connsiteX4" fmla="*/ 0 w 735866"/>
              <a:gd name="connsiteY4" fmla="*/ 0 h 117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866" h="1173072">
                <a:moveTo>
                  <a:pt x="0" y="0"/>
                </a:moveTo>
                <a:cubicBezTo>
                  <a:pt x="454" y="394386"/>
                  <a:pt x="907" y="778686"/>
                  <a:pt x="1361" y="1173072"/>
                </a:cubicBezTo>
                <a:lnTo>
                  <a:pt x="734450" y="865609"/>
                </a:lnTo>
                <a:cubicBezTo>
                  <a:pt x="735784" y="686864"/>
                  <a:pt x="734532" y="495836"/>
                  <a:pt x="735866" y="31709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C06F4581-0CA1-4356-9967-45DA651DB563}"/>
              </a:ext>
            </a:extLst>
          </p:cNvPr>
          <p:cNvSpPr/>
          <p:nvPr/>
        </p:nvSpPr>
        <p:spPr>
          <a:xfrm>
            <a:off x="3200387" y="1534278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250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898F2AC-EE6B-4D90-9933-F199D4C386C3}"/>
              </a:ext>
            </a:extLst>
          </p:cNvPr>
          <p:cNvSpPr/>
          <p:nvPr/>
        </p:nvSpPr>
        <p:spPr>
          <a:xfrm flipH="1">
            <a:off x="3202872" y="916161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250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10DDD9-9D71-4AFD-8203-6773414B4A28}"/>
              </a:ext>
            </a:extLst>
          </p:cNvPr>
          <p:cNvSpPr/>
          <p:nvPr/>
        </p:nvSpPr>
        <p:spPr>
          <a:xfrm>
            <a:off x="5419712" y="2149928"/>
            <a:ext cx="523901" cy="835170"/>
          </a:xfrm>
          <a:custGeom>
            <a:avLst/>
            <a:gdLst>
              <a:gd name="connsiteX0" fmla="*/ 2001 w 740324"/>
              <a:gd name="connsiteY0" fmla="*/ 0 h 1186519"/>
              <a:gd name="connsiteX1" fmla="*/ 0 w 740324"/>
              <a:gd name="connsiteY1" fmla="*/ 1186519 h 1186519"/>
              <a:gd name="connsiteX2" fmla="*/ 736323 w 740324"/>
              <a:gd name="connsiteY2" fmla="*/ 862377 h 1186519"/>
              <a:gd name="connsiteX3" fmla="*/ 740324 w 740324"/>
              <a:gd name="connsiteY3" fmla="*/ 326142 h 1186519"/>
              <a:gd name="connsiteX4" fmla="*/ 2001 w 740324"/>
              <a:gd name="connsiteY4" fmla="*/ 0 h 1186519"/>
              <a:gd name="connsiteX0" fmla="*/ 0 w 738323"/>
              <a:gd name="connsiteY0" fmla="*/ 0 h 1183157"/>
              <a:gd name="connsiteX1" fmla="*/ 1361 w 738323"/>
              <a:gd name="connsiteY1" fmla="*/ 1183157 h 1183157"/>
              <a:gd name="connsiteX2" fmla="*/ 734322 w 738323"/>
              <a:gd name="connsiteY2" fmla="*/ 862377 h 1183157"/>
              <a:gd name="connsiteX3" fmla="*/ 738323 w 738323"/>
              <a:gd name="connsiteY3" fmla="*/ 326142 h 1183157"/>
              <a:gd name="connsiteX4" fmla="*/ 0 w 738323"/>
              <a:gd name="connsiteY4" fmla="*/ 0 h 1183157"/>
              <a:gd name="connsiteX0" fmla="*/ 0 w 738323"/>
              <a:gd name="connsiteY0" fmla="*/ 0 h 1173072"/>
              <a:gd name="connsiteX1" fmla="*/ 1361 w 738323"/>
              <a:gd name="connsiteY1" fmla="*/ 1173072 h 1173072"/>
              <a:gd name="connsiteX2" fmla="*/ 734322 w 738323"/>
              <a:gd name="connsiteY2" fmla="*/ 862377 h 1173072"/>
              <a:gd name="connsiteX3" fmla="*/ 738323 w 738323"/>
              <a:gd name="connsiteY3" fmla="*/ 326142 h 1173072"/>
              <a:gd name="connsiteX4" fmla="*/ 0 w 738323"/>
              <a:gd name="connsiteY4" fmla="*/ 0 h 1173072"/>
              <a:gd name="connsiteX0" fmla="*/ 0 w 751212"/>
              <a:gd name="connsiteY0" fmla="*/ 0 h 1173072"/>
              <a:gd name="connsiteX1" fmla="*/ 1361 w 751212"/>
              <a:gd name="connsiteY1" fmla="*/ 1173072 h 1173072"/>
              <a:gd name="connsiteX2" fmla="*/ 751131 w 751212"/>
              <a:gd name="connsiteY2" fmla="*/ 862377 h 1173072"/>
              <a:gd name="connsiteX3" fmla="*/ 738323 w 751212"/>
              <a:gd name="connsiteY3" fmla="*/ 326142 h 1173072"/>
              <a:gd name="connsiteX4" fmla="*/ 0 w 751212"/>
              <a:gd name="connsiteY4" fmla="*/ 0 h 1173072"/>
              <a:gd name="connsiteX0" fmla="*/ 0 w 744545"/>
              <a:gd name="connsiteY0" fmla="*/ 0 h 1173072"/>
              <a:gd name="connsiteX1" fmla="*/ 1361 w 744545"/>
              <a:gd name="connsiteY1" fmla="*/ 1173072 h 1173072"/>
              <a:gd name="connsiteX2" fmla="*/ 744407 w 744545"/>
              <a:gd name="connsiteY2" fmla="*/ 859015 h 1173072"/>
              <a:gd name="connsiteX3" fmla="*/ 738323 w 744545"/>
              <a:gd name="connsiteY3" fmla="*/ 326142 h 1173072"/>
              <a:gd name="connsiteX4" fmla="*/ 0 w 744545"/>
              <a:gd name="connsiteY4" fmla="*/ 0 h 1173072"/>
              <a:gd name="connsiteX0" fmla="*/ 0 w 741259"/>
              <a:gd name="connsiteY0" fmla="*/ 0 h 1173072"/>
              <a:gd name="connsiteX1" fmla="*/ 1361 w 741259"/>
              <a:gd name="connsiteY1" fmla="*/ 1173072 h 1173072"/>
              <a:gd name="connsiteX2" fmla="*/ 741045 w 741259"/>
              <a:gd name="connsiteY2" fmla="*/ 859015 h 1173072"/>
              <a:gd name="connsiteX3" fmla="*/ 738323 w 741259"/>
              <a:gd name="connsiteY3" fmla="*/ 326142 h 1173072"/>
              <a:gd name="connsiteX4" fmla="*/ 0 w 741259"/>
              <a:gd name="connsiteY4" fmla="*/ 0 h 1173072"/>
              <a:gd name="connsiteX0" fmla="*/ 0 w 741183"/>
              <a:gd name="connsiteY0" fmla="*/ 0 h 1173072"/>
              <a:gd name="connsiteX1" fmla="*/ 1361 w 741183"/>
              <a:gd name="connsiteY1" fmla="*/ 1173072 h 1173072"/>
              <a:gd name="connsiteX2" fmla="*/ 741045 w 741183"/>
              <a:gd name="connsiteY2" fmla="*/ 859015 h 1173072"/>
              <a:gd name="connsiteX3" fmla="*/ 734961 w 741183"/>
              <a:gd name="connsiteY3" fmla="*/ 326142 h 1173072"/>
              <a:gd name="connsiteX4" fmla="*/ 0 w 741183"/>
              <a:gd name="connsiteY4" fmla="*/ 0 h 1173072"/>
              <a:gd name="connsiteX0" fmla="*/ 0 w 741112"/>
              <a:gd name="connsiteY0" fmla="*/ 0 h 1173072"/>
              <a:gd name="connsiteX1" fmla="*/ 1361 w 741112"/>
              <a:gd name="connsiteY1" fmla="*/ 1173072 h 1173072"/>
              <a:gd name="connsiteX2" fmla="*/ 741045 w 741112"/>
              <a:gd name="connsiteY2" fmla="*/ 859015 h 1173072"/>
              <a:gd name="connsiteX3" fmla="*/ 724876 w 741112"/>
              <a:gd name="connsiteY3" fmla="*/ 312695 h 1173072"/>
              <a:gd name="connsiteX4" fmla="*/ 0 w 741112"/>
              <a:gd name="connsiteY4" fmla="*/ 0 h 1173072"/>
              <a:gd name="connsiteX0" fmla="*/ 0 w 741121"/>
              <a:gd name="connsiteY0" fmla="*/ 0 h 1173072"/>
              <a:gd name="connsiteX1" fmla="*/ 1361 w 741121"/>
              <a:gd name="connsiteY1" fmla="*/ 1173072 h 1173072"/>
              <a:gd name="connsiteX2" fmla="*/ 741045 w 741121"/>
              <a:gd name="connsiteY2" fmla="*/ 859015 h 1173072"/>
              <a:gd name="connsiteX3" fmla="*/ 727074 w 741121"/>
              <a:gd name="connsiteY3" fmla="*/ 310497 h 1173072"/>
              <a:gd name="connsiteX4" fmla="*/ 0 w 741121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0497 h 1173072"/>
              <a:gd name="connsiteX4" fmla="*/ 0 w 741198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7091 h 1173072"/>
              <a:gd name="connsiteX4" fmla="*/ 0 w 741198"/>
              <a:gd name="connsiteY4" fmla="*/ 0 h 1173072"/>
              <a:gd name="connsiteX0" fmla="*/ 0 w 735866"/>
              <a:gd name="connsiteY0" fmla="*/ 0 h 1173072"/>
              <a:gd name="connsiteX1" fmla="*/ 1361 w 735866"/>
              <a:gd name="connsiteY1" fmla="*/ 1173072 h 1173072"/>
              <a:gd name="connsiteX2" fmla="*/ 734450 w 735866"/>
              <a:gd name="connsiteY2" fmla="*/ 865609 h 1173072"/>
              <a:gd name="connsiteX3" fmla="*/ 735866 w 735866"/>
              <a:gd name="connsiteY3" fmla="*/ 317091 h 1173072"/>
              <a:gd name="connsiteX4" fmla="*/ 0 w 735866"/>
              <a:gd name="connsiteY4" fmla="*/ 0 h 117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866" h="1173072">
                <a:moveTo>
                  <a:pt x="0" y="0"/>
                </a:moveTo>
                <a:cubicBezTo>
                  <a:pt x="454" y="394386"/>
                  <a:pt x="907" y="778686"/>
                  <a:pt x="1361" y="1173072"/>
                </a:cubicBezTo>
                <a:lnTo>
                  <a:pt x="734450" y="865609"/>
                </a:lnTo>
                <a:cubicBezTo>
                  <a:pt x="735784" y="686864"/>
                  <a:pt x="734532" y="495836"/>
                  <a:pt x="735866" y="31709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57DF79A-7FA6-4C38-B5F1-46F5C8A70B1A}"/>
              </a:ext>
            </a:extLst>
          </p:cNvPr>
          <p:cNvSpPr/>
          <p:nvPr/>
        </p:nvSpPr>
        <p:spPr>
          <a:xfrm>
            <a:off x="3200386" y="2760651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anchor="ctr">
            <a:normAutofit fontScale="250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42EBE9A-955C-421F-8F1D-788F3DDBC161}"/>
              </a:ext>
            </a:extLst>
          </p:cNvPr>
          <p:cNvSpPr/>
          <p:nvPr/>
        </p:nvSpPr>
        <p:spPr>
          <a:xfrm flipH="1">
            <a:off x="3202872" y="2149604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250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6C728A-6E4A-4292-9C54-2FDA725EA130}"/>
              </a:ext>
            </a:extLst>
          </p:cNvPr>
          <p:cNvSpPr/>
          <p:nvPr/>
        </p:nvSpPr>
        <p:spPr>
          <a:xfrm>
            <a:off x="5408854" y="3385838"/>
            <a:ext cx="523901" cy="835171"/>
          </a:xfrm>
          <a:custGeom>
            <a:avLst/>
            <a:gdLst>
              <a:gd name="connsiteX0" fmla="*/ 2001 w 740324"/>
              <a:gd name="connsiteY0" fmla="*/ 0 h 1186519"/>
              <a:gd name="connsiteX1" fmla="*/ 0 w 740324"/>
              <a:gd name="connsiteY1" fmla="*/ 1186519 h 1186519"/>
              <a:gd name="connsiteX2" fmla="*/ 736323 w 740324"/>
              <a:gd name="connsiteY2" fmla="*/ 862377 h 1186519"/>
              <a:gd name="connsiteX3" fmla="*/ 740324 w 740324"/>
              <a:gd name="connsiteY3" fmla="*/ 326142 h 1186519"/>
              <a:gd name="connsiteX4" fmla="*/ 2001 w 740324"/>
              <a:gd name="connsiteY4" fmla="*/ 0 h 1186519"/>
              <a:gd name="connsiteX0" fmla="*/ 0 w 738323"/>
              <a:gd name="connsiteY0" fmla="*/ 0 h 1183157"/>
              <a:gd name="connsiteX1" fmla="*/ 1361 w 738323"/>
              <a:gd name="connsiteY1" fmla="*/ 1183157 h 1183157"/>
              <a:gd name="connsiteX2" fmla="*/ 734322 w 738323"/>
              <a:gd name="connsiteY2" fmla="*/ 862377 h 1183157"/>
              <a:gd name="connsiteX3" fmla="*/ 738323 w 738323"/>
              <a:gd name="connsiteY3" fmla="*/ 326142 h 1183157"/>
              <a:gd name="connsiteX4" fmla="*/ 0 w 738323"/>
              <a:gd name="connsiteY4" fmla="*/ 0 h 1183157"/>
              <a:gd name="connsiteX0" fmla="*/ 0 w 738323"/>
              <a:gd name="connsiteY0" fmla="*/ 0 h 1173072"/>
              <a:gd name="connsiteX1" fmla="*/ 1361 w 738323"/>
              <a:gd name="connsiteY1" fmla="*/ 1173072 h 1173072"/>
              <a:gd name="connsiteX2" fmla="*/ 734322 w 738323"/>
              <a:gd name="connsiteY2" fmla="*/ 862377 h 1173072"/>
              <a:gd name="connsiteX3" fmla="*/ 738323 w 738323"/>
              <a:gd name="connsiteY3" fmla="*/ 326142 h 1173072"/>
              <a:gd name="connsiteX4" fmla="*/ 0 w 738323"/>
              <a:gd name="connsiteY4" fmla="*/ 0 h 1173072"/>
              <a:gd name="connsiteX0" fmla="*/ 0 w 751212"/>
              <a:gd name="connsiteY0" fmla="*/ 0 h 1173072"/>
              <a:gd name="connsiteX1" fmla="*/ 1361 w 751212"/>
              <a:gd name="connsiteY1" fmla="*/ 1173072 h 1173072"/>
              <a:gd name="connsiteX2" fmla="*/ 751131 w 751212"/>
              <a:gd name="connsiteY2" fmla="*/ 862377 h 1173072"/>
              <a:gd name="connsiteX3" fmla="*/ 738323 w 751212"/>
              <a:gd name="connsiteY3" fmla="*/ 326142 h 1173072"/>
              <a:gd name="connsiteX4" fmla="*/ 0 w 751212"/>
              <a:gd name="connsiteY4" fmla="*/ 0 h 1173072"/>
              <a:gd name="connsiteX0" fmla="*/ 0 w 744545"/>
              <a:gd name="connsiteY0" fmla="*/ 0 h 1173072"/>
              <a:gd name="connsiteX1" fmla="*/ 1361 w 744545"/>
              <a:gd name="connsiteY1" fmla="*/ 1173072 h 1173072"/>
              <a:gd name="connsiteX2" fmla="*/ 744407 w 744545"/>
              <a:gd name="connsiteY2" fmla="*/ 859015 h 1173072"/>
              <a:gd name="connsiteX3" fmla="*/ 738323 w 744545"/>
              <a:gd name="connsiteY3" fmla="*/ 326142 h 1173072"/>
              <a:gd name="connsiteX4" fmla="*/ 0 w 744545"/>
              <a:gd name="connsiteY4" fmla="*/ 0 h 1173072"/>
              <a:gd name="connsiteX0" fmla="*/ 0 w 741259"/>
              <a:gd name="connsiteY0" fmla="*/ 0 h 1173072"/>
              <a:gd name="connsiteX1" fmla="*/ 1361 w 741259"/>
              <a:gd name="connsiteY1" fmla="*/ 1173072 h 1173072"/>
              <a:gd name="connsiteX2" fmla="*/ 741045 w 741259"/>
              <a:gd name="connsiteY2" fmla="*/ 859015 h 1173072"/>
              <a:gd name="connsiteX3" fmla="*/ 738323 w 741259"/>
              <a:gd name="connsiteY3" fmla="*/ 326142 h 1173072"/>
              <a:gd name="connsiteX4" fmla="*/ 0 w 741259"/>
              <a:gd name="connsiteY4" fmla="*/ 0 h 1173072"/>
              <a:gd name="connsiteX0" fmla="*/ 0 w 741183"/>
              <a:gd name="connsiteY0" fmla="*/ 0 h 1173072"/>
              <a:gd name="connsiteX1" fmla="*/ 1361 w 741183"/>
              <a:gd name="connsiteY1" fmla="*/ 1173072 h 1173072"/>
              <a:gd name="connsiteX2" fmla="*/ 741045 w 741183"/>
              <a:gd name="connsiteY2" fmla="*/ 859015 h 1173072"/>
              <a:gd name="connsiteX3" fmla="*/ 734961 w 741183"/>
              <a:gd name="connsiteY3" fmla="*/ 326142 h 1173072"/>
              <a:gd name="connsiteX4" fmla="*/ 0 w 741183"/>
              <a:gd name="connsiteY4" fmla="*/ 0 h 1173072"/>
              <a:gd name="connsiteX0" fmla="*/ 0 w 741112"/>
              <a:gd name="connsiteY0" fmla="*/ 0 h 1173072"/>
              <a:gd name="connsiteX1" fmla="*/ 1361 w 741112"/>
              <a:gd name="connsiteY1" fmla="*/ 1173072 h 1173072"/>
              <a:gd name="connsiteX2" fmla="*/ 741045 w 741112"/>
              <a:gd name="connsiteY2" fmla="*/ 859015 h 1173072"/>
              <a:gd name="connsiteX3" fmla="*/ 724876 w 741112"/>
              <a:gd name="connsiteY3" fmla="*/ 312695 h 1173072"/>
              <a:gd name="connsiteX4" fmla="*/ 0 w 741112"/>
              <a:gd name="connsiteY4" fmla="*/ 0 h 1173072"/>
              <a:gd name="connsiteX0" fmla="*/ 0 w 741121"/>
              <a:gd name="connsiteY0" fmla="*/ 0 h 1173072"/>
              <a:gd name="connsiteX1" fmla="*/ 1361 w 741121"/>
              <a:gd name="connsiteY1" fmla="*/ 1173072 h 1173072"/>
              <a:gd name="connsiteX2" fmla="*/ 741045 w 741121"/>
              <a:gd name="connsiteY2" fmla="*/ 859015 h 1173072"/>
              <a:gd name="connsiteX3" fmla="*/ 727074 w 741121"/>
              <a:gd name="connsiteY3" fmla="*/ 310497 h 1173072"/>
              <a:gd name="connsiteX4" fmla="*/ 0 w 741121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0497 h 1173072"/>
              <a:gd name="connsiteX4" fmla="*/ 0 w 741198"/>
              <a:gd name="connsiteY4" fmla="*/ 0 h 1173072"/>
              <a:gd name="connsiteX0" fmla="*/ 0 w 741198"/>
              <a:gd name="connsiteY0" fmla="*/ 0 h 1173072"/>
              <a:gd name="connsiteX1" fmla="*/ 1361 w 741198"/>
              <a:gd name="connsiteY1" fmla="*/ 1173072 h 1173072"/>
              <a:gd name="connsiteX2" fmla="*/ 741045 w 741198"/>
              <a:gd name="connsiteY2" fmla="*/ 859015 h 1173072"/>
              <a:gd name="connsiteX3" fmla="*/ 735866 w 741198"/>
              <a:gd name="connsiteY3" fmla="*/ 317091 h 1173072"/>
              <a:gd name="connsiteX4" fmla="*/ 0 w 741198"/>
              <a:gd name="connsiteY4" fmla="*/ 0 h 1173072"/>
              <a:gd name="connsiteX0" fmla="*/ 0 w 735866"/>
              <a:gd name="connsiteY0" fmla="*/ 0 h 1173072"/>
              <a:gd name="connsiteX1" fmla="*/ 1361 w 735866"/>
              <a:gd name="connsiteY1" fmla="*/ 1173072 h 1173072"/>
              <a:gd name="connsiteX2" fmla="*/ 734450 w 735866"/>
              <a:gd name="connsiteY2" fmla="*/ 865609 h 1173072"/>
              <a:gd name="connsiteX3" fmla="*/ 735866 w 735866"/>
              <a:gd name="connsiteY3" fmla="*/ 317091 h 1173072"/>
              <a:gd name="connsiteX4" fmla="*/ 0 w 735866"/>
              <a:gd name="connsiteY4" fmla="*/ 0 h 117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866" h="1173072">
                <a:moveTo>
                  <a:pt x="0" y="0"/>
                </a:moveTo>
                <a:cubicBezTo>
                  <a:pt x="454" y="394386"/>
                  <a:pt x="907" y="778686"/>
                  <a:pt x="1361" y="1173072"/>
                </a:cubicBezTo>
                <a:lnTo>
                  <a:pt x="734450" y="865609"/>
                </a:lnTo>
                <a:cubicBezTo>
                  <a:pt x="735784" y="686864"/>
                  <a:pt x="734532" y="495836"/>
                  <a:pt x="735866" y="31709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CF4BEE4-EF61-45D0-BA67-CA65279C3A2B}"/>
              </a:ext>
            </a:extLst>
          </p:cNvPr>
          <p:cNvSpPr/>
          <p:nvPr/>
        </p:nvSpPr>
        <p:spPr>
          <a:xfrm>
            <a:off x="3200386" y="4001165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250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F9442F-CB16-4744-A784-90BC617FF0B6}"/>
              </a:ext>
            </a:extLst>
          </p:cNvPr>
          <p:cNvSpPr/>
          <p:nvPr/>
        </p:nvSpPr>
        <p:spPr>
          <a:xfrm flipH="1">
            <a:off x="3202872" y="3375977"/>
            <a:ext cx="2739149" cy="227239"/>
          </a:xfrm>
          <a:prstGeom prst="parallelogram">
            <a:avLst>
              <a:gd name="adj" fmla="val 22699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25000" lnSpcReduction="20000"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05</a:t>
            </a:r>
          </a:p>
        </p:txBody>
      </p:sp>
      <p:grpSp>
        <p:nvGrpSpPr>
          <p:cNvPr id="16" name="Group 36">
            <a:extLst>
              <a:ext uri="{FF2B5EF4-FFF2-40B4-BE49-F238E27FC236}">
                <a16:creationId xmlns:a16="http://schemas.microsoft.com/office/drawing/2014/main" id="{F08B34F1-6F81-40C2-9FA8-EFD69D7C9FFF}"/>
              </a:ext>
            </a:extLst>
          </p:cNvPr>
          <p:cNvGrpSpPr/>
          <p:nvPr/>
        </p:nvGrpSpPr>
        <p:grpSpPr>
          <a:xfrm>
            <a:off x="902936" y="1541152"/>
            <a:ext cx="2300489" cy="755243"/>
            <a:chOff x="8328246" y="2276873"/>
            <a:chExt cx="2198694" cy="1006991"/>
          </a:xfrm>
        </p:grpSpPr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03A3E5F2-2E15-4166-8DB0-3F1BFBC7A43B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id="{EE671BC8-B4D6-425B-B986-B92151E1737F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7" name="Group 42">
            <a:extLst>
              <a:ext uri="{FF2B5EF4-FFF2-40B4-BE49-F238E27FC236}">
                <a16:creationId xmlns:a16="http://schemas.microsoft.com/office/drawing/2014/main" id="{8D0F952D-A6E2-44FC-BEF4-7BDA1A830EAB}"/>
              </a:ext>
            </a:extLst>
          </p:cNvPr>
          <p:cNvGrpSpPr/>
          <p:nvPr/>
        </p:nvGrpSpPr>
        <p:grpSpPr>
          <a:xfrm>
            <a:off x="5942021" y="2095677"/>
            <a:ext cx="2069418" cy="755243"/>
            <a:chOff x="1197898" y="2503545"/>
            <a:chExt cx="2198693" cy="1006991"/>
          </a:xfrm>
        </p:grpSpPr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id="{B819E51B-D117-4C32-9210-73EE906BE750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859F4F09-3C64-4106-8143-2343D7F242AA}"/>
                </a:ext>
              </a:extLst>
            </p:cNvPr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8" name="Group 45">
            <a:extLst>
              <a:ext uri="{FF2B5EF4-FFF2-40B4-BE49-F238E27FC236}">
                <a16:creationId xmlns:a16="http://schemas.microsoft.com/office/drawing/2014/main" id="{1ECA0213-E6FE-4557-AD58-7BB3728F4FD3}"/>
              </a:ext>
            </a:extLst>
          </p:cNvPr>
          <p:cNvGrpSpPr/>
          <p:nvPr/>
        </p:nvGrpSpPr>
        <p:grpSpPr>
          <a:xfrm>
            <a:off x="5943613" y="810694"/>
            <a:ext cx="2057768" cy="755243"/>
            <a:chOff x="1197898" y="2503545"/>
            <a:chExt cx="2198693" cy="1006991"/>
          </a:xfrm>
        </p:grpSpPr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15DF0047-C1C7-4E77-A4DE-9A5442E5A94E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601FDC8E-A7C1-4C03-B493-8516EB117FA4}"/>
                </a:ext>
              </a:extLst>
            </p:cNvPr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id="{EBF5564D-305F-455B-BB4A-64E12F847EA1}"/>
              </a:ext>
            </a:extLst>
          </p:cNvPr>
          <p:cNvGrpSpPr/>
          <p:nvPr/>
        </p:nvGrpSpPr>
        <p:grpSpPr>
          <a:xfrm>
            <a:off x="1118962" y="2801066"/>
            <a:ext cx="2084467" cy="755243"/>
            <a:chOff x="8328245" y="2276873"/>
            <a:chExt cx="2198695" cy="1006991"/>
          </a:xfrm>
        </p:grpSpPr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6639DF80-9190-4535-B5A5-771080FD47B9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id="{ABDC49BB-3A68-425D-969D-16477671E9C1}"/>
                </a:ext>
              </a:extLst>
            </p:cNvPr>
            <p:cNvSpPr txBox="1">
              <a:spLocks/>
            </p:cNvSpPr>
            <p:nvPr/>
          </p:nvSpPr>
          <p:spPr>
            <a:xfrm>
              <a:off x="8328245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206C116D-98F2-4CEA-9DB2-72EDB2BB0608}"/>
              </a:ext>
            </a:extLst>
          </p:cNvPr>
          <p:cNvGrpSpPr/>
          <p:nvPr/>
        </p:nvGrpSpPr>
        <p:grpSpPr>
          <a:xfrm>
            <a:off x="5942021" y="3412320"/>
            <a:ext cx="2069418" cy="755243"/>
            <a:chOff x="1197898" y="2503545"/>
            <a:chExt cx="2198693" cy="1006991"/>
          </a:xfrm>
        </p:grpSpPr>
        <p:sp>
          <p:nvSpPr>
            <p:cNvPr id="21" name="TextBox 52">
              <a:extLst>
                <a:ext uri="{FF2B5EF4-FFF2-40B4-BE49-F238E27FC236}">
                  <a16:creationId xmlns:a16="http://schemas.microsoft.com/office/drawing/2014/main" id="{3B76E127-C423-4615-8540-8093491ADB93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7EA12266-9168-4F80-8F74-5213D0AAA846}"/>
                </a:ext>
              </a:extLst>
            </p:cNvPr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EAE21577-BA31-46F6-A8A4-852D84F84CA1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49189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1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521B8686-FB4C-46BF-B29F-0F8CFCECFE3E}"/>
              </a:ext>
            </a:extLst>
          </p:cNvPr>
          <p:cNvSpPr/>
          <p:nvPr/>
        </p:nvSpPr>
        <p:spPr>
          <a:xfrm>
            <a:off x="3505200" y="1504950"/>
            <a:ext cx="2133600" cy="2133600"/>
          </a:xfrm>
          <a:prstGeom prst="roundRect">
            <a:avLst>
              <a:gd name="adj" fmla="val 1131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Right Triangle 4">
            <a:extLst>
              <a:ext uri="{FF2B5EF4-FFF2-40B4-BE49-F238E27FC236}">
                <a16:creationId xmlns:a16="http://schemas.microsoft.com/office/drawing/2014/main" id="{50EFBF94-5638-4D2F-AB35-9349F2F0DD90}"/>
              </a:ext>
            </a:extLst>
          </p:cNvPr>
          <p:cNvSpPr/>
          <p:nvPr/>
        </p:nvSpPr>
        <p:spPr>
          <a:xfrm>
            <a:off x="4899938" y="1138475"/>
            <a:ext cx="177615" cy="36647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Right Triangle 8">
            <a:extLst>
              <a:ext uri="{FF2B5EF4-FFF2-40B4-BE49-F238E27FC236}">
                <a16:creationId xmlns:a16="http://schemas.microsoft.com/office/drawing/2014/main" id="{11F93D35-873A-40BB-92E6-D7547361D82C}"/>
              </a:ext>
            </a:extLst>
          </p:cNvPr>
          <p:cNvSpPr/>
          <p:nvPr/>
        </p:nvSpPr>
        <p:spPr>
          <a:xfrm rot="5400000">
            <a:off x="5734964" y="2805259"/>
            <a:ext cx="177615" cy="366475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Right Triangle 11">
            <a:extLst>
              <a:ext uri="{FF2B5EF4-FFF2-40B4-BE49-F238E27FC236}">
                <a16:creationId xmlns:a16="http://schemas.microsoft.com/office/drawing/2014/main" id="{5D6969D2-D023-43E7-8090-593E05AD9000}"/>
              </a:ext>
            </a:extLst>
          </p:cNvPr>
          <p:cNvSpPr/>
          <p:nvPr/>
        </p:nvSpPr>
        <p:spPr>
          <a:xfrm rot="10800000">
            <a:off x="4064712" y="3638550"/>
            <a:ext cx="177615" cy="366475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Right Triangle 14">
            <a:extLst>
              <a:ext uri="{FF2B5EF4-FFF2-40B4-BE49-F238E27FC236}">
                <a16:creationId xmlns:a16="http://schemas.microsoft.com/office/drawing/2014/main" id="{62E84FC9-E084-4D3B-818B-9C858C1402CE}"/>
              </a:ext>
            </a:extLst>
          </p:cNvPr>
          <p:cNvSpPr/>
          <p:nvPr/>
        </p:nvSpPr>
        <p:spPr>
          <a:xfrm rot="16200000">
            <a:off x="3231422" y="1971766"/>
            <a:ext cx="177615" cy="36647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1" name="组合 40"/>
          <p:cNvGrpSpPr/>
          <p:nvPr/>
        </p:nvGrpSpPr>
        <p:grpSpPr>
          <a:xfrm>
            <a:off x="5077553" y="2066197"/>
            <a:ext cx="929456" cy="833491"/>
            <a:chOff x="5077553" y="2066197"/>
            <a:chExt cx="929456" cy="833491"/>
          </a:xfrm>
        </p:grpSpPr>
        <p:sp>
          <p:nvSpPr>
            <p:cNvPr id="32" name="Arrow: Pentagon 7">
              <a:extLst>
                <a:ext uri="{FF2B5EF4-FFF2-40B4-BE49-F238E27FC236}">
                  <a16:creationId xmlns:a16="http://schemas.microsoft.com/office/drawing/2014/main" id="{8A5B9769-D88F-4D85-9B39-C220BA885E42}"/>
                </a:ext>
              </a:extLst>
            </p:cNvPr>
            <p:cNvSpPr/>
            <p:nvPr/>
          </p:nvSpPr>
          <p:spPr>
            <a:xfrm rot="10800000">
              <a:off x="5077553" y="2066197"/>
              <a:ext cx="929456" cy="833491"/>
            </a:xfrm>
            <a:prstGeom prst="homePlate">
              <a:avLst>
                <a:gd name="adj" fmla="val 30801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8">
              <a:extLst>
                <a:ext uri="{FF2B5EF4-FFF2-40B4-BE49-F238E27FC236}">
                  <a16:creationId xmlns:a16="http://schemas.microsoft.com/office/drawing/2014/main" id="{50AA4DF3-515C-4256-AAEB-F3E6CD97A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091" y="2257690"/>
              <a:ext cx="420377" cy="420162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66447" y="1138476"/>
            <a:ext cx="833491" cy="929456"/>
            <a:chOff x="4066447" y="1138476"/>
            <a:chExt cx="833491" cy="929456"/>
          </a:xfrm>
        </p:grpSpPr>
        <p:sp>
          <p:nvSpPr>
            <p:cNvPr id="30" name="Arrow: Pentagon 2">
              <a:extLst>
                <a:ext uri="{FF2B5EF4-FFF2-40B4-BE49-F238E27FC236}">
                  <a16:creationId xmlns:a16="http://schemas.microsoft.com/office/drawing/2014/main" id="{7EBEF739-DD0A-4B9F-A7B6-19956F9F74C5}"/>
                </a:ext>
              </a:extLst>
            </p:cNvPr>
            <p:cNvSpPr/>
            <p:nvPr/>
          </p:nvSpPr>
          <p:spPr>
            <a:xfrm rot="5400000">
              <a:off x="4018465" y="1186458"/>
              <a:ext cx="929456" cy="833491"/>
            </a:xfrm>
            <a:prstGeom prst="homePlate">
              <a:avLst>
                <a:gd name="adj" fmla="val 30801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36">
              <a:extLst>
                <a:ext uri="{FF2B5EF4-FFF2-40B4-BE49-F238E27FC236}">
                  <a16:creationId xmlns:a16="http://schemas.microsoft.com/office/drawing/2014/main" id="{3F3B5F7E-1F38-4BE2-B02E-5F44E78A8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892" y="1372348"/>
              <a:ext cx="386288" cy="386091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136993" y="2243812"/>
            <a:ext cx="929456" cy="833491"/>
            <a:chOff x="3136993" y="2243812"/>
            <a:chExt cx="929456" cy="833491"/>
          </a:xfrm>
        </p:grpSpPr>
        <p:sp>
          <p:nvSpPr>
            <p:cNvPr id="36" name="Arrow: Pentagon 13">
              <a:extLst>
                <a:ext uri="{FF2B5EF4-FFF2-40B4-BE49-F238E27FC236}">
                  <a16:creationId xmlns:a16="http://schemas.microsoft.com/office/drawing/2014/main" id="{859E4E66-7EE4-421F-A560-E3890728AB6D}"/>
                </a:ext>
              </a:extLst>
            </p:cNvPr>
            <p:cNvSpPr/>
            <p:nvPr/>
          </p:nvSpPr>
          <p:spPr>
            <a:xfrm>
              <a:off x="3136993" y="2243812"/>
              <a:ext cx="929456" cy="833491"/>
            </a:xfrm>
            <a:prstGeom prst="homePlate">
              <a:avLst>
                <a:gd name="adj" fmla="val 30801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7">
              <a:extLst>
                <a:ext uri="{FF2B5EF4-FFF2-40B4-BE49-F238E27FC236}">
                  <a16:creationId xmlns:a16="http://schemas.microsoft.com/office/drawing/2014/main" id="{22642D80-AE85-42C3-A986-F5F34D88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577" y="2450386"/>
              <a:ext cx="386288" cy="386090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42327" y="3075569"/>
            <a:ext cx="833491" cy="929456"/>
            <a:chOff x="4242327" y="3075569"/>
            <a:chExt cx="833491" cy="929456"/>
          </a:xfrm>
        </p:grpSpPr>
        <p:sp>
          <p:nvSpPr>
            <p:cNvPr id="34" name="Arrow: Pentagon 10">
              <a:extLst>
                <a:ext uri="{FF2B5EF4-FFF2-40B4-BE49-F238E27FC236}">
                  <a16:creationId xmlns:a16="http://schemas.microsoft.com/office/drawing/2014/main" id="{6C128FB2-1622-4D7F-B1E3-60C917F6EF46}"/>
                </a:ext>
              </a:extLst>
            </p:cNvPr>
            <p:cNvSpPr/>
            <p:nvPr/>
          </p:nvSpPr>
          <p:spPr>
            <a:xfrm rot="16200000">
              <a:off x="4194345" y="3123551"/>
              <a:ext cx="929456" cy="833491"/>
            </a:xfrm>
            <a:prstGeom prst="homePlate">
              <a:avLst>
                <a:gd name="adj" fmla="val 30801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9">
              <a:extLst>
                <a:ext uri="{FF2B5EF4-FFF2-40B4-BE49-F238E27FC236}">
                  <a16:creationId xmlns:a16="http://schemas.microsoft.com/office/drawing/2014/main" id="{E3FB5572-657C-4183-99A4-0E9ADEDDD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719" y="3394166"/>
              <a:ext cx="360708" cy="360524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id="{9B6F519F-07D1-4B36-BEF5-E5BBC7C6752F}"/>
              </a:ext>
            </a:extLst>
          </p:cNvPr>
          <p:cNvGrpSpPr/>
          <p:nvPr/>
        </p:nvGrpSpPr>
        <p:grpSpPr>
          <a:xfrm>
            <a:off x="980601" y="1968499"/>
            <a:ext cx="7209801" cy="1604637"/>
            <a:chOff x="1307468" y="2624665"/>
            <a:chExt cx="9613068" cy="2139516"/>
          </a:xfrm>
        </p:grpSpPr>
        <p:grpSp>
          <p:nvGrpSpPr>
            <p:cNvPr id="6" name="Group 41">
              <a:extLst>
                <a:ext uri="{FF2B5EF4-FFF2-40B4-BE49-F238E27FC236}">
                  <a16:creationId xmlns:a16="http://schemas.microsoft.com/office/drawing/2014/main" id="{76F9C232-D0DE-4AAA-84F8-51984248AE27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Group 51">
                <a:extLst>
                  <a:ext uri="{FF2B5EF4-FFF2-40B4-BE49-F238E27FC236}">
                    <a16:creationId xmlns:a16="http://schemas.microsoft.com/office/drawing/2014/main" id="{445E78CE-4C26-4F23-80F2-81180B358561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Group 53">
                  <a:extLst>
                    <a:ext uri="{FF2B5EF4-FFF2-40B4-BE49-F238E27FC236}">
                      <a16:creationId xmlns:a16="http://schemas.microsoft.com/office/drawing/2014/main" id="{DC9556C7-022F-4D1E-917C-A1965B096DA0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57">
                    <a:extLst>
                      <a:ext uri="{FF2B5EF4-FFF2-40B4-BE49-F238E27FC236}">
                        <a16:creationId xmlns:a16="http://schemas.microsoft.com/office/drawing/2014/main" id="{67949F07-A1C0-4130-8CAE-ED5A455EE7F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This section is displayed as a text layout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(Theme font is recommended)</a:t>
                    </a:r>
                  </a:p>
                </p:txBody>
              </p:sp>
              <p:sp>
                <p:nvSpPr>
                  <p:cNvPr id="23" name="Rectangle 58">
                    <a:extLst>
                      <a:ext uri="{FF2B5EF4-FFF2-40B4-BE49-F238E27FC236}">
                        <a16:creationId xmlns:a16="http://schemas.microsoft.com/office/drawing/2014/main" id="{39C7E21E-1917-4230-A005-C19026A15B6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Title text presets</a:t>
                    </a:r>
                  </a:p>
                </p:txBody>
              </p:sp>
            </p:grpSp>
            <p:grpSp>
              <p:nvGrpSpPr>
                <p:cNvPr id="19" name="Group 54">
                  <a:extLst>
                    <a:ext uri="{FF2B5EF4-FFF2-40B4-BE49-F238E27FC236}">
                      <a16:creationId xmlns:a16="http://schemas.microsoft.com/office/drawing/2014/main" id="{61780602-7F08-4F6F-97EB-1E73E5B56150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55">
                    <a:extLst>
                      <a:ext uri="{FF2B5EF4-FFF2-40B4-BE49-F238E27FC236}">
                        <a16:creationId xmlns:a16="http://schemas.microsoft.com/office/drawing/2014/main" id="{70D37D6A-CFA4-4EDD-B333-3324AEF1D6E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This section is displayed as a text layout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(Theme font is recommended)</a:t>
                    </a:r>
                  </a:p>
                </p:txBody>
              </p:sp>
              <p:sp>
                <p:nvSpPr>
                  <p:cNvPr id="21" name="Rectangle 56">
                    <a:extLst>
                      <a:ext uri="{FF2B5EF4-FFF2-40B4-BE49-F238E27FC236}">
                        <a16:creationId xmlns:a16="http://schemas.microsoft.com/office/drawing/2014/main" id="{BE8705AB-C5C9-44D2-8A37-868D653AF9EB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Title text presets</a:t>
                    </a:r>
                  </a:p>
                </p:txBody>
              </p:sp>
            </p:grpSp>
          </p:grpSp>
          <p:cxnSp>
            <p:nvCxnSpPr>
              <p:cNvPr id="17" name="Straight Connector 52">
                <a:extLst>
                  <a:ext uri="{FF2B5EF4-FFF2-40B4-BE49-F238E27FC236}">
                    <a16:creationId xmlns:a16="http://schemas.microsoft.com/office/drawing/2014/main" id="{ECFDE5C4-1906-4CFE-96A4-6A1454D8F714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42">
              <a:extLst>
                <a:ext uri="{FF2B5EF4-FFF2-40B4-BE49-F238E27FC236}">
                  <a16:creationId xmlns:a16="http://schemas.microsoft.com/office/drawing/2014/main" id="{B085F2C4-7961-4840-A251-DB2A1E93AFCC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Group 43">
                <a:extLst>
                  <a:ext uri="{FF2B5EF4-FFF2-40B4-BE49-F238E27FC236}">
                    <a16:creationId xmlns:a16="http://schemas.microsoft.com/office/drawing/2014/main" id="{515AD37B-C406-4650-BDEE-FF729DEB0072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Group 45">
                  <a:extLst>
                    <a:ext uri="{FF2B5EF4-FFF2-40B4-BE49-F238E27FC236}">
                      <a16:creationId xmlns:a16="http://schemas.microsoft.com/office/drawing/2014/main" id="{14536F68-D6E0-4A42-8375-C05C3557A405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TextBox 49">
                    <a:extLst>
                      <a:ext uri="{FF2B5EF4-FFF2-40B4-BE49-F238E27FC236}">
                        <a16:creationId xmlns:a16="http://schemas.microsoft.com/office/drawing/2014/main" id="{ED8A60CD-A0FF-4A3A-AB6A-B1C08DAEE14F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This section is displayed as a text layout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(Theme font is recommended)</a:t>
                    </a:r>
                  </a:p>
                </p:txBody>
              </p:sp>
              <p:sp>
                <p:nvSpPr>
                  <p:cNvPr id="15" name="Rectangle 50">
                    <a:extLst>
                      <a:ext uri="{FF2B5EF4-FFF2-40B4-BE49-F238E27FC236}">
                        <a16:creationId xmlns:a16="http://schemas.microsoft.com/office/drawing/2014/main" id="{ED5CBB07-2B2F-4B7E-B6EE-3FA5CA35BFE2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Title text presets</a:t>
                    </a:r>
                  </a:p>
                </p:txBody>
              </p:sp>
            </p:grpSp>
            <p:grpSp>
              <p:nvGrpSpPr>
                <p:cNvPr id="11" name="Group 46">
                  <a:extLst>
                    <a:ext uri="{FF2B5EF4-FFF2-40B4-BE49-F238E27FC236}">
                      <a16:creationId xmlns:a16="http://schemas.microsoft.com/office/drawing/2014/main" id="{3736AF37-5353-4A41-9781-EE2F692F181C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TextBox 47">
                    <a:extLst>
                      <a:ext uri="{FF2B5EF4-FFF2-40B4-BE49-F238E27FC236}">
                        <a16:creationId xmlns:a16="http://schemas.microsoft.com/office/drawing/2014/main" id="{0B4B4933-C847-4073-8C8A-FB5C56D30AED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This section is displayed as a text layout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(Theme font is recommended)</a:t>
                    </a:r>
                  </a:p>
                </p:txBody>
              </p:sp>
              <p:sp>
                <p:nvSpPr>
                  <p:cNvPr id="13" name="Rectangle 48">
                    <a:extLst>
                      <a:ext uri="{FF2B5EF4-FFF2-40B4-BE49-F238E27FC236}">
                        <a16:creationId xmlns:a16="http://schemas.microsoft.com/office/drawing/2014/main" id="{23944F7C-1F18-4B97-9BC8-7E466405BF13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Title text presets</a:t>
                    </a:r>
                  </a:p>
                </p:txBody>
              </p:sp>
            </p:grpSp>
          </p:grpSp>
          <p:cxnSp>
            <p:nvCxnSpPr>
              <p:cNvPr id="9" name="Straight Connector 44">
                <a:extLst>
                  <a:ext uri="{FF2B5EF4-FFF2-40B4-BE49-F238E27FC236}">
                    <a16:creationId xmlns:a16="http://schemas.microsoft.com/office/drawing/2014/main" id="{A2CB2EB1-FBF3-415D-97D3-1E0FD3778302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F5164F91-A5D0-43F9-AAE9-1BCFDE7F0606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5369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8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66C84CD-CB8F-489E-8EE7-DB228C229A21}"/>
              </a:ext>
            </a:extLst>
          </p:cNvPr>
          <p:cNvSpPr>
            <a:spLocks/>
          </p:cNvSpPr>
          <p:nvPr/>
        </p:nvSpPr>
        <p:spPr bwMode="auto">
          <a:xfrm rot="13500000">
            <a:off x="5710984" y="2458215"/>
            <a:ext cx="1604956" cy="1604955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0035F4E-DC1F-43BF-B2E1-E9C9D6AC2169}"/>
              </a:ext>
            </a:extLst>
          </p:cNvPr>
          <p:cNvSpPr>
            <a:spLocks/>
          </p:cNvSpPr>
          <p:nvPr/>
        </p:nvSpPr>
        <p:spPr bwMode="auto">
          <a:xfrm rot="13500000">
            <a:off x="7463385" y="2458216"/>
            <a:ext cx="1604956" cy="1604955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B9732E-DA42-4A1A-BF28-3DCF382A2E61}"/>
              </a:ext>
            </a:extLst>
          </p:cNvPr>
          <p:cNvSpPr>
            <a:spLocks/>
          </p:cNvSpPr>
          <p:nvPr/>
        </p:nvSpPr>
        <p:spPr bwMode="auto">
          <a:xfrm rot="2700000">
            <a:off x="6584730" y="1603887"/>
            <a:ext cx="1604956" cy="1604956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978F28-74F8-490E-96A1-D7D5799F4BC5}"/>
              </a:ext>
            </a:extLst>
          </p:cNvPr>
          <p:cNvSpPr/>
          <p:nvPr/>
        </p:nvSpPr>
        <p:spPr>
          <a:xfrm rot="10800000">
            <a:off x="8345258" y="1604015"/>
            <a:ext cx="798742" cy="1369787"/>
          </a:xfrm>
          <a:custGeom>
            <a:avLst/>
            <a:gdLst>
              <a:gd name="connsiteX0" fmla="*/ 825115 w 1169415"/>
              <a:gd name="connsiteY0" fmla="*/ 0 h 2005467"/>
              <a:gd name="connsiteX1" fmla="*/ 1169415 w 1169415"/>
              <a:gd name="connsiteY1" fmla="*/ 828820 h 2005467"/>
              <a:gd name="connsiteX2" fmla="*/ 823972 w 1169415"/>
              <a:gd name="connsiteY2" fmla="*/ 1662681 h 2005467"/>
              <a:gd name="connsiteX3" fmla="*/ 109526 w 1169415"/>
              <a:gd name="connsiteY3" fmla="*/ 2000123 h 2005467"/>
              <a:gd name="connsiteX4" fmla="*/ 0 w 1169415"/>
              <a:gd name="connsiteY4" fmla="*/ 2005467 h 2005467"/>
              <a:gd name="connsiteX5" fmla="*/ 0 w 1169415"/>
              <a:gd name="connsiteY5" fmla="*/ 1452354 h 2005467"/>
              <a:gd name="connsiteX6" fmla="*/ 115260 w 1169415"/>
              <a:gd name="connsiteY6" fmla="*/ 1439917 h 2005467"/>
              <a:gd name="connsiteX7" fmla="*/ 431411 w 1169415"/>
              <a:gd name="connsiteY7" fmla="*/ 1270120 h 2005467"/>
              <a:gd name="connsiteX8" fmla="*/ 614425 w 1169415"/>
              <a:gd name="connsiteY8" fmla="*/ 831485 h 2005467"/>
              <a:gd name="connsiteX9" fmla="*/ 434299 w 1169415"/>
              <a:gd name="connsiteY9" fmla="*/ 390816 h 2005467"/>
              <a:gd name="connsiteX10" fmla="*/ 825115 w 1169415"/>
              <a:gd name="connsiteY10" fmla="*/ 0 h 20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415" h="2005467">
                <a:moveTo>
                  <a:pt x="825115" y="0"/>
                </a:moveTo>
                <a:cubicBezTo>
                  <a:pt x="1046501" y="221386"/>
                  <a:pt x="1167346" y="515926"/>
                  <a:pt x="1169415" y="828820"/>
                </a:cubicBezTo>
                <a:cubicBezTo>
                  <a:pt x="1169198" y="1143998"/>
                  <a:pt x="1047949" y="1438705"/>
                  <a:pt x="823972" y="1662681"/>
                </a:cubicBezTo>
                <a:cubicBezTo>
                  <a:pt x="629993" y="1856661"/>
                  <a:pt x="380111" y="1973740"/>
                  <a:pt x="109526" y="2000123"/>
                </a:cubicBezTo>
                <a:lnTo>
                  <a:pt x="0" y="2005467"/>
                </a:lnTo>
                <a:lnTo>
                  <a:pt x="0" y="1452354"/>
                </a:lnTo>
                <a:lnTo>
                  <a:pt x="115260" y="1439917"/>
                </a:lnTo>
                <a:cubicBezTo>
                  <a:pt x="234753" y="1415426"/>
                  <a:pt x="343992" y="1357539"/>
                  <a:pt x="431411" y="1270120"/>
                </a:cubicBezTo>
                <a:cubicBezTo>
                  <a:pt x="550256" y="1151275"/>
                  <a:pt x="614312" y="995926"/>
                  <a:pt x="614425" y="831485"/>
                </a:cubicBezTo>
                <a:cubicBezTo>
                  <a:pt x="616823" y="664759"/>
                  <a:pt x="550698" y="507215"/>
                  <a:pt x="434299" y="390816"/>
                </a:cubicBezTo>
                <a:cubicBezTo>
                  <a:pt x="434299" y="390816"/>
                  <a:pt x="434299" y="390816"/>
                  <a:pt x="825115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8" name="组合 27"/>
          <p:cNvGrpSpPr/>
          <p:nvPr/>
        </p:nvGrpSpPr>
        <p:grpSpPr>
          <a:xfrm>
            <a:off x="5911677" y="2598531"/>
            <a:ext cx="369291" cy="369291"/>
            <a:chOff x="5911677" y="2598531"/>
            <a:chExt cx="369291" cy="369291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17047946-0501-4B09-9AA4-AF4A9D6A65CD}"/>
                </a:ext>
              </a:extLst>
            </p:cNvPr>
            <p:cNvSpPr/>
            <p:nvPr/>
          </p:nvSpPr>
          <p:spPr>
            <a:xfrm rot="2700000">
              <a:off x="5911677" y="2598531"/>
              <a:ext cx="369291" cy="369291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6F68C51-F8AD-48B5-86BC-0DDC0A02BDF4}"/>
                </a:ext>
              </a:extLst>
            </p:cNvPr>
            <p:cNvSpPr txBox="1"/>
            <p:nvPr/>
          </p:nvSpPr>
          <p:spPr>
            <a:xfrm>
              <a:off x="5936419" y="2652604"/>
              <a:ext cx="330860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id-ID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02562" y="1466699"/>
            <a:ext cx="369291" cy="369291"/>
            <a:chOff x="7202562" y="1466699"/>
            <a:chExt cx="369291" cy="369291"/>
          </a:xfrm>
        </p:grpSpPr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809CB897-F30D-40C6-8FE4-C90A8698126E}"/>
                </a:ext>
              </a:extLst>
            </p:cNvPr>
            <p:cNvSpPr/>
            <p:nvPr/>
          </p:nvSpPr>
          <p:spPr>
            <a:xfrm rot="2700000">
              <a:off x="7202562" y="1466699"/>
              <a:ext cx="369291" cy="369291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CAE2EB86-9D39-4A09-B3B5-AB23C2E95051}"/>
                </a:ext>
              </a:extLst>
            </p:cNvPr>
            <p:cNvSpPr txBox="1"/>
            <p:nvPr/>
          </p:nvSpPr>
          <p:spPr>
            <a:xfrm>
              <a:off x="7218481" y="1514701"/>
              <a:ext cx="330860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id-ID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81216" y="3831068"/>
            <a:ext cx="369291" cy="369291"/>
            <a:chOff x="8081216" y="3831068"/>
            <a:chExt cx="369291" cy="369291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6CC95E65-084B-4DD2-B8E2-D19CE7BE32B9}"/>
                </a:ext>
              </a:extLst>
            </p:cNvPr>
            <p:cNvSpPr/>
            <p:nvPr/>
          </p:nvSpPr>
          <p:spPr>
            <a:xfrm rot="2700000">
              <a:off x="8081216" y="3831068"/>
              <a:ext cx="369291" cy="369291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3FBAC321-B518-4FED-A857-A1D490B7F538}"/>
                </a:ext>
              </a:extLst>
            </p:cNvPr>
            <p:cNvSpPr txBox="1"/>
            <p:nvPr/>
          </p:nvSpPr>
          <p:spPr>
            <a:xfrm>
              <a:off x="8096871" y="3883943"/>
              <a:ext cx="330860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id-ID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</p:grp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91701BE7-4149-4F82-95DE-1FB5D5022E8A}"/>
              </a:ext>
            </a:extLst>
          </p:cNvPr>
          <p:cNvSpPr>
            <a:spLocks/>
          </p:cNvSpPr>
          <p:nvPr/>
        </p:nvSpPr>
        <p:spPr bwMode="auto">
          <a:xfrm>
            <a:off x="7211920" y="2207114"/>
            <a:ext cx="343980" cy="33215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5AFDBCC6-055F-4E30-8FEB-AC5616559B4F}"/>
              </a:ext>
            </a:extLst>
          </p:cNvPr>
          <p:cNvSpPr>
            <a:spLocks/>
          </p:cNvSpPr>
          <p:nvPr/>
        </p:nvSpPr>
        <p:spPr bwMode="auto">
          <a:xfrm>
            <a:off x="6342993" y="3189000"/>
            <a:ext cx="332156" cy="251536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3F1CCC56-909C-40E5-9693-92182A15D627}"/>
              </a:ext>
            </a:extLst>
          </p:cNvPr>
          <p:cNvGrpSpPr/>
          <p:nvPr/>
        </p:nvGrpSpPr>
        <p:grpSpPr>
          <a:xfrm>
            <a:off x="8092998" y="3147553"/>
            <a:ext cx="338606" cy="332156"/>
            <a:chOff x="6786562" y="796925"/>
            <a:chExt cx="500063" cy="490538"/>
          </a:xfrm>
          <a:solidFill>
            <a:schemeClr val="bg1">
              <a:lumMod val="65000"/>
            </a:schemeClr>
          </a:solidFill>
        </p:grpSpPr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A7F76F3A-DA3F-429A-B78B-01429C87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ED04A027-FE3E-4A76-A293-DCE340D4A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1">
              <a:extLst>
                <a:ext uri="{FF2B5EF4-FFF2-40B4-BE49-F238E27FC236}">
                  <a16:creationId xmlns:a16="http://schemas.microsoft.com/office/drawing/2014/main" id="{BC62FC0B-2FA5-4022-86C7-250D1D523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2">
              <a:extLst>
                <a:ext uri="{FF2B5EF4-FFF2-40B4-BE49-F238E27FC236}">
                  <a16:creationId xmlns:a16="http://schemas.microsoft.com/office/drawing/2014/main" id="{02CC951D-1144-4540-9CEF-25966F07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Rectangle: Rounded Corners 32">
            <a:extLst>
              <a:ext uri="{FF2B5EF4-FFF2-40B4-BE49-F238E27FC236}">
                <a16:creationId xmlns:a16="http://schemas.microsoft.com/office/drawing/2014/main" id="{B03F30A3-8E8C-4CA4-96A2-9367B14D334D}"/>
              </a:ext>
            </a:extLst>
          </p:cNvPr>
          <p:cNvSpPr/>
          <p:nvPr/>
        </p:nvSpPr>
        <p:spPr>
          <a:xfrm>
            <a:off x="1104749" y="1514701"/>
            <a:ext cx="3781418" cy="32225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 layout place (theme font is recommended)</a:t>
            </a:r>
          </a:p>
        </p:txBody>
      </p: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id="{CED1DF82-C36B-45D7-97C2-D37DEECDC9D5}"/>
              </a:ext>
            </a:extLst>
          </p:cNvPr>
          <p:cNvSpPr/>
          <p:nvPr/>
        </p:nvSpPr>
        <p:spPr>
          <a:xfrm>
            <a:off x="1104749" y="2568815"/>
            <a:ext cx="3781418" cy="32225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Ins="360000" anchor="ctr"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 layout place (theme font is recommended)</a:t>
            </a:r>
          </a:p>
        </p:txBody>
      </p:sp>
      <p:sp>
        <p:nvSpPr>
          <p:cNvPr id="19" name="Rectangle: Rounded Corners 34">
            <a:extLst>
              <a:ext uri="{FF2B5EF4-FFF2-40B4-BE49-F238E27FC236}">
                <a16:creationId xmlns:a16="http://schemas.microsoft.com/office/drawing/2014/main" id="{657554F3-D213-425A-A4FC-AB74B3407073}"/>
              </a:ext>
            </a:extLst>
          </p:cNvPr>
          <p:cNvSpPr/>
          <p:nvPr/>
        </p:nvSpPr>
        <p:spPr>
          <a:xfrm>
            <a:off x="1104749" y="3622929"/>
            <a:ext cx="3781418" cy="32225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 layout place (theme font is recommended)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3620C0B5-DE6C-4852-AF80-033CF551C1BA}"/>
              </a:ext>
            </a:extLst>
          </p:cNvPr>
          <p:cNvSpPr txBox="1">
            <a:spLocks/>
          </p:cNvSpPr>
          <p:nvPr/>
        </p:nvSpPr>
        <p:spPr bwMode="auto">
          <a:xfrm>
            <a:off x="1103264" y="2270188"/>
            <a:ext cx="1892194" cy="23246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Title text presets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E5A3C858-6B20-4233-A926-3CEAABF73D1F}"/>
              </a:ext>
            </a:extLst>
          </p:cNvPr>
          <p:cNvSpPr txBox="1">
            <a:spLocks/>
          </p:cNvSpPr>
          <p:nvPr/>
        </p:nvSpPr>
        <p:spPr bwMode="auto">
          <a:xfrm>
            <a:off x="1103264" y="1216074"/>
            <a:ext cx="1892194" cy="23246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Title text presets</a:t>
            </a: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98ECAA56-D9EC-4DC4-9E7F-0BEEDDCB1A20}"/>
              </a:ext>
            </a:extLst>
          </p:cNvPr>
          <p:cNvSpPr txBox="1">
            <a:spLocks/>
          </p:cNvSpPr>
          <p:nvPr/>
        </p:nvSpPr>
        <p:spPr bwMode="auto">
          <a:xfrm>
            <a:off x="1103264" y="3324301"/>
            <a:ext cx="1892194" cy="23246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Title text presets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4C45C2-3B78-475C-8791-D67EF9DBB853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56390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38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370177" y="1032579"/>
            <a:ext cx="2847053" cy="3145477"/>
            <a:chOff x="1370177" y="1032579"/>
            <a:chExt cx="2847053" cy="3145477"/>
          </a:xfrm>
        </p:grpSpPr>
        <p:sp>
          <p:nvSpPr>
            <p:cNvPr id="4" name="Trapezoid 1">
              <a:extLst>
                <a:ext uri="{FF2B5EF4-FFF2-40B4-BE49-F238E27FC236}">
                  <a16:creationId xmlns:a16="http://schemas.microsoft.com/office/drawing/2014/main" id="{66DCD054-973A-4E0E-AFCB-13A489CDC674}"/>
                </a:ext>
              </a:extLst>
            </p:cNvPr>
            <p:cNvSpPr/>
            <p:nvPr/>
          </p:nvSpPr>
          <p:spPr>
            <a:xfrm>
              <a:off x="2254670" y="3530613"/>
              <a:ext cx="1147541" cy="472296"/>
            </a:xfrm>
            <a:prstGeom prst="trapezoid">
              <a:avLst>
                <a:gd name="adj" fmla="val 39642"/>
              </a:avLst>
            </a:prstGeom>
            <a:solidFill>
              <a:schemeClr val="tx2"/>
            </a:solidFill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644FF00-5842-4F45-B486-07311AC3F820}"/>
                </a:ext>
              </a:extLst>
            </p:cNvPr>
            <p:cNvSpPr/>
            <p:nvPr/>
          </p:nvSpPr>
          <p:spPr>
            <a:xfrm>
              <a:off x="1439652" y="1032579"/>
              <a:ext cx="2777578" cy="277757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6C1D3E7E-9AA9-4477-8101-52451265D444}"/>
                </a:ext>
              </a:extLst>
            </p:cNvPr>
            <p:cNvSpPr/>
            <p:nvPr/>
          </p:nvSpPr>
          <p:spPr>
            <a:xfrm>
              <a:off x="1786849" y="1379777"/>
              <a:ext cx="2083184" cy="208318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CE2F4FE3-F8A6-469B-98CA-52EFB571D7D0}"/>
                </a:ext>
              </a:extLst>
            </p:cNvPr>
            <p:cNvSpPr/>
            <p:nvPr/>
          </p:nvSpPr>
          <p:spPr>
            <a:xfrm>
              <a:off x="2134047" y="1726974"/>
              <a:ext cx="1388789" cy="1388789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EB0C3EF8-DA1D-434F-854D-06FB62F8C4B1}"/>
                </a:ext>
              </a:extLst>
            </p:cNvPr>
            <p:cNvSpPr/>
            <p:nvPr/>
          </p:nvSpPr>
          <p:spPr>
            <a:xfrm>
              <a:off x="2481243" y="2074171"/>
              <a:ext cx="694395" cy="694395"/>
            </a:xfrm>
            <a:prstGeom prst="ellipse">
              <a:avLst/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942285C9-17C5-4AF7-B5F9-3159014EC2CF}"/>
                </a:ext>
              </a:extLst>
            </p:cNvPr>
            <p:cNvGrpSpPr/>
            <p:nvPr/>
          </p:nvGrpSpPr>
          <p:grpSpPr>
            <a:xfrm>
              <a:off x="1370177" y="4009259"/>
              <a:ext cx="2802876" cy="168797"/>
              <a:chOff x="1826903" y="5345679"/>
              <a:chExt cx="3737168" cy="225062"/>
            </a:xfrm>
          </p:grpSpPr>
          <p:cxnSp>
            <p:nvCxnSpPr>
              <p:cNvPr id="31" name="Straight Connector 37">
                <a:extLst>
                  <a:ext uri="{FF2B5EF4-FFF2-40B4-BE49-F238E27FC236}">
                    <a16:creationId xmlns:a16="http://schemas.microsoft.com/office/drawing/2014/main" id="{4A09799A-768C-471A-9ACA-CD332FCAAB7B}"/>
                  </a:ext>
                </a:extLst>
              </p:cNvPr>
              <p:cNvCxnSpPr/>
              <p:nvPr/>
            </p:nvCxnSpPr>
            <p:spPr>
              <a:xfrm>
                <a:off x="2149474" y="5345679"/>
                <a:ext cx="271846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>
                <a:extLst>
                  <a:ext uri="{FF2B5EF4-FFF2-40B4-BE49-F238E27FC236}">
                    <a16:creationId xmlns:a16="http://schemas.microsoft.com/office/drawing/2014/main" id="{FB3DF491-6084-49A2-B3A7-2720CDDC981C}"/>
                  </a:ext>
                </a:extLst>
              </p:cNvPr>
              <p:cNvCxnSpPr/>
              <p:nvPr/>
            </p:nvCxnSpPr>
            <p:spPr>
              <a:xfrm>
                <a:off x="2296877" y="5426808"/>
                <a:ext cx="250903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>
                <a:extLst>
                  <a:ext uri="{FF2B5EF4-FFF2-40B4-BE49-F238E27FC236}">
                    <a16:creationId xmlns:a16="http://schemas.microsoft.com/office/drawing/2014/main" id="{DBAC45E1-979E-41DC-959E-F80F2A50DD02}"/>
                  </a:ext>
                </a:extLst>
              </p:cNvPr>
              <p:cNvCxnSpPr/>
              <p:nvPr/>
            </p:nvCxnSpPr>
            <p:spPr>
              <a:xfrm>
                <a:off x="4768087" y="5426808"/>
                <a:ext cx="59161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>
                <a:extLst>
                  <a:ext uri="{FF2B5EF4-FFF2-40B4-BE49-F238E27FC236}">
                    <a16:creationId xmlns:a16="http://schemas.microsoft.com/office/drawing/2014/main" id="{343CB38B-FB14-4BE3-960C-58601599C0F5}"/>
                  </a:ext>
                </a:extLst>
              </p:cNvPr>
              <p:cNvCxnSpPr/>
              <p:nvPr/>
            </p:nvCxnSpPr>
            <p:spPr>
              <a:xfrm>
                <a:off x="4639474" y="5570741"/>
                <a:ext cx="444490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>
                <a:extLst>
                  <a:ext uri="{FF2B5EF4-FFF2-40B4-BE49-F238E27FC236}">
                    <a16:creationId xmlns:a16="http://schemas.microsoft.com/office/drawing/2014/main" id="{7FA48DA4-6161-4F41-96F5-83415A5C0F4E}"/>
                  </a:ext>
                </a:extLst>
              </p:cNvPr>
              <p:cNvCxnSpPr/>
              <p:nvPr/>
            </p:nvCxnSpPr>
            <p:spPr>
              <a:xfrm>
                <a:off x="1826903" y="5553236"/>
                <a:ext cx="95280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>
                <a:extLst>
                  <a:ext uri="{FF2B5EF4-FFF2-40B4-BE49-F238E27FC236}">
                    <a16:creationId xmlns:a16="http://schemas.microsoft.com/office/drawing/2014/main" id="{B1FB6783-634F-4DA3-AD68-8ABA19CCBD5A}"/>
                  </a:ext>
                </a:extLst>
              </p:cNvPr>
              <p:cNvCxnSpPr/>
              <p:nvPr/>
            </p:nvCxnSpPr>
            <p:spPr>
              <a:xfrm>
                <a:off x="5335976" y="5570741"/>
                <a:ext cx="22809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95911F23-2E2A-467A-9FF9-B6BFE688F711}"/>
              </a:ext>
            </a:extLst>
          </p:cNvPr>
          <p:cNvSpPr txBox="1">
            <a:spLocks/>
          </p:cNvSpPr>
          <p:nvPr/>
        </p:nvSpPr>
        <p:spPr bwMode="auto">
          <a:xfrm>
            <a:off x="2702043" y="2811426"/>
            <a:ext cx="257282" cy="2492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499C72BC-B9E9-4498-80D2-96BCE9C4A601}"/>
              </a:ext>
            </a:extLst>
          </p:cNvPr>
          <p:cNvGrpSpPr/>
          <p:nvPr/>
        </p:nvGrpSpPr>
        <p:grpSpPr>
          <a:xfrm>
            <a:off x="2806113" y="2228021"/>
            <a:ext cx="2183677" cy="386694"/>
            <a:chOff x="3607509" y="3510754"/>
            <a:chExt cx="2911570" cy="51559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9" name="Freeform: Shape 9">
              <a:extLst>
                <a:ext uri="{FF2B5EF4-FFF2-40B4-BE49-F238E27FC236}">
                  <a16:creationId xmlns:a16="http://schemas.microsoft.com/office/drawing/2014/main" id="{9328DAA4-D593-434A-94AC-6E088053EE3B}"/>
                </a:ext>
              </a:extLst>
            </p:cNvPr>
            <p:cNvSpPr/>
            <p:nvPr/>
          </p:nvSpPr>
          <p:spPr>
            <a:xfrm>
              <a:off x="3607509" y="3700767"/>
              <a:ext cx="2731312" cy="135579"/>
            </a:xfrm>
            <a:custGeom>
              <a:avLst/>
              <a:gdLst/>
              <a:ahLst/>
              <a:cxnLst/>
              <a:rect l="l" t="t" r="r" b="b"/>
              <a:pathLst>
                <a:path w="3916090" h="166202">
                  <a:moveTo>
                    <a:pt x="83101" y="0"/>
                  </a:moveTo>
                  <a:lnTo>
                    <a:pt x="3916090" y="0"/>
                  </a:lnTo>
                  <a:lnTo>
                    <a:pt x="3916090" y="166201"/>
                  </a:lnTo>
                  <a:lnTo>
                    <a:pt x="83106" y="166201"/>
                  </a:lnTo>
                  <a:cubicBezTo>
                    <a:pt x="83104" y="166202"/>
                    <a:pt x="83103" y="166202"/>
                    <a:pt x="83101" y="166202"/>
                  </a:cubicBezTo>
                  <a:cubicBezTo>
                    <a:pt x="37206" y="166202"/>
                    <a:pt x="0" y="128996"/>
                    <a:pt x="0" y="83101"/>
                  </a:cubicBezTo>
                  <a:cubicBezTo>
                    <a:pt x="0" y="37206"/>
                    <a:pt x="37206" y="0"/>
                    <a:pt x="83101" y="0"/>
                  </a:cubicBezTo>
                  <a:close/>
                </a:path>
              </a:pathLst>
            </a:custGeom>
            <a:grpFill/>
            <a:ln w="127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Oval 10">
              <a:extLst>
                <a:ext uri="{FF2B5EF4-FFF2-40B4-BE49-F238E27FC236}">
                  <a16:creationId xmlns:a16="http://schemas.microsoft.com/office/drawing/2014/main" id="{575E8F8D-7D13-4AB3-8F18-9010CC6FD434}"/>
                </a:ext>
              </a:extLst>
            </p:cNvPr>
            <p:cNvSpPr/>
            <p:nvPr/>
          </p:nvSpPr>
          <p:spPr>
            <a:xfrm>
              <a:off x="6275343" y="3700767"/>
              <a:ext cx="115918" cy="135579"/>
            </a:xfrm>
            <a:prstGeom prst="ellipse">
              <a:avLst/>
            </a:prstGeom>
            <a:grpFill/>
            <a:ln w="127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1" name="Group 11">
              <a:extLst>
                <a:ext uri="{FF2B5EF4-FFF2-40B4-BE49-F238E27FC236}">
                  <a16:creationId xmlns:a16="http://schemas.microsoft.com/office/drawing/2014/main" id="{AC57CFD7-163A-4852-A43F-30B8D0E6A92F}"/>
                </a:ext>
              </a:extLst>
            </p:cNvPr>
            <p:cNvGrpSpPr/>
            <p:nvPr/>
          </p:nvGrpSpPr>
          <p:grpSpPr>
            <a:xfrm>
              <a:off x="5831398" y="3510754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57" name="Parallelogram 17">
                <a:extLst>
                  <a:ext uri="{FF2B5EF4-FFF2-40B4-BE49-F238E27FC236}">
                    <a16:creationId xmlns:a16="http://schemas.microsoft.com/office/drawing/2014/main" id="{5D3508F1-AD89-479C-A725-BDB0B6F95697}"/>
                  </a:ext>
                </a:extLst>
              </p:cNvPr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Parallelogram 18">
                <a:extLst>
                  <a:ext uri="{FF2B5EF4-FFF2-40B4-BE49-F238E27FC236}">
                    <a16:creationId xmlns:a16="http://schemas.microsoft.com/office/drawing/2014/main" id="{3C875269-0266-4125-B386-92D9F8886316}"/>
                  </a:ext>
                </a:extLst>
              </p:cNvPr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Parallelogram 19">
                <a:extLst>
                  <a:ext uri="{FF2B5EF4-FFF2-40B4-BE49-F238E27FC236}">
                    <a16:creationId xmlns:a16="http://schemas.microsoft.com/office/drawing/2014/main" id="{707FC422-EF89-4693-A4DB-85FF26FD0085}"/>
                  </a:ext>
                </a:extLst>
              </p:cNvPr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Parallelogram 20">
                <a:extLst>
                  <a:ext uri="{FF2B5EF4-FFF2-40B4-BE49-F238E27FC236}">
                    <a16:creationId xmlns:a16="http://schemas.microsoft.com/office/drawing/2014/main" id="{D138B0D3-692A-451F-8B26-5B6DE53223DB}"/>
                  </a:ext>
                </a:extLst>
              </p:cNvPr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2" name="Group 12">
              <a:extLst>
                <a:ext uri="{FF2B5EF4-FFF2-40B4-BE49-F238E27FC236}">
                  <a16:creationId xmlns:a16="http://schemas.microsoft.com/office/drawing/2014/main" id="{EDADFCE2-9906-4358-9B42-6EF140540792}"/>
                </a:ext>
              </a:extLst>
            </p:cNvPr>
            <p:cNvGrpSpPr/>
            <p:nvPr/>
          </p:nvGrpSpPr>
          <p:grpSpPr>
            <a:xfrm flipV="1">
              <a:off x="5831398" y="3836336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53" name="Parallelogram 13">
                <a:extLst>
                  <a:ext uri="{FF2B5EF4-FFF2-40B4-BE49-F238E27FC236}">
                    <a16:creationId xmlns:a16="http://schemas.microsoft.com/office/drawing/2014/main" id="{06D1C554-96F4-4529-A6ED-1BE63A781085}"/>
                  </a:ext>
                </a:extLst>
              </p:cNvPr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Parallelogram 14">
                <a:extLst>
                  <a:ext uri="{FF2B5EF4-FFF2-40B4-BE49-F238E27FC236}">
                    <a16:creationId xmlns:a16="http://schemas.microsoft.com/office/drawing/2014/main" id="{B0F08677-2D77-4BBE-9A12-3B81CEFED302}"/>
                  </a:ext>
                </a:extLst>
              </p:cNvPr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Parallelogram 15">
                <a:extLst>
                  <a:ext uri="{FF2B5EF4-FFF2-40B4-BE49-F238E27FC236}">
                    <a16:creationId xmlns:a16="http://schemas.microsoft.com/office/drawing/2014/main" id="{0E1CF72F-BC1E-4B07-BC99-72FC84C13A21}"/>
                  </a:ext>
                </a:extLst>
              </p:cNvPr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Parallelogram 16">
                <a:extLst>
                  <a:ext uri="{FF2B5EF4-FFF2-40B4-BE49-F238E27FC236}">
                    <a16:creationId xmlns:a16="http://schemas.microsoft.com/office/drawing/2014/main" id="{A44F95FF-01CA-4382-88B4-D59848B98E90}"/>
                  </a:ext>
                </a:extLst>
              </p:cNvPr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1" name="TextBox 21">
            <a:extLst>
              <a:ext uri="{FF2B5EF4-FFF2-40B4-BE49-F238E27FC236}">
                <a16:creationId xmlns:a16="http://schemas.microsoft.com/office/drawing/2014/main" id="{1F1C0E3B-3DDF-4543-9412-6BF0F57DDBBD}"/>
              </a:ext>
            </a:extLst>
          </p:cNvPr>
          <p:cNvSpPr txBox="1">
            <a:spLocks/>
          </p:cNvSpPr>
          <p:nvPr/>
        </p:nvSpPr>
        <p:spPr bwMode="auto">
          <a:xfrm>
            <a:off x="2702043" y="3162899"/>
            <a:ext cx="257282" cy="2492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3445B6CB-8A03-4B1F-8EE3-BF40A212318E}"/>
              </a:ext>
            </a:extLst>
          </p:cNvPr>
          <p:cNvSpPr txBox="1">
            <a:spLocks/>
          </p:cNvSpPr>
          <p:nvPr/>
        </p:nvSpPr>
        <p:spPr bwMode="auto">
          <a:xfrm>
            <a:off x="2702043" y="3514371"/>
            <a:ext cx="257282" cy="2492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2400" b="1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01B0ED3B-0D5F-47DB-B12C-88CEB319389F}"/>
              </a:ext>
            </a:extLst>
          </p:cNvPr>
          <p:cNvGrpSpPr/>
          <p:nvPr/>
        </p:nvGrpSpPr>
        <p:grpSpPr>
          <a:xfrm>
            <a:off x="3912717" y="1640528"/>
            <a:ext cx="1844470" cy="433643"/>
            <a:chOff x="5082982" y="2727431"/>
            <a:chExt cx="2459294" cy="578190"/>
          </a:xfrm>
          <a:solidFill>
            <a:schemeClr val="bg1">
              <a:lumMod val="75000"/>
            </a:schemeClr>
          </a:solidFill>
        </p:grpSpPr>
        <p:sp>
          <p:nvSpPr>
            <p:cNvPr id="37" name="Freeform: Shape 24">
              <a:extLst>
                <a:ext uri="{FF2B5EF4-FFF2-40B4-BE49-F238E27FC236}">
                  <a16:creationId xmlns:a16="http://schemas.microsoft.com/office/drawing/2014/main" id="{9F380024-5CBD-4C08-A1F8-0BE6C9939AFA}"/>
                </a:ext>
              </a:extLst>
            </p:cNvPr>
            <p:cNvSpPr/>
            <p:nvPr/>
          </p:nvSpPr>
          <p:spPr>
            <a:xfrm>
              <a:off x="5082982" y="2727431"/>
              <a:ext cx="2273518" cy="578190"/>
            </a:xfrm>
            <a:custGeom>
              <a:avLst/>
              <a:gdLst/>
              <a:ahLst/>
              <a:cxnLst/>
              <a:rect l="l" t="t" r="r" b="b"/>
              <a:pathLst>
                <a:path w="2693980" h="578190">
                  <a:moveTo>
                    <a:pt x="635968" y="0"/>
                  </a:moveTo>
                  <a:lnTo>
                    <a:pt x="552495" y="221306"/>
                  </a:lnTo>
                  <a:lnTo>
                    <a:pt x="2693980" y="221306"/>
                  </a:lnTo>
                  <a:lnTo>
                    <a:pt x="2693980" y="356884"/>
                  </a:lnTo>
                  <a:lnTo>
                    <a:pt x="552497" y="356884"/>
                  </a:lnTo>
                  <a:lnTo>
                    <a:pt x="635970" y="578190"/>
                  </a:lnTo>
                  <a:lnTo>
                    <a:pt x="2" y="289095"/>
                  </a:lnTo>
                  <a:lnTo>
                    <a:pt x="0" y="289095"/>
                  </a:ln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D63CC3F3-2791-4169-9075-5E5AFD697742}"/>
                </a:ext>
              </a:extLst>
            </p:cNvPr>
            <p:cNvSpPr/>
            <p:nvPr/>
          </p:nvSpPr>
          <p:spPr>
            <a:xfrm>
              <a:off x="7298540" y="2948738"/>
              <a:ext cx="115918" cy="135579"/>
            </a:xfrm>
            <a:prstGeom prst="ellipse">
              <a:avLst/>
            </a:prstGeom>
            <a:grpFill/>
            <a:ln w="1905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Group 26">
              <a:extLst>
                <a:ext uri="{FF2B5EF4-FFF2-40B4-BE49-F238E27FC236}">
                  <a16:creationId xmlns:a16="http://schemas.microsoft.com/office/drawing/2014/main" id="{1D701EAB-A32A-4C2C-8BAA-642B948FDE8B}"/>
                </a:ext>
              </a:extLst>
            </p:cNvPr>
            <p:cNvGrpSpPr/>
            <p:nvPr/>
          </p:nvGrpSpPr>
          <p:grpSpPr>
            <a:xfrm>
              <a:off x="6854595" y="2758725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5" name="Parallelogram 32">
                <a:extLst>
                  <a:ext uri="{FF2B5EF4-FFF2-40B4-BE49-F238E27FC236}">
                    <a16:creationId xmlns:a16="http://schemas.microsoft.com/office/drawing/2014/main" id="{2FF844AA-1363-46D6-9697-714C8415FBA4}"/>
                  </a:ext>
                </a:extLst>
              </p:cNvPr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Parallelogram 33">
                <a:extLst>
                  <a:ext uri="{FF2B5EF4-FFF2-40B4-BE49-F238E27FC236}">
                    <a16:creationId xmlns:a16="http://schemas.microsoft.com/office/drawing/2014/main" id="{BF3CABB5-58B7-4EDB-939D-A6C44C44F9F9}"/>
                  </a:ext>
                </a:extLst>
              </p:cNvPr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Parallelogram 34">
                <a:extLst>
                  <a:ext uri="{FF2B5EF4-FFF2-40B4-BE49-F238E27FC236}">
                    <a16:creationId xmlns:a16="http://schemas.microsoft.com/office/drawing/2014/main" id="{BF64D88E-C05C-4EC6-B23C-67AAEB44CB38}"/>
                  </a:ext>
                </a:extLst>
              </p:cNvPr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Parallelogram 35">
                <a:extLst>
                  <a:ext uri="{FF2B5EF4-FFF2-40B4-BE49-F238E27FC236}">
                    <a16:creationId xmlns:a16="http://schemas.microsoft.com/office/drawing/2014/main" id="{C9A3C40F-5FF3-4329-B992-FFECCA613B9A}"/>
                  </a:ext>
                </a:extLst>
              </p:cNvPr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70CA9121-6BEC-4F65-93C2-765D98C409C6}"/>
                </a:ext>
              </a:extLst>
            </p:cNvPr>
            <p:cNvGrpSpPr/>
            <p:nvPr/>
          </p:nvGrpSpPr>
          <p:grpSpPr>
            <a:xfrm flipV="1">
              <a:off x="6854595" y="3084309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1" name="Parallelogram 28">
                <a:extLst>
                  <a:ext uri="{FF2B5EF4-FFF2-40B4-BE49-F238E27FC236}">
                    <a16:creationId xmlns:a16="http://schemas.microsoft.com/office/drawing/2014/main" id="{4055E49E-FC8F-4C39-985E-36F1DBAB0628}"/>
                  </a:ext>
                </a:extLst>
              </p:cNvPr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Parallelogram 29">
                <a:extLst>
                  <a:ext uri="{FF2B5EF4-FFF2-40B4-BE49-F238E27FC236}">
                    <a16:creationId xmlns:a16="http://schemas.microsoft.com/office/drawing/2014/main" id="{81FAAF5A-92E6-4E6C-9980-6E0863AD2788}"/>
                  </a:ext>
                </a:extLst>
              </p:cNvPr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Parallelogram 30">
                <a:extLst>
                  <a:ext uri="{FF2B5EF4-FFF2-40B4-BE49-F238E27FC236}">
                    <a16:creationId xmlns:a16="http://schemas.microsoft.com/office/drawing/2014/main" id="{55A2F0F6-1BB1-4716-989A-3AACB67D789F}"/>
                  </a:ext>
                </a:extLst>
              </p:cNvPr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Parallelogram 31">
                <a:extLst>
                  <a:ext uri="{FF2B5EF4-FFF2-40B4-BE49-F238E27FC236}">
                    <a16:creationId xmlns:a16="http://schemas.microsoft.com/office/drawing/2014/main" id="{EB4D7114-D6BB-4972-B49A-CBC8000F4FE1}"/>
                  </a:ext>
                </a:extLst>
              </p:cNvPr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14" name="Straight Arrow Connector 36">
            <a:extLst>
              <a:ext uri="{FF2B5EF4-FFF2-40B4-BE49-F238E27FC236}">
                <a16:creationId xmlns:a16="http://schemas.microsoft.com/office/drawing/2014/main" id="{AAC68B98-F574-48EC-9D0E-08DAF285D574}"/>
              </a:ext>
            </a:extLst>
          </p:cNvPr>
          <p:cNvCxnSpPr/>
          <p:nvPr/>
        </p:nvCxnSpPr>
        <p:spPr>
          <a:xfrm>
            <a:off x="3018809" y="3271829"/>
            <a:ext cx="3386452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6">
            <a:extLst>
              <a:ext uri="{FF2B5EF4-FFF2-40B4-BE49-F238E27FC236}">
                <a16:creationId xmlns:a16="http://schemas.microsoft.com/office/drawing/2014/main" id="{8E402F95-013F-4626-BE52-E6A72787215F}"/>
              </a:ext>
            </a:extLst>
          </p:cNvPr>
          <p:cNvGrpSpPr/>
          <p:nvPr/>
        </p:nvGrpSpPr>
        <p:grpSpPr>
          <a:xfrm>
            <a:off x="3018809" y="2386770"/>
            <a:ext cx="3373852" cy="527872"/>
            <a:chOff x="3613656" y="4149080"/>
            <a:chExt cx="4498469" cy="277169"/>
          </a:xfrm>
        </p:grpSpPr>
        <p:cxnSp>
          <p:nvCxnSpPr>
            <p:cNvPr id="29" name="Straight Arrow Connector 47">
              <a:extLst>
                <a:ext uri="{FF2B5EF4-FFF2-40B4-BE49-F238E27FC236}">
                  <a16:creationId xmlns:a16="http://schemas.microsoft.com/office/drawing/2014/main" id="{4E022A5A-203D-440C-954F-1D0F2F96A9E5}"/>
                </a:ext>
              </a:extLst>
            </p:cNvPr>
            <p:cNvCxnSpPr/>
            <p:nvPr/>
          </p:nvCxnSpPr>
          <p:spPr>
            <a:xfrm flipV="1">
              <a:off x="6729071" y="4149080"/>
              <a:ext cx="1383054" cy="277169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8">
              <a:extLst>
                <a:ext uri="{FF2B5EF4-FFF2-40B4-BE49-F238E27FC236}">
                  <a16:creationId xmlns:a16="http://schemas.microsoft.com/office/drawing/2014/main" id="{AE104BDF-B048-4E86-87B3-54C3C0C874A9}"/>
                </a:ext>
              </a:extLst>
            </p:cNvPr>
            <p:cNvCxnSpPr/>
            <p:nvPr/>
          </p:nvCxnSpPr>
          <p:spPr>
            <a:xfrm>
              <a:off x="3613656" y="4426249"/>
              <a:ext cx="31154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9">
            <a:extLst>
              <a:ext uri="{FF2B5EF4-FFF2-40B4-BE49-F238E27FC236}">
                <a16:creationId xmlns:a16="http://schemas.microsoft.com/office/drawing/2014/main" id="{11EC67D8-82C5-4D89-8696-9B7A4CA60129}"/>
              </a:ext>
            </a:extLst>
          </p:cNvPr>
          <p:cNvGrpSpPr/>
          <p:nvPr/>
        </p:nvGrpSpPr>
        <p:grpSpPr>
          <a:xfrm flipV="1">
            <a:off x="3018809" y="3629016"/>
            <a:ext cx="3373852" cy="397966"/>
            <a:chOff x="3613656" y="4149080"/>
            <a:chExt cx="4498469" cy="277169"/>
          </a:xfrm>
        </p:grpSpPr>
        <p:cxnSp>
          <p:nvCxnSpPr>
            <p:cNvPr id="27" name="Straight Arrow Connector 50">
              <a:extLst>
                <a:ext uri="{FF2B5EF4-FFF2-40B4-BE49-F238E27FC236}">
                  <a16:creationId xmlns:a16="http://schemas.microsoft.com/office/drawing/2014/main" id="{626222A5-AA9D-4BD2-927E-B01EC1274F71}"/>
                </a:ext>
              </a:extLst>
            </p:cNvPr>
            <p:cNvCxnSpPr/>
            <p:nvPr/>
          </p:nvCxnSpPr>
          <p:spPr>
            <a:xfrm flipV="1">
              <a:off x="6729071" y="4149080"/>
              <a:ext cx="1383054" cy="277169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1">
              <a:extLst>
                <a:ext uri="{FF2B5EF4-FFF2-40B4-BE49-F238E27FC236}">
                  <a16:creationId xmlns:a16="http://schemas.microsoft.com/office/drawing/2014/main" id="{9802986F-AEB5-42C0-99A2-D29DC095D142}"/>
                </a:ext>
              </a:extLst>
            </p:cNvPr>
            <p:cNvCxnSpPr/>
            <p:nvPr/>
          </p:nvCxnSpPr>
          <p:spPr>
            <a:xfrm>
              <a:off x="3613656" y="4426249"/>
              <a:ext cx="31154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D544F021-93F6-44BB-9B01-E12521C466C4}"/>
              </a:ext>
            </a:extLst>
          </p:cNvPr>
          <p:cNvGrpSpPr/>
          <p:nvPr/>
        </p:nvGrpSpPr>
        <p:grpSpPr>
          <a:xfrm>
            <a:off x="6392660" y="2222355"/>
            <a:ext cx="2086492" cy="592422"/>
            <a:chOff x="8436262" y="1808820"/>
            <a:chExt cx="2781989" cy="789896"/>
          </a:xfrm>
        </p:grpSpPr>
        <p:sp>
          <p:nvSpPr>
            <p:cNvPr id="25" name="TextBox 60">
              <a:extLst>
                <a:ext uri="{FF2B5EF4-FFF2-40B4-BE49-F238E27FC236}">
                  <a16:creationId xmlns:a16="http://schemas.microsoft.com/office/drawing/2014/main" id="{EFB89A44-55F6-4836-890F-891CFC5962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0000" tIns="0" rIns="0" bIns="0" anchor="t" anchorCtr="0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3" b="1" dirty="0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6" name="TextBox 61">
              <a:extLst>
                <a:ext uri="{FF2B5EF4-FFF2-40B4-BE49-F238E27FC236}">
                  <a16:creationId xmlns:a16="http://schemas.microsoft.com/office/drawing/2014/main" id="{F0E9741B-68D1-409D-8776-D09D224B6C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40000" tIns="0" rIns="0" bIns="0" anchor="t" anchorCtr="0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</a:rPr>
                <a:t>This section is displayed as a text layout 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(Theme font is recommended)</a:t>
              </a:r>
            </a:p>
          </p:txBody>
        </p:sp>
      </p:grpSp>
      <p:grpSp>
        <p:nvGrpSpPr>
          <p:cNvPr id="19" name="Group 62">
            <a:extLst>
              <a:ext uri="{FF2B5EF4-FFF2-40B4-BE49-F238E27FC236}">
                <a16:creationId xmlns:a16="http://schemas.microsoft.com/office/drawing/2014/main" id="{5721C0F9-68D9-455F-B813-CAA9125564BE}"/>
              </a:ext>
            </a:extLst>
          </p:cNvPr>
          <p:cNvGrpSpPr/>
          <p:nvPr/>
        </p:nvGrpSpPr>
        <p:grpSpPr>
          <a:xfrm>
            <a:off x="6392660" y="3921900"/>
            <a:ext cx="2086492" cy="592422"/>
            <a:chOff x="8436262" y="1808820"/>
            <a:chExt cx="2781989" cy="789896"/>
          </a:xfrm>
        </p:grpSpPr>
        <p:sp>
          <p:nvSpPr>
            <p:cNvPr id="23" name="TextBox 63">
              <a:extLst>
                <a:ext uri="{FF2B5EF4-FFF2-40B4-BE49-F238E27FC236}">
                  <a16:creationId xmlns:a16="http://schemas.microsoft.com/office/drawing/2014/main" id="{CAE872DA-21B6-473D-BEC3-29B2A1511B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0000" tIns="0" rIns="0" bIns="0" anchor="t" anchorCtr="0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3" b="1" dirty="0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4" name="TextBox 64">
              <a:extLst>
                <a:ext uri="{FF2B5EF4-FFF2-40B4-BE49-F238E27FC236}">
                  <a16:creationId xmlns:a16="http://schemas.microsoft.com/office/drawing/2014/main" id="{020F1A88-A290-4ADF-8F8C-51067A39E0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40000" tIns="0" rIns="0" bIns="0" anchor="t" anchorCtr="0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</a:rPr>
                <a:t>This section is displayed as a text layout 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(Theme font is recommended)</a:t>
              </a: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C96F0949-BA66-4D86-A0C5-165A28703E09}"/>
              </a:ext>
            </a:extLst>
          </p:cNvPr>
          <p:cNvGrpSpPr/>
          <p:nvPr/>
        </p:nvGrpSpPr>
        <p:grpSpPr>
          <a:xfrm>
            <a:off x="6392660" y="3072128"/>
            <a:ext cx="2086492" cy="592422"/>
            <a:chOff x="8436262" y="1808820"/>
            <a:chExt cx="2781989" cy="789896"/>
          </a:xfrm>
        </p:grpSpPr>
        <p:sp>
          <p:nvSpPr>
            <p:cNvPr id="21" name="TextBox 66">
              <a:extLst>
                <a:ext uri="{FF2B5EF4-FFF2-40B4-BE49-F238E27FC236}">
                  <a16:creationId xmlns:a16="http://schemas.microsoft.com/office/drawing/2014/main" id="{D4816A2B-5561-42F2-B857-FEA5657495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0000" tIns="0" rIns="0" bIns="0" anchor="t" anchorCtr="0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3" b="1" dirty="0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5B32CC46-5B5D-4840-9170-FF88D73DE5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40000" tIns="0" rIns="0" bIns="0" anchor="t" anchorCtr="0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</a:rPr>
                <a:t>This section is displayed as a text layout 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(Theme font is recommended)</a:t>
              </a:r>
            </a:p>
          </p:txBody>
        </p: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0881381A-E968-4620-949C-25E787FD1BD4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52620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25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2CA1560-EB25-41C7-B392-2C6FDD4A9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1" y="51470"/>
            <a:ext cx="5184578" cy="4921124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AB4AB0F-ABED-4F4E-85A6-3A773B7309E7}"/>
              </a:ext>
            </a:extLst>
          </p:cNvPr>
          <p:cNvGrpSpPr/>
          <p:nvPr/>
        </p:nvGrpSpPr>
        <p:grpSpPr>
          <a:xfrm>
            <a:off x="-491439" y="-260941"/>
            <a:ext cx="10104001" cy="5713607"/>
            <a:chOff x="-491439" y="-260941"/>
            <a:chExt cx="10104001" cy="5713607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3E332A8-9A52-4E1A-8184-1B686274D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91439" y="0"/>
              <a:ext cx="1616629" cy="51435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B24D5DF-77E1-4B78-9BE1-E171A68F1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2876" y="-244801"/>
              <a:ext cx="1579686" cy="5552855"/>
            </a:xfrm>
            <a:prstGeom prst="rect">
              <a:avLst/>
            </a:prstGeom>
          </p:spPr>
        </p:pic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323E736-3D97-44FB-86E3-E45D48D88443}"/>
                </a:ext>
              </a:extLst>
            </p:cNvPr>
            <p:cNvGrpSpPr/>
            <p:nvPr/>
          </p:nvGrpSpPr>
          <p:grpSpPr>
            <a:xfrm>
              <a:off x="926466" y="-260941"/>
              <a:ext cx="7319144" cy="1020974"/>
              <a:chOff x="926466" y="-260941"/>
              <a:chExt cx="7319144" cy="1020974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DE74E98-E98C-4836-BC14-10F008405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A3DCF64-38A6-46A7-9D75-56909963B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4F49BA40-F513-49E6-9D85-51B7CB957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FB6026A-DB3F-471E-8495-5ED1678B0413}"/>
                </a:ext>
              </a:extLst>
            </p:cNvPr>
            <p:cNvGrpSpPr/>
            <p:nvPr/>
          </p:nvGrpSpPr>
          <p:grpSpPr>
            <a:xfrm flipH="1" flipV="1">
              <a:off x="926466" y="4431692"/>
              <a:ext cx="7319144" cy="1020974"/>
              <a:chOff x="926466" y="-260941"/>
              <a:chExt cx="7319144" cy="1020974"/>
            </a:xfrm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F1039793-A7A8-41BA-8630-7AEB48842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F52989FA-27DD-408E-AAFB-E24FF5C9A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7A4FBA7-ED7F-44A9-912B-BC67B787C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Delay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7A70E61-3A09-4858-BD03-03F2847D3682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B4DC31-0908-4F98-85E5-09138FC478E5}"/>
              </a:ext>
            </a:extLst>
          </p:cNvPr>
          <p:cNvSpPr/>
          <p:nvPr/>
        </p:nvSpPr>
        <p:spPr>
          <a:xfrm>
            <a:off x="3419872" y="2560426"/>
            <a:ext cx="2164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Thank you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735C662-76A5-4E61-A35B-A0E5DE9CBDD1}"/>
              </a:ext>
            </a:extLst>
          </p:cNvPr>
          <p:cNvSpPr/>
          <p:nvPr/>
        </p:nvSpPr>
        <p:spPr>
          <a:xfrm>
            <a:off x="2911434" y="1724750"/>
            <a:ext cx="3713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36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6F113E-8E10-49E1-8E20-CFF2327DAC01}"/>
              </a:ext>
            </a:extLst>
          </p:cNvPr>
          <p:cNvSpPr/>
          <p:nvPr/>
        </p:nvSpPr>
        <p:spPr>
          <a:xfrm>
            <a:off x="3588780" y="3459457"/>
            <a:ext cx="2923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PATTERNS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8754E21-B8EA-4619-A93E-D4514C26B8B0}"/>
              </a:ext>
            </a:extLst>
          </p:cNvPr>
          <p:cNvCxnSpPr/>
          <p:nvPr/>
        </p:nvCxnSpPr>
        <p:spPr>
          <a:xfrm>
            <a:off x="3419872" y="2427734"/>
            <a:ext cx="1944216" cy="0"/>
          </a:xfrm>
          <a:prstGeom prst="line">
            <a:avLst/>
          </a:prstGeom>
          <a:ln>
            <a:solidFill>
              <a:srgbClr val="FBF9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BDB249E-7358-4BD6-8F47-A68AB522DE5A}"/>
              </a:ext>
            </a:extLst>
          </p:cNvPr>
          <p:cNvCxnSpPr/>
          <p:nvPr/>
        </p:nvCxnSpPr>
        <p:spPr>
          <a:xfrm>
            <a:off x="3419872" y="3363838"/>
            <a:ext cx="1944216" cy="0"/>
          </a:xfrm>
          <a:prstGeom prst="line">
            <a:avLst/>
          </a:prstGeom>
          <a:ln>
            <a:solidFill>
              <a:srgbClr val="FBF9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hlinkClick r:id="rId10"/>
            <a:extLst>
              <a:ext uri="{FF2B5EF4-FFF2-40B4-BE49-F238E27FC236}">
                <a16:creationId xmlns:a16="http://schemas.microsoft.com/office/drawing/2014/main" id="{12346410-29FA-46E7-A8D3-41C7917B77EF}"/>
              </a:ext>
            </a:extLst>
          </p:cNvPr>
          <p:cNvSpPr txBox="1"/>
          <p:nvPr/>
        </p:nvSpPr>
        <p:spPr>
          <a:xfrm>
            <a:off x="3455876" y="3122994"/>
            <a:ext cx="19442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https://www.freeppt7.com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1BE8ACC-8949-4A69-8E8B-FEC613ECE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1" y="51470"/>
            <a:ext cx="5184578" cy="4921124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5CC50E20-8B6C-4048-A352-DE1E0B1BCA7B}"/>
              </a:ext>
            </a:extLst>
          </p:cNvPr>
          <p:cNvGrpSpPr/>
          <p:nvPr/>
        </p:nvGrpSpPr>
        <p:grpSpPr>
          <a:xfrm>
            <a:off x="-491439" y="-260941"/>
            <a:ext cx="10104001" cy="5713607"/>
            <a:chOff x="-491439" y="-260941"/>
            <a:chExt cx="10104001" cy="571360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2FB08E3-46F3-4E58-81CF-AF17320E8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91439" y="0"/>
              <a:ext cx="1616629" cy="514350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5B8263D-CB60-4E71-BC0F-7CB042316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2876" y="-244801"/>
              <a:ext cx="1579686" cy="5552855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62AAA41-EEB9-49D4-8BA7-C712F5EBC0FC}"/>
                </a:ext>
              </a:extLst>
            </p:cNvPr>
            <p:cNvGrpSpPr/>
            <p:nvPr/>
          </p:nvGrpSpPr>
          <p:grpSpPr>
            <a:xfrm>
              <a:off x="926466" y="-260941"/>
              <a:ext cx="7319144" cy="1020974"/>
              <a:chOff x="926466" y="-260941"/>
              <a:chExt cx="7319144" cy="1020974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354E3860-E88A-4ED6-A948-65307C59B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B3C6814F-B503-4554-A99D-0217EC2B9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C810975-5F92-4550-91C9-0EF52D797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F0B8375-B9FF-43F4-83CB-A72796546373}"/>
                </a:ext>
              </a:extLst>
            </p:cNvPr>
            <p:cNvGrpSpPr/>
            <p:nvPr/>
          </p:nvGrpSpPr>
          <p:grpSpPr>
            <a:xfrm flipH="1" flipV="1">
              <a:off x="926466" y="4431692"/>
              <a:ext cx="7319144" cy="1020974"/>
              <a:chOff x="926466" y="-260941"/>
              <a:chExt cx="7319144" cy="1020974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42E3813C-86CA-4FE8-92DC-14EAC625F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8F8D9F6B-49C3-425D-9FE0-6F2E3F73A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ACA4136-02A5-485E-BDCE-239E34C67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386B207-5035-456D-8CC9-BA2877C6C401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73B0C2-F889-4CDD-A6A8-5EF7572E8BB0}"/>
              </a:ext>
            </a:extLst>
          </p:cNvPr>
          <p:cNvSpPr/>
          <p:nvPr/>
        </p:nvSpPr>
        <p:spPr>
          <a:xfrm>
            <a:off x="2565351" y="2480578"/>
            <a:ext cx="390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Title text presets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4CAD59-4859-4CAF-AE5F-DD8725DABAC8}"/>
              </a:ext>
            </a:extLst>
          </p:cNvPr>
          <p:cNvSpPr/>
          <p:nvPr/>
        </p:nvSpPr>
        <p:spPr>
          <a:xfrm>
            <a:off x="4134922" y="1737284"/>
            <a:ext cx="1013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3600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339CC9E2-0DE1-4344-9FB8-2E2E51F19FDA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779927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E8E3861-9353-4CA9-8E3A-ACA34959CCA1}"/>
              </a:ext>
            </a:extLst>
          </p:cNvPr>
          <p:cNvGrpSpPr/>
          <p:nvPr/>
        </p:nvGrpSpPr>
        <p:grpSpPr>
          <a:xfrm>
            <a:off x="2772840" y="1518635"/>
            <a:ext cx="1657622" cy="1657621"/>
            <a:chOff x="2772840" y="1518635"/>
            <a:chExt cx="1657622" cy="1657621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4FC414E8-07EF-4A83-93CB-273776C028D3}"/>
                </a:ext>
              </a:extLst>
            </p:cNvPr>
            <p:cNvSpPr/>
            <p:nvPr/>
          </p:nvSpPr>
          <p:spPr>
            <a:xfrm rot="10800000">
              <a:off x="2772840" y="1518635"/>
              <a:ext cx="1657622" cy="1657621"/>
            </a:xfrm>
            <a:custGeom>
              <a:avLst/>
              <a:gdLst>
                <a:gd name="connsiteX0" fmla="*/ 0 w 1698172"/>
                <a:gd name="connsiteY0" fmla="*/ 0 h 1698171"/>
                <a:gd name="connsiteX1" fmla="*/ 1689405 w 1698172"/>
                <a:gd name="connsiteY1" fmla="*/ 1524544 h 1698171"/>
                <a:gd name="connsiteX2" fmla="*/ 1698172 w 1698172"/>
                <a:gd name="connsiteY2" fmla="*/ 1698171 h 1698171"/>
                <a:gd name="connsiteX3" fmla="*/ 1088118 w 1698172"/>
                <a:gd name="connsiteY3" fmla="*/ 1698171 h 1698171"/>
                <a:gd name="connsiteX4" fmla="*/ 111253 w 1698172"/>
                <a:gd name="connsiteY4" fmla="*/ 615670 h 1698171"/>
                <a:gd name="connsiteX5" fmla="*/ 0 w 1698172"/>
                <a:gd name="connsiteY5" fmla="*/ 610052 h 1698171"/>
                <a:gd name="connsiteX6" fmla="*/ 0 w 1698172"/>
                <a:gd name="connsiteY6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2" h="1698171">
                  <a:moveTo>
                    <a:pt x="0" y="0"/>
                  </a:moveTo>
                  <a:cubicBezTo>
                    <a:pt x="879257" y="0"/>
                    <a:pt x="1602441" y="668231"/>
                    <a:pt x="1689405" y="1524544"/>
                  </a:cubicBezTo>
                  <a:lnTo>
                    <a:pt x="1698172" y="1698171"/>
                  </a:lnTo>
                  <a:lnTo>
                    <a:pt x="1088118" y="1698171"/>
                  </a:lnTo>
                  <a:cubicBezTo>
                    <a:pt x="1088118" y="1134779"/>
                    <a:pt x="659944" y="671392"/>
                    <a:pt x="111253" y="615670"/>
                  </a:cubicBezTo>
                  <a:lnTo>
                    <a:pt x="0" y="61005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2FA4FF2-BEEB-419D-B6B9-41AA01410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614" y="2645785"/>
              <a:ext cx="343011" cy="34237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DDAFF10-2960-4A33-B2E9-70AD5E2A494E}"/>
              </a:ext>
            </a:extLst>
          </p:cNvPr>
          <p:cNvGrpSpPr/>
          <p:nvPr/>
        </p:nvGrpSpPr>
        <p:grpSpPr>
          <a:xfrm>
            <a:off x="3533401" y="1518633"/>
            <a:ext cx="897061" cy="944368"/>
            <a:chOff x="3533401" y="1518633"/>
            <a:chExt cx="897061" cy="944368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74EEC05-B9D3-43FC-8D5A-5379D9D03DB4}"/>
                </a:ext>
              </a:extLst>
            </p:cNvPr>
            <p:cNvSpPr/>
            <p:nvPr/>
          </p:nvSpPr>
          <p:spPr>
            <a:xfrm>
              <a:off x="3533401" y="1518633"/>
              <a:ext cx="897061" cy="944368"/>
            </a:xfrm>
            <a:custGeom>
              <a:avLst/>
              <a:gdLst>
                <a:gd name="connsiteX0" fmla="*/ 4607 w 1484547"/>
                <a:gd name="connsiteY0" fmla="*/ 0 h 1562836"/>
                <a:gd name="connsiteX1" fmla="*/ 1484547 w 1484547"/>
                <a:gd name="connsiteY1" fmla="*/ 0 h 1562836"/>
                <a:gd name="connsiteX2" fmla="*/ 1484547 w 1484547"/>
                <a:gd name="connsiteY2" fmla="*/ 1562183 h 1562836"/>
                <a:gd name="connsiteX3" fmla="*/ 1471613 w 1484547"/>
                <a:gd name="connsiteY3" fmla="*/ 1562836 h 1562836"/>
                <a:gd name="connsiteX4" fmla="*/ 0 w 1484547"/>
                <a:gd name="connsiteY4" fmla="*/ 91223 h 1562836"/>
                <a:gd name="connsiteX5" fmla="*/ 4607 w 1484547"/>
                <a:gd name="connsiteY5" fmla="*/ 0 h 15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4547" h="1562836">
                  <a:moveTo>
                    <a:pt x="4607" y="0"/>
                  </a:moveTo>
                  <a:lnTo>
                    <a:pt x="1484547" y="0"/>
                  </a:lnTo>
                  <a:lnTo>
                    <a:pt x="1484547" y="1562183"/>
                  </a:lnTo>
                  <a:lnTo>
                    <a:pt x="1471613" y="1562836"/>
                  </a:lnTo>
                  <a:cubicBezTo>
                    <a:pt x="658864" y="1562836"/>
                    <a:pt x="0" y="903972"/>
                    <a:pt x="0" y="91223"/>
                  </a:cubicBezTo>
                  <a:lnTo>
                    <a:pt x="460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B645F4BF-4617-4FBC-92C0-BA30EFE09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689" y="1755066"/>
              <a:ext cx="288861" cy="368609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068901C-F604-42BF-BC42-9D9042D9B60D}"/>
              </a:ext>
            </a:extLst>
          </p:cNvPr>
          <p:cNvGrpSpPr/>
          <p:nvPr/>
        </p:nvGrpSpPr>
        <p:grpSpPr>
          <a:xfrm>
            <a:off x="2071539" y="1518635"/>
            <a:ext cx="2358923" cy="2365563"/>
            <a:chOff x="2071539" y="1518635"/>
            <a:chExt cx="2358923" cy="2365563"/>
          </a:xfrm>
        </p:grpSpPr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6EEBB7CB-3E84-427F-ACC6-7C4D36775557}"/>
                </a:ext>
              </a:extLst>
            </p:cNvPr>
            <p:cNvSpPr/>
            <p:nvPr/>
          </p:nvSpPr>
          <p:spPr>
            <a:xfrm>
              <a:off x="2071539" y="1518635"/>
              <a:ext cx="2358923" cy="2365563"/>
            </a:xfrm>
            <a:custGeom>
              <a:avLst/>
              <a:gdLst>
                <a:gd name="connsiteX0" fmla="*/ 278 w 3903784"/>
                <a:gd name="connsiteY0" fmla="*/ 0 h 3914774"/>
                <a:gd name="connsiteX1" fmla="*/ 968133 w 3903784"/>
                <a:gd name="connsiteY1" fmla="*/ 0 h 3914774"/>
                <a:gd name="connsiteX2" fmla="*/ 3603633 w 3903784"/>
                <a:gd name="connsiteY2" fmla="*/ 2920497 h 3914774"/>
                <a:gd name="connsiteX3" fmla="*/ 3903784 w 3903784"/>
                <a:gd name="connsiteY3" fmla="*/ 2935654 h 3914774"/>
                <a:gd name="connsiteX4" fmla="*/ 3903784 w 3903784"/>
                <a:gd name="connsiteY4" fmla="*/ 3914774 h 3914774"/>
                <a:gd name="connsiteX5" fmla="*/ 0 w 3903784"/>
                <a:gd name="connsiteY5" fmla="*/ 10990 h 39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784" h="3914774">
                  <a:moveTo>
                    <a:pt x="278" y="0"/>
                  </a:moveTo>
                  <a:lnTo>
                    <a:pt x="968133" y="0"/>
                  </a:lnTo>
                  <a:cubicBezTo>
                    <a:pt x="968133" y="1519985"/>
                    <a:pt x="2123310" y="2770164"/>
                    <a:pt x="3603633" y="2920497"/>
                  </a:cubicBezTo>
                  <a:lnTo>
                    <a:pt x="3903784" y="2935654"/>
                  </a:lnTo>
                  <a:lnTo>
                    <a:pt x="3903784" y="3914774"/>
                  </a:lnTo>
                  <a:cubicBezTo>
                    <a:pt x="1747784" y="3914774"/>
                    <a:pt x="0" y="2166990"/>
                    <a:pt x="0" y="1099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E963A98B-C0A8-40B7-BCEE-32C3C7F6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977" y="3422717"/>
              <a:ext cx="360285" cy="286159"/>
            </a:xfrm>
            <a:custGeom>
              <a:avLst/>
              <a:gdLst>
                <a:gd name="connsiteX0" fmla="*/ 0 w 331788"/>
                <a:gd name="connsiteY0" fmla="*/ 53975 h 263525"/>
                <a:gd name="connsiteX1" fmla="*/ 41473 w 331788"/>
                <a:gd name="connsiteY1" fmla="*/ 82258 h 263525"/>
                <a:gd name="connsiteX2" fmla="*/ 149046 w 331788"/>
                <a:gd name="connsiteY2" fmla="*/ 105398 h 263525"/>
                <a:gd name="connsiteX3" fmla="*/ 149046 w 331788"/>
                <a:gd name="connsiteY3" fmla="*/ 114397 h 263525"/>
                <a:gd name="connsiteX4" fmla="*/ 159414 w 331788"/>
                <a:gd name="connsiteY4" fmla="*/ 124682 h 263525"/>
                <a:gd name="connsiteX5" fmla="*/ 172374 w 331788"/>
                <a:gd name="connsiteY5" fmla="*/ 124682 h 263525"/>
                <a:gd name="connsiteX6" fmla="*/ 182743 w 331788"/>
                <a:gd name="connsiteY6" fmla="*/ 114397 h 263525"/>
                <a:gd name="connsiteX7" fmla="*/ 182743 w 331788"/>
                <a:gd name="connsiteY7" fmla="*/ 105398 h 263525"/>
                <a:gd name="connsiteX8" fmla="*/ 290315 w 331788"/>
                <a:gd name="connsiteY8" fmla="*/ 82258 h 263525"/>
                <a:gd name="connsiteX9" fmla="*/ 331788 w 331788"/>
                <a:gd name="connsiteY9" fmla="*/ 53975 h 263525"/>
                <a:gd name="connsiteX10" fmla="*/ 331788 w 331788"/>
                <a:gd name="connsiteY10" fmla="*/ 253240 h 263525"/>
                <a:gd name="connsiteX11" fmla="*/ 321420 w 331788"/>
                <a:gd name="connsiteY11" fmla="*/ 263525 h 263525"/>
                <a:gd name="connsiteX12" fmla="*/ 10368 w 331788"/>
                <a:gd name="connsiteY12" fmla="*/ 263525 h 263525"/>
                <a:gd name="connsiteX13" fmla="*/ 0 w 331788"/>
                <a:gd name="connsiteY13" fmla="*/ 253240 h 263525"/>
                <a:gd name="connsiteX14" fmla="*/ 0 w 331788"/>
                <a:gd name="connsiteY14" fmla="*/ 53975 h 263525"/>
                <a:gd name="connsiteX15" fmla="*/ 124619 w 331788"/>
                <a:gd name="connsiteY15" fmla="*/ 19050 h 263525"/>
                <a:gd name="connsiteX16" fmla="*/ 114300 w 331788"/>
                <a:gd name="connsiteY16" fmla="*/ 29509 h 263525"/>
                <a:gd name="connsiteX17" fmla="*/ 114300 w 331788"/>
                <a:gd name="connsiteY17" fmla="*/ 41275 h 263525"/>
                <a:gd name="connsiteX18" fmla="*/ 217488 w 331788"/>
                <a:gd name="connsiteY18" fmla="*/ 41275 h 263525"/>
                <a:gd name="connsiteX19" fmla="*/ 217488 w 331788"/>
                <a:gd name="connsiteY19" fmla="*/ 29509 h 263525"/>
                <a:gd name="connsiteX20" fmla="*/ 207169 w 331788"/>
                <a:gd name="connsiteY20" fmla="*/ 19050 h 263525"/>
                <a:gd name="connsiteX21" fmla="*/ 124619 w 331788"/>
                <a:gd name="connsiteY21" fmla="*/ 19050 h 263525"/>
                <a:gd name="connsiteX22" fmla="*/ 124387 w 331788"/>
                <a:gd name="connsiteY22" fmla="*/ 0 h 263525"/>
                <a:gd name="connsiteX23" fmla="*/ 207402 w 331788"/>
                <a:gd name="connsiteY23" fmla="*/ 0 h 263525"/>
                <a:gd name="connsiteX24" fmla="*/ 237235 w 331788"/>
                <a:gd name="connsiteY24" fmla="*/ 29920 h 263525"/>
                <a:gd name="connsiteX25" fmla="*/ 237235 w 331788"/>
                <a:gd name="connsiteY25" fmla="*/ 41628 h 263525"/>
                <a:gd name="connsiteX26" fmla="*/ 325438 w 331788"/>
                <a:gd name="connsiteY26" fmla="*/ 41628 h 263525"/>
                <a:gd name="connsiteX27" fmla="*/ 321547 w 331788"/>
                <a:gd name="connsiteY27" fmla="*/ 48132 h 263525"/>
                <a:gd name="connsiteX28" fmla="*/ 285228 w 331788"/>
                <a:gd name="connsiteY28" fmla="*/ 71548 h 263525"/>
                <a:gd name="connsiteX29" fmla="*/ 165894 w 331788"/>
                <a:gd name="connsiteY29" fmla="*/ 93663 h 263525"/>
                <a:gd name="connsiteX30" fmla="*/ 46560 w 331788"/>
                <a:gd name="connsiteY30" fmla="*/ 71548 h 263525"/>
                <a:gd name="connsiteX31" fmla="*/ 10241 w 331788"/>
                <a:gd name="connsiteY31" fmla="*/ 48132 h 263525"/>
                <a:gd name="connsiteX32" fmla="*/ 6350 w 331788"/>
                <a:gd name="connsiteY32" fmla="*/ 41628 h 263525"/>
                <a:gd name="connsiteX33" fmla="*/ 94553 w 331788"/>
                <a:gd name="connsiteY33" fmla="*/ 41628 h 263525"/>
                <a:gd name="connsiteX34" fmla="*/ 94553 w 331788"/>
                <a:gd name="connsiteY34" fmla="*/ 29920 h 263525"/>
                <a:gd name="connsiteX35" fmla="*/ 124387 w 331788"/>
                <a:gd name="connsiteY3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1788" h="263525">
                  <a:moveTo>
                    <a:pt x="0" y="53975"/>
                  </a:moveTo>
                  <a:cubicBezTo>
                    <a:pt x="9072" y="64260"/>
                    <a:pt x="23329" y="74544"/>
                    <a:pt x="41473" y="82258"/>
                  </a:cubicBezTo>
                  <a:cubicBezTo>
                    <a:pt x="71282" y="95114"/>
                    <a:pt x="108868" y="102827"/>
                    <a:pt x="149046" y="105398"/>
                  </a:cubicBezTo>
                  <a:cubicBezTo>
                    <a:pt x="149046" y="105398"/>
                    <a:pt x="149046" y="105398"/>
                    <a:pt x="149046" y="114397"/>
                  </a:cubicBezTo>
                  <a:cubicBezTo>
                    <a:pt x="149046" y="119540"/>
                    <a:pt x="154230" y="124682"/>
                    <a:pt x="159414" y="124682"/>
                  </a:cubicBezTo>
                  <a:cubicBezTo>
                    <a:pt x="159414" y="124682"/>
                    <a:pt x="159414" y="124682"/>
                    <a:pt x="172374" y="124682"/>
                  </a:cubicBezTo>
                  <a:cubicBezTo>
                    <a:pt x="177559" y="124682"/>
                    <a:pt x="182743" y="119540"/>
                    <a:pt x="182743" y="114397"/>
                  </a:cubicBezTo>
                  <a:cubicBezTo>
                    <a:pt x="182743" y="114397"/>
                    <a:pt x="182743" y="114397"/>
                    <a:pt x="182743" y="105398"/>
                  </a:cubicBezTo>
                  <a:cubicBezTo>
                    <a:pt x="222920" y="102827"/>
                    <a:pt x="260506" y="95114"/>
                    <a:pt x="290315" y="82258"/>
                  </a:cubicBezTo>
                  <a:cubicBezTo>
                    <a:pt x="308459" y="74544"/>
                    <a:pt x="322716" y="64260"/>
                    <a:pt x="331788" y="53975"/>
                  </a:cubicBezTo>
                  <a:cubicBezTo>
                    <a:pt x="331788" y="53975"/>
                    <a:pt x="331788" y="53975"/>
                    <a:pt x="331788" y="253240"/>
                  </a:cubicBezTo>
                  <a:cubicBezTo>
                    <a:pt x="331788" y="259668"/>
                    <a:pt x="327900" y="263525"/>
                    <a:pt x="321420" y="263525"/>
                  </a:cubicBezTo>
                  <a:cubicBezTo>
                    <a:pt x="321420" y="263525"/>
                    <a:pt x="321420" y="263525"/>
                    <a:pt x="10368" y="263525"/>
                  </a:cubicBezTo>
                  <a:cubicBezTo>
                    <a:pt x="3888" y="263525"/>
                    <a:pt x="0" y="259668"/>
                    <a:pt x="0" y="253240"/>
                  </a:cubicBezTo>
                  <a:cubicBezTo>
                    <a:pt x="0" y="253240"/>
                    <a:pt x="0" y="253240"/>
                    <a:pt x="0" y="53975"/>
                  </a:cubicBezTo>
                  <a:close/>
                  <a:moveTo>
                    <a:pt x="124619" y="19050"/>
                  </a:moveTo>
                  <a:cubicBezTo>
                    <a:pt x="119460" y="19050"/>
                    <a:pt x="114300" y="24279"/>
                    <a:pt x="114300" y="29509"/>
                  </a:cubicBezTo>
                  <a:cubicBezTo>
                    <a:pt x="114300" y="29509"/>
                    <a:pt x="114300" y="29509"/>
                    <a:pt x="114300" y="41275"/>
                  </a:cubicBezTo>
                  <a:lnTo>
                    <a:pt x="217488" y="41275"/>
                  </a:lnTo>
                  <a:cubicBezTo>
                    <a:pt x="217488" y="41275"/>
                    <a:pt x="217488" y="41275"/>
                    <a:pt x="217488" y="29509"/>
                  </a:cubicBezTo>
                  <a:cubicBezTo>
                    <a:pt x="217488" y="24279"/>
                    <a:pt x="212329" y="19050"/>
                    <a:pt x="207169" y="19050"/>
                  </a:cubicBezTo>
                  <a:cubicBezTo>
                    <a:pt x="207169" y="19050"/>
                    <a:pt x="207169" y="19050"/>
                    <a:pt x="124619" y="19050"/>
                  </a:cubicBezTo>
                  <a:close/>
                  <a:moveTo>
                    <a:pt x="124387" y="0"/>
                  </a:moveTo>
                  <a:cubicBezTo>
                    <a:pt x="124387" y="0"/>
                    <a:pt x="124387" y="0"/>
                    <a:pt x="207402" y="0"/>
                  </a:cubicBezTo>
                  <a:cubicBezTo>
                    <a:pt x="224264" y="0"/>
                    <a:pt x="237235" y="13009"/>
                    <a:pt x="237235" y="29920"/>
                  </a:cubicBezTo>
                  <a:cubicBezTo>
                    <a:pt x="237235" y="29920"/>
                    <a:pt x="237235" y="29920"/>
                    <a:pt x="237235" y="41628"/>
                  </a:cubicBezTo>
                  <a:cubicBezTo>
                    <a:pt x="237235" y="41628"/>
                    <a:pt x="237235" y="41628"/>
                    <a:pt x="325438" y="41628"/>
                  </a:cubicBezTo>
                  <a:cubicBezTo>
                    <a:pt x="324141" y="44230"/>
                    <a:pt x="322844" y="45531"/>
                    <a:pt x="321547" y="48132"/>
                  </a:cubicBezTo>
                  <a:cubicBezTo>
                    <a:pt x="312467" y="55938"/>
                    <a:pt x="300793" y="63743"/>
                    <a:pt x="285228" y="71548"/>
                  </a:cubicBezTo>
                  <a:cubicBezTo>
                    <a:pt x="254097" y="85858"/>
                    <a:pt x="211293" y="93663"/>
                    <a:pt x="165894" y="93663"/>
                  </a:cubicBezTo>
                  <a:cubicBezTo>
                    <a:pt x="120495" y="93663"/>
                    <a:pt x="77691" y="85858"/>
                    <a:pt x="46560" y="71548"/>
                  </a:cubicBezTo>
                  <a:cubicBezTo>
                    <a:pt x="30995" y="63743"/>
                    <a:pt x="19321" y="55938"/>
                    <a:pt x="10241" y="48132"/>
                  </a:cubicBezTo>
                  <a:cubicBezTo>
                    <a:pt x="8944" y="45531"/>
                    <a:pt x="7647" y="44230"/>
                    <a:pt x="6350" y="41628"/>
                  </a:cubicBezTo>
                  <a:cubicBezTo>
                    <a:pt x="6350" y="41628"/>
                    <a:pt x="6350" y="41628"/>
                    <a:pt x="94553" y="41628"/>
                  </a:cubicBezTo>
                  <a:cubicBezTo>
                    <a:pt x="94553" y="41628"/>
                    <a:pt x="94553" y="41628"/>
                    <a:pt x="94553" y="29920"/>
                  </a:cubicBezTo>
                  <a:cubicBezTo>
                    <a:pt x="94553" y="13009"/>
                    <a:pt x="107524" y="0"/>
                    <a:pt x="1243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DFDD0DD-1451-4D2B-A457-2EE583B3FAF0}"/>
              </a:ext>
            </a:extLst>
          </p:cNvPr>
          <p:cNvGrpSpPr/>
          <p:nvPr/>
        </p:nvGrpSpPr>
        <p:grpSpPr>
          <a:xfrm>
            <a:off x="5010170" y="1402632"/>
            <a:ext cx="2062292" cy="2597568"/>
            <a:chOff x="8170814" y="1912116"/>
            <a:chExt cx="2749722" cy="3463424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4FEB1EBF-2E3B-4FBA-A24C-F390CF4A03DC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08AD43DB-021F-4878-8494-DF97102E9EE3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7" name="文本框 50">
                  <a:extLst>
                    <a:ext uri="{FF2B5EF4-FFF2-40B4-BE49-F238E27FC236}">
                      <a16:creationId xmlns:a16="http://schemas.microsoft.com/office/drawing/2014/main" id="{0A3E3CC5-3454-4AD6-8BE6-C7AE10E1D646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B203789-D661-45BB-810C-1E642A37D69E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rgbClr val="ACC2C0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A8D940EE-3754-42F7-810A-E8894918726D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5" name="文本框 48">
                  <a:extLst>
                    <a:ext uri="{FF2B5EF4-FFF2-40B4-BE49-F238E27FC236}">
                      <a16:creationId xmlns:a16="http://schemas.microsoft.com/office/drawing/2014/main" id="{88072A99-2495-41D7-BD4A-D53C330A3935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6CCDC889-168A-42DB-8320-9138C257987B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rgbClr val="ACC2C0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2674C27F-DA10-4F68-81A5-6009190D9478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3" name="文本框 46">
                  <a:extLst>
                    <a:ext uri="{FF2B5EF4-FFF2-40B4-BE49-F238E27FC236}">
                      <a16:creationId xmlns:a16="http://schemas.microsoft.com/office/drawing/2014/main" id="{7E6148A1-B16C-4EB3-B3BD-173EFDD08091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041D6277-71EB-4113-BA0F-2CBBF39F4EA6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rgbClr val="ACC2C0"/>
                      </a:solidFill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</p:grp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2AA28E49-736F-42C8-BCA8-B798B08ADD4B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0D43F21A-3EC9-4AC3-AF0D-4D1A7A3543E9}"/>
                </a:ext>
              </a:extLst>
            </p:cNvPr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64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80486" y="1662224"/>
            <a:ext cx="1133693" cy="1133693"/>
            <a:chOff x="680486" y="1662224"/>
            <a:chExt cx="1133693" cy="1133693"/>
          </a:xfrm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B6558FA8-67D0-49A2-B25F-1B4483EAB818}"/>
                </a:ext>
              </a:extLst>
            </p:cNvPr>
            <p:cNvSpPr/>
            <p:nvPr/>
          </p:nvSpPr>
          <p:spPr>
            <a:xfrm>
              <a:off x="752918" y="1734657"/>
              <a:ext cx="988828" cy="98882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5964862F-5863-435D-A4B0-DE05683F1F00}"/>
                </a:ext>
              </a:extLst>
            </p:cNvPr>
            <p:cNvSpPr/>
            <p:nvPr/>
          </p:nvSpPr>
          <p:spPr>
            <a:xfrm>
              <a:off x="680486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id="{52BB7317-FE4D-4489-B094-CAA70B574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09" y="2081448"/>
              <a:ext cx="295246" cy="295246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88" y="0"/>
                </a:cxn>
                <a:cxn ang="0">
                  <a:pos x="168" y="4"/>
                </a:cxn>
                <a:cxn ang="0">
                  <a:pos x="112" y="54"/>
                </a:cxn>
                <a:cxn ang="0">
                  <a:pos x="110" y="54"/>
                </a:cxn>
                <a:cxn ang="0">
                  <a:pos x="28" y="138"/>
                </a:cxn>
                <a:cxn ang="0">
                  <a:pos x="20" y="152"/>
                </a:cxn>
                <a:cxn ang="0">
                  <a:pos x="0" y="228"/>
                </a:cxn>
                <a:cxn ang="0">
                  <a:pos x="8" y="248"/>
                </a:cxn>
                <a:cxn ang="0">
                  <a:pos x="28" y="256"/>
                </a:cxn>
                <a:cxn ang="0">
                  <a:pos x="106" y="236"/>
                </a:cxn>
                <a:cxn ang="0">
                  <a:pos x="240" y="106"/>
                </a:cxn>
                <a:cxn ang="0">
                  <a:pos x="252" y="86"/>
                </a:cxn>
                <a:cxn ang="0">
                  <a:pos x="254" y="52"/>
                </a:cxn>
                <a:cxn ang="0">
                  <a:pos x="236" y="20"/>
                </a:cxn>
                <a:cxn ang="0">
                  <a:pos x="126" y="180"/>
                </a:cxn>
                <a:cxn ang="0">
                  <a:pos x="198" y="94"/>
                </a:cxn>
                <a:cxn ang="0">
                  <a:pos x="196" y="126"/>
                </a:cxn>
                <a:cxn ang="0">
                  <a:pos x="190" y="134"/>
                </a:cxn>
                <a:cxn ang="0">
                  <a:pos x="128" y="196"/>
                </a:cxn>
                <a:cxn ang="0">
                  <a:pos x="118" y="162"/>
                </a:cxn>
                <a:cxn ang="0">
                  <a:pos x="100" y="142"/>
                </a:cxn>
                <a:cxn ang="0">
                  <a:pos x="168" y="60"/>
                </a:cxn>
                <a:cxn ang="0">
                  <a:pos x="184" y="72"/>
                </a:cxn>
                <a:cxn ang="0">
                  <a:pos x="118" y="162"/>
                </a:cxn>
                <a:cxn ang="0">
                  <a:pos x="72" y="130"/>
                </a:cxn>
                <a:cxn ang="0">
                  <a:pos x="122" y="66"/>
                </a:cxn>
                <a:cxn ang="0">
                  <a:pos x="150" y="56"/>
                </a:cxn>
                <a:cxn ang="0">
                  <a:pos x="34" y="238"/>
                </a:cxn>
                <a:cxn ang="0">
                  <a:pos x="28" y="240"/>
                </a:cxn>
                <a:cxn ang="0">
                  <a:pos x="16" y="232"/>
                </a:cxn>
                <a:cxn ang="0">
                  <a:pos x="16" y="224"/>
                </a:cxn>
                <a:cxn ang="0">
                  <a:pos x="32" y="194"/>
                </a:cxn>
                <a:cxn ang="0">
                  <a:pos x="52" y="204"/>
                </a:cxn>
                <a:cxn ang="0">
                  <a:pos x="60" y="218"/>
                </a:cxn>
                <a:cxn ang="0">
                  <a:pos x="34" y="238"/>
                </a:cxn>
                <a:cxn ang="0">
                  <a:pos x="70" y="222"/>
                </a:cxn>
                <a:cxn ang="0">
                  <a:pos x="58" y="198"/>
                </a:cxn>
                <a:cxn ang="0">
                  <a:pos x="44" y="188"/>
                </a:cxn>
                <a:cxn ang="0">
                  <a:pos x="36" y="156"/>
                </a:cxn>
                <a:cxn ang="0">
                  <a:pos x="38" y="150"/>
                </a:cxn>
                <a:cxn ang="0">
                  <a:pos x="60" y="144"/>
                </a:cxn>
                <a:cxn ang="0">
                  <a:pos x="82" y="150"/>
                </a:cxn>
                <a:cxn ang="0">
                  <a:pos x="96" y="160"/>
                </a:cxn>
                <a:cxn ang="0">
                  <a:pos x="110" y="182"/>
                </a:cxn>
                <a:cxn ang="0">
                  <a:pos x="110" y="206"/>
                </a:cxn>
                <a:cxn ang="0">
                  <a:pos x="104" y="220"/>
                </a:cxn>
                <a:cxn ang="0">
                  <a:pos x="230" y="94"/>
                </a:cxn>
                <a:cxn ang="0">
                  <a:pos x="216" y="102"/>
                </a:cxn>
                <a:cxn ang="0">
                  <a:pos x="210" y="80"/>
                </a:cxn>
                <a:cxn ang="0">
                  <a:pos x="196" y="60"/>
                </a:cxn>
                <a:cxn ang="0">
                  <a:pos x="162" y="42"/>
                </a:cxn>
                <a:cxn ang="0">
                  <a:pos x="162" y="26"/>
                </a:cxn>
                <a:cxn ang="0">
                  <a:pos x="180" y="16"/>
                </a:cxn>
                <a:cxn ang="0">
                  <a:pos x="198" y="18"/>
                </a:cxn>
                <a:cxn ang="0">
                  <a:pos x="224" y="32"/>
                </a:cxn>
                <a:cxn ang="0">
                  <a:pos x="236" y="48"/>
                </a:cxn>
                <a:cxn ang="0">
                  <a:pos x="240" y="66"/>
                </a:cxn>
                <a:cxn ang="0">
                  <a:pos x="234" y="88"/>
                </a:cxn>
              </a:cxnLst>
              <a:rect l="0" t="0" r="r" b="b"/>
              <a:pathLst>
                <a:path w="256" h="256">
                  <a:moveTo>
                    <a:pt x="236" y="20"/>
                  </a:moveTo>
                  <a:lnTo>
                    <a:pt x="236" y="20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200" y="2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8" y="4"/>
                  </a:lnTo>
                  <a:lnTo>
                    <a:pt x="158" y="8"/>
                  </a:lnTo>
                  <a:lnTo>
                    <a:pt x="150" y="16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4" y="144"/>
                  </a:lnTo>
                  <a:lnTo>
                    <a:pt x="20" y="152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8" y="254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12" y="234"/>
                  </a:lnTo>
                  <a:lnTo>
                    <a:pt x="118" y="228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8" y="96"/>
                  </a:lnTo>
                  <a:lnTo>
                    <a:pt x="252" y="86"/>
                  </a:lnTo>
                  <a:lnTo>
                    <a:pt x="256" y="76"/>
                  </a:lnTo>
                  <a:lnTo>
                    <a:pt x="256" y="64"/>
                  </a:lnTo>
                  <a:lnTo>
                    <a:pt x="254" y="52"/>
                  </a:lnTo>
                  <a:lnTo>
                    <a:pt x="250" y="42"/>
                  </a:lnTo>
                  <a:lnTo>
                    <a:pt x="244" y="30"/>
                  </a:lnTo>
                  <a:lnTo>
                    <a:pt x="236" y="20"/>
                  </a:lnTo>
                  <a:close/>
                  <a:moveTo>
                    <a:pt x="128" y="190"/>
                  </a:moveTo>
                  <a:lnTo>
                    <a:pt x="128" y="190"/>
                  </a:lnTo>
                  <a:lnTo>
                    <a:pt x="126" y="180"/>
                  </a:lnTo>
                  <a:lnTo>
                    <a:pt x="122" y="170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200" y="104"/>
                  </a:lnTo>
                  <a:lnTo>
                    <a:pt x="200" y="116"/>
                  </a:lnTo>
                  <a:lnTo>
                    <a:pt x="196" y="126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28" y="190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0" y="142"/>
                  </a:lnTo>
                  <a:lnTo>
                    <a:pt x="92" y="13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6" y="64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90" y="78"/>
                  </a:lnTo>
                  <a:lnTo>
                    <a:pt x="194" y="86"/>
                  </a:lnTo>
                  <a:lnTo>
                    <a:pt x="118" y="162"/>
                  </a:lnTo>
                  <a:close/>
                  <a:moveTo>
                    <a:pt x="84" y="132"/>
                  </a:moveTo>
                  <a:lnTo>
                    <a:pt x="84" y="132"/>
                  </a:lnTo>
                  <a:lnTo>
                    <a:pt x="72" y="130"/>
                  </a:lnTo>
                  <a:lnTo>
                    <a:pt x="60" y="128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30" y="60"/>
                  </a:lnTo>
                  <a:lnTo>
                    <a:pt x="140" y="56"/>
                  </a:lnTo>
                  <a:lnTo>
                    <a:pt x="150" y="56"/>
                  </a:lnTo>
                  <a:lnTo>
                    <a:pt x="160" y="58"/>
                  </a:lnTo>
                  <a:lnTo>
                    <a:pt x="84" y="132"/>
                  </a:lnTo>
                  <a:close/>
                  <a:moveTo>
                    <a:pt x="34" y="238"/>
                  </a:moveTo>
                  <a:lnTo>
                    <a:pt x="34" y="238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0"/>
                  </a:lnTo>
                  <a:lnTo>
                    <a:pt x="20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8"/>
                  </a:lnTo>
                  <a:lnTo>
                    <a:pt x="16" y="224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2" y="194"/>
                  </a:lnTo>
                  <a:lnTo>
                    <a:pt x="40" y="196"/>
                  </a:lnTo>
                  <a:lnTo>
                    <a:pt x="46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8" y="210"/>
                  </a:lnTo>
                  <a:lnTo>
                    <a:pt x="60" y="218"/>
                  </a:lnTo>
                  <a:lnTo>
                    <a:pt x="62" y="224"/>
                  </a:lnTo>
                  <a:lnTo>
                    <a:pt x="64" y="232"/>
                  </a:lnTo>
                  <a:lnTo>
                    <a:pt x="34" y="238"/>
                  </a:lnTo>
                  <a:close/>
                  <a:moveTo>
                    <a:pt x="70" y="230"/>
                  </a:moveTo>
                  <a:lnTo>
                    <a:pt x="70" y="230"/>
                  </a:lnTo>
                  <a:lnTo>
                    <a:pt x="70" y="222"/>
                  </a:lnTo>
                  <a:lnTo>
                    <a:pt x="68" y="214"/>
                  </a:lnTo>
                  <a:lnTo>
                    <a:pt x="64" y="206"/>
                  </a:lnTo>
                  <a:lnTo>
                    <a:pt x="58" y="198"/>
                  </a:lnTo>
                  <a:lnTo>
                    <a:pt x="58" y="198"/>
                  </a:lnTo>
                  <a:lnTo>
                    <a:pt x="50" y="192"/>
                  </a:lnTo>
                  <a:lnTo>
                    <a:pt x="44" y="188"/>
                  </a:lnTo>
                  <a:lnTo>
                    <a:pt x="36" y="186"/>
                  </a:lnTo>
                  <a:lnTo>
                    <a:pt x="28" y="184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4" y="146"/>
                  </a:lnTo>
                  <a:lnTo>
                    <a:pt x="52" y="144"/>
                  </a:lnTo>
                  <a:lnTo>
                    <a:pt x="60" y="144"/>
                  </a:lnTo>
                  <a:lnTo>
                    <a:pt x="68" y="144"/>
                  </a:lnTo>
                  <a:lnTo>
                    <a:pt x="74" y="146"/>
                  </a:lnTo>
                  <a:lnTo>
                    <a:pt x="82" y="150"/>
                  </a:lnTo>
                  <a:lnTo>
                    <a:pt x="90" y="154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2" y="166"/>
                  </a:lnTo>
                  <a:lnTo>
                    <a:pt x="108" y="174"/>
                  </a:lnTo>
                  <a:lnTo>
                    <a:pt x="110" y="182"/>
                  </a:lnTo>
                  <a:lnTo>
                    <a:pt x="112" y="190"/>
                  </a:lnTo>
                  <a:lnTo>
                    <a:pt x="112" y="198"/>
                  </a:lnTo>
                  <a:lnTo>
                    <a:pt x="110" y="206"/>
                  </a:lnTo>
                  <a:lnTo>
                    <a:pt x="108" y="214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0" y="222"/>
                  </a:lnTo>
                  <a:lnTo>
                    <a:pt x="70" y="230"/>
                  </a:lnTo>
                  <a:close/>
                  <a:moveTo>
                    <a:pt x="230" y="94"/>
                  </a:moveTo>
                  <a:lnTo>
                    <a:pt x="216" y="108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4" y="90"/>
                  </a:lnTo>
                  <a:lnTo>
                    <a:pt x="210" y="80"/>
                  </a:lnTo>
                  <a:lnTo>
                    <a:pt x="204" y="70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86" y="52"/>
                  </a:lnTo>
                  <a:lnTo>
                    <a:pt x="174" y="46"/>
                  </a:lnTo>
                  <a:lnTo>
                    <a:pt x="162" y="42"/>
                  </a:lnTo>
                  <a:lnTo>
                    <a:pt x="148" y="40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8" y="22"/>
                  </a:lnTo>
                  <a:lnTo>
                    <a:pt x="174" y="18"/>
                  </a:lnTo>
                  <a:lnTo>
                    <a:pt x="180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8" y="18"/>
                  </a:lnTo>
                  <a:lnTo>
                    <a:pt x="206" y="20"/>
                  </a:lnTo>
                  <a:lnTo>
                    <a:pt x="216" y="26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30" y="40"/>
                  </a:lnTo>
                  <a:lnTo>
                    <a:pt x="236" y="48"/>
                  </a:lnTo>
                  <a:lnTo>
                    <a:pt x="238" y="56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74"/>
                  </a:lnTo>
                  <a:lnTo>
                    <a:pt x="238" y="82"/>
                  </a:lnTo>
                  <a:lnTo>
                    <a:pt x="234" y="88"/>
                  </a:lnTo>
                  <a:lnTo>
                    <a:pt x="230" y="9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47139" y="1662224"/>
            <a:ext cx="1133693" cy="1133693"/>
            <a:chOff x="2347139" y="1662224"/>
            <a:chExt cx="1133693" cy="1133693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7E7DE8B6-7246-4A1B-ABEA-23A89ED7957D}"/>
                </a:ext>
              </a:extLst>
            </p:cNvPr>
            <p:cNvSpPr/>
            <p:nvPr/>
          </p:nvSpPr>
          <p:spPr>
            <a:xfrm>
              <a:off x="2419571" y="1734657"/>
              <a:ext cx="988828" cy="98882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DEC71087-C58E-466D-8F28-E8E786E0F3A6}"/>
                </a:ext>
              </a:extLst>
            </p:cNvPr>
            <p:cNvSpPr/>
            <p:nvPr/>
          </p:nvSpPr>
          <p:spPr>
            <a:xfrm>
              <a:off x="2347139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CB413AF1-889F-4E98-B6F8-4CE511746A8B}"/>
                </a:ext>
              </a:extLst>
            </p:cNvPr>
            <p:cNvGrpSpPr/>
            <p:nvPr/>
          </p:nvGrpSpPr>
          <p:grpSpPr>
            <a:xfrm>
              <a:off x="2766175" y="2105374"/>
              <a:ext cx="293206" cy="247392"/>
              <a:chOff x="6400800" y="2000250"/>
              <a:chExt cx="406400" cy="342900"/>
            </a:xfrm>
            <a:solidFill>
              <a:schemeClr val="bg2"/>
            </a:solidFill>
          </p:grpSpPr>
          <p:sp>
            <p:nvSpPr>
              <p:cNvPr id="44" name="Freeform: Shape 13">
                <a:extLst>
                  <a:ext uri="{FF2B5EF4-FFF2-40B4-BE49-F238E27FC236}">
                    <a16:creationId xmlns:a16="http://schemas.microsoft.com/office/drawing/2014/main" id="{2054DB91-4922-4362-86CE-D22236DEE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0" y="2089150"/>
                <a:ext cx="203200" cy="20320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0" y="6"/>
                  </a:cxn>
                  <a:cxn ang="0">
                    <a:pos x="18" y="18"/>
                  </a:cxn>
                  <a:cxn ang="0">
                    <a:pos x="6" y="40"/>
                  </a:cxn>
                  <a:cxn ang="0">
                    <a:pos x="0" y="64"/>
                  </a:cxn>
                  <a:cxn ang="0">
                    <a:pos x="2" y="76"/>
                  </a:cxn>
                  <a:cxn ang="0">
                    <a:pos x="10" y="100"/>
                  </a:cxn>
                  <a:cxn ang="0">
                    <a:pos x="28" y="118"/>
                  </a:cxn>
                  <a:cxn ang="0">
                    <a:pos x="52" y="126"/>
                  </a:cxn>
                  <a:cxn ang="0">
                    <a:pos x="64" y="128"/>
                  </a:cxn>
                  <a:cxn ang="0">
                    <a:pos x="88" y="122"/>
                  </a:cxn>
                  <a:cxn ang="0">
                    <a:pos x="110" y="110"/>
                  </a:cxn>
                  <a:cxn ang="0">
                    <a:pos x="122" y="88"/>
                  </a:cxn>
                  <a:cxn ang="0">
                    <a:pos x="128" y="64"/>
                  </a:cxn>
                  <a:cxn ang="0">
                    <a:pos x="126" y="52"/>
                  </a:cxn>
                  <a:cxn ang="0">
                    <a:pos x="118" y="28"/>
                  </a:cxn>
                  <a:cxn ang="0">
                    <a:pos x="100" y="10"/>
                  </a:cxn>
                  <a:cxn ang="0">
                    <a:pos x="76" y="2"/>
                  </a:cxn>
                  <a:cxn ang="0">
                    <a:pos x="100" y="96"/>
                  </a:cxn>
                  <a:cxn ang="0">
                    <a:pos x="94" y="102"/>
                  </a:cxn>
                  <a:cxn ang="0">
                    <a:pos x="76" y="110"/>
                  </a:cxn>
                  <a:cxn ang="0">
                    <a:pos x="58" y="112"/>
                  </a:cxn>
                  <a:cxn ang="0">
                    <a:pos x="40" y="106"/>
                  </a:cxn>
                  <a:cxn ang="0">
                    <a:pos x="32" y="100"/>
                  </a:cxn>
                  <a:cxn ang="0">
                    <a:pos x="22" y="86"/>
                  </a:cxn>
                  <a:cxn ang="0">
                    <a:pos x="16" y="68"/>
                  </a:cxn>
                  <a:cxn ang="0">
                    <a:pos x="18" y="50"/>
                  </a:cxn>
                  <a:cxn ang="0">
                    <a:pos x="28" y="32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70" y="16"/>
                  </a:cxn>
                  <a:cxn ang="0">
                    <a:pos x="88" y="22"/>
                  </a:cxn>
                  <a:cxn ang="0">
                    <a:pos x="96" y="28"/>
                  </a:cxn>
                  <a:cxn ang="0">
                    <a:pos x="106" y="42"/>
                  </a:cxn>
                  <a:cxn ang="0">
                    <a:pos x="112" y="60"/>
                  </a:cxn>
                  <a:cxn ang="0">
                    <a:pos x="110" y="78"/>
                  </a:cxn>
                  <a:cxn ang="0">
                    <a:pos x="100" y="96"/>
                  </a:cxn>
                </a:cxnLst>
                <a:rect l="0" t="0" r="r" b="b"/>
                <a:pathLst>
                  <a:path w="128" h="128">
                    <a:moveTo>
                      <a:pt x="64" y="0"/>
                    </a:moveTo>
                    <a:lnTo>
                      <a:pt x="64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6" y="40"/>
                    </a:lnTo>
                    <a:lnTo>
                      <a:pt x="2" y="5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6"/>
                    </a:lnTo>
                    <a:lnTo>
                      <a:pt x="6" y="88"/>
                    </a:lnTo>
                    <a:lnTo>
                      <a:pt x="10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40" y="122"/>
                    </a:lnTo>
                    <a:lnTo>
                      <a:pt x="52" y="126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76" y="126"/>
                    </a:lnTo>
                    <a:lnTo>
                      <a:pt x="88" y="122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2" y="88"/>
                    </a:lnTo>
                    <a:lnTo>
                      <a:pt x="126" y="76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26" y="52"/>
                    </a:lnTo>
                    <a:lnTo>
                      <a:pt x="122" y="40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8" y="6"/>
                    </a:lnTo>
                    <a:lnTo>
                      <a:pt x="76" y="2"/>
                    </a:lnTo>
                    <a:lnTo>
                      <a:pt x="64" y="0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94" y="102"/>
                    </a:lnTo>
                    <a:lnTo>
                      <a:pt x="86" y="106"/>
                    </a:lnTo>
                    <a:lnTo>
                      <a:pt x="76" y="110"/>
                    </a:lnTo>
                    <a:lnTo>
                      <a:pt x="68" y="112"/>
                    </a:lnTo>
                    <a:lnTo>
                      <a:pt x="58" y="112"/>
                    </a:lnTo>
                    <a:lnTo>
                      <a:pt x="50" y="110"/>
                    </a:lnTo>
                    <a:lnTo>
                      <a:pt x="40" y="106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6" y="94"/>
                    </a:lnTo>
                    <a:lnTo>
                      <a:pt x="22" y="86"/>
                    </a:lnTo>
                    <a:lnTo>
                      <a:pt x="18" y="76"/>
                    </a:lnTo>
                    <a:lnTo>
                      <a:pt x="16" y="68"/>
                    </a:lnTo>
                    <a:lnTo>
                      <a:pt x="16" y="58"/>
                    </a:lnTo>
                    <a:lnTo>
                      <a:pt x="18" y="50"/>
                    </a:lnTo>
                    <a:lnTo>
                      <a:pt x="22" y="4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26"/>
                    </a:lnTo>
                    <a:lnTo>
                      <a:pt x="42" y="22"/>
                    </a:lnTo>
                    <a:lnTo>
                      <a:pt x="52" y="18"/>
                    </a:lnTo>
                    <a:lnTo>
                      <a:pt x="60" y="16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8" y="22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102" y="34"/>
                    </a:lnTo>
                    <a:lnTo>
                      <a:pt x="106" y="42"/>
                    </a:lnTo>
                    <a:lnTo>
                      <a:pt x="110" y="52"/>
                    </a:lnTo>
                    <a:lnTo>
                      <a:pt x="112" y="60"/>
                    </a:lnTo>
                    <a:lnTo>
                      <a:pt x="112" y="70"/>
                    </a:lnTo>
                    <a:lnTo>
                      <a:pt x="110" y="78"/>
                    </a:lnTo>
                    <a:lnTo>
                      <a:pt x="106" y="88"/>
                    </a:lnTo>
                    <a:lnTo>
                      <a:pt x="100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4">
                <a:extLst>
                  <a:ext uri="{FF2B5EF4-FFF2-40B4-BE49-F238E27FC236}">
                    <a16:creationId xmlns:a16="http://schemas.microsoft.com/office/drawing/2014/main" id="{50FA1C01-7156-4856-AB79-A81B2D245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3200" y="2139950"/>
                <a:ext cx="57150" cy="5715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6" y="34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5">
                <a:extLst>
                  <a:ext uri="{FF2B5EF4-FFF2-40B4-BE49-F238E27FC236}">
                    <a16:creationId xmlns:a16="http://schemas.microsoft.com/office/drawing/2014/main" id="{0D392503-D796-4647-B45D-5B98CFA87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2000250"/>
                <a:ext cx="406400" cy="342900"/>
              </a:xfrm>
              <a:custGeom>
                <a:avLst/>
                <a:gdLst/>
                <a:ahLst/>
                <a:cxnLst>
                  <a:cxn ang="0">
                    <a:pos x="202" y="42"/>
                  </a:cxn>
                  <a:cxn ang="0">
                    <a:pos x="190" y="16"/>
                  </a:cxn>
                  <a:cxn ang="0">
                    <a:pos x="182" y="4"/>
                  </a:cxn>
                  <a:cxn ang="0">
                    <a:pos x="168" y="0"/>
                  </a:cxn>
                  <a:cxn ang="0">
                    <a:pos x="88" y="0"/>
                  </a:cxn>
                  <a:cxn ang="0">
                    <a:pos x="74" y="4"/>
                  </a:cxn>
                  <a:cxn ang="0">
                    <a:pos x="66" y="16"/>
                  </a:cxn>
                  <a:cxn ang="0">
                    <a:pos x="20" y="48"/>
                  </a:cxn>
                  <a:cxn ang="0">
                    <a:pos x="12" y="52"/>
                  </a:cxn>
                  <a:cxn ang="0">
                    <a:pos x="2" y="64"/>
                  </a:cxn>
                  <a:cxn ang="0">
                    <a:pos x="0" y="192"/>
                  </a:cxn>
                  <a:cxn ang="0">
                    <a:pos x="2" y="202"/>
                  </a:cxn>
                  <a:cxn ang="0">
                    <a:pos x="14" y="214"/>
                  </a:cxn>
                  <a:cxn ang="0">
                    <a:pos x="232" y="216"/>
                  </a:cxn>
                  <a:cxn ang="0">
                    <a:pos x="242" y="214"/>
                  </a:cxn>
                  <a:cxn ang="0">
                    <a:pos x="254" y="202"/>
                  </a:cxn>
                  <a:cxn ang="0">
                    <a:pos x="256" y="72"/>
                  </a:cxn>
                  <a:cxn ang="0">
                    <a:pos x="254" y="64"/>
                  </a:cxn>
                  <a:cxn ang="0">
                    <a:pos x="244" y="52"/>
                  </a:cxn>
                  <a:cxn ang="0">
                    <a:pos x="240" y="192"/>
                  </a:cxn>
                  <a:cxn ang="0">
                    <a:pos x="240" y="196"/>
                  </a:cxn>
                  <a:cxn ang="0">
                    <a:pos x="236" y="200"/>
                  </a:cxn>
                  <a:cxn ang="0">
                    <a:pos x="24" y="200"/>
                  </a:cxn>
                  <a:cxn ang="0">
                    <a:pos x="20" y="200"/>
                  </a:cxn>
                  <a:cxn ang="0">
                    <a:pos x="16" y="196"/>
                  </a:cxn>
                  <a:cxn ang="0">
                    <a:pos x="16" y="72"/>
                  </a:cxn>
                  <a:cxn ang="0">
                    <a:pos x="18" y="66"/>
                  </a:cxn>
                  <a:cxn ang="0">
                    <a:pos x="66" y="56"/>
                  </a:cxn>
                  <a:cxn ang="0">
                    <a:pos x="80" y="22"/>
                  </a:cxn>
                  <a:cxn ang="0">
                    <a:pos x="88" y="16"/>
                  </a:cxn>
                  <a:cxn ang="0">
                    <a:pos x="168" y="16"/>
                  </a:cxn>
                  <a:cxn ang="0">
                    <a:pos x="176" y="22"/>
                  </a:cxn>
                  <a:cxn ang="0">
                    <a:pos x="234" y="64"/>
                  </a:cxn>
                  <a:cxn ang="0">
                    <a:pos x="238" y="66"/>
                  </a:cxn>
                  <a:cxn ang="0">
                    <a:pos x="240" y="192"/>
                  </a:cxn>
                </a:cxnLst>
                <a:rect l="0" t="0" r="r" b="b"/>
                <a:pathLst>
                  <a:path w="256" h="216">
                    <a:moveTo>
                      <a:pt x="236" y="48"/>
                    </a:moveTo>
                    <a:lnTo>
                      <a:pt x="202" y="42"/>
                    </a:lnTo>
                    <a:lnTo>
                      <a:pt x="190" y="16"/>
                    </a:lnTo>
                    <a:lnTo>
                      <a:pt x="190" y="16"/>
                    </a:lnTo>
                    <a:lnTo>
                      <a:pt x="186" y="8"/>
                    </a:lnTo>
                    <a:lnTo>
                      <a:pt x="182" y="4"/>
                    </a:lnTo>
                    <a:lnTo>
                      <a:pt x="176" y="2"/>
                    </a:lnTo>
                    <a:lnTo>
                      <a:pt x="16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6" y="16"/>
                    </a:lnTo>
                    <a:lnTo>
                      <a:pt x="54" y="42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2" y="52"/>
                    </a:lnTo>
                    <a:lnTo>
                      <a:pt x="6" y="56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8" y="208"/>
                    </a:lnTo>
                    <a:lnTo>
                      <a:pt x="14" y="214"/>
                    </a:lnTo>
                    <a:lnTo>
                      <a:pt x="24" y="216"/>
                    </a:lnTo>
                    <a:lnTo>
                      <a:pt x="232" y="216"/>
                    </a:lnTo>
                    <a:lnTo>
                      <a:pt x="232" y="216"/>
                    </a:lnTo>
                    <a:lnTo>
                      <a:pt x="242" y="214"/>
                    </a:lnTo>
                    <a:lnTo>
                      <a:pt x="248" y="208"/>
                    </a:lnTo>
                    <a:lnTo>
                      <a:pt x="254" y="202"/>
                    </a:lnTo>
                    <a:lnTo>
                      <a:pt x="256" y="192"/>
                    </a:lnTo>
                    <a:lnTo>
                      <a:pt x="256" y="72"/>
                    </a:lnTo>
                    <a:lnTo>
                      <a:pt x="256" y="72"/>
                    </a:lnTo>
                    <a:lnTo>
                      <a:pt x="254" y="64"/>
                    </a:lnTo>
                    <a:lnTo>
                      <a:pt x="250" y="56"/>
                    </a:lnTo>
                    <a:lnTo>
                      <a:pt x="244" y="52"/>
                    </a:lnTo>
                    <a:lnTo>
                      <a:pt x="236" y="48"/>
                    </a:lnTo>
                    <a:close/>
                    <a:moveTo>
                      <a:pt x="240" y="192"/>
                    </a:moveTo>
                    <a:lnTo>
                      <a:pt x="240" y="192"/>
                    </a:lnTo>
                    <a:lnTo>
                      <a:pt x="240" y="196"/>
                    </a:lnTo>
                    <a:lnTo>
                      <a:pt x="238" y="198"/>
                    </a:lnTo>
                    <a:lnTo>
                      <a:pt x="236" y="200"/>
                    </a:lnTo>
                    <a:lnTo>
                      <a:pt x="232" y="200"/>
                    </a:lnTo>
                    <a:lnTo>
                      <a:pt x="24" y="200"/>
                    </a:lnTo>
                    <a:lnTo>
                      <a:pt x="24" y="200"/>
                    </a:lnTo>
                    <a:lnTo>
                      <a:pt x="20" y="200"/>
                    </a:lnTo>
                    <a:lnTo>
                      <a:pt x="18" y="198"/>
                    </a:lnTo>
                    <a:lnTo>
                      <a:pt x="16" y="196"/>
                    </a:lnTo>
                    <a:lnTo>
                      <a:pt x="16" y="19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66" y="56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4" y="18"/>
                    </a:lnTo>
                    <a:lnTo>
                      <a:pt x="88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2" y="18"/>
                    </a:lnTo>
                    <a:lnTo>
                      <a:pt x="176" y="22"/>
                    </a:lnTo>
                    <a:lnTo>
                      <a:pt x="190" y="56"/>
                    </a:lnTo>
                    <a:lnTo>
                      <a:pt x="234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0" y="72"/>
                    </a:lnTo>
                    <a:lnTo>
                      <a:pt x="240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013792" y="1662224"/>
            <a:ext cx="1133693" cy="1133693"/>
            <a:chOff x="4013792" y="1662224"/>
            <a:chExt cx="1133693" cy="1133693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C702C6B6-2842-49DD-8926-ED1E851C3DA6}"/>
                </a:ext>
              </a:extLst>
            </p:cNvPr>
            <p:cNvSpPr/>
            <p:nvPr/>
          </p:nvSpPr>
          <p:spPr>
            <a:xfrm>
              <a:off x="4086225" y="1734657"/>
              <a:ext cx="988828" cy="98882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B40AE61-097C-4614-8B98-1F0572754B77}"/>
                </a:ext>
              </a:extLst>
            </p:cNvPr>
            <p:cNvSpPr/>
            <p:nvPr/>
          </p:nvSpPr>
          <p:spPr>
            <a:xfrm>
              <a:off x="4013792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570E84DE-7A8A-44B7-A275-64951C03E373}"/>
                </a:ext>
              </a:extLst>
            </p:cNvPr>
            <p:cNvGrpSpPr/>
            <p:nvPr/>
          </p:nvGrpSpPr>
          <p:grpSpPr>
            <a:xfrm>
              <a:off x="4406421" y="2063491"/>
              <a:ext cx="331181" cy="331181"/>
              <a:chOff x="3149600" y="2774950"/>
              <a:chExt cx="406400" cy="406400"/>
            </a:xfrm>
            <a:solidFill>
              <a:schemeClr val="bg2"/>
            </a:solidFill>
          </p:grpSpPr>
          <p:sp>
            <p:nvSpPr>
              <p:cNvPr id="38" name="Freeform: Shape 17">
                <a:extLst>
                  <a:ext uri="{FF2B5EF4-FFF2-40B4-BE49-F238E27FC236}">
                    <a16:creationId xmlns:a16="http://schemas.microsoft.com/office/drawing/2014/main" id="{682AE375-C7C7-47FA-925E-1ABD8B4BB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400" y="29781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8">
                <a:extLst>
                  <a:ext uri="{FF2B5EF4-FFF2-40B4-BE49-F238E27FC236}">
                    <a16:creationId xmlns:a16="http://schemas.microsoft.com/office/drawing/2014/main" id="{3CD4B460-7774-4962-B18F-EF34DF610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500" y="27749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close/>
                    <a:moveTo>
                      <a:pt x="20" y="32"/>
                    </a:move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9">
                <a:extLst>
                  <a:ext uri="{FF2B5EF4-FFF2-40B4-BE49-F238E27FC236}">
                    <a16:creationId xmlns:a16="http://schemas.microsoft.com/office/drawing/2014/main" id="{183774F8-01F3-4666-9FBB-93E7E0860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200" y="2965450"/>
                <a:ext cx="50800" cy="508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2" y="22"/>
                  </a:cxn>
                  <a:cxn ang="0">
                    <a:pos x="20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6" y="8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0">
                <a:extLst>
                  <a:ext uri="{FF2B5EF4-FFF2-40B4-BE49-F238E27FC236}">
                    <a16:creationId xmlns:a16="http://schemas.microsoft.com/office/drawing/2014/main" id="{AD97F8DF-64DB-46A3-A5A4-066718CF6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000" y="30543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1">
                <a:extLst>
                  <a:ext uri="{FF2B5EF4-FFF2-40B4-BE49-F238E27FC236}">
                    <a16:creationId xmlns:a16="http://schemas.microsoft.com/office/drawing/2014/main" id="{E2523816-C951-41F1-B2E3-4765C256D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200" y="28638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2">
                <a:extLst>
                  <a:ext uri="{FF2B5EF4-FFF2-40B4-BE49-F238E27FC236}">
                    <a16:creationId xmlns:a16="http://schemas.microsoft.com/office/drawing/2014/main" id="{72721FE8-71C2-4E7C-B743-C142363F9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600" y="2813050"/>
                <a:ext cx="371475" cy="368300"/>
              </a:xfrm>
              <a:custGeom>
                <a:avLst/>
                <a:gdLst/>
                <a:ahLst/>
                <a:cxnLst>
                  <a:cxn ang="0">
                    <a:pos x="166" y="6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26" y="18"/>
                  </a:cxn>
                  <a:cxn ang="0">
                    <a:pos x="122" y="24"/>
                  </a:cxn>
                  <a:cxn ang="0">
                    <a:pos x="120" y="32"/>
                  </a:cxn>
                  <a:cxn ang="0">
                    <a:pos x="122" y="42"/>
                  </a:cxn>
                  <a:cxn ang="0">
                    <a:pos x="14" y="86"/>
                  </a:cxn>
                  <a:cxn ang="0">
                    <a:pos x="6" y="92"/>
                  </a:cxn>
                  <a:cxn ang="0">
                    <a:pos x="0" y="102"/>
                  </a:cxn>
                  <a:cxn ang="0">
                    <a:pos x="0" y="108"/>
                  </a:cxn>
                  <a:cxn ang="0">
                    <a:pos x="4" y="120"/>
                  </a:cxn>
                  <a:cxn ang="0">
                    <a:pos x="108" y="224"/>
                  </a:cxn>
                  <a:cxn ang="0">
                    <a:pos x="116" y="230"/>
                  </a:cxn>
                  <a:cxn ang="0">
                    <a:pos x="126" y="232"/>
                  </a:cxn>
                  <a:cxn ang="0">
                    <a:pos x="126" y="232"/>
                  </a:cxn>
                  <a:cxn ang="0">
                    <a:pos x="130" y="232"/>
                  </a:cxn>
                  <a:cxn ang="0">
                    <a:pos x="142" y="226"/>
                  </a:cxn>
                  <a:cxn ang="0">
                    <a:pos x="148" y="216"/>
                  </a:cxn>
                  <a:cxn ang="0">
                    <a:pos x="190" y="110"/>
                  </a:cxn>
                  <a:cxn ang="0">
                    <a:pos x="202" y="114"/>
                  </a:cxn>
                  <a:cxn ang="0">
                    <a:pos x="210" y="112"/>
                  </a:cxn>
                  <a:cxn ang="0">
                    <a:pos x="228" y="96"/>
                  </a:cxn>
                  <a:cxn ang="0">
                    <a:pos x="232" y="90"/>
                  </a:cxn>
                  <a:cxn ang="0">
                    <a:pos x="234" y="82"/>
                  </a:cxn>
                  <a:cxn ang="0">
                    <a:pos x="228" y="68"/>
                  </a:cxn>
                  <a:cxn ang="0">
                    <a:pos x="134" y="210"/>
                  </a:cxn>
                  <a:cxn ang="0">
                    <a:pos x="130" y="214"/>
                  </a:cxn>
                  <a:cxn ang="0">
                    <a:pos x="128" y="216"/>
                  </a:cxn>
                  <a:cxn ang="0">
                    <a:pos x="126" y="216"/>
                  </a:cxn>
                  <a:cxn ang="0">
                    <a:pos x="18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20" y="100"/>
                  </a:cxn>
                  <a:cxn ang="0">
                    <a:pos x="70" y="80"/>
                  </a:cxn>
                  <a:cxn ang="0">
                    <a:pos x="96" y="86"/>
                  </a:cxn>
                  <a:cxn ang="0">
                    <a:pos x="134" y="92"/>
                  </a:cxn>
                  <a:cxn ang="0">
                    <a:pos x="158" y="104"/>
                  </a:cxn>
                  <a:cxn ang="0">
                    <a:pos x="134" y="210"/>
                  </a:cxn>
                  <a:cxn ang="0">
                    <a:pos x="204" y="96"/>
                  </a:cxn>
                  <a:cxn ang="0">
                    <a:pos x="202" y="98"/>
                  </a:cxn>
                  <a:cxn ang="0">
                    <a:pos x="184" y="82"/>
                  </a:cxn>
                  <a:cxn ang="0">
                    <a:pos x="174" y="108"/>
                  </a:cxn>
                  <a:cxn ang="0">
                    <a:pos x="166" y="100"/>
                  </a:cxn>
                  <a:cxn ang="0">
                    <a:pos x="138" y="86"/>
                  </a:cxn>
                  <a:cxn ang="0">
                    <a:pos x="104" y="78"/>
                  </a:cxn>
                  <a:cxn ang="0">
                    <a:pos x="82" y="76"/>
                  </a:cxn>
                  <a:cxn ang="0">
                    <a:pos x="138" y="34"/>
                  </a:cxn>
                  <a:cxn ang="0">
                    <a:pos x="136" y="32"/>
                  </a:cxn>
                  <a:cxn ang="0">
                    <a:pos x="148" y="18"/>
                  </a:cxn>
                  <a:cxn ang="0">
                    <a:pos x="152" y="16"/>
                  </a:cxn>
                  <a:cxn ang="0">
                    <a:pos x="216" y="78"/>
                  </a:cxn>
                  <a:cxn ang="0">
                    <a:pos x="218" y="82"/>
                  </a:cxn>
                </a:cxnLst>
                <a:rect l="0" t="0" r="r" b="b"/>
                <a:pathLst>
                  <a:path w="234" h="232">
                    <a:moveTo>
                      <a:pt x="166" y="6"/>
                    </a:moveTo>
                    <a:lnTo>
                      <a:pt x="166" y="6"/>
                    </a:lnTo>
                    <a:lnTo>
                      <a:pt x="158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4" y="2"/>
                    </a:lnTo>
                    <a:lnTo>
                      <a:pt x="138" y="6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2" y="2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6"/>
                    </a:lnTo>
                    <a:lnTo>
                      <a:pt x="122" y="42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6" y="92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2" y="114"/>
                    </a:lnTo>
                    <a:lnTo>
                      <a:pt x="4" y="120"/>
                    </a:lnTo>
                    <a:lnTo>
                      <a:pt x="8" y="124"/>
                    </a:lnTo>
                    <a:lnTo>
                      <a:pt x="108" y="224"/>
                    </a:lnTo>
                    <a:lnTo>
                      <a:pt x="108" y="224"/>
                    </a:lnTo>
                    <a:lnTo>
                      <a:pt x="116" y="230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36" y="230"/>
                    </a:lnTo>
                    <a:lnTo>
                      <a:pt x="142" y="226"/>
                    </a:lnTo>
                    <a:lnTo>
                      <a:pt x="146" y="222"/>
                    </a:lnTo>
                    <a:lnTo>
                      <a:pt x="148" y="216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6" y="112"/>
                    </a:lnTo>
                    <a:lnTo>
                      <a:pt x="202" y="114"/>
                    </a:lnTo>
                    <a:lnTo>
                      <a:pt x="202" y="114"/>
                    </a:lnTo>
                    <a:lnTo>
                      <a:pt x="210" y="112"/>
                    </a:lnTo>
                    <a:lnTo>
                      <a:pt x="216" y="108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32" y="90"/>
                    </a:lnTo>
                    <a:lnTo>
                      <a:pt x="234" y="82"/>
                    </a:lnTo>
                    <a:lnTo>
                      <a:pt x="234" y="82"/>
                    </a:lnTo>
                    <a:lnTo>
                      <a:pt x="232" y="74"/>
                    </a:lnTo>
                    <a:lnTo>
                      <a:pt x="228" y="68"/>
                    </a:lnTo>
                    <a:lnTo>
                      <a:pt x="166" y="6"/>
                    </a:lnTo>
                    <a:close/>
                    <a:moveTo>
                      <a:pt x="134" y="210"/>
                    </a:moveTo>
                    <a:lnTo>
                      <a:pt x="134" y="210"/>
                    </a:lnTo>
                    <a:lnTo>
                      <a:pt x="130" y="214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0" y="2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8" y="102"/>
                    </a:lnTo>
                    <a:lnTo>
                      <a:pt x="20" y="10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84" y="84"/>
                    </a:lnTo>
                    <a:lnTo>
                      <a:pt x="96" y="86"/>
                    </a:lnTo>
                    <a:lnTo>
                      <a:pt x="120" y="88"/>
                    </a:lnTo>
                    <a:lnTo>
                      <a:pt x="134" y="92"/>
                    </a:lnTo>
                    <a:lnTo>
                      <a:pt x="146" y="98"/>
                    </a:lnTo>
                    <a:lnTo>
                      <a:pt x="158" y="104"/>
                    </a:lnTo>
                    <a:lnTo>
                      <a:pt x="172" y="116"/>
                    </a:lnTo>
                    <a:lnTo>
                      <a:pt x="134" y="210"/>
                    </a:lnTo>
                    <a:close/>
                    <a:moveTo>
                      <a:pt x="216" y="84"/>
                    </a:moveTo>
                    <a:lnTo>
                      <a:pt x="204" y="96"/>
                    </a:lnTo>
                    <a:lnTo>
                      <a:pt x="204" y="96"/>
                    </a:lnTo>
                    <a:lnTo>
                      <a:pt x="202" y="98"/>
                    </a:lnTo>
                    <a:lnTo>
                      <a:pt x="198" y="96"/>
                    </a:lnTo>
                    <a:lnTo>
                      <a:pt x="184" y="82"/>
                    </a:lnTo>
                    <a:lnTo>
                      <a:pt x="174" y="110"/>
                    </a:lnTo>
                    <a:lnTo>
                      <a:pt x="174" y="108"/>
                    </a:lnTo>
                    <a:lnTo>
                      <a:pt x="174" y="108"/>
                    </a:lnTo>
                    <a:lnTo>
                      <a:pt x="166" y="100"/>
                    </a:lnTo>
                    <a:lnTo>
                      <a:pt x="156" y="94"/>
                    </a:lnTo>
                    <a:lnTo>
                      <a:pt x="138" y="86"/>
                    </a:lnTo>
                    <a:lnTo>
                      <a:pt x="120" y="80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82" y="76"/>
                    </a:lnTo>
                    <a:lnTo>
                      <a:pt x="150" y="48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52" y="16"/>
                    </a:lnTo>
                    <a:lnTo>
                      <a:pt x="154" y="18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8" y="82"/>
                    </a:lnTo>
                    <a:lnTo>
                      <a:pt x="216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680445" y="1662224"/>
            <a:ext cx="1133693" cy="1133693"/>
            <a:chOff x="5680445" y="1662224"/>
            <a:chExt cx="1133693" cy="1133693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A1BC2CE1-DB39-4EFD-9F45-A35B579AB5A9}"/>
                </a:ext>
              </a:extLst>
            </p:cNvPr>
            <p:cNvSpPr/>
            <p:nvPr/>
          </p:nvSpPr>
          <p:spPr>
            <a:xfrm>
              <a:off x="5752878" y="1734657"/>
              <a:ext cx="988828" cy="98882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BDF20C59-A761-43A6-A3DD-E4140ACBCE4F}"/>
                </a:ext>
              </a:extLst>
            </p:cNvPr>
            <p:cNvSpPr/>
            <p:nvPr/>
          </p:nvSpPr>
          <p:spPr>
            <a:xfrm>
              <a:off x="5680445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28ACAADB-8672-4078-81D6-42FFEFD895E2}"/>
                </a:ext>
              </a:extLst>
            </p:cNvPr>
            <p:cNvGrpSpPr/>
            <p:nvPr/>
          </p:nvGrpSpPr>
          <p:grpSpPr>
            <a:xfrm>
              <a:off x="6160128" y="2102287"/>
              <a:ext cx="174328" cy="253568"/>
              <a:chOff x="4838700" y="2774950"/>
              <a:chExt cx="279400" cy="406400"/>
            </a:xfrm>
            <a:solidFill>
              <a:schemeClr val="bg2"/>
            </a:solidFill>
          </p:grpSpPr>
          <p:sp>
            <p:nvSpPr>
              <p:cNvPr id="35" name="Freeform: Shape 24">
                <a:extLst>
                  <a:ext uri="{FF2B5EF4-FFF2-40B4-BE49-F238E27FC236}">
                    <a16:creationId xmlns:a16="http://schemas.microsoft.com/office/drawing/2014/main" id="{6FCF4018-5A6F-4771-A09F-CF851A0A0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5">
                <a:extLst>
                  <a:ext uri="{FF2B5EF4-FFF2-40B4-BE49-F238E27FC236}">
                    <a16:creationId xmlns:a16="http://schemas.microsoft.com/office/drawing/2014/main" id="{9D693FE1-1FCC-4168-A19A-7DA59BB3D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6">
                <a:extLst>
                  <a:ext uri="{FF2B5EF4-FFF2-40B4-BE49-F238E27FC236}">
                    <a16:creationId xmlns:a16="http://schemas.microsoft.com/office/drawing/2014/main" id="{BA270A6E-92ED-48C3-9B74-EABADEEAF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347099" y="1662224"/>
            <a:ext cx="1133693" cy="1133693"/>
            <a:chOff x="7347099" y="1662224"/>
            <a:chExt cx="1133693" cy="1133693"/>
          </a:xfrm>
        </p:grpSpPr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5B83BC26-57BC-4723-949B-6C8027996A38}"/>
                </a:ext>
              </a:extLst>
            </p:cNvPr>
            <p:cNvSpPr/>
            <p:nvPr/>
          </p:nvSpPr>
          <p:spPr>
            <a:xfrm>
              <a:off x="7419531" y="1734657"/>
              <a:ext cx="988828" cy="98882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5EF788C3-8D2B-4B1D-8F50-A6A2636E61FB}"/>
                </a:ext>
              </a:extLst>
            </p:cNvPr>
            <p:cNvSpPr/>
            <p:nvPr/>
          </p:nvSpPr>
          <p:spPr>
            <a:xfrm>
              <a:off x="7347099" y="1662224"/>
              <a:ext cx="1133693" cy="1133693"/>
            </a:xfrm>
            <a:prstGeom prst="ellips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7">
              <a:extLst>
                <a:ext uri="{FF2B5EF4-FFF2-40B4-BE49-F238E27FC236}">
                  <a16:creationId xmlns:a16="http://schemas.microsoft.com/office/drawing/2014/main" id="{70E60D45-8D99-4B75-8325-211A52AB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159" y="2090285"/>
              <a:ext cx="277571" cy="277571"/>
            </a:xfrm>
            <a:custGeom>
              <a:avLst/>
              <a:gdLst/>
              <a:ahLst/>
              <a:cxnLst>
                <a:cxn ang="0">
                  <a:pos x="252" y="2"/>
                </a:cxn>
                <a:cxn ang="0">
                  <a:pos x="252" y="2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244" y="2"/>
                </a:cxn>
                <a:cxn ang="0">
                  <a:pos x="4" y="162"/>
                </a:cxn>
                <a:cxn ang="0">
                  <a:pos x="4" y="162"/>
                </a:cxn>
                <a:cxn ang="0">
                  <a:pos x="0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2" y="172"/>
                </a:cxn>
                <a:cxn ang="0">
                  <a:pos x="6" y="176"/>
                </a:cxn>
                <a:cxn ang="0">
                  <a:pos x="68" y="200"/>
                </a:cxn>
                <a:cxn ang="0">
                  <a:pos x="98" y="252"/>
                </a:cxn>
                <a:cxn ang="0">
                  <a:pos x="98" y="252"/>
                </a:cxn>
                <a:cxn ang="0">
                  <a:pos x="100" y="254"/>
                </a:cxn>
                <a:cxn ang="0">
                  <a:pos x="104" y="256"/>
                </a:cxn>
                <a:cxn ang="0">
                  <a:pos x="104" y="256"/>
                </a:cxn>
                <a:cxn ang="0">
                  <a:pos x="104" y="256"/>
                </a:cxn>
                <a:cxn ang="0">
                  <a:pos x="108" y="254"/>
                </a:cxn>
                <a:cxn ang="0">
                  <a:pos x="110" y="252"/>
                </a:cxn>
                <a:cxn ang="0">
                  <a:pos x="128" y="224"/>
                </a:cxn>
                <a:cxn ang="0">
                  <a:pos x="206" y="256"/>
                </a:cxn>
                <a:cxn ang="0">
                  <a:pos x="206" y="256"/>
                </a:cxn>
                <a:cxn ang="0">
                  <a:pos x="208" y="256"/>
                </a:cxn>
                <a:cxn ang="0">
                  <a:pos x="208" y="256"/>
                </a:cxn>
                <a:cxn ang="0">
                  <a:pos x="212" y="254"/>
                </a:cxn>
                <a:cxn ang="0">
                  <a:pos x="212" y="254"/>
                </a:cxn>
                <a:cxn ang="0">
                  <a:pos x="214" y="252"/>
                </a:cxn>
                <a:cxn ang="0">
                  <a:pos x="216" y="250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4"/>
                </a:cxn>
                <a:cxn ang="0">
                  <a:pos x="252" y="2"/>
                </a:cxn>
                <a:cxn ang="0">
                  <a:pos x="26" y="166"/>
                </a:cxn>
                <a:cxn ang="0">
                  <a:pos x="210" y="42"/>
                </a:cxn>
                <a:cxn ang="0">
                  <a:pos x="76" y="186"/>
                </a:cxn>
                <a:cxn ang="0">
                  <a:pos x="76" y="186"/>
                </a:cxn>
                <a:cxn ang="0">
                  <a:pos x="74" y="186"/>
                </a:cxn>
                <a:cxn ang="0">
                  <a:pos x="26" y="166"/>
                </a:cxn>
                <a:cxn ang="0">
                  <a:pos x="82" y="192"/>
                </a:cxn>
                <a:cxn ang="0">
                  <a:pos x="82" y="192"/>
                </a:cxn>
                <a:cxn ang="0">
                  <a:pos x="82" y="192"/>
                </a:cxn>
                <a:cxn ang="0">
                  <a:pos x="234" y="30"/>
                </a:cxn>
                <a:cxn ang="0">
                  <a:pos x="104" y="232"/>
                </a:cxn>
                <a:cxn ang="0">
                  <a:pos x="82" y="192"/>
                </a:cxn>
                <a:cxn ang="0">
                  <a:pos x="202" y="236"/>
                </a:cxn>
                <a:cxn ang="0">
                  <a:pos x="134" y="210"/>
                </a:cxn>
                <a:cxn ang="0">
                  <a:pos x="134" y="210"/>
                </a:cxn>
                <a:cxn ang="0">
                  <a:pos x="128" y="208"/>
                </a:cxn>
                <a:cxn ang="0">
                  <a:pos x="234" y="46"/>
                </a:cxn>
                <a:cxn ang="0">
                  <a:pos x="202" y="236"/>
                </a:cxn>
              </a:cxnLst>
              <a:rect l="0" t="0" r="r" b="b"/>
              <a:pathLst>
                <a:path w="256" h="256">
                  <a:moveTo>
                    <a:pt x="252" y="2"/>
                  </a:moveTo>
                  <a:lnTo>
                    <a:pt x="252" y="2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6" y="176"/>
                  </a:lnTo>
                  <a:lnTo>
                    <a:pt x="68" y="200"/>
                  </a:lnTo>
                  <a:lnTo>
                    <a:pt x="98" y="252"/>
                  </a:lnTo>
                  <a:lnTo>
                    <a:pt x="98" y="252"/>
                  </a:lnTo>
                  <a:lnTo>
                    <a:pt x="100" y="254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8" y="254"/>
                  </a:lnTo>
                  <a:lnTo>
                    <a:pt x="110" y="252"/>
                  </a:lnTo>
                  <a:lnTo>
                    <a:pt x="128" y="224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6" y="25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4"/>
                  </a:lnTo>
                  <a:lnTo>
                    <a:pt x="252" y="2"/>
                  </a:lnTo>
                  <a:close/>
                  <a:moveTo>
                    <a:pt x="26" y="166"/>
                  </a:moveTo>
                  <a:lnTo>
                    <a:pt x="210" y="42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4" y="186"/>
                  </a:lnTo>
                  <a:lnTo>
                    <a:pt x="26" y="166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lnTo>
                    <a:pt x="234" y="30"/>
                  </a:lnTo>
                  <a:lnTo>
                    <a:pt x="104" y="232"/>
                  </a:lnTo>
                  <a:lnTo>
                    <a:pt x="82" y="192"/>
                  </a:lnTo>
                  <a:close/>
                  <a:moveTo>
                    <a:pt x="202" y="236"/>
                  </a:moveTo>
                  <a:lnTo>
                    <a:pt x="134" y="210"/>
                  </a:lnTo>
                  <a:lnTo>
                    <a:pt x="134" y="210"/>
                  </a:lnTo>
                  <a:lnTo>
                    <a:pt x="128" y="208"/>
                  </a:lnTo>
                  <a:lnTo>
                    <a:pt x="234" y="46"/>
                  </a:lnTo>
                  <a:lnTo>
                    <a:pt x="202" y="2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8513B8CF-D281-48C4-BC4C-A92F9CA89A08}"/>
              </a:ext>
            </a:extLst>
          </p:cNvPr>
          <p:cNvGrpSpPr/>
          <p:nvPr/>
        </p:nvGrpSpPr>
        <p:grpSpPr>
          <a:xfrm>
            <a:off x="454042" y="3179629"/>
            <a:ext cx="1636019" cy="736088"/>
            <a:chOff x="1148901" y="2960948"/>
            <a:chExt cx="2205077" cy="981450"/>
          </a:xfrm>
        </p:grpSpPr>
        <p:sp>
          <p:nvSpPr>
            <p:cNvPr id="33" name="TextBox 42">
              <a:extLst>
                <a:ext uri="{FF2B5EF4-FFF2-40B4-BE49-F238E27FC236}">
                  <a16:creationId xmlns:a16="http://schemas.microsoft.com/office/drawing/2014/main" id="{3653D8FE-8D51-45E8-979B-F1F31D3AB0C8}"/>
                </a:ext>
              </a:extLst>
            </p:cNvPr>
            <p:cNvSpPr txBox="1"/>
            <p:nvPr/>
          </p:nvSpPr>
          <p:spPr>
            <a:xfrm>
              <a:off x="1601301" y="2960948"/>
              <a:ext cx="1300278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Title text presets</a:t>
              </a:r>
            </a:p>
          </p:txBody>
        </p:sp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88ADD61C-7722-4AA2-BD2A-499ABFB2B8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48901" y="3368168"/>
              <a:ext cx="2205077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CF3F9AE5-CEEB-4466-B8EB-6B9C918998FF}"/>
              </a:ext>
            </a:extLst>
          </p:cNvPr>
          <p:cNvGrpSpPr/>
          <p:nvPr/>
        </p:nvGrpSpPr>
        <p:grpSpPr>
          <a:xfrm>
            <a:off x="2104017" y="3179629"/>
            <a:ext cx="1636020" cy="736088"/>
            <a:chOff x="3497671" y="2960948"/>
            <a:chExt cx="2205078" cy="981450"/>
          </a:xfrm>
        </p:grpSpPr>
        <p:sp>
          <p:nvSpPr>
            <p:cNvPr id="31" name="TextBox 40">
              <a:extLst>
                <a:ext uri="{FF2B5EF4-FFF2-40B4-BE49-F238E27FC236}">
                  <a16:creationId xmlns:a16="http://schemas.microsoft.com/office/drawing/2014/main" id="{700BCAC5-D895-45CC-8855-62470AB584BA}"/>
                </a:ext>
              </a:extLst>
            </p:cNvPr>
            <p:cNvSpPr txBox="1"/>
            <p:nvPr/>
          </p:nvSpPr>
          <p:spPr>
            <a:xfrm>
              <a:off x="3950069" y="2960948"/>
              <a:ext cx="1300278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Title text presets</a:t>
              </a:r>
            </a:p>
          </p:txBody>
        </p:sp>
        <p:sp>
          <p:nvSpPr>
            <p:cNvPr id="32" name="TextBox 41">
              <a:extLst>
                <a:ext uri="{FF2B5EF4-FFF2-40B4-BE49-F238E27FC236}">
                  <a16:creationId xmlns:a16="http://schemas.microsoft.com/office/drawing/2014/main" id="{C2ABD72B-7178-435C-96BF-1090B86D26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7671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22" name="Group 31">
            <a:extLst>
              <a:ext uri="{FF2B5EF4-FFF2-40B4-BE49-F238E27FC236}">
                <a16:creationId xmlns:a16="http://schemas.microsoft.com/office/drawing/2014/main" id="{4C11F8DE-A493-499D-A17C-C2B6EB58BD5C}"/>
              </a:ext>
            </a:extLst>
          </p:cNvPr>
          <p:cNvGrpSpPr/>
          <p:nvPr/>
        </p:nvGrpSpPr>
        <p:grpSpPr>
          <a:xfrm>
            <a:off x="3753990" y="3179629"/>
            <a:ext cx="1636020" cy="736088"/>
            <a:chOff x="3497670" y="2960948"/>
            <a:chExt cx="2205078" cy="981450"/>
          </a:xfrm>
        </p:grpSpPr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13413FC7-C15C-4285-B4C5-1BDCD6CDFE82}"/>
                </a:ext>
              </a:extLst>
            </p:cNvPr>
            <p:cNvSpPr txBox="1"/>
            <p:nvPr/>
          </p:nvSpPr>
          <p:spPr>
            <a:xfrm>
              <a:off x="3950069" y="2960948"/>
              <a:ext cx="1300278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Title text presets</a:t>
              </a:r>
            </a:p>
          </p:txBody>
        </p:sp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6B1AC81A-D190-443F-B6DB-AF3E4AE9C6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7670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23" name="Group 32">
            <a:extLst>
              <a:ext uri="{FF2B5EF4-FFF2-40B4-BE49-F238E27FC236}">
                <a16:creationId xmlns:a16="http://schemas.microsoft.com/office/drawing/2014/main" id="{79E4F69D-F469-4A2F-9DE1-048042548359}"/>
              </a:ext>
            </a:extLst>
          </p:cNvPr>
          <p:cNvGrpSpPr/>
          <p:nvPr/>
        </p:nvGrpSpPr>
        <p:grpSpPr>
          <a:xfrm>
            <a:off x="5403965" y="3179629"/>
            <a:ext cx="1636020" cy="736088"/>
            <a:chOff x="3497672" y="2960948"/>
            <a:chExt cx="2205078" cy="981450"/>
          </a:xfrm>
        </p:grpSpPr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0E0BD600-2EE5-4CE2-BDC7-CF2EB0EBEF36}"/>
                </a:ext>
              </a:extLst>
            </p:cNvPr>
            <p:cNvSpPr txBox="1"/>
            <p:nvPr/>
          </p:nvSpPr>
          <p:spPr>
            <a:xfrm>
              <a:off x="3950069" y="2960948"/>
              <a:ext cx="1300278" cy="340519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Title text presets</a:t>
              </a:r>
            </a:p>
          </p:txBody>
        </p:sp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79CCA505-6CCA-4C88-AB09-E8DE3A67D7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7672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5B8E552E-6ED6-4979-9C76-27155DA95B48}"/>
              </a:ext>
            </a:extLst>
          </p:cNvPr>
          <p:cNvGrpSpPr/>
          <p:nvPr/>
        </p:nvGrpSpPr>
        <p:grpSpPr>
          <a:xfrm>
            <a:off x="7053937" y="3179629"/>
            <a:ext cx="1636020" cy="736088"/>
            <a:chOff x="3497671" y="2960948"/>
            <a:chExt cx="2205078" cy="981450"/>
          </a:xfrm>
        </p:grpSpPr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C47535E6-31F1-4292-852F-2FDA5740C8DF}"/>
                </a:ext>
              </a:extLst>
            </p:cNvPr>
            <p:cNvSpPr txBox="1"/>
            <p:nvPr/>
          </p:nvSpPr>
          <p:spPr>
            <a:xfrm>
              <a:off x="3950069" y="2960948"/>
              <a:ext cx="1300278" cy="340519"/>
            </a:xfrm>
            <a:prstGeom prst="roundRect">
              <a:avLst/>
            </a:prstGeom>
            <a:solidFill>
              <a:srgbClr val="CCE3D9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Title text presets</a:t>
              </a:r>
            </a:p>
          </p:txBody>
        </p:sp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id="{BA5B9B4D-4077-419A-AD76-D29F856484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7671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56D1E8E0-F412-461E-9BA8-387DBA374A94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92394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992979" y="1308976"/>
            <a:ext cx="1015571" cy="3105721"/>
            <a:chOff x="992979" y="1308976"/>
            <a:chExt cx="1015571" cy="3105721"/>
          </a:xfrm>
        </p:grpSpPr>
        <p:sp>
          <p:nvSpPr>
            <p:cNvPr id="56" name="任意多边形 89">
              <a:extLst>
                <a:ext uri="{FF2B5EF4-FFF2-40B4-BE49-F238E27FC236}">
                  <a16:creationId xmlns:a16="http://schemas.microsoft.com/office/drawing/2014/main" id="{F7CF23E5-585C-4D84-86AF-7F508A8BEE30}"/>
                </a:ext>
              </a:extLst>
            </p:cNvPr>
            <p:cNvSpPr/>
            <p:nvPr/>
          </p:nvSpPr>
          <p:spPr>
            <a:xfrm flipV="1">
              <a:off x="992979" y="1308976"/>
              <a:ext cx="1015571" cy="3105721"/>
            </a:xfrm>
            <a:custGeom>
              <a:avLst/>
              <a:gdLst/>
              <a:ahLst/>
              <a:cxnLst/>
              <a:rect l="l" t="t" r="r" b="b"/>
              <a:pathLst>
                <a:path w="1137127" h="3600674">
                  <a:moveTo>
                    <a:pt x="0" y="3443429"/>
                  </a:moveTo>
                  <a:cubicBezTo>
                    <a:pt x="0" y="3443429"/>
                    <a:pt x="0" y="3443429"/>
                    <a:pt x="0" y="3443429"/>
                  </a:cubicBezTo>
                  <a:lnTo>
                    <a:pt x="0" y="3443428"/>
                  </a:lnTo>
                  <a:close/>
                  <a:moveTo>
                    <a:pt x="157246" y="3600674"/>
                  </a:moveTo>
                  <a:lnTo>
                    <a:pt x="979881" y="3600674"/>
                  </a:lnTo>
                  <a:cubicBezTo>
                    <a:pt x="1066726" y="3600674"/>
                    <a:pt x="1137127" y="3530273"/>
                    <a:pt x="1137127" y="3443428"/>
                  </a:cubicBezTo>
                  <a:lnTo>
                    <a:pt x="1137126" y="3443428"/>
                  </a:lnTo>
                  <a:cubicBezTo>
                    <a:pt x="1137126" y="3363740"/>
                    <a:pt x="1077850" y="3297897"/>
                    <a:pt x="1000611" y="3290368"/>
                  </a:cubicBezTo>
                  <a:lnTo>
                    <a:pt x="1000611" y="432048"/>
                  </a:lnTo>
                  <a:cubicBezTo>
                    <a:pt x="1000611" y="193434"/>
                    <a:pt x="807177" y="0"/>
                    <a:pt x="568563" y="0"/>
                  </a:cubicBezTo>
                  <a:cubicBezTo>
                    <a:pt x="329949" y="0"/>
                    <a:pt x="136515" y="193434"/>
                    <a:pt x="136515" y="432048"/>
                  </a:cubicBezTo>
                  <a:lnTo>
                    <a:pt x="136515" y="3290368"/>
                  </a:lnTo>
                  <a:cubicBezTo>
                    <a:pt x="59276" y="3297897"/>
                    <a:pt x="0" y="3363740"/>
                    <a:pt x="0" y="3443429"/>
                  </a:cubicBezTo>
                  <a:cubicBezTo>
                    <a:pt x="0" y="3530273"/>
                    <a:pt x="70401" y="3600674"/>
                    <a:pt x="157246" y="36006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8136ADC7-EAFA-426B-800E-6042FD2839A4}"/>
                </a:ext>
              </a:extLst>
            </p:cNvPr>
            <p:cNvGrpSpPr/>
            <p:nvPr/>
          </p:nvGrpSpPr>
          <p:grpSpPr>
            <a:xfrm>
              <a:off x="1113601" y="1733262"/>
              <a:ext cx="244890" cy="2125880"/>
              <a:chOff x="1404969" y="2714017"/>
              <a:chExt cx="274202" cy="2464677"/>
            </a:xfrm>
          </p:grpSpPr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BD8279B4-C71E-435C-A59C-B1FE0B6612B2}"/>
                  </a:ext>
                </a:extLst>
              </p:cNvPr>
              <p:cNvCxnSpPr/>
              <p:nvPr/>
            </p:nvCxnSpPr>
            <p:spPr>
              <a:xfrm>
                <a:off x="1404969" y="271401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376E923C-DC77-4E2A-8BC2-7285F4446436}"/>
                  </a:ext>
                </a:extLst>
              </p:cNvPr>
              <p:cNvCxnSpPr/>
              <p:nvPr/>
            </p:nvCxnSpPr>
            <p:spPr>
              <a:xfrm>
                <a:off x="1404969" y="394635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5525A812-0705-402B-A347-CF23DC84CEB7}"/>
                  </a:ext>
                </a:extLst>
              </p:cNvPr>
              <p:cNvCxnSpPr/>
              <p:nvPr/>
            </p:nvCxnSpPr>
            <p:spPr>
              <a:xfrm>
                <a:off x="1404969" y="296048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0196BDBC-B026-4C1C-8B86-AC8D26427740}"/>
                  </a:ext>
                </a:extLst>
              </p:cNvPr>
              <p:cNvCxnSpPr/>
              <p:nvPr/>
            </p:nvCxnSpPr>
            <p:spPr>
              <a:xfrm>
                <a:off x="1404969" y="320695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1B848C93-A039-4027-BF0A-5B1106600E28}"/>
                  </a:ext>
                </a:extLst>
              </p:cNvPr>
              <p:cNvCxnSpPr/>
              <p:nvPr/>
            </p:nvCxnSpPr>
            <p:spPr>
              <a:xfrm>
                <a:off x="1404969" y="345342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D0D4D272-79A0-4B2B-8E32-9C0706138BB0}"/>
                  </a:ext>
                </a:extLst>
              </p:cNvPr>
              <p:cNvCxnSpPr/>
              <p:nvPr/>
            </p:nvCxnSpPr>
            <p:spPr>
              <a:xfrm>
                <a:off x="1404969" y="369988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FDDB0EDB-3E4E-46A1-990C-0AA9DEE4106D}"/>
                  </a:ext>
                </a:extLst>
              </p:cNvPr>
              <p:cNvCxnSpPr/>
              <p:nvPr/>
            </p:nvCxnSpPr>
            <p:spPr>
              <a:xfrm>
                <a:off x="1404969" y="5178694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43627528-959C-4B0B-8F96-9C7B5125E935}"/>
                  </a:ext>
                </a:extLst>
              </p:cNvPr>
              <p:cNvCxnSpPr/>
              <p:nvPr/>
            </p:nvCxnSpPr>
            <p:spPr>
              <a:xfrm>
                <a:off x="1404969" y="419282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CA44B111-D973-42B6-93E9-B0022159BA60}"/>
                  </a:ext>
                </a:extLst>
              </p:cNvPr>
              <p:cNvCxnSpPr/>
              <p:nvPr/>
            </p:nvCxnSpPr>
            <p:spPr>
              <a:xfrm>
                <a:off x="1404969" y="443929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1477801D-F3D4-4259-B79B-3E743FFA1823}"/>
                  </a:ext>
                </a:extLst>
              </p:cNvPr>
              <p:cNvCxnSpPr/>
              <p:nvPr/>
            </p:nvCxnSpPr>
            <p:spPr>
              <a:xfrm>
                <a:off x="1404969" y="468576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50EA4FE9-155D-4860-9497-677C91EC3DCA}"/>
                  </a:ext>
                </a:extLst>
              </p:cNvPr>
              <p:cNvCxnSpPr/>
              <p:nvPr/>
            </p:nvCxnSpPr>
            <p:spPr>
              <a:xfrm>
                <a:off x="1404969" y="493222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组合 69"/>
          <p:cNvGrpSpPr/>
          <p:nvPr/>
        </p:nvGrpSpPr>
        <p:grpSpPr>
          <a:xfrm>
            <a:off x="1174693" y="2702670"/>
            <a:ext cx="652142" cy="1651354"/>
            <a:chOff x="1174693" y="2702670"/>
            <a:chExt cx="652142" cy="1651354"/>
          </a:xfrm>
        </p:grpSpPr>
        <p:sp>
          <p:nvSpPr>
            <p:cNvPr id="57" name="同侧圆角矩形 90">
              <a:extLst>
                <a:ext uri="{FF2B5EF4-FFF2-40B4-BE49-F238E27FC236}">
                  <a16:creationId xmlns:a16="http://schemas.microsoft.com/office/drawing/2014/main" id="{5BD78731-5F51-46C6-B695-1F6013FB31B9}"/>
                </a:ext>
              </a:extLst>
            </p:cNvPr>
            <p:cNvSpPr/>
            <p:nvPr/>
          </p:nvSpPr>
          <p:spPr>
            <a:xfrm flipV="1">
              <a:off x="1174693" y="2702670"/>
              <a:ext cx="652142" cy="1651354"/>
            </a:xfrm>
            <a:prstGeom prst="round2SameRect">
              <a:avLst>
                <a:gd name="adj1" fmla="val 50000"/>
                <a:gd name="adj2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文本框 4">
              <a:extLst>
                <a:ext uri="{FF2B5EF4-FFF2-40B4-BE49-F238E27FC236}">
                  <a16:creationId xmlns:a16="http://schemas.microsoft.com/office/drawing/2014/main" id="{855191AD-18A6-49D4-8ADD-A3C963B84A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44141" y="2782038"/>
              <a:ext cx="513243" cy="30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60%</a:t>
              </a:r>
              <a:endParaRPr lang="en-US" altLang="ko-KR" sz="2133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任意多边形 5">
              <a:extLst>
                <a:ext uri="{FF2B5EF4-FFF2-40B4-BE49-F238E27FC236}">
                  <a16:creationId xmlns:a16="http://schemas.microsoft.com/office/drawing/2014/main" id="{9995237D-793D-4AF0-99A6-262A6BC67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407" y="3839426"/>
              <a:ext cx="372708" cy="37270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ED6903E-3834-435D-820E-50839DDECC68}"/>
              </a:ext>
            </a:extLst>
          </p:cNvPr>
          <p:cNvGrpSpPr/>
          <p:nvPr/>
        </p:nvGrpSpPr>
        <p:grpSpPr>
          <a:xfrm>
            <a:off x="1839118" y="3774930"/>
            <a:ext cx="1504475" cy="528070"/>
            <a:chOff x="575615" y="5033240"/>
            <a:chExt cx="2005967" cy="704093"/>
          </a:xfrm>
        </p:grpSpPr>
        <p:sp>
          <p:nvSpPr>
            <p:cNvPr id="51" name="文本框 32">
              <a:extLst>
                <a:ext uri="{FF2B5EF4-FFF2-40B4-BE49-F238E27FC236}">
                  <a16:creationId xmlns:a16="http://schemas.microsoft.com/office/drawing/2014/main" id="{8316A0A2-9D6A-4F4B-8A64-CD042FD286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5615" y="5349535"/>
              <a:ext cx="2005967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This section is taken up as text layout</a:t>
              </a:r>
              <a:b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Display (theme font is recommended)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文本框 110">
              <a:extLst>
                <a:ext uri="{FF2B5EF4-FFF2-40B4-BE49-F238E27FC236}">
                  <a16:creationId xmlns:a16="http://schemas.microsoft.com/office/drawing/2014/main" id="{7225F87F-D012-460F-97BA-4D44C162E2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5615" y="5033240"/>
              <a:ext cx="20059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defRPr/>
              </a:pPr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  <a:endParaRPr lang="zh-CN" altLang="en-US" sz="14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402496" y="1308976"/>
            <a:ext cx="1015571" cy="3105721"/>
            <a:chOff x="3402496" y="1308976"/>
            <a:chExt cx="1015571" cy="3105721"/>
          </a:xfrm>
        </p:grpSpPr>
        <p:sp>
          <p:nvSpPr>
            <p:cNvPr id="35" name="任意多边形 47">
              <a:extLst>
                <a:ext uri="{FF2B5EF4-FFF2-40B4-BE49-F238E27FC236}">
                  <a16:creationId xmlns:a16="http://schemas.microsoft.com/office/drawing/2014/main" id="{1AF80A3E-EA1D-49AA-BFB4-C14D5E271497}"/>
                </a:ext>
              </a:extLst>
            </p:cNvPr>
            <p:cNvSpPr/>
            <p:nvPr/>
          </p:nvSpPr>
          <p:spPr>
            <a:xfrm flipV="1">
              <a:off x="3402496" y="1308976"/>
              <a:ext cx="1015571" cy="3105721"/>
            </a:xfrm>
            <a:custGeom>
              <a:avLst/>
              <a:gdLst/>
              <a:ahLst/>
              <a:cxnLst/>
              <a:rect l="l" t="t" r="r" b="b"/>
              <a:pathLst>
                <a:path w="1137127" h="3600674">
                  <a:moveTo>
                    <a:pt x="0" y="3443429"/>
                  </a:moveTo>
                  <a:cubicBezTo>
                    <a:pt x="0" y="3443429"/>
                    <a:pt x="0" y="3443429"/>
                    <a:pt x="0" y="3443429"/>
                  </a:cubicBezTo>
                  <a:lnTo>
                    <a:pt x="0" y="3443428"/>
                  </a:lnTo>
                  <a:close/>
                  <a:moveTo>
                    <a:pt x="157246" y="3600674"/>
                  </a:moveTo>
                  <a:lnTo>
                    <a:pt x="979881" y="3600674"/>
                  </a:lnTo>
                  <a:cubicBezTo>
                    <a:pt x="1066726" y="3600674"/>
                    <a:pt x="1137127" y="3530273"/>
                    <a:pt x="1137127" y="3443428"/>
                  </a:cubicBezTo>
                  <a:lnTo>
                    <a:pt x="1137126" y="3443428"/>
                  </a:lnTo>
                  <a:cubicBezTo>
                    <a:pt x="1137126" y="3363740"/>
                    <a:pt x="1077850" y="3297897"/>
                    <a:pt x="1000611" y="3290368"/>
                  </a:cubicBezTo>
                  <a:lnTo>
                    <a:pt x="1000611" y="432048"/>
                  </a:lnTo>
                  <a:cubicBezTo>
                    <a:pt x="1000611" y="193434"/>
                    <a:pt x="807177" y="0"/>
                    <a:pt x="568563" y="0"/>
                  </a:cubicBezTo>
                  <a:cubicBezTo>
                    <a:pt x="329949" y="0"/>
                    <a:pt x="136515" y="193434"/>
                    <a:pt x="136515" y="432048"/>
                  </a:cubicBezTo>
                  <a:lnTo>
                    <a:pt x="136515" y="3290368"/>
                  </a:lnTo>
                  <a:cubicBezTo>
                    <a:pt x="59276" y="3297897"/>
                    <a:pt x="0" y="3363740"/>
                    <a:pt x="0" y="3443429"/>
                  </a:cubicBezTo>
                  <a:cubicBezTo>
                    <a:pt x="0" y="3530273"/>
                    <a:pt x="70401" y="3600674"/>
                    <a:pt x="157246" y="36006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1A17D98-21E4-4574-8C22-89A5B735BCEF}"/>
                </a:ext>
              </a:extLst>
            </p:cNvPr>
            <p:cNvGrpSpPr/>
            <p:nvPr/>
          </p:nvGrpSpPr>
          <p:grpSpPr>
            <a:xfrm>
              <a:off x="3523117" y="1733261"/>
              <a:ext cx="244890" cy="2125880"/>
              <a:chOff x="1404969" y="2714017"/>
              <a:chExt cx="274202" cy="2464677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FE2EE719-D364-4160-B507-2C7C603811A1}"/>
                  </a:ext>
                </a:extLst>
              </p:cNvPr>
              <p:cNvCxnSpPr/>
              <p:nvPr/>
            </p:nvCxnSpPr>
            <p:spPr>
              <a:xfrm>
                <a:off x="1404969" y="271401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E303C0AA-0F59-49F0-92E5-523712B680A7}"/>
                  </a:ext>
                </a:extLst>
              </p:cNvPr>
              <p:cNvCxnSpPr/>
              <p:nvPr/>
            </p:nvCxnSpPr>
            <p:spPr>
              <a:xfrm>
                <a:off x="1404969" y="394635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929054B9-95E9-4A47-B4B9-90B8E6B79ECA}"/>
                  </a:ext>
                </a:extLst>
              </p:cNvPr>
              <p:cNvCxnSpPr/>
              <p:nvPr/>
            </p:nvCxnSpPr>
            <p:spPr>
              <a:xfrm>
                <a:off x="1404969" y="296048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8E4871F2-EEC9-4962-9BA1-AB1C198AFF55}"/>
                  </a:ext>
                </a:extLst>
              </p:cNvPr>
              <p:cNvCxnSpPr/>
              <p:nvPr/>
            </p:nvCxnSpPr>
            <p:spPr>
              <a:xfrm>
                <a:off x="1404969" y="320695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C2FBC4E4-464C-4268-B716-F4ECAC900003}"/>
                  </a:ext>
                </a:extLst>
              </p:cNvPr>
              <p:cNvCxnSpPr/>
              <p:nvPr/>
            </p:nvCxnSpPr>
            <p:spPr>
              <a:xfrm>
                <a:off x="1404969" y="345342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89D2D2BE-319F-4710-A7E9-91DA615CC808}"/>
                  </a:ext>
                </a:extLst>
              </p:cNvPr>
              <p:cNvCxnSpPr/>
              <p:nvPr/>
            </p:nvCxnSpPr>
            <p:spPr>
              <a:xfrm>
                <a:off x="1404969" y="369988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5831E903-D46E-40F7-A86E-70EAC937F068}"/>
                  </a:ext>
                </a:extLst>
              </p:cNvPr>
              <p:cNvCxnSpPr/>
              <p:nvPr/>
            </p:nvCxnSpPr>
            <p:spPr>
              <a:xfrm>
                <a:off x="1404969" y="5178694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64B0DE9D-3A4D-4436-9F90-DC16CDC46416}"/>
                  </a:ext>
                </a:extLst>
              </p:cNvPr>
              <p:cNvCxnSpPr/>
              <p:nvPr/>
            </p:nvCxnSpPr>
            <p:spPr>
              <a:xfrm>
                <a:off x="1404969" y="419282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126247C3-020C-4164-BB1E-235EA01D25B7}"/>
                  </a:ext>
                </a:extLst>
              </p:cNvPr>
              <p:cNvCxnSpPr/>
              <p:nvPr/>
            </p:nvCxnSpPr>
            <p:spPr>
              <a:xfrm>
                <a:off x="1404969" y="443929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FD44E2AB-9A87-4E07-9558-79A50874443D}"/>
                  </a:ext>
                </a:extLst>
              </p:cNvPr>
              <p:cNvCxnSpPr/>
              <p:nvPr/>
            </p:nvCxnSpPr>
            <p:spPr>
              <a:xfrm>
                <a:off x="1404969" y="468576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B79C1D96-2AD2-4DEE-9280-F0F13BEB7DFF}"/>
                  </a:ext>
                </a:extLst>
              </p:cNvPr>
              <p:cNvCxnSpPr/>
              <p:nvPr/>
            </p:nvCxnSpPr>
            <p:spPr>
              <a:xfrm>
                <a:off x="1404969" y="493222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584210" y="2482150"/>
            <a:ext cx="652142" cy="1871874"/>
            <a:chOff x="3584210" y="2482150"/>
            <a:chExt cx="652142" cy="1871874"/>
          </a:xfrm>
        </p:grpSpPr>
        <p:sp>
          <p:nvSpPr>
            <p:cNvPr id="36" name="同侧圆角矩形 48">
              <a:extLst>
                <a:ext uri="{FF2B5EF4-FFF2-40B4-BE49-F238E27FC236}">
                  <a16:creationId xmlns:a16="http://schemas.microsoft.com/office/drawing/2014/main" id="{CD688B1F-778E-450A-B124-52E43B7901BE}"/>
                </a:ext>
              </a:extLst>
            </p:cNvPr>
            <p:cNvSpPr/>
            <p:nvPr/>
          </p:nvSpPr>
          <p:spPr>
            <a:xfrm flipV="1">
              <a:off x="3584210" y="2482150"/>
              <a:ext cx="652142" cy="1871874"/>
            </a:xfrm>
            <a:prstGeom prst="round2SameRect">
              <a:avLst>
                <a:gd name="adj1" fmla="val 50000"/>
                <a:gd name="adj2" fmla="val 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文本框 13">
              <a:extLst>
                <a:ext uri="{FF2B5EF4-FFF2-40B4-BE49-F238E27FC236}">
                  <a16:creationId xmlns:a16="http://schemas.microsoft.com/office/drawing/2014/main" id="{EC49F236-EA39-4F7A-834A-752D1D35AE0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53659" y="2547287"/>
              <a:ext cx="513243" cy="30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70%</a:t>
              </a:r>
              <a:endParaRPr lang="en-US" altLang="ko-KR" sz="2133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任意多边形 14">
              <a:extLst>
                <a:ext uri="{FF2B5EF4-FFF2-40B4-BE49-F238E27FC236}">
                  <a16:creationId xmlns:a16="http://schemas.microsoft.com/office/drawing/2014/main" id="{2D277456-748A-408F-9D98-F13485C9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653" y="3839429"/>
              <a:ext cx="372708" cy="37270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E6DE986-B337-4753-A7C4-AB0EBC56C398}"/>
              </a:ext>
            </a:extLst>
          </p:cNvPr>
          <p:cNvGrpSpPr/>
          <p:nvPr/>
        </p:nvGrpSpPr>
        <p:grpSpPr>
          <a:xfrm>
            <a:off x="4246080" y="3774930"/>
            <a:ext cx="1504475" cy="528070"/>
            <a:chOff x="2850567" y="5033240"/>
            <a:chExt cx="2005967" cy="704093"/>
          </a:xfrm>
        </p:grpSpPr>
        <p:sp>
          <p:nvSpPr>
            <p:cNvPr id="30" name="文本框 30">
              <a:extLst>
                <a:ext uri="{FF2B5EF4-FFF2-40B4-BE49-F238E27FC236}">
                  <a16:creationId xmlns:a16="http://schemas.microsoft.com/office/drawing/2014/main" id="{E8A9E990-EB3B-458D-9E79-CF4C8F5E3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50567" y="5349535"/>
              <a:ext cx="2005967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This section is taken up as text layout</a:t>
              </a:r>
              <a:b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Display (theme font is recommended)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文本框 111">
              <a:extLst>
                <a:ext uri="{FF2B5EF4-FFF2-40B4-BE49-F238E27FC236}">
                  <a16:creationId xmlns:a16="http://schemas.microsoft.com/office/drawing/2014/main" id="{5EB19F6C-81DA-45A2-97D8-F2A65323B4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50567" y="5033240"/>
              <a:ext cx="20059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812013" y="1308976"/>
            <a:ext cx="1015570" cy="3105721"/>
            <a:chOff x="5812013" y="1308976"/>
            <a:chExt cx="1015570" cy="3105721"/>
          </a:xfrm>
        </p:grpSpPr>
        <p:sp>
          <p:nvSpPr>
            <p:cNvPr id="14" name="任意多边形 75">
              <a:extLst>
                <a:ext uri="{FF2B5EF4-FFF2-40B4-BE49-F238E27FC236}">
                  <a16:creationId xmlns:a16="http://schemas.microsoft.com/office/drawing/2014/main" id="{1FD1F9BB-BEE3-4D26-8099-9084B362C08F}"/>
                </a:ext>
              </a:extLst>
            </p:cNvPr>
            <p:cNvSpPr/>
            <p:nvPr/>
          </p:nvSpPr>
          <p:spPr>
            <a:xfrm flipV="1">
              <a:off x="5812013" y="1308976"/>
              <a:ext cx="1015570" cy="3105721"/>
            </a:xfrm>
            <a:custGeom>
              <a:avLst/>
              <a:gdLst/>
              <a:ahLst/>
              <a:cxnLst/>
              <a:rect l="l" t="t" r="r" b="b"/>
              <a:pathLst>
                <a:path w="1137127" h="3600674">
                  <a:moveTo>
                    <a:pt x="0" y="3443429"/>
                  </a:moveTo>
                  <a:cubicBezTo>
                    <a:pt x="0" y="3443429"/>
                    <a:pt x="0" y="3443429"/>
                    <a:pt x="0" y="3443429"/>
                  </a:cubicBezTo>
                  <a:lnTo>
                    <a:pt x="0" y="3443428"/>
                  </a:lnTo>
                  <a:close/>
                  <a:moveTo>
                    <a:pt x="157246" y="3600674"/>
                  </a:moveTo>
                  <a:lnTo>
                    <a:pt x="979881" y="3600674"/>
                  </a:lnTo>
                  <a:cubicBezTo>
                    <a:pt x="1066726" y="3600674"/>
                    <a:pt x="1137127" y="3530273"/>
                    <a:pt x="1137127" y="3443428"/>
                  </a:cubicBezTo>
                  <a:lnTo>
                    <a:pt x="1137126" y="3443428"/>
                  </a:lnTo>
                  <a:cubicBezTo>
                    <a:pt x="1137126" y="3363740"/>
                    <a:pt x="1077850" y="3297897"/>
                    <a:pt x="1000611" y="3290368"/>
                  </a:cubicBezTo>
                  <a:lnTo>
                    <a:pt x="1000611" y="432048"/>
                  </a:lnTo>
                  <a:cubicBezTo>
                    <a:pt x="1000611" y="193434"/>
                    <a:pt x="807177" y="0"/>
                    <a:pt x="568563" y="0"/>
                  </a:cubicBezTo>
                  <a:cubicBezTo>
                    <a:pt x="329949" y="0"/>
                    <a:pt x="136515" y="193434"/>
                    <a:pt x="136515" y="432048"/>
                  </a:cubicBezTo>
                  <a:lnTo>
                    <a:pt x="136515" y="3290368"/>
                  </a:lnTo>
                  <a:cubicBezTo>
                    <a:pt x="59276" y="3297897"/>
                    <a:pt x="0" y="3363740"/>
                    <a:pt x="0" y="3443429"/>
                  </a:cubicBezTo>
                  <a:cubicBezTo>
                    <a:pt x="0" y="3530273"/>
                    <a:pt x="70401" y="3600674"/>
                    <a:pt x="157246" y="36006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104FDF3B-F63A-4F20-9122-1F3B8DE30EFF}"/>
                </a:ext>
              </a:extLst>
            </p:cNvPr>
            <p:cNvGrpSpPr/>
            <p:nvPr/>
          </p:nvGrpSpPr>
          <p:grpSpPr>
            <a:xfrm>
              <a:off x="5932634" y="1733261"/>
              <a:ext cx="244890" cy="2125880"/>
              <a:chOff x="1404969" y="2714017"/>
              <a:chExt cx="274202" cy="2464677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B797A6BA-192F-4AB1-B7DF-C26B097AFFB8}"/>
                  </a:ext>
                </a:extLst>
              </p:cNvPr>
              <p:cNvCxnSpPr/>
              <p:nvPr/>
            </p:nvCxnSpPr>
            <p:spPr>
              <a:xfrm>
                <a:off x="1404969" y="271401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56802BCF-88C3-42FC-BA76-674AE5C06F3F}"/>
                  </a:ext>
                </a:extLst>
              </p:cNvPr>
              <p:cNvCxnSpPr/>
              <p:nvPr/>
            </p:nvCxnSpPr>
            <p:spPr>
              <a:xfrm>
                <a:off x="1404969" y="3946357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9669A07E-3C9B-4CC2-9863-FB194B513B42}"/>
                  </a:ext>
                </a:extLst>
              </p:cNvPr>
              <p:cNvCxnSpPr/>
              <p:nvPr/>
            </p:nvCxnSpPr>
            <p:spPr>
              <a:xfrm>
                <a:off x="1404969" y="296048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48EE19B4-F196-42E0-93ED-B24053F6A0D3}"/>
                  </a:ext>
                </a:extLst>
              </p:cNvPr>
              <p:cNvCxnSpPr/>
              <p:nvPr/>
            </p:nvCxnSpPr>
            <p:spPr>
              <a:xfrm>
                <a:off x="1404969" y="320695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5330AE5A-35E9-40AC-A444-471FA87F0897}"/>
                  </a:ext>
                </a:extLst>
              </p:cNvPr>
              <p:cNvCxnSpPr/>
              <p:nvPr/>
            </p:nvCxnSpPr>
            <p:spPr>
              <a:xfrm>
                <a:off x="1404969" y="345342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1267088A-7202-4757-8F1B-F53C9E57008A}"/>
                  </a:ext>
                </a:extLst>
              </p:cNvPr>
              <p:cNvCxnSpPr/>
              <p:nvPr/>
            </p:nvCxnSpPr>
            <p:spPr>
              <a:xfrm>
                <a:off x="1404969" y="369988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1D568663-E057-4C0A-A13A-6522462C9638}"/>
                  </a:ext>
                </a:extLst>
              </p:cNvPr>
              <p:cNvCxnSpPr/>
              <p:nvPr/>
            </p:nvCxnSpPr>
            <p:spPr>
              <a:xfrm>
                <a:off x="1404969" y="5178694"/>
                <a:ext cx="2742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85691133-5C57-49F4-BA10-C4A026A95D37}"/>
                  </a:ext>
                </a:extLst>
              </p:cNvPr>
              <p:cNvCxnSpPr/>
              <p:nvPr/>
            </p:nvCxnSpPr>
            <p:spPr>
              <a:xfrm>
                <a:off x="1404969" y="4192825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8EDF863D-18A4-4CE4-B07D-7D02F826C9BE}"/>
                  </a:ext>
                </a:extLst>
              </p:cNvPr>
              <p:cNvCxnSpPr/>
              <p:nvPr/>
            </p:nvCxnSpPr>
            <p:spPr>
              <a:xfrm>
                <a:off x="1404969" y="4439293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6F66F923-6266-4E1E-9EFE-E285C5624A1E}"/>
                  </a:ext>
                </a:extLst>
              </p:cNvPr>
              <p:cNvCxnSpPr/>
              <p:nvPr/>
            </p:nvCxnSpPr>
            <p:spPr>
              <a:xfrm>
                <a:off x="1404969" y="4685761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C406554B-DD39-4D2B-9ABE-9A14B049F101}"/>
                  </a:ext>
                </a:extLst>
              </p:cNvPr>
              <p:cNvCxnSpPr/>
              <p:nvPr/>
            </p:nvCxnSpPr>
            <p:spPr>
              <a:xfrm>
                <a:off x="1404969" y="4932229"/>
                <a:ext cx="1301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组合 73"/>
          <p:cNvGrpSpPr/>
          <p:nvPr/>
        </p:nvGrpSpPr>
        <p:grpSpPr>
          <a:xfrm>
            <a:off x="5993727" y="2041114"/>
            <a:ext cx="652141" cy="2312910"/>
            <a:chOff x="5993727" y="2041114"/>
            <a:chExt cx="652141" cy="2312910"/>
          </a:xfrm>
        </p:grpSpPr>
        <p:sp>
          <p:nvSpPr>
            <p:cNvPr id="15" name="同侧圆角矩形 76">
              <a:extLst>
                <a:ext uri="{FF2B5EF4-FFF2-40B4-BE49-F238E27FC236}">
                  <a16:creationId xmlns:a16="http://schemas.microsoft.com/office/drawing/2014/main" id="{082EE5DC-4966-4FA3-9623-D547501D9DFA}"/>
                </a:ext>
              </a:extLst>
            </p:cNvPr>
            <p:cNvSpPr/>
            <p:nvPr/>
          </p:nvSpPr>
          <p:spPr>
            <a:xfrm flipV="1">
              <a:off x="5993727" y="2041114"/>
              <a:ext cx="652141" cy="2312910"/>
            </a:xfrm>
            <a:prstGeom prst="round2SameRect">
              <a:avLst>
                <a:gd name="adj1" fmla="val 50000"/>
                <a:gd name="adj2" fmla="val 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34CF54F2-5EC4-44FD-9C78-3479B6BD9E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63177" y="2086590"/>
              <a:ext cx="513242" cy="30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133" b="1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3" name="任意多边形 8">
              <a:extLst>
                <a:ext uri="{FF2B5EF4-FFF2-40B4-BE49-F238E27FC236}">
                  <a16:creationId xmlns:a16="http://schemas.microsoft.com/office/drawing/2014/main" id="{76641EB3-178D-4317-AF12-3DF9B822C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445" y="3839429"/>
              <a:ext cx="372708" cy="37270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68BD938-A40D-4380-936C-79F6E64DD0E6}"/>
              </a:ext>
            </a:extLst>
          </p:cNvPr>
          <p:cNvGrpSpPr/>
          <p:nvPr/>
        </p:nvGrpSpPr>
        <p:grpSpPr>
          <a:xfrm>
            <a:off x="6646547" y="3774930"/>
            <a:ext cx="1504475" cy="528070"/>
            <a:chOff x="5125522" y="5033240"/>
            <a:chExt cx="2005967" cy="704093"/>
          </a:xfrm>
        </p:grpSpPr>
        <p:sp>
          <p:nvSpPr>
            <p:cNvPr id="9" name="文本框 28">
              <a:extLst>
                <a:ext uri="{FF2B5EF4-FFF2-40B4-BE49-F238E27FC236}">
                  <a16:creationId xmlns:a16="http://schemas.microsoft.com/office/drawing/2014/main" id="{77198785-CF25-45C0-BB02-45361BEE14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25522" y="5349535"/>
              <a:ext cx="2005967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This section is taken up as text layout</a:t>
              </a:r>
              <a:b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Display (theme font is recommended)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文本框 112">
              <a:extLst>
                <a:ext uri="{FF2B5EF4-FFF2-40B4-BE49-F238E27FC236}">
                  <a16:creationId xmlns:a16="http://schemas.microsoft.com/office/drawing/2014/main" id="{4DF32726-701D-474E-B0F9-E9950AE557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25522" y="5033240"/>
              <a:ext cx="20059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7EE7CDBD-82AD-4158-9B4D-CD5FAF2543E4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779927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89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2211160" y="894551"/>
            <a:ext cx="2536787" cy="1127002"/>
            <a:chOff x="2211160" y="894551"/>
            <a:chExt cx="2536787" cy="1127002"/>
          </a:xfrm>
        </p:grpSpPr>
        <p:grpSp>
          <p:nvGrpSpPr>
            <p:cNvPr id="53" name="组合 52"/>
            <p:cNvGrpSpPr/>
            <p:nvPr/>
          </p:nvGrpSpPr>
          <p:grpSpPr>
            <a:xfrm>
              <a:off x="2217353" y="894551"/>
              <a:ext cx="2530594" cy="1127001"/>
              <a:chOff x="2217353" y="894551"/>
              <a:chExt cx="2530594" cy="1127001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2217353" y="894551"/>
                <a:ext cx="2530594" cy="1117307"/>
                <a:chOff x="2217353" y="894551"/>
                <a:chExt cx="2530594" cy="1117307"/>
              </a:xfrm>
            </p:grpSpPr>
            <p:sp>
              <p:nvSpPr>
                <p:cNvPr id="4" name="Freeform: Shape 26">
                  <a:extLst>
                    <a:ext uri="{FF2B5EF4-FFF2-40B4-BE49-F238E27FC236}">
                      <a16:creationId xmlns:a16="http://schemas.microsoft.com/office/drawing/2014/main" id="{47CA1412-ED3A-4FC3-84AB-78FA5A9F5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353" y="1144188"/>
                  <a:ext cx="2530594" cy="86767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43" y="1"/>
                    </a:cxn>
                    <a:cxn ang="0">
                      <a:pos x="12" y="4"/>
                    </a:cxn>
                    <a:cxn ang="0">
                      <a:pos x="0" y="24"/>
                    </a:cxn>
                    <a:cxn ang="0">
                      <a:pos x="0" y="61"/>
                    </a:cxn>
                    <a:cxn ang="0">
                      <a:pos x="0" y="97"/>
                    </a:cxn>
                    <a:cxn ang="0">
                      <a:pos x="0" y="106"/>
                    </a:cxn>
                    <a:cxn ang="0">
                      <a:pos x="0" y="113"/>
                    </a:cxn>
                    <a:cxn ang="0">
                      <a:pos x="16" y="137"/>
                    </a:cxn>
                    <a:cxn ang="0">
                      <a:pos x="51" y="148"/>
                    </a:cxn>
                    <a:cxn ang="0">
                      <a:pos x="55" y="149"/>
                    </a:cxn>
                    <a:cxn ang="0">
                      <a:pos x="516" y="149"/>
                    </a:cxn>
                    <a:cxn ang="0">
                      <a:pos x="516" y="0"/>
                    </a:cxn>
                    <a:cxn ang="0">
                      <a:pos x="502" y="0"/>
                    </a:cxn>
                    <a:cxn ang="0">
                      <a:pos x="292" y="0"/>
                    </a:cxn>
                    <a:cxn ang="0">
                      <a:pos x="164" y="0"/>
                    </a:cxn>
                    <a:cxn ang="0">
                      <a:pos x="112" y="0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16" h="149">
                      <a:moveTo>
                        <a:pt x="56" y="0"/>
                      </a:moveTo>
                      <a:cubicBezTo>
                        <a:pt x="52" y="0"/>
                        <a:pt x="47" y="1"/>
                        <a:pt x="43" y="1"/>
                      </a:cubicBezTo>
                      <a:cubicBezTo>
                        <a:pt x="32" y="1"/>
                        <a:pt x="22" y="1"/>
                        <a:pt x="12" y="4"/>
                      </a:cubicBezTo>
                      <a:cubicBezTo>
                        <a:pt x="0" y="8"/>
                        <a:pt x="0" y="12"/>
                        <a:pt x="0" y="24"/>
                      </a:cubicBezTo>
                      <a:cubicBezTo>
                        <a:pt x="0" y="36"/>
                        <a:pt x="0" y="48"/>
                        <a:pt x="0" y="61"/>
                      </a:cubicBezTo>
                      <a:cubicBezTo>
                        <a:pt x="0" y="73"/>
                        <a:pt x="0" y="85"/>
                        <a:pt x="0" y="97"/>
                      </a:cubicBezTo>
                      <a:cubicBezTo>
                        <a:pt x="0" y="100"/>
                        <a:pt x="0" y="103"/>
                        <a:pt x="0" y="106"/>
                      </a:cubicBezTo>
                      <a:cubicBezTo>
                        <a:pt x="0" y="108"/>
                        <a:pt x="0" y="110"/>
                        <a:pt x="0" y="113"/>
                      </a:cubicBezTo>
                      <a:cubicBezTo>
                        <a:pt x="1" y="123"/>
                        <a:pt x="8" y="132"/>
                        <a:pt x="16" y="137"/>
                      </a:cubicBezTo>
                      <a:cubicBezTo>
                        <a:pt x="26" y="144"/>
                        <a:pt x="39" y="147"/>
                        <a:pt x="51" y="148"/>
                      </a:cubicBezTo>
                      <a:cubicBezTo>
                        <a:pt x="52" y="149"/>
                        <a:pt x="54" y="149"/>
                        <a:pt x="55" y="149"/>
                      </a:cubicBezTo>
                      <a:cubicBezTo>
                        <a:pt x="516" y="149"/>
                        <a:pt x="516" y="149"/>
                        <a:pt x="516" y="149"/>
                      </a:cubicBezTo>
                      <a:cubicBezTo>
                        <a:pt x="516" y="149"/>
                        <a:pt x="516" y="0"/>
                        <a:pt x="516" y="0"/>
                      </a:cubicBezTo>
                      <a:cubicBezTo>
                        <a:pt x="516" y="0"/>
                        <a:pt x="503" y="0"/>
                        <a:pt x="502" y="0"/>
                      </a:cubicBezTo>
                      <a:cubicBezTo>
                        <a:pt x="432" y="0"/>
                        <a:pt x="362" y="0"/>
                        <a:pt x="292" y="0"/>
                      </a:cubicBezTo>
                      <a:cubicBezTo>
                        <a:pt x="249" y="0"/>
                        <a:pt x="207" y="0"/>
                        <a:pt x="164" y="0"/>
                      </a:cubicBezTo>
                      <a:cubicBezTo>
                        <a:pt x="147" y="0"/>
                        <a:pt x="129" y="0"/>
                        <a:pt x="112" y="0"/>
                      </a:cubicBezTo>
                      <a:cubicBezTo>
                        <a:pt x="93" y="0"/>
                        <a:pt x="75" y="0"/>
                        <a:pt x="56" y="0"/>
                      </a:cubicBezTo>
                      <a:close/>
                    </a:path>
                  </a:pathLst>
                </a:cu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" name="Freeform: Shape 27">
                  <a:extLst>
                    <a:ext uri="{FF2B5EF4-FFF2-40B4-BE49-F238E27FC236}">
                      <a16:creationId xmlns:a16="http://schemas.microsoft.com/office/drawing/2014/main" id="{B3B9D170-9C43-4412-900B-1FA649935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353" y="894551"/>
                  <a:ext cx="724502" cy="86039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75" y="0"/>
                    </a:cxn>
                    <a:cxn ang="0">
                      <a:pos x="56" y="1"/>
                    </a:cxn>
                    <a:cxn ang="0">
                      <a:pos x="33" y="5"/>
                    </a:cxn>
                    <a:cxn ang="0">
                      <a:pos x="23" y="10"/>
                    </a:cxn>
                    <a:cxn ang="0">
                      <a:pos x="2" y="35"/>
                    </a:cxn>
                    <a:cxn ang="0">
                      <a:pos x="0" y="44"/>
                    </a:cxn>
                    <a:cxn ang="0">
                      <a:pos x="0" y="59"/>
                    </a:cxn>
                    <a:cxn ang="0">
                      <a:pos x="0" y="96"/>
                    </a:cxn>
                    <a:cxn ang="0">
                      <a:pos x="0" y="133"/>
                    </a:cxn>
                    <a:cxn ang="0">
                      <a:pos x="0" y="141"/>
                    </a:cxn>
                    <a:cxn ang="0">
                      <a:pos x="0" y="148"/>
                    </a:cxn>
                    <a:cxn ang="0">
                      <a:pos x="4" y="134"/>
                    </a:cxn>
                    <a:cxn ang="0">
                      <a:pos x="7" y="129"/>
                    </a:cxn>
                    <a:cxn ang="0">
                      <a:pos x="11" y="124"/>
                    </a:cxn>
                    <a:cxn ang="0">
                      <a:pos x="16" y="120"/>
                    </a:cxn>
                    <a:cxn ang="0">
                      <a:pos x="34" y="111"/>
                    </a:cxn>
                    <a:cxn ang="0">
                      <a:pos x="41" y="109"/>
                    </a:cxn>
                    <a:cxn ang="0">
                      <a:pos x="106" y="105"/>
                    </a:cxn>
                    <a:cxn ang="0">
                      <a:pos x="111" y="105"/>
                    </a:cxn>
                    <a:cxn ang="0">
                      <a:pos x="148" y="105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148" h="148">
                      <a:moveTo>
                        <a:pt x="148" y="0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69" y="0"/>
                        <a:pt x="63" y="0"/>
                        <a:pt x="56" y="1"/>
                      </a:cubicBezTo>
                      <a:cubicBezTo>
                        <a:pt x="49" y="1"/>
                        <a:pt x="41" y="3"/>
                        <a:pt x="33" y="5"/>
                      </a:cubicBezTo>
                      <a:cubicBezTo>
                        <a:pt x="30" y="7"/>
                        <a:pt x="27" y="8"/>
                        <a:pt x="23" y="10"/>
                      </a:cubicBezTo>
                      <a:cubicBezTo>
                        <a:pt x="13" y="16"/>
                        <a:pt x="5" y="24"/>
                        <a:pt x="2" y="35"/>
                      </a:cubicBezTo>
                      <a:cubicBezTo>
                        <a:pt x="1" y="38"/>
                        <a:pt x="0" y="41"/>
                        <a:pt x="0" y="44"/>
                      </a:cubicBezTo>
                      <a:cubicBezTo>
                        <a:pt x="0" y="49"/>
                        <a:pt x="0" y="54"/>
                        <a:pt x="0" y="59"/>
                      </a:cubicBezTo>
                      <a:cubicBezTo>
                        <a:pt x="0" y="72"/>
                        <a:pt x="0" y="84"/>
                        <a:pt x="0" y="96"/>
                      </a:cubicBezTo>
                      <a:cubicBezTo>
                        <a:pt x="0" y="109"/>
                        <a:pt x="0" y="121"/>
                        <a:pt x="0" y="133"/>
                      </a:cubicBezTo>
                      <a:cubicBezTo>
                        <a:pt x="0" y="136"/>
                        <a:pt x="0" y="139"/>
                        <a:pt x="0" y="141"/>
                      </a:cubicBezTo>
                      <a:cubicBezTo>
                        <a:pt x="0" y="144"/>
                        <a:pt x="0" y="146"/>
                        <a:pt x="0" y="148"/>
                      </a:cubicBezTo>
                      <a:cubicBezTo>
                        <a:pt x="1" y="143"/>
                        <a:pt x="2" y="138"/>
                        <a:pt x="4" y="134"/>
                      </a:cubicBezTo>
                      <a:cubicBezTo>
                        <a:pt x="5" y="132"/>
                        <a:pt x="6" y="131"/>
                        <a:pt x="7" y="129"/>
                      </a:cubicBezTo>
                      <a:cubicBezTo>
                        <a:pt x="8" y="127"/>
                        <a:pt x="10" y="126"/>
                        <a:pt x="11" y="124"/>
                      </a:cubicBezTo>
                      <a:cubicBezTo>
                        <a:pt x="13" y="123"/>
                        <a:pt x="14" y="121"/>
                        <a:pt x="16" y="120"/>
                      </a:cubicBezTo>
                      <a:cubicBezTo>
                        <a:pt x="22" y="116"/>
                        <a:pt x="28" y="113"/>
                        <a:pt x="34" y="111"/>
                      </a:cubicBezTo>
                      <a:cubicBezTo>
                        <a:pt x="36" y="110"/>
                        <a:pt x="39" y="110"/>
                        <a:pt x="41" y="109"/>
                      </a:cubicBezTo>
                      <a:cubicBezTo>
                        <a:pt x="62" y="103"/>
                        <a:pt x="84" y="105"/>
                        <a:pt x="106" y="105"/>
                      </a:cubicBezTo>
                      <a:cubicBezTo>
                        <a:pt x="107" y="105"/>
                        <a:pt x="109" y="105"/>
                        <a:pt x="111" y="105"/>
                      </a:cubicBezTo>
                      <a:cubicBezTo>
                        <a:pt x="131" y="105"/>
                        <a:pt x="148" y="105"/>
                        <a:pt x="148" y="105"/>
                      </a:cubicBezTo>
                      <a:lnTo>
                        <a:pt x="148" y="0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2456690" y="991563"/>
                <a:ext cx="2181860" cy="1029989"/>
                <a:chOff x="2456690" y="991563"/>
                <a:chExt cx="2181860" cy="1029989"/>
              </a:xfrm>
            </p:grpSpPr>
            <p:sp>
              <p:nvSpPr>
                <p:cNvPr id="7" name="Freeform: Shape 29">
                  <a:extLst>
                    <a:ext uri="{FF2B5EF4-FFF2-40B4-BE49-F238E27FC236}">
                      <a16:creationId xmlns:a16="http://schemas.microsoft.com/office/drawing/2014/main" id="{BCC4EF1A-F8E0-4B75-BA52-2D4EF785A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413562" y="1670655"/>
                  <a:ext cx="224988" cy="2270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46" y="46"/>
                    </a:cxn>
                    <a:cxn ang="0">
                      <a:pos x="46" y="0"/>
                    </a:cxn>
                    <a:cxn ang="0">
                      <a:pos x="0" y="0"/>
                    </a:cxn>
                    <a:cxn ang="0">
                      <a:pos x="38" y="28"/>
                    </a:cxn>
                    <a:cxn ang="0">
                      <a:pos x="19" y="28"/>
                    </a:cxn>
                    <a:cxn ang="0">
                      <a:pos x="26" y="36"/>
                    </a:cxn>
                    <a:cxn ang="0">
                      <a:pos x="20" y="42"/>
                    </a:cxn>
                    <a:cxn ang="0">
                      <a:pos x="5" y="27"/>
                    </a:cxn>
                    <a:cxn ang="0">
                      <a:pos x="4" y="24"/>
                    </a:cxn>
                    <a:cxn ang="0">
                      <a:pos x="5" y="21"/>
                    </a:cxn>
                    <a:cxn ang="0">
                      <a:pos x="20" y="6"/>
                    </a:cxn>
                    <a:cxn ang="0">
                      <a:pos x="26" y="12"/>
                    </a:cxn>
                    <a:cxn ang="0">
                      <a:pos x="19" y="19"/>
                    </a:cxn>
                    <a:cxn ang="0">
                      <a:pos x="38" y="19"/>
                    </a:cxn>
                    <a:cxn ang="0">
                      <a:pos x="38" y="28"/>
                    </a:cxn>
                  </a:cxnLst>
                  <a:rect l="0" t="0" r="r" b="b"/>
                  <a:pathLst>
                    <a:path w="46" h="46">
                      <a:moveTo>
                        <a:pt x="0" y="0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46" y="0"/>
                        <a:pt x="46" y="0"/>
                        <a:pt x="46" y="0"/>
                      </a:cubicBezTo>
                      <a:lnTo>
                        <a:pt x="0" y="0"/>
                      </a:lnTo>
                      <a:close/>
                      <a:moveTo>
                        <a:pt x="38" y="28"/>
                      </a:move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21" y="31"/>
                        <a:pt x="24" y="33"/>
                        <a:pt x="26" y="36"/>
                      </a:cubicBezTo>
                      <a:cubicBezTo>
                        <a:pt x="30" y="40"/>
                        <a:pt x="24" y="46"/>
                        <a:pt x="20" y="42"/>
                      </a:cubicBezTo>
                      <a:cubicBezTo>
                        <a:pt x="15" y="37"/>
                        <a:pt x="10" y="32"/>
                        <a:pt x="5" y="27"/>
                      </a:cubicBezTo>
                      <a:cubicBezTo>
                        <a:pt x="4" y="26"/>
                        <a:pt x="4" y="25"/>
                        <a:pt x="4" y="24"/>
                      </a:cubicBezTo>
                      <a:cubicBezTo>
                        <a:pt x="4" y="23"/>
                        <a:pt x="4" y="22"/>
                        <a:pt x="5" y="21"/>
                      </a:cubicBezTo>
                      <a:cubicBezTo>
                        <a:pt x="10" y="16"/>
                        <a:pt x="15" y="11"/>
                        <a:pt x="20" y="6"/>
                      </a:cubicBezTo>
                      <a:cubicBezTo>
                        <a:pt x="24" y="2"/>
                        <a:pt x="30" y="8"/>
                        <a:pt x="26" y="12"/>
                      </a:cubicBezTo>
                      <a:cubicBezTo>
                        <a:pt x="24" y="14"/>
                        <a:pt x="21" y="17"/>
                        <a:pt x="19" y="19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44" y="19"/>
                        <a:pt x="44" y="28"/>
                        <a:pt x="38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" name="TextBox 30">
                  <a:extLst>
                    <a:ext uri="{FF2B5EF4-FFF2-40B4-BE49-F238E27FC236}">
                      <a16:creationId xmlns:a16="http://schemas.microsoft.com/office/drawing/2014/main" id="{BF9AD173-B47C-472D-9963-06BFAD7A6992}"/>
                    </a:ext>
                  </a:extLst>
                </p:cNvPr>
                <p:cNvSpPr txBox="1"/>
                <p:nvPr/>
              </p:nvSpPr>
              <p:spPr>
                <a:xfrm>
                  <a:off x="2456690" y="991563"/>
                  <a:ext cx="309219" cy="25391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ar-SA" sz="1600" b="1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  <p:grpSp>
              <p:nvGrpSpPr>
                <p:cNvPr id="22" name="Group 7">
                  <a:extLst>
                    <a:ext uri="{FF2B5EF4-FFF2-40B4-BE49-F238E27FC236}">
                      <a16:creationId xmlns:a16="http://schemas.microsoft.com/office/drawing/2014/main" id="{4EF3B65E-EC75-4EDE-A21D-352A2DBA2D68}"/>
                    </a:ext>
                  </a:extLst>
                </p:cNvPr>
                <p:cNvGrpSpPr/>
                <p:nvPr/>
              </p:nvGrpSpPr>
              <p:grpSpPr>
                <a:xfrm>
                  <a:off x="2941856" y="1159584"/>
                  <a:ext cx="1471706" cy="861968"/>
                  <a:chOff x="1885685" y="1524784"/>
                  <a:chExt cx="1962275" cy="1149291"/>
                </a:xfrm>
              </p:grpSpPr>
              <p:sp>
                <p:nvSpPr>
                  <p:cNvPr id="31" name="TextBox 70">
                    <a:extLst>
                      <a:ext uri="{FF2B5EF4-FFF2-40B4-BE49-F238E27FC236}">
                        <a16:creationId xmlns:a16="http://schemas.microsoft.com/office/drawing/2014/main" id="{9B2139CB-C093-4E9F-8FD5-55D166DDCA6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885685" y="1524784"/>
                    <a:ext cx="1962275" cy="409755"/>
                  </a:xfrm>
                  <a:prstGeom prst="rect">
                    <a:avLst/>
                  </a:prstGeom>
                  <a:noFill/>
                </p:spPr>
                <p:txBody>
                  <a:bodyPr wrap="none" lIns="216000" tIns="0" rIns="0" bIns="0" anchor="ctr" anchorCtr="0">
                    <a:normAutofit/>
                  </a:bodyPr>
                  <a:lstStyle/>
                  <a:p>
                    <a:pPr algn="l" latinLnBrk="0"/>
                    <a:r>
                      <a:rPr lang="zh-CN" altLang="en-US" sz="1400" dirty="0">
                        <a:solidFill>
                          <a:schemeClr val="bg1"/>
                        </a:solidFill>
                        <a:effectLst/>
                      </a:rPr>
                      <a:t>Title text presets</a:t>
                    </a:r>
                  </a:p>
                </p:txBody>
              </p:sp>
              <p:sp>
                <p:nvSpPr>
                  <p:cNvPr id="32" name="TextBox 71">
                    <a:extLst>
                      <a:ext uri="{FF2B5EF4-FFF2-40B4-BE49-F238E27FC236}">
                        <a16:creationId xmlns:a16="http://schemas.microsoft.com/office/drawing/2014/main" id="{94233DAF-03FD-4428-B8B1-B05E6473457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1885685" y="1934539"/>
                    <a:ext cx="1962275" cy="739536"/>
                  </a:xfrm>
                  <a:prstGeom prst="rect">
                    <a:avLst/>
                  </a:prstGeom>
                  <a:noFill/>
                </p:spPr>
                <p:txBody>
                  <a:bodyPr wrap="square" lIns="216000" tIns="0" rIns="216000" bIns="0" anchor="t" anchorCtr="1">
                    <a:normAutofit/>
                  </a:bodyPr>
                  <a:lstStyle/>
                  <a:p>
                    <a:pPr algn="l" latinLnBrk="0">
                      <a:lnSpc>
                        <a:spcPct val="120000"/>
                      </a:lnSpc>
                    </a:pPr>
                    <a:r>
                      <a:rPr lang="zh-CN" altLang="en-US" sz="900" b="0" dirty="0">
                        <a:solidFill>
                          <a:schemeClr val="bg1"/>
                        </a:solidFill>
                        <a:effectLst/>
                      </a:rPr>
                      <a:t>This section is displayed as a text layout</a:t>
                    </a:r>
                  </a:p>
                </p:txBody>
              </p:sp>
            </p:grpSp>
          </p:grpSp>
        </p:grpSp>
        <p:sp>
          <p:nvSpPr>
            <p:cNvPr id="6" name="Freeform: Shape 28">
              <a:extLst>
                <a:ext uri="{FF2B5EF4-FFF2-40B4-BE49-F238E27FC236}">
                  <a16:creationId xmlns:a16="http://schemas.microsoft.com/office/drawing/2014/main" id="{E32E424B-C1AD-47BB-B88D-E4E4808B8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160" y="1493195"/>
              <a:ext cx="2536787" cy="528358"/>
            </a:xfrm>
            <a:custGeom>
              <a:avLst/>
              <a:gdLst/>
              <a:ahLst/>
              <a:cxnLst>
                <a:cxn ang="0">
                  <a:pos x="517" y="87"/>
                </a:cxn>
                <a:cxn ang="0">
                  <a:pos x="113" y="87"/>
                </a:cxn>
                <a:cxn ang="0">
                  <a:pos x="109" y="87"/>
                </a:cxn>
                <a:cxn ang="0">
                  <a:pos x="85" y="88"/>
                </a:cxn>
                <a:cxn ang="0">
                  <a:pos x="65" y="87"/>
                </a:cxn>
                <a:cxn ang="0">
                  <a:pos x="59" y="87"/>
                </a:cxn>
                <a:cxn ang="0">
                  <a:pos x="55" y="87"/>
                </a:cxn>
                <a:cxn ang="0">
                  <a:pos x="48" y="86"/>
                </a:cxn>
                <a:cxn ang="0">
                  <a:pos x="20" y="77"/>
                </a:cxn>
                <a:cxn ang="0">
                  <a:pos x="5" y="58"/>
                </a:cxn>
                <a:cxn ang="0">
                  <a:pos x="6" y="36"/>
                </a:cxn>
                <a:cxn ang="0">
                  <a:pos x="18" y="19"/>
                </a:cxn>
                <a:cxn ang="0">
                  <a:pos x="22" y="16"/>
                </a:cxn>
                <a:cxn ang="0">
                  <a:pos x="28" y="13"/>
                </a:cxn>
                <a:cxn ang="0">
                  <a:pos x="41" y="8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47" y="4"/>
                </a:cxn>
                <a:cxn ang="0">
                  <a:pos x="147" y="1"/>
                </a:cxn>
                <a:cxn ang="0">
                  <a:pos x="90" y="0"/>
                </a:cxn>
                <a:cxn ang="0">
                  <a:pos x="62" y="1"/>
                </a:cxn>
                <a:cxn ang="0">
                  <a:pos x="34" y="7"/>
                </a:cxn>
                <a:cxn ang="0">
                  <a:pos x="22" y="13"/>
                </a:cxn>
                <a:cxn ang="0">
                  <a:pos x="13" y="20"/>
                </a:cxn>
                <a:cxn ang="0">
                  <a:pos x="2" y="38"/>
                </a:cxn>
                <a:cxn ang="0">
                  <a:pos x="3" y="61"/>
                </a:cxn>
                <a:cxn ang="0">
                  <a:pos x="20" y="81"/>
                </a:cxn>
                <a:cxn ang="0">
                  <a:pos x="49" y="90"/>
                </a:cxn>
                <a:cxn ang="0">
                  <a:pos x="52" y="90"/>
                </a:cxn>
                <a:cxn ang="0">
                  <a:pos x="56" y="90"/>
                </a:cxn>
                <a:cxn ang="0">
                  <a:pos x="61" y="91"/>
                </a:cxn>
                <a:cxn ang="0">
                  <a:pos x="66" y="91"/>
                </a:cxn>
                <a:cxn ang="0">
                  <a:pos x="70" y="91"/>
                </a:cxn>
                <a:cxn ang="0">
                  <a:pos x="73" y="91"/>
                </a:cxn>
                <a:cxn ang="0">
                  <a:pos x="77" y="91"/>
                </a:cxn>
                <a:cxn ang="0">
                  <a:pos x="108" y="91"/>
                </a:cxn>
                <a:cxn ang="0">
                  <a:pos x="112" y="91"/>
                </a:cxn>
                <a:cxn ang="0">
                  <a:pos x="517" y="91"/>
                </a:cxn>
                <a:cxn ang="0">
                  <a:pos x="517" y="87"/>
                </a:cxn>
              </a:cxnLst>
              <a:rect l="0" t="0" r="r" b="b"/>
              <a:pathLst>
                <a:path w="517" h="91">
                  <a:moveTo>
                    <a:pt x="517" y="87"/>
                  </a:moveTo>
                  <a:cubicBezTo>
                    <a:pt x="312" y="87"/>
                    <a:pt x="113" y="87"/>
                    <a:pt x="113" y="87"/>
                  </a:cubicBezTo>
                  <a:cubicBezTo>
                    <a:pt x="112" y="87"/>
                    <a:pt x="111" y="87"/>
                    <a:pt x="109" y="87"/>
                  </a:cubicBezTo>
                  <a:cubicBezTo>
                    <a:pt x="101" y="87"/>
                    <a:pt x="93" y="87"/>
                    <a:pt x="85" y="88"/>
                  </a:cubicBezTo>
                  <a:cubicBezTo>
                    <a:pt x="78" y="88"/>
                    <a:pt x="72" y="88"/>
                    <a:pt x="65" y="87"/>
                  </a:cubicBezTo>
                  <a:cubicBezTo>
                    <a:pt x="63" y="87"/>
                    <a:pt x="61" y="87"/>
                    <a:pt x="59" y="87"/>
                  </a:cubicBezTo>
                  <a:cubicBezTo>
                    <a:pt x="58" y="87"/>
                    <a:pt x="56" y="87"/>
                    <a:pt x="55" y="87"/>
                  </a:cubicBezTo>
                  <a:cubicBezTo>
                    <a:pt x="52" y="87"/>
                    <a:pt x="50" y="87"/>
                    <a:pt x="48" y="86"/>
                  </a:cubicBezTo>
                  <a:cubicBezTo>
                    <a:pt x="38" y="85"/>
                    <a:pt x="28" y="82"/>
                    <a:pt x="20" y="77"/>
                  </a:cubicBezTo>
                  <a:cubicBezTo>
                    <a:pt x="13" y="72"/>
                    <a:pt x="8" y="66"/>
                    <a:pt x="5" y="58"/>
                  </a:cubicBezTo>
                  <a:cubicBezTo>
                    <a:pt x="3" y="51"/>
                    <a:pt x="3" y="43"/>
                    <a:pt x="6" y="36"/>
                  </a:cubicBezTo>
                  <a:cubicBezTo>
                    <a:pt x="8" y="29"/>
                    <a:pt x="13" y="24"/>
                    <a:pt x="18" y="19"/>
                  </a:cubicBezTo>
                  <a:cubicBezTo>
                    <a:pt x="19" y="18"/>
                    <a:pt x="21" y="17"/>
                    <a:pt x="22" y="16"/>
                  </a:cubicBezTo>
                  <a:cubicBezTo>
                    <a:pt x="24" y="15"/>
                    <a:pt x="26" y="14"/>
                    <a:pt x="28" y="13"/>
                  </a:cubicBezTo>
                  <a:cubicBezTo>
                    <a:pt x="32" y="11"/>
                    <a:pt x="36" y="9"/>
                    <a:pt x="41" y="8"/>
                  </a:cubicBezTo>
                  <a:cubicBezTo>
                    <a:pt x="50" y="5"/>
                    <a:pt x="59" y="4"/>
                    <a:pt x="69" y="4"/>
                  </a:cubicBezTo>
                  <a:cubicBezTo>
                    <a:pt x="78" y="3"/>
                    <a:pt x="88" y="3"/>
                    <a:pt x="97" y="3"/>
                  </a:cubicBezTo>
                  <a:cubicBezTo>
                    <a:pt x="114" y="3"/>
                    <a:pt x="131" y="3"/>
                    <a:pt x="147" y="4"/>
                  </a:cubicBezTo>
                  <a:cubicBezTo>
                    <a:pt x="149" y="4"/>
                    <a:pt x="149" y="1"/>
                    <a:pt x="147" y="1"/>
                  </a:cubicBezTo>
                  <a:cubicBezTo>
                    <a:pt x="128" y="0"/>
                    <a:pt x="109" y="0"/>
                    <a:pt x="90" y="0"/>
                  </a:cubicBezTo>
                  <a:cubicBezTo>
                    <a:pt x="81" y="0"/>
                    <a:pt x="71" y="0"/>
                    <a:pt x="62" y="1"/>
                  </a:cubicBezTo>
                  <a:cubicBezTo>
                    <a:pt x="52" y="2"/>
                    <a:pt x="43" y="3"/>
                    <a:pt x="34" y="7"/>
                  </a:cubicBezTo>
                  <a:cubicBezTo>
                    <a:pt x="30" y="8"/>
                    <a:pt x="25" y="10"/>
                    <a:pt x="22" y="13"/>
                  </a:cubicBezTo>
                  <a:cubicBezTo>
                    <a:pt x="18" y="15"/>
                    <a:pt x="15" y="17"/>
                    <a:pt x="13" y="20"/>
                  </a:cubicBezTo>
                  <a:cubicBezTo>
                    <a:pt x="7" y="25"/>
                    <a:pt x="3" y="31"/>
                    <a:pt x="2" y="38"/>
                  </a:cubicBezTo>
                  <a:cubicBezTo>
                    <a:pt x="0" y="46"/>
                    <a:pt x="0" y="54"/>
                    <a:pt x="3" y="61"/>
                  </a:cubicBezTo>
                  <a:cubicBezTo>
                    <a:pt x="6" y="69"/>
                    <a:pt x="12" y="76"/>
                    <a:pt x="20" y="81"/>
                  </a:cubicBezTo>
                  <a:cubicBezTo>
                    <a:pt x="28" y="86"/>
                    <a:pt x="38" y="89"/>
                    <a:pt x="49" y="90"/>
                  </a:cubicBezTo>
                  <a:cubicBezTo>
                    <a:pt x="50" y="90"/>
                    <a:pt x="51" y="90"/>
                    <a:pt x="52" y="90"/>
                  </a:cubicBezTo>
                  <a:cubicBezTo>
                    <a:pt x="54" y="90"/>
                    <a:pt x="55" y="90"/>
                    <a:pt x="56" y="90"/>
                  </a:cubicBezTo>
                  <a:cubicBezTo>
                    <a:pt x="58" y="91"/>
                    <a:pt x="60" y="91"/>
                    <a:pt x="61" y="91"/>
                  </a:cubicBezTo>
                  <a:cubicBezTo>
                    <a:pt x="63" y="91"/>
                    <a:pt x="64" y="91"/>
                    <a:pt x="66" y="91"/>
                  </a:cubicBezTo>
                  <a:cubicBezTo>
                    <a:pt x="67" y="91"/>
                    <a:pt x="68" y="91"/>
                    <a:pt x="70" y="91"/>
                  </a:cubicBezTo>
                  <a:cubicBezTo>
                    <a:pt x="71" y="91"/>
                    <a:pt x="72" y="91"/>
                    <a:pt x="73" y="91"/>
                  </a:cubicBezTo>
                  <a:cubicBezTo>
                    <a:pt x="74" y="91"/>
                    <a:pt x="75" y="91"/>
                    <a:pt x="77" y="91"/>
                  </a:cubicBezTo>
                  <a:cubicBezTo>
                    <a:pt x="87" y="91"/>
                    <a:pt x="98" y="91"/>
                    <a:pt x="108" y="91"/>
                  </a:cubicBezTo>
                  <a:cubicBezTo>
                    <a:pt x="110" y="91"/>
                    <a:pt x="111" y="91"/>
                    <a:pt x="112" y="91"/>
                  </a:cubicBezTo>
                  <a:cubicBezTo>
                    <a:pt x="112" y="91"/>
                    <a:pt x="311" y="91"/>
                    <a:pt x="517" y="91"/>
                  </a:cubicBezTo>
                  <a:lnTo>
                    <a:pt x="517" y="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211160" y="1749086"/>
            <a:ext cx="2536787" cy="1127005"/>
            <a:chOff x="2211160" y="1749086"/>
            <a:chExt cx="2536787" cy="1127005"/>
          </a:xfrm>
        </p:grpSpPr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B876A22F-5886-4C25-A756-56913E3E1091}"/>
                </a:ext>
              </a:extLst>
            </p:cNvPr>
            <p:cNvGrpSpPr/>
            <p:nvPr/>
          </p:nvGrpSpPr>
          <p:grpSpPr>
            <a:xfrm>
              <a:off x="2211160" y="1749086"/>
              <a:ext cx="2536787" cy="1127005"/>
              <a:chOff x="1733550" y="3700460"/>
              <a:chExt cx="1951038" cy="738190"/>
            </a:xfrm>
          </p:grpSpPr>
          <p:sp>
            <p:nvSpPr>
              <p:cNvPr id="47" name="Freeform: Shape 34">
                <a:extLst>
                  <a:ext uri="{FF2B5EF4-FFF2-40B4-BE49-F238E27FC236}">
                    <a16:creationId xmlns:a16="http://schemas.microsoft.com/office/drawing/2014/main" id="{81F61A85-20DB-4A16-BC85-63826637A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35">
                <a:extLst>
                  <a:ext uri="{FF2B5EF4-FFF2-40B4-BE49-F238E27FC236}">
                    <a16:creationId xmlns:a16="http://schemas.microsoft.com/office/drawing/2014/main" id="{096445C7-2216-420C-AF3C-81372A05F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36">
                <a:extLst>
                  <a:ext uri="{FF2B5EF4-FFF2-40B4-BE49-F238E27FC236}">
                    <a16:creationId xmlns:a16="http://schemas.microsoft.com/office/drawing/2014/main" id="{E26A0DAB-AB41-4EEB-B618-F07D1D1B1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Freeform: Shape 37">
              <a:extLst>
                <a:ext uri="{FF2B5EF4-FFF2-40B4-BE49-F238E27FC236}">
                  <a16:creationId xmlns:a16="http://schemas.microsoft.com/office/drawing/2014/main" id="{9350B8BD-7DB5-4B81-AB77-C2C1047923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3562" y="2525193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38">
              <a:extLst>
                <a:ext uri="{FF2B5EF4-FFF2-40B4-BE49-F238E27FC236}">
                  <a16:creationId xmlns:a16="http://schemas.microsoft.com/office/drawing/2014/main" id="{F6714184-2C11-434E-BA82-23A0ACBE1193}"/>
                </a:ext>
              </a:extLst>
            </p:cNvPr>
            <p:cNvSpPr txBox="1"/>
            <p:nvPr/>
          </p:nvSpPr>
          <p:spPr>
            <a:xfrm>
              <a:off x="2441057" y="1846101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02</a:t>
              </a:r>
            </a:p>
          </p:txBody>
        </p:sp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97683D56-D611-49CD-B393-97FFD1010607}"/>
                </a:ext>
              </a:extLst>
            </p:cNvPr>
            <p:cNvGrpSpPr/>
            <p:nvPr/>
          </p:nvGrpSpPr>
          <p:grpSpPr>
            <a:xfrm>
              <a:off x="2941856" y="2014123"/>
              <a:ext cx="1471706" cy="861968"/>
              <a:chOff x="1885685" y="2694603"/>
              <a:chExt cx="1962275" cy="1149291"/>
            </a:xfrm>
          </p:grpSpPr>
          <p:sp>
            <p:nvSpPr>
              <p:cNvPr id="29" name="TextBox 72">
                <a:extLst>
                  <a:ext uri="{FF2B5EF4-FFF2-40B4-BE49-F238E27FC236}">
                    <a16:creationId xmlns:a16="http://schemas.microsoft.com/office/drawing/2014/main" id="{84D922DB-9786-4663-8434-1AC7BBC787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5685" y="2694603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30" name="TextBox 73">
                <a:extLst>
                  <a:ext uri="{FF2B5EF4-FFF2-40B4-BE49-F238E27FC236}">
                    <a16:creationId xmlns:a16="http://schemas.microsoft.com/office/drawing/2014/main" id="{301FDBDD-9932-4904-A146-FE5620C84A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5685" y="3104358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bg1"/>
                    </a:solidFill>
                    <a:effectLst/>
                  </a:rPr>
                  <a:t>This section is displayed as a text layout</a:t>
                </a:r>
              </a:p>
            </p:txBody>
          </p:sp>
        </p:grp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51EA88FF-2B39-430B-875A-0571019DBD8F}"/>
              </a:ext>
            </a:extLst>
          </p:cNvPr>
          <p:cNvGrpSpPr/>
          <p:nvPr/>
        </p:nvGrpSpPr>
        <p:grpSpPr>
          <a:xfrm>
            <a:off x="4747947" y="1201407"/>
            <a:ext cx="2184893" cy="642478"/>
            <a:chOff x="1415480" y="1651350"/>
            <a:chExt cx="2913191" cy="856637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0A957E0B-0A08-4D27-B674-E34390A219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40" name="TextBox 58">
              <a:extLst>
                <a:ext uri="{FF2B5EF4-FFF2-40B4-BE49-F238E27FC236}">
                  <a16:creationId xmlns:a16="http://schemas.microsoft.com/office/drawing/2014/main" id="{193F9440-65C6-4C5F-BA90-81623B1D13A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19" name="Group 60">
            <a:extLst>
              <a:ext uri="{FF2B5EF4-FFF2-40B4-BE49-F238E27FC236}">
                <a16:creationId xmlns:a16="http://schemas.microsoft.com/office/drawing/2014/main" id="{692FA849-A76A-4F68-9DDC-C81156203E7F}"/>
              </a:ext>
            </a:extLst>
          </p:cNvPr>
          <p:cNvGrpSpPr/>
          <p:nvPr/>
        </p:nvGrpSpPr>
        <p:grpSpPr>
          <a:xfrm>
            <a:off x="4747947" y="2045037"/>
            <a:ext cx="2184893" cy="642478"/>
            <a:chOff x="1415480" y="1651350"/>
            <a:chExt cx="2913191" cy="856637"/>
          </a:xfrm>
        </p:grpSpPr>
        <p:sp>
          <p:nvSpPr>
            <p:cNvPr id="37" name="TextBox 61">
              <a:extLst>
                <a:ext uri="{FF2B5EF4-FFF2-40B4-BE49-F238E27FC236}">
                  <a16:creationId xmlns:a16="http://schemas.microsoft.com/office/drawing/2014/main" id="{225FC62A-944A-472D-B407-9BD205C15A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38" name="TextBox 62">
              <a:extLst>
                <a:ext uri="{FF2B5EF4-FFF2-40B4-BE49-F238E27FC236}">
                  <a16:creationId xmlns:a16="http://schemas.microsoft.com/office/drawing/2014/main" id="{010BBBFF-EA5A-4A9B-9C26-24B19B7611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20" name="Group 63">
            <a:extLst>
              <a:ext uri="{FF2B5EF4-FFF2-40B4-BE49-F238E27FC236}">
                <a16:creationId xmlns:a16="http://schemas.microsoft.com/office/drawing/2014/main" id="{D8E16EB4-20D7-45F7-A5BC-546DA82AA6DD}"/>
              </a:ext>
            </a:extLst>
          </p:cNvPr>
          <p:cNvGrpSpPr/>
          <p:nvPr/>
        </p:nvGrpSpPr>
        <p:grpSpPr>
          <a:xfrm>
            <a:off x="4747947" y="2915852"/>
            <a:ext cx="2184893" cy="642478"/>
            <a:chOff x="1415480" y="1651350"/>
            <a:chExt cx="2913191" cy="856637"/>
          </a:xfrm>
        </p:grpSpPr>
        <p:sp>
          <p:nvSpPr>
            <p:cNvPr id="35" name="TextBox 64">
              <a:extLst>
                <a:ext uri="{FF2B5EF4-FFF2-40B4-BE49-F238E27FC236}">
                  <a16:creationId xmlns:a16="http://schemas.microsoft.com/office/drawing/2014/main" id="{75AA6BBD-42D1-4634-9A9E-BC515CEC53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36" name="TextBox 65">
              <a:extLst>
                <a:ext uri="{FF2B5EF4-FFF2-40B4-BE49-F238E27FC236}">
                  <a16:creationId xmlns:a16="http://schemas.microsoft.com/office/drawing/2014/main" id="{55F3976E-2091-4C79-A8FE-8DEFCEC05C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21" name="Group 66">
            <a:extLst>
              <a:ext uri="{FF2B5EF4-FFF2-40B4-BE49-F238E27FC236}">
                <a16:creationId xmlns:a16="http://schemas.microsoft.com/office/drawing/2014/main" id="{D43C9C7E-F958-4B94-973B-46A9DFCF9FDC}"/>
              </a:ext>
            </a:extLst>
          </p:cNvPr>
          <p:cNvGrpSpPr/>
          <p:nvPr/>
        </p:nvGrpSpPr>
        <p:grpSpPr>
          <a:xfrm>
            <a:off x="4747947" y="3805774"/>
            <a:ext cx="2184893" cy="642478"/>
            <a:chOff x="1415480" y="1651350"/>
            <a:chExt cx="2913191" cy="856637"/>
          </a:xfrm>
        </p:grpSpPr>
        <p:sp>
          <p:nvSpPr>
            <p:cNvPr id="33" name="TextBox 67">
              <a:extLst>
                <a:ext uri="{FF2B5EF4-FFF2-40B4-BE49-F238E27FC236}">
                  <a16:creationId xmlns:a16="http://schemas.microsoft.com/office/drawing/2014/main" id="{DEB8ED0B-6C97-48FF-BDC6-98230226CC1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presets</a:t>
              </a:r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2B35F20D-0CD7-40F0-A051-6709898E26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This section is displayed as a text layout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(Theme font is recommended)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11160" y="2603625"/>
            <a:ext cx="2536787" cy="1127006"/>
            <a:chOff x="2211160" y="2603625"/>
            <a:chExt cx="2536787" cy="1127006"/>
          </a:xfrm>
        </p:grpSpPr>
        <p:grpSp>
          <p:nvGrpSpPr>
            <p:cNvPr id="12" name="Group 41">
              <a:extLst>
                <a:ext uri="{FF2B5EF4-FFF2-40B4-BE49-F238E27FC236}">
                  <a16:creationId xmlns:a16="http://schemas.microsoft.com/office/drawing/2014/main" id="{25BCA14B-9AE7-4A93-800F-F5C08040C05B}"/>
                </a:ext>
              </a:extLst>
            </p:cNvPr>
            <p:cNvGrpSpPr/>
            <p:nvPr/>
          </p:nvGrpSpPr>
          <p:grpSpPr>
            <a:xfrm>
              <a:off x="2211160" y="2603625"/>
              <a:ext cx="2536787" cy="1127005"/>
              <a:chOff x="1733550" y="3700460"/>
              <a:chExt cx="1951038" cy="738190"/>
            </a:xfrm>
          </p:grpSpPr>
          <p:sp>
            <p:nvSpPr>
              <p:cNvPr id="44" name="Freeform: Shape 42">
                <a:extLst>
                  <a:ext uri="{FF2B5EF4-FFF2-40B4-BE49-F238E27FC236}">
                    <a16:creationId xmlns:a16="http://schemas.microsoft.com/office/drawing/2014/main" id="{6C2A0F9E-900D-4503-BD8E-22A610A0E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3">
                <a:extLst>
                  <a:ext uri="{FF2B5EF4-FFF2-40B4-BE49-F238E27FC236}">
                    <a16:creationId xmlns:a16="http://schemas.microsoft.com/office/drawing/2014/main" id="{1263368C-10FA-41CB-BFD3-558C06A9D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B168ED7C-F08A-46E3-8CBD-CB54DE7BA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Freeform: Shape 45">
              <a:extLst>
                <a:ext uri="{FF2B5EF4-FFF2-40B4-BE49-F238E27FC236}">
                  <a16:creationId xmlns:a16="http://schemas.microsoft.com/office/drawing/2014/main" id="{0F3D503D-6060-45BD-A120-729D62385E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3562" y="3379732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46">
              <a:extLst>
                <a:ext uri="{FF2B5EF4-FFF2-40B4-BE49-F238E27FC236}">
                  <a16:creationId xmlns:a16="http://schemas.microsoft.com/office/drawing/2014/main" id="{089A92E6-5702-4EE3-8C5F-ED23322C1EE0}"/>
                </a:ext>
              </a:extLst>
            </p:cNvPr>
            <p:cNvSpPr txBox="1"/>
            <p:nvPr/>
          </p:nvSpPr>
          <p:spPr>
            <a:xfrm>
              <a:off x="2441057" y="2700641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4" name="TextBox 75">
              <a:extLst>
                <a:ext uri="{FF2B5EF4-FFF2-40B4-BE49-F238E27FC236}">
                  <a16:creationId xmlns:a16="http://schemas.microsoft.com/office/drawing/2014/main" id="{C20FDE4B-70B5-4BD1-A8F5-F9A8A4A93A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41856" y="2868662"/>
              <a:ext cx="1471706" cy="307316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bg1"/>
                  </a:solidFill>
                  <a:effectLst/>
                </a:rPr>
                <a:t>Title text presets</a:t>
              </a:r>
            </a:p>
          </p:txBody>
        </p:sp>
        <p:sp>
          <p:nvSpPr>
            <p:cNvPr id="25" name="TextBox 76">
              <a:extLst>
                <a:ext uri="{FF2B5EF4-FFF2-40B4-BE49-F238E27FC236}">
                  <a16:creationId xmlns:a16="http://schemas.microsoft.com/office/drawing/2014/main" id="{7F70CE4F-1F0E-4A3E-88B4-DB647548B6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41856" y="3175979"/>
              <a:ext cx="1471706" cy="554652"/>
            </a:xfrm>
            <a:prstGeom prst="rect">
              <a:avLst/>
            </a:prstGeom>
            <a:noFill/>
          </p:spPr>
          <p:txBody>
            <a:bodyPr wrap="square" lIns="216000" tIns="0" rIns="216000" bIns="0" anchor="t" anchorCtr="1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effectLst/>
                </a:rPr>
                <a:t>This section is displayed as a text layout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211160" y="3458166"/>
            <a:ext cx="2536787" cy="1127009"/>
            <a:chOff x="2211160" y="3458166"/>
            <a:chExt cx="2536787" cy="1127009"/>
          </a:xfrm>
        </p:grpSpPr>
        <p:grpSp>
          <p:nvGrpSpPr>
            <p:cNvPr id="15" name="Group 49">
              <a:extLst>
                <a:ext uri="{FF2B5EF4-FFF2-40B4-BE49-F238E27FC236}">
                  <a16:creationId xmlns:a16="http://schemas.microsoft.com/office/drawing/2014/main" id="{5A2001A3-134C-462E-9709-55F9A6EDD156}"/>
                </a:ext>
              </a:extLst>
            </p:cNvPr>
            <p:cNvGrpSpPr/>
            <p:nvPr/>
          </p:nvGrpSpPr>
          <p:grpSpPr>
            <a:xfrm>
              <a:off x="2211160" y="3458166"/>
              <a:ext cx="2536787" cy="1127005"/>
              <a:chOff x="1733550" y="3700460"/>
              <a:chExt cx="1951038" cy="738190"/>
            </a:xfrm>
          </p:grpSpPr>
          <p:sp>
            <p:nvSpPr>
              <p:cNvPr id="41" name="Freeform: Shape 50">
                <a:extLst>
                  <a:ext uri="{FF2B5EF4-FFF2-40B4-BE49-F238E27FC236}">
                    <a16:creationId xmlns:a16="http://schemas.microsoft.com/office/drawing/2014/main" id="{43684633-D67A-4D0F-80FB-96DCA7B3A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1">
                <a:extLst>
                  <a:ext uri="{FF2B5EF4-FFF2-40B4-BE49-F238E27FC236}">
                    <a16:creationId xmlns:a16="http://schemas.microsoft.com/office/drawing/2014/main" id="{0CAFAE8B-0A61-44E3-8699-0EDE75C16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5">
                <a:extLst>
                  <a:ext uri="{FF2B5EF4-FFF2-40B4-BE49-F238E27FC236}">
                    <a16:creationId xmlns:a16="http://schemas.microsoft.com/office/drawing/2014/main" id="{F8C4E41A-DE56-42A9-AB2C-1D6EE1052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Freeform: Shape 56">
              <a:extLst>
                <a:ext uri="{FF2B5EF4-FFF2-40B4-BE49-F238E27FC236}">
                  <a16:creationId xmlns:a16="http://schemas.microsoft.com/office/drawing/2014/main" id="{35DE0A70-983F-4A1F-85AD-E6066863E2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3562" y="4234273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57">
              <a:extLst>
                <a:ext uri="{FF2B5EF4-FFF2-40B4-BE49-F238E27FC236}">
                  <a16:creationId xmlns:a16="http://schemas.microsoft.com/office/drawing/2014/main" id="{8154C1F0-7AF2-44B8-9774-D0A0EC312030}"/>
                </a:ext>
              </a:extLst>
            </p:cNvPr>
            <p:cNvSpPr txBox="1"/>
            <p:nvPr/>
          </p:nvSpPr>
          <p:spPr>
            <a:xfrm>
              <a:off x="2441057" y="3555182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04</a:t>
              </a:r>
            </a:p>
          </p:txBody>
        </p:sp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8A07DBBB-4A00-4941-BA58-D7B7DD2B0A08}"/>
                </a:ext>
              </a:extLst>
            </p:cNvPr>
            <p:cNvGrpSpPr/>
            <p:nvPr/>
          </p:nvGrpSpPr>
          <p:grpSpPr>
            <a:xfrm>
              <a:off x="2941855" y="3723203"/>
              <a:ext cx="1471707" cy="861972"/>
              <a:chOff x="1885684" y="4934802"/>
              <a:chExt cx="1962276" cy="1149296"/>
            </a:xfrm>
          </p:grpSpPr>
          <p:sp>
            <p:nvSpPr>
              <p:cNvPr id="27" name="TextBox 77">
                <a:extLst>
                  <a:ext uri="{FF2B5EF4-FFF2-40B4-BE49-F238E27FC236}">
                    <a16:creationId xmlns:a16="http://schemas.microsoft.com/office/drawing/2014/main" id="{6AC5B369-925D-4009-B1D5-8784C626AD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5685" y="4934802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28" name="TextBox 78">
                <a:extLst>
                  <a:ext uri="{FF2B5EF4-FFF2-40B4-BE49-F238E27FC236}">
                    <a16:creationId xmlns:a16="http://schemas.microsoft.com/office/drawing/2014/main" id="{70F4A6B3-0C58-4B82-BAD9-1266CDC3E60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5684" y="5344562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bg1"/>
                    </a:solidFill>
                    <a:effectLst/>
                  </a:rPr>
                  <a:t>This section is displayed as a text layout</a:t>
                </a:r>
              </a:p>
            </p:txBody>
          </p:sp>
        </p:grp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91AF4737-7A63-4D28-BBBC-BC0BD27F62F1}"/>
              </a:ext>
            </a:extLst>
          </p:cNvPr>
          <p:cNvSpPr txBox="1">
            <a:spLocks/>
          </p:cNvSpPr>
          <p:nvPr/>
        </p:nvSpPr>
        <p:spPr>
          <a:xfrm>
            <a:off x="279904" y="200199"/>
            <a:ext cx="292394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1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47FD057F-587D-4B61-8EF2-68D0EB98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1" y="51470"/>
            <a:ext cx="5184578" cy="492112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8553F13C-2F87-4346-884F-BB2E63B0D04B}"/>
              </a:ext>
            </a:extLst>
          </p:cNvPr>
          <p:cNvGrpSpPr/>
          <p:nvPr/>
        </p:nvGrpSpPr>
        <p:grpSpPr>
          <a:xfrm>
            <a:off x="-491439" y="-260941"/>
            <a:ext cx="10104001" cy="5713607"/>
            <a:chOff x="-491439" y="-260941"/>
            <a:chExt cx="10104001" cy="571360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A9A7A71-2909-466A-98ED-764F63C74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91439" y="0"/>
              <a:ext cx="1616629" cy="51435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74AC465-5E70-4B3B-94E4-8AC238E9C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2876" y="-244801"/>
              <a:ext cx="1579686" cy="5552855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49DA5F6-C9E8-4E75-8078-0884C994B593}"/>
                </a:ext>
              </a:extLst>
            </p:cNvPr>
            <p:cNvGrpSpPr/>
            <p:nvPr/>
          </p:nvGrpSpPr>
          <p:grpSpPr>
            <a:xfrm>
              <a:off x="926466" y="-260941"/>
              <a:ext cx="7319144" cy="1020974"/>
              <a:chOff x="926466" y="-260941"/>
              <a:chExt cx="7319144" cy="102097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6C5F4642-5886-498E-BBCD-C9481E262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1B187ED4-063A-47B6-818F-C59D8D8D62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40C00A6E-757A-475B-99A0-747E4C8CA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A960175-6FCE-416A-A0B2-23924E423A1D}"/>
                </a:ext>
              </a:extLst>
            </p:cNvPr>
            <p:cNvGrpSpPr/>
            <p:nvPr/>
          </p:nvGrpSpPr>
          <p:grpSpPr>
            <a:xfrm flipH="1" flipV="1">
              <a:off x="926466" y="4431692"/>
              <a:ext cx="7319144" cy="1020974"/>
              <a:chOff x="926466" y="-260941"/>
              <a:chExt cx="7319144" cy="1020974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7A68090D-8972-4E1B-812D-0F1263EC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7984" y="-257912"/>
                <a:ext cx="3817626" cy="101794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839ADE2F-1D24-4717-9E89-1A75A6AB8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791" y="-260941"/>
                <a:ext cx="1872207" cy="938604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2516E5D6-35F8-440B-8134-6169FFDBD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466" y="-260941"/>
                <a:ext cx="1872207" cy="938604"/>
              </a:xfrm>
              <a:prstGeom prst="rect">
                <a:avLst/>
              </a:prstGeom>
            </p:spPr>
          </p:pic>
        </p:grp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7B6B8D0-094E-4E09-9AED-BBCA681D8539}"/>
              </a:ext>
            </a:extLst>
          </p:cNvPr>
          <p:cNvSpPr/>
          <p:nvPr/>
        </p:nvSpPr>
        <p:spPr>
          <a:xfrm>
            <a:off x="2565350" y="986829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DAB4FF-CAA7-4C54-93CD-557D8623368F}"/>
              </a:ext>
            </a:extLst>
          </p:cNvPr>
          <p:cNvSpPr/>
          <p:nvPr/>
        </p:nvSpPr>
        <p:spPr>
          <a:xfrm>
            <a:off x="2798673" y="2480578"/>
            <a:ext cx="3673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Title text presets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2D01528-90BB-44BD-A0F2-97242570B23D}"/>
              </a:ext>
            </a:extLst>
          </p:cNvPr>
          <p:cNvSpPr/>
          <p:nvPr/>
        </p:nvSpPr>
        <p:spPr>
          <a:xfrm>
            <a:off x="4134922" y="1737284"/>
            <a:ext cx="1013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3600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35E8629C-6DFA-4019-A8D5-5BC525326F42}"/>
              </a:ext>
            </a:extLst>
          </p:cNvPr>
          <p:cNvGrpSpPr/>
          <p:nvPr/>
        </p:nvGrpSpPr>
        <p:grpSpPr>
          <a:xfrm>
            <a:off x="954337" y="1057086"/>
            <a:ext cx="1704013" cy="2025488"/>
            <a:chOff x="898488" y="1755251"/>
            <a:chExt cx="2448156" cy="2910018"/>
          </a:xfrm>
        </p:grpSpPr>
        <p:sp>
          <p:nvSpPr>
            <p:cNvPr id="48" name="Trapezoid 39">
              <a:extLst>
                <a:ext uri="{FF2B5EF4-FFF2-40B4-BE49-F238E27FC236}">
                  <a16:creationId xmlns:a16="http://schemas.microsoft.com/office/drawing/2014/main" id="{6422100D-F0BB-4168-B0EA-81DE80C60CCF}"/>
                </a:ext>
              </a:extLst>
            </p:cNvPr>
            <p:cNvSpPr>
              <a:spLocks/>
            </p:cNvSpPr>
            <p:nvPr/>
          </p:nvSpPr>
          <p:spPr>
            <a:xfrm rot="10800000">
              <a:off x="898488" y="2980372"/>
              <a:ext cx="2448154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Trapezoid 40">
              <a:extLst>
                <a:ext uri="{FF2B5EF4-FFF2-40B4-BE49-F238E27FC236}">
                  <a16:creationId xmlns:a16="http://schemas.microsoft.com/office/drawing/2014/main" id="{388789E7-A871-4356-B77A-498B1573AE10}"/>
                </a:ext>
              </a:extLst>
            </p:cNvPr>
            <p:cNvSpPr>
              <a:spLocks/>
            </p:cNvSpPr>
            <p:nvPr/>
          </p:nvSpPr>
          <p:spPr>
            <a:xfrm rot="10800000">
              <a:off x="1354262" y="4559217"/>
              <a:ext cx="1549106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Arrow: Up 41">
              <a:extLst>
                <a:ext uri="{FF2B5EF4-FFF2-40B4-BE49-F238E27FC236}">
                  <a16:creationId xmlns:a16="http://schemas.microsoft.com/office/drawing/2014/main" id="{22DD4461-AA26-4A0D-B694-6C72C0A4B36A}"/>
                </a:ext>
              </a:extLst>
            </p:cNvPr>
            <p:cNvSpPr/>
            <p:nvPr/>
          </p:nvSpPr>
          <p:spPr>
            <a:xfrm>
              <a:off x="898490" y="1755251"/>
              <a:ext cx="2448154" cy="2801165"/>
            </a:xfrm>
            <a:prstGeom prst="upArrow">
              <a:avLst>
                <a:gd name="adj1" fmla="val 63377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59">
              <a:extLst>
                <a:ext uri="{FF2B5EF4-FFF2-40B4-BE49-F238E27FC236}">
                  <a16:creationId xmlns:a16="http://schemas.microsoft.com/office/drawing/2014/main" id="{BEC1845B-DF2E-470E-BCA4-A6B26D52B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993" y="2487757"/>
              <a:ext cx="607144" cy="404762"/>
            </a:xfrm>
            <a:custGeom>
              <a:avLst/>
              <a:gdLst>
                <a:gd name="T0" fmla="*/ 271245842 w 21600"/>
                <a:gd name="T1" fmla="*/ 0 h 21600"/>
                <a:gd name="T2" fmla="*/ 23038200 w 21600"/>
                <a:gd name="T3" fmla="*/ 0 h 21600"/>
                <a:gd name="T4" fmla="*/ 0 w 21600"/>
                <a:gd name="T5" fmla="*/ 6760360 h 21600"/>
                <a:gd name="T6" fmla="*/ 0 w 21600"/>
                <a:gd name="T7" fmla="*/ 51369316 h 21600"/>
                <a:gd name="T8" fmla="*/ 23038200 w 21600"/>
                <a:gd name="T9" fmla="*/ 58129677 h 21600"/>
                <a:gd name="T10" fmla="*/ 271245842 w 21600"/>
                <a:gd name="T11" fmla="*/ 58129677 h 21600"/>
                <a:gd name="T12" fmla="*/ 294284053 w 21600"/>
                <a:gd name="T13" fmla="*/ 51369316 h 21600"/>
                <a:gd name="T14" fmla="*/ 294284053 w 21600"/>
                <a:gd name="T15" fmla="*/ 6760360 h 21600"/>
                <a:gd name="T16" fmla="*/ 271245842 w 21600"/>
                <a:gd name="T17" fmla="*/ 0 h 21600"/>
                <a:gd name="T18" fmla="*/ 23038200 w 21600"/>
                <a:gd name="T19" fmla="*/ 5366279 h 21600"/>
                <a:gd name="T20" fmla="*/ 271245842 w 21600"/>
                <a:gd name="T21" fmla="*/ 5366279 h 21600"/>
                <a:gd name="T22" fmla="*/ 275999976 w 21600"/>
                <a:gd name="T23" fmla="*/ 6760360 h 21600"/>
                <a:gd name="T24" fmla="*/ 275999976 w 21600"/>
                <a:gd name="T25" fmla="*/ 11677128 h 21600"/>
                <a:gd name="T26" fmla="*/ 18284077 w 21600"/>
                <a:gd name="T27" fmla="*/ 11677128 h 21600"/>
                <a:gd name="T28" fmla="*/ 18284077 w 21600"/>
                <a:gd name="T29" fmla="*/ 6760360 h 21600"/>
                <a:gd name="T30" fmla="*/ 23038200 w 21600"/>
                <a:gd name="T31" fmla="*/ 5366279 h 21600"/>
                <a:gd name="T32" fmla="*/ 271245842 w 21600"/>
                <a:gd name="T33" fmla="*/ 52763398 h 21600"/>
                <a:gd name="T34" fmla="*/ 23038200 w 21600"/>
                <a:gd name="T35" fmla="*/ 52763398 h 21600"/>
                <a:gd name="T36" fmla="*/ 18284077 w 21600"/>
                <a:gd name="T37" fmla="*/ 51371967 h 21600"/>
                <a:gd name="T38" fmla="*/ 18284077 w 21600"/>
                <a:gd name="T39" fmla="*/ 24535697 h 21600"/>
                <a:gd name="T40" fmla="*/ 275999976 w 21600"/>
                <a:gd name="T41" fmla="*/ 24535697 h 21600"/>
                <a:gd name="T42" fmla="*/ 275999976 w 21600"/>
                <a:gd name="T43" fmla="*/ 51371967 h 21600"/>
                <a:gd name="T44" fmla="*/ 271245842 w 21600"/>
                <a:gd name="T45" fmla="*/ 52763398 h 21600"/>
                <a:gd name="T46" fmla="*/ 271245842 w 21600"/>
                <a:gd name="T47" fmla="*/ 52763398 h 21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00" h="21600">
                  <a:moveTo>
                    <a:pt x="19909" y="0"/>
                  </a:moveTo>
                  <a:lnTo>
                    <a:pt x="1691" y="0"/>
                  </a:lnTo>
                  <a:cubicBezTo>
                    <a:pt x="761" y="0"/>
                    <a:pt x="0" y="1131"/>
                    <a:pt x="0" y="2512"/>
                  </a:cubicBezTo>
                  <a:lnTo>
                    <a:pt x="0" y="19088"/>
                  </a:lnTo>
                  <a:cubicBezTo>
                    <a:pt x="0" y="20469"/>
                    <a:pt x="761" y="21600"/>
                    <a:pt x="1691" y="21600"/>
                  </a:cubicBezTo>
                  <a:lnTo>
                    <a:pt x="19909" y="21600"/>
                  </a:lnTo>
                  <a:cubicBezTo>
                    <a:pt x="20840" y="21600"/>
                    <a:pt x="21600" y="20469"/>
                    <a:pt x="21600" y="19088"/>
                  </a:cubicBezTo>
                  <a:lnTo>
                    <a:pt x="21600" y="2512"/>
                  </a:lnTo>
                  <a:cubicBezTo>
                    <a:pt x="21600" y="1131"/>
                    <a:pt x="20839" y="0"/>
                    <a:pt x="19909" y="0"/>
                  </a:cubicBezTo>
                  <a:close/>
                  <a:moveTo>
                    <a:pt x="1691" y="1994"/>
                  </a:moveTo>
                  <a:lnTo>
                    <a:pt x="19909" y="1994"/>
                  </a:lnTo>
                  <a:cubicBezTo>
                    <a:pt x="20098" y="1994"/>
                    <a:pt x="20258" y="2232"/>
                    <a:pt x="20258" y="2512"/>
                  </a:cubicBezTo>
                  <a:lnTo>
                    <a:pt x="20258" y="4339"/>
                  </a:lnTo>
                  <a:lnTo>
                    <a:pt x="1342" y="4339"/>
                  </a:lnTo>
                  <a:lnTo>
                    <a:pt x="1342" y="2512"/>
                  </a:lnTo>
                  <a:cubicBezTo>
                    <a:pt x="1342" y="2232"/>
                    <a:pt x="1502" y="1994"/>
                    <a:pt x="1691" y="1994"/>
                  </a:cubicBezTo>
                  <a:close/>
                  <a:moveTo>
                    <a:pt x="19909" y="19606"/>
                  </a:moveTo>
                  <a:lnTo>
                    <a:pt x="1691" y="19606"/>
                  </a:lnTo>
                  <a:cubicBezTo>
                    <a:pt x="1502" y="19606"/>
                    <a:pt x="1342" y="19369"/>
                    <a:pt x="1342" y="19089"/>
                  </a:cubicBezTo>
                  <a:lnTo>
                    <a:pt x="1342" y="9117"/>
                  </a:lnTo>
                  <a:lnTo>
                    <a:pt x="20258" y="9117"/>
                  </a:lnTo>
                  <a:lnTo>
                    <a:pt x="20258" y="19089"/>
                  </a:lnTo>
                  <a:cubicBezTo>
                    <a:pt x="20258" y="19368"/>
                    <a:pt x="20098" y="19606"/>
                    <a:pt x="19909" y="19606"/>
                  </a:cubicBezTo>
                  <a:close/>
                  <a:moveTo>
                    <a:pt x="19909" y="1960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2" name="Group 30">
              <a:extLst>
                <a:ext uri="{FF2B5EF4-FFF2-40B4-BE49-F238E27FC236}">
                  <a16:creationId xmlns:a16="http://schemas.microsoft.com/office/drawing/2014/main" id="{53F976C0-B8C1-4AE1-B3C9-46AB1CAFF561}"/>
                </a:ext>
              </a:extLst>
            </p:cNvPr>
            <p:cNvGrpSpPr/>
            <p:nvPr/>
          </p:nvGrpSpPr>
          <p:grpSpPr>
            <a:xfrm>
              <a:off x="1354261" y="3524732"/>
              <a:ext cx="1549107" cy="593624"/>
              <a:chOff x="725817" y="2270701"/>
              <a:chExt cx="1889082" cy="593624"/>
            </a:xfrm>
          </p:grpSpPr>
          <p:sp>
            <p:nvSpPr>
              <p:cNvPr id="53" name="Rectangle 31">
                <a:extLst>
                  <a:ext uri="{FF2B5EF4-FFF2-40B4-BE49-F238E27FC236}">
                    <a16:creationId xmlns:a16="http://schemas.microsoft.com/office/drawing/2014/main" id="{C294BC82-C37E-4FE2-8E30-B66D5EA2C115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Title text presets</a:t>
                </a:r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id="{A933CBCE-FC1E-4705-B05B-42673DFA0692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</a:rPr>
                  <a:t>This section is displayed as a text layout</a:t>
                </a:r>
                <a:br>
                  <a:rPr lang="zh-CN" altLang="en-US" sz="900">
                    <a:solidFill>
                      <a:schemeClr val="bg1"/>
                    </a:solidFill>
                  </a:rPr>
                </a:br>
                <a:r>
                  <a:rPr lang="zh-CN" altLang="en-US" sz="900">
                    <a:solidFill>
                      <a:schemeClr val="bg1"/>
                    </a:solidFill>
                  </a:rPr>
                  <a:t>(Theme font is recommended)</a:t>
                </a:r>
              </a:p>
            </p:txBody>
          </p:sp>
        </p:grp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B76BDC7E-928D-4EE1-8561-91A8209DBA4E}"/>
              </a:ext>
            </a:extLst>
          </p:cNvPr>
          <p:cNvGrpSpPr/>
          <p:nvPr/>
        </p:nvGrpSpPr>
        <p:grpSpPr>
          <a:xfrm>
            <a:off x="2798107" y="1057086"/>
            <a:ext cx="1704013" cy="2025488"/>
            <a:chOff x="3547433" y="1755251"/>
            <a:chExt cx="2448156" cy="2910018"/>
          </a:xfrm>
        </p:grpSpPr>
        <p:sp>
          <p:nvSpPr>
            <p:cNvPr id="39" name="Trapezoid 43">
              <a:extLst>
                <a:ext uri="{FF2B5EF4-FFF2-40B4-BE49-F238E27FC236}">
                  <a16:creationId xmlns:a16="http://schemas.microsoft.com/office/drawing/2014/main" id="{B35F3F64-8C7C-45BE-89F1-028BC5EBA336}"/>
                </a:ext>
              </a:extLst>
            </p:cNvPr>
            <p:cNvSpPr>
              <a:spLocks/>
            </p:cNvSpPr>
            <p:nvPr/>
          </p:nvSpPr>
          <p:spPr>
            <a:xfrm rot="10800000">
              <a:off x="3547433" y="2980372"/>
              <a:ext cx="2448154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2">
                  <a:lumMod val="50000"/>
                </a:schemeClr>
              </a:fgClr>
              <a:bgClr>
                <a:schemeClr val="accent2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Trapezoid 44">
              <a:extLst>
                <a:ext uri="{FF2B5EF4-FFF2-40B4-BE49-F238E27FC236}">
                  <a16:creationId xmlns:a16="http://schemas.microsoft.com/office/drawing/2014/main" id="{5427B11A-6209-4CEB-AEF1-5E74119C0462}"/>
                </a:ext>
              </a:extLst>
            </p:cNvPr>
            <p:cNvSpPr>
              <a:spLocks/>
            </p:cNvSpPr>
            <p:nvPr/>
          </p:nvSpPr>
          <p:spPr>
            <a:xfrm rot="10800000">
              <a:off x="4003207" y="4559217"/>
              <a:ext cx="1549106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2">
                  <a:lumMod val="50000"/>
                </a:schemeClr>
              </a:fgClr>
              <a:bgClr>
                <a:schemeClr val="accent2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Arrow: Up 45">
              <a:extLst>
                <a:ext uri="{FF2B5EF4-FFF2-40B4-BE49-F238E27FC236}">
                  <a16:creationId xmlns:a16="http://schemas.microsoft.com/office/drawing/2014/main" id="{4B0B858A-55ED-4B45-ADDD-C07AEAAEE50D}"/>
                </a:ext>
              </a:extLst>
            </p:cNvPr>
            <p:cNvSpPr/>
            <p:nvPr/>
          </p:nvSpPr>
          <p:spPr>
            <a:xfrm>
              <a:off x="3547435" y="1755251"/>
              <a:ext cx="2448154" cy="2801165"/>
            </a:xfrm>
            <a:prstGeom prst="upArrow">
              <a:avLst>
                <a:gd name="adj1" fmla="val 63377"/>
                <a:gd name="adj2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2" name="Group 61">
              <a:extLst>
                <a:ext uri="{FF2B5EF4-FFF2-40B4-BE49-F238E27FC236}">
                  <a16:creationId xmlns:a16="http://schemas.microsoft.com/office/drawing/2014/main" id="{A39FE81B-B93E-46D0-A8C6-09ABACECD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0004" y="2483094"/>
              <a:ext cx="603010" cy="379981"/>
              <a:chOff x="0" y="0"/>
              <a:chExt cx="575" cy="363"/>
            </a:xfrm>
            <a:solidFill>
              <a:srgbClr val="FFFFFF"/>
            </a:solidFill>
          </p:grpSpPr>
          <p:sp>
            <p:nvSpPr>
              <p:cNvPr id="46" name="Freeform: Shape 63">
                <a:extLst>
                  <a:ext uri="{FF2B5EF4-FFF2-40B4-BE49-F238E27FC236}">
                    <a16:creationId xmlns:a16="http://schemas.microsoft.com/office/drawing/2014/main" id="{711FB577-E5F3-401A-9B78-ECA4291F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4">
                <a:extLst>
                  <a:ext uri="{FF2B5EF4-FFF2-40B4-BE49-F238E27FC236}">
                    <a16:creationId xmlns:a16="http://schemas.microsoft.com/office/drawing/2014/main" id="{3814BF11-024F-421E-9EA5-8FA2A570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33">
              <a:extLst>
                <a:ext uri="{FF2B5EF4-FFF2-40B4-BE49-F238E27FC236}">
                  <a16:creationId xmlns:a16="http://schemas.microsoft.com/office/drawing/2014/main" id="{3CEBB949-AA75-4A30-A1D0-2D0AFE05EFF6}"/>
                </a:ext>
              </a:extLst>
            </p:cNvPr>
            <p:cNvGrpSpPr/>
            <p:nvPr/>
          </p:nvGrpSpPr>
          <p:grpSpPr>
            <a:xfrm>
              <a:off x="4003206" y="3524732"/>
              <a:ext cx="1549107" cy="593624"/>
              <a:chOff x="725817" y="2270701"/>
              <a:chExt cx="1889082" cy="593624"/>
            </a:xfrm>
          </p:grpSpPr>
          <p:sp>
            <p:nvSpPr>
              <p:cNvPr id="44" name="Rectangle 34">
                <a:extLst>
                  <a:ext uri="{FF2B5EF4-FFF2-40B4-BE49-F238E27FC236}">
                    <a16:creationId xmlns:a16="http://schemas.microsoft.com/office/drawing/2014/main" id="{776B9CB3-21ED-4889-8FD5-90F6C1E2DFC8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Title text presets</a:t>
                </a:r>
              </a:p>
            </p:txBody>
          </p:sp>
          <p:sp>
            <p:nvSpPr>
              <p:cNvPr id="45" name="Rectangle 35">
                <a:extLst>
                  <a:ext uri="{FF2B5EF4-FFF2-40B4-BE49-F238E27FC236}">
                    <a16:creationId xmlns:a16="http://schemas.microsoft.com/office/drawing/2014/main" id="{F2A13B5B-F151-46D4-AB54-405DC301CF98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</a:rPr>
                  <a:t>This section is displayed as a text layout</a:t>
                </a:r>
                <a:br>
                  <a:rPr lang="zh-CN" altLang="en-US" sz="900">
                    <a:solidFill>
                      <a:schemeClr val="bg1"/>
                    </a:solidFill>
                  </a:rPr>
                </a:br>
                <a:r>
                  <a:rPr lang="zh-CN" altLang="en-US" sz="900">
                    <a:solidFill>
                      <a:schemeClr val="bg1"/>
                    </a:solidFill>
                  </a:rPr>
                  <a:t>(Theme font is recommended)</a:t>
                </a:r>
              </a:p>
            </p:txBody>
          </p:sp>
        </p:grp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A1EA8264-FAEA-4906-B8CF-C7E88CC63037}"/>
              </a:ext>
            </a:extLst>
          </p:cNvPr>
          <p:cNvGrpSpPr/>
          <p:nvPr/>
        </p:nvGrpSpPr>
        <p:grpSpPr>
          <a:xfrm>
            <a:off x="4641878" y="1057086"/>
            <a:ext cx="1704013" cy="2025488"/>
            <a:chOff x="6196379" y="1755251"/>
            <a:chExt cx="2448156" cy="2910018"/>
          </a:xfrm>
        </p:grpSpPr>
        <p:sp>
          <p:nvSpPr>
            <p:cNvPr id="29" name="Trapezoid 47">
              <a:extLst>
                <a:ext uri="{FF2B5EF4-FFF2-40B4-BE49-F238E27FC236}">
                  <a16:creationId xmlns:a16="http://schemas.microsoft.com/office/drawing/2014/main" id="{6ED28BC2-E989-4378-BC52-76E01CEE9747}"/>
                </a:ext>
              </a:extLst>
            </p:cNvPr>
            <p:cNvSpPr>
              <a:spLocks/>
            </p:cNvSpPr>
            <p:nvPr/>
          </p:nvSpPr>
          <p:spPr>
            <a:xfrm rot="10800000">
              <a:off x="6196379" y="2980372"/>
              <a:ext cx="2448154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Trapezoid 48">
              <a:extLst>
                <a:ext uri="{FF2B5EF4-FFF2-40B4-BE49-F238E27FC236}">
                  <a16:creationId xmlns:a16="http://schemas.microsoft.com/office/drawing/2014/main" id="{CF8D5332-9910-416A-91C3-7365018D6DF5}"/>
                </a:ext>
              </a:extLst>
            </p:cNvPr>
            <p:cNvSpPr>
              <a:spLocks/>
            </p:cNvSpPr>
            <p:nvPr/>
          </p:nvSpPr>
          <p:spPr>
            <a:xfrm rot="10800000">
              <a:off x="6652153" y="4559217"/>
              <a:ext cx="1549106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Arrow: Up 49">
              <a:extLst>
                <a:ext uri="{FF2B5EF4-FFF2-40B4-BE49-F238E27FC236}">
                  <a16:creationId xmlns:a16="http://schemas.microsoft.com/office/drawing/2014/main" id="{35F817D2-6743-4665-8B5F-60E7BB339847}"/>
                </a:ext>
              </a:extLst>
            </p:cNvPr>
            <p:cNvSpPr/>
            <p:nvPr/>
          </p:nvSpPr>
          <p:spPr>
            <a:xfrm>
              <a:off x="6196381" y="1755251"/>
              <a:ext cx="2448154" cy="2801165"/>
            </a:xfrm>
            <a:prstGeom prst="upArrow">
              <a:avLst>
                <a:gd name="adj1" fmla="val 63377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2444B7EE-8EBA-4493-9B33-2DAC740BC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9570" y="2456843"/>
              <a:ext cx="501771" cy="501771"/>
              <a:chOff x="0" y="0"/>
              <a:chExt cx="576" cy="576"/>
            </a:xfrm>
            <a:solidFill>
              <a:srgbClr val="FFFFFF"/>
            </a:solidFill>
          </p:grpSpPr>
          <p:sp>
            <p:nvSpPr>
              <p:cNvPr id="36" name="Freeform: Shape 66">
                <a:extLst>
                  <a:ext uri="{FF2B5EF4-FFF2-40B4-BE49-F238E27FC236}">
                    <a16:creationId xmlns:a16="http://schemas.microsoft.com/office/drawing/2014/main" id="{FDEC51E4-0919-40F6-A161-392C125D4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44" cy="344"/>
              </a:xfrm>
              <a:custGeom>
                <a:avLst/>
                <a:gdLst>
                  <a:gd name="T0" fmla="*/ 0 w 20573"/>
                  <a:gd name="T1" fmla="*/ 0 h 20574"/>
                  <a:gd name="T2" fmla="*/ 0 w 20573"/>
                  <a:gd name="T3" fmla="*/ 0 h 20574"/>
                  <a:gd name="T4" fmla="*/ 0 w 20573"/>
                  <a:gd name="T5" fmla="*/ 0 h 20574"/>
                  <a:gd name="T6" fmla="*/ 0 w 20573"/>
                  <a:gd name="T7" fmla="*/ 0 h 20574"/>
                  <a:gd name="T8" fmla="*/ 0 w 20573"/>
                  <a:gd name="T9" fmla="*/ 0 h 20574"/>
                  <a:gd name="T10" fmla="*/ 0 w 20573"/>
                  <a:gd name="T11" fmla="*/ 0 h 20574"/>
                  <a:gd name="T12" fmla="*/ 0 w 20573"/>
                  <a:gd name="T13" fmla="*/ 0 h 20574"/>
                  <a:gd name="T14" fmla="*/ 0 w 20573"/>
                  <a:gd name="T15" fmla="*/ 0 h 20574"/>
                  <a:gd name="T16" fmla="*/ 0 w 20573"/>
                  <a:gd name="T17" fmla="*/ 0 h 20574"/>
                  <a:gd name="T18" fmla="*/ 0 w 20573"/>
                  <a:gd name="T19" fmla="*/ 0 h 20574"/>
                  <a:gd name="T20" fmla="*/ 0 w 20573"/>
                  <a:gd name="T21" fmla="*/ 0 h 20574"/>
                  <a:gd name="T22" fmla="*/ 0 w 20573"/>
                  <a:gd name="T23" fmla="*/ 0 h 20574"/>
                  <a:gd name="T24" fmla="*/ 0 w 20573"/>
                  <a:gd name="T25" fmla="*/ 0 h 20574"/>
                  <a:gd name="T26" fmla="*/ 0 w 20573"/>
                  <a:gd name="T27" fmla="*/ 0 h 20574"/>
                  <a:gd name="T28" fmla="*/ 0 w 20573"/>
                  <a:gd name="T29" fmla="*/ 0 h 20574"/>
                  <a:gd name="T30" fmla="*/ 0 w 20573"/>
                  <a:gd name="T31" fmla="*/ 0 h 20574"/>
                  <a:gd name="T32" fmla="*/ 0 w 20573"/>
                  <a:gd name="T33" fmla="*/ 0 h 20574"/>
                  <a:gd name="T34" fmla="*/ 0 w 20573"/>
                  <a:gd name="T35" fmla="*/ 0 h 205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573" h="20574">
                    <a:moveTo>
                      <a:pt x="11769" y="16478"/>
                    </a:moveTo>
                    <a:cubicBezTo>
                      <a:pt x="11279" y="16703"/>
                      <a:pt x="10682" y="16620"/>
                      <a:pt x="10279" y="16217"/>
                    </a:cubicBezTo>
                    <a:lnTo>
                      <a:pt x="4359" y="10297"/>
                    </a:lnTo>
                    <a:cubicBezTo>
                      <a:pt x="3843" y="9781"/>
                      <a:pt x="3843" y="8941"/>
                      <a:pt x="4359" y="8424"/>
                    </a:cubicBezTo>
                    <a:lnTo>
                      <a:pt x="8424" y="4359"/>
                    </a:lnTo>
                    <a:cubicBezTo>
                      <a:pt x="8941" y="3843"/>
                      <a:pt x="9781" y="3843"/>
                      <a:pt x="10296" y="4359"/>
                    </a:cubicBezTo>
                    <a:lnTo>
                      <a:pt x="16216" y="10279"/>
                    </a:lnTo>
                    <a:cubicBezTo>
                      <a:pt x="16630" y="10692"/>
                      <a:pt x="16705" y="11311"/>
                      <a:pt x="16459" y="11806"/>
                    </a:cubicBezTo>
                    <a:lnTo>
                      <a:pt x="19303" y="14651"/>
                    </a:lnTo>
                    <a:cubicBezTo>
                      <a:pt x="21083" y="12571"/>
                      <a:pt x="20993" y="9440"/>
                      <a:pt x="19025" y="7471"/>
                    </a:cubicBezTo>
                    <a:lnTo>
                      <a:pt x="13105" y="1551"/>
                    </a:lnTo>
                    <a:cubicBezTo>
                      <a:pt x="11036" y="-517"/>
                      <a:pt x="7684" y="-517"/>
                      <a:pt x="5617" y="1551"/>
                    </a:cubicBezTo>
                    <a:lnTo>
                      <a:pt x="1552" y="5617"/>
                    </a:lnTo>
                    <a:cubicBezTo>
                      <a:pt x="-517" y="7684"/>
                      <a:pt x="-517" y="11037"/>
                      <a:pt x="1552" y="13105"/>
                    </a:cubicBezTo>
                    <a:lnTo>
                      <a:pt x="7471" y="19025"/>
                    </a:lnTo>
                    <a:cubicBezTo>
                      <a:pt x="9430" y="20984"/>
                      <a:pt x="12541" y="21083"/>
                      <a:pt x="14621" y="19330"/>
                    </a:cubicBezTo>
                    <a:lnTo>
                      <a:pt x="11769" y="16478"/>
                    </a:lnTo>
                    <a:close/>
                    <a:moveTo>
                      <a:pt x="11769" y="1647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67">
                <a:extLst>
                  <a:ext uri="{FF2B5EF4-FFF2-40B4-BE49-F238E27FC236}">
                    <a16:creationId xmlns:a16="http://schemas.microsoft.com/office/drawing/2014/main" id="{DB750C31-1D70-469A-8B99-AB4D5C42F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231"/>
                <a:ext cx="345" cy="345"/>
              </a:xfrm>
              <a:custGeom>
                <a:avLst/>
                <a:gdLst>
                  <a:gd name="T0" fmla="*/ 0 w 20573"/>
                  <a:gd name="T1" fmla="*/ 0 h 20573"/>
                  <a:gd name="T2" fmla="*/ 0 w 20573"/>
                  <a:gd name="T3" fmla="*/ 0 h 20573"/>
                  <a:gd name="T4" fmla="*/ 0 w 20573"/>
                  <a:gd name="T5" fmla="*/ 0 h 20573"/>
                  <a:gd name="T6" fmla="*/ 0 w 20573"/>
                  <a:gd name="T7" fmla="*/ 0 h 20573"/>
                  <a:gd name="T8" fmla="*/ 0 w 20573"/>
                  <a:gd name="T9" fmla="*/ 0 h 20573"/>
                  <a:gd name="T10" fmla="*/ 0 w 20573"/>
                  <a:gd name="T11" fmla="*/ 0 h 20573"/>
                  <a:gd name="T12" fmla="*/ 0 w 20573"/>
                  <a:gd name="T13" fmla="*/ 0 h 20573"/>
                  <a:gd name="T14" fmla="*/ 0 w 20573"/>
                  <a:gd name="T15" fmla="*/ 0 h 20573"/>
                  <a:gd name="T16" fmla="*/ 0 w 20573"/>
                  <a:gd name="T17" fmla="*/ 0 h 20573"/>
                  <a:gd name="T18" fmla="*/ 0 w 20573"/>
                  <a:gd name="T19" fmla="*/ 0 h 20573"/>
                  <a:gd name="T20" fmla="*/ 0 w 20573"/>
                  <a:gd name="T21" fmla="*/ 0 h 20573"/>
                  <a:gd name="T22" fmla="*/ 0 w 20573"/>
                  <a:gd name="T23" fmla="*/ 0 h 20573"/>
                  <a:gd name="T24" fmla="*/ 0 w 20573"/>
                  <a:gd name="T25" fmla="*/ 0 h 20573"/>
                  <a:gd name="T26" fmla="*/ 0 w 20573"/>
                  <a:gd name="T27" fmla="*/ 0 h 20573"/>
                  <a:gd name="T28" fmla="*/ 0 w 20573"/>
                  <a:gd name="T29" fmla="*/ 0 h 20573"/>
                  <a:gd name="T30" fmla="*/ 0 w 20573"/>
                  <a:gd name="T31" fmla="*/ 0 h 20573"/>
                  <a:gd name="T32" fmla="*/ 0 w 20573"/>
                  <a:gd name="T33" fmla="*/ 0 h 20573"/>
                  <a:gd name="T34" fmla="*/ 0 w 20573"/>
                  <a:gd name="T35" fmla="*/ 0 h 205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573" h="20573">
                    <a:moveTo>
                      <a:pt x="14956" y="19022"/>
                    </a:moveTo>
                    <a:lnTo>
                      <a:pt x="19023" y="14957"/>
                    </a:lnTo>
                    <a:cubicBezTo>
                      <a:pt x="21090" y="12888"/>
                      <a:pt x="21090" y="9536"/>
                      <a:pt x="19023" y="7469"/>
                    </a:cubicBezTo>
                    <a:lnTo>
                      <a:pt x="13103" y="1549"/>
                    </a:lnTo>
                    <a:cubicBezTo>
                      <a:pt x="11134" y="-420"/>
                      <a:pt x="8003" y="-510"/>
                      <a:pt x="5922" y="1270"/>
                    </a:cubicBezTo>
                    <a:lnTo>
                      <a:pt x="8767" y="4115"/>
                    </a:lnTo>
                    <a:cubicBezTo>
                      <a:pt x="9263" y="3867"/>
                      <a:pt x="9881" y="3944"/>
                      <a:pt x="10295" y="4357"/>
                    </a:cubicBezTo>
                    <a:lnTo>
                      <a:pt x="16214" y="10277"/>
                    </a:lnTo>
                    <a:cubicBezTo>
                      <a:pt x="16730" y="10793"/>
                      <a:pt x="16730" y="11633"/>
                      <a:pt x="16214" y="12149"/>
                    </a:cubicBezTo>
                    <a:lnTo>
                      <a:pt x="12149" y="16214"/>
                    </a:lnTo>
                    <a:cubicBezTo>
                      <a:pt x="11632" y="16730"/>
                      <a:pt x="10792" y="16730"/>
                      <a:pt x="10277" y="16214"/>
                    </a:cubicBezTo>
                    <a:lnTo>
                      <a:pt x="4357" y="10295"/>
                    </a:lnTo>
                    <a:cubicBezTo>
                      <a:pt x="3954" y="9892"/>
                      <a:pt x="3870" y="9294"/>
                      <a:pt x="4096" y="8805"/>
                    </a:cubicBezTo>
                    <a:lnTo>
                      <a:pt x="1243" y="5952"/>
                    </a:lnTo>
                    <a:cubicBezTo>
                      <a:pt x="-510" y="8032"/>
                      <a:pt x="-410" y="11143"/>
                      <a:pt x="1549" y="13102"/>
                    </a:cubicBezTo>
                    <a:lnTo>
                      <a:pt x="7469" y="19022"/>
                    </a:lnTo>
                    <a:cubicBezTo>
                      <a:pt x="9536" y="21090"/>
                      <a:pt x="12889" y="21090"/>
                      <a:pt x="14956" y="19022"/>
                    </a:cubicBezTo>
                    <a:close/>
                    <a:moveTo>
                      <a:pt x="14956" y="1902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70">
                <a:extLst>
                  <a:ext uri="{FF2B5EF4-FFF2-40B4-BE49-F238E27FC236}">
                    <a16:creationId xmlns:a16="http://schemas.microsoft.com/office/drawing/2014/main" id="{9ED15B1C-4A04-4403-A2B8-A3033990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" y="151"/>
                <a:ext cx="269" cy="270"/>
              </a:xfrm>
              <a:custGeom>
                <a:avLst/>
                <a:gdLst>
                  <a:gd name="T0" fmla="*/ 0 w 21091"/>
                  <a:gd name="T1" fmla="*/ 0 h 21090"/>
                  <a:gd name="T2" fmla="*/ 0 w 21091"/>
                  <a:gd name="T3" fmla="*/ 0 h 21090"/>
                  <a:gd name="T4" fmla="*/ 0 w 21091"/>
                  <a:gd name="T5" fmla="*/ 0 h 21090"/>
                  <a:gd name="T6" fmla="*/ 0 w 21091"/>
                  <a:gd name="T7" fmla="*/ 0 h 21090"/>
                  <a:gd name="T8" fmla="*/ 0 w 21091"/>
                  <a:gd name="T9" fmla="*/ 0 h 21090"/>
                  <a:gd name="T10" fmla="*/ 0 w 21091"/>
                  <a:gd name="T11" fmla="*/ 0 h 21090"/>
                  <a:gd name="T12" fmla="*/ 0 w 21091"/>
                  <a:gd name="T13" fmla="*/ 0 h 21090"/>
                  <a:gd name="T14" fmla="*/ 0 w 21091"/>
                  <a:gd name="T15" fmla="*/ 0 h 210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091" h="21090">
                    <a:moveTo>
                      <a:pt x="763" y="763"/>
                    </a:moveTo>
                    <a:cubicBezTo>
                      <a:pt x="-254" y="1780"/>
                      <a:pt x="-254" y="3428"/>
                      <a:pt x="762" y="4445"/>
                    </a:cubicBezTo>
                    <a:lnTo>
                      <a:pt x="16645" y="20328"/>
                    </a:lnTo>
                    <a:cubicBezTo>
                      <a:pt x="17663" y="21344"/>
                      <a:pt x="19312" y="21346"/>
                      <a:pt x="20329" y="20329"/>
                    </a:cubicBezTo>
                    <a:cubicBezTo>
                      <a:pt x="21346" y="19312"/>
                      <a:pt x="21345" y="17663"/>
                      <a:pt x="20328" y="16646"/>
                    </a:cubicBezTo>
                    <a:lnTo>
                      <a:pt x="4444" y="763"/>
                    </a:lnTo>
                    <a:cubicBezTo>
                      <a:pt x="3428" y="-254"/>
                      <a:pt x="1780" y="-253"/>
                      <a:pt x="763" y="763"/>
                    </a:cubicBezTo>
                    <a:close/>
                    <a:moveTo>
                      <a:pt x="763" y="7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" name="Group 36">
              <a:extLst>
                <a:ext uri="{FF2B5EF4-FFF2-40B4-BE49-F238E27FC236}">
                  <a16:creationId xmlns:a16="http://schemas.microsoft.com/office/drawing/2014/main" id="{A10874AA-EF93-4B2D-9CA0-4CD80CC299C3}"/>
                </a:ext>
              </a:extLst>
            </p:cNvPr>
            <p:cNvGrpSpPr/>
            <p:nvPr/>
          </p:nvGrpSpPr>
          <p:grpSpPr>
            <a:xfrm>
              <a:off x="6652151" y="3524732"/>
              <a:ext cx="1549107" cy="593624"/>
              <a:chOff x="725817" y="2270701"/>
              <a:chExt cx="1889082" cy="593624"/>
            </a:xfrm>
          </p:grpSpPr>
          <p:sp>
            <p:nvSpPr>
              <p:cNvPr id="34" name="Rectangle 37">
                <a:extLst>
                  <a:ext uri="{FF2B5EF4-FFF2-40B4-BE49-F238E27FC236}">
                    <a16:creationId xmlns:a16="http://schemas.microsoft.com/office/drawing/2014/main" id="{8AFD5113-3395-4708-8BC1-3BE95352495D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Title text presets</a:t>
                </a:r>
              </a:p>
            </p:txBody>
          </p:sp>
          <p:sp>
            <p:nvSpPr>
              <p:cNvPr id="35" name="Rectangle 54">
                <a:extLst>
                  <a:ext uri="{FF2B5EF4-FFF2-40B4-BE49-F238E27FC236}">
                    <a16:creationId xmlns:a16="http://schemas.microsoft.com/office/drawing/2014/main" id="{F908D546-AECB-4F00-9D74-97163D117162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</a:rPr>
                  <a:t>This section is displayed as a text layout</a:t>
                </a:r>
                <a:br>
                  <a:rPr lang="zh-CN" altLang="en-US" sz="900">
                    <a:solidFill>
                      <a:schemeClr val="bg1"/>
                    </a:solidFill>
                  </a:rPr>
                </a:br>
                <a:r>
                  <a:rPr lang="zh-CN" altLang="en-US" sz="900">
                    <a:solidFill>
                      <a:schemeClr val="bg1"/>
                    </a:solidFill>
                  </a:rPr>
                  <a:t>(Theme font is recommended)</a:t>
                </a:r>
              </a:p>
            </p:txBody>
          </p:sp>
        </p:grp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3A468CC1-68CD-4F8D-BF81-DFAA8ADAB2F8}"/>
              </a:ext>
            </a:extLst>
          </p:cNvPr>
          <p:cNvGrpSpPr/>
          <p:nvPr/>
        </p:nvGrpSpPr>
        <p:grpSpPr>
          <a:xfrm>
            <a:off x="6485649" y="1057086"/>
            <a:ext cx="1704013" cy="2025488"/>
            <a:chOff x="8845325" y="1755251"/>
            <a:chExt cx="2448156" cy="2910018"/>
          </a:xfrm>
        </p:grpSpPr>
        <p:sp>
          <p:nvSpPr>
            <p:cNvPr id="22" name="Trapezoid 51">
              <a:extLst>
                <a:ext uri="{FF2B5EF4-FFF2-40B4-BE49-F238E27FC236}">
                  <a16:creationId xmlns:a16="http://schemas.microsoft.com/office/drawing/2014/main" id="{F3202E36-721D-4C63-850D-7721E242A57C}"/>
                </a:ext>
              </a:extLst>
            </p:cNvPr>
            <p:cNvSpPr>
              <a:spLocks/>
            </p:cNvSpPr>
            <p:nvPr/>
          </p:nvSpPr>
          <p:spPr>
            <a:xfrm rot="10800000">
              <a:off x="8845325" y="2980372"/>
              <a:ext cx="2448154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rapezoid 52">
              <a:extLst>
                <a:ext uri="{FF2B5EF4-FFF2-40B4-BE49-F238E27FC236}">
                  <a16:creationId xmlns:a16="http://schemas.microsoft.com/office/drawing/2014/main" id="{E5C7DB42-1991-41BB-AC4F-E18C4C40BA30}"/>
                </a:ext>
              </a:extLst>
            </p:cNvPr>
            <p:cNvSpPr>
              <a:spLocks/>
            </p:cNvSpPr>
            <p:nvPr/>
          </p:nvSpPr>
          <p:spPr>
            <a:xfrm rot="10800000">
              <a:off x="9301099" y="4559217"/>
              <a:ext cx="1549106" cy="106052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Arrow: Up 53">
              <a:extLst>
                <a:ext uri="{FF2B5EF4-FFF2-40B4-BE49-F238E27FC236}">
                  <a16:creationId xmlns:a16="http://schemas.microsoft.com/office/drawing/2014/main" id="{A8B28A20-BE59-42E6-9B5F-B5C2FAD161A4}"/>
                </a:ext>
              </a:extLst>
            </p:cNvPr>
            <p:cNvSpPr/>
            <p:nvPr/>
          </p:nvSpPr>
          <p:spPr>
            <a:xfrm>
              <a:off x="8845327" y="1755251"/>
              <a:ext cx="2448154" cy="2801165"/>
            </a:xfrm>
            <a:prstGeom prst="upArrow">
              <a:avLst>
                <a:gd name="adj1" fmla="val 63377"/>
                <a:gd name="adj2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60">
              <a:extLst>
                <a:ext uri="{FF2B5EF4-FFF2-40B4-BE49-F238E27FC236}">
                  <a16:creationId xmlns:a16="http://schemas.microsoft.com/office/drawing/2014/main" id="{51650BC6-2252-40B8-932C-690087021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7895" y="2518501"/>
              <a:ext cx="603010" cy="379981"/>
            </a:xfrm>
            <a:custGeom>
              <a:avLst/>
              <a:gdLst>
                <a:gd name="T0" fmla="*/ 205817445 w 21600"/>
                <a:gd name="T1" fmla="*/ 12896655 h 21600"/>
                <a:gd name="T2" fmla="*/ 205817445 w 21600"/>
                <a:gd name="T3" fmla="*/ 3873124 h 21600"/>
                <a:gd name="T4" fmla="*/ 190413453 w 21600"/>
                <a:gd name="T5" fmla="*/ 0 h 21600"/>
                <a:gd name="T6" fmla="*/ 15405247 w 21600"/>
                <a:gd name="T7" fmla="*/ 0 h 21600"/>
                <a:gd name="T8" fmla="*/ 0 w 21600"/>
                <a:gd name="T9" fmla="*/ 3873124 h 21600"/>
                <a:gd name="T10" fmla="*/ 0 w 21600"/>
                <a:gd name="T11" fmla="*/ 41275556 h 21600"/>
                <a:gd name="T12" fmla="*/ 15405247 w 21600"/>
                <a:gd name="T13" fmla="*/ 45148680 h 21600"/>
                <a:gd name="T14" fmla="*/ 190413453 w 21600"/>
                <a:gd name="T15" fmla="*/ 45148680 h 21600"/>
                <a:gd name="T16" fmla="*/ 205817445 w 21600"/>
                <a:gd name="T17" fmla="*/ 41275556 h 21600"/>
                <a:gd name="T18" fmla="*/ 205817445 w 21600"/>
                <a:gd name="T19" fmla="*/ 32367006 h 21600"/>
                <a:gd name="T20" fmla="*/ 205817445 w 21600"/>
                <a:gd name="T21" fmla="*/ 32488207 h 21600"/>
                <a:gd name="T22" fmla="*/ 286355233 w 21600"/>
                <a:gd name="T23" fmla="*/ 41984108 h 21600"/>
                <a:gd name="T24" fmla="*/ 286355233 w 21600"/>
                <a:gd name="T25" fmla="*/ 3315119 h 21600"/>
                <a:gd name="T26" fmla="*/ 205817445 w 21600"/>
                <a:gd name="T27" fmla="*/ 12896655 h 21600"/>
                <a:gd name="T28" fmla="*/ 205817445 w 21600"/>
                <a:gd name="T29" fmla="*/ 12896655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15525" y="6170"/>
                  </a:moveTo>
                  <a:lnTo>
                    <a:pt x="15525" y="1853"/>
                  </a:lnTo>
                  <a:cubicBezTo>
                    <a:pt x="15525" y="834"/>
                    <a:pt x="15002" y="0"/>
                    <a:pt x="14363" y="0"/>
                  </a:cubicBezTo>
                  <a:lnTo>
                    <a:pt x="1162" y="0"/>
                  </a:lnTo>
                  <a:cubicBezTo>
                    <a:pt x="523" y="0"/>
                    <a:pt x="0" y="834"/>
                    <a:pt x="0" y="1853"/>
                  </a:cubicBezTo>
                  <a:lnTo>
                    <a:pt x="0" y="19747"/>
                  </a:lnTo>
                  <a:cubicBezTo>
                    <a:pt x="0" y="20766"/>
                    <a:pt x="523" y="21600"/>
                    <a:pt x="1162" y="21600"/>
                  </a:cubicBezTo>
                  <a:lnTo>
                    <a:pt x="14363" y="21600"/>
                  </a:lnTo>
                  <a:cubicBezTo>
                    <a:pt x="15002" y="21600"/>
                    <a:pt x="15525" y="20766"/>
                    <a:pt x="15525" y="19747"/>
                  </a:cubicBezTo>
                  <a:lnTo>
                    <a:pt x="15525" y="15485"/>
                  </a:lnTo>
                  <a:lnTo>
                    <a:pt x="15525" y="15543"/>
                  </a:lnTo>
                  <a:lnTo>
                    <a:pt x="21600" y="20086"/>
                  </a:lnTo>
                  <a:lnTo>
                    <a:pt x="21600" y="1586"/>
                  </a:lnTo>
                  <a:lnTo>
                    <a:pt x="15525" y="6170"/>
                  </a:lnTo>
                  <a:close/>
                  <a:moveTo>
                    <a:pt x="15525" y="617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57">
              <a:extLst>
                <a:ext uri="{FF2B5EF4-FFF2-40B4-BE49-F238E27FC236}">
                  <a16:creationId xmlns:a16="http://schemas.microsoft.com/office/drawing/2014/main" id="{17B22886-C651-4C3F-A154-B64FA69B7051}"/>
                </a:ext>
              </a:extLst>
            </p:cNvPr>
            <p:cNvGrpSpPr/>
            <p:nvPr/>
          </p:nvGrpSpPr>
          <p:grpSpPr>
            <a:xfrm>
              <a:off x="9301096" y="3524732"/>
              <a:ext cx="1549107" cy="593624"/>
              <a:chOff x="725817" y="2270701"/>
              <a:chExt cx="1889082" cy="593624"/>
            </a:xfrm>
          </p:grpSpPr>
          <p:sp>
            <p:nvSpPr>
              <p:cNvPr id="27" name="Rectangle 58">
                <a:extLst>
                  <a:ext uri="{FF2B5EF4-FFF2-40B4-BE49-F238E27FC236}">
                    <a16:creationId xmlns:a16="http://schemas.microsoft.com/office/drawing/2014/main" id="{4AE469BC-1DFD-475D-8AEE-A2224E3A8732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</a:rPr>
                  <a:t>Title text presets</a:t>
                </a:r>
              </a:p>
            </p:txBody>
          </p:sp>
          <p:sp>
            <p:nvSpPr>
              <p:cNvPr id="28" name="Rectangle 62">
                <a:extLst>
                  <a:ext uri="{FF2B5EF4-FFF2-40B4-BE49-F238E27FC236}">
                    <a16:creationId xmlns:a16="http://schemas.microsoft.com/office/drawing/2014/main" id="{B8A6613A-6E12-45C0-B75C-E93B07B7B5E5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bg1"/>
                    </a:solidFill>
                  </a:rPr>
                  <a:t>This section is displayed as a text layout</a:t>
                </a:r>
                <a:br>
                  <a:rPr lang="zh-CN" altLang="en-US" sz="900">
                    <a:solidFill>
                      <a:schemeClr val="bg1"/>
                    </a:solidFill>
                  </a:rPr>
                </a:br>
                <a:r>
                  <a:rPr lang="zh-CN" altLang="en-US" sz="900">
                    <a:solidFill>
                      <a:schemeClr val="bg1"/>
                    </a:solidFill>
                  </a:rPr>
                  <a:t>(Theme font is recommended)</a:t>
                </a:r>
              </a:p>
            </p:txBody>
          </p:sp>
        </p:grpSp>
      </p:grpSp>
      <p:grpSp>
        <p:nvGrpSpPr>
          <p:cNvPr id="6" name="Group 46">
            <a:extLst>
              <a:ext uri="{FF2B5EF4-FFF2-40B4-BE49-F238E27FC236}">
                <a16:creationId xmlns:a16="http://schemas.microsoft.com/office/drawing/2014/main" id="{26D2C889-A57C-4423-A371-217E16E25CB1}"/>
              </a:ext>
            </a:extLst>
          </p:cNvPr>
          <p:cNvGrpSpPr/>
          <p:nvPr/>
        </p:nvGrpSpPr>
        <p:grpSpPr>
          <a:xfrm>
            <a:off x="1084986" y="3355342"/>
            <a:ext cx="1659857" cy="642945"/>
            <a:chOff x="1732858" y="5001250"/>
            <a:chExt cx="2213143" cy="857260"/>
          </a:xfrm>
        </p:grpSpPr>
        <p:sp>
          <p:nvSpPr>
            <p:cNvPr id="16" name="TextBox 77">
              <a:extLst>
                <a:ext uri="{FF2B5EF4-FFF2-40B4-BE49-F238E27FC236}">
                  <a16:creationId xmlns:a16="http://schemas.microsoft.com/office/drawing/2014/main" id="{13487D94-967F-45CB-8071-B4FEBC40FD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</a:rPr>
                <a:t>Title text presets</a:t>
              </a:r>
            </a:p>
          </p:txBody>
        </p:sp>
        <p:sp>
          <p:nvSpPr>
            <p:cNvPr id="17" name="TextBox 78">
              <a:extLst>
                <a:ext uri="{FF2B5EF4-FFF2-40B4-BE49-F238E27FC236}">
                  <a16:creationId xmlns:a16="http://schemas.microsoft.com/office/drawing/2014/main" id="{2F347E13-3AC2-40CE-9DB4-5E3BA68BD5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7" name="Group 50">
            <a:extLst>
              <a:ext uri="{FF2B5EF4-FFF2-40B4-BE49-F238E27FC236}">
                <a16:creationId xmlns:a16="http://schemas.microsoft.com/office/drawing/2014/main" id="{46463E55-6C51-4BE2-A1B7-EB31D580C030}"/>
              </a:ext>
            </a:extLst>
          </p:cNvPr>
          <p:cNvGrpSpPr/>
          <p:nvPr/>
        </p:nvGrpSpPr>
        <p:grpSpPr>
          <a:xfrm>
            <a:off x="2856377" y="3355342"/>
            <a:ext cx="1659857" cy="642945"/>
            <a:chOff x="1732858" y="5001250"/>
            <a:chExt cx="2213143" cy="857260"/>
          </a:xfrm>
        </p:grpSpPr>
        <p:sp>
          <p:nvSpPr>
            <p:cNvPr id="14" name="TextBox 75">
              <a:extLst>
                <a:ext uri="{FF2B5EF4-FFF2-40B4-BE49-F238E27FC236}">
                  <a16:creationId xmlns:a16="http://schemas.microsoft.com/office/drawing/2014/main" id="{6645A378-7521-4F71-A7BA-F2B07F38A9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2"/>
                  </a:solidFill>
                </a:rPr>
                <a:t>Title text presets</a:t>
              </a:r>
            </a:p>
          </p:txBody>
        </p:sp>
        <p:sp>
          <p:nvSpPr>
            <p:cNvPr id="15" name="TextBox 76">
              <a:extLst>
                <a:ext uri="{FF2B5EF4-FFF2-40B4-BE49-F238E27FC236}">
                  <a16:creationId xmlns:a16="http://schemas.microsoft.com/office/drawing/2014/main" id="{4A6617A3-4FC5-41E4-9447-B92076A421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8" name="Group 68">
            <a:extLst>
              <a:ext uri="{FF2B5EF4-FFF2-40B4-BE49-F238E27FC236}">
                <a16:creationId xmlns:a16="http://schemas.microsoft.com/office/drawing/2014/main" id="{953B7132-40F6-42C4-A7EE-DD2E085D3343}"/>
              </a:ext>
            </a:extLst>
          </p:cNvPr>
          <p:cNvGrpSpPr/>
          <p:nvPr/>
        </p:nvGrpSpPr>
        <p:grpSpPr>
          <a:xfrm>
            <a:off x="4627767" y="3355342"/>
            <a:ext cx="1659857" cy="642945"/>
            <a:chOff x="1732858" y="5001250"/>
            <a:chExt cx="2213143" cy="857260"/>
          </a:xfrm>
        </p:grpSpPr>
        <p:sp>
          <p:nvSpPr>
            <p:cNvPr id="12" name="TextBox 73">
              <a:extLst>
                <a:ext uri="{FF2B5EF4-FFF2-40B4-BE49-F238E27FC236}">
                  <a16:creationId xmlns:a16="http://schemas.microsoft.com/office/drawing/2014/main" id="{D913FFE6-21E5-4C1A-B317-0736A92701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</a:rPr>
                <a:t>Title text presets</a:t>
              </a:r>
            </a:p>
          </p:txBody>
        </p:sp>
        <p:sp>
          <p:nvSpPr>
            <p:cNvPr id="13" name="TextBox 74">
              <a:extLst>
                <a:ext uri="{FF2B5EF4-FFF2-40B4-BE49-F238E27FC236}">
                  <a16:creationId xmlns:a16="http://schemas.microsoft.com/office/drawing/2014/main" id="{078423D8-D84A-4FCB-9A7E-1A21F10541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grpSp>
        <p:nvGrpSpPr>
          <p:cNvPr id="9" name="Group 69">
            <a:extLst>
              <a:ext uri="{FF2B5EF4-FFF2-40B4-BE49-F238E27FC236}">
                <a16:creationId xmlns:a16="http://schemas.microsoft.com/office/drawing/2014/main" id="{514A9061-F7A8-41CE-85FE-AFED072A02EB}"/>
              </a:ext>
            </a:extLst>
          </p:cNvPr>
          <p:cNvGrpSpPr/>
          <p:nvPr/>
        </p:nvGrpSpPr>
        <p:grpSpPr>
          <a:xfrm>
            <a:off x="6399158" y="3355342"/>
            <a:ext cx="1659857" cy="642945"/>
            <a:chOff x="1732858" y="5001250"/>
            <a:chExt cx="2213143" cy="857260"/>
          </a:xfrm>
        </p:grpSpPr>
        <p:sp>
          <p:nvSpPr>
            <p:cNvPr id="10" name="TextBox 71">
              <a:extLst>
                <a:ext uri="{FF2B5EF4-FFF2-40B4-BE49-F238E27FC236}">
                  <a16:creationId xmlns:a16="http://schemas.microsoft.com/office/drawing/2014/main" id="{98A88736-D49C-43D6-9936-F72065338B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4"/>
                  </a:solidFill>
                </a:rPr>
                <a:t>Title text presets</a:t>
              </a:r>
            </a:p>
          </p:txBody>
        </p:sp>
        <p:sp>
          <p:nvSpPr>
            <p:cNvPr id="11" name="TextBox 72">
              <a:extLst>
                <a:ext uri="{FF2B5EF4-FFF2-40B4-BE49-F238E27FC236}">
                  <a16:creationId xmlns:a16="http://schemas.microsoft.com/office/drawing/2014/main" id="{8F8A1844-0801-44DC-9B92-81C621A465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F116461E-0AAE-440B-8CB4-7B7ED17FA83E}"/>
              </a:ext>
            </a:extLst>
          </p:cNvPr>
          <p:cNvSpPr txBox="1">
            <a:spLocks/>
          </p:cNvSpPr>
          <p:nvPr/>
        </p:nvSpPr>
        <p:spPr>
          <a:xfrm>
            <a:off x="279905" y="200199"/>
            <a:ext cx="246493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7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绿色水彩风时尚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ttps://www.freeppt7.com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CE3D9"/>
      </a:accent1>
      <a:accent2>
        <a:srgbClr val="ACC2C0"/>
      </a:accent2>
      <a:accent3>
        <a:srgbClr val="CCE3D9"/>
      </a:accent3>
      <a:accent4>
        <a:srgbClr val="ACC2C0"/>
      </a:accent4>
      <a:accent5>
        <a:srgbClr val="ACC2C0"/>
      </a:accent5>
      <a:accent6>
        <a:srgbClr val="CCE3D9"/>
      </a:accent6>
      <a:hlink>
        <a:srgbClr val="262626"/>
      </a:hlink>
      <a:folHlink>
        <a:srgbClr val="78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CCE3D9"/>
    </a:accent1>
    <a:accent2>
      <a:srgbClr val="ACC2C0"/>
    </a:accent2>
    <a:accent3>
      <a:srgbClr val="CCE3D9"/>
    </a:accent3>
    <a:accent4>
      <a:srgbClr val="ACC2C0"/>
    </a:accent4>
    <a:accent5>
      <a:srgbClr val="ACC2C0"/>
    </a:accent5>
    <a:accent6>
      <a:srgbClr val="CCE3D9"/>
    </a:accent6>
    <a:hlink>
      <a:srgbClr val="262626"/>
    </a:hlink>
    <a:folHlink>
      <a:srgbClr val="78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8923</TotalTime>
  <Words>1246</Words>
  <Application>Microsoft Office PowerPoint</Application>
  <PresentationFormat>全屏显示(16:9)</PresentationFormat>
  <Paragraphs>280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DFPOP1W7-B5</vt:lpstr>
      <vt:lpstr>方正兰亭黑简体</vt:lpstr>
      <vt:lpstr>微软雅黑</vt:lpstr>
      <vt:lpstr>Arial</vt:lpstr>
      <vt:lpstr>Calibri</vt:lpstr>
      <vt:lpstr>https://www.freeppt7.com​​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https://www.freeppt7.com</dc:creator>
  <cp:keywords>RP</cp:keywords>
  <dc:description>RP</dc:description>
  <cp:lastModifiedBy>之灵 宇</cp:lastModifiedBy>
  <cp:revision>978</cp:revision>
  <dcterms:created xsi:type="dcterms:W3CDTF">2015-04-24T01:01:13Z</dcterms:created>
  <dcterms:modified xsi:type="dcterms:W3CDTF">2019-08-22T07:50:49Z</dcterms:modified>
  <cp:category>RP</cp:category>
  <cp:contentStatus>RP</cp:contentStatus>
</cp:coreProperties>
</file>