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1"/>
  </p:notesMasterIdLst>
  <p:sldIdLst>
    <p:sldId id="256" r:id="rId4"/>
    <p:sldId id="261" r:id="rId5"/>
    <p:sldId id="264" r:id="rId6"/>
    <p:sldId id="271" r:id="rId7"/>
    <p:sldId id="265" r:id="rId8"/>
    <p:sldId id="274" r:id="rId9"/>
    <p:sldId id="273" r:id="rId10"/>
    <p:sldId id="279" r:id="rId11"/>
    <p:sldId id="294" r:id="rId12"/>
    <p:sldId id="281" r:id="rId13"/>
    <p:sldId id="285" r:id="rId14"/>
    <p:sldId id="291" r:id="rId15"/>
    <p:sldId id="282" r:id="rId16"/>
    <p:sldId id="286" r:id="rId17"/>
    <p:sldId id="299" r:id="rId18"/>
    <p:sldId id="284" r:id="rId19"/>
    <p:sldId id="295" r:id="rId20"/>
    <p:sldId id="292" r:id="rId21"/>
    <p:sldId id="277" r:id="rId22"/>
    <p:sldId id="296" r:id="rId23"/>
    <p:sldId id="278" r:id="rId24"/>
    <p:sldId id="287" r:id="rId25"/>
    <p:sldId id="280" r:id="rId26"/>
    <p:sldId id="288" r:id="rId27"/>
    <p:sldId id="276" r:id="rId28"/>
    <p:sldId id="293" r:id="rId29"/>
    <p:sldId id="283" r:id="rId30"/>
    <p:sldId id="289" r:id="rId31"/>
    <p:sldId id="290" r:id="rId32"/>
    <p:sldId id="275" r:id="rId33"/>
    <p:sldId id="270" r:id="rId34"/>
    <p:sldId id="272" r:id="rId35"/>
    <p:sldId id="262" r:id="rId36"/>
    <p:sldId id="300" r:id="rId37"/>
    <p:sldId id="257" r:id="rId38"/>
    <p:sldId id="258" r:id="rId39"/>
    <p:sldId id="267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90"/>
      </p:cViewPr>
      <p:guideLst>
        <p:guide orient="horz" pos="1620"/>
        <p:guide pos="2880"/>
        <p:guide orient="horz" pos="1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DBBA-404A-9CFB-157E03E468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BBA-404A-9CFB-157E03E4689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BA-404A-9CFB-157E03E46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0"/>
          <c:w val="0.95416666666666672"/>
          <c:h val="0.995829395341139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FC-4667-9B2E-EF77F7D6455D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FC-4667-9B2E-EF77F7D645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5FC-4667-9B2E-EF77F7D6455D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FC-4667-9B2E-EF77F7D645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5FC-4667-9B2E-EF77F7D6455D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FC-4667-9B2E-EF77F7D645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5FC-4667-9B2E-EF77F7D6455D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FC-4667-9B2E-EF77F7D64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1669888"/>
        <c:axId val="1151664992"/>
      </c:barChart>
      <c:catAx>
        <c:axId val="115166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151664992"/>
        <c:crosses val="autoZero"/>
        <c:auto val="1"/>
        <c:lblAlgn val="ctr"/>
        <c:lblOffset val="100"/>
        <c:noMultiLvlLbl val="0"/>
      </c:catAx>
      <c:valAx>
        <c:axId val="11516649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15166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60</c:v>
                </c:pt>
                <c:pt idx="2">
                  <c:v>55</c:v>
                </c:pt>
                <c:pt idx="3">
                  <c:v>65</c:v>
                </c:pt>
                <c:pt idx="4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72-452D-BBD4-D152376190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50</c:v>
                </c:pt>
                <c:pt idx="2">
                  <c:v>40</c:v>
                </c:pt>
                <c:pt idx="3">
                  <c:v>75</c:v>
                </c:pt>
                <c:pt idx="4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72-452D-BBD4-D152376190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40</c:v>
                </c:pt>
                <c:pt idx="2">
                  <c:v>35</c:v>
                </c:pt>
                <c:pt idx="3">
                  <c:v>70</c:v>
                </c:pt>
                <c:pt idx="4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72-452D-BBD4-D15237619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1661728"/>
        <c:axId val="1151667168"/>
      </c:lineChart>
      <c:catAx>
        <c:axId val="1151661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51667168"/>
        <c:crosses val="autoZero"/>
        <c:auto val="1"/>
        <c:lblAlgn val="ctr"/>
        <c:lblOffset val="100"/>
        <c:noMultiLvlLbl val="0"/>
      </c:catAx>
      <c:valAx>
        <c:axId val="115166716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15166172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5454-4B64-8CDA-C2F1E5433F0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5454-4B64-8CDA-C2F1E5433F0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454-4B64-8CDA-C2F1E5433F0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5454-4B64-8CDA-C2F1E5433F0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35</c:v>
                </c:pt>
                <c:pt idx="2">
                  <c:v>80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54-4B64-8CDA-C2F1E5433F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65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54-4B64-8CDA-C2F1E5433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overlap val="100"/>
        <c:axId val="1082461152"/>
        <c:axId val="1082467136"/>
      </c:barChart>
      <c:catAx>
        <c:axId val="1082461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082467136"/>
        <c:crosses val="autoZero"/>
        <c:auto val="1"/>
        <c:lblAlgn val="ctr"/>
        <c:lblOffset val="100"/>
        <c:noMultiLvlLbl val="0"/>
      </c:catAx>
      <c:valAx>
        <c:axId val="108246713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08246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69FD-40F4-B6C7-8431FAD5AC8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69FD-40F4-B6C7-8431FAD5AC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FD-40F4-B6C7-8431FAD5A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C803-499D-8F77-E733B18544F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C803-499D-8F77-E733B18544F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03-499D-8F77-E733B1854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0E06-42D2-B8A0-09A7573E5DB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0E06-42D2-B8A0-09A7573E5DB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06-42D2-B8A0-09A7573E5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6B1D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D08-4B6D-89AC-F0599AB46EA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AD08-4B6D-89AC-F0599AB46E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D08-4B6D-89AC-F0599AB46EA1}"/>
              </c:ext>
            </c:extLst>
          </c:dPt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08-4B6D-89AC-F0599AB46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1656832"/>
        <c:axId val="1151657376"/>
      </c:barChart>
      <c:catAx>
        <c:axId val="115165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151657376"/>
        <c:crosses val="autoZero"/>
        <c:auto val="1"/>
        <c:lblAlgn val="ctr"/>
        <c:lblOffset val="100"/>
        <c:noMultiLvlLbl val="0"/>
      </c:catAx>
      <c:valAx>
        <c:axId val="11516573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15165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6B1D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324-4F1C-BA96-0F444BF9A7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B324-4F1C-BA96-0F444BF9A7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324-4F1C-BA96-0F444BF9A76D}"/>
              </c:ext>
            </c:extLst>
          </c:dPt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24-4F1C-BA96-0F444BF9A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1660096"/>
        <c:axId val="1151666624"/>
      </c:barChart>
      <c:catAx>
        <c:axId val="115166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151666624"/>
        <c:crosses val="autoZero"/>
        <c:auto val="1"/>
        <c:lblAlgn val="ctr"/>
        <c:lblOffset val="100"/>
        <c:noMultiLvlLbl val="0"/>
      </c:catAx>
      <c:valAx>
        <c:axId val="11516666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15166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6B1D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885-498E-ADDD-659F40C92E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1885-498E-ADDD-659F40C92E6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885-498E-ADDD-659F40C92E66}"/>
              </c:ext>
            </c:extLst>
          </c:dPt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85-498E-ADDD-659F40C92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1663360"/>
        <c:axId val="1151670432"/>
      </c:barChart>
      <c:catAx>
        <c:axId val="115166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151670432"/>
        <c:crosses val="autoZero"/>
        <c:auto val="1"/>
        <c:lblAlgn val="ctr"/>
        <c:lblOffset val="100"/>
        <c:noMultiLvlLbl val="0"/>
      </c:catAx>
      <c:valAx>
        <c:axId val="11516704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15166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6B1D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8EC-46F6-8EC8-89B31E1FCC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8EC-46F6-8EC8-89B31E1FCC8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8EC-46F6-8EC8-89B31E1FCC82}"/>
              </c:ext>
            </c:extLst>
          </c:dPt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EC-46F6-8EC8-89B31E1FC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1662272"/>
        <c:axId val="1151659008"/>
      </c:barChart>
      <c:catAx>
        <c:axId val="115166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151659008"/>
        <c:crosses val="autoZero"/>
        <c:auto val="1"/>
        <c:lblAlgn val="ctr"/>
        <c:lblOffset val="100"/>
        <c:noMultiLvlLbl val="0"/>
      </c:catAx>
      <c:valAx>
        <c:axId val="11516590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151662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4AD1-7E96-455A-8C7F-605A7DD0F917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C514-9E28-441F-BF04-3DE8912E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3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7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2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003798"/>
            <a:ext cx="4032448" cy="11521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388" y="4155926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56" y="2282477"/>
            <a:ext cx="5002056" cy="25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7849" y="2623270"/>
            <a:ext cx="2398211" cy="1772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32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10752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10752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95096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9104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9104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57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3953"/>
            <a:ext cx="85689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90017"/>
            <a:ext cx="85689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28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72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596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3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47951" y="2787774"/>
            <a:ext cx="3959992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7951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27657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7657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7951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27665" y="2806575"/>
            <a:ext cx="3959992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26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987574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571750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2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15361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899537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51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0633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50564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699792" y="699542"/>
            <a:ext cx="3744416" cy="3744416"/>
            <a:chOff x="2699792" y="699542"/>
            <a:chExt cx="3744416" cy="3744416"/>
          </a:xfrm>
        </p:grpSpPr>
        <p:sp>
          <p:nvSpPr>
            <p:cNvPr id="2" name="Oval 1"/>
            <p:cNvSpPr/>
            <p:nvPr userDrawn="1"/>
          </p:nvSpPr>
          <p:spPr>
            <a:xfrm>
              <a:off x="2699792" y="699542"/>
              <a:ext cx="3744416" cy="3744416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2836962" y="836712"/>
              <a:ext cx="3470076" cy="3470076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5847953" y="984628"/>
            <a:ext cx="999728" cy="994953"/>
            <a:chOff x="6127601" y="487152"/>
            <a:chExt cx="999728" cy="994953"/>
          </a:xfrm>
        </p:grpSpPr>
        <p:sp>
          <p:nvSpPr>
            <p:cNvPr id="8" name="Oval 7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5400000">
            <a:off x="2286105" y="-398432"/>
            <a:ext cx="1332147" cy="59043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73610"/>
            <a:ext cx="4283968" cy="473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647186"/>
            <a:ext cx="4283968" cy="2880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608216" y="1977684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13953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0017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064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20072" y="-6824"/>
            <a:ext cx="3923928" cy="5150323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2217761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2217761 w 4572000"/>
              <a:gd name="connsiteY4" fmla="*/ 0 h 5143500"/>
              <a:gd name="connsiteX0" fmla="*/ 2354239 w 4572000"/>
              <a:gd name="connsiteY0" fmla="*/ 0 h 5157147"/>
              <a:gd name="connsiteX1" fmla="*/ 4572000 w 4572000"/>
              <a:gd name="connsiteY1" fmla="*/ 13647 h 5157147"/>
              <a:gd name="connsiteX2" fmla="*/ 4572000 w 4572000"/>
              <a:gd name="connsiteY2" fmla="*/ 5157147 h 5157147"/>
              <a:gd name="connsiteX3" fmla="*/ 0 w 4572000"/>
              <a:gd name="connsiteY3" fmla="*/ 5157147 h 5157147"/>
              <a:gd name="connsiteX4" fmla="*/ 2354239 w 4572000"/>
              <a:gd name="connsiteY4" fmla="*/ 0 h 5157147"/>
              <a:gd name="connsiteX0" fmla="*/ 2347415 w 4572000"/>
              <a:gd name="connsiteY0" fmla="*/ 0 h 5150323"/>
              <a:gd name="connsiteX1" fmla="*/ 4572000 w 4572000"/>
              <a:gd name="connsiteY1" fmla="*/ 6823 h 5150323"/>
              <a:gd name="connsiteX2" fmla="*/ 4572000 w 4572000"/>
              <a:gd name="connsiteY2" fmla="*/ 5150323 h 5150323"/>
              <a:gd name="connsiteX3" fmla="*/ 0 w 4572000"/>
              <a:gd name="connsiteY3" fmla="*/ 5150323 h 5150323"/>
              <a:gd name="connsiteX4" fmla="*/ 2347415 w 4572000"/>
              <a:gd name="connsiteY4" fmla="*/ 0 h 5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5150323">
                <a:moveTo>
                  <a:pt x="2347415" y="0"/>
                </a:moveTo>
                <a:lnTo>
                  <a:pt x="4572000" y="6823"/>
                </a:lnTo>
                <a:lnTo>
                  <a:pt x="4572000" y="5150323"/>
                </a:lnTo>
                <a:lnTo>
                  <a:pt x="0" y="5150323"/>
                </a:lnTo>
                <a:lnTo>
                  <a:pt x="23474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96136" y="3651870"/>
            <a:ext cx="33478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6136" y="4397684"/>
            <a:ext cx="33478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8502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8848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639427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27659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15891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39552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39551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639427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639426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727659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727658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15891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815890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27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97" y="1059582"/>
            <a:ext cx="3816424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40112" y="1188189"/>
            <a:ext cx="3511110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720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8135" y="168535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771800" y="3076575"/>
            <a:ext cx="2808312" cy="15834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940152" y="3076575"/>
            <a:ext cx="2808312" cy="1583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78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1" r:id="rId5"/>
    <p:sldLayoutId id="2147483655" r:id="rId6"/>
    <p:sldLayoutId id="2147483672" r:id="rId7"/>
    <p:sldLayoutId id="2147483675" r:id="rId8"/>
    <p:sldLayoutId id="2147483663" r:id="rId9"/>
    <p:sldLayoutId id="2147483674" r:id="rId10"/>
    <p:sldLayoutId id="2147483665" r:id="rId11"/>
    <p:sldLayoutId id="2147483666" r:id="rId12"/>
    <p:sldLayoutId id="2147483673" r:id="rId13"/>
    <p:sldLayoutId id="2147483669" r:id="rId14"/>
    <p:sldLayoutId id="2147483676" r:id="rId15"/>
    <p:sldLayoutId id="2147483668" r:id="rId16"/>
    <p:sldLayoutId id="2147483677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467544" y="4844068"/>
            <a:ext cx="8676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/>
              <a:t>OF YOUR PRESENTATION HERE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012160" y="1616638"/>
            <a:ext cx="504055" cy="504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12160" y="2678283"/>
            <a:ext cx="504055" cy="504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2160" y="3739927"/>
            <a:ext cx="504055" cy="504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60232" y="1529319"/>
            <a:ext cx="1944216" cy="863358"/>
            <a:chOff x="803640" y="3362835"/>
            <a:chExt cx="1390268" cy="863358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1390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1390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60232" y="2590964"/>
            <a:ext cx="1944216" cy="863358"/>
            <a:chOff x="803640" y="3362835"/>
            <a:chExt cx="1390268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1390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1390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60232" y="3652608"/>
            <a:ext cx="1944216" cy="863358"/>
            <a:chOff x="803640" y="3362835"/>
            <a:chExt cx="1390268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1390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1390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12160" y="1683999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2745644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160" y="3807288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 Placeholder 13"/>
          <p:cNvSpPr txBox="1">
            <a:spLocks/>
          </p:cNvSpPr>
          <p:nvPr/>
        </p:nvSpPr>
        <p:spPr>
          <a:xfrm>
            <a:off x="5940152" y="555525"/>
            <a:ext cx="2952328" cy="90643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93E4786-FADA-4DD0-A436-67571AF530D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6B2082EF-8AA4-451C-9D30-3D46F4EA55E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5C935637-385D-42F8-A5F8-93623256452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25339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969103" y="2159150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57335" y="2159150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45567" y="2159150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33799" y="2159150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654" y="1661309"/>
            <a:ext cx="16561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4886" y="1661309"/>
            <a:ext cx="16561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3118" y="1661309"/>
            <a:ext cx="16561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1350" y="1661309"/>
            <a:ext cx="16561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4822" y="3280886"/>
            <a:ext cx="1699847" cy="1417356"/>
            <a:chOff x="803640" y="3362835"/>
            <a:chExt cx="2059657" cy="1417356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73054" y="3280886"/>
            <a:ext cx="1699847" cy="1417356"/>
            <a:chOff x="803640" y="3362835"/>
            <a:chExt cx="2059657" cy="1417356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61286" y="3280886"/>
            <a:ext cx="1699847" cy="1417356"/>
            <a:chOff x="803640" y="3362835"/>
            <a:chExt cx="2059657" cy="1417356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49518" y="3280886"/>
            <a:ext cx="1699847" cy="1417356"/>
            <a:chOff x="803640" y="3362835"/>
            <a:chExt cx="2059657" cy="1417356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Block Arc 6"/>
          <p:cNvSpPr/>
          <p:nvPr/>
        </p:nvSpPr>
        <p:spPr>
          <a:xfrm>
            <a:off x="1273839" y="2462303"/>
            <a:ext cx="321814" cy="324981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Left Arrow 1"/>
          <p:cNvSpPr>
            <a:spLocks noChangeAspect="1"/>
          </p:cNvSpPr>
          <p:nvPr/>
        </p:nvSpPr>
        <p:spPr>
          <a:xfrm>
            <a:off x="5431916" y="2450284"/>
            <a:ext cx="358589" cy="349018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Oval 7"/>
          <p:cNvSpPr/>
          <p:nvPr/>
        </p:nvSpPr>
        <p:spPr>
          <a:xfrm>
            <a:off x="7529492" y="2454843"/>
            <a:ext cx="339900" cy="3399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36"/>
          <p:cNvSpPr/>
          <p:nvPr/>
        </p:nvSpPr>
        <p:spPr>
          <a:xfrm>
            <a:off x="3354993" y="2484370"/>
            <a:ext cx="335971" cy="28084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79203" y="2444793"/>
            <a:ext cx="1188000" cy="360000"/>
          </a:xfrm>
          <a:custGeom>
            <a:avLst/>
            <a:gdLst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360000">
                <a:moveTo>
                  <a:pt x="0" y="0"/>
                </a:moveTo>
                <a:cubicBezTo>
                  <a:pt x="568995" y="98854"/>
                  <a:pt x="608413" y="81203"/>
                  <a:pt x="1188000" y="0"/>
                </a:cubicBezTo>
                <a:lnTo>
                  <a:pt x="1188000" y="360000"/>
                </a:lnTo>
                <a:cubicBezTo>
                  <a:pt x="608414" y="268206"/>
                  <a:pt x="576056" y="268206"/>
                  <a:pt x="0" y="360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28"/>
          <p:cNvSpPr/>
          <p:nvPr/>
        </p:nvSpPr>
        <p:spPr>
          <a:xfrm>
            <a:off x="3988621" y="2444793"/>
            <a:ext cx="1188000" cy="360000"/>
          </a:xfrm>
          <a:custGeom>
            <a:avLst/>
            <a:gdLst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360000">
                <a:moveTo>
                  <a:pt x="0" y="0"/>
                </a:moveTo>
                <a:cubicBezTo>
                  <a:pt x="568995" y="98854"/>
                  <a:pt x="608413" y="81203"/>
                  <a:pt x="1188000" y="0"/>
                </a:cubicBezTo>
                <a:lnTo>
                  <a:pt x="1188000" y="360000"/>
                </a:lnTo>
                <a:cubicBezTo>
                  <a:pt x="608414" y="268206"/>
                  <a:pt x="576056" y="268206"/>
                  <a:pt x="0" y="360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28"/>
          <p:cNvSpPr/>
          <p:nvPr/>
        </p:nvSpPr>
        <p:spPr>
          <a:xfrm>
            <a:off x="6074186" y="2444793"/>
            <a:ext cx="1188000" cy="360000"/>
          </a:xfrm>
          <a:custGeom>
            <a:avLst/>
            <a:gdLst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360000">
                <a:moveTo>
                  <a:pt x="0" y="0"/>
                </a:moveTo>
                <a:cubicBezTo>
                  <a:pt x="568995" y="98854"/>
                  <a:pt x="608413" y="81203"/>
                  <a:pt x="1188000" y="0"/>
                </a:cubicBezTo>
                <a:lnTo>
                  <a:pt x="1188000" y="360000"/>
                </a:lnTo>
                <a:cubicBezTo>
                  <a:pt x="608414" y="268206"/>
                  <a:pt x="576056" y="268206"/>
                  <a:pt x="0" y="360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6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그룹 327">
            <a:extLst>
              <a:ext uri="{FF2B5EF4-FFF2-40B4-BE49-F238E27FC236}">
                <a16:creationId xmlns:a16="http://schemas.microsoft.com/office/drawing/2014/main" id="{728FB3A6-1EA3-4E31-85A8-3986ACBF2AFF}"/>
              </a:ext>
            </a:extLst>
          </p:cNvPr>
          <p:cNvGrpSpPr/>
          <p:nvPr/>
        </p:nvGrpSpPr>
        <p:grpSpPr>
          <a:xfrm>
            <a:off x="249730" y="1539752"/>
            <a:ext cx="5202977" cy="306112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29" name="Freeform 8">
              <a:extLst>
                <a:ext uri="{FF2B5EF4-FFF2-40B4-BE49-F238E27FC236}">
                  <a16:creationId xmlns:a16="http://schemas.microsoft.com/office/drawing/2014/main" id="{746F28E8-4924-4899-9C28-73C89B2C8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0" name="Freeform 9">
              <a:extLst>
                <a:ext uri="{FF2B5EF4-FFF2-40B4-BE49-F238E27FC236}">
                  <a16:creationId xmlns:a16="http://schemas.microsoft.com/office/drawing/2014/main" id="{EEEBDE1A-D66E-445A-8F78-AF6316FB68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1" name="Freeform 10">
              <a:extLst>
                <a:ext uri="{FF2B5EF4-FFF2-40B4-BE49-F238E27FC236}">
                  <a16:creationId xmlns:a16="http://schemas.microsoft.com/office/drawing/2014/main" id="{8D18B594-A784-49F4-8113-8442917AD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2" name="Freeform 11">
              <a:extLst>
                <a:ext uri="{FF2B5EF4-FFF2-40B4-BE49-F238E27FC236}">
                  <a16:creationId xmlns:a16="http://schemas.microsoft.com/office/drawing/2014/main" id="{E52794E8-5C54-439B-85D6-361B60E7A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08104" y="1472606"/>
            <a:ext cx="3168352" cy="966509"/>
            <a:chOff x="300361" y="1376682"/>
            <a:chExt cx="2936827" cy="966509"/>
          </a:xfrm>
        </p:grpSpPr>
        <p:sp>
          <p:nvSpPr>
            <p:cNvPr id="6" name="TextBox 5"/>
            <p:cNvSpPr txBox="1"/>
            <p:nvPr/>
          </p:nvSpPr>
          <p:spPr>
            <a:xfrm>
              <a:off x="300361" y="1696860"/>
              <a:ext cx="2936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08104" y="2619044"/>
            <a:ext cx="3168352" cy="966509"/>
            <a:chOff x="300361" y="1376682"/>
            <a:chExt cx="2936827" cy="966509"/>
          </a:xfrm>
        </p:grpSpPr>
        <p:sp>
          <p:nvSpPr>
            <p:cNvPr id="9" name="TextBox 8"/>
            <p:cNvSpPr txBox="1"/>
            <p:nvPr/>
          </p:nvSpPr>
          <p:spPr>
            <a:xfrm>
              <a:off x="300361" y="1696860"/>
              <a:ext cx="2936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08104" y="3765481"/>
            <a:ext cx="3168352" cy="966509"/>
            <a:chOff x="300361" y="1376682"/>
            <a:chExt cx="2936827" cy="966509"/>
          </a:xfrm>
        </p:grpSpPr>
        <p:sp>
          <p:nvSpPr>
            <p:cNvPr id="12" name="TextBox 11"/>
            <p:cNvSpPr txBox="1"/>
            <p:nvPr/>
          </p:nvSpPr>
          <p:spPr>
            <a:xfrm>
              <a:off x="300361" y="1696860"/>
              <a:ext cx="2936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28624" y="3393372"/>
            <a:ext cx="783704" cy="783704"/>
            <a:chOff x="971599" y="2533402"/>
            <a:chExt cx="974451" cy="974451"/>
          </a:xfrm>
        </p:grpSpPr>
        <p:sp>
          <p:nvSpPr>
            <p:cNvPr id="40" name="Oval 39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0158" y="2379382"/>
            <a:ext cx="856724" cy="856724"/>
            <a:chOff x="971599" y="2533402"/>
            <a:chExt cx="974451" cy="974451"/>
          </a:xfrm>
        </p:grpSpPr>
        <p:sp>
          <p:nvSpPr>
            <p:cNvPr id="43" name="Oval 42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469275" y="2137249"/>
            <a:ext cx="995281" cy="995281"/>
            <a:chOff x="971599" y="2533402"/>
            <a:chExt cx="974451" cy="974451"/>
          </a:xfrm>
        </p:grpSpPr>
        <p:sp>
          <p:nvSpPr>
            <p:cNvPr id="46" name="Oval 45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998879" y="2555848"/>
            <a:ext cx="619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93833" y="2382793"/>
            <a:ext cx="746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79449" y="3527894"/>
            <a:ext cx="68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6"/>
          <p:cNvSpPr/>
          <p:nvPr/>
        </p:nvSpPr>
        <p:spPr>
          <a:xfrm rot="2700000">
            <a:off x="1853527" y="3780993"/>
            <a:ext cx="133898" cy="24005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Rectangle 9"/>
          <p:cNvSpPr/>
          <p:nvPr/>
        </p:nvSpPr>
        <p:spPr>
          <a:xfrm>
            <a:off x="3854152" y="2664988"/>
            <a:ext cx="225526" cy="2111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Frame 17"/>
          <p:cNvSpPr/>
          <p:nvPr/>
        </p:nvSpPr>
        <p:spPr>
          <a:xfrm>
            <a:off x="1213709" y="2811970"/>
            <a:ext cx="189623" cy="1896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4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683568" y="2865336"/>
            <a:ext cx="3744416" cy="38629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4714874" y="2865336"/>
            <a:ext cx="3744416" cy="38629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9552" y="813941"/>
            <a:ext cx="806489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unique. This PowerPoint Template has clean and neutral design that can be adapted to any content and meets various market segments. 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BC7045C7-25E8-45F0-AEDB-71C630FA3EE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BC932843-7FCE-40A0-BD18-229C0E76658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F590D1F1-D030-4E7D-9266-E56036BA95D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04D7C76-0844-47A8-AD55-D4C0DAC96B3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0515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06688" y="1611263"/>
            <a:ext cx="2930624" cy="2930624"/>
            <a:chOff x="3106688" y="1611263"/>
            <a:chExt cx="2930624" cy="2930624"/>
          </a:xfrm>
        </p:grpSpPr>
        <p:sp>
          <p:nvSpPr>
            <p:cNvPr id="4" name="Block Arc 3"/>
            <p:cNvSpPr/>
            <p:nvPr/>
          </p:nvSpPr>
          <p:spPr>
            <a:xfrm>
              <a:off x="3106688" y="1611263"/>
              <a:ext cx="2930624" cy="2930624"/>
            </a:xfrm>
            <a:prstGeom prst="blockArc">
              <a:avLst>
                <a:gd name="adj1" fmla="val 7959705"/>
                <a:gd name="adj2" fmla="val 2586138"/>
                <a:gd name="adj3" fmla="val 652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3830327">
              <a:off x="5230269" y="3931869"/>
              <a:ext cx="396900" cy="34215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2992642" y="3076575"/>
            <a:ext cx="537366" cy="537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3506808" y="1687986"/>
            <a:ext cx="537366" cy="537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042746" y="1687986"/>
            <a:ext cx="537366" cy="53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609372" y="3076575"/>
            <a:ext cx="537366" cy="537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Block Arc 6"/>
          <p:cNvSpPr/>
          <p:nvPr/>
        </p:nvSpPr>
        <p:spPr>
          <a:xfrm>
            <a:off x="3124438" y="3207024"/>
            <a:ext cx="273773" cy="27646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Left Arrow 1"/>
          <p:cNvSpPr>
            <a:spLocks noChangeAspect="1"/>
          </p:cNvSpPr>
          <p:nvPr/>
        </p:nvSpPr>
        <p:spPr>
          <a:xfrm>
            <a:off x="5158900" y="1808210"/>
            <a:ext cx="305058" cy="296916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7"/>
          <p:cNvSpPr/>
          <p:nvPr/>
        </p:nvSpPr>
        <p:spPr>
          <a:xfrm>
            <a:off x="5733475" y="3192432"/>
            <a:ext cx="289159" cy="2891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36"/>
          <p:cNvSpPr/>
          <p:nvPr/>
        </p:nvSpPr>
        <p:spPr>
          <a:xfrm>
            <a:off x="3632582" y="1837208"/>
            <a:ext cx="285817" cy="23892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Freeform 15"/>
          <p:cNvSpPr/>
          <p:nvPr/>
        </p:nvSpPr>
        <p:spPr>
          <a:xfrm>
            <a:off x="4688266" y="4032037"/>
            <a:ext cx="708957" cy="64937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ardrop 1"/>
          <p:cNvSpPr/>
          <p:nvPr/>
        </p:nvSpPr>
        <p:spPr>
          <a:xfrm rot="18805991">
            <a:off x="3585060" y="4071368"/>
            <a:ext cx="666677" cy="65972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78055" y="1527578"/>
            <a:ext cx="2592288" cy="858180"/>
            <a:chOff x="2113657" y="4283314"/>
            <a:chExt cx="3647460" cy="858180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00192" y="2916588"/>
            <a:ext cx="2592288" cy="858180"/>
            <a:chOff x="2113657" y="4283314"/>
            <a:chExt cx="3647460" cy="858180"/>
          </a:xfrm>
        </p:grpSpPr>
        <p:sp>
          <p:nvSpPr>
            <p:cNvPr id="25" name="TextBox 24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8937" y="1527579"/>
            <a:ext cx="2592287" cy="858180"/>
            <a:chOff x="2113658" y="4283314"/>
            <a:chExt cx="3647460" cy="858180"/>
          </a:xfrm>
        </p:grpSpPr>
        <p:sp>
          <p:nvSpPr>
            <p:cNvPr id="28" name="TextBox 27"/>
            <p:cNvSpPr txBox="1"/>
            <p:nvPr/>
          </p:nvSpPr>
          <p:spPr>
            <a:xfrm>
              <a:off x="2113659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1520" y="2907921"/>
            <a:ext cx="2592288" cy="858180"/>
            <a:chOff x="2113657" y="4283314"/>
            <a:chExt cx="3647460" cy="858180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369809" y="2459617"/>
            <a:ext cx="239105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5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94488"/>
              </p:ext>
            </p:extLst>
          </p:nvPr>
        </p:nvGraphicFramePr>
        <p:xfrm>
          <a:off x="611560" y="1456443"/>
          <a:ext cx="1829300" cy="3240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4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20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258"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073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48447"/>
              </p:ext>
            </p:extLst>
          </p:nvPr>
        </p:nvGraphicFramePr>
        <p:xfrm>
          <a:off x="2627784" y="1456443"/>
          <a:ext cx="1829300" cy="3240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4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20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141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14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258"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073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877008"/>
              </p:ext>
            </p:extLst>
          </p:nvPr>
        </p:nvGraphicFramePr>
        <p:xfrm>
          <a:off x="4644008" y="1456443"/>
          <a:ext cx="1829300" cy="3240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4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20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258"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073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18855"/>
              </p:ext>
            </p:extLst>
          </p:nvPr>
        </p:nvGraphicFramePr>
        <p:xfrm>
          <a:off x="6660232" y="1456443"/>
          <a:ext cx="1829300" cy="3240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4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20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258"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073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46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4651510" y="1247888"/>
            <a:ext cx="4176466" cy="792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000" b="1" dirty="0">
                <a:solidFill>
                  <a:schemeClr val="accent3"/>
                </a:solidFill>
                <a:cs typeface="Arial" pitchFamily="34" charset="0"/>
              </a:rPr>
              <a:t>Simple 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Portfolio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1542" y="1974895"/>
            <a:ext cx="41764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This PowerPoint Template has clean and neutral design that can be adapted to any content and meets various market segments.  </a:t>
            </a:r>
          </a:p>
        </p:txBody>
      </p:sp>
      <p:sp>
        <p:nvSpPr>
          <p:cNvPr id="13" name="Text Placeholder 13"/>
          <p:cNvSpPr txBox="1">
            <a:spLocks/>
          </p:cNvSpPr>
          <p:nvPr/>
        </p:nvSpPr>
        <p:spPr>
          <a:xfrm>
            <a:off x="323528" y="3332034"/>
            <a:ext cx="4176466" cy="792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000" b="1" dirty="0">
                <a:solidFill>
                  <a:schemeClr val="accent3"/>
                </a:solidFill>
                <a:cs typeface="Arial" pitchFamily="34" charset="0"/>
              </a:rPr>
              <a:t>Simple 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Portfolio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60" y="4059041"/>
            <a:ext cx="41764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This PowerPoint Template has clean and neutral design that can be adapted to any content and meets various market segments. 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0DAB1B5-FF4E-4DD5-931F-8F2FF82B224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1DDEC291-3FD0-4E04-B77B-2811D7825E6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912850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3">
            <a:extLst>
              <a:ext uri="{FF2B5EF4-FFF2-40B4-BE49-F238E27FC236}">
                <a16:creationId xmlns:a16="http://schemas.microsoft.com/office/drawing/2014/main" id="{B387D23A-DB70-4C80-AE22-5F61D0452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747478"/>
              </p:ext>
            </p:extLst>
          </p:nvPr>
        </p:nvGraphicFramePr>
        <p:xfrm>
          <a:off x="7061982" y="1347614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45063553"/>
              </p:ext>
            </p:extLst>
          </p:nvPr>
        </p:nvGraphicFramePr>
        <p:xfrm>
          <a:off x="660129" y="1347614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23">
            <a:extLst>
              <a:ext uri="{FF2B5EF4-FFF2-40B4-BE49-F238E27FC236}">
                <a16:creationId xmlns:a16="http://schemas.microsoft.com/office/drawing/2014/main" id="{22F82D1C-1495-4D90-BEC3-A209A9B86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54953"/>
              </p:ext>
            </p:extLst>
          </p:nvPr>
        </p:nvGraphicFramePr>
        <p:xfrm>
          <a:off x="4928031" y="1347614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23">
            <a:extLst>
              <a:ext uri="{FF2B5EF4-FFF2-40B4-BE49-F238E27FC236}">
                <a16:creationId xmlns:a16="http://schemas.microsoft.com/office/drawing/2014/main" id="{30741E08-E653-40E4-9689-8AA747A09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475590"/>
              </p:ext>
            </p:extLst>
          </p:nvPr>
        </p:nvGraphicFramePr>
        <p:xfrm>
          <a:off x="2794080" y="1347614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6" name="Rounded Rectangle 7"/>
          <p:cNvSpPr/>
          <p:nvPr/>
        </p:nvSpPr>
        <p:spPr>
          <a:xfrm>
            <a:off x="467544" y="3730458"/>
            <a:ext cx="349378" cy="3015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27"/>
          <p:cNvSpPr/>
          <p:nvPr/>
        </p:nvSpPr>
        <p:spPr>
          <a:xfrm>
            <a:off x="2563702" y="3730458"/>
            <a:ext cx="340191" cy="26131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988113" y="3730458"/>
            <a:ext cx="1404398" cy="1045551"/>
            <a:chOff x="1472558" y="998559"/>
            <a:chExt cx="2765965" cy="1045551"/>
          </a:xfrm>
        </p:grpSpPr>
        <p:sp>
          <p:nvSpPr>
            <p:cNvPr id="29" name="TextBox 28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75084" y="3730458"/>
            <a:ext cx="1404398" cy="1045551"/>
            <a:chOff x="1472558" y="998559"/>
            <a:chExt cx="2765965" cy="1045551"/>
          </a:xfrm>
        </p:grpSpPr>
        <p:sp>
          <p:nvSpPr>
            <p:cNvPr id="32" name="TextBox 31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ounded Rectangle 7"/>
          <p:cNvSpPr/>
          <p:nvPr/>
        </p:nvSpPr>
        <p:spPr>
          <a:xfrm>
            <a:off x="4650673" y="3730458"/>
            <a:ext cx="349378" cy="3015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Rounded Rectangle 27"/>
          <p:cNvSpPr/>
          <p:nvPr/>
        </p:nvSpPr>
        <p:spPr>
          <a:xfrm>
            <a:off x="6746831" y="3730458"/>
            <a:ext cx="340191" cy="26131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171242" y="3730458"/>
            <a:ext cx="1404398" cy="1045551"/>
            <a:chOff x="1472558" y="998559"/>
            <a:chExt cx="2765965" cy="1045551"/>
          </a:xfrm>
        </p:grpSpPr>
        <p:sp>
          <p:nvSpPr>
            <p:cNvPr id="39" name="TextBox 38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258214" y="3730458"/>
            <a:ext cx="1404398" cy="1045551"/>
            <a:chOff x="1472558" y="998559"/>
            <a:chExt cx="2765965" cy="1045551"/>
          </a:xfrm>
        </p:grpSpPr>
        <p:sp>
          <p:nvSpPr>
            <p:cNvPr id="42" name="TextBox 41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82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그룹 306">
            <a:extLst>
              <a:ext uri="{FF2B5EF4-FFF2-40B4-BE49-F238E27FC236}">
                <a16:creationId xmlns:a16="http://schemas.microsoft.com/office/drawing/2014/main" id="{EC57E888-B904-4E0D-9A5F-055F7DE234EB}"/>
              </a:ext>
            </a:extLst>
          </p:cNvPr>
          <p:cNvGrpSpPr/>
          <p:nvPr/>
        </p:nvGrpSpPr>
        <p:grpSpPr>
          <a:xfrm>
            <a:off x="291270" y="1150017"/>
            <a:ext cx="6623979" cy="3897160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08" name="Freeform 8">
              <a:extLst>
                <a:ext uri="{FF2B5EF4-FFF2-40B4-BE49-F238E27FC236}">
                  <a16:creationId xmlns:a16="http://schemas.microsoft.com/office/drawing/2014/main" id="{B35832A8-7429-427E-860E-AAE771B08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9">
              <a:extLst>
                <a:ext uri="{FF2B5EF4-FFF2-40B4-BE49-F238E27FC236}">
                  <a16:creationId xmlns:a16="http://schemas.microsoft.com/office/drawing/2014/main" id="{8EB25F61-1F2E-4156-BE57-5D0CD173E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0">
              <a:extLst>
                <a:ext uri="{FF2B5EF4-FFF2-40B4-BE49-F238E27FC236}">
                  <a16:creationId xmlns:a16="http://schemas.microsoft.com/office/drawing/2014/main" id="{D9895D95-2D4D-45FA-A51C-491C7D12E4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11">
              <a:extLst>
                <a:ext uri="{FF2B5EF4-FFF2-40B4-BE49-F238E27FC236}">
                  <a16:creationId xmlns:a16="http://schemas.microsoft.com/office/drawing/2014/main" id="{44A74B9E-716F-4749-A22B-89C92B5612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36927" y="1211998"/>
            <a:ext cx="3858419" cy="3600400"/>
          </a:xfrm>
          <a:prstGeom prst="roundRect">
            <a:avLst>
              <a:gd name="adj" fmla="val 253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ardrop 6"/>
          <p:cNvSpPr/>
          <p:nvPr/>
        </p:nvSpPr>
        <p:spPr>
          <a:xfrm rot="8100000">
            <a:off x="2224162" y="3571310"/>
            <a:ext cx="292595" cy="29259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5148064" y="3185104"/>
            <a:ext cx="528800" cy="5288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6"/>
          <p:cNvSpPr/>
          <p:nvPr/>
        </p:nvSpPr>
        <p:spPr>
          <a:xfrm rot="2700000">
            <a:off x="5320329" y="3286472"/>
            <a:ext cx="184271" cy="33036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5148064" y="2342567"/>
            <a:ext cx="528800" cy="5288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9"/>
          <p:cNvSpPr/>
          <p:nvPr/>
        </p:nvSpPr>
        <p:spPr>
          <a:xfrm>
            <a:off x="5290851" y="2492472"/>
            <a:ext cx="243227" cy="22768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148064" y="1500030"/>
            <a:ext cx="528800" cy="5288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e 24"/>
          <p:cNvSpPr/>
          <p:nvPr/>
        </p:nvSpPr>
        <p:spPr>
          <a:xfrm>
            <a:off x="5275320" y="1628045"/>
            <a:ext cx="274288" cy="27277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48064" y="4027640"/>
            <a:ext cx="528800" cy="5288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Frame 17"/>
          <p:cNvSpPr/>
          <p:nvPr/>
        </p:nvSpPr>
        <p:spPr>
          <a:xfrm>
            <a:off x="5289247" y="4159298"/>
            <a:ext cx="246435" cy="2464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58398" y="1503735"/>
            <a:ext cx="2872638" cy="494026"/>
            <a:chOff x="803640" y="3362835"/>
            <a:chExt cx="2059657" cy="494026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58398" y="2347657"/>
            <a:ext cx="2872638" cy="494026"/>
            <a:chOff x="803640" y="3362835"/>
            <a:chExt cx="2059657" cy="494026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58398" y="3191579"/>
            <a:ext cx="2872638" cy="494026"/>
            <a:chOff x="803640" y="3362835"/>
            <a:chExt cx="2059657" cy="494026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58398" y="4035502"/>
            <a:ext cx="2872638" cy="494026"/>
            <a:chOff x="803640" y="3362835"/>
            <a:chExt cx="2059657" cy="494026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6" name="Teardrop 6">
            <a:extLst>
              <a:ext uri="{FF2B5EF4-FFF2-40B4-BE49-F238E27FC236}">
                <a16:creationId xmlns:a16="http://schemas.microsoft.com/office/drawing/2014/main" id="{CE2B4960-A84A-4EC8-9BA7-8E6040135779}"/>
              </a:ext>
            </a:extLst>
          </p:cNvPr>
          <p:cNvSpPr/>
          <p:nvPr/>
        </p:nvSpPr>
        <p:spPr>
          <a:xfrm rot="8100000">
            <a:off x="2489194" y="1642295"/>
            <a:ext cx="292595" cy="29259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3662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4133786" y="2399372"/>
            <a:ext cx="4032448" cy="93610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3316132"/>
            <a:ext cx="44644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and appeal to your Reports and Presentations with our Templates. Get a modern PowerPoint  Presentation that is beautifully designed. I hope and I believe that this Template will your Time, Money and Reputation. You can simply impress your audience and add a unique and appeal to your Reports and Presentations with our Templates.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3" name="Chart 4">
            <a:extLst>
              <a:ext uri="{FF2B5EF4-FFF2-40B4-BE49-F238E27FC236}">
                <a16:creationId xmlns:a16="http://schemas.microsoft.com/office/drawing/2014/main" id="{102C78A0-AAB8-4A68-B33D-234E9D1D1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495533"/>
              </p:ext>
            </p:extLst>
          </p:nvPr>
        </p:nvGraphicFramePr>
        <p:xfrm>
          <a:off x="467544" y="1145939"/>
          <a:ext cx="8352928" cy="7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09B8C01-05D5-494E-A562-0800074A5D73}"/>
              </a:ext>
            </a:extLst>
          </p:cNvPr>
          <p:cNvSpPr txBox="1"/>
          <p:nvPr/>
        </p:nvSpPr>
        <p:spPr>
          <a:xfrm>
            <a:off x="1166202" y="1312460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FC5562-5D73-44B7-B65B-E056F9C86816}"/>
              </a:ext>
            </a:extLst>
          </p:cNvPr>
          <p:cNvSpPr txBox="1"/>
          <p:nvPr/>
        </p:nvSpPr>
        <p:spPr>
          <a:xfrm>
            <a:off x="3265184" y="1312460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FE20D-3162-497A-9639-FB7B0387A8DC}"/>
              </a:ext>
            </a:extLst>
          </p:cNvPr>
          <p:cNvSpPr txBox="1"/>
          <p:nvPr/>
        </p:nvSpPr>
        <p:spPr>
          <a:xfrm>
            <a:off x="5012674" y="1312460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8BD0BF-4F43-423A-983E-B67F21880306}"/>
              </a:ext>
            </a:extLst>
          </p:cNvPr>
          <p:cNvSpPr txBox="1"/>
          <p:nvPr/>
        </p:nvSpPr>
        <p:spPr>
          <a:xfrm>
            <a:off x="6893508" y="1312460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B7DD92A7-C80A-401A-841C-B4888F29B96C}"/>
              </a:ext>
            </a:extLst>
          </p:cNvPr>
          <p:cNvSpPr/>
          <p:nvPr/>
        </p:nvSpPr>
        <p:spPr>
          <a:xfrm>
            <a:off x="1343346" y="1934400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077B56CA-96F2-4A2B-B759-51A114DD2FBF}"/>
              </a:ext>
            </a:extLst>
          </p:cNvPr>
          <p:cNvSpPr>
            <a:spLocks noChangeAspect="1"/>
          </p:cNvSpPr>
          <p:nvPr/>
        </p:nvSpPr>
        <p:spPr>
          <a:xfrm>
            <a:off x="7135614" y="1939747"/>
            <a:ext cx="297715" cy="3002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BBA359C1-4EDA-40B7-BA5A-4AA2443F1072}"/>
              </a:ext>
            </a:extLst>
          </p:cNvPr>
          <p:cNvSpPr/>
          <p:nvPr/>
        </p:nvSpPr>
        <p:spPr>
          <a:xfrm rot="1795255">
            <a:off x="5296793" y="1896256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282501D9-D072-464C-9A26-3908E2ECBFDF}"/>
              </a:ext>
            </a:extLst>
          </p:cNvPr>
          <p:cNvSpPr/>
          <p:nvPr/>
        </p:nvSpPr>
        <p:spPr>
          <a:xfrm>
            <a:off x="3467937" y="1935169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D426236-5B1C-4E87-ADAB-1A986F1854F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87530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11760" y="301402"/>
            <a:ext cx="6732240" cy="701030"/>
          </a:xfrm>
          <a:custGeom>
            <a:avLst/>
            <a:gdLst/>
            <a:ahLst/>
            <a:cxnLst/>
            <a:rect l="l" t="t" r="r" b="b"/>
            <a:pathLst>
              <a:path w="6291808" h="701030">
                <a:moveTo>
                  <a:pt x="350515" y="0"/>
                </a:moveTo>
                <a:lnTo>
                  <a:pt x="6291808" y="0"/>
                </a:lnTo>
                <a:lnTo>
                  <a:pt x="6291808" y="701030"/>
                </a:lnTo>
                <a:lnTo>
                  <a:pt x="350515" y="701030"/>
                </a:lnTo>
                <a:cubicBezTo>
                  <a:pt x="156931" y="701030"/>
                  <a:pt x="0" y="544099"/>
                  <a:pt x="0" y="350515"/>
                </a:cubicBezTo>
                <a:cubicBezTo>
                  <a:pt x="0" y="156931"/>
                  <a:pt x="156931" y="0"/>
                  <a:pt x="350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97898" y="339502"/>
            <a:ext cx="634610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5" name="Oval 4"/>
          <p:cNvSpPr/>
          <p:nvPr/>
        </p:nvSpPr>
        <p:spPr>
          <a:xfrm>
            <a:off x="3131840" y="13863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79778" y="227758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27717" y="3168825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75656" y="4060065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995936" y="1407041"/>
            <a:ext cx="4608512" cy="678692"/>
            <a:chOff x="803640" y="3362835"/>
            <a:chExt cx="2059657" cy="678692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43131" y="2298280"/>
            <a:ext cx="4608512" cy="678692"/>
            <a:chOff x="803640" y="3362835"/>
            <a:chExt cx="2059657" cy="678692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90325" y="3189519"/>
            <a:ext cx="4608512" cy="678692"/>
            <a:chOff x="803640" y="3362835"/>
            <a:chExt cx="2059657" cy="678692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37519" y="4080758"/>
            <a:ext cx="4608512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31839" y="1515555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9776" y="2406793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7713" y="3298031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0" y="4189269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72231"/>
              </p:ext>
            </p:extLst>
          </p:nvPr>
        </p:nvGraphicFramePr>
        <p:xfrm>
          <a:off x="587785" y="1402884"/>
          <a:ext cx="4056225" cy="3401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0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004048" y="2174497"/>
            <a:ext cx="3672408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21" name="Trapezoid 13"/>
          <p:cNvSpPr/>
          <p:nvPr/>
        </p:nvSpPr>
        <p:spPr>
          <a:xfrm>
            <a:off x="5292080" y="1494482"/>
            <a:ext cx="608532" cy="51455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18"/>
          <p:cNvSpPr/>
          <p:nvPr/>
        </p:nvSpPr>
        <p:spPr>
          <a:xfrm>
            <a:off x="6700456" y="1483671"/>
            <a:ext cx="657718" cy="52257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ounded Rectangle 7"/>
          <p:cNvSpPr/>
          <p:nvPr/>
        </p:nvSpPr>
        <p:spPr>
          <a:xfrm>
            <a:off x="8158018" y="1481410"/>
            <a:ext cx="303271" cy="52483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332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5220072" y="699294"/>
            <a:ext cx="3456384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2787774"/>
            <a:ext cx="331236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966D1A1-A970-4987-9109-FE49182FCE9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3369614-F3B2-4B2E-B049-472FD22102B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736E9703-52CD-4C72-82B5-233605EB2E9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41FB5409-F2F9-4676-B600-31044889A56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23B9252A-1972-48F0-BE0A-717345E9EB2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54557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Block Arc 3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5453715"/>
              <a:gd name="adj3" fmla="val 116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1964022"/>
              <a:gd name="adj3" fmla="val 114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19690711"/>
              <a:gd name="adj3" fmla="val 115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23728" y="1482955"/>
            <a:ext cx="2448272" cy="678692"/>
            <a:chOff x="803640" y="3362835"/>
            <a:chExt cx="2059657" cy="678692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1463190" y="1553619"/>
            <a:ext cx="537366" cy="537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248131" y="3961847"/>
            <a:ext cx="2448272" cy="678692"/>
            <a:chOff x="803640" y="3362835"/>
            <a:chExt cx="2059657" cy="678692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1463190" y="4032510"/>
            <a:ext cx="537366" cy="53736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561172" y="2722401"/>
            <a:ext cx="2448272" cy="678692"/>
            <a:chOff x="803640" y="3362835"/>
            <a:chExt cx="2059657" cy="678692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1887306" y="2793065"/>
            <a:ext cx="537366" cy="5373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Isosceles Triangle 8"/>
          <p:cNvSpPr/>
          <p:nvPr/>
        </p:nvSpPr>
        <p:spPr>
          <a:xfrm rot="16200000">
            <a:off x="1624780" y="1696040"/>
            <a:ext cx="214184" cy="25536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7"/>
          <p:cNvSpPr/>
          <p:nvPr/>
        </p:nvSpPr>
        <p:spPr>
          <a:xfrm>
            <a:off x="1612996" y="4181155"/>
            <a:ext cx="246558" cy="24655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36"/>
          <p:cNvSpPr/>
          <p:nvPr/>
        </p:nvSpPr>
        <p:spPr>
          <a:xfrm>
            <a:off x="2046869" y="2952508"/>
            <a:ext cx="235618" cy="20695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292080" y="1419622"/>
            <a:ext cx="35950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92080" y="1971472"/>
            <a:ext cx="35950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2080" y="2523322"/>
            <a:ext cx="35950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92080" y="3075172"/>
            <a:ext cx="35950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92080" y="3627022"/>
            <a:ext cx="35950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92080" y="4178874"/>
            <a:ext cx="35950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" name="Oval 4"/>
          <p:cNvSpPr/>
          <p:nvPr/>
        </p:nvSpPr>
        <p:spPr>
          <a:xfrm>
            <a:off x="5056249" y="1510744"/>
            <a:ext cx="221420" cy="221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56249" y="2068394"/>
            <a:ext cx="221420" cy="221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56249" y="2626044"/>
            <a:ext cx="221420" cy="221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56249" y="3183694"/>
            <a:ext cx="221420" cy="221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056249" y="3741344"/>
            <a:ext cx="221420" cy="2214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6249" y="4298996"/>
            <a:ext cx="221420" cy="2214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84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7CA3521-BEAD-4FB3-9D32-FD1E292D7CE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A6207B24-33EA-426D-B767-5ABF071A2E5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5219624" y="1447137"/>
            <a:ext cx="3384376" cy="3228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539552" y="476651"/>
            <a:ext cx="4680072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917040" y="2917874"/>
            <a:ext cx="332790" cy="2868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13"/>
          <p:cNvSpPr txBox="1">
            <a:spLocks/>
          </p:cNvSpPr>
          <p:nvPr/>
        </p:nvSpPr>
        <p:spPr>
          <a:xfrm>
            <a:off x="5349458" y="1562962"/>
            <a:ext cx="3025356" cy="9263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9458" y="2540277"/>
            <a:ext cx="29889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and appeal to your Reports and Presentations with our Templates. Get a modern PowerPoint  Presentation that is beautifully designed. I hope and I believe that this Template will your Time, Money and Reputation.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70" y="4116458"/>
            <a:ext cx="1571385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3"/>
          <p:cNvSpPr txBox="1">
            <a:spLocks/>
          </p:cNvSpPr>
          <p:nvPr/>
        </p:nvSpPr>
        <p:spPr>
          <a:xfrm>
            <a:off x="755576" y="498277"/>
            <a:ext cx="4032448" cy="9263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9" name="Isosceles Triangle 8"/>
          <p:cNvSpPr/>
          <p:nvPr/>
        </p:nvSpPr>
        <p:spPr>
          <a:xfrm rot="5400000">
            <a:off x="5196673" y="803941"/>
            <a:ext cx="332790" cy="28688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500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5576" y="2039162"/>
            <a:ext cx="2808312" cy="2692827"/>
            <a:chOff x="683568" y="1417742"/>
            <a:chExt cx="3456384" cy="3314248"/>
          </a:xfrm>
        </p:grpSpPr>
        <p:sp>
          <p:nvSpPr>
            <p:cNvPr id="5" name="Rectangle 9"/>
            <p:cNvSpPr/>
            <p:nvPr/>
          </p:nvSpPr>
          <p:spPr>
            <a:xfrm>
              <a:off x="683568" y="1417742"/>
              <a:ext cx="2984467" cy="3314248"/>
            </a:xfrm>
            <a:custGeom>
              <a:avLst/>
              <a:gdLst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1141172 w 2984467"/>
                <a:gd name="connsiteY2" fmla="*/ 1378602 h 3314248"/>
                <a:gd name="connsiteX3" fmla="*/ 1092775 w 2984467"/>
                <a:gd name="connsiteY3" fmla="*/ 1145350 h 3314248"/>
                <a:gd name="connsiteX4" fmla="*/ 825824 w 2984467"/>
                <a:gd name="connsiteY4" fmla="*/ 1145350 h 3314248"/>
                <a:gd name="connsiteX5" fmla="*/ 1041264 w 2984467"/>
                <a:gd name="connsiteY5" fmla="*/ 1949381 h 3314248"/>
                <a:gd name="connsiteX6" fmla="*/ 1141172 w 2984467"/>
                <a:gd name="connsiteY6" fmla="*/ 1949381 h 3314248"/>
                <a:gd name="connsiteX7" fmla="*/ 1141172 w 2984467"/>
                <a:gd name="connsiteY7" fmla="*/ 2243347 h 3314248"/>
                <a:gd name="connsiteX8" fmla="*/ 1120031 w 2984467"/>
                <a:gd name="connsiteY8" fmla="*/ 2243347 h 3314248"/>
                <a:gd name="connsiteX9" fmla="*/ 1188524 w 2984467"/>
                <a:gd name="connsiteY9" fmla="*/ 2498965 h 3314248"/>
                <a:gd name="connsiteX10" fmla="*/ 2848391 w 2984467"/>
                <a:gd name="connsiteY10" fmla="*/ 2498965 h 3314248"/>
                <a:gd name="connsiteX11" fmla="*/ 2848391 w 2984467"/>
                <a:gd name="connsiteY11" fmla="*/ 2788949 h 3314248"/>
                <a:gd name="connsiteX12" fmla="*/ 2984467 w 2984467"/>
                <a:gd name="connsiteY12" fmla="*/ 3027056 h 3314248"/>
                <a:gd name="connsiteX13" fmla="*/ 2697276 w 2984467"/>
                <a:gd name="connsiteY13" fmla="*/ 3314248 h 3314248"/>
                <a:gd name="connsiteX14" fmla="*/ 2410084 w 2984467"/>
                <a:gd name="connsiteY14" fmla="*/ 3027056 h 3314248"/>
                <a:gd name="connsiteX15" fmla="*/ 2540252 w 2984467"/>
                <a:gd name="connsiteY15" fmla="*/ 2792932 h 3314248"/>
                <a:gd name="connsiteX16" fmla="*/ 1267292 w 2984467"/>
                <a:gd name="connsiteY16" fmla="*/ 2792932 h 3314248"/>
                <a:gd name="connsiteX17" fmla="*/ 1269489 w 2984467"/>
                <a:gd name="connsiteY17" fmla="*/ 2801136 h 3314248"/>
                <a:gd name="connsiteX18" fmla="*/ 1387490 w 2984467"/>
                <a:gd name="connsiteY18" fmla="*/ 3027056 h 3314248"/>
                <a:gd name="connsiteX19" fmla="*/ 1100298 w 2984467"/>
                <a:gd name="connsiteY19" fmla="*/ 3314248 h 3314248"/>
                <a:gd name="connsiteX20" fmla="*/ 813106 w 2984467"/>
                <a:gd name="connsiteY20" fmla="*/ 3027056 h 3314248"/>
                <a:gd name="connsiteX21" fmla="*/ 959943 w 2984467"/>
                <a:gd name="connsiteY21" fmla="*/ 2781695 h 3314248"/>
                <a:gd name="connsiteX22" fmla="*/ 297574 w 2984467"/>
                <a:gd name="connsiteY22" fmla="*/ 309696 h 3314248"/>
                <a:gd name="connsiteX23" fmla="*/ 0 w 2984467"/>
                <a:gd name="connsiteY23" fmla="*/ 309696 h 3314248"/>
                <a:gd name="connsiteX24" fmla="*/ 0 w 2984467"/>
                <a:gd name="connsiteY24" fmla="*/ 15729 h 3314248"/>
                <a:gd name="connsiteX25" fmla="*/ 460224 w 2984467"/>
                <a:gd name="connsiteY25" fmla="*/ 15729 h 3314248"/>
                <a:gd name="connsiteX26" fmla="*/ 518928 w 2984467"/>
                <a:gd name="connsiteY26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1141172 w 2984467"/>
                <a:gd name="connsiteY2" fmla="*/ 1378602 h 3314248"/>
                <a:gd name="connsiteX3" fmla="*/ 825824 w 2984467"/>
                <a:gd name="connsiteY3" fmla="*/ 1145350 h 3314248"/>
                <a:gd name="connsiteX4" fmla="*/ 1041264 w 2984467"/>
                <a:gd name="connsiteY4" fmla="*/ 1949381 h 3314248"/>
                <a:gd name="connsiteX5" fmla="*/ 1141172 w 2984467"/>
                <a:gd name="connsiteY5" fmla="*/ 1949381 h 3314248"/>
                <a:gd name="connsiteX6" fmla="*/ 1141172 w 2984467"/>
                <a:gd name="connsiteY6" fmla="*/ 2243347 h 3314248"/>
                <a:gd name="connsiteX7" fmla="*/ 1120031 w 2984467"/>
                <a:gd name="connsiteY7" fmla="*/ 2243347 h 3314248"/>
                <a:gd name="connsiteX8" fmla="*/ 1188524 w 2984467"/>
                <a:gd name="connsiteY8" fmla="*/ 2498965 h 3314248"/>
                <a:gd name="connsiteX9" fmla="*/ 2848391 w 2984467"/>
                <a:gd name="connsiteY9" fmla="*/ 2498965 h 3314248"/>
                <a:gd name="connsiteX10" fmla="*/ 2848391 w 2984467"/>
                <a:gd name="connsiteY10" fmla="*/ 2788949 h 3314248"/>
                <a:gd name="connsiteX11" fmla="*/ 2984467 w 2984467"/>
                <a:gd name="connsiteY11" fmla="*/ 3027056 h 3314248"/>
                <a:gd name="connsiteX12" fmla="*/ 2697276 w 2984467"/>
                <a:gd name="connsiteY12" fmla="*/ 3314248 h 3314248"/>
                <a:gd name="connsiteX13" fmla="*/ 2410084 w 2984467"/>
                <a:gd name="connsiteY13" fmla="*/ 3027056 h 3314248"/>
                <a:gd name="connsiteX14" fmla="*/ 2540252 w 2984467"/>
                <a:gd name="connsiteY14" fmla="*/ 2792932 h 3314248"/>
                <a:gd name="connsiteX15" fmla="*/ 1267292 w 2984467"/>
                <a:gd name="connsiteY15" fmla="*/ 2792932 h 3314248"/>
                <a:gd name="connsiteX16" fmla="*/ 1269489 w 2984467"/>
                <a:gd name="connsiteY16" fmla="*/ 2801136 h 3314248"/>
                <a:gd name="connsiteX17" fmla="*/ 1387490 w 2984467"/>
                <a:gd name="connsiteY17" fmla="*/ 3027056 h 3314248"/>
                <a:gd name="connsiteX18" fmla="*/ 1100298 w 2984467"/>
                <a:gd name="connsiteY18" fmla="*/ 3314248 h 3314248"/>
                <a:gd name="connsiteX19" fmla="*/ 813106 w 2984467"/>
                <a:gd name="connsiteY19" fmla="*/ 3027056 h 3314248"/>
                <a:gd name="connsiteX20" fmla="*/ 959943 w 2984467"/>
                <a:gd name="connsiteY20" fmla="*/ 2781695 h 3314248"/>
                <a:gd name="connsiteX21" fmla="*/ 297574 w 2984467"/>
                <a:gd name="connsiteY21" fmla="*/ 309696 h 3314248"/>
                <a:gd name="connsiteX22" fmla="*/ 0 w 2984467"/>
                <a:gd name="connsiteY22" fmla="*/ 309696 h 3314248"/>
                <a:gd name="connsiteX23" fmla="*/ 0 w 2984467"/>
                <a:gd name="connsiteY23" fmla="*/ 15729 h 3314248"/>
                <a:gd name="connsiteX24" fmla="*/ 460224 w 2984467"/>
                <a:gd name="connsiteY24" fmla="*/ 15729 h 3314248"/>
                <a:gd name="connsiteX25" fmla="*/ 518928 w 2984467"/>
                <a:gd name="connsiteY25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1949381 h 3314248"/>
                <a:gd name="connsiteX5" fmla="*/ 1141172 w 2984467"/>
                <a:gd name="connsiteY5" fmla="*/ 2243347 h 3314248"/>
                <a:gd name="connsiteX6" fmla="*/ 1120031 w 2984467"/>
                <a:gd name="connsiteY6" fmla="*/ 2243347 h 3314248"/>
                <a:gd name="connsiteX7" fmla="*/ 1188524 w 2984467"/>
                <a:gd name="connsiteY7" fmla="*/ 2498965 h 3314248"/>
                <a:gd name="connsiteX8" fmla="*/ 2848391 w 2984467"/>
                <a:gd name="connsiteY8" fmla="*/ 2498965 h 3314248"/>
                <a:gd name="connsiteX9" fmla="*/ 2848391 w 2984467"/>
                <a:gd name="connsiteY9" fmla="*/ 2788949 h 3314248"/>
                <a:gd name="connsiteX10" fmla="*/ 2984467 w 2984467"/>
                <a:gd name="connsiteY10" fmla="*/ 3027056 h 3314248"/>
                <a:gd name="connsiteX11" fmla="*/ 2697276 w 2984467"/>
                <a:gd name="connsiteY11" fmla="*/ 3314248 h 3314248"/>
                <a:gd name="connsiteX12" fmla="*/ 2410084 w 2984467"/>
                <a:gd name="connsiteY12" fmla="*/ 3027056 h 3314248"/>
                <a:gd name="connsiteX13" fmla="*/ 2540252 w 2984467"/>
                <a:gd name="connsiteY13" fmla="*/ 2792932 h 3314248"/>
                <a:gd name="connsiteX14" fmla="*/ 1267292 w 2984467"/>
                <a:gd name="connsiteY14" fmla="*/ 2792932 h 3314248"/>
                <a:gd name="connsiteX15" fmla="*/ 1269489 w 2984467"/>
                <a:gd name="connsiteY15" fmla="*/ 2801136 h 3314248"/>
                <a:gd name="connsiteX16" fmla="*/ 1387490 w 2984467"/>
                <a:gd name="connsiteY16" fmla="*/ 3027056 h 3314248"/>
                <a:gd name="connsiteX17" fmla="*/ 1100298 w 2984467"/>
                <a:gd name="connsiteY17" fmla="*/ 3314248 h 3314248"/>
                <a:gd name="connsiteX18" fmla="*/ 813106 w 2984467"/>
                <a:gd name="connsiteY18" fmla="*/ 3027056 h 3314248"/>
                <a:gd name="connsiteX19" fmla="*/ 959943 w 2984467"/>
                <a:gd name="connsiteY19" fmla="*/ 2781695 h 3314248"/>
                <a:gd name="connsiteX20" fmla="*/ 297574 w 2984467"/>
                <a:gd name="connsiteY20" fmla="*/ 309696 h 3314248"/>
                <a:gd name="connsiteX21" fmla="*/ 0 w 2984467"/>
                <a:gd name="connsiteY21" fmla="*/ 309696 h 3314248"/>
                <a:gd name="connsiteX22" fmla="*/ 0 w 2984467"/>
                <a:gd name="connsiteY22" fmla="*/ 15729 h 3314248"/>
                <a:gd name="connsiteX23" fmla="*/ 460224 w 2984467"/>
                <a:gd name="connsiteY23" fmla="*/ 15729 h 3314248"/>
                <a:gd name="connsiteX24" fmla="*/ 518928 w 2984467"/>
                <a:gd name="connsiteY24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2243347 h 3314248"/>
                <a:gd name="connsiteX5" fmla="*/ 1120031 w 2984467"/>
                <a:gd name="connsiteY5" fmla="*/ 2243347 h 3314248"/>
                <a:gd name="connsiteX6" fmla="*/ 1188524 w 2984467"/>
                <a:gd name="connsiteY6" fmla="*/ 2498965 h 3314248"/>
                <a:gd name="connsiteX7" fmla="*/ 2848391 w 2984467"/>
                <a:gd name="connsiteY7" fmla="*/ 2498965 h 3314248"/>
                <a:gd name="connsiteX8" fmla="*/ 2848391 w 2984467"/>
                <a:gd name="connsiteY8" fmla="*/ 2788949 h 3314248"/>
                <a:gd name="connsiteX9" fmla="*/ 2984467 w 2984467"/>
                <a:gd name="connsiteY9" fmla="*/ 3027056 h 3314248"/>
                <a:gd name="connsiteX10" fmla="*/ 2697276 w 2984467"/>
                <a:gd name="connsiteY10" fmla="*/ 3314248 h 3314248"/>
                <a:gd name="connsiteX11" fmla="*/ 2410084 w 2984467"/>
                <a:gd name="connsiteY11" fmla="*/ 3027056 h 3314248"/>
                <a:gd name="connsiteX12" fmla="*/ 2540252 w 2984467"/>
                <a:gd name="connsiteY12" fmla="*/ 2792932 h 3314248"/>
                <a:gd name="connsiteX13" fmla="*/ 1267292 w 2984467"/>
                <a:gd name="connsiteY13" fmla="*/ 2792932 h 3314248"/>
                <a:gd name="connsiteX14" fmla="*/ 1269489 w 2984467"/>
                <a:gd name="connsiteY14" fmla="*/ 2801136 h 3314248"/>
                <a:gd name="connsiteX15" fmla="*/ 1387490 w 2984467"/>
                <a:gd name="connsiteY15" fmla="*/ 3027056 h 3314248"/>
                <a:gd name="connsiteX16" fmla="*/ 1100298 w 2984467"/>
                <a:gd name="connsiteY16" fmla="*/ 3314248 h 3314248"/>
                <a:gd name="connsiteX17" fmla="*/ 813106 w 2984467"/>
                <a:gd name="connsiteY17" fmla="*/ 3027056 h 3314248"/>
                <a:gd name="connsiteX18" fmla="*/ 959943 w 2984467"/>
                <a:gd name="connsiteY18" fmla="*/ 2781695 h 3314248"/>
                <a:gd name="connsiteX19" fmla="*/ 297574 w 2984467"/>
                <a:gd name="connsiteY19" fmla="*/ 309696 h 3314248"/>
                <a:gd name="connsiteX20" fmla="*/ 0 w 2984467"/>
                <a:gd name="connsiteY20" fmla="*/ 309696 h 3314248"/>
                <a:gd name="connsiteX21" fmla="*/ 0 w 2984467"/>
                <a:gd name="connsiteY21" fmla="*/ 15729 h 3314248"/>
                <a:gd name="connsiteX22" fmla="*/ 460224 w 2984467"/>
                <a:gd name="connsiteY22" fmla="*/ 15729 h 3314248"/>
                <a:gd name="connsiteX23" fmla="*/ 518928 w 2984467"/>
                <a:gd name="connsiteY23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2243347 h 3314248"/>
                <a:gd name="connsiteX5" fmla="*/ 1188524 w 2984467"/>
                <a:gd name="connsiteY5" fmla="*/ 2498965 h 3314248"/>
                <a:gd name="connsiteX6" fmla="*/ 2848391 w 2984467"/>
                <a:gd name="connsiteY6" fmla="*/ 2498965 h 3314248"/>
                <a:gd name="connsiteX7" fmla="*/ 2848391 w 2984467"/>
                <a:gd name="connsiteY7" fmla="*/ 2788949 h 3314248"/>
                <a:gd name="connsiteX8" fmla="*/ 2984467 w 2984467"/>
                <a:gd name="connsiteY8" fmla="*/ 3027056 h 3314248"/>
                <a:gd name="connsiteX9" fmla="*/ 2697276 w 2984467"/>
                <a:gd name="connsiteY9" fmla="*/ 3314248 h 3314248"/>
                <a:gd name="connsiteX10" fmla="*/ 2410084 w 2984467"/>
                <a:gd name="connsiteY10" fmla="*/ 3027056 h 3314248"/>
                <a:gd name="connsiteX11" fmla="*/ 2540252 w 2984467"/>
                <a:gd name="connsiteY11" fmla="*/ 2792932 h 3314248"/>
                <a:gd name="connsiteX12" fmla="*/ 1267292 w 2984467"/>
                <a:gd name="connsiteY12" fmla="*/ 2792932 h 3314248"/>
                <a:gd name="connsiteX13" fmla="*/ 1269489 w 2984467"/>
                <a:gd name="connsiteY13" fmla="*/ 2801136 h 3314248"/>
                <a:gd name="connsiteX14" fmla="*/ 1387490 w 2984467"/>
                <a:gd name="connsiteY14" fmla="*/ 3027056 h 3314248"/>
                <a:gd name="connsiteX15" fmla="*/ 1100298 w 2984467"/>
                <a:gd name="connsiteY15" fmla="*/ 3314248 h 3314248"/>
                <a:gd name="connsiteX16" fmla="*/ 813106 w 2984467"/>
                <a:gd name="connsiteY16" fmla="*/ 3027056 h 3314248"/>
                <a:gd name="connsiteX17" fmla="*/ 959943 w 2984467"/>
                <a:gd name="connsiteY17" fmla="*/ 2781695 h 3314248"/>
                <a:gd name="connsiteX18" fmla="*/ 297574 w 2984467"/>
                <a:gd name="connsiteY18" fmla="*/ 309696 h 3314248"/>
                <a:gd name="connsiteX19" fmla="*/ 0 w 2984467"/>
                <a:gd name="connsiteY19" fmla="*/ 309696 h 3314248"/>
                <a:gd name="connsiteX20" fmla="*/ 0 w 2984467"/>
                <a:gd name="connsiteY20" fmla="*/ 15729 h 3314248"/>
                <a:gd name="connsiteX21" fmla="*/ 460224 w 2984467"/>
                <a:gd name="connsiteY21" fmla="*/ 15729 h 3314248"/>
                <a:gd name="connsiteX22" fmla="*/ 518928 w 2984467"/>
                <a:gd name="connsiteY22" fmla="*/ 0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747055 w 2984467"/>
                <a:gd name="connsiteY19" fmla="*/ 851383 h 3314248"/>
                <a:gd name="connsiteX20" fmla="*/ 825824 w 2984467"/>
                <a:gd name="connsiteY20" fmla="*/ 1145350 h 3314248"/>
                <a:gd name="connsiteX21" fmla="*/ 1132704 w 2984467"/>
                <a:gd name="connsiteY21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747055 w 2984467"/>
                <a:gd name="connsiteY19" fmla="*/ 851383 h 3314248"/>
                <a:gd name="connsiteX20" fmla="*/ 1132704 w 2984467"/>
                <a:gd name="connsiteY20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1132704 w 2984467"/>
                <a:gd name="connsiteY19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0" fmla="*/ 1188524 w 2984467"/>
                <a:gd name="connsiteY0" fmla="*/ 2498965 h 3314248"/>
                <a:gd name="connsiteX1" fmla="*/ 2848391 w 2984467"/>
                <a:gd name="connsiteY1" fmla="*/ 2498965 h 3314248"/>
                <a:gd name="connsiteX2" fmla="*/ 2848391 w 2984467"/>
                <a:gd name="connsiteY2" fmla="*/ 2788949 h 3314248"/>
                <a:gd name="connsiteX3" fmla="*/ 2984467 w 2984467"/>
                <a:gd name="connsiteY3" fmla="*/ 3027056 h 3314248"/>
                <a:gd name="connsiteX4" fmla="*/ 2697276 w 2984467"/>
                <a:gd name="connsiteY4" fmla="*/ 3314248 h 3314248"/>
                <a:gd name="connsiteX5" fmla="*/ 2410084 w 2984467"/>
                <a:gd name="connsiteY5" fmla="*/ 3027056 h 3314248"/>
                <a:gd name="connsiteX6" fmla="*/ 2540252 w 2984467"/>
                <a:gd name="connsiteY6" fmla="*/ 2792932 h 3314248"/>
                <a:gd name="connsiteX7" fmla="*/ 1267292 w 2984467"/>
                <a:gd name="connsiteY7" fmla="*/ 2792932 h 3314248"/>
                <a:gd name="connsiteX8" fmla="*/ 1269489 w 2984467"/>
                <a:gd name="connsiteY8" fmla="*/ 2801136 h 3314248"/>
                <a:gd name="connsiteX9" fmla="*/ 1387490 w 2984467"/>
                <a:gd name="connsiteY9" fmla="*/ 3027056 h 3314248"/>
                <a:gd name="connsiteX10" fmla="*/ 1100298 w 2984467"/>
                <a:gd name="connsiteY10" fmla="*/ 3314248 h 3314248"/>
                <a:gd name="connsiteX11" fmla="*/ 813106 w 2984467"/>
                <a:gd name="connsiteY11" fmla="*/ 3027056 h 3314248"/>
                <a:gd name="connsiteX12" fmla="*/ 959943 w 2984467"/>
                <a:gd name="connsiteY12" fmla="*/ 2781695 h 3314248"/>
                <a:gd name="connsiteX13" fmla="*/ 297574 w 2984467"/>
                <a:gd name="connsiteY13" fmla="*/ 309696 h 3314248"/>
                <a:gd name="connsiteX14" fmla="*/ 0 w 2984467"/>
                <a:gd name="connsiteY14" fmla="*/ 309696 h 3314248"/>
                <a:gd name="connsiteX15" fmla="*/ 0 w 2984467"/>
                <a:gd name="connsiteY15" fmla="*/ 15729 h 3314248"/>
                <a:gd name="connsiteX16" fmla="*/ 460224 w 2984467"/>
                <a:gd name="connsiteY16" fmla="*/ 15729 h 3314248"/>
                <a:gd name="connsiteX17" fmla="*/ 518928 w 2984467"/>
                <a:gd name="connsiteY17" fmla="*/ 0 h 3314248"/>
                <a:gd name="connsiteX0" fmla="*/ 1188524 w 2984467"/>
                <a:gd name="connsiteY0" fmla="*/ 2498965 h 3314248"/>
                <a:gd name="connsiteX1" fmla="*/ 2848391 w 2984467"/>
                <a:gd name="connsiteY1" fmla="*/ 2498965 h 3314248"/>
                <a:gd name="connsiteX2" fmla="*/ 2848391 w 2984467"/>
                <a:gd name="connsiteY2" fmla="*/ 2788949 h 3314248"/>
                <a:gd name="connsiteX3" fmla="*/ 2984467 w 2984467"/>
                <a:gd name="connsiteY3" fmla="*/ 3027056 h 3314248"/>
                <a:gd name="connsiteX4" fmla="*/ 2697276 w 2984467"/>
                <a:gd name="connsiteY4" fmla="*/ 3314248 h 3314248"/>
                <a:gd name="connsiteX5" fmla="*/ 2410084 w 2984467"/>
                <a:gd name="connsiteY5" fmla="*/ 3027056 h 3314248"/>
                <a:gd name="connsiteX6" fmla="*/ 2540252 w 2984467"/>
                <a:gd name="connsiteY6" fmla="*/ 2792932 h 3314248"/>
                <a:gd name="connsiteX7" fmla="*/ 1267292 w 2984467"/>
                <a:gd name="connsiteY7" fmla="*/ 2792932 h 3314248"/>
                <a:gd name="connsiteX8" fmla="*/ 1269489 w 2984467"/>
                <a:gd name="connsiteY8" fmla="*/ 2801136 h 3314248"/>
                <a:gd name="connsiteX9" fmla="*/ 1387490 w 2984467"/>
                <a:gd name="connsiteY9" fmla="*/ 3027056 h 3314248"/>
                <a:gd name="connsiteX10" fmla="*/ 1100298 w 2984467"/>
                <a:gd name="connsiteY10" fmla="*/ 3314248 h 3314248"/>
                <a:gd name="connsiteX11" fmla="*/ 813106 w 2984467"/>
                <a:gd name="connsiteY11" fmla="*/ 3027056 h 3314248"/>
                <a:gd name="connsiteX12" fmla="*/ 959943 w 2984467"/>
                <a:gd name="connsiteY12" fmla="*/ 2781695 h 3314248"/>
                <a:gd name="connsiteX13" fmla="*/ 297574 w 2984467"/>
                <a:gd name="connsiteY13" fmla="*/ 309696 h 3314248"/>
                <a:gd name="connsiteX14" fmla="*/ 0 w 2984467"/>
                <a:gd name="connsiteY14" fmla="*/ 309696 h 3314248"/>
                <a:gd name="connsiteX15" fmla="*/ 0 w 2984467"/>
                <a:gd name="connsiteY15" fmla="*/ 15729 h 3314248"/>
                <a:gd name="connsiteX16" fmla="*/ 518928 w 2984467"/>
                <a:gd name="connsiteY16" fmla="*/ 0 h 33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4467" h="3314248">
                  <a:moveTo>
                    <a:pt x="1188524" y="2498965"/>
                  </a:moveTo>
                  <a:lnTo>
                    <a:pt x="2848391" y="2498965"/>
                  </a:lnTo>
                  <a:lnTo>
                    <a:pt x="2848391" y="2788949"/>
                  </a:lnTo>
                  <a:cubicBezTo>
                    <a:pt x="2931309" y="2835505"/>
                    <a:pt x="2984467" y="2925072"/>
                    <a:pt x="2984467" y="3027056"/>
                  </a:cubicBezTo>
                  <a:cubicBezTo>
                    <a:pt x="2984467" y="3185668"/>
                    <a:pt x="2855887" y="3314248"/>
                    <a:pt x="2697276" y="3314248"/>
                  </a:cubicBezTo>
                  <a:cubicBezTo>
                    <a:pt x="2538664" y="3314248"/>
                    <a:pt x="2410084" y="3185668"/>
                    <a:pt x="2410084" y="3027056"/>
                  </a:cubicBezTo>
                  <a:cubicBezTo>
                    <a:pt x="2410084" y="2927673"/>
                    <a:pt x="2460566" y="2840079"/>
                    <a:pt x="2540252" y="2792932"/>
                  </a:cubicBezTo>
                  <a:lnTo>
                    <a:pt x="1267292" y="2792932"/>
                  </a:lnTo>
                  <a:lnTo>
                    <a:pt x="1269489" y="2801136"/>
                  </a:lnTo>
                  <a:cubicBezTo>
                    <a:pt x="1342305" y="2849558"/>
                    <a:pt x="1387490" y="2933031"/>
                    <a:pt x="1387490" y="3027056"/>
                  </a:cubicBezTo>
                  <a:cubicBezTo>
                    <a:pt x="1387490" y="3185668"/>
                    <a:pt x="1258910" y="3314248"/>
                    <a:pt x="1100298" y="3314248"/>
                  </a:cubicBezTo>
                  <a:cubicBezTo>
                    <a:pt x="941687" y="3314248"/>
                    <a:pt x="813106" y="3185668"/>
                    <a:pt x="813106" y="3027056"/>
                  </a:cubicBezTo>
                  <a:cubicBezTo>
                    <a:pt x="813106" y="2920356"/>
                    <a:pt x="871295" y="2827247"/>
                    <a:pt x="959943" y="2781695"/>
                  </a:cubicBezTo>
                  <a:lnTo>
                    <a:pt x="297574" y="309696"/>
                  </a:lnTo>
                  <a:lnTo>
                    <a:pt x="0" y="309696"/>
                  </a:lnTo>
                  <a:lnTo>
                    <a:pt x="0" y="15729"/>
                  </a:lnTo>
                  <a:lnTo>
                    <a:pt x="518928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14370" y="2058499"/>
              <a:ext cx="2525582" cy="2880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24325" y="2681351"/>
              <a:ext cx="2099603" cy="28803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94411" y="3304203"/>
              <a:ext cx="1673624" cy="28803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ounded Rectangle 2"/>
          <p:cNvSpPr/>
          <p:nvPr/>
        </p:nvSpPr>
        <p:spPr>
          <a:xfrm>
            <a:off x="2243774" y="1558391"/>
            <a:ext cx="291006" cy="291006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1924505" y="1870476"/>
            <a:ext cx="291038" cy="291006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Rounded Rectangle 2"/>
          <p:cNvSpPr/>
          <p:nvPr/>
        </p:nvSpPr>
        <p:spPr>
          <a:xfrm>
            <a:off x="2866592" y="1854933"/>
            <a:ext cx="291006" cy="291006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ounded Rectangle 3"/>
          <p:cNvSpPr>
            <a:spLocks noChangeAspect="1"/>
          </p:cNvSpPr>
          <p:nvPr/>
        </p:nvSpPr>
        <p:spPr>
          <a:xfrm>
            <a:off x="2449799" y="2136255"/>
            <a:ext cx="291006" cy="291006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ounded Rectangle 10"/>
          <p:cNvSpPr>
            <a:spLocks noChangeAspect="1"/>
          </p:cNvSpPr>
          <p:nvPr/>
        </p:nvSpPr>
        <p:spPr>
          <a:xfrm>
            <a:off x="3086730" y="2194547"/>
            <a:ext cx="292043" cy="296917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Block Arc 6"/>
          <p:cNvSpPr/>
          <p:nvPr/>
        </p:nvSpPr>
        <p:spPr>
          <a:xfrm>
            <a:off x="2812957" y="1510827"/>
            <a:ext cx="273773" cy="27646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Left Arrow 1"/>
          <p:cNvSpPr>
            <a:spLocks noChangeAspect="1"/>
          </p:cNvSpPr>
          <p:nvPr/>
        </p:nvSpPr>
        <p:spPr>
          <a:xfrm>
            <a:off x="1537304" y="2116406"/>
            <a:ext cx="305058" cy="296916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Isosceles Triangle 8"/>
          <p:cNvSpPr/>
          <p:nvPr/>
        </p:nvSpPr>
        <p:spPr>
          <a:xfrm rot="16200000">
            <a:off x="1544094" y="1433581"/>
            <a:ext cx="249618" cy="29761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7"/>
          <p:cNvSpPr/>
          <p:nvPr/>
        </p:nvSpPr>
        <p:spPr>
          <a:xfrm>
            <a:off x="1392723" y="1773453"/>
            <a:ext cx="289159" cy="2891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Freeform 19"/>
          <p:cNvSpPr/>
          <p:nvPr/>
        </p:nvSpPr>
        <p:spPr>
          <a:xfrm>
            <a:off x="1915525" y="1461826"/>
            <a:ext cx="234841" cy="29060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ectangle 36"/>
          <p:cNvSpPr/>
          <p:nvPr/>
        </p:nvSpPr>
        <p:spPr>
          <a:xfrm>
            <a:off x="3350079" y="1743763"/>
            <a:ext cx="285817" cy="23892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6"/>
          <p:cNvSpPr/>
          <p:nvPr/>
        </p:nvSpPr>
        <p:spPr>
          <a:xfrm>
            <a:off x="1977153" y="2281758"/>
            <a:ext cx="346427" cy="166862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ardrop 6"/>
          <p:cNvSpPr/>
          <p:nvPr/>
        </p:nvSpPr>
        <p:spPr>
          <a:xfrm rot="8100000">
            <a:off x="2583373" y="1782742"/>
            <a:ext cx="234626" cy="23462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 Same Side Corner Rectangle 8"/>
          <p:cNvSpPr/>
          <p:nvPr/>
        </p:nvSpPr>
        <p:spPr>
          <a:xfrm>
            <a:off x="7367511" y="1563638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 Same Side Corner Rectangle 20"/>
          <p:cNvSpPr/>
          <p:nvPr/>
        </p:nvSpPr>
        <p:spPr>
          <a:xfrm rot="10800000">
            <a:off x="4646440" y="1563638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726368" y="1822443"/>
            <a:ext cx="1219656" cy="971360"/>
            <a:chOff x="5901606" y="1951015"/>
            <a:chExt cx="970170" cy="772664"/>
          </a:xfrm>
        </p:grpSpPr>
        <p:sp>
          <p:nvSpPr>
            <p:cNvPr id="26" name="Right Arrow 1"/>
            <p:cNvSpPr/>
            <p:nvPr/>
          </p:nvSpPr>
          <p:spPr>
            <a:xfrm>
              <a:off x="6242675" y="1951015"/>
              <a:ext cx="629101" cy="484632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ight Arrow 1"/>
            <p:cNvSpPr/>
            <p:nvPr/>
          </p:nvSpPr>
          <p:spPr>
            <a:xfrm rot="10800000">
              <a:off x="5901606" y="2239047"/>
              <a:ext cx="629101" cy="484632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72868" y="3330492"/>
            <a:ext cx="21755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3928" y="3330492"/>
            <a:ext cx="21755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971769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AutoShape 92"/>
          <p:cNvSpPr>
            <a:spLocks noChangeAspect="1" noChangeArrowheads="1"/>
          </p:cNvSpPr>
          <p:nvPr/>
        </p:nvSpPr>
        <p:spPr bwMode="auto">
          <a:xfrm rot="16200000" flipH="1">
            <a:off x="3100480" y="1491629"/>
            <a:ext cx="532121" cy="532121"/>
          </a:xfrm>
          <a:prstGeom prst="ellipse">
            <a:avLst/>
          </a:prstGeom>
          <a:solidFill>
            <a:schemeClr val="accent3"/>
          </a:solidFill>
          <a:ln w="254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AutoShape 92"/>
          <p:cNvSpPr>
            <a:spLocks noChangeAspect="1" noChangeArrowheads="1"/>
          </p:cNvSpPr>
          <p:nvPr/>
        </p:nvSpPr>
        <p:spPr bwMode="auto">
          <a:xfrm rot="16200000" flipH="1">
            <a:off x="4684982" y="1491629"/>
            <a:ext cx="532121" cy="532121"/>
          </a:xfrm>
          <a:prstGeom prst="ellipse">
            <a:avLst/>
          </a:prstGeom>
          <a:solidFill>
            <a:schemeClr val="accent4"/>
          </a:solidFill>
          <a:ln w="254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AutoShape 92"/>
          <p:cNvSpPr>
            <a:spLocks noChangeAspect="1" noChangeArrowheads="1"/>
          </p:cNvSpPr>
          <p:nvPr/>
        </p:nvSpPr>
        <p:spPr bwMode="auto">
          <a:xfrm rot="16200000" flipH="1">
            <a:off x="6269484" y="1491629"/>
            <a:ext cx="532121" cy="532121"/>
          </a:xfrm>
          <a:prstGeom prst="ellipse">
            <a:avLst/>
          </a:prstGeom>
          <a:solidFill>
            <a:schemeClr val="accent1"/>
          </a:solidFill>
          <a:ln w="254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AutoShape 92"/>
          <p:cNvSpPr>
            <a:spLocks noChangeAspect="1" noChangeArrowheads="1"/>
          </p:cNvSpPr>
          <p:nvPr/>
        </p:nvSpPr>
        <p:spPr bwMode="auto">
          <a:xfrm rot="16200000" flipH="1">
            <a:off x="7853985" y="1491629"/>
            <a:ext cx="532121" cy="532121"/>
          </a:xfrm>
          <a:prstGeom prst="ellipse">
            <a:avLst/>
          </a:prstGeom>
          <a:solidFill>
            <a:schemeClr val="accent2"/>
          </a:solidFill>
          <a:ln w="254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49638" y="2091547"/>
            <a:ext cx="1402808" cy="922907"/>
            <a:chOff x="-7826" y="2503373"/>
            <a:chExt cx="1512168" cy="922907"/>
          </a:xfrm>
          <a:noFill/>
        </p:grpSpPr>
        <p:sp>
          <p:nvSpPr>
            <p:cNvPr id="10" name="Rectangle 9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  <a:grpFill/>
          </p:grpSpPr>
          <p:sp>
            <p:nvSpPr>
              <p:cNvPr id="12" name="TextBox 11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4" name="Oval 21"/>
          <p:cNvSpPr>
            <a:spLocks noChangeAspect="1"/>
          </p:cNvSpPr>
          <p:nvPr/>
        </p:nvSpPr>
        <p:spPr>
          <a:xfrm>
            <a:off x="6396053" y="1611805"/>
            <a:ext cx="289693" cy="2921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9"/>
          <p:cNvSpPr>
            <a:spLocks noChangeAspect="1"/>
          </p:cNvSpPr>
          <p:nvPr/>
        </p:nvSpPr>
        <p:spPr>
          <a:xfrm>
            <a:off x="7994330" y="1621580"/>
            <a:ext cx="269205" cy="2520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ed Rectangle 27"/>
          <p:cNvSpPr>
            <a:spLocks noChangeAspect="1"/>
          </p:cNvSpPr>
          <p:nvPr/>
        </p:nvSpPr>
        <p:spPr>
          <a:xfrm>
            <a:off x="4822059" y="1622571"/>
            <a:ext cx="285094" cy="25200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ounded Rectangle 7"/>
          <p:cNvSpPr>
            <a:spLocks noChangeAspect="1"/>
          </p:cNvSpPr>
          <p:nvPr/>
        </p:nvSpPr>
        <p:spPr>
          <a:xfrm>
            <a:off x="3235508" y="1627198"/>
            <a:ext cx="262065" cy="2261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418641" y="2091547"/>
            <a:ext cx="1402808" cy="922907"/>
            <a:chOff x="-7826" y="2503373"/>
            <a:chExt cx="1512168" cy="922907"/>
          </a:xfrm>
          <a:noFill/>
        </p:grpSpPr>
        <p:sp>
          <p:nvSpPr>
            <p:cNvPr id="19" name="Rectangle 18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  <a:grpFill/>
          </p:grpSpPr>
          <p:sp>
            <p:nvSpPr>
              <p:cNvPr id="21" name="TextBox 20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834140" y="2091547"/>
            <a:ext cx="1402808" cy="922907"/>
            <a:chOff x="-7826" y="2503373"/>
            <a:chExt cx="1512168" cy="922907"/>
          </a:xfrm>
          <a:noFill/>
        </p:grpSpPr>
        <p:sp>
          <p:nvSpPr>
            <p:cNvPr id="24" name="Rectangle 23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  <a:grpFill/>
          </p:grpSpPr>
          <p:sp>
            <p:nvSpPr>
              <p:cNvPr id="26" name="TextBox 25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665136" y="2091547"/>
            <a:ext cx="1402808" cy="922907"/>
            <a:chOff x="-7826" y="2503373"/>
            <a:chExt cx="1512168" cy="922907"/>
          </a:xfrm>
          <a:noFill/>
        </p:grpSpPr>
        <p:sp>
          <p:nvSpPr>
            <p:cNvPr id="29" name="Rectangle 28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  <a:grpFill/>
          </p:grpSpPr>
          <p:sp>
            <p:nvSpPr>
              <p:cNvPr id="31" name="TextBox 30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092812" y="3363838"/>
            <a:ext cx="2199267" cy="1042846"/>
            <a:chOff x="2113657" y="4283314"/>
            <a:chExt cx="3647460" cy="1042846"/>
          </a:xfrm>
        </p:grpSpPr>
        <p:sp>
          <p:nvSpPr>
            <p:cNvPr id="35" name="TextBox 34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69484" y="3364721"/>
            <a:ext cx="2199267" cy="1042846"/>
            <a:chOff x="2113657" y="4283314"/>
            <a:chExt cx="3647460" cy="1042846"/>
          </a:xfrm>
        </p:grpSpPr>
        <p:sp>
          <p:nvSpPr>
            <p:cNvPr id="38" name="TextBox 37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4C91E651-B74B-43E1-9C90-A782373FF7A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07075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27651367"/>
              </p:ext>
            </p:extLst>
          </p:nvPr>
        </p:nvGraphicFramePr>
        <p:xfrm>
          <a:off x="323528" y="1334187"/>
          <a:ext cx="410400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644008" y="1275606"/>
            <a:ext cx="4032447" cy="1131480"/>
            <a:chOff x="803640" y="3362835"/>
            <a:chExt cx="2097105" cy="1131480"/>
          </a:xfrm>
        </p:grpSpPr>
        <p:sp>
          <p:nvSpPr>
            <p:cNvPr id="6" name="TextBox 5"/>
            <p:cNvSpPr txBox="1"/>
            <p:nvPr/>
          </p:nvSpPr>
          <p:spPr>
            <a:xfrm>
              <a:off x="803640" y="3663318"/>
              <a:ext cx="209710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858326" y="2484610"/>
            <a:ext cx="577770" cy="5777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Block Arc 14"/>
          <p:cNvSpPr/>
          <p:nvPr/>
        </p:nvSpPr>
        <p:spPr>
          <a:xfrm rot="16200000">
            <a:off x="4989906" y="2616087"/>
            <a:ext cx="314611" cy="31481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58326" y="3350905"/>
            <a:ext cx="577770" cy="5777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20599" y="2427734"/>
            <a:ext cx="3155857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36"/>
          <p:cNvSpPr/>
          <p:nvPr/>
        </p:nvSpPr>
        <p:spPr>
          <a:xfrm>
            <a:off x="5022552" y="3536555"/>
            <a:ext cx="249318" cy="20841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520599" y="3262758"/>
            <a:ext cx="3155857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4858326" y="4152781"/>
            <a:ext cx="577770" cy="5777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20599" y="4097783"/>
            <a:ext cx="3155857" cy="678692"/>
            <a:chOff x="803640" y="3362835"/>
            <a:chExt cx="2059657" cy="678692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ounded Rectangle 7"/>
          <p:cNvSpPr/>
          <p:nvPr/>
        </p:nvSpPr>
        <p:spPr>
          <a:xfrm>
            <a:off x="4998686" y="4295528"/>
            <a:ext cx="297051" cy="2563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705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6385A26-1FA9-497C-A473-0D3F94E69B6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C212C78-4CD2-494C-BAD9-243B425F8124}"/>
              </a:ext>
            </a:extLst>
          </p:cNvPr>
          <p:cNvSpPr/>
          <p:nvPr/>
        </p:nvSpPr>
        <p:spPr>
          <a:xfrm>
            <a:off x="0" y="3076574"/>
            <a:ext cx="9144000" cy="206692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395536" y="483518"/>
            <a:ext cx="2520280" cy="2520280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431540" y="913960"/>
            <a:ext cx="2448272" cy="165939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045" y="3435846"/>
            <a:ext cx="374441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</p:txBody>
      </p:sp>
      <p:sp>
        <p:nvSpPr>
          <p:cNvPr id="15" name="Oval 14"/>
          <p:cNvSpPr/>
          <p:nvPr/>
        </p:nvSpPr>
        <p:spPr>
          <a:xfrm>
            <a:off x="4932040" y="3450897"/>
            <a:ext cx="576064" cy="576064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32040" y="4248628"/>
            <a:ext cx="576064" cy="576064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700000">
            <a:off x="5139650" y="3556167"/>
            <a:ext cx="198167" cy="3770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5092932" y="4425014"/>
            <a:ext cx="291602" cy="22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606405" y="3399686"/>
            <a:ext cx="3129552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18912" y="4197314"/>
            <a:ext cx="3129552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244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9552" y="1347614"/>
            <a:ext cx="2987180" cy="3072844"/>
            <a:chOff x="539552" y="1375207"/>
            <a:chExt cx="3240360" cy="3333284"/>
          </a:xfrm>
        </p:grpSpPr>
        <p:sp>
          <p:nvSpPr>
            <p:cNvPr id="4" name="Right Arrow 3"/>
            <p:cNvSpPr/>
            <p:nvPr/>
          </p:nvSpPr>
          <p:spPr>
            <a:xfrm>
              <a:off x="1051559" y="4481585"/>
              <a:ext cx="1000161" cy="226906"/>
            </a:xfrm>
            <a:prstGeom prst="rightArrow">
              <a:avLst>
                <a:gd name="adj1" fmla="val 51543"/>
                <a:gd name="adj2" fmla="val 6555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67744" y="1375207"/>
              <a:ext cx="1008112" cy="1008114"/>
            </a:xfrm>
            <a:prstGeom prst="ellipse">
              <a:avLst/>
            </a:prstGeom>
            <a:solidFill>
              <a:schemeClr val="accent3"/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691680" y="2110092"/>
              <a:ext cx="1008112" cy="1008114"/>
            </a:xfrm>
            <a:prstGeom prst="ellipse">
              <a:avLst/>
            </a:prstGeom>
            <a:solidFill>
              <a:schemeClr val="accent1"/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15616" y="2844977"/>
              <a:ext cx="1008112" cy="1008114"/>
            </a:xfrm>
            <a:prstGeom prst="ellipse">
              <a:avLst/>
            </a:prstGeom>
            <a:solidFill>
              <a:schemeClr val="accent3"/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39552" y="3579862"/>
              <a:ext cx="1008112" cy="1008114"/>
            </a:xfrm>
            <a:prstGeom prst="ellipse">
              <a:avLst/>
            </a:prstGeom>
            <a:solidFill>
              <a:schemeClr val="accent1"/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627623" y="3745336"/>
              <a:ext cx="1000161" cy="226906"/>
            </a:xfrm>
            <a:prstGeom prst="rightArrow">
              <a:avLst>
                <a:gd name="adj1" fmla="val 51543"/>
                <a:gd name="adj2" fmla="val 6555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203687" y="3009086"/>
              <a:ext cx="1000161" cy="226906"/>
            </a:xfrm>
            <a:prstGeom prst="rightArrow">
              <a:avLst>
                <a:gd name="adj1" fmla="val 51543"/>
                <a:gd name="adj2" fmla="val 6555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779751" y="2272836"/>
              <a:ext cx="1000161" cy="226906"/>
            </a:xfrm>
            <a:prstGeom prst="rightArrow">
              <a:avLst>
                <a:gd name="adj1" fmla="val 51543"/>
                <a:gd name="adj2" fmla="val 6555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Isosceles Triangle 8"/>
            <p:cNvSpPr/>
            <p:nvPr/>
          </p:nvSpPr>
          <p:spPr>
            <a:xfrm rot="16200000">
              <a:off x="2078167" y="2473294"/>
              <a:ext cx="275119" cy="32801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Oval 7"/>
            <p:cNvSpPr/>
            <p:nvPr/>
          </p:nvSpPr>
          <p:spPr>
            <a:xfrm>
              <a:off x="870921" y="3947853"/>
              <a:ext cx="316704" cy="31670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Rectangle 36"/>
            <p:cNvSpPr/>
            <p:nvPr/>
          </p:nvSpPr>
          <p:spPr>
            <a:xfrm>
              <a:off x="2607220" y="1735042"/>
              <a:ext cx="345062" cy="288444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Oval 21"/>
            <p:cNvSpPr>
              <a:spLocks noChangeAspect="1"/>
            </p:cNvSpPr>
            <p:nvPr/>
          </p:nvSpPr>
          <p:spPr>
            <a:xfrm>
              <a:off x="1460176" y="3180189"/>
              <a:ext cx="334893" cy="3376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67963" y="2139155"/>
            <a:ext cx="10801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Contents A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1216" y="2806353"/>
            <a:ext cx="10801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Contents B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4470" y="3473551"/>
            <a:ext cx="10801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Contents C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7724" y="4140748"/>
            <a:ext cx="10801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Contents D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18082" y="1938308"/>
            <a:ext cx="4102390" cy="678692"/>
            <a:chOff x="803640" y="3362835"/>
            <a:chExt cx="2059657" cy="678692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89335" y="2605506"/>
            <a:ext cx="4175775" cy="678692"/>
            <a:chOff x="803640" y="3362835"/>
            <a:chExt cx="2059657" cy="678692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60587" y="3272704"/>
            <a:ext cx="4175775" cy="678692"/>
            <a:chOff x="803640" y="3362835"/>
            <a:chExt cx="2059657" cy="678692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31839" y="3939902"/>
            <a:ext cx="4175775" cy="678692"/>
            <a:chOff x="803640" y="3362835"/>
            <a:chExt cx="2059657" cy="678692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723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">
            <a:extLst>
              <a:ext uri="{FF2B5EF4-FFF2-40B4-BE49-F238E27FC236}">
                <a16:creationId xmlns:a16="http://schemas.microsoft.com/office/drawing/2014/main" id="{83BCDA16-84D3-448C-B08C-94B23FAF4F3C}"/>
              </a:ext>
            </a:extLst>
          </p:cNvPr>
          <p:cNvGrpSpPr/>
          <p:nvPr/>
        </p:nvGrpSpPr>
        <p:grpSpPr>
          <a:xfrm rot="18900000">
            <a:off x="3689163" y="2721313"/>
            <a:ext cx="2087668" cy="1520766"/>
            <a:chOff x="247435" y="2414619"/>
            <a:chExt cx="3149101" cy="2293969"/>
          </a:xfrm>
        </p:grpSpPr>
        <p:sp>
          <p:nvSpPr>
            <p:cNvPr id="55" name="Rectangle 12">
              <a:extLst>
                <a:ext uri="{FF2B5EF4-FFF2-40B4-BE49-F238E27FC236}">
                  <a16:creationId xmlns:a16="http://schemas.microsoft.com/office/drawing/2014/main" id="{8ED5C5EE-57CD-4AF0-815E-0BE828C54861}"/>
                </a:ext>
              </a:extLst>
            </p:cNvPr>
            <p:cNvSpPr/>
            <p:nvPr/>
          </p:nvSpPr>
          <p:spPr>
            <a:xfrm rot="2700000" flipH="1">
              <a:off x="1034951" y="1627103"/>
              <a:ext cx="1574070" cy="3149101"/>
            </a:xfrm>
            <a:custGeom>
              <a:avLst/>
              <a:gdLst/>
              <a:ahLst/>
              <a:cxnLst/>
              <a:rect l="l" t="t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56" name="Round Same Side Corner Rectangle 13">
              <a:extLst>
                <a:ext uri="{FF2B5EF4-FFF2-40B4-BE49-F238E27FC236}">
                  <a16:creationId xmlns:a16="http://schemas.microsoft.com/office/drawing/2014/main" id="{4B69123E-C8D1-4ECF-9F1C-F507B3921D6C}"/>
                </a:ext>
              </a:extLst>
            </p:cNvPr>
            <p:cNvSpPr/>
            <p:nvPr/>
          </p:nvSpPr>
          <p:spPr>
            <a:xfrm rot="13500000" flipH="1">
              <a:off x="299369" y="4293587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52618" y="1527230"/>
            <a:ext cx="2448272" cy="678692"/>
            <a:chOff x="803640" y="3362835"/>
            <a:chExt cx="2059657" cy="678692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5292080" y="1597894"/>
            <a:ext cx="537366" cy="537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77021" y="3583498"/>
            <a:ext cx="2448272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292080" y="3654161"/>
            <a:ext cx="537366" cy="537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390062" y="2555364"/>
            <a:ext cx="2448272" cy="678692"/>
            <a:chOff x="803640" y="3362835"/>
            <a:chExt cx="2059657" cy="678692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716196" y="2625355"/>
            <a:ext cx="537366" cy="53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Group 24"/>
          <p:cNvGrpSpPr/>
          <p:nvPr/>
        </p:nvGrpSpPr>
        <p:grpSpPr>
          <a:xfrm flipH="1">
            <a:off x="663955" y="1527230"/>
            <a:ext cx="2448272" cy="678692"/>
            <a:chOff x="803640" y="3362835"/>
            <a:chExt cx="2059657" cy="678692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 flipH="1">
            <a:off x="3235399" y="1597894"/>
            <a:ext cx="537366" cy="537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/>
          </a:p>
        </p:txBody>
      </p:sp>
      <p:sp>
        <p:nvSpPr>
          <p:cNvPr id="27" name="Rectangle 9"/>
          <p:cNvSpPr/>
          <p:nvPr/>
        </p:nvSpPr>
        <p:spPr>
          <a:xfrm flipH="1">
            <a:off x="3385708" y="1755768"/>
            <a:ext cx="236748" cy="2216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/>
          </a:p>
        </p:txBody>
      </p:sp>
      <p:grpSp>
        <p:nvGrpSpPr>
          <p:cNvPr id="31" name="Group 30"/>
          <p:cNvGrpSpPr/>
          <p:nvPr/>
        </p:nvGrpSpPr>
        <p:grpSpPr>
          <a:xfrm flipH="1">
            <a:off x="539552" y="3583498"/>
            <a:ext cx="2448272" cy="678692"/>
            <a:chOff x="803640" y="3362835"/>
            <a:chExt cx="2059657" cy="678692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 flipH="1">
            <a:off x="3235399" y="3654161"/>
            <a:ext cx="537366" cy="537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/>
          </a:p>
        </p:txBody>
      </p:sp>
      <p:sp>
        <p:nvSpPr>
          <p:cNvPr id="33" name="Oval 21"/>
          <p:cNvSpPr>
            <a:spLocks noChangeAspect="1"/>
          </p:cNvSpPr>
          <p:nvPr/>
        </p:nvSpPr>
        <p:spPr>
          <a:xfrm flipH="1">
            <a:off x="3385038" y="3802806"/>
            <a:ext cx="238088" cy="24007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/>
          </a:p>
        </p:txBody>
      </p:sp>
      <p:grpSp>
        <p:nvGrpSpPr>
          <p:cNvPr id="37" name="Group 36"/>
          <p:cNvGrpSpPr/>
          <p:nvPr/>
        </p:nvGrpSpPr>
        <p:grpSpPr>
          <a:xfrm flipH="1">
            <a:off x="225726" y="2555364"/>
            <a:ext cx="2448272" cy="678692"/>
            <a:chOff x="803640" y="3362835"/>
            <a:chExt cx="2059657" cy="678692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 flipH="1">
            <a:off x="2810498" y="2625355"/>
            <a:ext cx="537366" cy="53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/>
          </a:p>
        </p:txBody>
      </p:sp>
      <p:sp>
        <p:nvSpPr>
          <p:cNvPr id="39" name="Rounded Rectangle 27"/>
          <p:cNvSpPr/>
          <p:nvPr/>
        </p:nvSpPr>
        <p:spPr>
          <a:xfrm flipH="1">
            <a:off x="2951341" y="2780896"/>
            <a:ext cx="255679" cy="1963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/>
          </a:p>
        </p:txBody>
      </p:sp>
      <p:sp>
        <p:nvSpPr>
          <p:cNvPr id="42" name="Block Arc 14"/>
          <p:cNvSpPr/>
          <p:nvPr/>
        </p:nvSpPr>
        <p:spPr>
          <a:xfrm rot="16200000">
            <a:off x="4271959" y="2480657"/>
            <a:ext cx="600082" cy="60047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Isosceles Triangle 8"/>
          <p:cNvSpPr/>
          <p:nvPr/>
        </p:nvSpPr>
        <p:spPr>
          <a:xfrm rot="16200000">
            <a:off x="5453670" y="1740315"/>
            <a:ext cx="214184" cy="25536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Oval 7"/>
          <p:cNvSpPr/>
          <p:nvPr/>
        </p:nvSpPr>
        <p:spPr>
          <a:xfrm>
            <a:off x="5441886" y="3802806"/>
            <a:ext cx="246558" cy="24655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Rectangle 36"/>
          <p:cNvSpPr/>
          <p:nvPr/>
        </p:nvSpPr>
        <p:spPr>
          <a:xfrm>
            <a:off x="5875759" y="2790561"/>
            <a:ext cx="235618" cy="20695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15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eeform 3"/>
          <p:cNvSpPr/>
          <p:nvPr/>
        </p:nvSpPr>
        <p:spPr>
          <a:xfrm>
            <a:off x="5025036" y="2152650"/>
            <a:ext cx="343094" cy="840698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75606"/>
            <a:ext cx="4572000" cy="3240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 flipH="1">
            <a:off x="3635897" y="1508125"/>
            <a:ext cx="504055" cy="504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3635897" y="2275816"/>
            <a:ext cx="504055" cy="504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3635897" y="3043507"/>
            <a:ext cx="504055" cy="504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3635897" y="3811197"/>
            <a:ext cx="504055" cy="504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467544" y="1420806"/>
            <a:ext cx="2880320" cy="678692"/>
            <a:chOff x="803640" y="3362835"/>
            <a:chExt cx="2059657" cy="678692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467544" y="2188497"/>
            <a:ext cx="2880320" cy="678692"/>
            <a:chOff x="803640" y="3362835"/>
            <a:chExt cx="2059657" cy="678692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467544" y="2956188"/>
            <a:ext cx="2880320" cy="678692"/>
            <a:chOff x="803640" y="3362835"/>
            <a:chExt cx="2059657" cy="678692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467544" y="3723878"/>
            <a:ext cx="2880320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 flipH="1">
            <a:off x="3635896" y="1575486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635896" y="2343177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635896" y="3110868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635896" y="3878558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195486"/>
            <a:ext cx="367240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0642FC1-B10E-4421-B472-37F12185AE3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539446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Columns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44605" y="2411375"/>
            <a:ext cx="999728" cy="994953"/>
            <a:chOff x="6127601" y="487152"/>
            <a:chExt cx="999728" cy="994953"/>
          </a:xfrm>
        </p:grpSpPr>
        <p:sp>
          <p:nvSpPr>
            <p:cNvPr id="6" name="Oval 5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7523" y="790582"/>
            <a:ext cx="488093" cy="485762"/>
            <a:chOff x="6127601" y="487152"/>
            <a:chExt cx="999728" cy="994953"/>
          </a:xfrm>
          <a:solidFill>
            <a:schemeClr val="bg1">
              <a:alpha val="70000"/>
            </a:schemeClr>
          </a:solidFill>
        </p:grpSpPr>
        <p:sp>
          <p:nvSpPr>
            <p:cNvPr id="10" name="Oval 9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9552" y="1491630"/>
            <a:ext cx="4464496" cy="2965688"/>
            <a:chOff x="2227884" y="1330362"/>
            <a:chExt cx="2835932" cy="2965688"/>
          </a:xfrm>
        </p:grpSpPr>
        <p:sp>
          <p:nvSpPr>
            <p:cNvPr id="14" name="TextBox 13"/>
            <p:cNvSpPr txBox="1"/>
            <p:nvPr/>
          </p:nvSpPr>
          <p:spPr>
            <a:xfrm>
              <a:off x="2227884" y="1618394"/>
              <a:ext cx="2835932" cy="2677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159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Columns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44605" y="2411375"/>
            <a:ext cx="999728" cy="994953"/>
            <a:chOff x="6127601" y="487152"/>
            <a:chExt cx="999728" cy="994953"/>
          </a:xfrm>
        </p:grpSpPr>
        <p:sp>
          <p:nvSpPr>
            <p:cNvPr id="5" name="Oval 4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7523" y="790582"/>
            <a:ext cx="488093" cy="485762"/>
            <a:chOff x="6127601" y="487152"/>
            <a:chExt cx="999728" cy="994953"/>
          </a:xfrm>
          <a:solidFill>
            <a:schemeClr val="bg1">
              <a:alpha val="70000"/>
            </a:schemeClr>
          </a:solidFill>
        </p:grpSpPr>
        <p:sp>
          <p:nvSpPr>
            <p:cNvPr id="9" name="Oval 8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48819" y="1490541"/>
            <a:ext cx="2387277" cy="2903475"/>
            <a:chOff x="2227884" y="1330362"/>
            <a:chExt cx="2835932" cy="2903475"/>
          </a:xfrm>
        </p:grpSpPr>
        <p:sp>
          <p:nvSpPr>
            <p:cNvPr id="16" name="TextBox 15"/>
            <p:cNvSpPr txBox="1"/>
            <p:nvPr/>
          </p:nvSpPr>
          <p:spPr>
            <a:xfrm>
              <a:off x="2227884" y="1740847"/>
              <a:ext cx="2835932" cy="2492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9552" y="1490541"/>
            <a:ext cx="2387277" cy="2903475"/>
            <a:chOff x="2227884" y="1330362"/>
            <a:chExt cx="2835932" cy="2903475"/>
          </a:xfrm>
        </p:grpSpPr>
        <p:sp>
          <p:nvSpPr>
            <p:cNvPr id="19" name="TextBox 18"/>
            <p:cNvSpPr txBox="1"/>
            <p:nvPr/>
          </p:nvSpPr>
          <p:spPr>
            <a:xfrm>
              <a:off x="2227884" y="1740847"/>
              <a:ext cx="2835932" cy="2492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711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836962" y="2139702"/>
            <a:ext cx="3470076" cy="5760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sz="3600" dirty="0">
                <a:latin typeface="+mj-lt"/>
              </a:rPr>
              <a:t>Thank you</a:t>
            </a:r>
            <a:endParaRPr lang="ko-KR" altLang="en-US" sz="36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491584" y="2715766"/>
            <a:ext cx="2160536" cy="576064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en-US" altLang="ko-KR" sz="1400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B5621D0-DB9A-41D0-85F5-E39D8E033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51C1A63-8E2D-4D90-BBFB-16D910DCEDEC}"/>
              </a:ext>
            </a:extLst>
          </p:cNvPr>
          <p:cNvGrpSpPr/>
          <p:nvPr/>
        </p:nvGrpSpPr>
        <p:grpSpPr>
          <a:xfrm>
            <a:off x="755576" y="1457577"/>
            <a:ext cx="2880320" cy="3274412"/>
            <a:chOff x="755576" y="1457577"/>
            <a:chExt cx="2880320" cy="3274412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DEF1E3A0-3413-4081-9543-D741C79A525B}"/>
                </a:ext>
              </a:extLst>
            </p:cNvPr>
            <p:cNvGrpSpPr/>
            <p:nvPr/>
          </p:nvGrpSpPr>
          <p:grpSpPr>
            <a:xfrm>
              <a:off x="755576" y="2039162"/>
              <a:ext cx="2808312" cy="2692827"/>
              <a:chOff x="683568" y="1417742"/>
              <a:chExt cx="3456384" cy="3314248"/>
            </a:xfrm>
          </p:grpSpPr>
          <p:sp>
            <p:nvSpPr>
              <p:cNvPr id="4" name="Rectangle 9">
                <a:extLst>
                  <a:ext uri="{FF2B5EF4-FFF2-40B4-BE49-F238E27FC236}">
                    <a16:creationId xmlns:a16="http://schemas.microsoft.com/office/drawing/2014/main" id="{443F5327-4397-4B6F-9EBE-D6378D8EF6E7}"/>
                  </a:ext>
                </a:extLst>
              </p:cNvPr>
              <p:cNvSpPr/>
              <p:nvPr/>
            </p:nvSpPr>
            <p:spPr>
              <a:xfrm>
                <a:off x="683568" y="1417742"/>
                <a:ext cx="2984467" cy="3314248"/>
              </a:xfrm>
              <a:custGeom>
                <a:avLst/>
                <a:gdLst>
                  <a:gd name="connsiteX0" fmla="*/ 518928 w 2984467"/>
                  <a:gd name="connsiteY0" fmla="*/ 0 h 3314248"/>
                  <a:gd name="connsiteX1" fmla="*/ 747055 w 2984467"/>
                  <a:gd name="connsiteY1" fmla="*/ 851383 h 3314248"/>
                  <a:gd name="connsiteX2" fmla="*/ 1141172 w 2984467"/>
                  <a:gd name="connsiteY2" fmla="*/ 1378602 h 3314248"/>
                  <a:gd name="connsiteX3" fmla="*/ 1092775 w 2984467"/>
                  <a:gd name="connsiteY3" fmla="*/ 1145350 h 3314248"/>
                  <a:gd name="connsiteX4" fmla="*/ 825824 w 2984467"/>
                  <a:gd name="connsiteY4" fmla="*/ 1145350 h 3314248"/>
                  <a:gd name="connsiteX5" fmla="*/ 1041264 w 2984467"/>
                  <a:gd name="connsiteY5" fmla="*/ 1949381 h 3314248"/>
                  <a:gd name="connsiteX6" fmla="*/ 1141172 w 2984467"/>
                  <a:gd name="connsiteY6" fmla="*/ 1949381 h 3314248"/>
                  <a:gd name="connsiteX7" fmla="*/ 1141172 w 2984467"/>
                  <a:gd name="connsiteY7" fmla="*/ 2243347 h 3314248"/>
                  <a:gd name="connsiteX8" fmla="*/ 1120031 w 2984467"/>
                  <a:gd name="connsiteY8" fmla="*/ 2243347 h 3314248"/>
                  <a:gd name="connsiteX9" fmla="*/ 1188524 w 2984467"/>
                  <a:gd name="connsiteY9" fmla="*/ 2498965 h 3314248"/>
                  <a:gd name="connsiteX10" fmla="*/ 2848391 w 2984467"/>
                  <a:gd name="connsiteY10" fmla="*/ 2498965 h 3314248"/>
                  <a:gd name="connsiteX11" fmla="*/ 2848391 w 2984467"/>
                  <a:gd name="connsiteY11" fmla="*/ 2788949 h 3314248"/>
                  <a:gd name="connsiteX12" fmla="*/ 2984467 w 2984467"/>
                  <a:gd name="connsiteY12" fmla="*/ 3027056 h 3314248"/>
                  <a:gd name="connsiteX13" fmla="*/ 2697276 w 2984467"/>
                  <a:gd name="connsiteY13" fmla="*/ 3314248 h 3314248"/>
                  <a:gd name="connsiteX14" fmla="*/ 2410084 w 2984467"/>
                  <a:gd name="connsiteY14" fmla="*/ 3027056 h 3314248"/>
                  <a:gd name="connsiteX15" fmla="*/ 2540252 w 2984467"/>
                  <a:gd name="connsiteY15" fmla="*/ 2792932 h 3314248"/>
                  <a:gd name="connsiteX16" fmla="*/ 1267292 w 2984467"/>
                  <a:gd name="connsiteY16" fmla="*/ 2792932 h 3314248"/>
                  <a:gd name="connsiteX17" fmla="*/ 1269489 w 2984467"/>
                  <a:gd name="connsiteY17" fmla="*/ 2801136 h 3314248"/>
                  <a:gd name="connsiteX18" fmla="*/ 1387490 w 2984467"/>
                  <a:gd name="connsiteY18" fmla="*/ 3027056 h 3314248"/>
                  <a:gd name="connsiteX19" fmla="*/ 1100298 w 2984467"/>
                  <a:gd name="connsiteY19" fmla="*/ 3314248 h 3314248"/>
                  <a:gd name="connsiteX20" fmla="*/ 813106 w 2984467"/>
                  <a:gd name="connsiteY20" fmla="*/ 3027056 h 3314248"/>
                  <a:gd name="connsiteX21" fmla="*/ 959943 w 2984467"/>
                  <a:gd name="connsiteY21" fmla="*/ 2781695 h 3314248"/>
                  <a:gd name="connsiteX22" fmla="*/ 297574 w 2984467"/>
                  <a:gd name="connsiteY22" fmla="*/ 309696 h 3314248"/>
                  <a:gd name="connsiteX23" fmla="*/ 0 w 2984467"/>
                  <a:gd name="connsiteY23" fmla="*/ 309696 h 3314248"/>
                  <a:gd name="connsiteX24" fmla="*/ 0 w 2984467"/>
                  <a:gd name="connsiteY24" fmla="*/ 15729 h 3314248"/>
                  <a:gd name="connsiteX25" fmla="*/ 460224 w 2984467"/>
                  <a:gd name="connsiteY25" fmla="*/ 15729 h 3314248"/>
                  <a:gd name="connsiteX26" fmla="*/ 518928 w 2984467"/>
                  <a:gd name="connsiteY26" fmla="*/ 0 h 3314248"/>
                  <a:gd name="connsiteX0" fmla="*/ 518928 w 2984467"/>
                  <a:gd name="connsiteY0" fmla="*/ 0 h 3314248"/>
                  <a:gd name="connsiteX1" fmla="*/ 747055 w 2984467"/>
                  <a:gd name="connsiteY1" fmla="*/ 851383 h 3314248"/>
                  <a:gd name="connsiteX2" fmla="*/ 1141172 w 2984467"/>
                  <a:gd name="connsiteY2" fmla="*/ 1378602 h 3314248"/>
                  <a:gd name="connsiteX3" fmla="*/ 825824 w 2984467"/>
                  <a:gd name="connsiteY3" fmla="*/ 1145350 h 3314248"/>
                  <a:gd name="connsiteX4" fmla="*/ 1041264 w 2984467"/>
                  <a:gd name="connsiteY4" fmla="*/ 1949381 h 3314248"/>
                  <a:gd name="connsiteX5" fmla="*/ 1141172 w 2984467"/>
                  <a:gd name="connsiteY5" fmla="*/ 1949381 h 3314248"/>
                  <a:gd name="connsiteX6" fmla="*/ 1141172 w 2984467"/>
                  <a:gd name="connsiteY6" fmla="*/ 2243347 h 3314248"/>
                  <a:gd name="connsiteX7" fmla="*/ 1120031 w 2984467"/>
                  <a:gd name="connsiteY7" fmla="*/ 2243347 h 3314248"/>
                  <a:gd name="connsiteX8" fmla="*/ 1188524 w 2984467"/>
                  <a:gd name="connsiteY8" fmla="*/ 2498965 h 3314248"/>
                  <a:gd name="connsiteX9" fmla="*/ 2848391 w 2984467"/>
                  <a:gd name="connsiteY9" fmla="*/ 2498965 h 3314248"/>
                  <a:gd name="connsiteX10" fmla="*/ 2848391 w 2984467"/>
                  <a:gd name="connsiteY10" fmla="*/ 2788949 h 3314248"/>
                  <a:gd name="connsiteX11" fmla="*/ 2984467 w 2984467"/>
                  <a:gd name="connsiteY11" fmla="*/ 3027056 h 3314248"/>
                  <a:gd name="connsiteX12" fmla="*/ 2697276 w 2984467"/>
                  <a:gd name="connsiteY12" fmla="*/ 3314248 h 3314248"/>
                  <a:gd name="connsiteX13" fmla="*/ 2410084 w 2984467"/>
                  <a:gd name="connsiteY13" fmla="*/ 3027056 h 3314248"/>
                  <a:gd name="connsiteX14" fmla="*/ 2540252 w 2984467"/>
                  <a:gd name="connsiteY14" fmla="*/ 2792932 h 3314248"/>
                  <a:gd name="connsiteX15" fmla="*/ 1267292 w 2984467"/>
                  <a:gd name="connsiteY15" fmla="*/ 2792932 h 3314248"/>
                  <a:gd name="connsiteX16" fmla="*/ 1269489 w 2984467"/>
                  <a:gd name="connsiteY16" fmla="*/ 2801136 h 3314248"/>
                  <a:gd name="connsiteX17" fmla="*/ 1387490 w 2984467"/>
                  <a:gd name="connsiteY17" fmla="*/ 3027056 h 3314248"/>
                  <a:gd name="connsiteX18" fmla="*/ 1100298 w 2984467"/>
                  <a:gd name="connsiteY18" fmla="*/ 3314248 h 3314248"/>
                  <a:gd name="connsiteX19" fmla="*/ 813106 w 2984467"/>
                  <a:gd name="connsiteY19" fmla="*/ 3027056 h 3314248"/>
                  <a:gd name="connsiteX20" fmla="*/ 959943 w 2984467"/>
                  <a:gd name="connsiteY20" fmla="*/ 2781695 h 3314248"/>
                  <a:gd name="connsiteX21" fmla="*/ 297574 w 2984467"/>
                  <a:gd name="connsiteY21" fmla="*/ 309696 h 3314248"/>
                  <a:gd name="connsiteX22" fmla="*/ 0 w 2984467"/>
                  <a:gd name="connsiteY22" fmla="*/ 309696 h 3314248"/>
                  <a:gd name="connsiteX23" fmla="*/ 0 w 2984467"/>
                  <a:gd name="connsiteY23" fmla="*/ 15729 h 3314248"/>
                  <a:gd name="connsiteX24" fmla="*/ 460224 w 2984467"/>
                  <a:gd name="connsiteY24" fmla="*/ 15729 h 3314248"/>
                  <a:gd name="connsiteX25" fmla="*/ 518928 w 2984467"/>
                  <a:gd name="connsiteY25" fmla="*/ 0 h 3314248"/>
                  <a:gd name="connsiteX0" fmla="*/ 518928 w 2984467"/>
                  <a:gd name="connsiteY0" fmla="*/ 0 h 3314248"/>
                  <a:gd name="connsiteX1" fmla="*/ 747055 w 2984467"/>
                  <a:gd name="connsiteY1" fmla="*/ 851383 h 3314248"/>
                  <a:gd name="connsiteX2" fmla="*/ 825824 w 2984467"/>
                  <a:gd name="connsiteY2" fmla="*/ 1145350 h 3314248"/>
                  <a:gd name="connsiteX3" fmla="*/ 1041264 w 2984467"/>
                  <a:gd name="connsiteY3" fmla="*/ 1949381 h 3314248"/>
                  <a:gd name="connsiteX4" fmla="*/ 1141172 w 2984467"/>
                  <a:gd name="connsiteY4" fmla="*/ 1949381 h 3314248"/>
                  <a:gd name="connsiteX5" fmla="*/ 1141172 w 2984467"/>
                  <a:gd name="connsiteY5" fmla="*/ 2243347 h 3314248"/>
                  <a:gd name="connsiteX6" fmla="*/ 1120031 w 2984467"/>
                  <a:gd name="connsiteY6" fmla="*/ 2243347 h 3314248"/>
                  <a:gd name="connsiteX7" fmla="*/ 1188524 w 2984467"/>
                  <a:gd name="connsiteY7" fmla="*/ 2498965 h 3314248"/>
                  <a:gd name="connsiteX8" fmla="*/ 2848391 w 2984467"/>
                  <a:gd name="connsiteY8" fmla="*/ 2498965 h 3314248"/>
                  <a:gd name="connsiteX9" fmla="*/ 2848391 w 2984467"/>
                  <a:gd name="connsiteY9" fmla="*/ 2788949 h 3314248"/>
                  <a:gd name="connsiteX10" fmla="*/ 2984467 w 2984467"/>
                  <a:gd name="connsiteY10" fmla="*/ 3027056 h 3314248"/>
                  <a:gd name="connsiteX11" fmla="*/ 2697276 w 2984467"/>
                  <a:gd name="connsiteY11" fmla="*/ 3314248 h 3314248"/>
                  <a:gd name="connsiteX12" fmla="*/ 2410084 w 2984467"/>
                  <a:gd name="connsiteY12" fmla="*/ 3027056 h 3314248"/>
                  <a:gd name="connsiteX13" fmla="*/ 2540252 w 2984467"/>
                  <a:gd name="connsiteY13" fmla="*/ 2792932 h 3314248"/>
                  <a:gd name="connsiteX14" fmla="*/ 1267292 w 2984467"/>
                  <a:gd name="connsiteY14" fmla="*/ 2792932 h 3314248"/>
                  <a:gd name="connsiteX15" fmla="*/ 1269489 w 2984467"/>
                  <a:gd name="connsiteY15" fmla="*/ 2801136 h 3314248"/>
                  <a:gd name="connsiteX16" fmla="*/ 1387490 w 2984467"/>
                  <a:gd name="connsiteY16" fmla="*/ 3027056 h 3314248"/>
                  <a:gd name="connsiteX17" fmla="*/ 1100298 w 2984467"/>
                  <a:gd name="connsiteY17" fmla="*/ 3314248 h 3314248"/>
                  <a:gd name="connsiteX18" fmla="*/ 813106 w 2984467"/>
                  <a:gd name="connsiteY18" fmla="*/ 3027056 h 3314248"/>
                  <a:gd name="connsiteX19" fmla="*/ 959943 w 2984467"/>
                  <a:gd name="connsiteY19" fmla="*/ 2781695 h 3314248"/>
                  <a:gd name="connsiteX20" fmla="*/ 297574 w 2984467"/>
                  <a:gd name="connsiteY20" fmla="*/ 309696 h 3314248"/>
                  <a:gd name="connsiteX21" fmla="*/ 0 w 2984467"/>
                  <a:gd name="connsiteY21" fmla="*/ 309696 h 3314248"/>
                  <a:gd name="connsiteX22" fmla="*/ 0 w 2984467"/>
                  <a:gd name="connsiteY22" fmla="*/ 15729 h 3314248"/>
                  <a:gd name="connsiteX23" fmla="*/ 460224 w 2984467"/>
                  <a:gd name="connsiteY23" fmla="*/ 15729 h 3314248"/>
                  <a:gd name="connsiteX24" fmla="*/ 518928 w 2984467"/>
                  <a:gd name="connsiteY24" fmla="*/ 0 h 3314248"/>
                  <a:gd name="connsiteX0" fmla="*/ 518928 w 2984467"/>
                  <a:gd name="connsiteY0" fmla="*/ 0 h 3314248"/>
                  <a:gd name="connsiteX1" fmla="*/ 747055 w 2984467"/>
                  <a:gd name="connsiteY1" fmla="*/ 851383 h 3314248"/>
                  <a:gd name="connsiteX2" fmla="*/ 825824 w 2984467"/>
                  <a:gd name="connsiteY2" fmla="*/ 1145350 h 3314248"/>
                  <a:gd name="connsiteX3" fmla="*/ 1041264 w 2984467"/>
                  <a:gd name="connsiteY3" fmla="*/ 1949381 h 3314248"/>
                  <a:gd name="connsiteX4" fmla="*/ 1141172 w 2984467"/>
                  <a:gd name="connsiteY4" fmla="*/ 2243347 h 3314248"/>
                  <a:gd name="connsiteX5" fmla="*/ 1120031 w 2984467"/>
                  <a:gd name="connsiteY5" fmla="*/ 2243347 h 3314248"/>
                  <a:gd name="connsiteX6" fmla="*/ 1188524 w 2984467"/>
                  <a:gd name="connsiteY6" fmla="*/ 2498965 h 3314248"/>
                  <a:gd name="connsiteX7" fmla="*/ 2848391 w 2984467"/>
                  <a:gd name="connsiteY7" fmla="*/ 2498965 h 3314248"/>
                  <a:gd name="connsiteX8" fmla="*/ 2848391 w 2984467"/>
                  <a:gd name="connsiteY8" fmla="*/ 2788949 h 3314248"/>
                  <a:gd name="connsiteX9" fmla="*/ 2984467 w 2984467"/>
                  <a:gd name="connsiteY9" fmla="*/ 3027056 h 3314248"/>
                  <a:gd name="connsiteX10" fmla="*/ 2697276 w 2984467"/>
                  <a:gd name="connsiteY10" fmla="*/ 3314248 h 3314248"/>
                  <a:gd name="connsiteX11" fmla="*/ 2410084 w 2984467"/>
                  <a:gd name="connsiteY11" fmla="*/ 3027056 h 3314248"/>
                  <a:gd name="connsiteX12" fmla="*/ 2540252 w 2984467"/>
                  <a:gd name="connsiteY12" fmla="*/ 2792932 h 3314248"/>
                  <a:gd name="connsiteX13" fmla="*/ 1267292 w 2984467"/>
                  <a:gd name="connsiteY13" fmla="*/ 2792932 h 3314248"/>
                  <a:gd name="connsiteX14" fmla="*/ 1269489 w 2984467"/>
                  <a:gd name="connsiteY14" fmla="*/ 2801136 h 3314248"/>
                  <a:gd name="connsiteX15" fmla="*/ 1387490 w 2984467"/>
                  <a:gd name="connsiteY15" fmla="*/ 3027056 h 3314248"/>
                  <a:gd name="connsiteX16" fmla="*/ 1100298 w 2984467"/>
                  <a:gd name="connsiteY16" fmla="*/ 3314248 h 3314248"/>
                  <a:gd name="connsiteX17" fmla="*/ 813106 w 2984467"/>
                  <a:gd name="connsiteY17" fmla="*/ 3027056 h 3314248"/>
                  <a:gd name="connsiteX18" fmla="*/ 959943 w 2984467"/>
                  <a:gd name="connsiteY18" fmla="*/ 2781695 h 3314248"/>
                  <a:gd name="connsiteX19" fmla="*/ 297574 w 2984467"/>
                  <a:gd name="connsiteY19" fmla="*/ 309696 h 3314248"/>
                  <a:gd name="connsiteX20" fmla="*/ 0 w 2984467"/>
                  <a:gd name="connsiteY20" fmla="*/ 309696 h 3314248"/>
                  <a:gd name="connsiteX21" fmla="*/ 0 w 2984467"/>
                  <a:gd name="connsiteY21" fmla="*/ 15729 h 3314248"/>
                  <a:gd name="connsiteX22" fmla="*/ 460224 w 2984467"/>
                  <a:gd name="connsiteY22" fmla="*/ 15729 h 3314248"/>
                  <a:gd name="connsiteX23" fmla="*/ 518928 w 2984467"/>
                  <a:gd name="connsiteY23" fmla="*/ 0 h 3314248"/>
                  <a:gd name="connsiteX0" fmla="*/ 518928 w 2984467"/>
                  <a:gd name="connsiteY0" fmla="*/ 0 h 3314248"/>
                  <a:gd name="connsiteX1" fmla="*/ 747055 w 2984467"/>
                  <a:gd name="connsiteY1" fmla="*/ 851383 h 3314248"/>
                  <a:gd name="connsiteX2" fmla="*/ 825824 w 2984467"/>
                  <a:gd name="connsiteY2" fmla="*/ 1145350 h 3314248"/>
                  <a:gd name="connsiteX3" fmla="*/ 1041264 w 2984467"/>
                  <a:gd name="connsiteY3" fmla="*/ 1949381 h 3314248"/>
                  <a:gd name="connsiteX4" fmla="*/ 1141172 w 2984467"/>
                  <a:gd name="connsiteY4" fmla="*/ 2243347 h 3314248"/>
                  <a:gd name="connsiteX5" fmla="*/ 1188524 w 2984467"/>
                  <a:gd name="connsiteY5" fmla="*/ 2498965 h 3314248"/>
                  <a:gd name="connsiteX6" fmla="*/ 2848391 w 2984467"/>
                  <a:gd name="connsiteY6" fmla="*/ 2498965 h 3314248"/>
                  <a:gd name="connsiteX7" fmla="*/ 2848391 w 2984467"/>
                  <a:gd name="connsiteY7" fmla="*/ 2788949 h 3314248"/>
                  <a:gd name="connsiteX8" fmla="*/ 2984467 w 2984467"/>
                  <a:gd name="connsiteY8" fmla="*/ 3027056 h 3314248"/>
                  <a:gd name="connsiteX9" fmla="*/ 2697276 w 2984467"/>
                  <a:gd name="connsiteY9" fmla="*/ 3314248 h 3314248"/>
                  <a:gd name="connsiteX10" fmla="*/ 2410084 w 2984467"/>
                  <a:gd name="connsiteY10" fmla="*/ 3027056 h 3314248"/>
                  <a:gd name="connsiteX11" fmla="*/ 2540252 w 2984467"/>
                  <a:gd name="connsiteY11" fmla="*/ 2792932 h 3314248"/>
                  <a:gd name="connsiteX12" fmla="*/ 1267292 w 2984467"/>
                  <a:gd name="connsiteY12" fmla="*/ 2792932 h 3314248"/>
                  <a:gd name="connsiteX13" fmla="*/ 1269489 w 2984467"/>
                  <a:gd name="connsiteY13" fmla="*/ 2801136 h 3314248"/>
                  <a:gd name="connsiteX14" fmla="*/ 1387490 w 2984467"/>
                  <a:gd name="connsiteY14" fmla="*/ 3027056 h 3314248"/>
                  <a:gd name="connsiteX15" fmla="*/ 1100298 w 2984467"/>
                  <a:gd name="connsiteY15" fmla="*/ 3314248 h 3314248"/>
                  <a:gd name="connsiteX16" fmla="*/ 813106 w 2984467"/>
                  <a:gd name="connsiteY16" fmla="*/ 3027056 h 3314248"/>
                  <a:gd name="connsiteX17" fmla="*/ 959943 w 2984467"/>
                  <a:gd name="connsiteY17" fmla="*/ 2781695 h 3314248"/>
                  <a:gd name="connsiteX18" fmla="*/ 297574 w 2984467"/>
                  <a:gd name="connsiteY18" fmla="*/ 309696 h 3314248"/>
                  <a:gd name="connsiteX19" fmla="*/ 0 w 2984467"/>
                  <a:gd name="connsiteY19" fmla="*/ 309696 h 3314248"/>
                  <a:gd name="connsiteX20" fmla="*/ 0 w 2984467"/>
                  <a:gd name="connsiteY20" fmla="*/ 15729 h 3314248"/>
                  <a:gd name="connsiteX21" fmla="*/ 460224 w 2984467"/>
                  <a:gd name="connsiteY21" fmla="*/ 15729 h 3314248"/>
                  <a:gd name="connsiteX22" fmla="*/ 518928 w 2984467"/>
                  <a:gd name="connsiteY22" fmla="*/ 0 h 3314248"/>
                  <a:gd name="connsiteX0" fmla="*/ 1141172 w 2984467"/>
                  <a:gd name="connsiteY0" fmla="*/ 2243347 h 3314248"/>
                  <a:gd name="connsiteX1" fmla="*/ 1188524 w 2984467"/>
                  <a:gd name="connsiteY1" fmla="*/ 2498965 h 3314248"/>
                  <a:gd name="connsiteX2" fmla="*/ 2848391 w 2984467"/>
                  <a:gd name="connsiteY2" fmla="*/ 2498965 h 3314248"/>
                  <a:gd name="connsiteX3" fmla="*/ 2848391 w 2984467"/>
                  <a:gd name="connsiteY3" fmla="*/ 2788949 h 3314248"/>
                  <a:gd name="connsiteX4" fmla="*/ 2984467 w 2984467"/>
                  <a:gd name="connsiteY4" fmla="*/ 3027056 h 3314248"/>
                  <a:gd name="connsiteX5" fmla="*/ 2697276 w 2984467"/>
                  <a:gd name="connsiteY5" fmla="*/ 3314248 h 3314248"/>
                  <a:gd name="connsiteX6" fmla="*/ 2410084 w 2984467"/>
                  <a:gd name="connsiteY6" fmla="*/ 3027056 h 3314248"/>
                  <a:gd name="connsiteX7" fmla="*/ 2540252 w 2984467"/>
                  <a:gd name="connsiteY7" fmla="*/ 2792932 h 3314248"/>
                  <a:gd name="connsiteX8" fmla="*/ 1267292 w 2984467"/>
                  <a:gd name="connsiteY8" fmla="*/ 2792932 h 3314248"/>
                  <a:gd name="connsiteX9" fmla="*/ 1269489 w 2984467"/>
                  <a:gd name="connsiteY9" fmla="*/ 2801136 h 3314248"/>
                  <a:gd name="connsiteX10" fmla="*/ 1387490 w 2984467"/>
                  <a:gd name="connsiteY10" fmla="*/ 3027056 h 3314248"/>
                  <a:gd name="connsiteX11" fmla="*/ 1100298 w 2984467"/>
                  <a:gd name="connsiteY11" fmla="*/ 3314248 h 3314248"/>
                  <a:gd name="connsiteX12" fmla="*/ 813106 w 2984467"/>
                  <a:gd name="connsiteY12" fmla="*/ 3027056 h 3314248"/>
                  <a:gd name="connsiteX13" fmla="*/ 959943 w 2984467"/>
                  <a:gd name="connsiteY13" fmla="*/ 2781695 h 3314248"/>
                  <a:gd name="connsiteX14" fmla="*/ 297574 w 2984467"/>
                  <a:gd name="connsiteY14" fmla="*/ 309696 h 3314248"/>
                  <a:gd name="connsiteX15" fmla="*/ 0 w 2984467"/>
                  <a:gd name="connsiteY15" fmla="*/ 309696 h 3314248"/>
                  <a:gd name="connsiteX16" fmla="*/ 0 w 2984467"/>
                  <a:gd name="connsiteY16" fmla="*/ 15729 h 3314248"/>
                  <a:gd name="connsiteX17" fmla="*/ 460224 w 2984467"/>
                  <a:gd name="connsiteY17" fmla="*/ 15729 h 3314248"/>
                  <a:gd name="connsiteX18" fmla="*/ 518928 w 2984467"/>
                  <a:gd name="connsiteY18" fmla="*/ 0 h 3314248"/>
                  <a:gd name="connsiteX19" fmla="*/ 747055 w 2984467"/>
                  <a:gd name="connsiteY19" fmla="*/ 851383 h 3314248"/>
                  <a:gd name="connsiteX20" fmla="*/ 825824 w 2984467"/>
                  <a:gd name="connsiteY20" fmla="*/ 1145350 h 3314248"/>
                  <a:gd name="connsiteX21" fmla="*/ 1132704 w 2984467"/>
                  <a:gd name="connsiteY21" fmla="*/ 2040821 h 3314248"/>
                  <a:gd name="connsiteX0" fmla="*/ 1141172 w 2984467"/>
                  <a:gd name="connsiteY0" fmla="*/ 2243347 h 3314248"/>
                  <a:gd name="connsiteX1" fmla="*/ 1188524 w 2984467"/>
                  <a:gd name="connsiteY1" fmla="*/ 2498965 h 3314248"/>
                  <a:gd name="connsiteX2" fmla="*/ 2848391 w 2984467"/>
                  <a:gd name="connsiteY2" fmla="*/ 2498965 h 3314248"/>
                  <a:gd name="connsiteX3" fmla="*/ 2848391 w 2984467"/>
                  <a:gd name="connsiteY3" fmla="*/ 2788949 h 3314248"/>
                  <a:gd name="connsiteX4" fmla="*/ 2984467 w 2984467"/>
                  <a:gd name="connsiteY4" fmla="*/ 3027056 h 3314248"/>
                  <a:gd name="connsiteX5" fmla="*/ 2697276 w 2984467"/>
                  <a:gd name="connsiteY5" fmla="*/ 3314248 h 3314248"/>
                  <a:gd name="connsiteX6" fmla="*/ 2410084 w 2984467"/>
                  <a:gd name="connsiteY6" fmla="*/ 3027056 h 3314248"/>
                  <a:gd name="connsiteX7" fmla="*/ 2540252 w 2984467"/>
                  <a:gd name="connsiteY7" fmla="*/ 2792932 h 3314248"/>
                  <a:gd name="connsiteX8" fmla="*/ 1267292 w 2984467"/>
                  <a:gd name="connsiteY8" fmla="*/ 2792932 h 3314248"/>
                  <a:gd name="connsiteX9" fmla="*/ 1269489 w 2984467"/>
                  <a:gd name="connsiteY9" fmla="*/ 2801136 h 3314248"/>
                  <a:gd name="connsiteX10" fmla="*/ 1387490 w 2984467"/>
                  <a:gd name="connsiteY10" fmla="*/ 3027056 h 3314248"/>
                  <a:gd name="connsiteX11" fmla="*/ 1100298 w 2984467"/>
                  <a:gd name="connsiteY11" fmla="*/ 3314248 h 3314248"/>
                  <a:gd name="connsiteX12" fmla="*/ 813106 w 2984467"/>
                  <a:gd name="connsiteY12" fmla="*/ 3027056 h 3314248"/>
                  <a:gd name="connsiteX13" fmla="*/ 959943 w 2984467"/>
                  <a:gd name="connsiteY13" fmla="*/ 2781695 h 3314248"/>
                  <a:gd name="connsiteX14" fmla="*/ 297574 w 2984467"/>
                  <a:gd name="connsiteY14" fmla="*/ 309696 h 3314248"/>
                  <a:gd name="connsiteX15" fmla="*/ 0 w 2984467"/>
                  <a:gd name="connsiteY15" fmla="*/ 309696 h 3314248"/>
                  <a:gd name="connsiteX16" fmla="*/ 0 w 2984467"/>
                  <a:gd name="connsiteY16" fmla="*/ 15729 h 3314248"/>
                  <a:gd name="connsiteX17" fmla="*/ 460224 w 2984467"/>
                  <a:gd name="connsiteY17" fmla="*/ 15729 h 3314248"/>
                  <a:gd name="connsiteX18" fmla="*/ 518928 w 2984467"/>
                  <a:gd name="connsiteY18" fmla="*/ 0 h 3314248"/>
                  <a:gd name="connsiteX19" fmla="*/ 747055 w 2984467"/>
                  <a:gd name="connsiteY19" fmla="*/ 851383 h 3314248"/>
                  <a:gd name="connsiteX20" fmla="*/ 1132704 w 2984467"/>
                  <a:gd name="connsiteY20" fmla="*/ 2040821 h 3314248"/>
                  <a:gd name="connsiteX0" fmla="*/ 1141172 w 2984467"/>
                  <a:gd name="connsiteY0" fmla="*/ 2243347 h 3314248"/>
                  <a:gd name="connsiteX1" fmla="*/ 1188524 w 2984467"/>
                  <a:gd name="connsiteY1" fmla="*/ 2498965 h 3314248"/>
                  <a:gd name="connsiteX2" fmla="*/ 2848391 w 2984467"/>
                  <a:gd name="connsiteY2" fmla="*/ 2498965 h 3314248"/>
                  <a:gd name="connsiteX3" fmla="*/ 2848391 w 2984467"/>
                  <a:gd name="connsiteY3" fmla="*/ 2788949 h 3314248"/>
                  <a:gd name="connsiteX4" fmla="*/ 2984467 w 2984467"/>
                  <a:gd name="connsiteY4" fmla="*/ 3027056 h 3314248"/>
                  <a:gd name="connsiteX5" fmla="*/ 2697276 w 2984467"/>
                  <a:gd name="connsiteY5" fmla="*/ 3314248 h 3314248"/>
                  <a:gd name="connsiteX6" fmla="*/ 2410084 w 2984467"/>
                  <a:gd name="connsiteY6" fmla="*/ 3027056 h 3314248"/>
                  <a:gd name="connsiteX7" fmla="*/ 2540252 w 2984467"/>
                  <a:gd name="connsiteY7" fmla="*/ 2792932 h 3314248"/>
                  <a:gd name="connsiteX8" fmla="*/ 1267292 w 2984467"/>
                  <a:gd name="connsiteY8" fmla="*/ 2792932 h 3314248"/>
                  <a:gd name="connsiteX9" fmla="*/ 1269489 w 2984467"/>
                  <a:gd name="connsiteY9" fmla="*/ 2801136 h 3314248"/>
                  <a:gd name="connsiteX10" fmla="*/ 1387490 w 2984467"/>
                  <a:gd name="connsiteY10" fmla="*/ 3027056 h 3314248"/>
                  <a:gd name="connsiteX11" fmla="*/ 1100298 w 2984467"/>
                  <a:gd name="connsiteY11" fmla="*/ 3314248 h 3314248"/>
                  <a:gd name="connsiteX12" fmla="*/ 813106 w 2984467"/>
                  <a:gd name="connsiteY12" fmla="*/ 3027056 h 3314248"/>
                  <a:gd name="connsiteX13" fmla="*/ 959943 w 2984467"/>
                  <a:gd name="connsiteY13" fmla="*/ 2781695 h 3314248"/>
                  <a:gd name="connsiteX14" fmla="*/ 297574 w 2984467"/>
                  <a:gd name="connsiteY14" fmla="*/ 309696 h 3314248"/>
                  <a:gd name="connsiteX15" fmla="*/ 0 w 2984467"/>
                  <a:gd name="connsiteY15" fmla="*/ 309696 h 3314248"/>
                  <a:gd name="connsiteX16" fmla="*/ 0 w 2984467"/>
                  <a:gd name="connsiteY16" fmla="*/ 15729 h 3314248"/>
                  <a:gd name="connsiteX17" fmla="*/ 460224 w 2984467"/>
                  <a:gd name="connsiteY17" fmla="*/ 15729 h 3314248"/>
                  <a:gd name="connsiteX18" fmla="*/ 518928 w 2984467"/>
                  <a:gd name="connsiteY18" fmla="*/ 0 h 3314248"/>
                  <a:gd name="connsiteX19" fmla="*/ 1132704 w 2984467"/>
                  <a:gd name="connsiteY19" fmla="*/ 2040821 h 3314248"/>
                  <a:gd name="connsiteX0" fmla="*/ 1141172 w 2984467"/>
                  <a:gd name="connsiteY0" fmla="*/ 2243347 h 3314248"/>
                  <a:gd name="connsiteX1" fmla="*/ 1188524 w 2984467"/>
                  <a:gd name="connsiteY1" fmla="*/ 2498965 h 3314248"/>
                  <a:gd name="connsiteX2" fmla="*/ 2848391 w 2984467"/>
                  <a:gd name="connsiteY2" fmla="*/ 2498965 h 3314248"/>
                  <a:gd name="connsiteX3" fmla="*/ 2848391 w 2984467"/>
                  <a:gd name="connsiteY3" fmla="*/ 2788949 h 3314248"/>
                  <a:gd name="connsiteX4" fmla="*/ 2984467 w 2984467"/>
                  <a:gd name="connsiteY4" fmla="*/ 3027056 h 3314248"/>
                  <a:gd name="connsiteX5" fmla="*/ 2697276 w 2984467"/>
                  <a:gd name="connsiteY5" fmla="*/ 3314248 h 3314248"/>
                  <a:gd name="connsiteX6" fmla="*/ 2410084 w 2984467"/>
                  <a:gd name="connsiteY6" fmla="*/ 3027056 h 3314248"/>
                  <a:gd name="connsiteX7" fmla="*/ 2540252 w 2984467"/>
                  <a:gd name="connsiteY7" fmla="*/ 2792932 h 3314248"/>
                  <a:gd name="connsiteX8" fmla="*/ 1267292 w 2984467"/>
                  <a:gd name="connsiteY8" fmla="*/ 2792932 h 3314248"/>
                  <a:gd name="connsiteX9" fmla="*/ 1269489 w 2984467"/>
                  <a:gd name="connsiteY9" fmla="*/ 2801136 h 3314248"/>
                  <a:gd name="connsiteX10" fmla="*/ 1387490 w 2984467"/>
                  <a:gd name="connsiteY10" fmla="*/ 3027056 h 3314248"/>
                  <a:gd name="connsiteX11" fmla="*/ 1100298 w 2984467"/>
                  <a:gd name="connsiteY11" fmla="*/ 3314248 h 3314248"/>
                  <a:gd name="connsiteX12" fmla="*/ 813106 w 2984467"/>
                  <a:gd name="connsiteY12" fmla="*/ 3027056 h 3314248"/>
                  <a:gd name="connsiteX13" fmla="*/ 959943 w 2984467"/>
                  <a:gd name="connsiteY13" fmla="*/ 2781695 h 3314248"/>
                  <a:gd name="connsiteX14" fmla="*/ 297574 w 2984467"/>
                  <a:gd name="connsiteY14" fmla="*/ 309696 h 3314248"/>
                  <a:gd name="connsiteX15" fmla="*/ 0 w 2984467"/>
                  <a:gd name="connsiteY15" fmla="*/ 309696 h 3314248"/>
                  <a:gd name="connsiteX16" fmla="*/ 0 w 2984467"/>
                  <a:gd name="connsiteY16" fmla="*/ 15729 h 3314248"/>
                  <a:gd name="connsiteX17" fmla="*/ 460224 w 2984467"/>
                  <a:gd name="connsiteY17" fmla="*/ 15729 h 3314248"/>
                  <a:gd name="connsiteX18" fmla="*/ 518928 w 2984467"/>
                  <a:gd name="connsiteY18" fmla="*/ 0 h 3314248"/>
                  <a:gd name="connsiteX0" fmla="*/ 1188524 w 2984467"/>
                  <a:gd name="connsiteY0" fmla="*/ 2498965 h 3314248"/>
                  <a:gd name="connsiteX1" fmla="*/ 2848391 w 2984467"/>
                  <a:gd name="connsiteY1" fmla="*/ 2498965 h 3314248"/>
                  <a:gd name="connsiteX2" fmla="*/ 2848391 w 2984467"/>
                  <a:gd name="connsiteY2" fmla="*/ 2788949 h 3314248"/>
                  <a:gd name="connsiteX3" fmla="*/ 2984467 w 2984467"/>
                  <a:gd name="connsiteY3" fmla="*/ 3027056 h 3314248"/>
                  <a:gd name="connsiteX4" fmla="*/ 2697276 w 2984467"/>
                  <a:gd name="connsiteY4" fmla="*/ 3314248 h 3314248"/>
                  <a:gd name="connsiteX5" fmla="*/ 2410084 w 2984467"/>
                  <a:gd name="connsiteY5" fmla="*/ 3027056 h 3314248"/>
                  <a:gd name="connsiteX6" fmla="*/ 2540252 w 2984467"/>
                  <a:gd name="connsiteY6" fmla="*/ 2792932 h 3314248"/>
                  <a:gd name="connsiteX7" fmla="*/ 1267292 w 2984467"/>
                  <a:gd name="connsiteY7" fmla="*/ 2792932 h 3314248"/>
                  <a:gd name="connsiteX8" fmla="*/ 1269489 w 2984467"/>
                  <a:gd name="connsiteY8" fmla="*/ 2801136 h 3314248"/>
                  <a:gd name="connsiteX9" fmla="*/ 1387490 w 2984467"/>
                  <a:gd name="connsiteY9" fmla="*/ 3027056 h 3314248"/>
                  <a:gd name="connsiteX10" fmla="*/ 1100298 w 2984467"/>
                  <a:gd name="connsiteY10" fmla="*/ 3314248 h 3314248"/>
                  <a:gd name="connsiteX11" fmla="*/ 813106 w 2984467"/>
                  <a:gd name="connsiteY11" fmla="*/ 3027056 h 3314248"/>
                  <a:gd name="connsiteX12" fmla="*/ 959943 w 2984467"/>
                  <a:gd name="connsiteY12" fmla="*/ 2781695 h 3314248"/>
                  <a:gd name="connsiteX13" fmla="*/ 297574 w 2984467"/>
                  <a:gd name="connsiteY13" fmla="*/ 309696 h 3314248"/>
                  <a:gd name="connsiteX14" fmla="*/ 0 w 2984467"/>
                  <a:gd name="connsiteY14" fmla="*/ 309696 h 3314248"/>
                  <a:gd name="connsiteX15" fmla="*/ 0 w 2984467"/>
                  <a:gd name="connsiteY15" fmla="*/ 15729 h 3314248"/>
                  <a:gd name="connsiteX16" fmla="*/ 460224 w 2984467"/>
                  <a:gd name="connsiteY16" fmla="*/ 15729 h 3314248"/>
                  <a:gd name="connsiteX17" fmla="*/ 518928 w 2984467"/>
                  <a:gd name="connsiteY17" fmla="*/ 0 h 3314248"/>
                  <a:gd name="connsiteX0" fmla="*/ 1188524 w 2984467"/>
                  <a:gd name="connsiteY0" fmla="*/ 2498965 h 3314248"/>
                  <a:gd name="connsiteX1" fmla="*/ 2848391 w 2984467"/>
                  <a:gd name="connsiteY1" fmla="*/ 2498965 h 3314248"/>
                  <a:gd name="connsiteX2" fmla="*/ 2848391 w 2984467"/>
                  <a:gd name="connsiteY2" fmla="*/ 2788949 h 3314248"/>
                  <a:gd name="connsiteX3" fmla="*/ 2984467 w 2984467"/>
                  <a:gd name="connsiteY3" fmla="*/ 3027056 h 3314248"/>
                  <a:gd name="connsiteX4" fmla="*/ 2697276 w 2984467"/>
                  <a:gd name="connsiteY4" fmla="*/ 3314248 h 3314248"/>
                  <a:gd name="connsiteX5" fmla="*/ 2410084 w 2984467"/>
                  <a:gd name="connsiteY5" fmla="*/ 3027056 h 3314248"/>
                  <a:gd name="connsiteX6" fmla="*/ 2540252 w 2984467"/>
                  <a:gd name="connsiteY6" fmla="*/ 2792932 h 3314248"/>
                  <a:gd name="connsiteX7" fmla="*/ 1267292 w 2984467"/>
                  <a:gd name="connsiteY7" fmla="*/ 2792932 h 3314248"/>
                  <a:gd name="connsiteX8" fmla="*/ 1269489 w 2984467"/>
                  <a:gd name="connsiteY8" fmla="*/ 2801136 h 3314248"/>
                  <a:gd name="connsiteX9" fmla="*/ 1387490 w 2984467"/>
                  <a:gd name="connsiteY9" fmla="*/ 3027056 h 3314248"/>
                  <a:gd name="connsiteX10" fmla="*/ 1100298 w 2984467"/>
                  <a:gd name="connsiteY10" fmla="*/ 3314248 h 3314248"/>
                  <a:gd name="connsiteX11" fmla="*/ 813106 w 2984467"/>
                  <a:gd name="connsiteY11" fmla="*/ 3027056 h 3314248"/>
                  <a:gd name="connsiteX12" fmla="*/ 959943 w 2984467"/>
                  <a:gd name="connsiteY12" fmla="*/ 2781695 h 3314248"/>
                  <a:gd name="connsiteX13" fmla="*/ 297574 w 2984467"/>
                  <a:gd name="connsiteY13" fmla="*/ 309696 h 3314248"/>
                  <a:gd name="connsiteX14" fmla="*/ 0 w 2984467"/>
                  <a:gd name="connsiteY14" fmla="*/ 309696 h 3314248"/>
                  <a:gd name="connsiteX15" fmla="*/ 0 w 2984467"/>
                  <a:gd name="connsiteY15" fmla="*/ 15729 h 3314248"/>
                  <a:gd name="connsiteX16" fmla="*/ 518928 w 2984467"/>
                  <a:gd name="connsiteY16" fmla="*/ 0 h 331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84467" h="3314248">
                    <a:moveTo>
                      <a:pt x="1188524" y="2498965"/>
                    </a:moveTo>
                    <a:lnTo>
                      <a:pt x="2848391" y="2498965"/>
                    </a:lnTo>
                    <a:lnTo>
                      <a:pt x="2848391" y="2788949"/>
                    </a:lnTo>
                    <a:cubicBezTo>
                      <a:pt x="2931309" y="2835505"/>
                      <a:pt x="2984467" y="2925072"/>
                      <a:pt x="2984467" y="3027056"/>
                    </a:cubicBezTo>
                    <a:cubicBezTo>
                      <a:pt x="2984467" y="3185668"/>
                      <a:pt x="2855887" y="3314248"/>
                      <a:pt x="2697276" y="3314248"/>
                    </a:cubicBezTo>
                    <a:cubicBezTo>
                      <a:pt x="2538664" y="3314248"/>
                      <a:pt x="2410084" y="3185668"/>
                      <a:pt x="2410084" y="3027056"/>
                    </a:cubicBezTo>
                    <a:cubicBezTo>
                      <a:pt x="2410084" y="2927673"/>
                      <a:pt x="2460566" y="2840079"/>
                      <a:pt x="2540252" y="2792932"/>
                    </a:cubicBezTo>
                    <a:lnTo>
                      <a:pt x="1267292" y="2792932"/>
                    </a:lnTo>
                    <a:lnTo>
                      <a:pt x="1269489" y="2801136"/>
                    </a:lnTo>
                    <a:cubicBezTo>
                      <a:pt x="1342305" y="2849558"/>
                      <a:pt x="1387490" y="2933031"/>
                      <a:pt x="1387490" y="3027056"/>
                    </a:cubicBezTo>
                    <a:cubicBezTo>
                      <a:pt x="1387490" y="3185668"/>
                      <a:pt x="1258910" y="3314248"/>
                      <a:pt x="1100298" y="3314248"/>
                    </a:cubicBezTo>
                    <a:cubicBezTo>
                      <a:pt x="941687" y="3314248"/>
                      <a:pt x="813106" y="3185668"/>
                      <a:pt x="813106" y="3027056"/>
                    </a:cubicBezTo>
                    <a:cubicBezTo>
                      <a:pt x="813106" y="2920356"/>
                      <a:pt x="871295" y="2827247"/>
                      <a:pt x="959943" y="2781695"/>
                    </a:cubicBezTo>
                    <a:lnTo>
                      <a:pt x="297574" y="309696"/>
                    </a:lnTo>
                    <a:lnTo>
                      <a:pt x="0" y="309696"/>
                    </a:lnTo>
                    <a:lnTo>
                      <a:pt x="0" y="15729"/>
                    </a:lnTo>
                    <a:lnTo>
                      <a:pt x="51892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1B626747-8435-4754-997C-65D9EF97D67F}"/>
                  </a:ext>
                </a:extLst>
              </p:cNvPr>
              <p:cNvSpPr/>
              <p:nvPr/>
            </p:nvSpPr>
            <p:spPr>
              <a:xfrm>
                <a:off x="1614370" y="2058499"/>
                <a:ext cx="2525582" cy="28803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" name="Rounded Rectangle 7">
                <a:extLst>
                  <a:ext uri="{FF2B5EF4-FFF2-40B4-BE49-F238E27FC236}">
                    <a16:creationId xmlns:a16="http://schemas.microsoft.com/office/drawing/2014/main" id="{EAFBD77E-5F11-4C23-B19C-B7A632CED208}"/>
                  </a:ext>
                </a:extLst>
              </p:cNvPr>
              <p:cNvSpPr/>
              <p:nvPr/>
            </p:nvSpPr>
            <p:spPr>
              <a:xfrm>
                <a:off x="1824325" y="2681351"/>
                <a:ext cx="2099603" cy="288032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E18A15D3-5A12-4CBD-BDC7-AF55FF8F3900}"/>
                  </a:ext>
                </a:extLst>
              </p:cNvPr>
              <p:cNvSpPr/>
              <p:nvPr/>
            </p:nvSpPr>
            <p:spPr>
              <a:xfrm>
                <a:off x="1994411" y="3304203"/>
                <a:ext cx="1673624" cy="288032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8E50A9D2-E05C-4342-8EAE-19346A2AD8F9}"/>
                </a:ext>
              </a:extLst>
            </p:cNvPr>
            <p:cNvSpPr/>
            <p:nvPr/>
          </p:nvSpPr>
          <p:spPr>
            <a:xfrm>
              <a:off x="2243774" y="1558391"/>
              <a:ext cx="291006" cy="291006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609C956-99B7-4FE0-933B-83FDF383C4AE}"/>
                </a:ext>
              </a:extLst>
            </p:cNvPr>
            <p:cNvSpPr/>
            <p:nvPr/>
          </p:nvSpPr>
          <p:spPr>
            <a:xfrm>
              <a:off x="1924505" y="1870476"/>
              <a:ext cx="291038" cy="291006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E2AA6D0A-682C-4E51-B767-BD1D6429F586}"/>
                </a:ext>
              </a:extLst>
            </p:cNvPr>
            <p:cNvSpPr/>
            <p:nvPr/>
          </p:nvSpPr>
          <p:spPr>
            <a:xfrm>
              <a:off x="2866592" y="1854933"/>
              <a:ext cx="291006" cy="291006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88062BAD-E6A3-4C87-9C16-7FCC42D06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49799" y="2136255"/>
              <a:ext cx="291006" cy="291006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F795D2BD-D1C9-46E4-882F-F8F247E458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6730" y="2194547"/>
              <a:ext cx="292043" cy="296917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Block Arc 6">
              <a:extLst>
                <a:ext uri="{FF2B5EF4-FFF2-40B4-BE49-F238E27FC236}">
                  <a16:creationId xmlns:a16="http://schemas.microsoft.com/office/drawing/2014/main" id="{694755A4-04B4-493F-BF34-817882116136}"/>
                </a:ext>
              </a:extLst>
            </p:cNvPr>
            <p:cNvSpPr/>
            <p:nvPr/>
          </p:nvSpPr>
          <p:spPr>
            <a:xfrm>
              <a:off x="2812957" y="1510827"/>
              <a:ext cx="273773" cy="276467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Left Arrow 1">
              <a:extLst>
                <a:ext uri="{FF2B5EF4-FFF2-40B4-BE49-F238E27FC236}">
                  <a16:creationId xmlns:a16="http://schemas.microsoft.com/office/drawing/2014/main" id="{51CAB8CD-F051-42A9-9656-EE580A2BEF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304" y="2116406"/>
              <a:ext cx="305058" cy="296916"/>
            </a:xfrm>
            <a:custGeom>
              <a:avLst/>
              <a:gdLst/>
              <a:ahLst/>
              <a:cxnLst/>
              <a:rect l="l" t="t" r="r" b="b"/>
              <a:pathLst>
                <a:path w="3306630" h="3218379">
                  <a:moveTo>
                    <a:pt x="0" y="2085651"/>
                  </a:moveTo>
                  <a:cubicBezTo>
                    <a:pt x="253919" y="2342528"/>
                    <a:pt x="881542" y="2297196"/>
                    <a:pt x="1388167" y="2271654"/>
                  </a:cubicBezTo>
                  <a:lnTo>
                    <a:pt x="1417952" y="2988872"/>
                  </a:lnTo>
                  <a:lnTo>
                    <a:pt x="717647" y="2950294"/>
                  </a:lnTo>
                  <a:cubicBezTo>
                    <a:pt x="467617" y="2928101"/>
                    <a:pt x="217417" y="2555860"/>
                    <a:pt x="0" y="2085651"/>
                  </a:cubicBezTo>
                  <a:close/>
                  <a:moveTo>
                    <a:pt x="1969797" y="2019847"/>
                  </a:moveTo>
                  <a:lnTo>
                    <a:pt x="1969797" y="2274913"/>
                  </a:lnTo>
                  <a:lnTo>
                    <a:pt x="2657809" y="2274913"/>
                  </a:lnTo>
                  <a:cubicBezTo>
                    <a:pt x="2787205" y="2599270"/>
                    <a:pt x="2968360" y="2923626"/>
                    <a:pt x="2675062" y="2954686"/>
                  </a:cubicBezTo>
                  <a:lnTo>
                    <a:pt x="1969797" y="2963313"/>
                  </a:lnTo>
                  <a:lnTo>
                    <a:pt x="1969797" y="3218379"/>
                  </a:lnTo>
                  <a:lnTo>
                    <a:pt x="1429598" y="2619113"/>
                  </a:lnTo>
                  <a:close/>
                  <a:moveTo>
                    <a:pt x="2961009" y="1275432"/>
                  </a:moveTo>
                  <a:lnTo>
                    <a:pt x="3277752" y="1901203"/>
                  </a:lnTo>
                  <a:cubicBezTo>
                    <a:pt x="3383548" y="2128832"/>
                    <a:pt x="3186278" y="2531632"/>
                    <a:pt x="2887773" y="2955026"/>
                  </a:cubicBezTo>
                  <a:cubicBezTo>
                    <a:pt x="2983276" y="2606687"/>
                    <a:pt x="2630206" y="2085815"/>
                    <a:pt x="2354773" y="1659836"/>
                  </a:cubicBezTo>
                  <a:close/>
                  <a:moveTo>
                    <a:pt x="1019997" y="990789"/>
                  </a:moveTo>
                  <a:lnTo>
                    <a:pt x="1268877" y="1758248"/>
                  </a:lnTo>
                  <a:lnTo>
                    <a:pt x="1047983" y="1630715"/>
                  </a:lnTo>
                  <a:lnTo>
                    <a:pt x="703977" y="2226552"/>
                  </a:lnTo>
                  <a:cubicBezTo>
                    <a:pt x="358378" y="2176433"/>
                    <a:pt x="-13100" y="2171140"/>
                    <a:pt x="106650" y="1901606"/>
                  </a:cubicBezTo>
                  <a:lnTo>
                    <a:pt x="451811" y="1286515"/>
                  </a:lnTo>
                  <a:lnTo>
                    <a:pt x="230918" y="1158982"/>
                  </a:lnTo>
                  <a:close/>
                  <a:moveTo>
                    <a:pt x="2174825" y="119764"/>
                  </a:moveTo>
                  <a:cubicBezTo>
                    <a:pt x="2220451" y="119103"/>
                    <a:pt x="2264887" y="143875"/>
                    <a:pt x="2308274" y="203493"/>
                  </a:cubicBezTo>
                  <a:lnTo>
                    <a:pt x="2668377" y="809957"/>
                  </a:lnTo>
                  <a:lnTo>
                    <a:pt x="2889271" y="682424"/>
                  </a:lnTo>
                  <a:lnTo>
                    <a:pt x="2640391" y="1449883"/>
                  </a:lnTo>
                  <a:lnTo>
                    <a:pt x="1851312" y="1281690"/>
                  </a:lnTo>
                  <a:lnTo>
                    <a:pt x="2072206" y="1154157"/>
                  </a:lnTo>
                  <a:lnTo>
                    <a:pt x="1728200" y="558321"/>
                  </a:lnTo>
                  <a:cubicBezTo>
                    <a:pt x="1890352" y="352642"/>
                    <a:pt x="2037947" y="121750"/>
                    <a:pt x="2174825" y="119764"/>
                  </a:cubicBezTo>
                  <a:close/>
                  <a:moveTo>
                    <a:pt x="1831774" y="30"/>
                  </a:moveTo>
                  <a:cubicBezTo>
                    <a:pt x="1948530" y="539"/>
                    <a:pt x="2073232" y="7407"/>
                    <a:pt x="2202212" y="19111"/>
                  </a:cubicBezTo>
                  <a:cubicBezTo>
                    <a:pt x="1852790" y="110572"/>
                    <a:pt x="1578238" y="676776"/>
                    <a:pt x="1347045" y="1128297"/>
                  </a:cubicBezTo>
                  <a:lnTo>
                    <a:pt x="711024" y="795483"/>
                  </a:lnTo>
                  <a:lnTo>
                    <a:pt x="1094586" y="208291"/>
                  </a:lnTo>
                  <a:cubicBezTo>
                    <a:pt x="1202761" y="54213"/>
                    <a:pt x="1481508" y="-1496"/>
                    <a:pt x="1831774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Isosceles Triangle 8">
              <a:extLst>
                <a:ext uri="{FF2B5EF4-FFF2-40B4-BE49-F238E27FC236}">
                  <a16:creationId xmlns:a16="http://schemas.microsoft.com/office/drawing/2014/main" id="{A2D7745B-F776-47DE-A060-7D9CBDB7BC1B}"/>
                </a:ext>
              </a:extLst>
            </p:cNvPr>
            <p:cNvSpPr/>
            <p:nvPr/>
          </p:nvSpPr>
          <p:spPr>
            <a:xfrm rot="16200000">
              <a:off x="1544094" y="1433581"/>
              <a:ext cx="249618" cy="297610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C111F76A-C763-4F13-A453-EE00A0E4431E}"/>
                </a:ext>
              </a:extLst>
            </p:cNvPr>
            <p:cNvSpPr/>
            <p:nvPr/>
          </p:nvSpPr>
          <p:spPr>
            <a:xfrm>
              <a:off x="1392723" y="1773453"/>
              <a:ext cx="289159" cy="289159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D0B16E-4AF1-4763-95DE-8F784ED37014}"/>
                </a:ext>
              </a:extLst>
            </p:cNvPr>
            <p:cNvSpPr/>
            <p:nvPr/>
          </p:nvSpPr>
          <p:spPr>
            <a:xfrm>
              <a:off x="1915525" y="1461826"/>
              <a:ext cx="234841" cy="290601"/>
            </a:xfrm>
            <a:custGeom>
              <a:avLst/>
              <a:gdLst>
                <a:gd name="connsiteX0" fmla="*/ 371475 w 1600200"/>
                <a:gd name="connsiteY0" fmla="*/ 0 h 1857375"/>
                <a:gd name="connsiteX1" fmla="*/ 628650 w 1600200"/>
                <a:gd name="connsiteY1" fmla="*/ 523875 h 1857375"/>
                <a:gd name="connsiteX2" fmla="*/ 400050 w 1600200"/>
                <a:gd name="connsiteY2" fmla="*/ 561975 h 1857375"/>
                <a:gd name="connsiteX3" fmla="*/ 1019175 w 1600200"/>
                <a:gd name="connsiteY3" fmla="*/ 1438275 h 1857375"/>
                <a:gd name="connsiteX4" fmla="*/ 1219200 w 1600200"/>
                <a:gd name="connsiteY4" fmla="*/ 1238250 h 1857375"/>
                <a:gd name="connsiteX5" fmla="*/ 1600200 w 1600200"/>
                <a:gd name="connsiteY5" fmla="*/ 1666875 h 1857375"/>
                <a:gd name="connsiteX6" fmla="*/ 1038225 w 1600200"/>
                <a:gd name="connsiteY6" fmla="*/ 1857375 h 1857375"/>
                <a:gd name="connsiteX7" fmla="*/ 0 w 1600200"/>
                <a:gd name="connsiteY7" fmla="*/ 314325 h 1857375"/>
                <a:gd name="connsiteX8" fmla="*/ 371475 w 1600200"/>
                <a:gd name="connsiteY8" fmla="*/ 0 h 1857375"/>
                <a:gd name="connsiteX0" fmla="*/ 371475 w 1600200"/>
                <a:gd name="connsiteY0" fmla="*/ 0 h 1917951"/>
                <a:gd name="connsiteX1" fmla="*/ 628650 w 1600200"/>
                <a:gd name="connsiteY1" fmla="*/ 584451 h 1917951"/>
                <a:gd name="connsiteX2" fmla="*/ 400050 w 1600200"/>
                <a:gd name="connsiteY2" fmla="*/ 622551 h 1917951"/>
                <a:gd name="connsiteX3" fmla="*/ 1019175 w 1600200"/>
                <a:gd name="connsiteY3" fmla="*/ 1498851 h 1917951"/>
                <a:gd name="connsiteX4" fmla="*/ 1219200 w 1600200"/>
                <a:gd name="connsiteY4" fmla="*/ 1298826 h 1917951"/>
                <a:gd name="connsiteX5" fmla="*/ 1600200 w 1600200"/>
                <a:gd name="connsiteY5" fmla="*/ 1727451 h 1917951"/>
                <a:gd name="connsiteX6" fmla="*/ 1038225 w 1600200"/>
                <a:gd name="connsiteY6" fmla="*/ 1917951 h 1917951"/>
                <a:gd name="connsiteX7" fmla="*/ 0 w 1600200"/>
                <a:gd name="connsiteY7" fmla="*/ 374901 h 1917951"/>
                <a:gd name="connsiteX8" fmla="*/ 371475 w 1600200"/>
                <a:gd name="connsiteY8" fmla="*/ 0 h 1917951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544 h 1919495"/>
                <a:gd name="connsiteX1" fmla="*/ 628650 w 1600200"/>
                <a:gd name="connsiteY1" fmla="*/ 585995 h 1919495"/>
                <a:gd name="connsiteX2" fmla="*/ 400050 w 1600200"/>
                <a:gd name="connsiteY2" fmla="*/ 624095 h 1919495"/>
                <a:gd name="connsiteX3" fmla="*/ 1019175 w 1600200"/>
                <a:gd name="connsiteY3" fmla="*/ 1500395 h 1919495"/>
                <a:gd name="connsiteX4" fmla="*/ 1219200 w 1600200"/>
                <a:gd name="connsiteY4" fmla="*/ 1300370 h 1919495"/>
                <a:gd name="connsiteX5" fmla="*/ 1600200 w 1600200"/>
                <a:gd name="connsiteY5" fmla="*/ 1728995 h 1919495"/>
                <a:gd name="connsiteX6" fmla="*/ 1038225 w 1600200"/>
                <a:gd name="connsiteY6" fmla="*/ 1919495 h 1919495"/>
                <a:gd name="connsiteX7" fmla="*/ 0 w 1600200"/>
                <a:gd name="connsiteY7" fmla="*/ 376445 h 1919495"/>
                <a:gd name="connsiteX8" fmla="*/ 371475 w 1600200"/>
                <a:gd name="connsiteY8" fmla="*/ 1544 h 1919495"/>
                <a:gd name="connsiteX0" fmla="*/ 371475 w 1600200"/>
                <a:gd name="connsiteY0" fmla="*/ 1487 h 1919438"/>
                <a:gd name="connsiteX1" fmla="*/ 568075 w 1600200"/>
                <a:gd name="connsiteY1" fmla="*/ 603245 h 1919438"/>
                <a:gd name="connsiteX2" fmla="*/ 400050 w 1600200"/>
                <a:gd name="connsiteY2" fmla="*/ 624038 h 1919438"/>
                <a:gd name="connsiteX3" fmla="*/ 1019175 w 1600200"/>
                <a:gd name="connsiteY3" fmla="*/ 1500338 h 1919438"/>
                <a:gd name="connsiteX4" fmla="*/ 1219200 w 1600200"/>
                <a:gd name="connsiteY4" fmla="*/ 1300313 h 1919438"/>
                <a:gd name="connsiteX5" fmla="*/ 1600200 w 1600200"/>
                <a:gd name="connsiteY5" fmla="*/ 1728938 h 1919438"/>
                <a:gd name="connsiteX6" fmla="*/ 1038225 w 1600200"/>
                <a:gd name="connsiteY6" fmla="*/ 1919438 h 1919438"/>
                <a:gd name="connsiteX7" fmla="*/ 0 w 1600200"/>
                <a:gd name="connsiteY7" fmla="*/ 376388 h 1919438"/>
                <a:gd name="connsiteX8" fmla="*/ 371475 w 1600200"/>
                <a:gd name="connsiteY8" fmla="*/ 1487 h 1919438"/>
                <a:gd name="connsiteX0" fmla="*/ 371475 w 1600200"/>
                <a:gd name="connsiteY0" fmla="*/ 1032 h 1918983"/>
                <a:gd name="connsiteX1" fmla="*/ 568075 w 1600200"/>
                <a:gd name="connsiteY1" fmla="*/ 602790 h 1918983"/>
                <a:gd name="connsiteX2" fmla="*/ 400050 w 1600200"/>
                <a:gd name="connsiteY2" fmla="*/ 623583 h 1918983"/>
                <a:gd name="connsiteX3" fmla="*/ 1019175 w 1600200"/>
                <a:gd name="connsiteY3" fmla="*/ 1499883 h 1918983"/>
                <a:gd name="connsiteX4" fmla="*/ 1219200 w 1600200"/>
                <a:gd name="connsiteY4" fmla="*/ 1299858 h 1918983"/>
                <a:gd name="connsiteX5" fmla="*/ 1600200 w 1600200"/>
                <a:gd name="connsiteY5" fmla="*/ 1728483 h 1918983"/>
                <a:gd name="connsiteX6" fmla="*/ 1038225 w 1600200"/>
                <a:gd name="connsiteY6" fmla="*/ 1918983 h 1918983"/>
                <a:gd name="connsiteX7" fmla="*/ 0 w 1600200"/>
                <a:gd name="connsiteY7" fmla="*/ 375933 h 1918983"/>
                <a:gd name="connsiteX8" fmla="*/ 371475 w 1600200"/>
                <a:gd name="connsiteY8" fmla="*/ 1032 h 1918983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0050 w 1600200"/>
                <a:gd name="connsiteY2" fmla="*/ 623669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8703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59666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70138 w 1600200"/>
                <a:gd name="connsiteY3" fmla="*/ 1517276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0522 w 1600200"/>
                <a:gd name="connsiteY3" fmla="*/ 1534584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96099 w 1600200"/>
                <a:gd name="connsiteY3" fmla="*/ 1546122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588662"/>
                <a:gd name="connsiteY0" fmla="*/ 1118 h 1919069"/>
                <a:gd name="connsiteX1" fmla="*/ 568075 w 1588662"/>
                <a:gd name="connsiteY1" fmla="*/ 602876 h 1919069"/>
                <a:gd name="connsiteX2" fmla="*/ 374089 w 1588662"/>
                <a:gd name="connsiteY2" fmla="*/ 646744 h 1919069"/>
                <a:gd name="connsiteX3" fmla="*/ 987445 w 1588662"/>
                <a:gd name="connsiteY3" fmla="*/ 1528815 h 1919069"/>
                <a:gd name="connsiteX4" fmla="*/ 1173048 w 1588662"/>
                <a:gd name="connsiteY4" fmla="*/ 1311482 h 1919069"/>
                <a:gd name="connsiteX5" fmla="*/ 1588662 w 1588662"/>
                <a:gd name="connsiteY5" fmla="*/ 1699723 h 1919069"/>
                <a:gd name="connsiteX6" fmla="*/ 1038225 w 1588662"/>
                <a:gd name="connsiteY6" fmla="*/ 1919069 h 1919069"/>
                <a:gd name="connsiteX7" fmla="*/ 0 w 1588662"/>
                <a:gd name="connsiteY7" fmla="*/ 376019 h 1919069"/>
                <a:gd name="connsiteX8" fmla="*/ 371475 w 1588662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46976"/>
                <a:gd name="connsiteX1" fmla="*/ 568075 w 1596260"/>
                <a:gd name="connsiteY1" fmla="*/ 602876 h 1946976"/>
                <a:gd name="connsiteX2" fmla="*/ 374089 w 1596260"/>
                <a:gd name="connsiteY2" fmla="*/ 646744 h 1946976"/>
                <a:gd name="connsiteX3" fmla="*/ 987445 w 1596260"/>
                <a:gd name="connsiteY3" fmla="*/ 1528815 h 1946976"/>
                <a:gd name="connsiteX4" fmla="*/ 1173048 w 1596260"/>
                <a:gd name="connsiteY4" fmla="*/ 1311482 h 1946976"/>
                <a:gd name="connsiteX5" fmla="*/ 1588662 w 1596260"/>
                <a:gd name="connsiteY5" fmla="*/ 1699723 h 1946976"/>
                <a:gd name="connsiteX6" fmla="*/ 1038225 w 1596260"/>
                <a:gd name="connsiteY6" fmla="*/ 1919069 h 1946976"/>
                <a:gd name="connsiteX7" fmla="*/ 0 w 1596260"/>
                <a:gd name="connsiteY7" fmla="*/ 376019 h 1946976"/>
                <a:gd name="connsiteX8" fmla="*/ 371475 w 1596260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33976 w 1558761"/>
                <a:gd name="connsiteY0" fmla="*/ 1118 h 1946976"/>
                <a:gd name="connsiteX1" fmla="*/ 530576 w 1558761"/>
                <a:gd name="connsiteY1" fmla="*/ 602876 h 1946976"/>
                <a:gd name="connsiteX2" fmla="*/ 336590 w 1558761"/>
                <a:gd name="connsiteY2" fmla="*/ 646744 h 1946976"/>
                <a:gd name="connsiteX3" fmla="*/ 949946 w 1558761"/>
                <a:gd name="connsiteY3" fmla="*/ 1528815 h 1946976"/>
                <a:gd name="connsiteX4" fmla="*/ 1135549 w 1558761"/>
                <a:gd name="connsiteY4" fmla="*/ 1311482 h 1946976"/>
                <a:gd name="connsiteX5" fmla="*/ 1551163 w 1558761"/>
                <a:gd name="connsiteY5" fmla="*/ 1699723 h 1946976"/>
                <a:gd name="connsiteX6" fmla="*/ 1000726 w 1558761"/>
                <a:gd name="connsiteY6" fmla="*/ 1919069 h 1946976"/>
                <a:gd name="connsiteX7" fmla="*/ 0 w 1558761"/>
                <a:gd name="connsiteY7" fmla="*/ 390441 h 1946976"/>
                <a:gd name="connsiteX8" fmla="*/ 333976 w 1558761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44260 w 1560662"/>
                <a:gd name="connsiteY2" fmla="*/ 655398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96 h 1946054"/>
                <a:gd name="connsiteX1" fmla="*/ 532477 w 1560662"/>
                <a:gd name="connsiteY1" fmla="*/ 601954 h 1946054"/>
                <a:gd name="connsiteX2" fmla="*/ 344260 w 1560662"/>
                <a:gd name="connsiteY2" fmla="*/ 654476 h 1946054"/>
                <a:gd name="connsiteX3" fmla="*/ 951847 w 1560662"/>
                <a:gd name="connsiteY3" fmla="*/ 1527893 h 1946054"/>
                <a:gd name="connsiteX4" fmla="*/ 1137450 w 1560662"/>
                <a:gd name="connsiteY4" fmla="*/ 1310560 h 1946054"/>
                <a:gd name="connsiteX5" fmla="*/ 1553064 w 1560662"/>
                <a:gd name="connsiteY5" fmla="*/ 1698801 h 1946054"/>
                <a:gd name="connsiteX6" fmla="*/ 1002627 w 1560662"/>
                <a:gd name="connsiteY6" fmla="*/ 1918147 h 1946054"/>
                <a:gd name="connsiteX7" fmla="*/ 1901 w 1560662"/>
                <a:gd name="connsiteY7" fmla="*/ 389519 h 1946054"/>
                <a:gd name="connsiteX8" fmla="*/ 335877 w 1560662"/>
                <a:gd name="connsiteY8" fmla="*/ 196 h 1946054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5431" h="1937121">
                  <a:moveTo>
                    <a:pt x="332898" y="199"/>
                  </a:moveTo>
                  <a:cubicBezTo>
                    <a:pt x="480797" y="-12106"/>
                    <a:pt x="712130" y="551085"/>
                    <a:pt x="532477" y="593021"/>
                  </a:cubicBezTo>
                  <a:lnTo>
                    <a:pt x="344260" y="645543"/>
                  </a:lnTo>
                  <a:cubicBezTo>
                    <a:pt x="475639" y="1163599"/>
                    <a:pt x="690666" y="1300897"/>
                    <a:pt x="951847" y="1518960"/>
                  </a:cubicBezTo>
                  <a:cubicBezTo>
                    <a:pt x="1003138" y="1396518"/>
                    <a:pt x="1042046" y="1291100"/>
                    <a:pt x="1137450" y="1301627"/>
                  </a:cubicBezTo>
                  <a:cubicBezTo>
                    <a:pt x="1276950" y="1299313"/>
                    <a:pt x="1636332" y="1564228"/>
                    <a:pt x="1553064" y="1689868"/>
                  </a:cubicBezTo>
                  <a:cubicBezTo>
                    <a:pt x="1389777" y="1941825"/>
                    <a:pt x="1145722" y="1971673"/>
                    <a:pt x="1002627" y="1909214"/>
                  </a:cubicBezTo>
                  <a:cubicBezTo>
                    <a:pt x="545977" y="1690048"/>
                    <a:pt x="-37590" y="1110316"/>
                    <a:pt x="1901" y="380586"/>
                  </a:cubicBezTo>
                  <a:cubicBezTo>
                    <a:pt x="36305" y="148891"/>
                    <a:pt x="133416" y="23363"/>
                    <a:pt x="332898" y="1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Rectangle 36">
              <a:extLst>
                <a:ext uri="{FF2B5EF4-FFF2-40B4-BE49-F238E27FC236}">
                  <a16:creationId xmlns:a16="http://schemas.microsoft.com/office/drawing/2014/main" id="{789CB37C-8792-46AE-8FBF-E45466A5D264}"/>
                </a:ext>
              </a:extLst>
            </p:cNvPr>
            <p:cNvSpPr/>
            <p:nvPr/>
          </p:nvSpPr>
          <p:spPr>
            <a:xfrm>
              <a:off x="3350079" y="1743763"/>
              <a:ext cx="285817" cy="238921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id="{BBE1E5AF-75C4-4ABB-9E7D-4F641B59E60A}"/>
                </a:ext>
              </a:extLst>
            </p:cNvPr>
            <p:cNvSpPr/>
            <p:nvPr/>
          </p:nvSpPr>
          <p:spPr>
            <a:xfrm>
              <a:off x="1977153" y="2281758"/>
              <a:ext cx="346427" cy="166862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Teardrop 6">
              <a:extLst>
                <a:ext uri="{FF2B5EF4-FFF2-40B4-BE49-F238E27FC236}">
                  <a16:creationId xmlns:a16="http://schemas.microsoft.com/office/drawing/2014/main" id="{47B28507-0970-4741-89F7-E16CEB27DCD1}"/>
                </a:ext>
              </a:extLst>
            </p:cNvPr>
            <p:cNvSpPr/>
            <p:nvPr/>
          </p:nvSpPr>
          <p:spPr>
            <a:xfrm rot="8100000">
              <a:off x="2583373" y="1782742"/>
              <a:ext cx="234626" cy="234627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2" name="Freeform 15">
            <a:extLst>
              <a:ext uri="{FF2B5EF4-FFF2-40B4-BE49-F238E27FC236}">
                <a16:creationId xmlns:a16="http://schemas.microsoft.com/office/drawing/2014/main" id="{8932DAA0-BF7D-4A67-AEFB-02E896124B0C}"/>
              </a:ext>
            </a:extLst>
          </p:cNvPr>
          <p:cNvSpPr/>
          <p:nvPr/>
        </p:nvSpPr>
        <p:spPr>
          <a:xfrm>
            <a:off x="4191611" y="2901966"/>
            <a:ext cx="1827950" cy="1674336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Chord 14">
            <a:extLst>
              <a:ext uri="{FF2B5EF4-FFF2-40B4-BE49-F238E27FC236}">
                <a16:creationId xmlns:a16="http://schemas.microsoft.com/office/drawing/2014/main" id="{CEC61A3F-8F95-4155-B899-03B6AB388EBC}"/>
              </a:ext>
            </a:extLst>
          </p:cNvPr>
          <p:cNvSpPr/>
          <p:nvPr/>
        </p:nvSpPr>
        <p:spPr>
          <a:xfrm>
            <a:off x="4490752" y="1001149"/>
            <a:ext cx="1245951" cy="157228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A1B0AF4F-4BE3-49FD-8389-A42148F12BC9}"/>
              </a:ext>
            </a:extLst>
          </p:cNvPr>
          <p:cNvGrpSpPr/>
          <p:nvPr/>
        </p:nvGrpSpPr>
        <p:grpSpPr>
          <a:xfrm rot="18900000">
            <a:off x="6293619" y="2196574"/>
            <a:ext cx="2394866" cy="1744547"/>
            <a:chOff x="247436" y="2414618"/>
            <a:chExt cx="3149100" cy="2293970"/>
          </a:xfrm>
        </p:grpSpPr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A416C777-9353-4B3F-A812-7428CFF9968D}"/>
                </a:ext>
              </a:extLst>
            </p:cNvPr>
            <p:cNvSpPr/>
            <p:nvPr/>
          </p:nvSpPr>
          <p:spPr>
            <a:xfrm rot="2700000" flipH="1">
              <a:off x="1034951" y="1627103"/>
              <a:ext cx="1574070" cy="3149100"/>
            </a:xfrm>
            <a:custGeom>
              <a:avLst/>
              <a:gdLst/>
              <a:ahLst/>
              <a:cxnLst/>
              <a:rect l="l" t="t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26" name="Round Same Side Corner Rectangle 13">
              <a:extLst>
                <a:ext uri="{FF2B5EF4-FFF2-40B4-BE49-F238E27FC236}">
                  <a16:creationId xmlns:a16="http://schemas.microsoft.com/office/drawing/2014/main" id="{501982BD-0D07-481A-9B4F-3F30218405F9}"/>
                </a:ext>
              </a:extLst>
            </p:cNvPr>
            <p:cNvSpPr/>
            <p:nvPr/>
          </p:nvSpPr>
          <p:spPr>
            <a:xfrm rot="13500000" flipH="1">
              <a:off x="299369" y="4293587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908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866B26-9AAB-406A-98B7-6BDC9E4249EE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55F066-A5EE-49D4-B3D7-8B9FE8C34170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hlinkClick r:id="rId2"/>
            <a:extLst>
              <a:ext uri="{FF2B5EF4-FFF2-40B4-BE49-F238E27FC236}">
                <a16:creationId xmlns:a16="http://schemas.microsoft.com/office/drawing/2014/main" id="{85F0D820-EA3E-408F-8AAE-55BD8F6A799F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freeppt7</a:t>
            </a: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5E1764F-2DF6-46A5-9659-308F71F88D7E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id="{6758B0D1-2F86-4784-AEFE-F9F5C0E62B74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id="{54B33531-95E3-43D4-AB01-440D30C189B4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id="{E3CA16D4-A969-4F10-838D-99D228C8BF53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1CA81C05-2894-4632-8056-32BDFF89EF1E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10918B66-BF26-4025-ADDC-349460C71C20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id="{F8ACE1AE-B4B7-48D3-A629-D0B760C0847E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id="{F27A16BA-84A3-4FAC-B237-80E8979D627D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F6C79C65-2188-4A4D-8772-35A34B81EB66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id="{5BB4924E-274E-4B16-AE98-41932A9B6DE3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id="{A5443BC3-A137-4403-B10F-A20534D73A82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id="{2ECD6602-DBAA-4994-A49C-79CCDE2F7030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id="{F9EB3416-F716-4379-9520-CC25F80C87DD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id="{1360B40F-45F1-489E-91C9-28954FEAC578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id="{86C4B95B-E036-4780-B5BC-1071E49A003B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id="{0E1772FA-5149-4732-8C4C-53518934E30E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id="{1E3AA305-9105-492A-A337-BA4A817191A5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id="{5C37CC5F-CD73-4A12-81A1-E0130E7D5DBC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id="{FE07E507-204D-4628-A791-F4EDB5C718E4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id="{34E36078-C16A-4575-81E0-8E85D03171A2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id="{518D39EB-1EFC-47E2-87C3-B9CDC54340B6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id="{5181AAF0-FA72-4C5B-B42F-3C6DDBE5675E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id="{29F02C78-D2CF-43CC-BE37-46416FA1748A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66A3AA16-FB8E-412F-ACFF-91519A7B22A0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70023E99-DB95-4965-BC3C-1545CF3BF21F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id="{60A40F4D-BC8E-4C7E-855F-94288E29CF90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id="{31AACB90-FB8F-4F78-8FAA-086F480E3DE6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A128106A-AB47-47A3-84B8-F05108D351E8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id="{F2F6D046-7F7F-4500-BF36-466EFE42A572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id="{4B4DB486-2D7D-41B5-9B36-CB7E8B88F0B7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id="{4B869191-8D5C-4DB3-93F9-F448FC9B0BF5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id="{30D6F7A2-9C09-4517-BB61-DC2CBEA2991F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id="{30C98E6E-D1F1-4055-B973-E342781BEA55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id="{12B35EAA-3276-40BC-9B7A-32FB94AA736F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4C20C8AE-180D-4AC8-9A25-27290233078B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D7236DE4-12D5-456C-A2C5-DB298C9CE29D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3DAA8DCD-9AC2-44A4-8550-9121AF6799F5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id="{3972BC44-026D-4340-BF1A-1D1B55426341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id="{92917C38-69C4-43CA-BF65-E416325D6C8E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C9E7D6C0-3AB1-471B-9DDA-1D2E239D21F5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id="{A3F2E0B2-06C7-489A-A5C4-40A570CEFF64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id="{E629C62A-571A-4E04-8D3D-849809FA341B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id="{2734BC8C-FCCD-4414-A8BB-921F3CB43745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id="{E5DA8881-1A60-410F-8DC8-1F0369846D4B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id="{C3EAFEB8-1B2D-484D-952A-73FB77A2A6CB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id="{FD4608D8-8026-4EC0-8048-DBBB9813C897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47E6446-986F-4377-B4ED-4C37071DCFBE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53BB7B1-B89D-4B08-AAE4-B6D36F94643F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hlinkClick r:id="rId2"/>
            <a:extLst>
              <a:ext uri="{FF2B5EF4-FFF2-40B4-BE49-F238E27FC236}">
                <a16:creationId xmlns:a16="http://schemas.microsoft.com/office/drawing/2014/main" id="{E403C348-1CC5-4641-9327-1CAF35AC4EE4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freeppt7</a:t>
            </a: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8BE97A-0682-442C-A6BC-25E1851B6BD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7F77C4C5-8210-425D-9F69-3647985818F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5302156A-0FBF-4083-AFEC-BA691ED324E6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5186F754-BFD8-4515-8971-F50A78E6F18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C525AC1A-CE85-41D1-A722-021FBCC9BDC7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45395C1C-D832-48B2-87D6-7C9C7E0AE244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1E20224F-69E1-40F2-A643-B4D7496310BA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D85CB448-5903-46A0-B22F-E770624E3E35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92AB7BD5-7C5B-4C1A-AE25-490180FB8094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5CB441CC-5C1C-4DE6-942A-6E4D15084A96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F8C40A93-7ABD-4365-A931-93936B6F8180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9642B396-4C06-46D1-B310-2AB194264187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998D1707-97A9-4CD8-BD58-7F2CCE31BF22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0EDEB143-99A2-4D31-B7AB-0313ED9E0DFB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1D458931-4AC9-438E-BAAC-F3C7B8085E40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C61DD30B-B1FB-4115-93BF-A6FC4D7C449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63C47262-5B70-40B8-97DA-20323E6E8D59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AEDBF2C9-E122-4AC7-AC79-56D4861F2244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D57102DA-846F-45CC-BBBA-AA157735BE8A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09A85BFC-2DA9-4676-8095-247797082CAA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E3C454D1-A8FA-4F31-8576-2E245D9088FE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87F6BAC1-C462-4523-8D0D-BAF04DDB34D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1F8D00BE-E184-49C9-ACF1-BC88019A3305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04B71B85-4685-45A1-975F-91CD788CC1F5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63FFA81C-E4BB-44CF-A11B-0D48E570A9D1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ED88203B-4DBB-49DF-9CA9-5662B5DFA36B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C3B0E965-2E6A-44F1-B07C-F7E7BE0F9369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604688A2-6F40-4BFD-A058-FA3E3524E936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D44813CC-692E-42E7-A86A-479CF9EDAEE1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9C34D5A7-7C3E-4CA3-8CB2-EE18595C7AEB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E2F1AE89-73C9-49E0-BACD-13ED181599E6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CEAA75AF-7D39-45C5-8D81-7FF4673B652F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A564E64F-96F8-4FD4-AF99-54D0A5B334E7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9E5C3BB0-D26E-4AC2-9B16-DB517E0F8182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6E2E07B2-99D0-41A7-95FA-F2316C3C1D85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863C2E14-182E-4D0C-82C2-11EA5483CD92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38135632-3D0C-4CAC-A6DC-C8499D8F5B0F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56FE1C13-CDB7-42DE-B591-C21BEF82859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7D35FF9C-78CD-43A4-8601-ED666A58B444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2909F8A1-9EA1-41CE-95C8-0D2725DC6062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CAF67023-7D54-4C53-9B6C-9A0C7217CAF8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23FDC856-05B5-440D-9089-D9E51F4DD8EC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B6424444-344C-4009-8A7F-AF21957C3994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00034331-9E96-4AC8-85CE-877CE1329372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DB085D37-5B08-4664-B488-B0A90850EC9F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FF533160-FF6C-47F8-93BD-484F05AD5E14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id="{17AEA2A8-51A8-4CED-9351-D5C55B3D99EE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id="{E3B473C6-961D-4EEB-A304-05504D9AD7C6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8C806505-FAF7-480B-B64C-451C0B23063D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id="{9731DBA6-DD7C-4E19-8A48-2CF8D5176D29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Teardrop 9">
            <a:extLst>
              <a:ext uri="{FF2B5EF4-FFF2-40B4-BE49-F238E27FC236}">
                <a16:creationId xmlns:a16="http://schemas.microsoft.com/office/drawing/2014/main" id="{035177CF-5C31-4458-A3D0-60983076EC58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Freeform 97">
            <a:extLst>
              <a:ext uri="{FF2B5EF4-FFF2-40B4-BE49-F238E27FC236}">
                <a16:creationId xmlns:a16="http://schemas.microsoft.com/office/drawing/2014/main" id="{CF65101C-4B3A-4A8B-993B-2DBAA47142D9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Donut 22">
            <a:extLst>
              <a:ext uri="{FF2B5EF4-FFF2-40B4-BE49-F238E27FC236}">
                <a16:creationId xmlns:a16="http://schemas.microsoft.com/office/drawing/2014/main" id="{CFDBD720-2F50-49B9-93E6-90365DC4C676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:a16="http://schemas.microsoft.com/office/drawing/2014/main" id="{A6D4B3B7-3821-40FD-9197-D46563F92C6B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E0A6C517-B355-429C-A3E7-E5B0B9290703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Freeform 101">
            <a:extLst>
              <a:ext uri="{FF2B5EF4-FFF2-40B4-BE49-F238E27FC236}">
                <a16:creationId xmlns:a16="http://schemas.microsoft.com/office/drawing/2014/main" id="{F805B50A-BE54-4252-86DD-9E1F1E42C80A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5" name="Group 102">
            <a:extLst>
              <a:ext uri="{FF2B5EF4-FFF2-40B4-BE49-F238E27FC236}">
                <a16:creationId xmlns:a16="http://schemas.microsoft.com/office/drawing/2014/main" id="{E0CE5B3B-5B6D-4E01-BE84-6CCEDDD4A7DA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id="{297EDE16-CF4B-46F4-B89D-8B5A71D3471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id="{C67BBBA9-BB2E-45D4-BFFD-8A09CC39D160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id="{8A41BCB7-4A3D-4E34-AF9C-5D2FB16BD3BE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9D3249AE-F845-4C97-BCE3-2FCC747B7AEC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:a16="http://schemas.microsoft.com/office/drawing/2014/main" id="{4FD824BA-4008-4AD3-92CD-1AA04A0A8C77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Freeform 108">
            <a:extLst>
              <a:ext uri="{FF2B5EF4-FFF2-40B4-BE49-F238E27FC236}">
                <a16:creationId xmlns:a16="http://schemas.microsoft.com/office/drawing/2014/main" id="{17E14A40-A995-4B92-A260-1841D65B48A5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Oval 8">
            <a:extLst>
              <a:ext uri="{FF2B5EF4-FFF2-40B4-BE49-F238E27FC236}">
                <a16:creationId xmlns:a16="http://schemas.microsoft.com/office/drawing/2014/main" id="{2EE71C7E-42F6-4FE7-8E2E-F15BD53979C8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" name="Group 110">
            <a:extLst>
              <a:ext uri="{FF2B5EF4-FFF2-40B4-BE49-F238E27FC236}">
                <a16:creationId xmlns:a16="http://schemas.microsoft.com/office/drawing/2014/main" id="{E2AAC490-17F5-4D6D-BFAD-206882111FD1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00BEFB51-04E0-4B04-97D5-553A1481CEAC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id="{2DEFD8B5-95A0-4902-8A6A-00FE840BB58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:a16="http://schemas.microsoft.com/office/drawing/2014/main" id="{7BBFE7D0-F366-415C-AE83-3A56C72BA30B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id="{11431837-2C1B-4FA4-A203-53EEDD571F9D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E04BF1E9-E93B-4EB2-AD07-94027991332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id="{B738EF90-DA62-428F-A764-9A7D44E9AEE3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50">
            <a:extLst>
              <a:ext uri="{FF2B5EF4-FFF2-40B4-BE49-F238E27FC236}">
                <a16:creationId xmlns:a16="http://schemas.microsoft.com/office/drawing/2014/main" id="{E09DCE9F-150A-4F4C-82DC-EB0654EC3F46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Heart 17">
            <a:extLst>
              <a:ext uri="{FF2B5EF4-FFF2-40B4-BE49-F238E27FC236}">
                <a16:creationId xmlns:a16="http://schemas.microsoft.com/office/drawing/2014/main" id="{D561A596-A0FE-485A-AB05-17D030A01975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id="{4EDB1356-7672-4AA6-B8A9-FB57A8CA72BA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Chord 32">
            <a:extLst>
              <a:ext uri="{FF2B5EF4-FFF2-40B4-BE49-F238E27FC236}">
                <a16:creationId xmlns:a16="http://schemas.microsoft.com/office/drawing/2014/main" id="{C84B6CBF-A738-4DAB-8D44-C051EA5F949C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ed Rectangle 40">
            <a:extLst>
              <a:ext uri="{FF2B5EF4-FFF2-40B4-BE49-F238E27FC236}">
                <a16:creationId xmlns:a16="http://schemas.microsoft.com/office/drawing/2014/main" id="{2F681D62-151D-4EC7-AD02-2E5D0A3B9B99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id="{CE21F022-3C7A-4C31-9E4C-677377679B81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6" name="Rounded Rectangle 17">
            <a:extLst>
              <a:ext uri="{FF2B5EF4-FFF2-40B4-BE49-F238E27FC236}">
                <a16:creationId xmlns:a16="http://schemas.microsoft.com/office/drawing/2014/main" id="{B0E07C70-4DF5-40C5-BBBE-CA1F3515A60B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id="{D05C3849-4AD3-4F29-B87C-60804E7325CD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Oval 25">
            <a:extLst>
              <a:ext uri="{FF2B5EF4-FFF2-40B4-BE49-F238E27FC236}">
                <a16:creationId xmlns:a16="http://schemas.microsoft.com/office/drawing/2014/main" id="{00BEC2BF-59C0-4F1B-A205-0458C291301E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Block Arc 20">
            <a:extLst>
              <a:ext uri="{FF2B5EF4-FFF2-40B4-BE49-F238E27FC236}">
                <a16:creationId xmlns:a16="http://schemas.microsoft.com/office/drawing/2014/main" id="{15BE60A6-EE77-4C10-BF92-466A8207054A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:a16="http://schemas.microsoft.com/office/drawing/2014/main" id="{40929412-1B24-44E6-B4E7-C380C218D2CD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:a16="http://schemas.microsoft.com/office/drawing/2014/main" id="{DC7EB915-D50E-4D52-B524-C9A2E26CC9DB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id="{4289E572-C816-4410-B443-8DC3B9177C4B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Rounded Rectangle 51">
            <a:extLst>
              <a:ext uri="{FF2B5EF4-FFF2-40B4-BE49-F238E27FC236}">
                <a16:creationId xmlns:a16="http://schemas.microsoft.com/office/drawing/2014/main" id="{433B461D-82D4-4F53-B701-57D22B902226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:a16="http://schemas.microsoft.com/office/drawing/2014/main" id="{571568B0-DD1B-4C2A-A7D6-C4B8746F68DC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Trapezoid 22">
            <a:extLst>
              <a:ext uri="{FF2B5EF4-FFF2-40B4-BE49-F238E27FC236}">
                <a16:creationId xmlns:a16="http://schemas.microsoft.com/office/drawing/2014/main" id="{37D04F15-EA6C-44A0-882A-71C6C5DE84DB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Rounded Rectangle 20">
            <a:extLst>
              <a:ext uri="{FF2B5EF4-FFF2-40B4-BE49-F238E27FC236}">
                <a16:creationId xmlns:a16="http://schemas.microsoft.com/office/drawing/2014/main" id="{193E6ADD-1B3D-46D7-B89D-CFBB1092CFD9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Trapezoid 28">
            <a:extLst>
              <a:ext uri="{FF2B5EF4-FFF2-40B4-BE49-F238E27FC236}">
                <a16:creationId xmlns:a16="http://schemas.microsoft.com/office/drawing/2014/main" id="{3F7EC98E-BFF6-430B-A2D8-F8BF8ECBC89C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8" name="Rounded Rectangle 2">
            <a:extLst>
              <a:ext uri="{FF2B5EF4-FFF2-40B4-BE49-F238E27FC236}">
                <a16:creationId xmlns:a16="http://schemas.microsoft.com/office/drawing/2014/main" id="{32BE7658-A2B7-4445-BAAF-9ACF354DC0C5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id="{004196F0-2549-4CB8-9E9E-E6F7E0550842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id="{15CDC40D-47A9-4579-8D0C-A3B26B6D1F9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id="{138B6681-64ED-4A82-8388-A630B97013F0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:a16="http://schemas.microsoft.com/office/drawing/2014/main" id="{C4A0F099-E410-43BB-8206-D1AA08F60E0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3" name="Block Arc 6">
            <a:extLst>
              <a:ext uri="{FF2B5EF4-FFF2-40B4-BE49-F238E27FC236}">
                <a16:creationId xmlns:a16="http://schemas.microsoft.com/office/drawing/2014/main" id="{46CB4E7A-56F1-4D1E-9F43-FA1EDC7D2928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:a16="http://schemas.microsoft.com/office/drawing/2014/main" id="{DFDB091A-C705-4BAB-B16B-D2974B4C32A9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Oval 35">
            <a:extLst>
              <a:ext uri="{FF2B5EF4-FFF2-40B4-BE49-F238E27FC236}">
                <a16:creationId xmlns:a16="http://schemas.microsoft.com/office/drawing/2014/main" id="{FB6426AF-9F97-40DA-97F6-9963FA12D23A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06563A7-F963-48CF-A7B7-19263D15D229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656F51D-3E54-43A2-AE9D-39E29CD3FEF0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hlinkClick r:id="rId2"/>
            <a:extLst>
              <a:ext uri="{FF2B5EF4-FFF2-40B4-BE49-F238E27FC236}">
                <a16:creationId xmlns:a16="http://schemas.microsoft.com/office/drawing/2014/main" id="{D10E9605-3511-4AD4-A8FE-89C4315715F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freeppt7</a:t>
            </a: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A1B097F-87CE-479F-8C1E-DBD39A7DE692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836888" y="1745754"/>
            <a:ext cx="3470076" cy="5760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Welcome!!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836888" y="2321818"/>
            <a:ext cx="3470076" cy="32194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758" y="2667565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35074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1"/>
                </a:solidFill>
              </a:rPr>
              <a:t>Services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899592" y="1963433"/>
            <a:ext cx="1512168" cy="1512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hord 14"/>
          <p:cNvSpPr/>
          <p:nvPr/>
        </p:nvSpPr>
        <p:spPr>
          <a:xfrm>
            <a:off x="1288829" y="2256586"/>
            <a:ext cx="733693" cy="92586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148" y="3547609"/>
            <a:ext cx="239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PowerPoint 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95936" y="1411223"/>
            <a:ext cx="1800200" cy="857361"/>
            <a:chOff x="720000" y="1114639"/>
            <a:chExt cx="3059912" cy="857361"/>
          </a:xfrm>
        </p:grpSpPr>
        <p:sp>
          <p:nvSpPr>
            <p:cNvPr id="10" name="TextBox 9"/>
            <p:cNvSpPr txBox="1"/>
            <p:nvPr/>
          </p:nvSpPr>
          <p:spPr>
            <a:xfrm>
              <a:off x="720000" y="1325669"/>
              <a:ext cx="3059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95936" y="3820494"/>
            <a:ext cx="1800200" cy="857361"/>
            <a:chOff x="720000" y="2431958"/>
            <a:chExt cx="3059912" cy="857361"/>
          </a:xfrm>
        </p:grpSpPr>
        <p:sp>
          <p:nvSpPr>
            <p:cNvPr id="13" name="TextBox 12"/>
            <p:cNvSpPr txBox="1"/>
            <p:nvPr/>
          </p:nvSpPr>
          <p:spPr>
            <a:xfrm>
              <a:off x="720000" y="2642988"/>
              <a:ext cx="3059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95936" y="2615859"/>
            <a:ext cx="1800200" cy="857361"/>
            <a:chOff x="720000" y="2431958"/>
            <a:chExt cx="3059912" cy="857361"/>
          </a:xfrm>
        </p:grpSpPr>
        <p:sp>
          <p:nvSpPr>
            <p:cNvPr id="16" name="TextBox 15"/>
            <p:cNvSpPr txBox="1"/>
            <p:nvPr/>
          </p:nvSpPr>
          <p:spPr>
            <a:xfrm>
              <a:off x="720000" y="2642988"/>
              <a:ext cx="3059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3392122" y="1559698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Pie 24"/>
          <p:cNvSpPr/>
          <p:nvPr/>
        </p:nvSpPr>
        <p:spPr>
          <a:xfrm>
            <a:off x="3508714" y="1677117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392122" y="2766856"/>
            <a:ext cx="531721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 Same Side Corner Rectangle 6"/>
          <p:cNvSpPr>
            <a:spLocks noChangeAspect="1"/>
          </p:cNvSpPr>
          <p:nvPr/>
        </p:nvSpPr>
        <p:spPr>
          <a:xfrm rot="2700000">
            <a:off x="3613085" y="2844235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92122" y="3974014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Parallelogram 15"/>
          <p:cNvSpPr/>
          <p:nvPr/>
        </p:nvSpPr>
        <p:spPr>
          <a:xfrm rot="16200000">
            <a:off x="3512451" y="4062467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948264" y="1411222"/>
            <a:ext cx="1800200" cy="857361"/>
            <a:chOff x="720000" y="1114639"/>
            <a:chExt cx="3059912" cy="857361"/>
          </a:xfrm>
        </p:grpSpPr>
        <p:sp>
          <p:nvSpPr>
            <p:cNvPr id="25" name="TextBox 24"/>
            <p:cNvSpPr txBox="1"/>
            <p:nvPr/>
          </p:nvSpPr>
          <p:spPr>
            <a:xfrm>
              <a:off x="720000" y="1325669"/>
              <a:ext cx="3059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48264" y="3820493"/>
            <a:ext cx="1800200" cy="857361"/>
            <a:chOff x="720000" y="2431958"/>
            <a:chExt cx="3059912" cy="857361"/>
          </a:xfrm>
        </p:grpSpPr>
        <p:sp>
          <p:nvSpPr>
            <p:cNvPr id="28" name="TextBox 27"/>
            <p:cNvSpPr txBox="1"/>
            <p:nvPr/>
          </p:nvSpPr>
          <p:spPr>
            <a:xfrm>
              <a:off x="720000" y="2642988"/>
              <a:ext cx="3059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48264" y="2615858"/>
            <a:ext cx="1800200" cy="857361"/>
            <a:chOff x="720000" y="2431958"/>
            <a:chExt cx="3059912" cy="857361"/>
          </a:xfrm>
        </p:grpSpPr>
        <p:sp>
          <p:nvSpPr>
            <p:cNvPr id="31" name="TextBox 30"/>
            <p:cNvSpPr txBox="1"/>
            <p:nvPr/>
          </p:nvSpPr>
          <p:spPr>
            <a:xfrm>
              <a:off x="720000" y="2642988"/>
              <a:ext cx="3059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6344450" y="1559697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344450" y="2766855"/>
            <a:ext cx="531721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4450" y="3974013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9"/>
          <p:cNvSpPr/>
          <p:nvPr/>
        </p:nvSpPr>
        <p:spPr>
          <a:xfrm>
            <a:off x="6477946" y="2908811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16"/>
          <p:cNvSpPr/>
          <p:nvPr/>
        </p:nvSpPr>
        <p:spPr>
          <a:xfrm rot="2700000">
            <a:off x="6510029" y="4075710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21"/>
          <p:cNvSpPr>
            <a:spLocks noChangeAspect="1"/>
          </p:cNvSpPr>
          <p:nvPr/>
        </p:nvSpPr>
        <p:spPr>
          <a:xfrm>
            <a:off x="6477914" y="1677117"/>
            <a:ext cx="283944" cy="28631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1"/>
                </a:solidFill>
              </a:rPr>
              <a:t>Team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611205" y="1404100"/>
            <a:ext cx="901530" cy="413934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2711080" y="1404100"/>
            <a:ext cx="901530" cy="413934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16" name="Text Placeholder 17"/>
          <p:cNvSpPr txBox="1">
            <a:spLocks/>
          </p:cNvSpPr>
          <p:nvPr/>
        </p:nvSpPr>
        <p:spPr>
          <a:xfrm>
            <a:off x="4810955" y="1404100"/>
            <a:ext cx="901530" cy="413934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6910830" y="1404100"/>
            <a:ext cx="901530" cy="413934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270" y="3579862"/>
            <a:ext cx="164317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7584" y="4443958"/>
            <a:ext cx="1087454" cy="3407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 Placeholder 18"/>
          <p:cNvSpPr txBox="1">
            <a:spLocks/>
          </p:cNvSpPr>
          <p:nvPr/>
        </p:nvSpPr>
        <p:spPr>
          <a:xfrm>
            <a:off x="881602" y="4489563"/>
            <a:ext cx="978708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03035" y="3579862"/>
            <a:ext cx="164317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30349" y="4443958"/>
            <a:ext cx="1087454" cy="340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 Placeholder 18"/>
          <p:cNvSpPr txBox="1">
            <a:spLocks/>
          </p:cNvSpPr>
          <p:nvPr/>
        </p:nvSpPr>
        <p:spPr>
          <a:xfrm>
            <a:off x="2984367" y="4489563"/>
            <a:ext cx="978708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5800" y="3579862"/>
            <a:ext cx="164317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3114" y="4443958"/>
            <a:ext cx="1087454" cy="3407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 Placeholder 18"/>
          <p:cNvSpPr txBox="1">
            <a:spLocks/>
          </p:cNvSpPr>
          <p:nvPr/>
        </p:nvSpPr>
        <p:spPr>
          <a:xfrm>
            <a:off x="5087132" y="4489563"/>
            <a:ext cx="978708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08565" y="3579862"/>
            <a:ext cx="164317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5879" y="4443958"/>
            <a:ext cx="1087454" cy="340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 Placeholder 18"/>
          <p:cNvSpPr txBox="1">
            <a:spLocks/>
          </p:cNvSpPr>
          <p:nvPr/>
        </p:nvSpPr>
        <p:spPr>
          <a:xfrm>
            <a:off x="7189897" y="4489563"/>
            <a:ext cx="978708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37" name="Pie 24">
            <a:extLst>
              <a:ext uri="{FF2B5EF4-FFF2-40B4-BE49-F238E27FC236}">
                <a16:creationId xmlns:a16="http://schemas.microsoft.com/office/drawing/2014/main" id="{CF3895B4-9E1F-4834-8062-1F31A80D22BC}"/>
              </a:ext>
            </a:extLst>
          </p:cNvPr>
          <p:cNvSpPr/>
          <p:nvPr/>
        </p:nvSpPr>
        <p:spPr>
          <a:xfrm>
            <a:off x="1824493" y="147960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Parallelogram 15">
            <a:extLst>
              <a:ext uri="{FF2B5EF4-FFF2-40B4-BE49-F238E27FC236}">
                <a16:creationId xmlns:a16="http://schemas.microsoft.com/office/drawing/2014/main" id="{44CCA0B7-DC24-490E-B206-367E0094E123}"/>
              </a:ext>
            </a:extLst>
          </p:cNvPr>
          <p:cNvSpPr/>
          <p:nvPr/>
        </p:nvSpPr>
        <p:spPr>
          <a:xfrm rot="16200000">
            <a:off x="8105937" y="1462465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235942B6-8C1A-42EB-9F51-07336F375144}"/>
              </a:ext>
            </a:extLst>
          </p:cNvPr>
          <p:cNvSpPr/>
          <p:nvPr/>
        </p:nvSpPr>
        <p:spPr>
          <a:xfrm>
            <a:off x="3963075" y="1497150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D32F8C45-73B0-46D7-9375-64A6136E5284}"/>
              </a:ext>
            </a:extLst>
          </p:cNvPr>
          <p:cNvSpPr/>
          <p:nvPr/>
        </p:nvSpPr>
        <p:spPr>
          <a:xfrm rot="2700000">
            <a:off x="6081779" y="1440214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4EE4A04-1EC4-4251-8E32-45E0289CE22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E38FE5D5-E75F-4BBC-B9B5-EF1225CD044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BCFBB930-45F1-4C15-A6B3-F8B61EBE016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BFA4E374-28A0-47B6-90DC-019AEC1D8C8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4175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3999540"/>
            <a:ext cx="8820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1203965" y="3939902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2837639" y="3939902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71313" y="393990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6104987" y="3939902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7738661" y="3939902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45722" y="4206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ko-KR" altLang="en-US" sz="18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9396" y="4206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ko-KR" altLang="en-US" sz="18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3070" y="4206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6744" y="4206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ko-KR" altLang="en-US" sz="1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5025" y="4206272"/>
            <a:ext cx="90707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ko-KR" alt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92"/>
          <p:cNvSpPr>
            <a:spLocks noChangeAspect="1" noChangeArrowheads="1"/>
          </p:cNvSpPr>
          <p:nvPr/>
        </p:nvSpPr>
        <p:spPr bwMode="auto">
          <a:xfrm rot="16200000" flipH="1">
            <a:off x="970535" y="1419622"/>
            <a:ext cx="648000" cy="648000"/>
          </a:xfrm>
          <a:prstGeom prst="ellipse">
            <a:avLst/>
          </a:prstGeom>
          <a:solidFill>
            <a:schemeClr val="accent5"/>
          </a:solidFill>
          <a:ln w="25400">
            <a:solidFill>
              <a:srgbClr val="FB150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AutoShape 92"/>
          <p:cNvSpPr>
            <a:spLocks noChangeAspect="1" noChangeArrowheads="1"/>
          </p:cNvSpPr>
          <p:nvPr/>
        </p:nvSpPr>
        <p:spPr bwMode="auto">
          <a:xfrm rot="16200000" flipH="1">
            <a:off x="2604209" y="2139774"/>
            <a:ext cx="648000" cy="648000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>
                <a:lumMod val="75000"/>
                <a:lumOff val="2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" name="AutoShape 92"/>
          <p:cNvSpPr>
            <a:spLocks noChangeAspect="1" noChangeArrowheads="1"/>
          </p:cNvSpPr>
          <p:nvPr/>
        </p:nvSpPr>
        <p:spPr bwMode="auto">
          <a:xfrm rot="16200000" flipH="1">
            <a:off x="4248000" y="1419622"/>
            <a:ext cx="648000" cy="648000"/>
          </a:xfrm>
          <a:prstGeom prst="ellipse">
            <a:avLst/>
          </a:prstGeom>
          <a:solidFill>
            <a:schemeClr val="accent3"/>
          </a:solidFill>
          <a:ln w="25400">
            <a:solidFill>
              <a:srgbClr val="FB150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" name="AutoShape 92"/>
          <p:cNvSpPr>
            <a:spLocks noChangeAspect="1" noChangeArrowheads="1"/>
          </p:cNvSpPr>
          <p:nvPr/>
        </p:nvSpPr>
        <p:spPr bwMode="auto">
          <a:xfrm rot="16200000" flipH="1">
            <a:off x="5871557" y="2139774"/>
            <a:ext cx="648000" cy="6480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" name="AutoShape 92"/>
          <p:cNvSpPr>
            <a:spLocks noChangeAspect="1" noChangeArrowheads="1"/>
          </p:cNvSpPr>
          <p:nvPr/>
        </p:nvSpPr>
        <p:spPr bwMode="auto">
          <a:xfrm rot="16200000" flipH="1">
            <a:off x="7514564" y="1419622"/>
            <a:ext cx="648000" cy="6480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B150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30" name="Straight Connector 29"/>
          <p:cNvCxnSpPr>
            <a:stCxn id="16" idx="6"/>
            <a:endCxn id="5" idx="0"/>
          </p:cNvCxnSpPr>
          <p:nvPr/>
        </p:nvCxnSpPr>
        <p:spPr>
          <a:xfrm flipH="1">
            <a:off x="1293965" y="2067622"/>
            <a:ext cx="570" cy="187228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69128" y="2067622"/>
            <a:ext cx="570" cy="187228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844291" y="2067622"/>
            <a:ext cx="570" cy="187228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914141" y="2787774"/>
            <a:ext cx="18992" cy="122427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77544" y="2775261"/>
            <a:ext cx="18992" cy="122427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178846" y="2916850"/>
            <a:ext cx="1512168" cy="922907"/>
            <a:chOff x="-7826" y="2503373"/>
            <a:chExt cx="1512168" cy="922907"/>
          </a:xfrm>
        </p:grpSpPr>
        <p:sp>
          <p:nvSpPr>
            <p:cNvPr id="43" name="Rectangle 42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8" name="Oval 21"/>
          <p:cNvSpPr>
            <a:spLocks noChangeAspect="1"/>
          </p:cNvSpPr>
          <p:nvPr/>
        </p:nvSpPr>
        <p:spPr>
          <a:xfrm>
            <a:off x="4453562" y="1606536"/>
            <a:ext cx="271899" cy="27417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9"/>
          <p:cNvSpPr/>
          <p:nvPr/>
        </p:nvSpPr>
        <p:spPr>
          <a:xfrm>
            <a:off x="6062808" y="2338592"/>
            <a:ext cx="267456" cy="2503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Donut 24"/>
          <p:cNvSpPr/>
          <p:nvPr/>
        </p:nvSpPr>
        <p:spPr>
          <a:xfrm>
            <a:off x="7687781" y="1588162"/>
            <a:ext cx="314160" cy="31671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Rounded Rectangle 27"/>
          <p:cNvSpPr/>
          <p:nvPr/>
        </p:nvSpPr>
        <p:spPr>
          <a:xfrm>
            <a:off x="2788914" y="2367323"/>
            <a:ext cx="297581" cy="2285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Rounded Rectangle 7"/>
          <p:cNvSpPr/>
          <p:nvPr/>
        </p:nvSpPr>
        <p:spPr>
          <a:xfrm>
            <a:off x="1134968" y="1585173"/>
            <a:ext cx="319134" cy="2754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457434" y="2916850"/>
            <a:ext cx="1512168" cy="922907"/>
            <a:chOff x="-7826" y="2503373"/>
            <a:chExt cx="1512168" cy="922907"/>
          </a:xfrm>
        </p:grpSpPr>
        <p:sp>
          <p:nvSpPr>
            <p:cNvPr id="48" name="Rectangle 47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7096728" y="2338592"/>
            <a:ext cx="1512168" cy="922907"/>
            <a:chOff x="-7826" y="2503373"/>
            <a:chExt cx="1512168" cy="922907"/>
          </a:xfrm>
        </p:grpSpPr>
        <p:sp>
          <p:nvSpPr>
            <p:cNvPr id="53" name="Rectangle 52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3818140" y="2338592"/>
            <a:ext cx="1512168" cy="922907"/>
            <a:chOff x="-7826" y="2503373"/>
            <a:chExt cx="1512168" cy="922907"/>
          </a:xfrm>
        </p:grpSpPr>
        <p:sp>
          <p:nvSpPr>
            <p:cNvPr id="58" name="Rectangle 57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539552" y="2338592"/>
            <a:ext cx="1512168" cy="922907"/>
            <a:chOff x="-7826" y="2503373"/>
            <a:chExt cx="1512168" cy="922907"/>
          </a:xfrm>
        </p:grpSpPr>
        <p:sp>
          <p:nvSpPr>
            <p:cNvPr id="63" name="Rectangle 62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744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539552" y="699294"/>
            <a:ext cx="3456384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2643758"/>
            <a:ext cx="295232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8BA7B31-58CD-4C64-973C-7D089CA6F7F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82030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2" name="Oval 41"/>
          <p:cNvSpPr/>
          <p:nvPr/>
        </p:nvSpPr>
        <p:spPr>
          <a:xfrm>
            <a:off x="985097" y="1531590"/>
            <a:ext cx="1034093" cy="1034092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4007066947"/>
              </p:ext>
            </p:extLst>
          </p:nvPr>
        </p:nvGraphicFramePr>
        <p:xfrm>
          <a:off x="631966" y="1211713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Oval 43"/>
          <p:cNvSpPr/>
          <p:nvPr/>
        </p:nvSpPr>
        <p:spPr>
          <a:xfrm>
            <a:off x="3020250" y="1531590"/>
            <a:ext cx="1034093" cy="10340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Oval 45"/>
          <p:cNvSpPr/>
          <p:nvPr/>
        </p:nvSpPr>
        <p:spPr>
          <a:xfrm>
            <a:off x="5055403" y="1531590"/>
            <a:ext cx="1034093" cy="1034092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Oval 48"/>
          <p:cNvSpPr/>
          <p:nvPr/>
        </p:nvSpPr>
        <p:spPr>
          <a:xfrm>
            <a:off x="7090556" y="1531590"/>
            <a:ext cx="1034093" cy="1034092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Group 53"/>
          <p:cNvGrpSpPr/>
          <p:nvPr/>
        </p:nvGrpSpPr>
        <p:grpSpPr>
          <a:xfrm>
            <a:off x="735359" y="3219823"/>
            <a:ext cx="851170" cy="1416303"/>
            <a:chOff x="735359" y="3478633"/>
            <a:chExt cx="851170" cy="1006321"/>
          </a:xfrm>
        </p:grpSpPr>
        <p:sp>
          <p:nvSpPr>
            <p:cNvPr id="55" name="TextBox 54"/>
            <p:cNvSpPr txBox="1"/>
            <p:nvPr/>
          </p:nvSpPr>
          <p:spPr>
            <a:xfrm>
              <a:off x="735359" y="3478633"/>
              <a:ext cx="851170" cy="1749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5359" y="3755758"/>
              <a:ext cx="851170" cy="1749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5359" y="4032882"/>
              <a:ext cx="851170" cy="1749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C 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35359" y="4310007"/>
              <a:ext cx="851170" cy="1749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D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val="3464712174"/>
              </p:ext>
            </p:extLst>
          </p:nvPr>
        </p:nvGraphicFramePr>
        <p:xfrm>
          <a:off x="1502143" y="3003799"/>
          <a:ext cx="2759968" cy="1839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4576016" y="3115999"/>
            <a:ext cx="4244456" cy="1520195"/>
            <a:chOff x="4320398" y="1245513"/>
            <a:chExt cx="4103602" cy="1520195"/>
          </a:xfrm>
        </p:grpSpPr>
        <p:sp>
          <p:nvSpPr>
            <p:cNvPr id="60" name="TextBox 59"/>
            <p:cNvSpPr txBox="1"/>
            <p:nvPr/>
          </p:nvSpPr>
          <p:spPr>
            <a:xfrm>
              <a:off x="4320399" y="1565379"/>
              <a:ext cx="4103601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text. This text can be replaced with your own text.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20398" y="1245513"/>
              <a:ext cx="41036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5" name="Chart 42">
            <a:extLst>
              <a:ext uri="{FF2B5EF4-FFF2-40B4-BE49-F238E27FC236}">
                <a16:creationId xmlns:a16="http://schemas.microsoft.com/office/drawing/2014/main" id="{2B6205BD-C9A4-41D0-9521-144059B0C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658217"/>
              </p:ext>
            </p:extLst>
          </p:nvPr>
        </p:nvGraphicFramePr>
        <p:xfrm>
          <a:off x="2740476" y="1211713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42">
            <a:extLst>
              <a:ext uri="{FF2B5EF4-FFF2-40B4-BE49-F238E27FC236}">
                <a16:creationId xmlns:a16="http://schemas.microsoft.com/office/drawing/2014/main" id="{662AB79B-7F96-40C9-B284-74051F8DF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673069"/>
              </p:ext>
            </p:extLst>
          </p:nvPr>
        </p:nvGraphicFramePr>
        <p:xfrm>
          <a:off x="4786995" y="1211713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42">
            <a:extLst>
              <a:ext uri="{FF2B5EF4-FFF2-40B4-BE49-F238E27FC236}">
                <a16:creationId xmlns:a16="http://schemas.microsoft.com/office/drawing/2014/main" id="{B2313949-17E7-4E8F-A379-30C20C3E3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250011"/>
              </p:ext>
            </p:extLst>
          </p:nvPr>
        </p:nvGraphicFramePr>
        <p:xfrm>
          <a:off x="6833515" y="1211713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839606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77937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2946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01276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63802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www.freeppt7.com/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https://www.freeppt7.com/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-https://www.freeppt7.com/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2702</Words>
  <Application>Microsoft Office PowerPoint</Application>
  <PresentationFormat>全屏显示(16:9)</PresentationFormat>
  <Paragraphs>383</Paragraphs>
  <Slides>37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Calibri</vt:lpstr>
      <vt:lpstr>1-https://www.freeppt7.com/</vt:lpstr>
      <vt:lpstr>2-https://www.freeppt7.com/</vt:lpstr>
      <vt:lpstr>3-https://www.freeppt7.com/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宇 之灵</cp:lastModifiedBy>
  <cp:revision>117</cp:revision>
  <dcterms:created xsi:type="dcterms:W3CDTF">2016-12-05T23:26:54Z</dcterms:created>
  <dcterms:modified xsi:type="dcterms:W3CDTF">2019-08-25T07:47:37Z</dcterms:modified>
</cp:coreProperties>
</file>