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sldIdLst>
    <p:sldId id="256" r:id="rId4"/>
    <p:sldId id="261" r:id="rId5"/>
    <p:sldId id="264" r:id="rId6"/>
    <p:sldId id="262" r:id="rId7"/>
    <p:sldId id="270" r:id="rId8"/>
    <p:sldId id="272" r:id="rId9"/>
    <p:sldId id="274" r:id="rId10"/>
    <p:sldId id="275" r:id="rId11"/>
    <p:sldId id="289" r:id="rId12"/>
    <p:sldId id="281" r:id="rId13"/>
    <p:sldId id="300" r:id="rId14"/>
    <p:sldId id="290" r:id="rId15"/>
    <p:sldId id="293" r:id="rId16"/>
    <p:sldId id="283" r:id="rId17"/>
    <p:sldId id="295" r:id="rId18"/>
    <p:sldId id="291" r:id="rId19"/>
    <p:sldId id="280" r:id="rId20"/>
    <p:sldId id="297" r:id="rId21"/>
    <p:sldId id="277" r:id="rId22"/>
    <p:sldId id="285" r:id="rId23"/>
    <p:sldId id="292" r:id="rId24"/>
    <p:sldId id="279" r:id="rId25"/>
    <p:sldId id="282" r:id="rId26"/>
    <p:sldId id="298" r:id="rId27"/>
    <p:sldId id="286" r:id="rId28"/>
    <p:sldId id="271" r:id="rId29"/>
    <p:sldId id="265" r:id="rId30"/>
    <p:sldId id="287" r:id="rId31"/>
    <p:sldId id="276" r:id="rId32"/>
    <p:sldId id="288" r:id="rId33"/>
    <p:sldId id="284" r:id="rId34"/>
    <p:sldId id="299" r:id="rId35"/>
    <p:sldId id="273" r:id="rId36"/>
    <p:sldId id="301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270" autoAdjust="0"/>
  </p:normalViewPr>
  <p:slideViewPr>
    <p:cSldViewPr>
      <p:cViewPr varScale="1">
        <p:scale>
          <a:sx n="95" d="100"/>
          <a:sy n="95" d="100"/>
        </p:scale>
        <p:origin x="60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97B4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1188-4A45-BD20-DF6D9373DE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1188-4A45-BD20-DF6D9373DE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1188-4A45-BD20-DF6D9373DE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1188-4A45-BD20-DF6D9373DE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1188-4A45-BD20-DF6D9373DE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1188-4A45-BD20-DF6D9373DE7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8-4A45-BD20-DF6D9373D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1330043632"/>
        <c:axId val="-1330039280"/>
      </c:barChart>
      <c:catAx>
        <c:axId val="-1330043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330039280"/>
        <c:crosses val="autoZero"/>
        <c:auto val="1"/>
        <c:lblAlgn val="ctr"/>
        <c:lblOffset val="100"/>
        <c:noMultiLvlLbl val="0"/>
      </c:catAx>
      <c:valAx>
        <c:axId val="-13300392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3300436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5B2-4E57-B3B2-7AA0542C12F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5B2-4E57-B3B2-7AA0542C12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B2-4E57-B3B2-7AA0542C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58F-4DD3-8500-CA946800C85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D58F-4DD3-8500-CA946800C8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DD3-8500-CA946800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2D-4D4D-85E9-E8E06E53AB6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3F2D-4D4D-85E9-E8E06E53AB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2D-4D4D-85E9-E8E06E53A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3EA-4DEB-8C73-E671ED50E01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03EA-4DEB-8C73-E671ED50E0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EA-4DEB-8C73-E671ED50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55</c:v>
                </c:pt>
                <c:pt idx="2">
                  <c:v>35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3-48C4-83C8-465BF2D000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60</c:v>
                </c:pt>
                <c:pt idx="1">
                  <c:v>44</c:v>
                </c:pt>
                <c:pt idx="2">
                  <c:v>65</c:v>
                </c:pt>
                <c:pt idx="3">
                  <c:v>75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3-48C4-83C8-465BF2D00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0033840"/>
        <c:axId val="-1330040912"/>
      </c:barChart>
      <c:catAx>
        <c:axId val="-133003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330040912"/>
        <c:crosses val="autoZero"/>
        <c:auto val="1"/>
        <c:lblAlgn val="ctr"/>
        <c:lblOffset val="100"/>
        <c:noMultiLvlLbl val="0"/>
      </c:catAx>
      <c:valAx>
        <c:axId val="-133004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zh-CN"/>
          </a:p>
        </c:txPr>
        <c:crossAx val="-133003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2019-08-26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97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15131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831" y="1464561"/>
            <a:ext cx="1952504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831" y="2641685"/>
            <a:ext cx="1952504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831" y="3868632"/>
            <a:ext cx="1952504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Oval 21"/>
          <p:cNvSpPr>
            <a:spLocks noChangeAspect="1"/>
          </p:cNvSpPr>
          <p:nvPr/>
        </p:nvSpPr>
        <p:spPr>
          <a:xfrm>
            <a:off x="1323502" y="3537016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1309468" y="235989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7"/>
          <p:cNvSpPr/>
          <p:nvPr/>
        </p:nvSpPr>
        <p:spPr>
          <a:xfrm>
            <a:off x="1297690" y="1131590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88024" y="1529772"/>
            <a:ext cx="23762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2596024"/>
            <a:ext cx="410445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8024" y="2232600"/>
            <a:ext cx="41044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168703-377A-498C-84D7-EEA02AC4EF2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33719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540230" y="1449808"/>
            <a:ext cx="1280242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24128" y="3220560"/>
            <a:ext cx="1280242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40030" y="569981"/>
            <a:ext cx="1800200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9" name="Text Placeholder 1"/>
          <p:cNvSpPr txBox="1">
            <a:spLocks/>
          </p:cNvSpPr>
          <p:nvPr/>
        </p:nvSpPr>
        <p:spPr>
          <a:xfrm>
            <a:off x="419389" y="411510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6986" y="2061649"/>
            <a:ext cx="225665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153387-CFC6-4D83-8568-C2807B7F41C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6827605-5D0D-430D-AE9D-706383E78BA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B5C01CC0-7A4B-498D-AB10-35BC5E622E7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83811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1601746"/>
            <a:ext cx="368986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539552" y="4515974"/>
            <a:ext cx="368986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167658" y="1851678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9,000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7658" y="2290350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8,000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7658" y="2729022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6,000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7658" y="3167694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4,000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7658" y="3606366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3,000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7658" y="4045038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2,000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551326476"/>
              </p:ext>
            </p:extLst>
          </p:nvPr>
        </p:nvGraphicFramePr>
        <p:xfrm>
          <a:off x="549778" y="1703543"/>
          <a:ext cx="2887551" cy="27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716016" y="3652608"/>
            <a:ext cx="1414509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88706" y="3652608"/>
            <a:ext cx="1414509" cy="863358"/>
            <a:chOff x="803640" y="3362835"/>
            <a:chExt cx="2059657" cy="863358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61396" y="3652608"/>
            <a:ext cx="1414509" cy="863358"/>
            <a:chOff x="803640" y="3362835"/>
            <a:chExt cx="2059657" cy="863358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0" name="Freeform 39"/>
          <p:cNvSpPr/>
          <p:nvPr/>
        </p:nvSpPr>
        <p:spPr>
          <a:xfrm>
            <a:off x="5202787" y="1648656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ectangle 30"/>
          <p:cNvSpPr/>
          <p:nvPr/>
        </p:nvSpPr>
        <p:spPr>
          <a:xfrm>
            <a:off x="8000671" y="165501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Parallelogram 15"/>
          <p:cNvSpPr/>
          <p:nvPr/>
        </p:nvSpPr>
        <p:spPr>
          <a:xfrm rot="16200000">
            <a:off x="7954824" y="3204820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32"/>
          <p:cNvSpPr/>
          <p:nvPr/>
        </p:nvSpPr>
        <p:spPr>
          <a:xfrm>
            <a:off x="6628135" y="1635646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ectangle 16"/>
          <p:cNvSpPr/>
          <p:nvPr/>
        </p:nvSpPr>
        <p:spPr>
          <a:xfrm rot="2700000">
            <a:off x="6663000" y="313508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ectangle 9"/>
          <p:cNvSpPr/>
          <p:nvPr/>
        </p:nvSpPr>
        <p:spPr>
          <a:xfrm>
            <a:off x="5219386" y="3204899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716016" y="2068432"/>
            <a:ext cx="1414509" cy="863358"/>
            <a:chOff x="803640" y="3362835"/>
            <a:chExt cx="2059657" cy="863358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88706" y="2068432"/>
            <a:ext cx="1414509" cy="863358"/>
            <a:chOff x="803640" y="3362835"/>
            <a:chExt cx="2059657" cy="863358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61396" y="2068432"/>
            <a:ext cx="1414509" cy="863358"/>
            <a:chOff x="803640" y="3362835"/>
            <a:chExt cx="2059657" cy="863358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30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6">
            <a:extLst>
              <a:ext uri="{FF2B5EF4-FFF2-40B4-BE49-F238E27FC236}">
                <a16:creationId xmlns:a16="http://schemas.microsoft.com/office/drawing/2014/main" id="{7DF65EBD-0761-4E1E-8022-B80CAA6C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177294"/>
              </p:ext>
            </p:extLst>
          </p:nvPr>
        </p:nvGraphicFramePr>
        <p:xfrm>
          <a:off x="2373300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6">
            <a:extLst>
              <a:ext uri="{FF2B5EF4-FFF2-40B4-BE49-F238E27FC236}">
                <a16:creationId xmlns:a16="http://schemas.microsoft.com/office/drawing/2014/main" id="{059C5C8E-76BD-4E85-BED0-B642C1E90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3222"/>
              </p:ext>
            </p:extLst>
          </p:nvPr>
        </p:nvGraphicFramePr>
        <p:xfrm>
          <a:off x="387458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6">
            <a:extLst>
              <a:ext uri="{FF2B5EF4-FFF2-40B4-BE49-F238E27FC236}">
                <a16:creationId xmlns:a16="http://schemas.microsoft.com/office/drawing/2014/main" id="{CFABAC5B-9799-4627-8B6C-36871E5B1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123497"/>
              </p:ext>
            </p:extLst>
          </p:nvPr>
        </p:nvGraphicFramePr>
        <p:xfrm>
          <a:off x="6344984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6">
            <a:extLst>
              <a:ext uri="{FF2B5EF4-FFF2-40B4-BE49-F238E27FC236}">
                <a16:creationId xmlns:a16="http://schemas.microsoft.com/office/drawing/2014/main" id="{52DF57E8-78C7-4286-A04D-70D4C1FC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861182"/>
              </p:ext>
            </p:extLst>
          </p:nvPr>
        </p:nvGraphicFramePr>
        <p:xfrm>
          <a:off x="4359142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Freeform 7"/>
          <p:cNvSpPr/>
          <p:nvPr/>
        </p:nvSpPr>
        <p:spPr>
          <a:xfrm>
            <a:off x="5051447" y="1582204"/>
            <a:ext cx="379917" cy="3738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ounded Rectangle 32"/>
          <p:cNvSpPr/>
          <p:nvPr/>
        </p:nvSpPr>
        <p:spPr>
          <a:xfrm>
            <a:off x="7020272" y="1566496"/>
            <a:ext cx="405241" cy="40524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66"/>
          <p:cNvSpPr/>
          <p:nvPr/>
        </p:nvSpPr>
        <p:spPr>
          <a:xfrm rot="20700000">
            <a:off x="3010145" y="1575361"/>
            <a:ext cx="452394" cy="38751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/>
          <p:cNvSpPr/>
          <p:nvPr/>
        </p:nvSpPr>
        <p:spPr>
          <a:xfrm>
            <a:off x="986443" y="1565613"/>
            <a:ext cx="434794" cy="4070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55746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67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188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2410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5990" y="3651870"/>
            <a:ext cx="1728192" cy="1081951"/>
            <a:chOff x="1062658" y="3986014"/>
            <a:chExt cx="1728192" cy="1081951"/>
          </a:xfrm>
        </p:grpSpPr>
        <p:sp>
          <p:nvSpPr>
            <p:cNvPr id="17" name="TextBox 1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8211" y="3651870"/>
            <a:ext cx="1728192" cy="1081951"/>
            <a:chOff x="1062658" y="3986014"/>
            <a:chExt cx="1728192" cy="1081951"/>
          </a:xfrm>
        </p:grpSpPr>
        <p:sp>
          <p:nvSpPr>
            <p:cNvPr id="20" name="TextBox 1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00432" y="3651870"/>
            <a:ext cx="1728192" cy="1081951"/>
            <a:chOff x="1062658" y="3986014"/>
            <a:chExt cx="1728192" cy="1081951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2654" y="3651870"/>
            <a:ext cx="1728192" cy="1081951"/>
            <a:chOff x="1062658" y="3986014"/>
            <a:chExt cx="1728192" cy="1081951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63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97B4F"/>
                </a:solidFill>
              </a:rPr>
              <a:t>Infographic Style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797B4F"/>
                </a:solidFill>
              </a:rPr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6806947" y="3006553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5600770" y="300655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70923" y="3662903"/>
            <a:ext cx="9450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13123" y="3006553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77100" y="3662903"/>
            <a:ext cx="9450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3277" y="3662903"/>
            <a:ext cx="9450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1528" y="1059982"/>
            <a:ext cx="36889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1528" y="1340063"/>
            <a:ext cx="387459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Get a modern PowerPoint  Presentation that is beautifully designed. 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02460"/>
            <a:ext cx="81369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E61693-90A7-4427-A410-8C774FEA184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2912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그룹 9"/>
          <p:cNvGrpSpPr/>
          <p:nvPr/>
        </p:nvGrpSpPr>
        <p:grpSpPr>
          <a:xfrm>
            <a:off x="4355977" y="1069106"/>
            <a:ext cx="4789512" cy="3810633"/>
            <a:chOff x="1092200" y="661988"/>
            <a:chExt cx="6959601" cy="5537200"/>
          </a:xfrm>
          <a:solidFill>
            <a:schemeClr val="bg1"/>
          </a:solidFill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1403648" y="1680763"/>
            <a:ext cx="4680520" cy="674963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4"/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331640" y="1363760"/>
            <a:ext cx="2873904" cy="1011016"/>
            <a:chOff x="3017859" y="4224203"/>
            <a:chExt cx="1870812" cy="1011016"/>
          </a:xfrm>
        </p:grpSpPr>
        <p:sp>
          <p:nvSpPr>
            <p:cNvPr id="9" name="TextBox 8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7859" y="4224203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955827" y="2355725"/>
            <a:ext cx="7000550" cy="560029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049802 w 3049802"/>
              <a:gd name="connsiteY0" fmla="*/ 0 h 334272"/>
              <a:gd name="connsiteX1" fmla="*/ 2472855 w 3049802"/>
              <a:gd name="connsiteY1" fmla="*/ 334272 h 334272"/>
              <a:gd name="connsiteX2" fmla="*/ 0 w 3049802"/>
              <a:gd name="connsiteY2" fmla="*/ 326321 h 334272"/>
              <a:gd name="connsiteX0" fmla="*/ 3079063 w 3079063"/>
              <a:gd name="connsiteY0" fmla="*/ 0 h 231859"/>
              <a:gd name="connsiteX1" fmla="*/ 2472855 w 3079063"/>
              <a:gd name="connsiteY1" fmla="*/ 231859 h 231859"/>
              <a:gd name="connsiteX2" fmla="*/ 0 w 3079063"/>
              <a:gd name="connsiteY2" fmla="*/ 223908 h 23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063" h="231859">
                <a:moveTo>
                  <a:pt x="3079063" y="0"/>
                </a:moveTo>
                <a:lnTo>
                  <a:pt x="2472855" y="231859"/>
                </a:lnTo>
                <a:lnTo>
                  <a:pt x="0" y="223908"/>
                </a:lnTo>
              </a:path>
            </a:pathLst>
          </a:custGeom>
          <a:ln w="25400">
            <a:solidFill>
              <a:schemeClr val="accent1"/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55826" y="2562443"/>
            <a:ext cx="2833445" cy="1011016"/>
            <a:chOff x="2754657" y="4195628"/>
            <a:chExt cx="2134014" cy="1011016"/>
          </a:xfrm>
        </p:grpSpPr>
        <p:sp>
          <p:nvSpPr>
            <p:cNvPr id="13" name="TextBox 12"/>
            <p:cNvSpPr txBox="1"/>
            <p:nvPr/>
          </p:nvSpPr>
          <p:spPr>
            <a:xfrm>
              <a:off x="2754657" y="4560313"/>
              <a:ext cx="21340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4657" y="4195628"/>
              <a:ext cx="21340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611560" y="4078129"/>
            <a:ext cx="4320480" cy="370847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2"/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9552" y="3761126"/>
            <a:ext cx="2873904" cy="1011016"/>
            <a:chOff x="3017859" y="4224203"/>
            <a:chExt cx="1870812" cy="1011016"/>
          </a:xfrm>
        </p:grpSpPr>
        <p:sp>
          <p:nvSpPr>
            <p:cNvPr id="17" name="TextBox 16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59" y="4224203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60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32889"/>
              </p:ext>
            </p:extLst>
          </p:nvPr>
        </p:nvGraphicFramePr>
        <p:xfrm>
          <a:off x="539552" y="1515208"/>
          <a:ext cx="8055294" cy="1915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3061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algn="ctr"/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2EC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003" y="3772373"/>
            <a:ext cx="738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This text can be replaced with your own text. This text can be replaced with your own text. You can simply impress your audience and add a unique zing and appeal to your Reports and Presentations with our Templates.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" name="자유형 8"/>
          <p:cNvSpPr/>
          <p:nvPr/>
        </p:nvSpPr>
        <p:spPr>
          <a:xfrm flipV="1">
            <a:off x="792199" y="3646537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9"/>
          <p:cNvSpPr/>
          <p:nvPr/>
        </p:nvSpPr>
        <p:spPr>
          <a:xfrm>
            <a:off x="792199" y="4664174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9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3644" y="1091835"/>
            <a:ext cx="58526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D19187E-C9B0-4FBE-BF53-2D82E50C6D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F5B7F62-FDA1-41E1-976B-BA626297EB5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AC56098-D5BD-4A96-9216-34F0AB9BB65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AE503F5-76F0-4FAC-88F8-79773DE3166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9A504D17-0327-413A-A876-64022E721B2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32423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30806"/>
              </p:ext>
            </p:extLst>
          </p:nvPr>
        </p:nvGraphicFramePr>
        <p:xfrm>
          <a:off x="683568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75166"/>
              </p:ext>
            </p:extLst>
          </p:nvPr>
        </p:nvGraphicFramePr>
        <p:xfrm>
          <a:off x="2675790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ko-KR" altLang="en-US" sz="36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797B4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05865"/>
              </p:ext>
            </p:extLst>
          </p:nvPr>
        </p:nvGraphicFramePr>
        <p:xfrm>
          <a:off x="4668012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Free</a:t>
                      </a:r>
                      <a:endParaRPr lang="ko-KR" altLang="en-US" sz="36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797B4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08017"/>
              </p:ext>
            </p:extLst>
          </p:nvPr>
        </p:nvGraphicFramePr>
        <p:xfrm>
          <a:off x="6660233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797B4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/>
        </p:nvSpPr>
        <p:spPr>
          <a:xfrm>
            <a:off x="2478435" y="458302"/>
            <a:ext cx="2304256" cy="1416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8435" y="2001376"/>
            <a:ext cx="230425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1B03E5-8F1D-4164-A913-0C6EC6B8994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03036FD-BD4B-4ECB-B19B-7553F9CCD9C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3875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itchFamily="34" charset="0"/>
              </a:rPr>
              <a:t>Agenda Style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872332" y="1078632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137097" y="1835697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401862" y="2592762"/>
            <a:ext cx="4428135" cy="705130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137097" y="3349827"/>
            <a:ext cx="4428135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1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11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872332" y="4106892"/>
            <a:ext cx="4428135" cy="705130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2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12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Hexagon 10"/>
          <p:cNvSpPr/>
          <p:nvPr/>
        </p:nvSpPr>
        <p:spPr>
          <a:xfrm rot="1792415">
            <a:off x="3712712" y="1546733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 rot="19800000">
            <a:off x="2891501" y="2920057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 rot="19800000">
            <a:off x="4539228" y="2920059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1792415">
            <a:off x="4066801" y="2205825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Hexagon 14"/>
          <p:cNvSpPr/>
          <p:nvPr/>
        </p:nvSpPr>
        <p:spPr>
          <a:xfrm rot="19800000">
            <a:off x="3245397" y="2866897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Hexagon 15"/>
          <p:cNvSpPr/>
          <p:nvPr/>
        </p:nvSpPr>
        <p:spPr>
          <a:xfrm rot="19800000">
            <a:off x="4893124" y="2866899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86598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0920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406" y="2318340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5473" y="3229144"/>
            <a:ext cx="2592287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Option B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3229144"/>
            <a:ext cx="2592287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Option C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44941" y="1848459"/>
            <a:ext cx="2592287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40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6202743"/>
              </p:ext>
            </p:extLst>
          </p:nvPr>
        </p:nvGraphicFramePr>
        <p:xfrm>
          <a:off x="539552" y="1419622"/>
          <a:ext cx="4248472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10012" y="2499742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5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5988" y="2499742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5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0012" y="2952550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988" y="2952550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012" y="3405358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5988" y="3405358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012" y="3858166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5988" y="3858166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012" y="4310975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5988" y="4310975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10012" y="1419622"/>
            <a:ext cx="3910460" cy="945840"/>
            <a:chOff x="5436096" y="2571750"/>
            <a:chExt cx="2821708" cy="945840"/>
          </a:xfrm>
        </p:grpSpPr>
        <p:sp>
          <p:nvSpPr>
            <p:cNvPr id="16" name="TextBox 15"/>
            <p:cNvSpPr txBox="1"/>
            <p:nvPr/>
          </p:nvSpPr>
          <p:spPr>
            <a:xfrm>
              <a:off x="5436096" y="2571750"/>
              <a:ext cx="28217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6097" y="2871259"/>
              <a:ext cx="282170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34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251520" y="548908"/>
            <a:ext cx="244827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1" y="2133084"/>
            <a:ext cx="2448272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9A5ED55-C60A-4EC5-BD17-7E35493FAF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E0066AA-ED47-434C-9A68-C9BC84BDB2C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C0AC150-AA50-4681-A5B2-0C3D26916B1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13072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A72CDCE-41EE-4ED8-ADAF-4CBE443BEF3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E92FBCB-B615-4EB2-8FD2-EDE29EDFA9C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 Style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2"/>
                </a:solidFill>
              </a:rPr>
              <a:t>Insert the title of your subtitle Here</a:t>
            </a:r>
          </a:p>
        </p:txBody>
      </p:sp>
      <p:pic>
        <p:nvPicPr>
          <p:cNvPr id="9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54" y="1228612"/>
            <a:ext cx="2559892" cy="25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4013651"/>
            <a:ext cx="74888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E66E0F-6E20-422B-B461-8E3FA610AF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95825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9B019E10-57E6-4B2A-B607-36E70476EFCA}"/>
              </a:ext>
            </a:extLst>
          </p:cNvPr>
          <p:cNvGrpSpPr/>
          <p:nvPr/>
        </p:nvGrpSpPr>
        <p:grpSpPr>
          <a:xfrm>
            <a:off x="150236" y="1598904"/>
            <a:ext cx="5172253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1" y="1497579"/>
            <a:ext cx="112562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50K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255388"/>
            <a:ext cx="355765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7" y="1549138"/>
            <a:ext cx="24055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1" y="2118448"/>
            <a:ext cx="355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</a:p>
        </p:txBody>
      </p:sp>
      <p:sp>
        <p:nvSpPr>
          <p:cNvPr id="19" name="Round Same Side Corner Rectangle 8"/>
          <p:cNvSpPr/>
          <p:nvPr/>
        </p:nvSpPr>
        <p:spPr>
          <a:xfrm>
            <a:off x="5591342" y="3169068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5586303" y="4079737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015161" y="3082996"/>
            <a:ext cx="7819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5161" y="3999633"/>
            <a:ext cx="7819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5160" y="3403154"/>
            <a:ext cx="29493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5160" y="4319790"/>
            <a:ext cx="29493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1376189"/>
            <a:ext cx="3286833" cy="3490091"/>
            <a:chOff x="4848046" y="3681671"/>
            <a:chExt cx="2758049" cy="2928608"/>
          </a:xfrm>
          <a:solidFill>
            <a:srgbClr val="797B4F"/>
          </a:solidFill>
        </p:grpSpPr>
        <p:sp>
          <p:nvSpPr>
            <p:cNvPr id="5" name="Rounded Rectangle 4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95903" y="1998538"/>
            <a:ext cx="1670013" cy="2047118"/>
            <a:chOff x="1195903" y="1537915"/>
            <a:chExt cx="1670013" cy="2047118"/>
          </a:xfrm>
          <a:solidFill>
            <a:srgbClr val="797B4F"/>
          </a:solidFill>
        </p:grpSpPr>
        <p:sp>
          <p:nvSpPr>
            <p:cNvPr id="14" name="Oval 21"/>
            <p:cNvSpPr>
              <a:spLocks noChangeAspect="1"/>
            </p:cNvSpPr>
            <p:nvPr/>
          </p:nvSpPr>
          <p:spPr>
            <a:xfrm>
              <a:off x="1414470" y="1768048"/>
              <a:ext cx="264724" cy="26693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21"/>
            <p:cNvSpPr>
              <a:spLocks noChangeAspect="1"/>
            </p:cNvSpPr>
            <p:nvPr/>
          </p:nvSpPr>
          <p:spPr>
            <a:xfrm>
              <a:off x="1323964" y="190993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21"/>
            <p:cNvSpPr>
              <a:spLocks noChangeAspect="1"/>
            </p:cNvSpPr>
            <p:nvPr/>
          </p:nvSpPr>
          <p:spPr>
            <a:xfrm rot="21050853">
              <a:off x="1326433" y="2753031"/>
              <a:ext cx="173268" cy="1747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Oval 21"/>
            <p:cNvSpPr>
              <a:spLocks noChangeAspect="1"/>
            </p:cNvSpPr>
            <p:nvPr/>
          </p:nvSpPr>
          <p:spPr>
            <a:xfrm rot="288847">
              <a:off x="1195903" y="2266763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21"/>
            <p:cNvSpPr>
              <a:spLocks noChangeAspect="1"/>
            </p:cNvSpPr>
            <p:nvPr/>
          </p:nvSpPr>
          <p:spPr>
            <a:xfrm>
              <a:off x="1414470" y="22784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21"/>
            <p:cNvSpPr>
              <a:spLocks noChangeAspect="1"/>
            </p:cNvSpPr>
            <p:nvPr/>
          </p:nvSpPr>
          <p:spPr>
            <a:xfrm>
              <a:off x="1231800" y="2460930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Oval 21"/>
            <p:cNvSpPr>
              <a:spLocks noChangeAspect="1"/>
            </p:cNvSpPr>
            <p:nvPr/>
          </p:nvSpPr>
          <p:spPr>
            <a:xfrm>
              <a:off x="1985429" y="214321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 rot="283757">
              <a:off x="1665484" y="3272892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21364806">
              <a:off x="1656905" y="1674846"/>
              <a:ext cx="267508" cy="26974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Oval 21"/>
            <p:cNvSpPr>
              <a:spLocks noChangeAspect="1"/>
            </p:cNvSpPr>
            <p:nvPr/>
          </p:nvSpPr>
          <p:spPr>
            <a:xfrm>
              <a:off x="1563017" y="1930545"/>
              <a:ext cx="424361" cy="42790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Oval 21"/>
            <p:cNvSpPr>
              <a:spLocks noChangeAspect="1"/>
            </p:cNvSpPr>
            <p:nvPr/>
          </p:nvSpPr>
          <p:spPr>
            <a:xfrm rot="21145186">
              <a:off x="1260512" y="1980363"/>
              <a:ext cx="333550" cy="33633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Oval 21"/>
            <p:cNvSpPr>
              <a:spLocks noChangeAspect="1"/>
            </p:cNvSpPr>
            <p:nvPr/>
          </p:nvSpPr>
          <p:spPr>
            <a:xfrm rot="232827">
              <a:off x="1766846" y="2371713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Oval 21"/>
            <p:cNvSpPr>
              <a:spLocks noChangeAspect="1"/>
            </p:cNvSpPr>
            <p:nvPr/>
          </p:nvSpPr>
          <p:spPr>
            <a:xfrm>
              <a:off x="2232245" y="1873583"/>
              <a:ext cx="591365" cy="5963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Oval 21"/>
            <p:cNvSpPr>
              <a:spLocks noChangeAspect="1"/>
            </p:cNvSpPr>
            <p:nvPr/>
          </p:nvSpPr>
          <p:spPr>
            <a:xfrm>
              <a:off x="1580219" y="168050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Oval 21"/>
            <p:cNvSpPr>
              <a:spLocks noChangeAspect="1"/>
            </p:cNvSpPr>
            <p:nvPr/>
          </p:nvSpPr>
          <p:spPr>
            <a:xfrm rot="20203558">
              <a:off x="1468306" y="2867514"/>
              <a:ext cx="139314" cy="14047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Oval 21"/>
            <p:cNvSpPr>
              <a:spLocks noChangeAspect="1"/>
            </p:cNvSpPr>
            <p:nvPr/>
          </p:nvSpPr>
          <p:spPr>
            <a:xfrm>
              <a:off x="1694605" y="2685223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Oval 21"/>
            <p:cNvSpPr>
              <a:spLocks noChangeAspect="1"/>
            </p:cNvSpPr>
            <p:nvPr/>
          </p:nvSpPr>
          <p:spPr>
            <a:xfrm rot="375171">
              <a:off x="1800405" y="2755645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Oval 21"/>
            <p:cNvSpPr>
              <a:spLocks noChangeAspect="1"/>
            </p:cNvSpPr>
            <p:nvPr/>
          </p:nvSpPr>
          <p:spPr>
            <a:xfrm rot="1185792">
              <a:off x="1591521" y="2830231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Oval 21"/>
            <p:cNvSpPr>
              <a:spLocks noChangeAspect="1"/>
            </p:cNvSpPr>
            <p:nvPr/>
          </p:nvSpPr>
          <p:spPr>
            <a:xfrm>
              <a:off x="1566870" y="24308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Oval 21"/>
            <p:cNvSpPr>
              <a:spLocks noChangeAspect="1"/>
            </p:cNvSpPr>
            <p:nvPr/>
          </p:nvSpPr>
          <p:spPr>
            <a:xfrm rot="561415">
              <a:off x="1961493" y="1831077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Oval 21"/>
            <p:cNvSpPr>
              <a:spLocks noChangeAspect="1"/>
            </p:cNvSpPr>
            <p:nvPr/>
          </p:nvSpPr>
          <p:spPr>
            <a:xfrm rot="375171">
              <a:off x="1487267" y="2639444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Oval 21"/>
            <p:cNvSpPr>
              <a:spLocks noChangeAspect="1"/>
            </p:cNvSpPr>
            <p:nvPr/>
          </p:nvSpPr>
          <p:spPr>
            <a:xfrm>
              <a:off x="1741171" y="236112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21"/>
            <p:cNvSpPr>
              <a:spLocks noChangeAspect="1"/>
            </p:cNvSpPr>
            <p:nvPr/>
          </p:nvSpPr>
          <p:spPr>
            <a:xfrm>
              <a:off x="1899336" y="22856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21"/>
            <p:cNvSpPr>
              <a:spLocks noChangeAspect="1"/>
            </p:cNvSpPr>
            <p:nvPr/>
          </p:nvSpPr>
          <p:spPr>
            <a:xfrm rot="20859187">
              <a:off x="1875957" y="3147672"/>
              <a:ext cx="196820" cy="19846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21"/>
            <p:cNvSpPr>
              <a:spLocks noChangeAspect="1"/>
            </p:cNvSpPr>
            <p:nvPr/>
          </p:nvSpPr>
          <p:spPr>
            <a:xfrm rot="232827">
              <a:off x="2016649" y="3174821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21"/>
            <p:cNvSpPr>
              <a:spLocks noChangeAspect="1"/>
            </p:cNvSpPr>
            <p:nvPr/>
          </p:nvSpPr>
          <p:spPr>
            <a:xfrm rot="232827">
              <a:off x="2373855" y="2474192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21"/>
            <p:cNvSpPr>
              <a:spLocks noChangeAspect="1"/>
            </p:cNvSpPr>
            <p:nvPr/>
          </p:nvSpPr>
          <p:spPr>
            <a:xfrm>
              <a:off x="2267966" y="2356564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21"/>
            <p:cNvSpPr>
              <a:spLocks noChangeAspect="1"/>
            </p:cNvSpPr>
            <p:nvPr/>
          </p:nvSpPr>
          <p:spPr>
            <a:xfrm>
              <a:off x="2091720" y="2905247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21"/>
            <p:cNvSpPr>
              <a:spLocks noChangeAspect="1"/>
            </p:cNvSpPr>
            <p:nvPr/>
          </p:nvSpPr>
          <p:spPr>
            <a:xfrm>
              <a:off x="2731788" y="2312226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21"/>
            <p:cNvSpPr>
              <a:spLocks noChangeAspect="1"/>
            </p:cNvSpPr>
            <p:nvPr/>
          </p:nvSpPr>
          <p:spPr>
            <a:xfrm rot="375171">
              <a:off x="1770483" y="2955490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Oval 21"/>
            <p:cNvSpPr>
              <a:spLocks noChangeAspect="1"/>
            </p:cNvSpPr>
            <p:nvPr/>
          </p:nvSpPr>
          <p:spPr>
            <a:xfrm rot="375171">
              <a:off x="2115911" y="2614000"/>
              <a:ext cx="275390" cy="27769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Oval 21"/>
            <p:cNvSpPr>
              <a:spLocks noChangeAspect="1"/>
            </p:cNvSpPr>
            <p:nvPr/>
          </p:nvSpPr>
          <p:spPr>
            <a:xfrm>
              <a:off x="1984293" y="289455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Oval 21"/>
            <p:cNvSpPr>
              <a:spLocks noChangeAspect="1"/>
            </p:cNvSpPr>
            <p:nvPr/>
          </p:nvSpPr>
          <p:spPr>
            <a:xfrm>
              <a:off x="2152479" y="246457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21"/>
            <p:cNvSpPr>
              <a:spLocks noChangeAspect="1"/>
            </p:cNvSpPr>
            <p:nvPr/>
          </p:nvSpPr>
          <p:spPr>
            <a:xfrm>
              <a:off x="2580435" y="28773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Oval 21"/>
            <p:cNvSpPr>
              <a:spLocks noChangeAspect="1"/>
            </p:cNvSpPr>
            <p:nvPr/>
          </p:nvSpPr>
          <p:spPr>
            <a:xfrm>
              <a:off x="2000241" y="30393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Oval 21"/>
            <p:cNvSpPr>
              <a:spLocks noChangeAspect="1"/>
            </p:cNvSpPr>
            <p:nvPr/>
          </p:nvSpPr>
          <p:spPr>
            <a:xfrm>
              <a:off x="1961493" y="348438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Oval 21"/>
            <p:cNvSpPr>
              <a:spLocks noChangeAspect="1"/>
            </p:cNvSpPr>
            <p:nvPr/>
          </p:nvSpPr>
          <p:spPr>
            <a:xfrm>
              <a:off x="1529662" y="300355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Oval 21"/>
            <p:cNvSpPr>
              <a:spLocks noChangeAspect="1"/>
            </p:cNvSpPr>
            <p:nvPr/>
          </p:nvSpPr>
          <p:spPr>
            <a:xfrm>
              <a:off x="1648031" y="3057800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Oval 21"/>
            <p:cNvSpPr>
              <a:spLocks noChangeAspect="1"/>
            </p:cNvSpPr>
            <p:nvPr/>
          </p:nvSpPr>
          <p:spPr>
            <a:xfrm>
              <a:off x="1740222" y="316155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Oval 21"/>
            <p:cNvSpPr>
              <a:spLocks noChangeAspect="1"/>
            </p:cNvSpPr>
            <p:nvPr/>
          </p:nvSpPr>
          <p:spPr>
            <a:xfrm>
              <a:off x="2361060" y="2871624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Oval 21"/>
            <p:cNvSpPr>
              <a:spLocks noChangeAspect="1"/>
            </p:cNvSpPr>
            <p:nvPr/>
          </p:nvSpPr>
          <p:spPr>
            <a:xfrm>
              <a:off x="2329001" y="311940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Oval 21"/>
            <p:cNvSpPr>
              <a:spLocks noChangeAspect="1"/>
            </p:cNvSpPr>
            <p:nvPr/>
          </p:nvSpPr>
          <p:spPr>
            <a:xfrm>
              <a:off x="2289480" y="251300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Oval 21"/>
            <p:cNvSpPr>
              <a:spLocks noChangeAspect="1"/>
            </p:cNvSpPr>
            <p:nvPr/>
          </p:nvSpPr>
          <p:spPr>
            <a:xfrm>
              <a:off x="2682300" y="24445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Oval 21"/>
            <p:cNvSpPr>
              <a:spLocks noChangeAspect="1"/>
            </p:cNvSpPr>
            <p:nvPr/>
          </p:nvSpPr>
          <p:spPr>
            <a:xfrm>
              <a:off x="2749364" y="250605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Oval 21"/>
            <p:cNvSpPr>
              <a:spLocks noChangeAspect="1"/>
            </p:cNvSpPr>
            <p:nvPr/>
          </p:nvSpPr>
          <p:spPr>
            <a:xfrm>
              <a:off x="2020432" y="279474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Oval 21"/>
            <p:cNvSpPr>
              <a:spLocks noChangeAspect="1"/>
            </p:cNvSpPr>
            <p:nvPr/>
          </p:nvSpPr>
          <p:spPr>
            <a:xfrm>
              <a:off x="1642196" y="3210761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Oval 21"/>
            <p:cNvSpPr>
              <a:spLocks noChangeAspect="1"/>
            </p:cNvSpPr>
            <p:nvPr/>
          </p:nvSpPr>
          <p:spPr>
            <a:xfrm>
              <a:off x="2148211" y="160086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Oval 21"/>
            <p:cNvSpPr>
              <a:spLocks noChangeAspect="1"/>
            </p:cNvSpPr>
            <p:nvPr/>
          </p:nvSpPr>
          <p:spPr>
            <a:xfrm>
              <a:off x="1855627" y="1537915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Oval 21"/>
            <p:cNvSpPr>
              <a:spLocks noChangeAspect="1"/>
            </p:cNvSpPr>
            <p:nvPr/>
          </p:nvSpPr>
          <p:spPr>
            <a:xfrm>
              <a:off x="1920246" y="175573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Oval 21"/>
            <p:cNvSpPr>
              <a:spLocks noChangeAspect="1"/>
            </p:cNvSpPr>
            <p:nvPr/>
          </p:nvSpPr>
          <p:spPr>
            <a:xfrm>
              <a:off x="1869089" y="1901516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Oval 21"/>
            <p:cNvSpPr>
              <a:spLocks noChangeAspect="1"/>
            </p:cNvSpPr>
            <p:nvPr/>
          </p:nvSpPr>
          <p:spPr>
            <a:xfrm>
              <a:off x="2042856" y="169948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Oval 21"/>
            <p:cNvSpPr>
              <a:spLocks noChangeAspect="1"/>
            </p:cNvSpPr>
            <p:nvPr/>
          </p:nvSpPr>
          <p:spPr>
            <a:xfrm>
              <a:off x="2436404" y="1732638"/>
              <a:ext cx="152882" cy="15415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Oval 21"/>
            <p:cNvSpPr>
              <a:spLocks noChangeAspect="1"/>
            </p:cNvSpPr>
            <p:nvPr/>
          </p:nvSpPr>
          <p:spPr>
            <a:xfrm>
              <a:off x="2099216" y="1600868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Oval 21"/>
            <p:cNvSpPr>
              <a:spLocks noChangeAspect="1"/>
            </p:cNvSpPr>
            <p:nvPr/>
          </p:nvSpPr>
          <p:spPr>
            <a:xfrm>
              <a:off x="2264289" y="1954875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3918097" y="2556440"/>
            <a:ext cx="576064" cy="5124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71129" y="2612613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42899" y="2486441"/>
            <a:ext cx="1829301" cy="678692"/>
            <a:chOff x="803640" y="3362835"/>
            <a:chExt cx="2059657" cy="678692"/>
          </a:xfrm>
        </p:grpSpPr>
        <p:sp>
          <p:nvSpPr>
            <p:cNvPr id="71" name="TextBox 7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3918097" y="3415309"/>
            <a:ext cx="576064" cy="5124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71129" y="347148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542899" y="3345310"/>
            <a:ext cx="1829301" cy="678692"/>
            <a:chOff x="803640" y="3362835"/>
            <a:chExt cx="2059657" cy="678692"/>
          </a:xfrm>
        </p:grpSpPr>
        <p:sp>
          <p:nvSpPr>
            <p:cNvPr id="76" name="TextBox 7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918097" y="4274178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71129" y="4330351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542899" y="4204179"/>
            <a:ext cx="1829301" cy="678692"/>
            <a:chOff x="803640" y="3362835"/>
            <a:chExt cx="2059657" cy="678692"/>
          </a:xfrm>
        </p:grpSpPr>
        <p:sp>
          <p:nvSpPr>
            <p:cNvPr id="81" name="TextBox 8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6366369" y="2558500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19401" y="2614673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991171" y="2488501"/>
            <a:ext cx="1829301" cy="678692"/>
            <a:chOff x="803640" y="3362835"/>
            <a:chExt cx="2059657" cy="678692"/>
          </a:xfrm>
        </p:grpSpPr>
        <p:sp>
          <p:nvSpPr>
            <p:cNvPr id="86" name="TextBox 8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6366369" y="3417369"/>
            <a:ext cx="576064" cy="5124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9401" y="347354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991171" y="3347370"/>
            <a:ext cx="1829301" cy="678692"/>
            <a:chOff x="803640" y="3362835"/>
            <a:chExt cx="2059657" cy="678692"/>
          </a:xfrm>
        </p:grpSpPr>
        <p:sp>
          <p:nvSpPr>
            <p:cNvPr id="91" name="TextBox 9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6366369" y="4276238"/>
            <a:ext cx="576064" cy="5124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19401" y="4332411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991171" y="4206239"/>
            <a:ext cx="1829301" cy="678692"/>
            <a:chOff x="803640" y="3362835"/>
            <a:chExt cx="2059657" cy="678692"/>
          </a:xfrm>
        </p:grpSpPr>
        <p:sp>
          <p:nvSpPr>
            <p:cNvPr id="96" name="TextBox 9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918096" y="1545111"/>
            <a:ext cx="47583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918096" y="1232173"/>
            <a:ext cx="47583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6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5543372" y="572274"/>
            <a:ext cx="3205092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1997427"/>
            <a:ext cx="31683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2715766"/>
            <a:ext cx="316835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B43466-A28F-4F25-A70C-D6CA5222495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5BE2DBB-0776-4892-8FAD-72E19CC4522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8EFC3D1-BAD3-4342-AFF4-A8D25CED70F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E564DB8-DB43-4AE7-9D95-A8BE50229A7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9EC7DB53-C06F-4922-AB42-D273B8878D9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714E7CA1-0C54-4952-9686-86FF49524C2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022174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5058" y="3932351"/>
            <a:ext cx="36791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7565" y="3932351"/>
            <a:ext cx="155683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178572"/>
            <a:ext cx="205198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120" y="2142178"/>
            <a:ext cx="46127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120" y="1311181"/>
            <a:ext cx="290233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 Text Here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52082" y="3103481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16981" y="3103481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9632" y="3103481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84532" y="3103481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4609657" y="3333867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2169822" y="3317489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912949" y="3329921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3371446" y="3344767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3" name="Chord 14"/>
          <p:cNvSpPr/>
          <p:nvPr/>
        </p:nvSpPr>
        <p:spPr>
          <a:xfrm>
            <a:off x="6623989" y="1524715"/>
            <a:ext cx="1798712" cy="226982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Chord 14"/>
          <p:cNvSpPr/>
          <p:nvPr/>
        </p:nvSpPr>
        <p:spPr>
          <a:xfrm>
            <a:off x="5491318" y="2368178"/>
            <a:ext cx="1130315" cy="142636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2251" y="3087361"/>
            <a:ext cx="1557398" cy="1562157"/>
            <a:chOff x="5868144" y="2916514"/>
            <a:chExt cx="1557398" cy="1562157"/>
          </a:xfrm>
        </p:grpSpPr>
        <p:sp>
          <p:nvSpPr>
            <p:cNvPr id="14" name="TextBox 13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0470" y="3087361"/>
            <a:ext cx="1557398" cy="1562157"/>
            <a:chOff x="5868144" y="2916514"/>
            <a:chExt cx="1557398" cy="1562157"/>
          </a:xfrm>
        </p:grpSpPr>
        <p:sp>
          <p:nvSpPr>
            <p:cNvPr id="18" name="TextBox 17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8689" y="3087361"/>
            <a:ext cx="1557398" cy="1562157"/>
            <a:chOff x="5868144" y="2916514"/>
            <a:chExt cx="1557398" cy="1562157"/>
          </a:xfrm>
        </p:grpSpPr>
        <p:sp>
          <p:nvSpPr>
            <p:cNvPr id="21" name="TextBox 20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26907" y="3087361"/>
            <a:ext cx="1557398" cy="1562157"/>
            <a:chOff x="5868144" y="2916514"/>
            <a:chExt cx="1557398" cy="1562157"/>
          </a:xfrm>
        </p:grpSpPr>
        <p:sp>
          <p:nvSpPr>
            <p:cNvPr id="24" name="TextBox 23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AutoShape 92"/>
          <p:cNvSpPr>
            <a:spLocks noChangeArrowheads="1"/>
          </p:cNvSpPr>
          <p:nvPr/>
        </p:nvSpPr>
        <p:spPr bwMode="auto">
          <a:xfrm flipH="1">
            <a:off x="1234872" y="1914089"/>
            <a:ext cx="779108" cy="779108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" name="AutoShape 92"/>
          <p:cNvSpPr>
            <a:spLocks noChangeArrowheads="1"/>
          </p:cNvSpPr>
          <p:nvPr/>
        </p:nvSpPr>
        <p:spPr bwMode="auto">
          <a:xfrm flipH="1">
            <a:off x="5155658" y="1914089"/>
            <a:ext cx="779108" cy="779108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2" name="AutoShape 92"/>
          <p:cNvSpPr>
            <a:spLocks noChangeArrowheads="1"/>
          </p:cNvSpPr>
          <p:nvPr/>
        </p:nvSpPr>
        <p:spPr bwMode="auto">
          <a:xfrm flipH="1">
            <a:off x="7116052" y="1914089"/>
            <a:ext cx="779108" cy="77919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flipH="1">
            <a:off x="3195265" y="1914089"/>
            <a:ext cx="779108" cy="77919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5330274" y="2117484"/>
            <a:ext cx="414225" cy="3877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16"/>
          <p:cNvSpPr/>
          <p:nvPr/>
        </p:nvSpPr>
        <p:spPr>
          <a:xfrm rot="2700000">
            <a:off x="7348696" y="2062229"/>
            <a:ext cx="313820" cy="56262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Pie 24"/>
          <p:cNvSpPr/>
          <p:nvPr/>
        </p:nvSpPr>
        <p:spPr>
          <a:xfrm>
            <a:off x="1390864" y="2095060"/>
            <a:ext cx="467124" cy="46453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Frame 17"/>
          <p:cNvSpPr/>
          <p:nvPr/>
        </p:nvSpPr>
        <p:spPr>
          <a:xfrm>
            <a:off x="3359323" y="2117484"/>
            <a:ext cx="419689" cy="4196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9DC4A5A-5BA8-40E6-BA47-BE77FAC7FD8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Frame 4"/>
          <p:cNvSpPr/>
          <p:nvPr/>
        </p:nvSpPr>
        <p:spPr>
          <a:xfrm>
            <a:off x="224644" y="2374776"/>
            <a:ext cx="8694712" cy="2611338"/>
          </a:xfrm>
          <a:prstGeom prst="frame">
            <a:avLst>
              <a:gd name="adj1" fmla="val 17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1619672" y="195486"/>
            <a:ext cx="5904656" cy="12243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  <a:p>
            <a:pPr marL="0" indent="0" algn="ctr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1493371"/>
            <a:ext cx="66247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3652" y="4213076"/>
            <a:ext cx="25922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6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45668" y="1923677"/>
            <a:ext cx="2586955" cy="2520280"/>
            <a:chOff x="2445668" y="1635646"/>
            <a:chExt cx="2586955" cy="2520280"/>
          </a:xfrm>
        </p:grpSpPr>
        <p:sp>
          <p:nvSpPr>
            <p:cNvPr id="6" name="Block Arc 5"/>
            <p:cNvSpPr/>
            <p:nvPr/>
          </p:nvSpPr>
          <p:spPr>
            <a:xfrm>
              <a:off x="2445668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5400000">
              <a:off x="2512343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4192910" y="1995685"/>
            <a:ext cx="2586955" cy="2520280"/>
            <a:chOff x="2445668" y="1635646"/>
            <a:chExt cx="2586955" cy="2520280"/>
          </a:xfrm>
          <a:solidFill>
            <a:schemeClr val="bg1"/>
          </a:solidFill>
        </p:grpSpPr>
        <p:sp>
          <p:nvSpPr>
            <p:cNvPr id="11" name="Block Arc 10"/>
            <p:cNvSpPr/>
            <p:nvPr/>
          </p:nvSpPr>
          <p:spPr>
            <a:xfrm>
              <a:off x="2445668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2512343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6853" y="2187425"/>
            <a:ext cx="2122140" cy="1056779"/>
            <a:chOff x="3017859" y="4363106"/>
            <a:chExt cx="1870812" cy="1056779"/>
          </a:xfrm>
        </p:grpSpPr>
        <p:sp>
          <p:nvSpPr>
            <p:cNvPr id="14" name="TextBox 13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79712" y="3281163"/>
            <a:ext cx="2122140" cy="1056779"/>
            <a:chOff x="3017859" y="4363106"/>
            <a:chExt cx="1870812" cy="1056779"/>
          </a:xfrm>
        </p:grpSpPr>
        <p:sp>
          <p:nvSpPr>
            <p:cNvPr id="17" name="TextBox 16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972" y="2100559"/>
            <a:ext cx="2122140" cy="1056779"/>
            <a:chOff x="3017859" y="4363106"/>
            <a:chExt cx="1870812" cy="1056779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76256" y="3176388"/>
            <a:ext cx="2122140" cy="1056779"/>
            <a:chOff x="3017859" y="4363106"/>
            <a:chExt cx="1870812" cy="1056779"/>
          </a:xfrm>
        </p:grpSpPr>
        <p:sp>
          <p:nvSpPr>
            <p:cNvPr id="23" name="TextBox 22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99792" y="2187425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2187425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3526678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120" y="3505601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09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83768" y="1573618"/>
            <a:ext cx="6120680" cy="3176956"/>
            <a:chOff x="2227884" y="1330362"/>
            <a:chExt cx="2835932" cy="3176956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644996"/>
              <a:ext cx="2835932" cy="2862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3768" y="1573618"/>
            <a:ext cx="6120680" cy="1145631"/>
            <a:chOff x="2227884" y="1330362"/>
            <a:chExt cx="2835932" cy="1145631"/>
          </a:xfrm>
        </p:grpSpPr>
        <p:sp>
          <p:nvSpPr>
            <p:cNvPr id="5" name="TextBox 4"/>
            <p:cNvSpPr txBox="1"/>
            <p:nvPr/>
          </p:nvSpPr>
          <p:spPr>
            <a:xfrm>
              <a:off x="2227884" y="1644996"/>
              <a:ext cx="283593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83768" y="2873954"/>
            <a:ext cx="2952327" cy="1884294"/>
            <a:chOff x="2227884" y="1330362"/>
            <a:chExt cx="2835932" cy="1884294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644996"/>
              <a:ext cx="283593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52121" y="2873954"/>
            <a:ext cx="2952327" cy="1884294"/>
            <a:chOff x="2227884" y="1330362"/>
            <a:chExt cx="2835932" cy="1884294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44996"/>
              <a:ext cx="283593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844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C0F424-405E-45D1-8283-70FEE0ABF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Chord 14">
            <a:extLst>
              <a:ext uri="{FF2B5EF4-FFF2-40B4-BE49-F238E27FC236}">
                <a16:creationId xmlns:a16="http://schemas.microsoft.com/office/drawing/2014/main" id="{B4AC7704-A903-40D4-9EFD-8733B83C3055}"/>
              </a:ext>
            </a:extLst>
          </p:cNvPr>
          <p:cNvSpPr/>
          <p:nvPr/>
        </p:nvSpPr>
        <p:spPr>
          <a:xfrm>
            <a:off x="5508104" y="2456241"/>
            <a:ext cx="1580935" cy="199501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A0AFFEE-A1DA-4E30-B55C-0CC27CC7CEFC}"/>
              </a:ext>
            </a:extLst>
          </p:cNvPr>
          <p:cNvGrpSpPr/>
          <p:nvPr/>
        </p:nvGrpSpPr>
        <p:grpSpPr>
          <a:xfrm>
            <a:off x="1547664" y="1059582"/>
            <a:ext cx="3286833" cy="3490091"/>
            <a:chOff x="395536" y="1376189"/>
            <a:chExt cx="3286833" cy="349009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37A24CF6-1326-4F62-B356-22B20D9B91B6}"/>
                </a:ext>
              </a:extLst>
            </p:cNvPr>
            <p:cNvGrpSpPr/>
            <p:nvPr/>
          </p:nvGrpSpPr>
          <p:grpSpPr>
            <a:xfrm>
              <a:off x="395536" y="1376189"/>
              <a:ext cx="3286833" cy="3490091"/>
              <a:chOff x="4848046" y="3681671"/>
              <a:chExt cx="2758049" cy="2928608"/>
            </a:xfrm>
            <a:solidFill>
              <a:srgbClr val="797B4F"/>
            </a:solidFill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AC1DFA03-94F8-496F-A710-5A499C42FBAB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25E4C703-7463-432E-BE72-3C8652725598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ounded Rectangle 6">
                <a:extLst>
                  <a:ext uri="{FF2B5EF4-FFF2-40B4-BE49-F238E27FC236}">
                    <a16:creationId xmlns:a16="http://schemas.microsoft.com/office/drawing/2014/main" id="{C78844B2-E89C-47B7-91E0-46264E98F2B8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90D63D81-02D9-43B3-9ACE-D24C91CE3D4F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id="{CE660875-A831-4371-AB56-A9045F1E2E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C122F432-52A2-4C2B-8DAA-13E57331117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506FA3F6-46E5-4188-9D97-E340F0D1F5EF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3EF54EB8-F99F-4749-8A98-27571A76DE08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701664DE-3F3A-4D5A-AF32-7C3DB28C3276}"/>
                </a:ext>
              </a:extLst>
            </p:cNvPr>
            <p:cNvGrpSpPr/>
            <p:nvPr/>
          </p:nvGrpSpPr>
          <p:grpSpPr>
            <a:xfrm>
              <a:off x="1195903" y="1998538"/>
              <a:ext cx="1670013" cy="2047118"/>
              <a:chOff x="1195903" y="1537915"/>
              <a:chExt cx="1670013" cy="2047118"/>
            </a:xfrm>
            <a:solidFill>
              <a:srgbClr val="797B4F"/>
            </a:solidFill>
          </p:grpSpPr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82A57BA6-6233-4D27-8904-8CF77D5A5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1768048"/>
                <a:ext cx="264724" cy="26693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id="{D9F9AA31-DD4B-443A-A844-AD00DAB92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3964" y="190993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30E21C8F-D4CD-4A82-A17A-8BC583B783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050853">
                <a:off x="1326433" y="2753031"/>
                <a:ext cx="173268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21">
                <a:extLst>
                  <a:ext uri="{FF2B5EF4-FFF2-40B4-BE49-F238E27FC236}">
                    <a16:creationId xmlns:a16="http://schemas.microsoft.com/office/drawing/2014/main" id="{A1E7B995-9AAF-4E8E-A599-8727F6E4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8847">
                <a:off x="1195903" y="2266763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21">
                <a:extLst>
                  <a:ext uri="{FF2B5EF4-FFF2-40B4-BE49-F238E27FC236}">
                    <a16:creationId xmlns:a16="http://schemas.microsoft.com/office/drawing/2014/main" id="{4372BB2C-E791-450C-8ECC-3C81D6D5F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22784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3D5B1C1D-4B4A-4EA1-AB6D-ED7BD1805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800" y="2460930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C548094-A9F5-461F-907B-706C277E0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5429" y="214321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A78F63EC-0E1E-4EA3-9503-E58D1B1F53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3757">
                <a:off x="1665484" y="3272892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3DFF5A64-7B59-403F-902E-43161BB016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64806">
                <a:off x="1656905" y="1674846"/>
                <a:ext cx="267508" cy="26974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B5EF9332-B24B-45A6-AC64-EAEE1B2A3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3017" y="1930545"/>
                <a:ext cx="424361" cy="42790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Oval 21">
                <a:extLst>
                  <a:ext uri="{FF2B5EF4-FFF2-40B4-BE49-F238E27FC236}">
                    <a16:creationId xmlns:a16="http://schemas.microsoft.com/office/drawing/2014/main" id="{5894D842-FBE8-421E-936D-AFB7A73FC5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45186">
                <a:off x="1260512" y="1980363"/>
                <a:ext cx="333550" cy="33633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id="{FE0F4C41-21ED-467A-9C59-B43C302DBB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1766846" y="2371713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73C2A428-F200-43F2-9D27-D5B476361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245" y="1873583"/>
                <a:ext cx="591365" cy="59630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id="{1A039A61-622C-4C8D-99A2-27701AF71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0219" y="168050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0EE6C5DB-4BA7-4598-ABAB-AEF3DD3BF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3558">
                <a:off x="1468306" y="2867514"/>
                <a:ext cx="139314" cy="14047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id="{9C177EA5-8782-45DD-94CF-59D957512E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605" y="2685223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83F6C52A-E287-4842-9347-599892B337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800405" y="2755645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id="{3A5799AB-DC7A-4405-AA98-B7461BB59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85792">
                <a:off x="1591521" y="2830231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">
                <a:extLst>
                  <a:ext uri="{FF2B5EF4-FFF2-40B4-BE49-F238E27FC236}">
                    <a16:creationId xmlns:a16="http://schemas.microsoft.com/office/drawing/2014/main" id="{6D4567C4-A1F3-4FEC-923B-847CB22E9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6870" y="24308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BE3684CD-B6B2-4CAC-B7ED-249A818AEA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61415">
                <a:off x="1961493" y="1831077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21">
                <a:extLst>
                  <a:ext uri="{FF2B5EF4-FFF2-40B4-BE49-F238E27FC236}">
                    <a16:creationId xmlns:a16="http://schemas.microsoft.com/office/drawing/2014/main" id="{AF22AF94-6F60-4CA0-B204-05697629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487267" y="2639444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id="{1619038E-D439-41EC-B8D5-8EFC57458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1171" y="236112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Oval 21">
                <a:extLst>
                  <a:ext uri="{FF2B5EF4-FFF2-40B4-BE49-F238E27FC236}">
                    <a16:creationId xmlns:a16="http://schemas.microsoft.com/office/drawing/2014/main" id="{56F0310E-0C3F-41BD-A31A-A278F1DABD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9336" y="22856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Oval 21">
                <a:extLst>
                  <a:ext uri="{FF2B5EF4-FFF2-40B4-BE49-F238E27FC236}">
                    <a16:creationId xmlns:a16="http://schemas.microsoft.com/office/drawing/2014/main" id="{894CD3A0-D92E-44C2-A609-8CC3A7A1A1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59187">
                <a:off x="1875957" y="3147672"/>
                <a:ext cx="196820" cy="19846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Oval 21">
                <a:extLst>
                  <a:ext uri="{FF2B5EF4-FFF2-40B4-BE49-F238E27FC236}">
                    <a16:creationId xmlns:a16="http://schemas.microsoft.com/office/drawing/2014/main" id="{80C75FA3-B82D-40A4-88F4-E020D66978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016649" y="3174821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71DB317F-91BF-46D1-8B92-0FE3A72A4C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373855" y="2474192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21">
                <a:extLst>
                  <a:ext uri="{FF2B5EF4-FFF2-40B4-BE49-F238E27FC236}">
                    <a16:creationId xmlns:a16="http://schemas.microsoft.com/office/drawing/2014/main" id="{EFAD2E65-915C-49B4-A274-4A559B892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7966" y="2356564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4A58FD0F-A85D-4A81-A709-E94FAF8BA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720" y="2905247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id="{2E50CB5C-82EE-46E8-B852-5C5558EF17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788" y="2312226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id="{69CB5DD8-06CE-4A90-9ACA-E93B1951E6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770483" y="2955490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Oval 21">
                <a:extLst>
                  <a:ext uri="{FF2B5EF4-FFF2-40B4-BE49-F238E27FC236}">
                    <a16:creationId xmlns:a16="http://schemas.microsoft.com/office/drawing/2014/main" id="{BB164D44-3EEC-4A0B-A690-7A39E7FF6C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2115911" y="2614000"/>
                <a:ext cx="275390" cy="27769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id="{12CD992B-DEDF-41FC-8178-394DDA029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293" y="289455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E07468FA-8F37-429E-A21B-FCF1AE4831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479" y="246457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id="{14D99C3E-599D-4150-9B8E-D5764647B5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80435" y="28773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id="{774EB336-DAC1-4EE4-B10C-BEC6EE828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00241" y="30393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1">
                <a:extLst>
                  <a:ext uri="{FF2B5EF4-FFF2-40B4-BE49-F238E27FC236}">
                    <a16:creationId xmlns:a16="http://schemas.microsoft.com/office/drawing/2014/main" id="{0964D6BB-1846-4554-8515-AE478D7A9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493" y="348438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id="{2AADE010-CE11-4714-9A78-D332D424D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662" y="300355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id="{D7DA77A2-283D-497C-9E15-FF9A161A4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8031" y="3057800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id="{9FDE87E5-36AF-4C71-BE1B-DC2EF8CC9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222" y="316155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21">
                <a:extLst>
                  <a:ext uri="{FF2B5EF4-FFF2-40B4-BE49-F238E27FC236}">
                    <a16:creationId xmlns:a16="http://schemas.microsoft.com/office/drawing/2014/main" id="{0B4EC4C1-7FE9-42CB-B03A-7DBAF9D201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1060" y="2871624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id="{C4D8CB95-923B-4054-8D52-50A9554B1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9001" y="311940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F3ED5D06-1FFD-4B39-8642-92EA528C2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9480" y="251300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id="{AAB4FAE9-CC59-4AFB-A7B5-2F5135A1E0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2300" y="24445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id="{2602F7D4-6C0E-4B52-9495-0DF23B059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9364" y="250605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21">
                <a:extLst>
                  <a:ext uri="{FF2B5EF4-FFF2-40B4-BE49-F238E27FC236}">
                    <a16:creationId xmlns:a16="http://schemas.microsoft.com/office/drawing/2014/main" id="{FC958C87-F534-4185-9578-894CB1B27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432" y="279474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21">
                <a:extLst>
                  <a:ext uri="{FF2B5EF4-FFF2-40B4-BE49-F238E27FC236}">
                    <a16:creationId xmlns:a16="http://schemas.microsoft.com/office/drawing/2014/main" id="{26949356-2010-4010-B663-2E4A68E73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2196" y="3210761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C67E3BDD-2A5A-42E2-AE53-BA9DA0FEA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211" y="160086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:a16="http://schemas.microsoft.com/office/drawing/2014/main" id="{0A036E23-E5F6-4239-B32A-26B6FFCDAA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5627" y="1537915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21">
                <a:extLst>
                  <a:ext uri="{FF2B5EF4-FFF2-40B4-BE49-F238E27FC236}">
                    <a16:creationId xmlns:a16="http://schemas.microsoft.com/office/drawing/2014/main" id="{5273EF79-FE42-47A9-88F1-574E606F7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0246" y="175573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C1D28056-DE39-4C29-A8EB-B1DE8D5A10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9089" y="1901516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21">
                <a:extLst>
                  <a:ext uri="{FF2B5EF4-FFF2-40B4-BE49-F238E27FC236}">
                    <a16:creationId xmlns:a16="http://schemas.microsoft.com/office/drawing/2014/main" id="{FCD906A7-EAF5-4F01-8CB7-CEDE9BC988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2856" y="169948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21">
                <a:extLst>
                  <a:ext uri="{FF2B5EF4-FFF2-40B4-BE49-F238E27FC236}">
                    <a16:creationId xmlns:a16="http://schemas.microsoft.com/office/drawing/2014/main" id="{48F54DBD-1F9A-4BE0-B821-3DFDC2095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04" y="1732638"/>
                <a:ext cx="152882" cy="15415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ECFD6986-816F-484D-A8F2-782FD1418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9216" y="1600868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21">
                <a:extLst>
                  <a:ext uri="{FF2B5EF4-FFF2-40B4-BE49-F238E27FC236}">
                    <a16:creationId xmlns:a16="http://schemas.microsoft.com/office/drawing/2014/main" id="{9A9D98ED-7141-48F1-9C13-67D3BC9455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4289" y="1954875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9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1991" y="1809158"/>
            <a:ext cx="792088" cy="72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898134" y="1809158"/>
            <a:ext cx="792088" cy="72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6194277" y="1809158"/>
            <a:ext cx="792088" cy="726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490414" y="1809158"/>
            <a:ext cx="792088" cy="72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601991" y="3393334"/>
            <a:ext cx="792088" cy="72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98134" y="3393334"/>
            <a:ext cx="792088" cy="726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194277" y="3393334"/>
            <a:ext cx="792088" cy="72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490414" y="3393334"/>
            <a:ext cx="792088" cy="72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6397616" y="1991770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0"/>
          <p:cNvSpPr/>
          <p:nvPr/>
        </p:nvSpPr>
        <p:spPr>
          <a:xfrm>
            <a:off x="3825382" y="2000010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e 24"/>
          <p:cNvSpPr/>
          <p:nvPr/>
        </p:nvSpPr>
        <p:spPr>
          <a:xfrm>
            <a:off x="5089550" y="1968664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7"/>
          <p:cNvSpPr/>
          <p:nvPr/>
        </p:nvSpPr>
        <p:spPr>
          <a:xfrm>
            <a:off x="3794998" y="3553297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7752518" y="1917329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6"/>
          <p:cNvSpPr/>
          <p:nvPr/>
        </p:nvSpPr>
        <p:spPr>
          <a:xfrm>
            <a:off x="6431564" y="3603537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5119855" y="3622431"/>
            <a:ext cx="348643" cy="26780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7714370" y="3582809"/>
            <a:ext cx="344177" cy="347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328589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8589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4730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0871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7012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4730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0871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7012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3568" y="3416953"/>
            <a:ext cx="2412000" cy="1329895"/>
            <a:chOff x="3779911" y="3327770"/>
            <a:chExt cx="1608001" cy="1329895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66000" y="3416953"/>
            <a:ext cx="2412000" cy="1329895"/>
            <a:chOff x="3779911" y="3327770"/>
            <a:chExt cx="1608001" cy="1329895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48432" y="3416953"/>
            <a:ext cx="2412000" cy="1329895"/>
            <a:chOff x="3779911" y="3327770"/>
            <a:chExt cx="1608001" cy="1329895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CF4D57D-398D-47F9-8224-2486C5AB92F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868EB92E-EB76-4738-94A6-5B66BB3FCEB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B1B46159-2DFE-4319-9161-5EE983D96E1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25257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95536" y="2747838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직사각형 1"/>
          <p:cNvSpPr/>
          <p:nvPr/>
        </p:nvSpPr>
        <p:spPr>
          <a:xfrm>
            <a:off x="779302" y="2531838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46880" y="2531838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914458" y="2531838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482036" y="2531838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7049613" y="2531838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14324" y="3107902"/>
            <a:ext cx="1402807" cy="1464981"/>
            <a:chOff x="714324" y="3107902"/>
            <a:chExt cx="1402807" cy="1464981"/>
          </a:xfrm>
        </p:grpSpPr>
        <p:sp>
          <p:nvSpPr>
            <p:cNvPr id="13" name="TextBox 12"/>
            <p:cNvSpPr txBox="1"/>
            <p:nvPr/>
          </p:nvSpPr>
          <p:spPr>
            <a:xfrm>
              <a:off x="71432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32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82334" y="3107902"/>
            <a:ext cx="1402807" cy="1464981"/>
            <a:chOff x="2282334" y="3107902"/>
            <a:chExt cx="1402807" cy="1464981"/>
          </a:xfrm>
        </p:grpSpPr>
        <p:sp>
          <p:nvSpPr>
            <p:cNvPr id="16" name="TextBox 15"/>
            <p:cNvSpPr txBox="1"/>
            <p:nvPr/>
          </p:nvSpPr>
          <p:spPr>
            <a:xfrm>
              <a:off x="228233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233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0344" y="3107902"/>
            <a:ext cx="1402807" cy="1464981"/>
            <a:chOff x="3850344" y="3107902"/>
            <a:chExt cx="1402807" cy="1464981"/>
          </a:xfrm>
        </p:grpSpPr>
        <p:sp>
          <p:nvSpPr>
            <p:cNvPr id="19" name="TextBox 18"/>
            <p:cNvSpPr txBox="1"/>
            <p:nvPr/>
          </p:nvSpPr>
          <p:spPr>
            <a:xfrm>
              <a:off x="385034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034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18354" y="3107902"/>
            <a:ext cx="1402807" cy="1464981"/>
            <a:chOff x="5418354" y="3107902"/>
            <a:chExt cx="1402807" cy="1464981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835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86364" y="3107902"/>
            <a:ext cx="1402807" cy="1464981"/>
            <a:chOff x="6986364" y="3107902"/>
            <a:chExt cx="1402807" cy="1464981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8636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1"/>
          <p:cNvSpPr>
            <a:spLocks noChangeAspect="1"/>
          </p:cNvSpPr>
          <p:nvPr/>
        </p:nvSpPr>
        <p:spPr>
          <a:xfrm>
            <a:off x="4380515" y="1814275"/>
            <a:ext cx="389135" cy="39238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9"/>
          <p:cNvSpPr/>
          <p:nvPr/>
        </p:nvSpPr>
        <p:spPr>
          <a:xfrm>
            <a:off x="5924915" y="1835338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Donut 24"/>
          <p:cNvSpPr/>
          <p:nvPr/>
        </p:nvSpPr>
        <p:spPr>
          <a:xfrm>
            <a:off x="7462958" y="1776633"/>
            <a:ext cx="449617" cy="4532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ounded Rectangle 27"/>
          <p:cNvSpPr/>
          <p:nvPr/>
        </p:nvSpPr>
        <p:spPr>
          <a:xfrm>
            <a:off x="2799360" y="1854608"/>
            <a:ext cx="425890" cy="3271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7"/>
          <p:cNvSpPr/>
          <p:nvPr/>
        </p:nvSpPr>
        <p:spPr>
          <a:xfrm>
            <a:off x="1187358" y="1821099"/>
            <a:ext cx="456737" cy="3941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44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B315AC-D14C-40A8-889B-B852CDBA26B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1439509"/>
            <a:ext cx="9144000" cy="226448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1611796"/>
            <a:ext cx="9144000" cy="191990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44638" y="1881916"/>
            <a:ext cx="5626940" cy="295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1744638" y="2177037"/>
            <a:ext cx="5626940" cy="53591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4695" y="2796257"/>
            <a:ext cx="56268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7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endCxn id="10" idx="4"/>
          </p:cNvCxnSpPr>
          <p:nvPr/>
        </p:nvCxnSpPr>
        <p:spPr>
          <a:xfrm flipV="1">
            <a:off x="5514800" y="2351981"/>
            <a:ext cx="1073424" cy="175173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4"/>
          </p:cNvCxnSpPr>
          <p:nvPr/>
        </p:nvCxnSpPr>
        <p:spPr>
          <a:xfrm flipH="1" flipV="1">
            <a:off x="5293488" y="2999515"/>
            <a:ext cx="221312" cy="110419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4304257" y="3520505"/>
            <a:ext cx="1156992" cy="58320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136066" y="3862536"/>
            <a:ext cx="2325181" cy="24117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788024" y="3430488"/>
            <a:ext cx="1346448" cy="1346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271970" y="3430488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566705" y="2782953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861440" y="2135419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56176" y="1487885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5188898" y="3808903"/>
            <a:ext cx="544699" cy="5896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6216" y="3575322"/>
            <a:ext cx="2122140" cy="1056779"/>
            <a:chOff x="3017859" y="4363106"/>
            <a:chExt cx="1870812" cy="1056779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608" y="3430487"/>
            <a:ext cx="1728192" cy="872113"/>
            <a:chOff x="3017859" y="4363106"/>
            <a:chExt cx="1870812" cy="872113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858" y="2680163"/>
            <a:ext cx="2736304" cy="687447"/>
            <a:chOff x="3017859" y="4363106"/>
            <a:chExt cx="1870812" cy="687447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40219" y="2001276"/>
            <a:ext cx="2736304" cy="687447"/>
            <a:chOff x="3017859" y="4363106"/>
            <a:chExt cx="1870812" cy="687447"/>
          </a:xfrm>
        </p:grpSpPr>
        <p:sp>
          <p:nvSpPr>
            <p:cNvPr id="22" name="TextBox 21"/>
            <p:cNvSpPr txBox="1"/>
            <p:nvPr/>
          </p:nvSpPr>
          <p:spPr>
            <a:xfrm>
              <a:off x="3021856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61581" y="1322390"/>
            <a:ext cx="2736304" cy="687447"/>
            <a:chOff x="3017859" y="4363106"/>
            <a:chExt cx="1870812" cy="687447"/>
          </a:xfrm>
        </p:grpSpPr>
        <p:sp>
          <p:nvSpPr>
            <p:cNvPr id="25" name="TextBox 24"/>
            <p:cNvSpPr txBox="1"/>
            <p:nvPr/>
          </p:nvSpPr>
          <p:spPr>
            <a:xfrm>
              <a:off x="3021856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0"/>
          <p:cNvSpPr/>
          <p:nvPr/>
        </p:nvSpPr>
        <p:spPr>
          <a:xfrm>
            <a:off x="6429619" y="176179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3865792" y="29766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2523955" y="3662806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2544</Words>
  <Application>Microsoft Office PowerPoint</Application>
  <PresentationFormat>全屏显示(16:9)</PresentationFormat>
  <Paragraphs>343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맑은 고딕</vt:lpstr>
      <vt:lpstr>Arial</vt:lpstr>
      <vt:lpstr>Arial Black</vt:lpstr>
      <vt:lpstr>1-https://www.freeppt7.com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宇 之灵</cp:lastModifiedBy>
  <cp:revision>88</cp:revision>
  <dcterms:created xsi:type="dcterms:W3CDTF">2016-12-05T23:26:54Z</dcterms:created>
  <dcterms:modified xsi:type="dcterms:W3CDTF">2019-08-26T03:37:36Z</dcterms:modified>
</cp:coreProperties>
</file>