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1"/>
  </p:notesMasterIdLst>
  <p:sldIdLst>
    <p:sldId id="256" r:id="rId4"/>
    <p:sldId id="261" r:id="rId5"/>
    <p:sldId id="264" r:id="rId6"/>
    <p:sldId id="262" r:id="rId7"/>
    <p:sldId id="281" r:id="rId8"/>
    <p:sldId id="282" r:id="rId9"/>
    <p:sldId id="265" r:id="rId10"/>
    <p:sldId id="279" r:id="rId11"/>
    <p:sldId id="283" r:id="rId12"/>
    <p:sldId id="296" r:id="rId13"/>
    <p:sldId id="277" r:id="rId14"/>
    <p:sldId id="284" r:id="rId15"/>
    <p:sldId id="285" r:id="rId16"/>
    <p:sldId id="278" r:id="rId17"/>
    <p:sldId id="286" r:id="rId18"/>
    <p:sldId id="295" r:id="rId19"/>
    <p:sldId id="280" r:id="rId20"/>
    <p:sldId id="292" r:id="rId21"/>
    <p:sldId id="294" r:id="rId22"/>
    <p:sldId id="276" r:id="rId23"/>
    <p:sldId id="288" r:id="rId24"/>
    <p:sldId id="293" r:id="rId25"/>
    <p:sldId id="272" r:id="rId26"/>
    <p:sldId id="289" r:id="rId27"/>
    <p:sldId id="287" r:id="rId28"/>
    <p:sldId id="274" r:id="rId29"/>
    <p:sldId id="290" r:id="rId30"/>
    <p:sldId id="273" r:id="rId31"/>
    <p:sldId id="291" r:id="rId32"/>
    <p:sldId id="275" r:id="rId33"/>
    <p:sldId id="269" r:id="rId34"/>
    <p:sldId id="271" r:id="rId35"/>
    <p:sldId id="270" r:id="rId36"/>
    <p:sldId id="297" r:id="rId37"/>
    <p:sldId id="257" r:id="rId38"/>
    <p:sldId id="258" r:id="rId39"/>
    <p:sldId id="267" r:id="rId4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22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263-4FBC-BC40-591DDC40A94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263-4FBC-BC40-591DDC40A94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263-4FBC-BC40-591DDC40A945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63-4FBC-BC40-591DDC40A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3D-48C8-9EE7-BDF4E61965E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3D-48C8-9EE7-BDF4E61965E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3D-48C8-9EE7-BDF4E61965E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3D-48C8-9EE7-BDF4E61965E1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  <c:pt idx="2">
                  <c:v>55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3D-48C8-9EE7-BDF4E6196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528401256"/>
        <c:axId val="528396336"/>
      </c:barChart>
      <c:catAx>
        <c:axId val="52840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8396336"/>
        <c:crosses val="autoZero"/>
        <c:auto val="1"/>
        <c:lblAlgn val="ctr"/>
        <c:lblOffset val="100"/>
        <c:noMultiLvlLbl val="0"/>
      </c:catAx>
      <c:valAx>
        <c:axId val="52839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4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80C3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8B7B-411E-AD02-0BB1835FE3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8B7B-411E-AD02-0BB1835FE3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8B7B-411E-AD02-0BB1835FE349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70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7B-411E-AD02-0BB1835FE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34520192"/>
        <c:axId val="134526080"/>
      </c:barChart>
      <c:catAx>
        <c:axId val="1345201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4526080"/>
        <c:crosses val="autoZero"/>
        <c:auto val="1"/>
        <c:lblAlgn val="ctr"/>
        <c:lblOffset val="100"/>
        <c:noMultiLvlLbl val="0"/>
      </c:catAx>
      <c:valAx>
        <c:axId val="1345260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452019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F4-43EB-9877-53C70E63853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F4-43EB-9877-53C70E63853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F4-43EB-9877-53C70E63853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5F4-43EB-9877-53C70E63853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  <c:pt idx="2">
                  <c:v>55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F4-43EB-9877-53C70E638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528401256"/>
        <c:axId val="528396336"/>
      </c:barChart>
      <c:catAx>
        <c:axId val="52840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8396336"/>
        <c:crosses val="autoZero"/>
        <c:auto val="1"/>
        <c:lblAlgn val="ctr"/>
        <c:lblOffset val="100"/>
        <c:noMultiLvlLbl val="0"/>
      </c:catAx>
      <c:valAx>
        <c:axId val="52839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4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8B2D9-5CCB-4FE4-AEEC-8843940852B9}" type="datetimeFigureOut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E9F30-A536-496E-9F19-827B21B0DB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619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9F30-A536-496E-9F19-827B21B0DB1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33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0">
              <a:schemeClr val="bg1">
                <a:lumMod val="95000"/>
              </a:schemeClr>
            </a:gs>
            <a:gs pos="50000">
              <a:schemeClr val="bg1">
                <a:lumMod val="95000"/>
                <a:alpha val="52000"/>
              </a:schemeClr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D0F8AD9-A4A3-420A-ADE3-AD27E8A939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7904" y="3147815"/>
            <a:ext cx="5039544" cy="108012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661144E-472A-4AA8-9346-9E33770FB9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7904" y="4227934"/>
            <a:ext cx="5039401" cy="504056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pic>
        <p:nvPicPr>
          <p:cNvPr id="1026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0" y="987135"/>
            <a:ext cx="3882340" cy="333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343350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3096000" y="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096000" y="343350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192000" y="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192000" y="343350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246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1421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0"/>
            <a:ext cx="4499992" cy="3075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499992" cy="3075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174521"/>
            <a:ext cx="9144000" cy="19689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288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2682" y="1268068"/>
            <a:ext cx="1944216" cy="3607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92393" y="1275382"/>
            <a:ext cx="1944216" cy="2405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602104" y="1275382"/>
            <a:ext cx="1944216" cy="15464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11815" y="1275382"/>
            <a:ext cx="1944216" cy="3600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92393" y="3733289"/>
            <a:ext cx="1944000" cy="1142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602104" y="2862780"/>
            <a:ext cx="1944000" cy="2013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5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65" y="123478"/>
            <a:ext cx="12791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72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56705" y="1460555"/>
            <a:ext cx="2232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704000" y="3703500"/>
            <a:ext cx="144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92783" y="9610"/>
            <a:ext cx="144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2527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715766"/>
            <a:ext cx="9144000" cy="24277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9191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001718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919477"/>
            <a:ext cx="9144000" cy="173239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970216" y="1342704"/>
            <a:ext cx="1177848" cy="1177848"/>
          </a:xfrm>
          <a:prstGeom prst="ellipse">
            <a:avLst/>
          </a:prstGeom>
          <a:solidFill>
            <a:schemeClr val="accent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94536"/>
            <a:ext cx="9144000" cy="4735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6811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3651870"/>
            <a:ext cx="9144000" cy="108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907416" y="339502"/>
            <a:ext cx="3320768" cy="4464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07416" y="3468997"/>
            <a:ext cx="33207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07268" y="4045061"/>
            <a:ext cx="332076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492" y="995858"/>
            <a:ext cx="2418636" cy="207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0800000">
            <a:off x="7763323" y="0"/>
            <a:ext cx="1380677" cy="51435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>
            <a:off x="0" y="0"/>
            <a:ext cx="1380677" cy="51435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380677" y="987574"/>
            <a:ext cx="7295779" cy="37444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36" y="731346"/>
            <a:ext cx="1966918" cy="1691484"/>
          </a:xfrm>
          <a:prstGeom prst="rect">
            <a:avLst/>
          </a:prstGeom>
          <a:noFill/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65" y="123478"/>
            <a:ext cx="12791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555526"/>
            <a:ext cx="7128793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03648" y="1131590"/>
            <a:ext cx="712879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17849" y="411510"/>
            <a:ext cx="7758608" cy="4320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3" y="190171"/>
            <a:ext cx="1597115" cy="137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60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45036" y="987574"/>
            <a:ext cx="2880320" cy="36724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758632" y="987574"/>
            <a:ext cx="2880320" cy="367240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02448" y="555526"/>
            <a:ext cx="1440160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16044" y="555526"/>
            <a:ext cx="1440160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04" y="1131590"/>
            <a:ext cx="4608512" cy="234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27584" y="1428248"/>
            <a:ext cx="2209529" cy="1633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33" y="1314908"/>
            <a:ext cx="2880320" cy="255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29573" y="1428248"/>
            <a:ext cx="2646122" cy="1601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9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774" y="1334106"/>
            <a:ext cx="1728192" cy="209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085002" y="1428248"/>
            <a:ext cx="996682" cy="15395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8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65" y="123478"/>
            <a:ext cx="12791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7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34" y="1419622"/>
            <a:ext cx="30920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34924" y="1553997"/>
            <a:ext cx="1783249" cy="2754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9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65" y="123478"/>
            <a:ext cx="12791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1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12236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906464" y="1317956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947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55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56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ppt7.com/" TargetMode="Externa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ppt7.com/" TargetMode="Externa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ppt7.com/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50703"/>
            <a:ext cx="941472" cy="2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705535"/>
              </p:ext>
            </p:extLst>
          </p:nvPr>
        </p:nvGraphicFramePr>
        <p:xfrm>
          <a:off x="3995935" y="1507195"/>
          <a:ext cx="4752528" cy="2322597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293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7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5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23928" y="1157468"/>
            <a:ext cx="2160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49806" y="3927985"/>
            <a:ext cx="5014682" cy="904775"/>
            <a:chOff x="1472558" y="998559"/>
            <a:chExt cx="2765965" cy="904775"/>
          </a:xfrm>
        </p:grpSpPr>
        <p:sp>
          <p:nvSpPr>
            <p:cNvPr id="7" name="TextBox 6"/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676805195"/>
              </p:ext>
            </p:extLst>
          </p:nvPr>
        </p:nvGraphicFramePr>
        <p:xfrm>
          <a:off x="680571" y="1577329"/>
          <a:ext cx="2952328" cy="295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71095" y="3251180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8757" y="2727339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6837" y="1923541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0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7"/>
          <p:cNvSpPr/>
          <p:nvPr/>
        </p:nvSpPr>
        <p:spPr>
          <a:xfrm>
            <a:off x="2105331" y="3536348"/>
            <a:ext cx="396835" cy="3048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ounded Rectangle 7"/>
          <p:cNvSpPr/>
          <p:nvPr/>
        </p:nvSpPr>
        <p:spPr>
          <a:xfrm>
            <a:off x="6710532" y="3492992"/>
            <a:ext cx="403457" cy="34817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467544" y="3935423"/>
            <a:ext cx="3672408" cy="923330"/>
            <a:chOff x="2551706" y="4283314"/>
            <a:chExt cx="1480091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76056" y="3935423"/>
            <a:ext cx="3672408" cy="923330"/>
            <a:chOff x="2551706" y="4283314"/>
            <a:chExt cx="1480091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AutoShape 92"/>
          <p:cNvSpPr>
            <a:spLocks noChangeArrowheads="1"/>
          </p:cNvSpPr>
          <p:nvPr/>
        </p:nvSpPr>
        <p:spPr bwMode="auto">
          <a:xfrm rot="5400000" flipH="1">
            <a:off x="1529589" y="2121627"/>
            <a:ext cx="1558827" cy="4093946"/>
          </a:xfrm>
          <a:prstGeom prst="rect">
            <a:avLst/>
          </a:prstGeom>
          <a:noFill/>
          <a:ln w="25400">
            <a:solidFill>
              <a:schemeClr val="bg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AutoShape 92"/>
          <p:cNvSpPr>
            <a:spLocks noChangeArrowheads="1"/>
          </p:cNvSpPr>
          <p:nvPr/>
        </p:nvSpPr>
        <p:spPr bwMode="auto">
          <a:xfrm rot="5400000" flipH="1">
            <a:off x="6066093" y="2121627"/>
            <a:ext cx="1558827" cy="4093946"/>
          </a:xfrm>
          <a:prstGeom prst="rect">
            <a:avLst/>
          </a:prstGeom>
          <a:noFill/>
          <a:ln w="25400">
            <a:solidFill>
              <a:schemeClr val="bg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A28C3F1-0CD5-407A-9389-ECD7C9292393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79D4267-1DA0-4036-96C6-A2AEDDF3D09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12715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AutoShape 92"/>
          <p:cNvSpPr>
            <a:spLocks noChangeAspect="1" noChangeArrowheads="1"/>
          </p:cNvSpPr>
          <p:nvPr/>
        </p:nvSpPr>
        <p:spPr bwMode="auto">
          <a:xfrm rot="16200000" flipH="1">
            <a:off x="1115616" y="2687049"/>
            <a:ext cx="1260000" cy="1260000"/>
          </a:xfrm>
          <a:prstGeom prst="ellipse">
            <a:avLst/>
          </a:prstGeom>
          <a:solidFill>
            <a:schemeClr val="accent2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AutoShape 92"/>
          <p:cNvSpPr>
            <a:spLocks noChangeAspect="1" noChangeArrowheads="1"/>
          </p:cNvSpPr>
          <p:nvPr/>
        </p:nvSpPr>
        <p:spPr bwMode="auto">
          <a:xfrm rot="16200000" flipH="1">
            <a:off x="3180673" y="1991671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AutoShape 92"/>
          <p:cNvSpPr>
            <a:spLocks noChangeAspect="1" noChangeArrowheads="1"/>
          </p:cNvSpPr>
          <p:nvPr/>
        </p:nvSpPr>
        <p:spPr bwMode="auto">
          <a:xfrm rot="16200000" flipH="1">
            <a:off x="4891472" y="2847628"/>
            <a:ext cx="900000" cy="900000"/>
          </a:xfrm>
          <a:prstGeom prst="ellipse">
            <a:avLst/>
          </a:prstGeom>
          <a:solidFill>
            <a:schemeClr val="accent4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AutoShape 92"/>
          <p:cNvSpPr>
            <a:spLocks noChangeAspect="1" noChangeArrowheads="1"/>
          </p:cNvSpPr>
          <p:nvPr/>
        </p:nvSpPr>
        <p:spPr bwMode="auto">
          <a:xfrm rot="16200000" flipH="1">
            <a:off x="6599400" y="1452101"/>
            <a:ext cx="1260000" cy="1260000"/>
          </a:xfrm>
          <a:prstGeom prst="ellipse">
            <a:avLst/>
          </a:prstGeom>
          <a:solidFill>
            <a:schemeClr val="accent3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1" name="Straight Connector 10"/>
          <p:cNvCxnSpPr>
            <a:stCxn id="7" idx="3"/>
            <a:endCxn id="8" idx="0"/>
          </p:cNvCxnSpPr>
          <p:nvPr/>
        </p:nvCxnSpPr>
        <p:spPr>
          <a:xfrm flipV="1">
            <a:off x="2191093" y="2441671"/>
            <a:ext cx="989580" cy="42990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9" idx="0"/>
          </p:cNvCxnSpPr>
          <p:nvPr/>
        </p:nvCxnSpPr>
        <p:spPr>
          <a:xfrm>
            <a:off x="4083544" y="2441671"/>
            <a:ext cx="807928" cy="85595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4"/>
            <a:endCxn id="10" idx="7"/>
          </p:cNvCxnSpPr>
          <p:nvPr/>
        </p:nvCxnSpPr>
        <p:spPr>
          <a:xfrm flipV="1">
            <a:off x="5791472" y="2527578"/>
            <a:ext cx="992451" cy="77005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1"/>
          <p:cNvSpPr>
            <a:spLocks noChangeAspect="1"/>
          </p:cNvSpPr>
          <p:nvPr/>
        </p:nvSpPr>
        <p:spPr>
          <a:xfrm>
            <a:off x="7001922" y="1862632"/>
            <a:ext cx="454956" cy="45875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ectangle 9"/>
          <p:cNvSpPr/>
          <p:nvPr/>
        </p:nvSpPr>
        <p:spPr>
          <a:xfrm>
            <a:off x="3499815" y="2321388"/>
            <a:ext cx="267456" cy="2503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ounded Rectangle 27"/>
          <p:cNvSpPr/>
          <p:nvPr/>
        </p:nvSpPr>
        <p:spPr>
          <a:xfrm>
            <a:off x="5223513" y="3202758"/>
            <a:ext cx="297581" cy="2285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ounded Rectangle 7"/>
          <p:cNvSpPr/>
          <p:nvPr/>
        </p:nvSpPr>
        <p:spPr>
          <a:xfrm>
            <a:off x="1528141" y="3109949"/>
            <a:ext cx="434949" cy="37535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61637" y="4033417"/>
            <a:ext cx="2567956" cy="672695"/>
            <a:chOff x="720000" y="1114639"/>
            <a:chExt cx="3059912" cy="672695"/>
          </a:xfrm>
        </p:grpSpPr>
        <p:sp>
          <p:nvSpPr>
            <p:cNvPr id="28" name="TextBox 27"/>
            <p:cNvSpPr txBox="1"/>
            <p:nvPr/>
          </p:nvSpPr>
          <p:spPr>
            <a:xfrm>
              <a:off x="720000" y="1325669"/>
              <a:ext cx="305991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88325" y="3842016"/>
            <a:ext cx="2567956" cy="672695"/>
            <a:chOff x="720000" y="1114639"/>
            <a:chExt cx="3059912" cy="672695"/>
          </a:xfrm>
        </p:grpSpPr>
        <p:sp>
          <p:nvSpPr>
            <p:cNvPr id="31" name="TextBox 30"/>
            <p:cNvSpPr txBox="1"/>
            <p:nvPr/>
          </p:nvSpPr>
          <p:spPr>
            <a:xfrm>
              <a:off x="720000" y="1325669"/>
              <a:ext cx="305991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364084" y="1244196"/>
            <a:ext cx="2567956" cy="672695"/>
            <a:chOff x="720000" y="1114639"/>
            <a:chExt cx="3059912" cy="672695"/>
          </a:xfrm>
        </p:grpSpPr>
        <p:sp>
          <p:nvSpPr>
            <p:cNvPr id="34" name="TextBox 33"/>
            <p:cNvSpPr txBox="1"/>
            <p:nvPr/>
          </p:nvSpPr>
          <p:spPr>
            <a:xfrm>
              <a:off x="720000" y="1325669"/>
              <a:ext cx="305991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45422" y="2773601"/>
            <a:ext cx="2567956" cy="672695"/>
            <a:chOff x="720000" y="1114639"/>
            <a:chExt cx="3059912" cy="672695"/>
          </a:xfrm>
        </p:grpSpPr>
        <p:sp>
          <p:nvSpPr>
            <p:cNvPr id="37" name="TextBox 36"/>
            <p:cNvSpPr txBox="1"/>
            <p:nvPr/>
          </p:nvSpPr>
          <p:spPr>
            <a:xfrm>
              <a:off x="720000" y="1325669"/>
              <a:ext cx="305991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84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AutoShape 92"/>
          <p:cNvSpPr>
            <a:spLocks noChangeAspect="1" noChangeArrowheads="1"/>
          </p:cNvSpPr>
          <p:nvPr/>
        </p:nvSpPr>
        <p:spPr bwMode="auto">
          <a:xfrm rot="16200000" flipH="1">
            <a:off x="568430" y="1681421"/>
            <a:ext cx="1512168" cy="1512168"/>
          </a:xfrm>
          <a:prstGeom prst="ellipse">
            <a:avLst/>
          </a:prstGeom>
          <a:solidFill>
            <a:schemeClr val="accent2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AutoShape 92"/>
          <p:cNvSpPr>
            <a:spLocks noChangeAspect="1" noChangeArrowheads="1"/>
          </p:cNvSpPr>
          <p:nvPr/>
        </p:nvSpPr>
        <p:spPr bwMode="auto">
          <a:xfrm rot="16200000" flipH="1">
            <a:off x="7049150" y="1681420"/>
            <a:ext cx="1512168" cy="1512168"/>
          </a:xfrm>
          <a:prstGeom prst="ellipse">
            <a:avLst/>
          </a:prstGeom>
          <a:solidFill>
            <a:schemeClr val="accent3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714" y="1635646"/>
            <a:ext cx="2880320" cy="7658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3124714" y="2535747"/>
            <a:ext cx="2880320" cy="7658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32426" y="217589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3146" y="2175893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1681419"/>
            <a:ext cx="1028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A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0298" y="2978828"/>
            <a:ext cx="1028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Contents B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39852" y="1682576"/>
            <a:ext cx="2664296" cy="678692"/>
            <a:chOff x="803640" y="3362835"/>
            <a:chExt cx="2059657" cy="678692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39852" y="2577135"/>
            <a:ext cx="2664296" cy="678692"/>
            <a:chOff x="803640" y="3362835"/>
            <a:chExt cx="2059657" cy="678692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ound Same Side Corner Rectangle 8"/>
          <p:cNvSpPr/>
          <p:nvPr/>
        </p:nvSpPr>
        <p:spPr>
          <a:xfrm>
            <a:off x="863588" y="3623083"/>
            <a:ext cx="162170" cy="42711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ound Same Side Corner Rectangle 20"/>
          <p:cNvSpPr/>
          <p:nvPr/>
        </p:nvSpPr>
        <p:spPr>
          <a:xfrm rot="10800000">
            <a:off x="8255517" y="4181832"/>
            <a:ext cx="202073" cy="43106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184221" y="360580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2649" y="4165651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09321" y="3583226"/>
            <a:ext cx="4738943" cy="506830"/>
            <a:chOff x="6228184" y="1749861"/>
            <a:chExt cx="2592288" cy="506830"/>
          </a:xfrm>
        </p:grpSpPr>
        <p:sp>
          <p:nvSpPr>
            <p:cNvPr id="24" name="TextBox 23"/>
            <p:cNvSpPr txBox="1"/>
            <p:nvPr/>
          </p:nvSpPr>
          <p:spPr>
            <a:xfrm>
              <a:off x="6228184" y="1979692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28184" y="1749861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09321" y="4143948"/>
            <a:ext cx="4738943" cy="506830"/>
            <a:chOff x="6228184" y="1749861"/>
            <a:chExt cx="2592288" cy="506830"/>
          </a:xfrm>
        </p:grpSpPr>
        <p:sp>
          <p:nvSpPr>
            <p:cNvPr id="27" name="TextBox 26"/>
            <p:cNvSpPr txBox="1"/>
            <p:nvPr/>
          </p:nvSpPr>
          <p:spPr>
            <a:xfrm>
              <a:off x="6228184" y="1979692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28184" y="1749861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014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67159" y="3847219"/>
            <a:ext cx="1807515" cy="923330"/>
            <a:chOff x="2113657" y="4283314"/>
            <a:chExt cx="2120136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2113657" y="4560313"/>
              <a:ext cx="212013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98014" y="3049672"/>
            <a:ext cx="174619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unique. This PowerPoint Template has clean and neutral design that can be adapted to any content and meets various market segments.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649102AA-6B22-4E62-A26F-CBBA0ED1E48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86799047-5278-4097-BAF2-7D09C8B69E0A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EB662FF8-7793-4771-A963-211422BBA72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CFC4E15A-6337-47B6-8293-A821C28A4C1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964826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8918" y="1678736"/>
            <a:ext cx="4018196" cy="2981246"/>
          </a:xfrm>
          <a:prstGeom prst="rect">
            <a:avLst/>
          </a:prstGeom>
          <a:solidFill>
            <a:srgbClr val="FDDD06">
              <a:alpha val="0"/>
            </a:srgbClr>
          </a:solidFill>
          <a:ln w="38100"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24191" y="1460153"/>
            <a:ext cx="2887650" cy="4320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2119" y="1522288"/>
            <a:ext cx="23717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8431"/>
              </p:ext>
            </p:extLst>
          </p:nvPr>
        </p:nvGraphicFramePr>
        <p:xfrm>
          <a:off x="755576" y="2715766"/>
          <a:ext cx="3456385" cy="168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1986405"/>
            <a:ext cx="3456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9634" y="1678736"/>
            <a:ext cx="4018196" cy="2981246"/>
          </a:xfrm>
          <a:prstGeom prst="rect">
            <a:avLst/>
          </a:prstGeom>
          <a:solidFill>
            <a:srgbClr val="FDDD06">
              <a:alpha val="0"/>
            </a:srgbClr>
          </a:solidFill>
          <a:ln w="38100"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14907" y="1460153"/>
            <a:ext cx="2887650" cy="43204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1986405"/>
            <a:ext cx="3456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2835" y="1522288"/>
            <a:ext cx="23717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64526"/>
              </p:ext>
            </p:extLst>
          </p:nvPr>
        </p:nvGraphicFramePr>
        <p:xfrm>
          <a:off x="4932040" y="2715766"/>
          <a:ext cx="3528392" cy="168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Ø"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Ø"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Ø"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Ø"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Ø"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06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5083383" y="1318919"/>
            <a:ext cx="722423" cy="722422"/>
            <a:chOff x="3702138" y="1297355"/>
            <a:chExt cx="570067" cy="570066"/>
          </a:xfrm>
        </p:grpSpPr>
        <p:sp>
          <p:nvSpPr>
            <p:cNvPr id="6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083383" y="4022563"/>
            <a:ext cx="722423" cy="722422"/>
            <a:chOff x="3702138" y="1297355"/>
            <a:chExt cx="570067" cy="570066"/>
          </a:xfrm>
        </p:grpSpPr>
        <p:sp>
          <p:nvSpPr>
            <p:cNvPr id="7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7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2674" y="2377526"/>
            <a:ext cx="4049326" cy="2210448"/>
            <a:chOff x="4427984" y="1923678"/>
            <a:chExt cx="4446552" cy="2427286"/>
          </a:xfrm>
          <a:solidFill>
            <a:schemeClr val="bg1">
              <a:lumMod val="65000"/>
            </a:schemeClr>
          </a:solidFill>
        </p:grpSpPr>
        <p:sp>
          <p:nvSpPr>
            <p:cNvPr id="25" name="Round Same Side Corner Rectangle 24"/>
            <p:cNvSpPr/>
            <p:nvPr/>
          </p:nvSpPr>
          <p:spPr>
            <a:xfrm>
              <a:off x="4427984" y="1923678"/>
              <a:ext cx="288032" cy="242728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8586504" y="1923678"/>
              <a:ext cx="288032" cy="242728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86769" y="2139702"/>
              <a:ext cx="4157984" cy="1733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54000" y="3853605"/>
              <a:ext cx="4157984" cy="1733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42109" y="1576000"/>
            <a:ext cx="819600" cy="3011974"/>
            <a:chOff x="2879712" y="1062493"/>
            <a:chExt cx="900000" cy="3307439"/>
          </a:xfrm>
        </p:grpSpPr>
        <p:sp>
          <p:nvSpPr>
            <p:cNvPr id="30" name="Rectangle 7"/>
            <p:cNvSpPr/>
            <p:nvPr/>
          </p:nvSpPr>
          <p:spPr>
            <a:xfrm>
              <a:off x="2879712" y="1062493"/>
              <a:ext cx="900000" cy="3307439"/>
            </a:xfrm>
            <a:custGeom>
              <a:avLst/>
              <a:gdLst/>
              <a:ahLst/>
              <a:cxnLst/>
              <a:rect l="l" t="t" r="r" b="b"/>
              <a:pathLst>
                <a:path w="900000" h="3307439">
                  <a:moveTo>
                    <a:pt x="90000" y="0"/>
                  </a:moveTo>
                  <a:lnTo>
                    <a:pt x="810000" y="0"/>
                  </a:lnTo>
                  <a:cubicBezTo>
                    <a:pt x="859706" y="0"/>
                    <a:pt x="900000" y="40294"/>
                    <a:pt x="900000" y="90000"/>
                  </a:cubicBezTo>
                  <a:cubicBezTo>
                    <a:pt x="900000" y="139706"/>
                    <a:pt x="859706" y="180000"/>
                    <a:pt x="810000" y="180000"/>
                  </a:cubicBezTo>
                  <a:lnTo>
                    <a:pt x="774000" y="180000"/>
                  </a:lnTo>
                  <a:lnTo>
                    <a:pt x="774000" y="2920263"/>
                  </a:lnTo>
                  <a:lnTo>
                    <a:pt x="767671" y="2920263"/>
                  </a:lnTo>
                  <a:cubicBezTo>
                    <a:pt x="771919" y="2940657"/>
                    <a:pt x="774036" y="2961783"/>
                    <a:pt x="774036" y="2983403"/>
                  </a:cubicBezTo>
                  <a:cubicBezTo>
                    <a:pt x="774036" y="3162363"/>
                    <a:pt x="628960" y="3307439"/>
                    <a:pt x="450000" y="3307439"/>
                  </a:cubicBezTo>
                  <a:cubicBezTo>
                    <a:pt x="271040" y="3307439"/>
                    <a:pt x="125964" y="3162363"/>
                    <a:pt x="125964" y="2983403"/>
                  </a:cubicBezTo>
                  <a:lnTo>
                    <a:pt x="132329" y="2920263"/>
                  </a:lnTo>
                  <a:lnTo>
                    <a:pt x="126000" y="2920263"/>
                  </a:lnTo>
                  <a:lnTo>
                    <a:pt x="126000" y="180000"/>
                  </a:lnTo>
                  <a:lnTo>
                    <a:pt x="90000" y="180000"/>
                  </a:lnTo>
                  <a:cubicBezTo>
                    <a:pt x="40294" y="180000"/>
                    <a:pt x="0" y="139706"/>
                    <a:pt x="0" y="90000"/>
                  </a:cubicBezTo>
                  <a:cubicBezTo>
                    <a:pt x="0" y="40294"/>
                    <a:pt x="40294" y="0"/>
                    <a:pt x="9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097512" y="3813696"/>
              <a:ext cx="464400" cy="46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21768" y="1576000"/>
            <a:ext cx="819600" cy="3011974"/>
            <a:chOff x="2879712" y="1062493"/>
            <a:chExt cx="900000" cy="3307439"/>
          </a:xfrm>
        </p:grpSpPr>
        <p:sp>
          <p:nvSpPr>
            <p:cNvPr id="33" name="Rectangle 7"/>
            <p:cNvSpPr/>
            <p:nvPr/>
          </p:nvSpPr>
          <p:spPr>
            <a:xfrm>
              <a:off x="2879712" y="1062493"/>
              <a:ext cx="900000" cy="3307439"/>
            </a:xfrm>
            <a:custGeom>
              <a:avLst/>
              <a:gdLst/>
              <a:ahLst/>
              <a:cxnLst/>
              <a:rect l="l" t="t" r="r" b="b"/>
              <a:pathLst>
                <a:path w="900000" h="3307439">
                  <a:moveTo>
                    <a:pt x="90000" y="0"/>
                  </a:moveTo>
                  <a:lnTo>
                    <a:pt x="810000" y="0"/>
                  </a:lnTo>
                  <a:cubicBezTo>
                    <a:pt x="859706" y="0"/>
                    <a:pt x="900000" y="40294"/>
                    <a:pt x="900000" y="90000"/>
                  </a:cubicBezTo>
                  <a:cubicBezTo>
                    <a:pt x="900000" y="139706"/>
                    <a:pt x="859706" y="180000"/>
                    <a:pt x="810000" y="180000"/>
                  </a:cubicBezTo>
                  <a:lnTo>
                    <a:pt x="774000" y="180000"/>
                  </a:lnTo>
                  <a:lnTo>
                    <a:pt x="774000" y="2920263"/>
                  </a:lnTo>
                  <a:lnTo>
                    <a:pt x="767671" y="2920263"/>
                  </a:lnTo>
                  <a:cubicBezTo>
                    <a:pt x="771919" y="2940657"/>
                    <a:pt x="774036" y="2961783"/>
                    <a:pt x="774036" y="2983403"/>
                  </a:cubicBezTo>
                  <a:cubicBezTo>
                    <a:pt x="774036" y="3162363"/>
                    <a:pt x="628960" y="3307439"/>
                    <a:pt x="450000" y="3307439"/>
                  </a:cubicBezTo>
                  <a:cubicBezTo>
                    <a:pt x="271040" y="3307439"/>
                    <a:pt x="125964" y="3162363"/>
                    <a:pt x="125964" y="2983403"/>
                  </a:cubicBezTo>
                  <a:lnTo>
                    <a:pt x="132329" y="2920263"/>
                  </a:lnTo>
                  <a:lnTo>
                    <a:pt x="126000" y="2920263"/>
                  </a:lnTo>
                  <a:lnTo>
                    <a:pt x="126000" y="180000"/>
                  </a:lnTo>
                  <a:lnTo>
                    <a:pt x="90000" y="180000"/>
                  </a:lnTo>
                  <a:cubicBezTo>
                    <a:pt x="40294" y="180000"/>
                    <a:pt x="0" y="139706"/>
                    <a:pt x="0" y="90000"/>
                  </a:cubicBezTo>
                  <a:cubicBezTo>
                    <a:pt x="0" y="40294"/>
                    <a:pt x="40294" y="0"/>
                    <a:pt x="9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097512" y="3813696"/>
              <a:ext cx="464400" cy="46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01426" y="1576000"/>
            <a:ext cx="819600" cy="3011974"/>
            <a:chOff x="2879712" y="1062493"/>
            <a:chExt cx="900000" cy="3307439"/>
          </a:xfrm>
        </p:grpSpPr>
        <p:sp>
          <p:nvSpPr>
            <p:cNvPr id="36" name="Rectangle 7"/>
            <p:cNvSpPr/>
            <p:nvPr/>
          </p:nvSpPr>
          <p:spPr>
            <a:xfrm>
              <a:off x="2879712" y="1062493"/>
              <a:ext cx="900000" cy="3307439"/>
            </a:xfrm>
            <a:custGeom>
              <a:avLst/>
              <a:gdLst/>
              <a:ahLst/>
              <a:cxnLst/>
              <a:rect l="l" t="t" r="r" b="b"/>
              <a:pathLst>
                <a:path w="900000" h="3307439">
                  <a:moveTo>
                    <a:pt x="90000" y="0"/>
                  </a:moveTo>
                  <a:lnTo>
                    <a:pt x="810000" y="0"/>
                  </a:lnTo>
                  <a:cubicBezTo>
                    <a:pt x="859706" y="0"/>
                    <a:pt x="900000" y="40294"/>
                    <a:pt x="900000" y="90000"/>
                  </a:cubicBezTo>
                  <a:cubicBezTo>
                    <a:pt x="900000" y="139706"/>
                    <a:pt x="859706" y="180000"/>
                    <a:pt x="810000" y="180000"/>
                  </a:cubicBezTo>
                  <a:lnTo>
                    <a:pt x="774000" y="180000"/>
                  </a:lnTo>
                  <a:lnTo>
                    <a:pt x="774000" y="2920263"/>
                  </a:lnTo>
                  <a:lnTo>
                    <a:pt x="767671" y="2920263"/>
                  </a:lnTo>
                  <a:cubicBezTo>
                    <a:pt x="771919" y="2940657"/>
                    <a:pt x="774036" y="2961783"/>
                    <a:pt x="774036" y="2983403"/>
                  </a:cubicBezTo>
                  <a:cubicBezTo>
                    <a:pt x="774036" y="3162363"/>
                    <a:pt x="628960" y="3307439"/>
                    <a:pt x="450000" y="3307439"/>
                  </a:cubicBezTo>
                  <a:cubicBezTo>
                    <a:pt x="271040" y="3307439"/>
                    <a:pt x="125964" y="3162363"/>
                    <a:pt x="125964" y="2983403"/>
                  </a:cubicBezTo>
                  <a:lnTo>
                    <a:pt x="132329" y="2920263"/>
                  </a:lnTo>
                  <a:lnTo>
                    <a:pt x="126000" y="2920263"/>
                  </a:lnTo>
                  <a:lnTo>
                    <a:pt x="126000" y="180000"/>
                  </a:lnTo>
                  <a:lnTo>
                    <a:pt x="90000" y="180000"/>
                  </a:lnTo>
                  <a:cubicBezTo>
                    <a:pt x="40294" y="180000"/>
                    <a:pt x="0" y="139706"/>
                    <a:pt x="0" y="90000"/>
                  </a:cubicBezTo>
                  <a:cubicBezTo>
                    <a:pt x="0" y="40294"/>
                    <a:pt x="40294" y="0"/>
                    <a:pt x="9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088040" y="3813695"/>
              <a:ext cx="464400" cy="4644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79703" y="1576000"/>
            <a:ext cx="819600" cy="3011974"/>
            <a:chOff x="2898656" y="1062493"/>
            <a:chExt cx="900000" cy="3307439"/>
          </a:xfrm>
        </p:grpSpPr>
        <p:sp>
          <p:nvSpPr>
            <p:cNvPr id="39" name="Rectangle 7"/>
            <p:cNvSpPr/>
            <p:nvPr/>
          </p:nvSpPr>
          <p:spPr>
            <a:xfrm>
              <a:off x="2898656" y="1062493"/>
              <a:ext cx="900000" cy="3307439"/>
            </a:xfrm>
            <a:custGeom>
              <a:avLst/>
              <a:gdLst/>
              <a:ahLst/>
              <a:cxnLst/>
              <a:rect l="l" t="t" r="r" b="b"/>
              <a:pathLst>
                <a:path w="900000" h="3307439">
                  <a:moveTo>
                    <a:pt x="90000" y="0"/>
                  </a:moveTo>
                  <a:lnTo>
                    <a:pt x="810000" y="0"/>
                  </a:lnTo>
                  <a:cubicBezTo>
                    <a:pt x="859706" y="0"/>
                    <a:pt x="900000" y="40294"/>
                    <a:pt x="900000" y="90000"/>
                  </a:cubicBezTo>
                  <a:cubicBezTo>
                    <a:pt x="900000" y="139706"/>
                    <a:pt x="859706" y="180000"/>
                    <a:pt x="810000" y="180000"/>
                  </a:cubicBezTo>
                  <a:lnTo>
                    <a:pt x="774000" y="180000"/>
                  </a:lnTo>
                  <a:lnTo>
                    <a:pt x="774000" y="2920263"/>
                  </a:lnTo>
                  <a:lnTo>
                    <a:pt x="767671" y="2920263"/>
                  </a:lnTo>
                  <a:cubicBezTo>
                    <a:pt x="771919" y="2940657"/>
                    <a:pt x="774036" y="2961783"/>
                    <a:pt x="774036" y="2983403"/>
                  </a:cubicBezTo>
                  <a:cubicBezTo>
                    <a:pt x="774036" y="3162363"/>
                    <a:pt x="628960" y="3307439"/>
                    <a:pt x="450000" y="3307439"/>
                  </a:cubicBezTo>
                  <a:cubicBezTo>
                    <a:pt x="271040" y="3307439"/>
                    <a:pt x="125964" y="3162363"/>
                    <a:pt x="125964" y="2983403"/>
                  </a:cubicBezTo>
                  <a:lnTo>
                    <a:pt x="132329" y="2920263"/>
                  </a:lnTo>
                  <a:lnTo>
                    <a:pt x="126000" y="2920263"/>
                  </a:lnTo>
                  <a:lnTo>
                    <a:pt x="126000" y="180000"/>
                  </a:lnTo>
                  <a:lnTo>
                    <a:pt x="90000" y="180000"/>
                  </a:lnTo>
                  <a:cubicBezTo>
                    <a:pt x="40294" y="180000"/>
                    <a:pt x="0" y="139706"/>
                    <a:pt x="0" y="90000"/>
                  </a:cubicBezTo>
                  <a:cubicBezTo>
                    <a:pt x="0" y="40294"/>
                    <a:pt x="40294" y="0"/>
                    <a:pt x="9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106985" y="3813695"/>
              <a:ext cx="464400" cy="4644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0" name="Oval 21"/>
          <p:cNvSpPr>
            <a:spLocks noChangeAspect="1"/>
          </p:cNvSpPr>
          <p:nvPr/>
        </p:nvSpPr>
        <p:spPr>
          <a:xfrm>
            <a:off x="5289816" y="1516405"/>
            <a:ext cx="325283" cy="32800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Rectangle 23"/>
          <p:cNvSpPr/>
          <p:nvPr/>
        </p:nvSpPr>
        <p:spPr>
          <a:xfrm>
            <a:off x="5273916" y="4277230"/>
            <a:ext cx="341359" cy="20079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Group 53"/>
          <p:cNvGrpSpPr/>
          <p:nvPr/>
        </p:nvGrpSpPr>
        <p:grpSpPr>
          <a:xfrm>
            <a:off x="5903581" y="1320075"/>
            <a:ext cx="2830257" cy="720109"/>
            <a:chOff x="1472558" y="998559"/>
            <a:chExt cx="2765965" cy="720109"/>
          </a:xfrm>
        </p:grpSpPr>
        <p:sp>
          <p:nvSpPr>
            <p:cNvPr id="55" name="TextBox 54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903581" y="2221290"/>
            <a:ext cx="2830257" cy="720109"/>
            <a:chOff x="1472558" y="998559"/>
            <a:chExt cx="2765965" cy="720109"/>
          </a:xfrm>
        </p:grpSpPr>
        <p:sp>
          <p:nvSpPr>
            <p:cNvPr id="58" name="TextBox 57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903581" y="3122505"/>
            <a:ext cx="2830257" cy="720109"/>
            <a:chOff x="1472558" y="998559"/>
            <a:chExt cx="2765965" cy="720109"/>
          </a:xfrm>
        </p:grpSpPr>
        <p:sp>
          <p:nvSpPr>
            <p:cNvPr id="61" name="TextBox 60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903581" y="4023720"/>
            <a:ext cx="2830257" cy="720109"/>
            <a:chOff x="1472558" y="998559"/>
            <a:chExt cx="2765965" cy="720109"/>
          </a:xfrm>
        </p:grpSpPr>
        <p:sp>
          <p:nvSpPr>
            <p:cNvPr id="64" name="TextBox 63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78" name="차트 77">
            <a:extLst>
              <a:ext uri="{FF2B5EF4-FFF2-40B4-BE49-F238E27FC236}">
                <a16:creationId xmlns:a16="http://schemas.microsoft.com/office/drawing/2014/main" id="{7941D870-5EBA-4924-9C79-9D00DC4AF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5819405"/>
              </p:ext>
            </p:extLst>
          </p:nvPr>
        </p:nvGraphicFramePr>
        <p:xfrm>
          <a:off x="696351" y="1671873"/>
          <a:ext cx="3783313" cy="275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5083383" y="2220134"/>
            <a:ext cx="722423" cy="722422"/>
            <a:chOff x="3702138" y="1297355"/>
            <a:chExt cx="570067" cy="570066"/>
          </a:xfrm>
        </p:grpSpPr>
        <p:sp>
          <p:nvSpPr>
            <p:cNvPr id="7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7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083383" y="3121349"/>
            <a:ext cx="722423" cy="722422"/>
            <a:chOff x="3702138" y="1297355"/>
            <a:chExt cx="570067" cy="570066"/>
          </a:xfrm>
        </p:grpSpPr>
        <p:sp>
          <p:nvSpPr>
            <p:cNvPr id="7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74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86063" y="2651307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62846" y="3190122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39629" y="2780892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16412" y="1988804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Rectangle 16"/>
          <p:cNvSpPr/>
          <p:nvPr/>
        </p:nvSpPr>
        <p:spPr>
          <a:xfrm rot="2700000">
            <a:off x="5336332" y="3266961"/>
            <a:ext cx="232250" cy="41638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Rectangle 9"/>
          <p:cNvSpPr/>
          <p:nvPr/>
        </p:nvSpPr>
        <p:spPr>
          <a:xfrm>
            <a:off x="5301867" y="2434938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425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395536" y="1131590"/>
            <a:ext cx="2304256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140263"/>
            <a:ext cx="22322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796136" y="267494"/>
            <a:ext cx="2880320" cy="923330"/>
            <a:chOff x="2113657" y="4283314"/>
            <a:chExt cx="2120136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2113657" y="4560313"/>
              <a:ext cx="212013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27984" y="4011910"/>
            <a:ext cx="2880320" cy="923330"/>
            <a:chOff x="2113657" y="4283314"/>
            <a:chExt cx="2120136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2113657" y="4560313"/>
              <a:ext cx="212013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91880" y="1851670"/>
            <a:ext cx="1584176" cy="1477328"/>
            <a:chOff x="2113657" y="4283314"/>
            <a:chExt cx="2120136" cy="1477328"/>
          </a:xfrm>
        </p:grpSpPr>
        <p:sp>
          <p:nvSpPr>
            <p:cNvPr id="19" name="TextBox 18"/>
            <p:cNvSpPr txBox="1"/>
            <p:nvPr/>
          </p:nvSpPr>
          <p:spPr>
            <a:xfrm>
              <a:off x="2113657" y="4560313"/>
              <a:ext cx="2120135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8181136-2E90-43E2-9511-704600A793A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C29467E4-8400-4929-8862-A50159A3E88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9827275E-0428-40E4-A0FD-CCA2FDB8192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261231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544233" y="1435577"/>
            <a:ext cx="3451703" cy="1512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544231" y="3075806"/>
            <a:ext cx="3451703" cy="1512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ound Same Side Corner Rectangle 8"/>
          <p:cNvSpPr/>
          <p:nvPr/>
        </p:nvSpPr>
        <p:spPr>
          <a:xfrm>
            <a:off x="795763" y="3456742"/>
            <a:ext cx="284814" cy="750128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ound Same Side Corner Rectangle 20"/>
          <p:cNvSpPr/>
          <p:nvPr/>
        </p:nvSpPr>
        <p:spPr>
          <a:xfrm rot="10800000">
            <a:off x="760725" y="1813051"/>
            <a:ext cx="354891" cy="757053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3632" y="1991522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3632" y="3631751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35696" y="1561941"/>
            <a:ext cx="2052228" cy="1259273"/>
            <a:chOff x="1835696" y="1536052"/>
            <a:chExt cx="2052228" cy="1259273"/>
          </a:xfrm>
        </p:grpSpPr>
        <p:sp>
          <p:nvSpPr>
            <p:cNvPr id="11" name="TextBox 10"/>
            <p:cNvSpPr txBox="1"/>
            <p:nvPr/>
          </p:nvSpPr>
          <p:spPr>
            <a:xfrm>
              <a:off x="1835696" y="1779662"/>
              <a:ext cx="205222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Get a modern PowerPoint  Presentation that is beautifully designed.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35696" y="1536052"/>
              <a:ext cx="20522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35696" y="3202169"/>
            <a:ext cx="2052228" cy="1259273"/>
            <a:chOff x="1835696" y="1536052"/>
            <a:chExt cx="2052228" cy="1259273"/>
          </a:xfrm>
        </p:grpSpPr>
        <p:sp>
          <p:nvSpPr>
            <p:cNvPr id="14" name="TextBox 13"/>
            <p:cNvSpPr txBox="1"/>
            <p:nvPr/>
          </p:nvSpPr>
          <p:spPr>
            <a:xfrm>
              <a:off x="1835696" y="1779662"/>
              <a:ext cx="205222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Get a modern PowerPoint  Presentation that is beautifully designed.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35696" y="1536052"/>
              <a:ext cx="20522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0"/>
          <p:cNvGrpSpPr/>
          <p:nvPr/>
        </p:nvGrpSpPr>
        <p:grpSpPr>
          <a:xfrm>
            <a:off x="4081784" y="1700440"/>
            <a:ext cx="4860169" cy="2823741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7160402" y="2308742"/>
            <a:ext cx="734865" cy="73486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5000162" y="3403351"/>
            <a:ext cx="734865" cy="734865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685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699542"/>
            <a:ext cx="6984776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42740" y="1391145"/>
            <a:ext cx="792956" cy="3473517"/>
            <a:chOff x="3674096" y="1619710"/>
            <a:chExt cx="980481" cy="4294963"/>
          </a:xfrm>
        </p:grpSpPr>
        <p:sp>
          <p:nvSpPr>
            <p:cNvPr id="5" name="Round Same Side Corner Rectangle 8"/>
            <p:cNvSpPr/>
            <p:nvPr/>
          </p:nvSpPr>
          <p:spPr>
            <a:xfrm>
              <a:off x="3674096" y="1619710"/>
              <a:ext cx="490240" cy="4294963"/>
            </a:xfrm>
            <a:custGeom>
              <a:avLst/>
              <a:gdLst>
                <a:gd name="connsiteX0" fmla="*/ 0 w 456431"/>
                <a:gd name="connsiteY0" fmla="*/ 821440 h 4294963"/>
                <a:gd name="connsiteX1" fmla="*/ 456431 w 456431"/>
                <a:gd name="connsiteY1" fmla="*/ 821440 h 4294963"/>
                <a:gd name="connsiteX2" fmla="*/ 456431 w 456431"/>
                <a:gd name="connsiteY2" fmla="*/ 2523008 h 4294963"/>
                <a:gd name="connsiteX3" fmla="*/ 393929 w 456431"/>
                <a:gd name="connsiteY3" fmla="*/ 2523008 h 4294963"/>
                <a:gd name="connsiteX4" fmla="*/ 393929 w 456431"/>
                <a:gd name="connsiteY4" fmla="*/ 4097911 h 4294963"/>
                <a:gd name="connsiteX5" fmla="*/ 196878 w 456431"/>
                <a:gd name="connsiteY5" fmla="*/ 4294963 h 4294963"/>
                <a:gd name="connsiteX6" fmla="*/ 0 w 456431"/>
                <a:gd name="connsiteY6" fmla="*/ 4099638 h 4294963"/>
                <a:gd name="connsiteX7" fmla="*/ 0 w 456431"/>
                <a:gd name="connsiteY7" fmla="*/ 4039674 h 4294963"/>
                <a:gd name="connsiteX8" fmla="*/ 7525 w 456431"/>
                <a:gd name="connsiteY8" fmla="*/ 1521985 h 4294963"/>
                <a:gd name="connsiteX9" fmla="*/ 0 w 456431"/>
                <a:gd name="connsiteY9" fmla="*/ 821440 h 4294963"/>
                <a:gd name="connsiteX10" fmla="*/ 456431 w 456431"/>
                <a:gd name="connsiteY10" fmla="*/ 0 h 4294963"/>
                <a:gd name="connsiteX11" fmla="*/ 456431 w 456431"/>
                <a:gd name="connsiteY11" fmla="*/ 737660 h 4294963"/>
                <a:gd name="connsiteX12" fmla="*/ 91480 w 456431"/>
                <a:gd name="connsiteY12" fmla="*/ 368830 h 4294963"/>
                <a:gd name="connsiteX13" fmla="*/ 456431 w 456431"/>
                <a:gd name="connsiteY13" fmla="*/ 0 h 4294963"/>
                <a:gd name="connsiteX0" fmla="*/ 33809 w 490240"/>
                <a:gd name="connsiteY0" fmla="*/ 821440 h 4294963"/>
                <a:gd name="connsiteX1" fmla="*/ 490240 w 490240"/>
                <a:gd name="connsiteY1" fmla="*/ 821440 h 4294963"/>
                <a:gd name="connsiteX2" fmla="*/ 490240 w 490240"/>
                <a:gd name="connsiteY2" fmla="*/ 2523008 h 4294963"/>
                <a:gd name="connsiteX3" fmla="*/ 427738 w 490240"/>
                <a:gd name="connsiteY3" fmla="*/ 2523008 h 4294963"/>
                <a:gd name="connsiteX4" fmla="*/ 427738 w 490240"/>
                <a:gd name="connsiteY4" fmla="*/ 4097911 h 4294963"/>
                <a:gd name="connsiteX5" fmla="*/ 230687 w 490240"/>
                <a:gd name="connsiteY5" fmla="*/ 4294963 h 4294963"/>
                <a:gd name="connsiteX6" fmla="*/ 33809 w 490240"/>
                <a:gd name="connsiteY6" fmla="*/ 4099638 h 4294963"/>
                <a:gd name="connsiteX7" fmla="*/ 33809 w 490240"/>
                <a:gd name="connsiteY7" fmla="*/ 4039674 h 4294963"/>
                <a:gd name="connsiteX8" fmla="*/ 33809 w 490240"/>
                <a:gd name="connsiteY8" fmla="*/ 821440 h 4294963"/>
                <a:gd name="connsiteX9" fmla="*/ 490240 w 490240"/>
                <a:gd name="connsiteY9" fmla="*/ 0 h 4294963"/>
                <a:gd name="connsiteX10" fmla="*/ 490240 w 490240"/>
                <a:gd name="connsiteY10" fmla="*/ 737660 h 4294963"/>
                <a:gd name="connsiteX11" fmla="*/ 125289 w 490240"/>
                <a:gd name="connsiteY11" fmla="*/ 368830 h 4294963"/>
                <a:gd name="connsiteX12" fmla="*/ 490240 w 490240"/>
                <a:gd name="connsiteY12" fmla="*/ 0 h 429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0240" h="4294963">
                  <a:moveTo>
                    <a:pt x="33809" y="821440"/>
                  </a:moveTo>
                  <a:lnTo>
                    <a:pt x="490240" y="821440"/>
                  </a:lnTo>
                  <a:lnTo>
                    <a:pt x="490240" y="2523008"/>
                  </a:lnTo>
                  <a:lnTo>
                    <a:pt x="427738" y="2523008"/>
                  </a:lnTo>
                  <a:lnTo>
                    <a:pt x="427738" y="4097911"/>
                  </a:lnTo>
                  <a:cubicBezTo>
                    <a:pt x="427738" y="4206740"/>
                    <a:pt x="339515" y="4294963"/>
                    <a:pt x="230687" y="4294963"/>
                  </a:cubicBezTo>
                  <a:cubicBezTo>
                    <a:pt x="122435" y="4294963"/>
                    <a:pt x="34571" y="4207673"/>
                    <a:pt x="33809" y="4099638"/>
                  </a:cubicBezTo>
                  <a:lnTo>
                    <a:pt x="33809" y="4039674"/>
                  </a:lnTo>
                  <a:cubicBezTo>
                    <a:pt x="33809" y="3493308"/>
                    <a:pt x="-42263" y="1357812"/>
                    <a:pt x="33809" y="821440"/>
                  </a:cubicBezTo>
                  <a:close/>
                  <a:moveTo>
                    <a:pt x="490240" y="0"/>
                  </a:moveTo>
                  <a:lnTo>
                    <a:pt x="490240" y="737660"/>
                  </a:lnTo>
                  <a:cubicBezTo>
                    <a:pt x="288286" y="735756"/>
                    <a:pt x="125289" y="571329"/>
                    <a:pt x="125289" y="368830"/>
                  </a:cubicBezTo>
                  <a:cubicBezTo>
                    <a:pt x="125289" y="166332"/>
                    <a:pt x="288286" y="1904"/>
                    <a:pt x="490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 Same Side Corner Rectangle 8"/>
            <p:cNvSpPr/>
            <p:nvPr/>
          </p:nvSpPr>
          <p:spPr>
            <a:xfrm flipH="1">
              <a:off x="4164337" y="1619710"/>
              <a:ext cx="490240" cy="4294963"/>
            </a:xfrm>
            <a:custGeom>
              <a:avLst/>
              <a:gdLst>
                <a:gd name="connsiteX0" fmla="*/ 0 w 456431"/>
                <a:gd name="connsiteY0" fmla="*/ 821440 h 4294963"/>
                <a:gd name="connsiteX1" fmla="*/ 456431 w 456431"/>
                <a:gd name="connsiteY1" fmla="*/ 821440 h 4294963"/>
                <a:gd name="connsiteX2" fmla="*/ 456431 w 456431"/>
                <a:gd name="connsiteY2" fmla="*/ 2523008 h 4294963"/>
                <a:gd name="connsiteX3" fmla="*/ 393929 w 456431"/>
                <a:gd name="connsiteY3" fmla="*/ 2523008 h 4294963"/>
                <a:gd name="connsiteX4" fmla="*/ 393929 w 456431"/>
                <a:gd name="connsiteY4" fmla="*/ 4097911 h 4294963"/>
                <a:gd name="connsiteX5" fmla="*/ 196878 w 456431"/>
                <a:gd name="connsiteY5" fmla="*/ 4294963 h 4294963"/>
                <a:gd name="connsiteX6" fmla="*/ 0 w 456431"/>
                <a:gd name="connsiteY6" fmla="*/ 4099638 h 4294963"/>
                <a:gd name="connsiteX7" fmla="*/ 0 w 456431"/>
                <a:gd name="connsiteY7" fmla="*/ 4039674 h 4294963"/>
                <a:gd name="connsiteX8" fmla="*/ 7525 w 456431"/>
                <a:gd name="connsiteY8" fmla="*/ 1521985 h 4294963"/>
                <a:gd name="connsiteX9" fmla="*/ 0 w 456431"/>
                <a:gd name="connsiteY9" fmla="*/ 821440 h 4294963"/>
                <a:gd name="connsiteX10" fmla="*/ 456431 w 456431"/>
                <a:gd name="connsiteY10" fmla="*/ 0 h 4294963"/>
                <a:gd name="connsiteX11" fmla="*/ 456431 w 456431"/>
                <a:gd name="connsiteY11" fmla="*/ 737660 h 4294963"/>
                <a:gd name="connsiteX12" fmla="*/ 91480 w 456431"/>
                <a:gd name="connsiteY12" fmla="*/ 368830 h 4294963"/>
                <a:gd name="connsiteX13" fmla="*/ 456431 w 456431"/>
                <a:gd name="connsiteY13" fmla="*/ 0 h 4294963"/>
                <a:gd name="connsiteX0" fmla="*/ 33809 w 490240"/>
                <a:gd name="connsiteY0" fmla="*/ 821440 h 4294963"/>
                <a:gd name="connsiteX1" fmla="*/ 490240 w 490240"/>
                <a:gd name="connsiteY1" fmla="*/ 821440 h 4294963"/>
                <a:gd name="connsiteX2" fmla="*/ 490240 w 490240"/>
                <a:gd name="connsiteY2" fmla="*/ 2523008 h 4294963"/>
                <a:gd name="connsiteX3" fmla="*/ 427738 w 490240"/>
                <a:gd name="connsiteY3" fmla="*/ 2523008 h 4294963"/>
                <a:gd name="connsiteX4" fmla="*/ 427738 w 490240"/>
                <a:gd name="connsiteY4" fmla="*/ 4097911 h 4294963"/>
                <a:gd name="connsiteX5" fmla="*/ 230687 w 490240"/>
                <a:gd name="connsiteY5" fmla="*/ 4294963 h 4294963"/>
                <a:gd name="connsiteX6" fmla="*/ 33809 w 490240"/>
                <a:gd name="connsiteY6" fmla="*/ 4099638 h 4294963"/>
                <a:gd name="connsiteX7" fmla="*/ 33809 w 490240"/>
                <a:gd name="connsiteY7" fmla="*/ 4039674 h 4294963"/>
                <a:gd name="connsiteX8" fmla="*/ 33809 w 490240"/>
                <a:gd name="connsiteY8" fmla="*/ 821440 h 4294963"/>
                <a:gd name="connsiteX9" fmla="*/ 490240 w 490240"/>
                <a:gd name="connsiteY9" fmla="*/ 0 h 4294963"/>
                <a:gd name="connsiteX10" fmla="*/ 490240 w 490240"/>
                <a:gd name="connsiteY10" fmla="*/ 737660 h 4294963"/>
                <a:gd name="connsiteX11" fmla="*/ 125289 w 490240"/>
                <a:gd name="connsiteY11" fmla="*/ 368830 h 4294963"/>
                <a:gd name="connsiteX12" fmla="*/ 490240 w 490240"/>
                <a:gd name="connsiteY12" fmla="*/ 0 h 429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0240" h="4294963">
                  <a:moveTo>
                    <a:pt x="33809" y="821440"/>
                  </a:moveTo>
                  <a:lnTo>
                    <a:pt x="490240" y="821440"/>
                  </a:lnTo>
                  <a:lnTo>
                    <a:pt x="490240" y="2523008"/>
                  </a:lnTo>
                  <a:lnTo>
                    <a:pt x="427738" y="2523008"/>
                  </a:lnTo>
                  <a:lnTo>
                    <a:pt x="427738" y="4097911"/>
                  </a:lnTo>
                  <a:cubicBezTo>
                    <a:pt x="427738" y="4206740"/>
                    <a:pt x="339515" y="4294963"/>
                    <a:pt x="230687" y="4294963"/>
                  </a:cubicBezTo>
                  <a:cubicBezTo>
                    <a:pt x="122435" y="4294963"/>
                    <a:pt x="34571" y="4207673"/>
                    <a:pt x="33809" y="4099638"/>
                  </a:cubicBezTo>
                  <a:lnTo>
                    <a:pt x="33809" y="4039674"/>
                  </a:lnTo>
                  <a:cubicBezTo>
                    <a:pt x="33809" y="3493308"/>
                    <a:pt x="-42263" y="1357812"/>
                    <a:pt x="33809" y="821440"/>
                  </a:cubicBezTo>
                  <a:close/>
                  <a:moveTo>
                    <a:pt x="490240" y="0"/>
                  </a:moveTo>
                  <a:lnTo>
                    <a:pt x="490240" y="737660"/>
                  </a:lnTo>
                  <a:cubicBezTo>
                    <a:pt x="288286" y="735756"/>
                    <a:pt x="125289" y="571329"/>
                    <a:pt x="125289" y="368830"/>
                  </a:cubicBezTo>
                  <a:cubicBezTo>
                    <a:pt x="125289" y="166332"/>
                    <a:pt x="288286" y="1904"/>
                    <a:pt x="490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56962" y="2107615"/>
            <a:ext cx="156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YOUR TEXT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9947" y="2732330"/>
            <a:ext cx="1616263" cy="366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YOUR TEXT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7904" y="1534867"/>
            <a:ext cx="4621359" cy="998034"/>
          </a:xfrm>
          <a:prstGeom prst="rect">
            <a:avLst/>
          </a:prstGeom>
          <a:noFill/>
          <a:ln w="25400">
            <a:solidFill>
              <a:srgbClr val="FB15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08998318"/>
              </p:ext>
            </p:extLst>
          </p:nvPr>
        </p:nvGraphicFramePr>
        <p:xfrm>
          <a:off x="4592027" y="1488500"/>
          <a:ext cx="3763467" cy="111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29384" y="1620177"/>
            <a:ext cx="558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2148" y="1891687"/>
            <a:ext cx="558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07904" y="1230572"/>
            <a:ext cx="3530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1535" y="2163197"/>
            <a:ext cx="558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8516" y="1627001"/>
            <a:ext cx="8887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8515" y="1907982"/>
            <a:ext cx="8887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8516" y="2188963"/>
            <a:ext cx="8887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707904" y="2593523"/>
            <a:ext cx="4621359" cy="670424"/>
            <a:chOff x="5375474" y="2856566"/>
            <a:chExt cx="3312368" cy="670424"/>
          </a:xfrm>
        </p:grpSpPr>
        <p:sp>
          <p:nvSpPr>
            <p:cNvPr id="19" name="TextBox 18"/>
            <p:cNvSpPr txBox="1"/>
            <p:nvPr/>
          </p:nvSpPr>
          <p:spPr>
            <a:xfrm>
              <a:off x="5375474" y="3065325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75474" y="285656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10164" y="3956358"/>
            <a:ext cx="1337218" cy="871880"/>
            <a:chOff x="-475010" y="1114177"/>
            <a:chExt cx="4241713" cy="871880"/>
          </a:xfrm>
        </p:grpSpPr>
        <p:sp>
          <p:nvSpPr>
            <p:cNvPr id="22" name="TextBox 21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5831965" y="3405566"/>
            <a:ext cx="493616" cy="4936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687322" y="3956358"/>
            <a:ext cx="1337218" cy="871880"/>
            <a:chOff x="-475010" y="1114177"/>
            <a:chExt cx="4241713" cy="871880"/>
          </a:xfrm>
        </p:grpSpPr>
        <p:sp>
          <p:nvSpPr>
            <p:cNvPr id="26" name="TextBox 25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28" name="Oval 27"/>
          <p:cNvSpPr/>
          <p:nvPr/>
        </p:nvSpPr>
        <p:spPr>
          <a:xfrm>
            <a:off x="4109123" y="3414459"/>
            <a:ext cx="493616" cy="4936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133005" y="3956358"/>
            <a:ext cx="1337218" cy="871880"/>
            <a:chOff x="-475010" y="1114177"/>
            <a:chExt cx="4241713" cy="871880"/>
          </a:xfrm>
        </p:grpSpPr>
        <p:sp>
          <p:nvSpPr>
            <p:cNvPr id="30" name="TextBox 29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32" name="Oval 31"/>
          <p:cNvSpPr/>
          <p:nvPr/>
        </p:nvSpPr>
        <p:spPr>
          <a:xfrm>
            <a:off x="7554806" y="3404019"/>
            <a:ext cx="493616" cy="4936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9"/>
          <p:cNvSpPr/>
          <p:nvPr/>
        </p:nvSpPr>
        <p:spPr>
          <a:xfrm>
            <a:off x="5960446" y="3548236"/>
            <a:ext cx="236654" cy="22152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Oval 7"/>
          <p:cNvSpPr/>
          <p:nvPr/>
        </p:nvSpPr>
        <p:spPr>
          <a:xfrm>
            <a:off x="4236108" y="3534982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21"/>
          <p:cNvSpPr>
            <a:spLocks noChangeAspect="1"/>
          </p:cNvSpPr>
          <p:nvPr/>
        </p:nvSpPr>
        <p:spPr>
          <a:xfrm>
            <a:off x="7672616" y="3521603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3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339752" y="267494"/>
            <a:ext cx="680424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40" name="AutoShape 92"/>
          <p:cNvSpPr>
            <a:spLocks noChangeArrowheads="1"/>
          </p:cNvSpPr>
          <p:nvPr/>
        </p:nvSpPr>
        <p:spPr bwMode="auto">
          <a:xfrm rot="5400000" flipH="1">
            <a:off x="4925293" y="-1003165"/>
            <a:ext cx="612000" cy="536681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041430" y="1412506"/>
            <a:ext cx="4729252" cy="546274"/>
            <a:chOff x="2299398" y="1781114"/>
            <a:chExt cx="7688269" cy="546274"/>
          </a:xfrm>
        </p:grpSpPr>
        <p:sp>
          <p:nvSpPr>
            <p:cNvPr id="45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12"/>
            <p:cNvSpPr txBox="1"/>
            <p:nvPr/>
          </p:nvSpPr>
          <p:spPr bwMode="auto">
            <a:xfrm>
              <a:off x="2299398" y="2050389"/>
              <a:ext cx="7688269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2195736" y="1356240"/>
            <a:ext cx="648000" cy="648000"/>
            <a:chOff x="2195736" y="1356240"/>
            <a:chExt cx="648000" cy="648000"/>
          </a:xfrm>
        </p:grpSpPr>
        <p:sp>
          <p:nvSpPr>
            <p:cNvPr id="4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13562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4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141098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44" name="직사각형 69"/>
            <p:cNvSpPr/>
            <p:nvPr/>
          </p:nvSpPr>
          <p:spPr>
            <a:xfrm>
              <a:off x="2260570" y="14533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AutoShape 92"/>
          <p:cNvSpPr>
            <a:spLocks noChangeArrowheads="1"/>
          </p:cNvSpPr>
          <p:nvPr/>
        </p:nvSpPr>
        <p:spPr bwMode="auto">
          <a:xfrm rot="5400000" flipH="1">
            <a:off x="4925293" y="-202765"/>
            <a:ext cx="612000" cy="536681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041430" y="2212906"/>
            <a:ext cx="4729252" cy="546274"/>
            <a:chOff x="2299398" y="1781114"/>
            <a:chExt cx="7688269" cy="546274"/>
          </a:xfrm>
        </p:grpSpPr>
        <p:sp>
          <p:nvSpPr>
            <p:cNvPr id="53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12"/>
            <p:cNvSpPr txBox="1"/>
            <p:nvPr/>
          </p:nvSpPr>
          <p:spPr bwMode="auto">
            <a:xfrm>
              <a:off x="2299398" y="2050389"/>
              <a:ext cx="7688269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2195736" y="2156640"/>
            <a:ext cx="648000" cy="648000"/>
            <a:chOff x="2195736" y="2156640"/>
            <a:chExt cx="648000" cy="648000"/>
          </a:xfrm>
        </p:grpSpPr>
        <p:sp>
          <p:nvSpPr>
            <p:cNvPr id="4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21566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221138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2" name="직사각형 69"/>
            <p:cNvSpPr/>
            <p:nvPr/>
          </p:nvSpPr>
          <p:spPr>
            <a:xfrm>
              <a:off x="2260570" y="22537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AutoShape 92"/>
          <p:cNvSpPr>
            <a:spLocks noChangeArrowheads="1"/>
          </p:cNvSpPr>
          <p:nvPr/>
        </p:nvSpPr>
        <p:spPr bwMode="auto">
          <a:xfrm rot="5400000" flipH="1">
            <a:off x="4925293" y="597635"/>
            <a:ext cx="612000" cy="536681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3041430" y="3013306"/>
            <a:ext cx="4729252" cy="546274"/>
            <a:chOff x="2299398" y="1781114"/>
            <a:chExt cx="7688269" cy="546274"/>
          </a:xfrm>
        </p:grpSpPr>
        <p:sp>
          <p:nvSpPr>
            <p:cNvPr id="61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12"/>
            <p:cNvSpPr txBox="1"/>
            <p:nvPr/>
          </p:nvSpPr>
          <p:spPr bwMode="auto">
            <a:xfrm>
              <a:off x="2299398" y="2050389"/>
              <a:ext cx="7688269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2195736" y="2957040"/>
            <a:ext cx="648000" cy="648000"/>
            <a:chOff x="2195736" y="2957040"/>
            <a:chExt cx="648000" cy="648000"/>
          </a:xfrm>
        </p:grpSpPr>
        <p:sp>
          <p:nvSpPr>
            <p:cNvPr id="5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29570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301178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0" name="직사각형 69"/>
            <p:cNvSpPr/>
            <p:nvPr/>
          </p:nvSpPr>
          <p:spPr>
            <a:xfrm>
              <a:off x="2260570" y="30541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4" name="AutoShape 92"/>
          <p:cNvSpPr>
            <a:spLocks noChangeArrowheads="1"/>
          </p:cNvSpPr>
          <p:nvPr/>
        </p:nvSpPr>
        <p:spPr bwMode="auto">
          <a:xfrm rot="5400000" flipH="1">
            <a:off x="4925293" y="1398035"/>
            <a:ext cx="612000" cy="536681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041430" y="3813706"/>
            <a:ext cx="4729252" cy="546274"/>
            <a:chOff x="2299398" y="1781114"/>
            <a:chExt cx="7688269" cy="546274"/>
          </a:xfrm>
        </p:grpSpPr>
        <p:sp>
          <p:nvSpPr>
            <p:cNvPr id="69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12"/>
            <p:cNvSpPr txBox="1"/>
            <p:nvPr/>
          </p:nvSpPr>
          <p:spPr bwMode="auto">
            <a:xfrm>
              <a:off x="2299398" y="2050389"/>
              <a:ext cx="7688269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52" name="Group 2051"/>
          <p:cNvGrpSpPr/>
          <p:nvPr/>
        </p:nvGrpSpPr>
        <p:grpSpPr>
          <a:xfrm>
            <a:off x="2195736" y="3757440"/>
            <a:ext cx="648000" cy="648000"/>
            <a:chOff x="2195736" y="3757440"/>
            <a:chExt cx="648000" cy="648000"/>
          </a:xfrm>
        </p:grpSpPr>
        <p:sp>
          <p:nvSpPr>
            <p:cNvPr id="6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37574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381218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8" name="직사각형 69"/>
            <p:cNvSpPr/>
            <p:nvPr/>
          </p:nvSpPr>
          <p:spPr>
            <a:xfrm>
              <a:off x="2260570" y="385458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EA130B1-F88A-4AD8-8794-6BBEF1530B5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0" name="Rectangle 9"/>
          <p:cNvSpPr/>
          <p:nvPr/>
        </p:nvSpPr>
        <p:spPr>
          <a:xfrm>
            <a:off x="2796319" y="845388"/>
            <a:ext cx="3551362" cy="3454554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395536" y="2355478"/>
            <a:ext cx="2304256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AutoShape 92"/>
          <p:cNvSpPr>
            <a:spLocks noChangeAspect="1" noChangeArrowheads="1"/>
          </p:cNvSpPr>
          <p:nvPr/>
        </p:nvSpPr>
        <p:spPr bwMode="auto">
          <a:xfrm rot="16200000" flipH="1">
            <a:off x="3131912" y="1268343"/>
            <a:ext cx="648000" cy="648000"/>
          </a:xfrm>
          <a:prstGeom prst="ellipse">
            <a:avLst/>
          </a:prstGeom>
          <a:noFill/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AutoShape 92"/>
          <p:cNvSpPr>
            <a:spLocks noChangeAspect="1" noChangeArrowheads="1"/>
          </p:cNvSpPr>
          <p:nvPr/>
        </p:nvSpPr>
        <p:spPr bwMode="auto">
          <a:xfrm rot="16200000" flipH="1">
            <a:off x="3185164" y="1323091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AutoShape 92"/>
          <p:cNvSpPr>
            <a:spLocks noChangeAspect="1" noChangeArrowheads="1"/>
          </p:cNvSpPr>
          <p:nvPr/>
        </p:nvSpPr>
        <p:spPr bwMode="auto">
          <a:xfrm rot="16200000" flipH="1">
            <a:off x="3162518" y="2321146"/>
            <a:ext cx="648000" cy="648000"/>
          </a:xfrm>
          <a:prstGeom prst="ellipse">
            <a:avLst/>
          </a:prstGeom>
          <a:noFill/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AutoShape 92"/>
          <p:cNvSpPr>
            <a:spLocks noChangeAspect="1" noChangeArrowheads="1"/>
          </p:cNvSpPr>
          <p:nvPr/>
        </p:nvSpPr>
        <p:spPr bwMode="auto">
          <a:xfrm rot="16200000" flipH="1">
            <a:off x="3215770" y="2375894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27912" y="1131936"/>
            <a:ext cx="1949578" cy="915606"/>
            <a:chOff x="2299398" y="1781114"/>
            <a:chExt cx="7688269" cy="915606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Freeform 20"/>
          <p:cNvSpPr>
            <a:spLocks noChangeAspect="1"/>
          </p:cNvSpPr>
          <p:nvPr/>
        </p:nvSpPr>
        <p:spPr>
          <a:xfrm>
            <a:off x="3275053" y="141234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Freeform 21"/>
          <p:cNvSpPr>
            <a:spLocks noChangeAspect="1"/>
          </p:cNvSpPr>
          <p:nvPr/>
        </p:nvSpPr>
        <p:spPr>
          <a:xfrm>
            <a:off x="3326211" y="2499159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927912" y="2139875"/>
            <a:ext cx="1949578" cy="915606"/>
            <a:chOff x="2299398" y="1781114"/>
            <a:chExt cx="7688269" cy="915606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AutoShape 92"/>
          <p:cNvSpPr>
            <a:spLocks noChangeAspect="1" noChangeArrowheads="1"/>
          </p:cNvSpPr>
          <p:nvPr/>
        </p:nvSpPr>
        <p:spPr bwMode="auto">
          <a:xfrm rot="16200000" flipH="1">
            <a:off x="3135824" y="3373950"/>
            <a:ext cx="648000" cy="648000"/>
          </a:xfrm>
          <a:prstGeom prst="ellipse">
            <a:avLst/>
          </a:prstGeom>
          <a:noFill/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8" name="AutoShape 92"/>
          <p:cNvSpPr>
            <a:spLocks noChangeAspect="1" noChangeArrowheads="1"/>
          </p:cNvSpPr>
          <p:nvPr/>
        </p:nvSpPr>
        <p:spPr bwMode="auto">
          <a:xfrm rot="16200000" flipH="1">
            <a:off x="3189076" y="3428698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>
            <a:off x="3279825" y="3545950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927912" y="3147814"/>
            <a:ext cx="1949578" cy="915606"/>
            <a:chOff x="2299398" y="1781114"/>
            <a:chExt cx="7688269" cy="915606"/>
          </a:xfrm>
        </p:grpSpPr>
        <p:sp>
          <p:nvSpPr>
            <p:cNvPr id="31" name="TextBox 30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467544" y="4155926"/>
            <a:ext cx="1872208" cy="92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443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99592" y="1563638"/>
            <a:ext cx="1944216" cy="2698451"/>
            <a:chOff x="971600" y="1889523"/>
            <a:chExt cx="1944216" cy="2698451"/>
          </a:xfrm>
        </p:grpSpPr>
        <p:sp>
          <p:nvSpPr>
            <p:cNvPr id="4" name="Rounded Rectangle 3"/>
            <p:cNvSpPr/>
            <p:nvPr/>
          </p:nvSpPr>
          <p:spPr>
            <a:xfrm>
              <a:off x="971600" y="2211710"/>
              <a:ext cx="1944216" cy="2376264"/>
            </a:xfrm>
            <a:prstGeom prst="roundRect">
              <a:avLst>
                <a:gd name="adj" fmla="val 6906"/>
              </a:avLst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547664" y="2067694"/>
              <a:ext cx="792088" cy="28803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Block Arc 5"/>
            <p:cNvSpPr/>
            <p:nvPr/>
          </p:nvSpPr>
          <p:spPr>
            <a:xfrm>
              <a:off x="1715108" y="1889523"/>
              <a:ext cx="457200" cy="457200"/>
            </a:xfrm>
            <a:prstGeom prst="blockArc">
              <a:avLst>
                <a:gd name="adj1" fmla="val 10800000"/>
                <a:gd name="adj2" fmla="val 21388723"/>
                <a:gd name="adj3" fmla="val 1928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67700" y="2737470"/>
            <a:ext cx="1276137" cy="1008112"/>
            <a:chOff x="1295692" y="2737470"/>
            <a:chExt cx="1276137" cy="1008112"/>
          </a:xfrm>
        </p:grpSpPr>
        <p:sp>
          <p:nvSpPr>
            <p:cNvPr id="8" name="Rounded Rectangle 7"/>
            <p:cNvSpPr/>
            <p:nvPr/>
          </p:nvSpPr>
          <p:spPr>
            <a:xfrm>
              <a:off x="1295692" y="2737470"/>
              <a:ext cx="1008000" cy="1008112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Diagonal Stripe 9"/>
            <p:cNvSpPr/>
            <p:nvPr/>
          </p:nvSpPr>
          <p:spPr>
            <a:xfrm>
              <a:off x="1363281" y="2737470"/>
              <a:ext cx="1208548" cy="920714"/>
            </a:xfrm>
            <a:custGeom>
              <a:avLst/>
              <a:gdLst>
                <a:gd name="connsiteX0" fmla="*/ 1606154 w 2010834"/>
                <a:gd name="connsiteY0" fmla="*/ 51428 h 1418813"/>
                <a:gd name="connsiteX1" fmla="*/ 2010834 w 2010834"/>
                <a:gd name="connsiteY1" fmla="*/ 355 h 1418813"/>
                <a:gd name="connsiteX2" fmla="*/ 597485 w 2010834"/>
                <a:gd name="connsiteY2" fmla="*/ 1413704 h 1418813"/>
                <a:gd name="connsiteX3" fmla="*/ 595970 w 2010834"/>
                <a:gd name="connsiteY3" fmla="*/ 1418813 h 1418813"/>
                <a:gd name="connsiteX4" fmla="*/ 594592 w 2010834"/>
                <a:gd name="connsiteY4" fmla="*/ 1416597 h 1418813"/>
                <a:gd name="connsiteX5" fmla="*/ 592378 w 2010834"/>
                <a:gd name="connsiteY5" fmla="*/ 1418811 h 1418813"/>
                <a:gd name="connsiteX6" fmla="*/ 592284 w 2010834"/>
                <a:gd name="connsiteY6" fmla="*/ 1412886 h 1418813"/>
                <a:gd name="connsiteX7" fmla="*/ 0 w 2010834"/>
                <a:gd name="connsiteY7" fmla="*/ 460562 h 1418813"/>
                <a:gd name="connsiteX8" fmla="*/ 620560 w 2010834"/>
                <a:gd name="connsiteY8" fmla="*/ 846900 h 1418813"/>
                <a:gd name="connsiteX9" fmla="*/ 1606154 w 2010834"/>
                <a:gd name="connsiteY9" fmla="*/ 51428 h 1418813"/>
                <a:gd name="connsiteX0" fmla="*/ 1606154 w 2010834"/>
                <a:gd name="connsiteY0" fmla="*/ 51428 h 1418813"/>
                <a:gd name="connsiteX1" fmla="*/ 2010834 w 2010834"/>
                <a:gd name="connsiteY1" fmla="*/ 355 h 1418813"/>
                <a:gd name="connsiteX2" fmla="*/ 597485 w 2010834"/>
                <a:gd name="connsiteY2" fmla="*/ 1413704 h 1418813"/>
                <a:gd name="connsiteX3" fmla="*/ 595970 w 2010834"/>
                <a:gd name="connsiteY3" fmla="*/ 1418813 h 1418813"/>
                <a:gd name="connsiteX4" fmla="*/ 594592 w 2010834"/>
                <a:gd name="connsiteY4" fmla="*/ 1416597 h 1418813"/>
                <a:gd name="connsiteX5" fmla="*/ 592378 w 2010834"/>
                <a:gd name="connsiteY5" fmla="*/ 1418811 h 1418813"/>
                <a:gd name="connsiteX6" fmla="*/ 592284 w 2010834"/>
                <a:gd name="connsiteY6" fmla="*/ 1412886 h 1418813"/>
                <a:gd name="connsiteX7" fmla="*/ 0 w 2010834"/>
                <a:gd name="connsiteY7" fmla="*/ 460562 h 1418813"/>
                <a:gd name="connsiteX8" fmla="*/ 620560 w 2010834"/>
                <a:gd name="connsiteY8" fmla="*/ 846900 h 1418813"/>
                <a:gd name="connsiteX9" fmla="*/ 1606154 w 2010834"/>
                <a:gd name="connsiteY9" fmla="*/ 51428 h 1418813"/>
                <a:gd name="connsiteX0" fmla="*/ 620560 w 2010844"/>
                <a:gd name="connsiteY0" fmla="*/ 853751 h 1425664"/>
                <a:gd name="connsiteX1" fmla="*/ 2010834 w 2010844"/>
                <a:gd name="connsiteY1" fmla="*/ 7206 h 1425664"/>
                <a:gd name="connsiteX2" fmla="*/ 597485 w 2010844"/>
                <a:gd name="connsiteY2" fmla="*/ 1420555 h 1425664"/>
                <a:gd name="connsiteX3" fmla="*/ 595970 w 2010844"/>
                <a:gd name="connsiteY3" fmla="*/ 1425664 h 1425664"/>
                <a:gd name="connsiteX4" fmla="*/ 594592 w 2010844"/>
                <a:gd name="connsiteY4" fmla="*/ 1423448 h 1425664"/>
                <a:gd name="connsiteX5" fmla="*/ 592378 w 2010844"/>
                <a:gd name="connsiteY5" fmla="*/ 1425662 h 1425664"/>
                <a:gd name="connsiteX6" fmla="*/ 592284 w 2010844"/>
                <a:gd name="connsiteY6" fmla="*/ 1419737 h 1425664"/>
                <a:gd name="connsiteX7" fmla="*/ 0 w 2010844"/>
                <a:gd name="connsiteY7" fmla="*/ 467413 h 1425664"/>
                <a:gd name="connsiteX8" fmla="*/ 620560 w 2010844"/>
                <a:gd name="connsiteY8" fmla="*/ 853751 h 1425664"/>
                <a:gd name="connsiteX0" fmla="*/ 620560 w 1656202"/>
                <a:gd name="connsiteY0" fmla="*/ 689807 h 1261720"/>
                <a:gd name="connsiteX1" fmla="*/ 1656187 w 1656202"/>
                <a:gd name="connsiteY1" fmla="*/ 8764 h 1261720"/>
                <a:gd name="connsiteX2" fmla="*/ 597485 w 1656202"/>
                <a:gd name="connsiteY2" fmla="*/ 1256611 h 1261720"/>
                <a:gd name="connsiteX3" fmla="*/ 595970 w 1656202"/>
                <a:gd name="connsiteY3" fmla="*/ 1261720 h 1261720"/>
                <a:gd name="connsiteX4" fmla="*/ 594592 w 1656202"/>
                <a:gd name="connsiteY4" fmla="*/ 1259504 h 1261720"/>
                <a:gd name="connsiteX5" fmla="*/ 592378 w 1656202"/>
                <a:gd name="connsiteY5" fmla="*/ 1261718 h 1261720"/>
                <a:gd name="connsiteX6" fmla="*/ 592284 w 1656202"/>
                <a:gd name="connsiteY6" fmla="*/ 1255793 h 1261720"/>
                <a:gd name="connsiteX7" fmla="*/ 0 w 1656202"/>
                <a:gd name="connsiteY7" fmla="*/ 303469 h 1261720"/>
                <a:gd name="connsiteX8" fmla="*/ 620560 w 1656202"/>
                <a:gd name="connsiteY8" fmla="*/ 689807 h 1261720"/>
                <a:gd name="connsiteX0" fmla="*/ 620560 w 1656187"/>
                <a:gd name="connsiteY0" fmla="*/ 681043 h 1252956"/>
                <a:gd name="connsiteX1" fmla="*/ 1656187 w 1656187"/>
                <a:gd name="connsiteY1" fmla="*/ 0 h 1252956"/>
                <a:gd name="connsiteX2" fmla="*/ 597485 w 1656187"/>
                <a:gd name="connsiteY2" fmla="*/ 1247847 h 1252956"/>
                <a:gd name="connsiteX3" fmla="*/ 595970 w 1656187"/>
                <a:gd name="connsiteY3" fmla="*/ 1252956 h 1252956"/>
                <a:gd name="connsiteX4" fmla="*/ 594592 w 1656187"/>
                <a:gd name="connsiteY4" fmla="*/ 1250740 h 1252956"/>
                <a:gd name="connsiteX5" fmla="*/ 592378 w 1656187"/>
                <a:gd name="connsiteY5" fmla="*/ 1252954 h 1252956"/>
                <a:gd name="connsiteX6" fmla="*/ 592284 w 1656187"/>
                <a:gd name="connsiteY6" fmla="*/ 1247029 h 1252956"/>
                <a:gd name="connsiteX7" fmla="*/ 0 w 1656187"/>
                <a:gd name="connsiteY7" fmla="*/ 294705 h 1252956"/>
                <a:gd name="connsiteX8" fmla="*/ 620560 w 1656187"/>
                <a:gd name="connsiteY8" fmla="*/ 681043 h 1252956"/>
                <a:gd name="connsiteX0" fmla="*/ 620560 w 1656187"/>
                <a:gd name="connsiteY0" fmla="*/ 681043 h 1252956"/>
                <a:gd name="connsiteX1" fmla="*/ 1656187 w 1656187"/>
                <a:gd name="connsiteY1" fmla="*/ 0 h 1252956"/>
                <a:gd name="connsiteX2" fmla="*/ 597485 w 1656187"/>
                <a:gd name="connsiteY2" fmla="*/ 1247847 h 1252956"/>
                <a:gd name="connsiteX3" fmla="*/ 595970 w 1656187"/>
                <a:gd name="connsiteY3" fmla="*/ 1252956 h 1252956"/>
                <a:gd name="connsiteX4" fmla="*/ 594592 w 1656187"/>
                <a:gd name="connsiteY4" fmla="*/ 1250740 h 1252956"/>
                <a:gd name="connsiteX5" fmla="*/ 592378 w 1656187"/>
                <a:gd name="connsiteY5" fmla="*/ 1252954 h 1252956"/>
                <a:gd name="connsiteX6" fmla="*/ 592284 w 1656187"/>
                <a:gd name="connsiteY6" fmla="*/ 1247029 h 1252956"/>
                <a:gd name="connsiteX7" fmla="*/ 0 w 1656187"/>
                <a:gd name="connsiteY7" fmla="*/ 294705 h 1252956"/>
                <a:gd name="connsiteX8" fmla="*/ 620560 w 1656187"/>
                <a:gd name="connsiteY8" fmla="*/ 681043 h 1252956"/>
                <a:gd name="connsiteX0" fmla="*/ 620560 w 1656187"/>
                <a:gd name="connsiteY0" fmla="*/ 689829 h 1261742"/>
                <a:gd name="connsiteX1" fmla="*/ 1656187 w 1656187"/>
                <a:gd name="connsiteY1" fmla="*/ 8786 h 1261742"/>
                <a:gd name="connsiteX2" fmla="*/ 597485 w 1656187"/>
                <a:gd name="connsiteY2" fmla="*/ 1256633 h 1261742"/>
                <a:gd name="connsiteX3" fmla="*/ 595970 w 1656187"/>
                <a:gd name="connsiteY3" fmla="*/ 1261742 h 1261742"/>
                <a:gd name="connsiteX4" fmla="*/ 594592 w 1656187"/>
                <a:gd name="connsiteY4" fmla="*/ 1259526 h 1261742"/>
                <a:gd name="connsiteX5" fmla="*/ 592378 w 1656187"/>
                <a:gd name="connsiteY5" fmla="*/ 1261740 h 1261742"/>
                <a:gd name="connsiteX6" fmla="*/ 592284 w 1656187"/>
                <a:gd name="connsiteY6" fmla="*/ 1255815 h 1261742"/>
                <a:gd name="connsiteX7" fmla="*/ 0 w 1656187"/>
                <a:gd name="connsiteY7" fmla="*/ 303491 h 1261742"/>
                <a:gd name="connsiteX8" fmla="*/ 620560 w 1656187"/>
                <a:gd name="connsiteY8" fmla="*/ 689829 h 126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187" h="1261742">
                  <a:moveTo>
                    <a:pt x="620560" y="689829"/>
                  </a:moveTo>
                  <a:cubicBezTo>
                    <a:pt x="849304" y="447627"/>
                    <a:pt x="1565461" y="-73861"/>
                    <a:pt x="1656187" y="8786"/>
                  </a:cubicBezTo>
                  <a:lnTo>
                    <a:pt x="597485" y="1256633"/>
                  </a:lnTo>
                  <a:lnTo>
                    <a:pt x="595970" y="1261742"/>
                  </a:lnTo>
                  <a:lnTo>
                    <a:pt x="594592" y="1259526"/>
                  </a:lnTo>
                  <a:lnTo>
                    <a:pt x="592378" y="1261740"/>
                  </a:lnTo>
                  <a:cubicBezTo>
                    <a:pt x="592347" y="1259765"/>
                    <a:pt x="592315" y="1257790"/>
                    <a:pt x="592284" y="1255815"/>
                  </a:cubicBezTo>
                  <a:lnTo>
                    <a:pt x="0" y="303491"/>
                  </a:lnTo>
                  <a:cubicBezTo>
                    <a:pt x="154708" y="256097"/>
                    <a:pt x="411981" y="504322"/>
                    <a:pt x="620560" y="689829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0358C7A-307B-4870-91E0-E98686BCA764}"/>
              </a:ext>
            </a:extLst>
          </p:cNvPr>
          <p:cNvGrpSpPr/>
          <p:nvPr/>
        </p:nvGrpSpPr>
        <p:grpSpPr>
          <a:xfrm>
            <a:off x="3702138" y="1297355"/>
            <a:ext cx="570067" cy="570066"/>
            <a:chOff x="3702138" y="1297355"/>
            <a:chExt cx="570067" cy="570066"/>
          </a:xfrm>
        </p:grpSpPr>
        <p:sp>
          <p:nvSpPr>
            <p:cNvPr id="14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6" name="직사각형 69"/>
            <p:cNvSpPr/>
            <p:nvPr/>
          </p:nvSpPr>
          <p:spPr>
            <a:xfrm>
              <a:off x="3766270" y="1396224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1E46930-6D0C-459B-97E9-C7887B139706}"/>
              </a:ext>
            </a:extLst>
          </p:cNvPr>
          <p:cNvGrpSpPr/>
          <p:nvPr/>
        </p:nvGrpSpPr>
        <p:grpSpPr>
          <a:xfrm>
            <a:off x="3702138" y="2000838"/>
            <a:ext cx="570067" cy="570066"/>
            <a:chOff x="3702138" y="2000838"/>
            <a:chExt cx="570067" cy="570066"/>
          </a:xfrm>
        </p:grpSpPr>
        <p:sp>
          <p:nvSpPr>
            <p:cNvPr id="1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2000837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2049001"/>
              <a:ext cx="475055" cy="475056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0" name="직사각형 69"/>
            <p:cNvSpPr/>
            <p:nvPr/>
          </p:nvSpPr>
          <p:spPr>
            <a:xfrm>
              <a:off x="3766270" y="2100246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D4366D4-37D1-48C1-B8C1-80CEAFA076EE}"/>
              </a:ext>
            </a:extLst>
          </p:cNvPr>
          <p:cNvGrpSpPr/>
          <p:nvPr/>
        </p:nvGrpSpPr>
        <p:grpSpPr>
          <a:xfrm>
            <a:off x="3702138" y="2704322"/>
            <a:ext cx="570067" cy="570066"/>
            <a:chOff x="3702138" y="2704322"/>
            <a:chExt cx="570067" cy="570066"/>
          </a:xfrm>
        </p:grpSpPr>
        <p:sp>
          <p:nvSpPr>
            <p:cNvPr id="2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2704321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2752484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4" name="직사각형 69"/>
            <p:cNvSpPr/>
            <p:nvPr/>
          </p:nvSpPr>
          <p:spPr>
            <a:xfrm>
              <a:off x="3766270" y="2804268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15595E1-4D57-44D3-9CF7-138306690280}"/>
              </a:ext>
            </a:extLst>
          </p:cNvPr>
          <p:cNvGrpSpPr/>
          <p:nvPr/>
        </p:nvGrpSpPr>
        <p:grpSpPr>
          <a:xfrm>
            <a:off x="3702138" y="3407805"/>
            <a:ext cx="570067" cy="570066"/>
            <a:chOff x="3702138" y="3407805"/>
            <a:chExt cx="570067" cy="570066"/>
          </a:xfrm>
        </p:grpSpPr>
        <p:sp>
          <p:nvSpPr>
            <p:cNvPr id="2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340780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3455968"/>
              <a:ext cx="475055" cy="475056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8" name="직사각형 69"/>
            <p:cNvSpPr/>
            <p:nvPr/>
          </p:nvSpPr>
          <p:spPr>
            <a:xfrm>
              <a:off x="3766270" y="3508290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993A761-DC70-451E-8901-E82F2F5839BA}"/>
              </a:ext>
            </a:extLst>
          </p:cNvPr>
          <p:cNvGrpSpPr/>
          <p:nvPr/>
        </p:nvGrpSpPr>
        <p:grpSpPr>
          <a:xfrm>
            <a:off x="3702138" y="4111288"/>
            <a:ext cx="570067" cy="570066"/>
            <a:chOff x="3702138" y="4111288"/>
            <a:chExt cx="570067" cy="570066"/>
          </a:xfrm>
        </p:grpSpPr>
        <p:sp>
          <p:nvSpPr>
            <p:cNvPr id="3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4111287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4159451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2" name="직사각형 69"/>
            <p:cNvSpPr/>
            <p:nvPr/>
          </p:nvSpPr>
          <p:spPr>
            <a:xfrm>
              <a:off x="3766270" y="4212313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63592" y="1241544"/>
            <a:ext cx="4392488" cy="678692"/>
            <a:chOff x="803640" y="3362835"/>
            <a:chExt cx="2059657" cy="678692"/>
          </a:xfrm>
        </p:grpSpPr>
        <p:sp>
          <p:nvSpPr>
            <p:cNvPr id="41" name="TextBox 4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63592" y="1945566"/>
            <a:ext cx="4392488" cy="678692"/>
            <a:chOff x="803640" y="3362835"/>
            <a:chExt cx="2059657" cy="678692"/>
          </a:xfrm>
        </p:grpSpPr>
        <p:sp>
          <p:nvSpPr>
            <p:cNvPr id="44" name="TextBox 4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463592" y="2649588"/>
            <a:ext cx="4392488" cy="678692"/>
            <a:chOff x="803640" y="3362835"/>
            <a:chExt cx="2059657" cy="678692"/>
          </a:xfrm>
        </p:grpSpPr>
        <p:sp>
          <p:nvSpPr>
            <p:cNvPr id="47" name="TextBox 4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463592" y="3353610"/>
            <a:ext cx="4392488" cy="678692"/>
            <a:chOff x="803640" y="3362835"/>
            <a:chExt cx="2059657" cy="678692"/>
          </a:xfrm>
        </p:grpSpPr>
        <p:sp>
          <p:nvSpPr>
            <p:cNvPr id="50" name="TextBox 4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463592" y="4057632"/>
            <a:ext cx="4392488" cy="678692"/>
            <a:chOff x="803640" y="3362835"/>
            <a:chExt cx="2059657" cy="678692"/>
          </a:xfrm>
        </p:grpSpPr>
        <p:sp>
          <p:nvSpPr>
            <p:cNvPr id="53" name="TextBox 5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5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eeform 15"/>
          <p:cNvSpPr>
            <a:spLocks noEditPoints="1"/>
          </p:cNvSpPr>
          <p:nvPr/>
        </p:nvSpPr>
        <p:spPr bwMode="auto">
          <a:xfrm>
            <a:off x="935596" y="1498374"/>
            <a:ext cx="1519245" cy="1679358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6688664" y="1347614"/>
            <a:ext cx="1408859" cy="1973812"/>
          </a:xfrm>
          <a:custGeom>
            <a:avLst/>
            <a:gdLst>
              <a:gd name="T0" fmla="*/ 394 w 2798"/>
              <a:gd name="T1" fmla="*/ 3543 h 3920"/>
              <a:gd name="T2" fmla="*/ 361 w 2798"/>
              <a:gd name="T3" fmla="*/ 3652 h 3920"/>
              <a:gd name="T4" fmla="*/ 274 w 2798"/>
              <a:gd name="T5" fmla="*/ 3625 h 3920"/>
              <a:gd name="T6" fmla="*/ 278 w 2798"/>
              <a:gd name="T7" fmla="*/ 3545 h 3920"/>
              <a:gd name="T8" fmla="*/ 1709 w 2798"/>
              <a:gd name="T9" fmla="*/ 1905 h 3920"/>
              <a:gd name="T10" fmla="*/ 1661 w 2798"/>
              <a:gd name="T11" fmla="*/ 1829 h 3920"/>
              <a:gd name="T12" fmla="*/ 1649 w 2798"/>
              <a:gd name="T13" fmla="*/ 1783 h 3920"/>
              <a:gd name="T14" fmla="*/ 1450 w 2798"/>
              <a:gd name="T15" fmla="*/ 1818 h 3920"/>
              <a:gd name="T16" fmla="*/ 1549 w 2798"/>
              <a:gd name="T17" fmla="*/ 1896 h 3920"/>
              <a:gd name="T18" fmla="*/ 1729 w 2798"/>
              <a:gd name="T19" fmla="*/ 1912 h 3920"/>
              <a:gd name="T20" fmla="*/ 1712 w 2798"/>
              <a:gd name="T21" fmla="*/ 2080 h 3920"/>
              <a:gd name="T22" fmla="*/ 1660 w 2798"/>
              <a:gd name="T23" fmla="*/ 2174 h 3920"/>
              <a:gd name="T24" fmla="*/ 1567 w 2798"/>
              <a:gd name="T25" fmla="*/ 2285 h 3920"/>
              <a:gd name="T26" fmla="*/ 1450 w 2798"/>
              <a:gd name="T27" fmla="*/ 2460 h 3920"/>
              <a:gd name="T28" fmla="*/ 1338 w 2798"/>
              <a:gd name="T29" fmla="*/ 2609 h 3920"/>
              <a:gd name="T30" fmla="*/ 1421 w 2798"/>
              <a:gd name="T31" fmla="*/ 2652 h 3920"/>
              <a:gd name="T32" fmla="*/ 1134 w 2798"/>
              <a:gd name="T33" fmla="*/ 2747 h 3920"/>
              <a:gd name="T34" fmla="*/ 960 w 2798"/>
              <a:gd name="T35" fmla="*/ 3150 h 3920"/>
              <a:gd name="T36" fmla="*/ 749 w 2798"/>
              <a:gd name="T37" fmla="*/ 3416 h 3920"/>
              <a:gd name="T38" fmla="*/ 520 w 2798"/>
              <a:gd name="T39" fmla="*/ 3487 h 3920"/>
              <a:gd name="T40" fmla="*/ 227 w 2798"/>
              <a:gd name="T41" fmla="*/ 3383 h 3920"/>
              <a:gd name="T42" fmla="*/ 27 w 2798"/>
              <a:gd name="T43" fmla="*/ 3203 h 3920"/>
              <a:gd name="T44" fmla="*/ 140 w 2798"/>
              <a:gd name="T45" fmla="*/ 3020 h 3920"/>
              <a:gd name="T46" fmla="*/ 334 w 2798"/>
              <a:gd name="T47" fmla="*/ 2810 h 3920"/>
              <a:gd name="T48" fmla="*/ 692 w 2798"/>
              <a:gd name="T49" fmla="*/ 2569 h 3920"/>
              <a:gd name="T50" fmla="*/ 805 w 2798"/>
              <a:gd name="T51" fmla="*/ 2472 h 3920"/>
              <a:gd name="T52" fmla="*/ 1029 w 2798"/>
              <a:gd name="T53" fmla="*/ 2245 h 3920"/>
              <a:gd name="T54" fmla="*/ 1209 w 2798"/>
              <a:gd name="T55" fmla="*/ 1969 h 3920"/>
              <a:gd name="T56" fmla="*/ 1309 w 2798"/>
              <a:gd name="T57" fmla="*/ 1787 h 3920"/>
              <a:gd name="T58" fmla="*/ 1338 w 2798"/>
              <a:gd name="T59" fmla="*/ 1760 h 3920"/>
              <a:gd name="T60" fmla="*/ 1969 w 2798"/>
              <a:gd name="T61" fmla="*/ 516 h 3920"/>
              <a:gd name="T62" fmla="*/ 2060 w 2798"/>
              <a:gd name="T63" fmla="*/ 590 h 3920"/>
              <a:gd name="T64" fmla="*/ 1485 w 2798"/>
              <a:gd name="T65" fmla="*/ 132 h 3920"/>
              <a:gd name="T66" fmla="*/ 1609 w 2798"/>
              <a:gd name="T67" fmla="*/ 163 h 3920"/>
              <a:gd name="T68" fmla="*/ 1778 w 2798"/>
              <a:gd name="T69" fmla="*/ 245 h 3920"/>
              <a:gd name="T70" fmla="*/ 1829 w 2798"/>
              <a:gd name="T71" fmla="*/ 483 h 3920"/>
              <a:gd name="T72" fmla="*/ 1869 w 2798"/>
              <a:gd name="T73" fmla="*/ 632 h 3920"/>
              <a:gd name="T74" fmla="*/ 1861 w 2798"/>
              <a:gd name="T75" fmla="*/ 707 h 3920"/>
              <a:gd name="T76" fmla="*/ 2020 w 2798"/>
              <a:gd name="T77" fmla="*/ 801 h 3920"/>
              <a:gd name="T78" fmla="*/ 2018 w 2798"/>
              <a:gd name="T79" fmla="*/ 612 h 3920"/>
              <a:gd name="T80" fmla="*/ 2147 w 2798"/>
              <a:gd name="T81" fmla="*/ 740 h 3920"/>
              <a:gd name="T82" fmla="*/ 2392 w 2798"/>
              <a:gd name="T83" fmla="*/ 1020 h 3920"/>
              <a:gd name="T84" fmla="*/ 2641 w 2798"/>
              <a:gd name="T85" fmla="*/ 941 h 3920"/>
              <a:gd name="T86" fmla="*/ 2796 w 2798"/>
              <a:gd name="T87" fmla="*/ 983 h 3920"/>
              <a:gd name="T88" fmla="*/ 2652 w 2798"/>
              <a:gd name="T89" fmla="*/ 1274 h 3920"/>
              <a:gd name="T90" fmla="*/ 2554 w 2798"/>
              <a:gd name="T91" fmla="*/ 1367 h 3920"/>
              <a:gd name="T92" fmla="*/ 2412 w 2798"/>
              <a:gd name="T93" fmla="*/ 1552 h 3920"/>
              <a:gd name="T94" fmla="*/ 2192 w 2798"/>
              <a:gd name="T95" fmla="*/ 1878 h 3920"/>
              <a:gd name="T96" fmla="*/ 1925 w 2798"/>
              <a:gd name="T97" fmla="*/ 2000 h 3920"/>
              <a:gd name="T98" fmla="*/ 1798 w 2798"/>
              <a:gd name="T99" fmla="*/ 1965 h 3920"/>
              <a:gd name="T100" fmla="*/ 1918 w 2798"/>
              <a:gd name="T101" fmla="*/ 1829 h 3920"/>
              <a:gd name="T102" fmla="*/ 1650 w 2798"/>
              <a:gd name="T103" fmla="*/ 1474 h 3920"/>
              <a:gd name="T104" fmla="*/ 1814 w 2798"/>
              <a:gd name="T105" fmla="*/ 1241 h 3920"/>
              <a:gd name="T106" fmla="*/ 1870 w 2798"/>
              <a:gd name="T107" fmla="*/ 1045 h 3920"/>
              <a:gd name="T108" fmla="*/ 1885 w 2798"/>
              <a:gd name="T109" fmla="*/ 976 h 3920"/>
              <a:gd name="T110" fmla="*/ 1889 w 2798"/>
              <a:gd name="T111" fmla="*/ 776 h 3920"/>
              <a:gd name="T112" fmla="*/ 1789 w 2798"/>
              <a:gd name="T113" fmla="*/ 640 h 3920"/>
              <a:gd name="T114" fmla="*/ 1698 w 2798"/>
              <a:gd name="T115" fmla="*/ 536 h 3920"/>
              <a:gd name="T116" fmla="*/ 1549 w 2798"/>
              <a:gd name="T117" fmla="*/ 312 h 3920"/>
              <a:gd name="T118" fmla="*/ 1467 w 2798"/>
              <a:gd name="T119" fmla="*/ 263 h 3920"/>
              <a:gd name="T120" fmla="*/ 1400 w 2798"/>
              <a:gd name="T121" fmla="*/ 90 h 3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98" h="3920">
                <a:moveTo>
                  <a:pt x="81" y="3883"/>
                </a:moveTo>
                <a:lnTo>
                  <a:pt x="109" y="3883"/>
                </a:lnTo>
                <a:lnTo>
                  <a:pt x="114" y="3894"/>
                </a:lnTo>
                <a:lnTo>
                  <a:pt x="118" y="3903"/>
                </a:lnTo>
                <a:lnTo>
                  <a:pt x="121" y="3916"/>
                </a:lnTo>
                <a:lnTo>
                  <a:pt x="112" y="3916"/>
                </a:lnTo>
                <a:lnTo>
                  <a:pt x="103" y="3920"/>
                </a:lnTo>
                <a:lnTo>
                  <a:pt x="94" y="3918"/>
                </a:lnTo>
                <a:lnTo>
                  <a:pt x="85" y="3914"/>
                </a:lnTo>
                <a:lnTo>
                  <a:pt x="72" y="3912"/>
                </a:lnTo>
                <a:lnTo>
                  <a:pt x="74" y="3905"/>
                </a:lnTo>
                <a:lnTo>
                  <a:pt x="76" y="3901"/>
                </a:lnTo>
                <a:lnTo>
                  <a:pt x="76" y="3898"/>
                </a:lnTo>
                <a:lnTo>
                  <a:pt x="78" y="3894"/>
                </a:lnTo>
                <a:lnTo>
                  <a:pt x="80" y="3890"/>
                </a:lnTo>
                <a:lnTo>
                  <a:pt x="81" y="3883"/>
                </a:lnTo>
                <a:close/>
                <a:moveTo>
                  <a:pt x="329" y="3503"/>
                </a:moveTo>
                <a:lnTo>
                  <a:pt x="345" y="3505"/>
                </a:lnTo>
                <a:lnTo>
                  <a:pt x="361" y="3512"/>
                </a:lnTo>
                <a:lnTo>
                  <a:pt x="370" y="3518"/>
                </a:lnTo>
                <a:lnTo>
                  <a:pt x="383" y="3529"/>
                </a:lnTo>
                <a:lnTo>
                  <a:pt x="394" y="3543"/>
                </a:lnTo>
                <a:lnTo>
                  <a:pt x="401" y="3558"/>
                </a:lnTo>
                <a:lnTo>
                  <a:pt x="405" y="3572"/>
                </a:lnTo>
                <a:lnTo>
                  <a:pt x="403" y="3572"/>
                </a:lnTo>
                <a:lnTo>
                  <a:pt x="403" y="3574"/>
                </a:lnTo>
                <a:lnTo>
                  <a:pt x="401" y="3574"/>
                </a:lnTo>
                <a:lnTo>
                  <a:pt x="401" y="3576"/>
                </a:lnTo>
                <a:lnTo>
                  <a:pt x="401" y="3578"/>
                </a:lnTo>
                <a:lnTo>
                  <a:pt x="401" y="3580"/>
                </a:lnTo>
                <a:lnTo>
                  <a:pt x="405" y="3580"/>
                </a:lnTo>
                <a:lnTo>
                  <a:pt x="407" y="3583"/>
                </a:lnTo>
                <a:lnTo>
                  <a:pt x="410" y="3583"/>
                </a:lnTo>
                <a:lnTo>
                  <a:pt x="412" y="3585"/>
                </a:lnTo>
                <a:lnTo>
                  <a:pt x="414" y="3587"/>
                </a:lnTo>
                <a:lnTo>
                  <a:pt x="414" y="3589"/>
                </a:lnTo>
                <a:lnTo>
                  <a:pt x="418" y="3592"/>
                </a:lnTo>
                <a:lnTo>
                  <a:pt x="420" y="3598"/>
                </a:lnTo>
                <a:lnTo>
                  <a:pt x="421" y="3605"/>
                </a:lnTo>
                <a:lnTo>
                  <a:pt x="423" y="3612"/>
                </a:lnTo>
                <a:lnTo>
                  <a:pt x="425" y="3620"/>
                </a:lnTo>
                <a:lnTo>
                  <a:pt x="405" y="3630"/>
                </a:lnTo>
                <a:lnTo>
                  <a:pt x="381" y="3643"/>
                </a:lnTo>
                <a:lnTo>
                  <a:pt x="361" y="3652"/>
                </a:lnTo>
                <a:lnTo>
                  <a:pt x="347" y="3654"/>
                </a:lnTo>
                <a:lnTo>
                  <a:pt x="334" y="3652"/>
                </a:lnTo>
                <a:lnTo>
                  <a:pt x="320" y="3652"/>
                </a:lnTo>
                <a:lnTo>
                  <a:pt x="309" y="3656"/>
                </a:lnTo>
                <a:lnTo>
                  <a:pt x="307" y="3661"/>
                </a:lnTo>
                <a:lnTo>
                  <a:pt x="305" y="3669"/>
                </a:lnTo>
                <a:lnTo>
                  <a:pt x="303" y="3674"/>
                </a:lnTo>
                <a:lnTo>
                  <a:pt x="301" y="3680"/>
                </a:lnTo>
                <a:lnTo>
                  <a:pt x="285" y="3681"/>
                </a:lnTo>
                <a:lnTo>
                  <a:pt x="272" y="3681"/>
                </a:lnTo>
                <a:lnTo>
                  <a:pt x="263" y="3680"/>
                </a:lnTo>
                <a:lnTo>
                  <a:pt x="250" y="3678"/>
                </a:lnTo>
                <a:lnTo>
                  <a:pt x="232" y="3676"/>
                </a:lnTo>
                <a:lnTo>
                  <a:pt x="232" y="3656"/>
                </a:lnTo>
                <a:lnTo>
                  <a:pt x="238" y="3656"/>
                </a:lnTo>
                <a:lnTo>
                  <a:pt x="238" y="3652"/>
                </a:lnTo>
                <a:lnTo>
                  <a:pt x="245" y="3652"/>
                </a:lnTo>
                <a:lnTo>
                  <a:pt x="250" y="3652"/>
                </a:lnTo>
                <a:lnTo>
                  <a:pt x="256" y="3650"/>
                </a:lnTo>
                <a:lnTo>
                  <a:pt x="261" y="3649"/>
                </a:lnTo>
                <a:lnTo>
                  <a:pt x="269" y="3638"/>
                </a:lnTo>
                <a:lnTo>
                  <a:pt x="274" y="3625"/>
                </a:lnTo>
                <a:lnTo>
                  <a:pt x="278" y="3609"/>
                </a:lnTo>
                <a:lnTo>
                  <a:pt x="285" y="3607"/>
                </a:lnTo>
                <a:lnTo>
                  <a:pt x="290" y="3605"/>
                </a:lnTo>
                <a:lnTo>
                  <a:pt x="296" y="3603"/>
                </a:lnTo>
                <a:lnTo>
                  <a:pt x="301" y="3600"/>
                </a:lnTo>
                <a:lnTo>
                  <a:pt x="298" y="3596"/>
                </a:lnTo>
                <a:lnTo>
                  <a:pt x="298" y="3592"/>
                </a:lnTo>
                <a:lnTo>
                  <a:pt x="300" y="3589"/>
                </a:lnTo>
                <a:lnTo>
                  <a:pt x="301" y="3583"/>
                </a:lnTo>
                <a:lnTo>
                  <a:pt x="303" y="3581"/>
                </a:lnTo>
                <a:lnTo>
                  <a:pt x="305" y="3580"/>
                </a:lnTo>
                <a:lnTo>
                  <a:pt x="307" y="3580"/>
                </a:lnTo>
                <a:lnTo>
                  <a:pt x="309" y="3578"/>
                </a:lnTo>
                <a:lnTo>
                  <a:pt x="310" y="3576"/>
                </a:lnTo>
                <a:lnTo>
                  <a:pt x="312" y="3572"/>
                </a:lnTo>
                <a:lnTo>
                  <a:pt x="309" y="3567"/>
                </a:lnTo>
                <a:lnTo>
                  <a:pt x="305" y="3561"/>
                </a:lnTo>
                <a:lnTo>
                  <a:pt x="301" y="3556"/>
                </a:lnTo>
                <a:lnTo>
                  <a:pt x="298" y="3552"/>
                </a:lnTo>
                <a:lnTo>
                  <a:pt x="292" y="3550"/>
                </a:lnTo>
                <a:lnTo>
                  <a:pt x="285" y="3547"/>
                </a:lnTo>
                <a:lnTo>
                  <a:pt x="278" y="3545"/>
                </a:lnTo>
                <a:lnTo>
                  <a:pt x="272" y="3545"/>
                </a:lnTo>
                <a:lnTo>
                  <a:pt x="272" y="3523"/>
                </a:lnTo>
                <a:lnTo>
                  <a:pt x="287" y="3520"/>
                </a:lnTo>
                <a:lnTo>
                  <a:pt x="301" y="3514"/>
                </a:lnTo>
                <a:lnTo>
                  <a:pt x="316" y="3509"/>
                </a:lnTo>
                <a:lnTo>
                  <a:pt x="329" y="3503"/>
                </a:lnTo>
                <a:close/>
                <a:moveTo>
                  <a:pt x="1669" y="1852"/>
                </a:moveTo>
                <a:lnTo>
                  <a:pt x="1694" y="1856"/>
                </a:lnTo>
                <a:lnTo>
                  <a:pt x="1721" y="1865"/>
                </a:lnTo>
                <a:lnTo>
                  <a:pt x="1741" y="1876"/>
                </a:lnTo>
                <a:lnTo>
                  <a:pt x="1743" y="1878"/>
                </a:lnTo>
                <a:lnTo>
                  <a:pt x="1743" y="1880"/>
                </a:lnTo>
                <a:lnTo>
                  <a:pt x="1743" y="1881"/>
                </a:lnTo>
                <a:lnTo>
                  <a:pt x="1745" y="1885"/>
                </a:lnTo>
                <a:lnTo>
                  <a:pt x="1745" y="1889"/>
                </a:lnTo>
                <a:lnTo>
                  <a:pt x="1743" y="1890"/>
                </a:lnTo>
                <a:lnTo>
                  <a:pt x="1743" y="1890"/>
                </a:lnTo>
                <a:lnTo>
                  <a:pt x="1743" y="1892"/>
                </a:lnTo>
                <a:lnTo>
                  <a:pt x="1741" y="1892"/>
                </a:lnTo>
                <a:lnTo>
                  <a:pt x="1741" y="1896"/>
                </a:lnTo>
                <a:lnTo>
                  <a:pt x="1723" y="1903"/>
                </a:lnTo>
                <a:lnTo>
                  <a:pt x="1709" y="1905"/>
                </a:lnTo>
                <a:lnTo>
                  <a:pt x="1692" y="1903"/>
                </a:lnTo>
                <a:lnTo>
                  <a:pt x="1672" y="1900"/>
                </a:lnTo>
                <a:lnTo>
                  <a:pt x="1670" y="1887"/>
                </a:lnTo>
                <a:lnTo>
                  <a:pt x="1669" y="1878"/>
                </a:lnTo>
                <a:lnTo>
                  <a:pt x="1669" y="1867"/>
                </a:lnTo>
                <a:lnTo>
                  <a:pt x="1669" y="1852"/>
                </a:lnTo>
                <a:close/>
                <a:moveTo>
                  <a:pt x="1889" y="1832"/>
                </a:moveTo>
                <a:lnTo>
                  <a:pt x="1890" y="1836"/>
                </a:lnTo>
                <a:lnTo>
                  <a:pt x="1890" y="1840"/>
                </a:lnTo>
                <a:lnTo>
                  <a:pt x="1892" y="1843"/>
                </a:lnTo>
                <a:lnTo>
                  <a:pt x="1892" y="1849"/>
                </a:lnTo>
                <a:lnTo>
                  <a:pt x="1883" y="1856"/>
                </a:lnTo>
                <a:lnTo>
                  <a:pt x="1872" y="1861"/>
                </a:lnTo>
                <a:lnTo>
                  <a:pt x="1858" y="1863"/>
                </a:lnTo>
                <a:lnTo>
                  <a:pt x="1858" y="1836"/>
                </a:lnTo>
                <a:lnTo>
                  <a:pt x="1889" y="1832"/>
                </a:lnTo>
                <a:close/>
                <a:moveTo>
                  <a:pt x="1665" y="1780"/>
                </a:moveTo>
                <a:lnTo>
                  <a:pt x="1665" y="1789"/>
                </a:lnTo>
                <a:lnTo>
                  <a:pt x="1669" y="1798"/>
                </a:lnTo>
                <a:lnTo>
                  <a:pt x="1669" y="1809"/>
                </a:lnTo>
                <a:lnTo>
                  <a:pt x="1665" y="1820"/>
                </a:lnTo>
                <a:lnTo>
                  <a:pt x="1661" y="1829"/>
                </a:lnTo>
                <a:lnTo>
                  <a:pt x="1649" y="1838"/>
                </a:lnTo>
                <a:lnTo>
                  <a:pt x="1632" y="1845"/>
                </a:lnTo>
                <a:lnTo>
                  <a:pt x="1612" y="1849"/>
                </a:lnTo>
                <a:lnTo>
                  <a:pt x="1612" y="1840"/>
                </a:lnTo>
                <a:lnTo>
                  <a:pt x="1610" y="1836"/>
                </a:lnTo>
                <a:lnTo>
                  <a:pt x="1610" y="1832"/>
                </a:lnTo>
                <a:lnTo>
                  <a:pt x="1609" y="1827"/>
                </a:lnTo>
                <a:lnTo>
                  <a:pt x="1609" y="1820"/>
                </a:lnTo>
                <a:lnTo>
                  <a:pt x="1614" y="1816"/>
                </a:lnTo>
                <a:lnTo>
                  <a:pt x="1616" y="1812"/>
                </a:lnTo>
                <a:lnTo>
                  <a:pt x="1620" y="1807"/>
                </a:lnTo>
                <a:lnTo>
                  <a:pt x="1623" y="1803"/>
                </a:lnTo>
                <a:lnTo>
                  <a:pt x="1629" y="1800"/>
                </a:lnTo>
                <a:lnTo>
                  <a:pt x="1632" y="1798"/>
                </a:lnTo>
                <a:lnTo>
                  <a:pt x="1636" y="1798"/>
                </a:lnTo>
                <a:lnTo>
                  <a:pt x="1640" y="1796"/>
                </a:lnTo>
                <a:lnTo>
                  <a:pt x="1645" y="1796"/>
                </a:lnTo>
                <a:lnTo>
                  <a:pt x="1645" y="1792"/>
                </a:lnTo>
                <a:lnTo>
                  <a:pt x="1647" y="1789"/>
                </a:lnTo>
                <a:lnTo>
                  <a:pt x="1647" y="1789"/>
                </a:lnTo>
                <a:lnTo>
                  <a:pt x="1647" y="1787"/>
                </a:lnTo>
                <a:lnTo>
                  <a:pt x="1649" y="1783"/>
                </a:lnTo>
                <a:lnTo>
                  <a:pt x="1652" y="1781"/>
                </a:lnTo>
                <a:lnTo>
                  <a:pt x="1656" y="1781"/>
                </a:lnTo>
                <a:lnTo>
                  <a:pt x="1660" y="1781"/>
                </a:lnTo>
                <a:lnTo>
                  <a:pt x="1665" y="1780"/>
                </a:lnTo>
                <a:close/>
                <a:moveTo>
                  <a:pt x="1378" y="1714"/>
                </a:moveTo>
                <a:lnTo>
                  <a:pt x="1398" y="1718"/>
                </a:lnTo>
                <a:lnTo>
                  <a:pt x="1418" y="1721"/>
                </a:lnTo>
                <a:lnTo>
                  <a:pt x="1441" y="1725"/>
                </a:lnTo>
                <a:lnTo>
                  <a:pt x="1441" y="1752"/>
                </a:lnTo>
                <a:lnTo>
                  <a:pt x="1381" y="1749"/>
                </a:lnTo>
                <a:lnTo>
                  <a:pt x="1376" y="1754"/>
                </a:lnTo>
                <a:lnTo>
                  <a:pt x="1372" y="1760"/>
                </a:lnTo>
                <a:lnTo>
                  <a:pt x="1370" y="1767"/>
                </a:lnTo>
                <a:lnTo>
                  <a:pt x="1369" y="1780"/>
                </a:lnTo>
                <a:lnTo>
                  <a:pt x="1383" y="1798"/>
                </a:lnTo>
                <a:lnTo>
                  <a:pt x="1398" y="1816"/>
                </a:lnTo>
                <a:lnTo>
                  <a:pt x="1410" y="1809"/>
                </a:lnTo>
                <a:lnTo>
                  <a:pt x="1423" y="1803"/>
                </a:lnTo>
                <a:lnTo>
                  <a:pt x="1441" y="1800"/>
                </a:lnTo>
                <a:lnTo>
                  <a:pt x="1443" y="1807"/>
                </a:lnTo>
                <a:lnTo>
                  <a:pt x="1447" y="1812"/>
                </a:lnTo>
                <a:lnTo>
                  <a:pt x="1450" y="1818"/>
                </a:lnTo>
                <a:lnTo>
                  <a:pt x="1454" y="1823"/>
                </a:lnTo>
                <a:lnTo>
                  <a:pt x="1458" y="1829"/>
                </a:lnTo>
                <a:lnTo>
                  <a:pt x="1460" y="1843"/>
                </a:lnTo>
                <a:lnTo>
                  <a:pt x="1458" y="1861"/>
                </a:lnTo>
                <a:lnTo>
                  <a:pt x="1454" y="1878"/>
                </a:lnTo>
                <a:lnTo>
                  <a:pt x="1452" y="1896"/>
                </a:lnTo>
                <a:lnTo>
                  <a:pt x="1452" y="1912"/>
                </a:lnTo>
                <a:lnTo>
                  <a:pt x="1458" y="1927"/>
                </a:lnTo>
                <a:lnTo>
                  <a:pt x="1472" y="1940"/>
                </a:lnTo>
                <a:lnTo>
                  <a:pt x="1476" y="1941"/>
                </a:lnTo>
                <a:lnTo>
                  <a:pt x="1476" y="1943"/>
                </a:lnTo>
                <a:lnTo>
                  <a:pt x="1478" y="1943"/>
                </a:lnTo>
                <a:lnTo>
                  <a:pt x="1481" y="1943"/>
                </a:lnTo>
                <a:lnTo>
                  <a:pt x="1485" y="1945"/>
                </a:lnTo>
                <a:lnTo>
                  <a:pt x="1494" y="1929"/>
                </a:lnTo>
                <a:lnTo>
                  <a:pt x="1500" y="1920"/>
                </a:lnTo>
                <a:lnTo>
                  <a:pt x="1507" y="1914"/>
                </a:lnTo>
                <a:lnTo>
                  <a:pt x="1514" y="1909"/>
                </a:lnTo>
                <a:lnTo>
                  <a:pt x="1527" y="1905"/>
                </a:lnTo>
                <a:lnTo>
                  <a:pt x="1545" y="1900"/>
                </a:lnTo>
                <a:lnTo>
                  <a:pt x="1545" y="1896"/>
                </a:lnTo>
                <a:lnTo>
                  <a:pt x="1549" y="1896"/>
                </a:lnTo>
                <a:lnTo>
                  <a:pt x="1549" y="1885"/>
                </a:lnTo>
                <a:lnTo>
                  <a:pt x="1589" y="1885"/>
                </a:lnTo>
                <a:lnTo>
                  <a:pt x="1589" y="1869"/>
                </a:lnTo>
                <a:lnTo>
                  <a:pt x="1621" y="1863"/>
                </a:lnTo>
                <a:lnTo>
                  <a:pt x="1621" y="1885"/>
                </a:lnTo>
                <a:lnTo>
                  <a:pt x="1625" y="1885"/>
                </a:lnTo>
                <a:lnTo>
                  <a:pt x="1630" y="1881"/>
                </a:lnTo>
                <a:lnTo>
                  <a:pt x="1636" y="1881"/>
                </a:lnTo>
                <a:lnTo>
                  <a:pt x="1641" y="1880"/>
                </a:lnTo>
                <a:lnTo>
                  <a:pt x="1649" y="1880"/>
                </a:lnTo>
                <a:lnTo>
                  <a:pt x="1650" y="1890"/>
                </a:lnTo>
                <a:lnTo>
                  <a:pt x="1650" y="1898"/>
                </a:lnTo>
                <a:lnTo>
                  <a:pt x="1649" y="1903"/>
                </a:lnTo>
                <a:lnTo>
                  <a:pt x="1645" y="1912"/>
                </a:lnTo>
                <a:lnTo>
                  <a:pt x="1685" y="1909"/>
                </a:lnTo>
                <a:lnTo>
                  <a:pt x="1700" y="1914"/>
                </a:lnTo>
                <a:lnTo>
                  <a:pt x="1712" y="1920"/>
                </a:lnTo>
                <a:lnTo>
                  <a:pt x="1725" y="1920"/>
                </a:lnTo>
                <a:lnTo>
                  <a:pt x="1727" y="1918"/>
                </a:lnTo>
                <a:lnTo>
                  <a:pt x="1727" y="1916"/>
                </a:lnTo>
                <a:lnTo>
                  <a:pt x="1729" y="1914"/>
                </a:lnTo>
                <a:lnTo>
                  <a:pt x="1729" y="1912"/>
                </a:lnTo>
                <a:lnTo>
                  <a:pt x="1729" y="1909"/>
                </a:lnTo>
                <a:lnTo>
                  <a:pt x="1758" y="1903"/>
                </a:lnTo>
                <a:lnTo>
                  <a:pt x="1758" y="1912"/>
                </a:lnTo>
                <a:lnTo>
                  <a:pt x="1760" y="1916"/>
                </a:lnTo>
                <a:lnTo>
                  <a:pt x="1760" y="1918"/>
                </a:lnTo>
                <a:lnTo>
                  <a:pt x="1760" y="1923"/>
                </a:lnTo>
                <a:lnTo>
                  <a:pt x="1761" y="1929"/>
                </a:lnTo>
                <a:lnTo>
                  <a:pt x="1747" y="1943"/>
                </a:lnTo>
                <a:lnTo>
                  <a:pt x="1734" y="1961"/>
                </a:lnTo>
                <a:lnTo>
                  <a:pt x="1721" y="1976"/>
                </a:lnTo>
                <a:lnTo>
                  <a:pt x="1712" y="1980"/>
                </a:lnTo>
                <a:lnTo>
                  <a:pt x="1701" y="1981"/>
                </a:lnTo>
                <a:lnTo>
                  <a:pt x="1692" y="1983"/>
                </a:lnTo>
                <a:lnTo>
                  <a:pt x="1685" y="1989"/>
                </a:lnTo>
                <a:lnTo>
                  <a:pt x="1685" y="2012"/>
                </a:lnTo>
                <a:lnTo>
                  <a:pt x="1698" y="2012"/>
                </a:lnTo>
                <a:lnTo>
                  <a:pt x="1698" y="2018"/>
                </a:lnTo>
                <a:lnTo>
                  <a:pt x="1701" y="2032"/>
                </a:lnTo>
                <a:lnTo>
                  <a:pt x="1705" y="2047"/>
                </a:lnTo>
                <a:lnTo>
                  <a:pt x="1709" y="2063"/>
                </a:lnTo>
                <a:lnTo>
                  <a:pt x="1712" y="2076"/>
                </a:lnTo>
                <a:lnTo>
                  <a:pt x="1712" y="2080"/>
                </a:lnTo>
                <a:lnTo>
                  <a:pt x="1725" y="2080"/>
                </a:lnTo>
                <a:lnTo>
                  <a:pt x="1727" y="2080"/>
                </a:lnTo>
                <a:lnTo>
                  <a:pt x="1727" y="2078"/>
                </a:lnTo>
                <a:lnTo>
                  <a:pt x="1729" y="2078"/>
                </a:lnTo>
                <a:lnTo>
                  <a:pt x="1730" y="2078"/>
                </a:lnTo>
                <a:lnTo>
                  <a:pt x="1732" y="2076"/>
                </a:lnTo>
                <a:lnTo>
                  <a:pt x="1732" y="2096"/>
                </a:lnTo>
                <a:lnTo>
                  <a:pt x="1730" y="2100"/>
                </a:lnTo>
                <a:lnTo>
                  <a:pt x="1730" y="2103"/>
                </a:lnTo>
                <a:lnTo>
                  <a:pt x="1730" y="2107"/>
                </a:lnTo>
                <a:lnTo>
                  <a:pt x="1729" y="2112"/>
                </a:lnTo>
                <a:lnTo>
                  <a:pt x="1720" y="2118"/>
                </a:lnTo>
                <a:lnTo>
                  <a:pt x="1709" y="2127"/>
                </a:lnTo>
                <a:lnTo>
                  <a:pt x="1696" y="2140"/>
                </a:lnTo>
                <a:lnTo>
                  <a:pt x="1687" y="2150"/>
                </a:lnTo>
                <a:lnTo>
                  <a:pt x="1681" y="2160"/>
                </a:lnTo>
                <a:lnTo>
                  <a:pt x="1669" y="2160"/>
                </a:lnTo>
                <a:lnTo>
                  <a:pt x="1667" y="2165"/>
                </a:lnTo>
                <a:lnTo>
                  <a:pt x="1667" y="2169"/>
                </a:lnTo>
                <a:lnTo>
                  <a:pt x="1665" y="2172"/>
                </a:lnTo>
                <a:lnTo>
                  <a:pt x="1663" y="2174"/>
                </a:lnTo>
                <a:lnTo>
                  <a:pt x="1660" y="2174"/>
                </a:lnTo>
                <a:lnTo>
                  <a:pt x="1652" y="2176"/>
                </a:lnTo>
                <a:lnTo>
                  <a:pt x="1652" y="2190"/>
                </a:lnTo>
                <a:lnTo>
                  <a:pt x="1652" y="2201"/>
                </a:lnTo>
                <a:lnTo>
                  <a:pt x="1652" y="2212"/>
                </a:lnTo>
                <a:lnTo>
                  <a:pt x="1647" y="2214"/>
                </a:lnTo>
                <a:lnTo>
                  <a:pt x="1641" y="2216"/>
                </a:lnTo>
                <a:lnTo>
                  <a:pt x="1636" y="2218"/>
                </a:lnTo>
                <a:lnTo>
                  <a:pt x="1634" y="2221"/>
                </a:lnTo>
                <a:lnTo>
                  <a:pt x="1630" y="2225"/>
                </a:lnTo>
                <a:lnTo>
                  <a:pt x="1629" y="2232"/>
                </a:lnTo>
                <a:lnTo>
                  <a:pt x="1618" y="2232"/>
                </a:lnTo>
                <a:lnTo>
                  <a:pt x="1618" y="2249"/>
                </a:lnTo>
                <a:lnTo>
                  <a:pt x="1605" y="2249"/>
                </a:lnTo>
                <a:lnTo>
                  <a:pt x="1601" y="2260"/>
                </a:lnTo>
                <a:lnTo>
                  <a:pt x="1598" y="2270"/>
                </a:lnTo>
                <a:lnTo>
                  <a:pt x="1598" y="2289"/>
                </a:lnTo>
                <a:lnTo>
                  <a:pt x="1589" y="2287"/>
                </a:lnTo>
                <a:lnTo>
                  <a:pt x="1583" y="2287"/>
                </a:lnTo>
                <a:lnTo>
                  <a:pt x="1580" y="2285"/>
                </a:lnTo>
                <a:lnTo>
                  <a:pt x="1574" y="2283"/>
                </a:lnTo>
                <a:lnTo>
                  <a:pt x="1569" y="2280"/>
                </a:lnTo>
                <a:lnTo>
                  <a:pt x="1567" y="2285"/>
                </a:lnTo>
                <a:lnTo>
                  <a:pt x="1563" y="2290"/>
                </a:lnTo>
                <a:lnTo>
                  <a:pt x="1561" y="2292"/>
                </a:lnTo>
                <a:lnTo>
                  <a:pt x="1558" y="2294"/>
                </a:lnTo>
                <a:lnTo>
                  <a:pt x="1554" y="2298"/>
                </a:lnTo>
                <a:lnTo>
                  <a:pt x="1552" y="2300"/>
                </a:lnTo>
                <a:lnTo>
                  <a:pt x="1549" y="2305"/>
                </a:lnTo>
                <a:lnTo>
                  <a:pt x="1541" y="2343"/>
                </a:lnTo>
                <a:lnTo>
                  <a:pt x="1538" y="2349"/>
                </a:lnTo>
                <a:lnTo>
                  <a:pt x="1534" y="2352"/>
                </a:lnTo>
                <a:lnTo>
                  <a:pt x="1529" y="2356"/>
                </a:lnTo>
                <a:lnTo>
                  <a:pt x="1525" y="2360"/>
                </a:lnTo>
                <a:lnTo>
                  <a:pt x="1521" y="2365"/>
                </a:lnTo>
                <a:lnTo>
                  <a:pt x="1518" y="2396"/>
                </a:lnTo>
                <a:lnTo>
                  <a:pt x="1509" y="2396"/>
                </a:lnTo>
                <a:lnTo>
                  <a:pt x="1509" y="2412"/>
                </a:lnTo>
                <a:lnTo>
                  <a:pt x="1505" y="2416"/>
                </a:lnTo>
                <a:lnTo>
                  <a:pt x="1494" y="2425"/>
                </a:lnTo>
                <a:lnTo>
                  <a:pt x="1481" y="2434"/>
                </a:lnTo>
                <a:lnTo>
                  <a:pt x="1472" y="2443"/>
                </a:lnTo>
                <a:lnTo>
                  <a:pt x="1465" y="2449"/>
                </a:lnTo>
                <a:lnTo>
                  <a:pt x="1465" y="2452"/>
                </a:lnTo>
                <a:lnTo>
                  <a:pt x="1450" y="2460"/>
                </a:lnTo>
                <a:lnTo>
                  <a:pt x="1432" y="2467"/>
                </a:lnTo>
                <a:lnTo>
                  <a:pt x="1416" y="2472"/>
                </a:lnTo>
                <a:lnTo>
                  <a:pt x="1400" y="2481"/>
                </a:lnTo>
                <a:lnTo>
                  <a:pt x="1389" y="2492"/>
                </a:lnTo>
                <a:lnTo>
                  <a:pt x="1381" y="2507"/>
                </a:lnTo>
                <a:lnTo>
                  <a:pt x="1378" y="2529"/>
                </a:lnTo>
                <a:lnTo>
                  <a:pt x="1376" y="2552"/>
                </a:lnTo>
                <a:lnTo>
                  <a:pt x="1378" y="2576"/>
                </a:lnTo>
                <a:lnTo>
                  <a:pt x="1361" y="2578"/>
                </a:lnTo>
                <a:lnTo>
                  <a:pt x="1349" y="2581"/>
                </a:lnTo>
                <a:lnTo>
                  <a:pt x="1336" y="2585"/>
                </a:lnTo>
                <a:lnTo>
                  <a:pt x="1321" y="2589"/>
                </a:lnTo>
                <a:lnTo>
                  <a:pt x="1321" y="2603"/>
                </a:lnTo>
                <a:lnTo>
                  <a:pt x="1323" y="2607"/>
                </a:lnTo>
                <a:lnTo>
                  <a:pt x="1325" y="2607"/>
                </a:lnTo>
                <a:lnTo>
                  <a:pt x="1327" y="2609"/>
                </a:lnTo>
                <a:lnTo>
                  <a:pt x="1329" y="2612"/>
                </a:lnTo>
                <a:lnTo>
                  <a:pt x="1332" y="2610"/>
                </a:lnTo>
                <a:lnTo>
                  <a:pt x="1334" y="2610"/>
                </a:lnTo>
                <a:lnTo>
                  <a:pt x="1334" y="2610"/>
                </a:lnTo>
                <a:lnTo>
                  <a:pt x="1336" y="2609"/>
                </a:lnTo>
                <a:lnTo>
                  <a:pt x="1338" y="2609"/>
                </a:lnTo>
                <a:lnTo>
                  <a:pt x="1345" y="2609"/>
                </a:lnTo>
                <a:lnTo>
                  <a:pt x="1345" y="2592"/>
                </a:lnTo>
                <a:lnTo>
                  <a:pt x="1372" y="2592"/>
                </a:lnTo>
                <a:lnTo>
                  <a:pt x="1381" y="2601"/>
                </a:lnTo>
                <a:lnTo>
                  <a:pt x="1394" y="2605"/>
                </a:lnTo>
                <a:lnTo>
                  <a:pt x="1409" y="2605"/>
                </a:lnTo>
                <a:lnTo>
                  <a:pt x="1423" y="2607"/>
                </a:lnTo>
                <a:lnTo>
                  <a:pt x="1436" y="2609"/>
                </a:lnTo>
                <a:lnTo>
                  <a:pt x="1449" y="2614"/>
                </a:lnTo>
                <a:lnTo>
                  <a:pt x="1458" y="2623"/>
                </a:lnTo>
                <a:lnTo>
                  <a:pt x="1463" y="2640"/>
                </a:lnTo>
                <a:lnTo>
                  <a:pt x="1465" y="2660"/>
                </a:lnTo>
                <a:lnTo>
                  <a:pt x="1458" y="2667"/>
                </a:lnTo>
                <a:lnTo>
                  <a:pt x="1450" y="2674"/>
                </a:lnTo>
                <a:lnTo>
                  <a:pt x="1443" y="2678"/>
                </a:lnTo>
                <a:lnTo>
                  <a:pt x="1434" y="2680"/>
                </a:lnTo>
                <a:lnTo>
                  <a:pt x="1418" y="2680"/>
                </a:lnTo>
                <a:lnTo>
                  <a:pt x="1418" y="2672"/>
                </a:lnTo>
                <a:lnTo>
                  <a:pt x="1418" y="2667"/>
                </a:lnTo>
                <a:lnTo>
                  <a:pt x="1420" y="2663"/>
                </a:lnTo>
                <a:lnTo>
                  <a:pt x="1420" y="2658"/>
                </a:lnTo>
                <a:lnTo>
                  <a:pt x="1421" y="2652"/>
                </a:lnTo>
                <a:lnTo>
                  <a:pt x="1412" y="2652"/>
                </a:lnTo>
                <a:lnTo>
                  <a:pt x="1410" y="2658"/>
                </a:lnTo>
                <a:lnTo>
                  <a:pt x="1410" y="2661"/>
                </a:lnTo>
                <a:lnTo>
                  <a:pt x="1409" y="2665"/>
                </a:lnTo>
                <a:lnTo>
                  <a:pt x="1407" y="2669"/>
                </a:lnTo>
                <a:lnTo>
                  <a:pt x="1407" y="2674"/>
                </a:lnTo>
                <a:lnTo>
                  <a:pt x="1405" y="2680"/>
                </a:lnTo>
                <a:lnTo>
                  <a:pt x="1407" y="2683"/>
                </a:lnTo>
                <a:lnTo>
                  <a:pt x="1409" y="2687"/>
                </a:lnTo>
                <a:lnTo>
                  <a:pt x="1409" y="2690"/>
                </a:lnTo>
                <a:lnTo>
                  <a:pt x="1409" y="2696"/>
                </a:lnTo>
                <a:lnTo>
                  <a:pt x="1385" y="2692"/>
                </a:lnTo>
                <a:lnTo>
                  <a:pt x="1361" y="2687"/>
                </a:lnTo>
                <a:lnTo>
                  <a:pt x="1338" y="2681"/>
                </a:lnTo>
                <a:lnTo>
                  <a:pt x="1310" y="2680"/>
                </a:lnTo>
                <a:lnTo>
                  <a:pt x="1281" y="2683"/>
                </a:lnTo>
                <a:lnTo>
                  <a:pt x="1258" y="2694"/>
                </a:lnTo>
                <a:lnTo>
                  <a:pt x="1238" y="2707"/>
                </a:lnTo>
                <a:lnTo>
                  <a:pt x="1218" y="2720"/>
                </a:lnTo>
                <a:lnTo>
                  <a:pt x="1181" y="2725"/>
                </a:lnTo>
                <a:lnTo>
                  <a:pt x="1160" y="2734"/>
                </a:lnTo>
                <a:lnTo>
                  <a:pt x="1134" y="2747"/>
                </a:lnTo>
                <a:lnTo>
                  <a:pt x="1107" y="2763"/>
                </a:lnTo>
                <a:lnTo>
                  <a:pt x="1081" y="2781"/>
                </a:lnTo>
                <a:lnTo>
                  <a:pt x="1061" y="2800"/>
                </a:lnTo>
                <a:lnTo>
                  <a:pt x="1049" y="2816"/>
                </a:lnTo>
                <a:lnTo>
                  <a:pt x="1041" y="2836"/>
                </a:lnTo>
                <a:lnTo>
                  <a:pt x="1034" y="2856"/>
                </a:lnTo>
                <a:lnTo>
                  <a:pt x="1029" y="2872"/>
                </a:lnTo>
                <a:lnTo>
                  <a:pt x="1025" y="2894"/>
                </a:lnTo>
                <a:lnTo>
                  <a:pt x="1027" y="2916"/>
                </a:lnTo>
                <a:lnTo>
                  <a:pt x="1030" y="2941"/>
                </a:lnTo>
                <a:lnTo>
                  <a:pt x="1032" y="2965"/>
                </a:lnTo>
                <a:lnTo>
                  <a:pt x="1030" y="2989"/>
                </a:lnTo>
                <a:lnTo>
                  <a:pt x="1025" y="3009"/>
                </a:lnTo>
                <a:lnTo>
                  <a:pt x="1014" y="3023"/>
                </a:lnTo>
                <a:lnTo>
                  <a:pt x="998" y="3040"/>
                </a:lnTo>
                <a:lnTo>
                  <a:pt x="981" y="3056"/>
                </a:lnTo>
                <a:lnTo>
                  <a:pt x="969" y="3072"/>
                </a:lnTo>
                <a:lnTo>
                  <a:pt x="967" y="3083"/>
                </a:lnTo>
                <a:lnTo>
                  <a:pt x="969" y="3098"/>
                </a:lnTo>
                <a:lnTo>
                  <a:pt x="970" y="3112"/>
                </a:lnTo>
                <a:lnTo>
                  <a:pt x="969" y="3129"/>
                </a:lnTo>
                <a:lnTo>
                  <a:pt x="960" y="3150"/>
                </a:lnTo>
                <a:lnTo>
                  <a:pt x="949" y="3170"/>
                </a:lnTo>
                <a:lnTo>
                  <a:pt x="936" y="3190"/>
                </a:lnTo>
                <a:lnTo>
                  <a:pt x="929" y="3212"/>
                </a:lnTo>
                <a:lnTo>
                  <a:pt x="941" y="3212"/>
                </a:lnTo>
                <a:lnTo>
                  <a:pt x="945" y="3265"/>
                </a:lnTo>
                <a:lnTo>
                  <a:pt x="941" y="3265"/>
                </a:lnTo>
                <a:lnTo>
                  <a:pt x="941" y="3269"/>
                </a:lnTo>
                <a:lnTo>
                  <a:pt x="921" y="3270"/>
                </a:lnTo>
                <a:lnTo>
                  <a:pt x="901" y="3272"/>
                </a:lnTo>
                <a:lnTo>
                  <a:pt x="883" y="3276"/>
                </a:lnTo>
                <a:lnTo>
                  <a:pt x="867" y="3281"/>
                </a:lnTo>
                <a:lnTo>
                  <a:pt x="854" y="3290"/>
                </a:lnTo>
                <a:lnTo>
                  <a:pt x="845" y="3303"/>
                </a:lnTo>
                <a:lnTo>
                  <a:pt x="838" y="3316"/>
                </a:lnTo>
                <a:lnTo>
                  <a:pt x="832" y="3332"/>
                </a:lnTo>
                <a:lnTo>
                  <a:pt x="829" y="3349"/>
                </a:lnTo>
                <a:lnTo>
                  <a:pt x="816" y="3352"/>
                </a:lnTo>
                <a:lnTo>
                  <a:pt x="800" y="3361"/>
                </a:lnTo>
                <a:lnTo>
                  <a:pt x="781" y="3374"/>
                </a:lnTo>
                <a:lnTo>
                  <a:pt x="765" y="3389"/>
                </a:lnTo>
                <a:lnTo>
                  <a:pt x="754" y="3403"/>
                </a:lnTo>
                <a:lnTo>
                  <a:pt x="749" y="3416"/>
                </a:lnTo>
                <a:lnTo>
                  <a:pt x="747" y="3420"/>
                </a:lnTo>
                <a:lnTo>
                  <a:pt x="747" y="3423"/>
                </a:lnTo>
                <a:lnTo>
                  <a:pt x="745" y="3427"/>
                </a:lnTo>
                <a:lnTo>
                  <a:pt x="745" y="3432"/>
                </a:lnTo>
                <a:lnTo>
                  <a:pt x="738" y="3434"/>
                </a:lnTo>
                <a:lnTo>
                  <a:pt x="734" y="3438"/>
                </a:lnTo>
                <a:lnTo>
                  <a:pt x="730" y="3441"/>
                </a:lnTo>
                <a:lnTo>
                  <a:pt x="727" y="3445"/>
                </a:lnTo>
                <a:lnTo>
                  <a:pt x="725" y="3449"/>
                </a:lnTo>
                <a:lnTo>
                  <a:pt x="721" y="3452"/>
                </a:lnTo>
                <a:lnTo>
                  <a:pt x="718" y="3456"/>
                </a:lnTo>
                <a:lnTo>
                  <a:pt x="705" y="3463"/>
                </a:lnTo>
                <a:lnTo>
                  <a:pt x="687" y="3470"/>
                </a:lnTo>
                <a:lnTo>
                  <a:pt x="663" y="3480"/>
                </a:lnTo>
                <a:lnTo>
                  <a:pt x="636" y="3489"/>
                </a:lnTo>
                <a:lnTo>
                  <a:pt x="610" y="3498"/>
                </a:lnTo>
                <a:lnTo>
                  <a:pt x="583" y="3503"/>
                </a:lnTo>
                <a:lnTo>
                  <a:pt x="561" y="3505"/>
                </a:lnTo>
                <a:lnTo>
                  <a:pt x="545" y="3505"/>
                </a:lnTo>
                <a:lnTo>
                  <a:pt x="534" y="3500"/>
                </a:lnTo>
                <a:lnTo>
                  <a:pt x="527" y="3494"/>
                </a:lnTo>
                <a:lnTo>
                  <a:pt x="520" y="3487"/>
                </a:lnTo>
                <a:lnTo>
                  <a:pt x="509" y="3483"/>
                </a:lnTo>
                <a:lnTo>
                  <a:pt x="492" y="3480"/>
                </a:lnTo>
                <a:lnTo>
                  <a:pt x="481" y="3490"/>
                </a:lnTo>
                <a:lnTo>
                  <a:pt x="467" y="3494"/>
                </a:lnTo>
                <a:lnTo>
                  <a:pt x="450" y="3494"/>
                </a:lnTo>
                <a:lnTo>
                  <a:pt x="432" y="3490"/>
                </a:lnTo>
                <a:lnTo>
                  <a:pt x="412" y="3489"/>
                </a:lnTo>
                <a:lnTo>
                  <a:pt x="410" y="3478"/>
                </a:lnTo>
                <a:lnTo>
                  <a:pt x="409" y="3465"/>
                </a:lnTo>
                <a:lnTo>
                  <a:pt x="405" y="3452"/>
                </a:lnTo>
                <a:lnTo>
                  <a:pt x="381" y="3425"/>
                </a:lnTo>
                <a:lnTo>
                  <a:pt x="350" y="3430"/>
                </a:lnTo>
                <a:lnTo>
                  <a:pt x="320" y="3434"/>
                </a:lnTo>
                <a:lnTo>
                  <a:pt x="289" y="3432"/>
                </a:lnTo>
                <a:lnTo>
                  <a:pt x="285" y="3412"/>
                </a:lnTo>
                <a:lnTo>
                  <a:pt x="278" y="3396"/>
                </a:lnTo>
                <a:lnTo>
                  <a:pt x="267" y="3380"/>
                </a:lnTo>
                <a:lnTo>
                  <a:pt x="252" y="3369"/>
                </a:lnTo>
                <a:lnTo>
                  <a:pt x="232" y="3365"/>
                </a:lnTo>
                <a:lnTo>
                  <a:pt x="229" y="3376"/>
                </a:lnTo>
                <a:lnTo>
                  <a:pt x="227" y="3380"/>
                </a:lnTo>
                <a:lnTo>
                  <a:pt x="227" y="3383"/>
                </a:lnTo>
                <a:lnTo>
                  <a:pt x="225" y="3387"/>
                </a:lnTo>
                <a:lnTo>
                  <a:pt x="225" y="3392"/>
                </a:lnTo>
                <a:lnTo>
                  <a:pt x="200" y="3394"/>
                </a:lnTo>
                <a:lnTo>
                  <a:pt x="169" y="3394"/>
                </a:lnTo>
                <a:lnTo>
                  <a:pt x="136" y="3394"/>
                </a:lnTo>
                <a:lnTo>
                  <a:pt x="103" y="3390"/>
                </a:lnTo>
                <a:lnTo>
                  <a:pt x="72" y="3387"/>
                </a:lnTo>
                <a:lnTo>
                  <a:pt x="49" y="3380"/>
                </a:lnTo>
                <a:lnTo>
                  <a:pt x="47" y="3363"/>
                </a:lnTo>
                <a:lnTo>
                  <a:pt x="45" y="3352"/>
                </a:lnTo>
                <a:lnTo>
                  <a:pt x="40" y="3341"/>
                </a:lnTo>
                <a:lnTo>
                  <a:pt x="38" y="3329"/>
                </a:lnTo>
                <a:lnTo>
                  <a:pt x="12" y="3329"/>
                </a:lnTo>
                <a:lnTo>
                  <a:pt x="9" y="3316"/>
                </a:lnTo>
                <a:lnTo>
                  <a:pt x="3" y="3301"/>
                </a:lnTo>
                <a:lnTo>
                  <a:pt x="0" y="3287"/>
                </a:lnTo>
                <a:lnTo>
                  <a:pt x="1" y="3272"/>
                </a:lnTo>
                <a:lnTo>
                  <a:pt x="12" y="3265"/>
                </a:lnTo>
                <a:lnTo>
                  <a:pt x="7" y="3249"/>
                </a:lnTo>
                <a:lnTo>
                  <a:pt x="7" y="3232"/>
                </a:lnTo>
                <a:lnTo>
                  <a:pt x="9" y="3212"/>
                </a:lnTo>
                <a:lnTo>
                  <a:pt x="27" y="3203"/>
                </a:lnTo>
                <a:lnTo>
                  <a:pt x="43" y="3185"/>
                </a:lnTo>
                <a:lnTo>
                  <a:pt x="54" y="3161"/>
                </a:lnTo>
                <a:lnTo>
                  <a:pt x="63" y="3138"/>
                </a:lnTo>
                <a:lnTo>
                  <a:pt x="65" y="3112"/>
                </a:lnTo>
                <a:lnTo>
                  <a:pt x="85" y="3109"/>
                </a:lnTo>
                <a:lnTo>
                  <a:pt x="87" y="3090"/>
                </a:lnTo>
                <a:lnTo>
                  <a:pt x="90" y="3078"/>
                </a:lnTo>
                <a:lnTo>
                  <a:pt x="98" y="3070"/>
                </a:lnTo>
                <a:lnTo>
                  <a:pt x="109" y="3065"/>
                </a:lnTo>
                <a:lnTo>
                  <a:pt x="121" y="3060"/>
                </a:lnTo>
                <a:lnTo>
                  <a:pt x="125" y="3032"/>
                </a:lnTo>
                <a:lnTo>
                  <a:pt x="130" y="3032"/>
                </a:lnTo>
                <a:lnTo>
                  <a:pt x="134" y="3032"/>
                </a:lnTo>
                <a:lnTo>
                  <a:pt x="136" y="3034"/>
                </a:lnTo>
                <a:lnTo>
                  <a:pt x="138" y="3034"/>
                </a:lnTo>
                <a:lnTo>
                  <a:pt x="140" y="3032"/>
                </a:lnTo>
                <a:lnTo>
                  <a:pt x="141" y="3032"/>
                </a:lnTo>
                <a:lnTo>
                  <a:pt x="143" y="3029"/>
                </a:lnTo>
                <a:lnTo>
                  <a:pt x="141" y="3027"/>
                </a:lnTo>
                <a:lnTo>
                  <a:pt x="141" y="3023"/>
                </a:lnTo>
                <a:lnTo>
                  <a:pt x="140" y="3021"/>
                </a:lnTo>
                <a:lnTo>
                  <a:pt x="140" y="3020"/>
                </a:lnTo>
                <a:lnTo>
                  <a:pt x="141" y="3016"/>
                </a:lnTo>
                <a:lnTo>
                  <a:pt x="149" y="3016"/>
                </a:lnTo>
                <a:lnTo>
                  <a:pt x="165" y="3001"/>
                </a:lnTo>
                <a:lnTo>
                  <a:pt x="180" y="2985"/>
                </a:lnTo>
                <a:lnTo>
                  <a:pt x="192" y="2969"/>
                </a:lnTo>
                <a:lnTo>
                  <a:pt x="218" y="2963"/>
                </a:lnTo>
                <a:lnTo>
                  <a:pt x="218" y="2949"/>
                </a:lnTo>
                <a:lnTo>
                  <a:pt x="232" y="2949"/>
                </a:lnTo>
                <a:lnTo>
                  <a:pt x="243" y="2927"/>
                </a:lnTo>
                <a:lnTo>
                  <a:pt x="260" y="2910"/>
                </a:lnTo>
                <a:lnTo>
                  <a:pt x="281" y="2900"/>
                </a:lnTo>
                <a:lnTo>
                  <a:pt x="278" y="2872"/>
                </a:lnTo>
                <a:lnTo>
                  <a:pt x="281" y="2869"/>
                </a:lnTo>
                <a:lnTo>
                  <a:pt x="290" y="2861"/>
                </a:lnTo>
                <a:lnTo>
                  <a:pt x="301" y="2850"/>
                </a:lnTo>
                <a:lnTo>
                  <a:pt x="314" y="2838"/>
                </a:lnTo>
                <a:lnTo>
                  <a:pt x="325" y="2829"/>
                </a:lnTo>
                <a:lnTo>
                  <a:pt x="334" y="2820"/>
                </a:lnTo>
                <a:lnTo>
                  <a:pt x="338" y="2816"/>
                </a:lnTo>
                <a:lnTo>
                  <a:pt x="336" y="2814"/>
                </a:lnTo>
                <a:lnTo>
                  <a:pt x="334" y="2812"/>
                </a:lnTo>
                <a:lnTo>
                  <a:pt x="334" y="2810"/>
                </a:lnTo>
                <a:lnTo>
                  <a:pt x="334" y="2809"/>
                </a:lnTo>
                <a:lnTo>
                  <a:pt x="332" y="2805"/>
                </a:lnTo>
                <a:lnTo>
                  <a:pt x="356" y="2787"/>
                </a:lnTo>
                <a:lnTo>
                  <a:pt x="374" y="2763"/>
                </a:lnTo>
                <a:lnTo>
                  <a:pt x="385" y="2732"/>
                </a:lnTo>
                <a:lnTo>
                  <a:pt x="403" y="2729"/>
                </a:lnTo>
                <a:lnTo>
                  <a:pt x="421" y="2721"/>
                </a:lnTo>
                <a:lnTo>
                  <a:pt x="438" y="2716"/>
                </a:lnTo>
                <a:lnTo>
                  <a:pt x="485" y="2720"/>
                </a:lnTo>
                <a:lnTo>
                  <a:pt x="498" y="2700"/>
                </a:lnTo>
                <a:lnTo>
                  <a:pt x="507" y="2696"/>
                </a:lnTo>
                <a:lnTo>
                  <a:pt x="518" y="2692"/>
                </a:lnTo>
                <a:lnTo>
                  <a:pt x="529" y="2689"/>
                </a:lnTo>
                <a:lnTo>
                  <a:pt x="554" y="2667"/>
                </a:lnTo>
                <a:lnTo>
                  <a:pt x="580" y="2641"/>
                </a:lnTo>
                <a:lnTo>
                  <a:pt x="605" y="2620"/>
                </a:lnTo>
                <a:lnTo>
                  <a:pt x="623" y="2612"/>
                </a:lnTo>
                <a:lnTo>
                  <a:pt x="641" y="2607"/>
                </a:lnTo>
                <a:lnTo>
                  <a:pt x="660" y="2601"/>
                </a:lnTo>
                <a:lnTo>
                  <a:pt x="678" y="2592"/>
                </a:lnTo>
                <a:lnTo>
                  <a:pt x="687" y="2581"/>
                </a:lnTo>
                <a:lnTo>
                  <a:pt x="692" y="2569"/>
                </a:lnTo>
                <a:lnTo>
                  <a:pt x="696" y="2558"/>
                </a:lnTo>
                <a:lnTo>
                  <a:pt x="705" y="2549"/>
                </a:lnTo>
                <a:lnTo>
                  <a:pt x="720" y="2543"/>
                </a:lnTo>
                <a:lnTo>
                  <a:pt x="736" y="2541"/>
                </a:lnTo>
                <a:lnTo>
                  <a:pt x="749" y="2536"/>
                </a:lnTo>
                <a:lnTo>
                  <a:pt x="769" y="2509"/>
                </a:lnTo>
                <a:lnTo>
                  <a:pt x="774" y="2505"/>
                </a:lnTo>
                <a:lnTo>
                  <a:pt x="778" y="2505"/>
                </a:lnTo>
                <a:lnTo>
                  <a:pt x="783" y="2503"/>
                </a:lnTo>
                <a:lnTo>
                  <a:pt x="789" y="2501"/>
                </a:lnTo>
                <a:lnTo>
                  <a:pt x="794" y="2500"/>
                </a:lnTo>
                <a:lnTo>
                  <a:pt x="798" y="2496"/>
                </a:lnTo>
                <a:lnTo>
                  <a:pt x="800" y="2492"/>
                </a:lnTo>
                <a:lnTo>
                  <a:pt x="800" y="2489"/>
                </a:lnTo>
                <a:lnTo>
                  <a:pt x="800" y="2487"/>
                </a:lnTo>
                <a:lnTo>
                  <a:pt x="798" y="2485"/>
                </a:lnTo>
                <a:lnTo>
                  <a:pt x="798" y="2483"/>
                </a:lnTo>
                <a:lnTo>
                  <a:pt x="796" y="2481"/>
                </a:lnTo>
                <a:lnTo>
                  <a:pt x="796" y="2480"/>
                </a:lnTo>
                <a:lnTo>
                  <a:pt x="798" y="2478"/>
                </a:lnTo>
                <a:lnTo>
                  <a:pt x="801" y="2476"/>
                </a:lnTo>
                <a:lnTo>
                  <a:pt x="805" y="2472"/>
                </a:lnTo>
                <a:lnTo>
                  <a:pt x="816" y="2465"/>
                </a:lnTo>
                <a:lnTo>
                  <a:pt x="834" y="2454"/>
                </a:lnTo>
                <a:lnTo>
                  <a:pt x="852" y="2443"/>
                </a:lnTo>
                <a:lnTo>
                  <a:pt x="874" y="2432"/>
                </a:lnTo>
                <a:lnTo>
                  <a:pt x="892" y="2425"/>
                </a:lnTo>
                <a:lnTo>
                  <a:pt x="905" y="2420"/>
                </a:lnTo>
                <a:lnTo>
                  <a:pt x="905" y="2409"/>
                </a:lnTo>
                <a:lnTo>
                  <a:pt x="927" y="2392"/>
                </a:lnTo>
                <a:lnTo>
                  <a:pt x="947" y="2370"/>
                </a:lnTo>
                <a:lnTo>
                  <a:pt x="965" y="2347"/>
                </a:lnTo>
                <a:lnTo>
                  <a:pt x="981" y="2323"/>
                </a:lnTo>
                <a:lnTo>
                  <a:pt x="983" y="2321"/>
                </a:lnTo>
                <a:lnTo>
                  <a:pt x="987" y="2321"/>
                </a:lnTo>
                <a:lnTo>
                  <a:pt x="990" y="2320"/>
                </a:lnTo>
                <a:lnTo>
                  <a:pt x="994" y="2318"/>
                </a:lnTo>
                <a:lnTo>
                  <a:pt x="998" y="2316"/>
                </a:lnTo>
                <a:lnTo>
                  <a:pt x="1012" y="2260"/>
                </a:lnTo>
                <a:lnTo>
                  <a:pt x="1016" y="2258"/>
                </a:lnTo>
                <a:lnTo>
                  <a:pt x="1020" y="2254"/>
                </a:lnTo>
                <a:lnTo>
                  <a:pt x="1023" y="2250"/>
                </a:lnTo>
                <a:lnTo>
                  <a:pt x="1027" y="2247"/>
                </a:lnTo>
                <a:lnTo>
                  <a:pt x="1029" y="2245"/>
                </a:lnTo>
                <a:lnTo>
                  <a:pt x="1029" y="2183"/>
                </a:lnTo>
                <a:lnTo>
                  <a:pt x="1038" y="2183"/>
                </a:lnTo>
                <a:lnTo>
                  <a:pt x="1041" y="2167"/>
                </a:lnTo>
                <a:lnTo>
                  <a:pt x="1041" y="2149"/>
                </a:lnTo>
                <a:lnTo>
                  <a:pt x="1045" y="2129"/>
                </a:lnTo>
                <a:lnTo>
                  <a:pt x="1050" y="2118"/>
                </a:lnTo>
                <a:lnTo>
                  <a:pt x="1054" y="2110"/>
                </a:lnTo>
                <a:lnTo>
                  <a:pt x="1058" y="2107"/>
                </a:lnTo>
                <a:lnTo>
                  <a:pt x="1060" y="2101"/>
                </a:lnTo>
                <a:lnTo>
                  <a:pt x="1061" y="2090"/>
                </a:lnTo>
                <a:lnTo>
                  <a:pt x="1061" y="2072"/>
                </a:lnTo>
                <a:lnTo>
                  <a:pt x="1080" y="2072"/>
                </a:lnTo>
                <a:lnTo>
                  <a:pt x="1094" y="2072"/>
                </a:lnTo>
                <a:lnTo>
                  <a:pt x="1109" y="2070"/>
                </a:lnTo>
                <a:lnTo>
                  <a:pt x="1125" y="2072"/>
                </a:lnTo>
                <a:lnTo>
                  <a:pt x="1140" y="2054"/>
                </a:lnTo>
                <a:lnTo>
                  <a:pt x="1158" y="2040"/>
                </a:lnTo>
                <a:lnTo>
                  <a:pt x="1172" y="2025"/>
                </a:lnTo>
                <a:lnTo>
                  <a:pt x="1181" y="2009"/>
                </a:lnTo>
                <a:lnTo>
                  <a:pt x="1185" y="1992"/>
                </a:lnTo>
                <a:lnTo>
                  <a:pt x="1192" y="1976"/>
                </a:lnTo>
                <a:lnTo>
                  <a:pt x="1209" y="1969"/>
                </a:lnTo>
                <a:lnTo>
                  <a:pt x="1212" y="1956"/>
                </a:lnTo>
                <a:lnTo>
                  <a:pt x="1216" y="1936"/>
                </a:lnTo>
                <a:lnTo>
                  <a:pt x="1218" y="1910"/>
                </a:lnTo>
                <a:lnTo>
                  <a:pt x="1220" y="1883"/>
                </a:lnTo>
                <a:lnTo>
                  <a:pt x="1220" y="1856"/>
                </a:lnTo>
                <a:lnTo>
                  <a:pt x="1220" y="1832"/>
                </a:lnTo>
                <a:lnTo>
                  <a:pt x="1221" y="1816"/>
                </a:lnTo>
                <a:lnTo>
                  <a:pt x="1241" y="1807"/>
                </a:lnTo>
                <a:lnTo>
                  <a:pt x="1260" y="1794"/>
                </a:lnTo>
                <a:lnTo>
                  <a:pt x="1274" y="1781"/>
                </a:lnTo>
                <a:lnTo>
                  <a:pt x="1290" y="1769"/>
                </a:lnTo>
                <a:lnTo>
                  <a:pt x="1312" y="1760"/>
                </a:lnTo>
                <a:lnTo>
                  <a:pt x="1312" y="1769"/>
                </a:lnTo>
                <a:lnTo>
                  <a:pt x="1314" y="1770"/>
                </a:lnTo>
                <a:lnTo>
                  <a:pt x="1316" y="1772"/>
                </a:lnTo>
                <a:lnTo>
                  <a:pt x="1316" y="1774"/>
                </a:lnTo>
                <a:lnTo>
                  <a:pt x="1316" y="1776"/>
                </a:lnTo>
                <a:lnTo>
                  <a:pt x="1318" y="1780"/>
                </a:lnTo>
                <a:lnTo>
                  <a:pt x="1314" y="1781"/>
                </a:lnTo>
                <a:lnTo>
                  <a:pt x="1310" y="1783"/>
                </a:lnTo>
                <a:lnTo>
                  <a:pt x="1310" y="1785"/>
                </a:lnTo>
                <a:lnTo>
                  <a:pt x="1309" y="1787"/>
                </a:lnTo>
                <a:lnTo>
                  <a:pt x="1307" y="1789"/>
                </a:lnTo>
                <a:lnTo>
                  <a:pt x="1305" y="1792"/>
                </a:lnTo>
                <a:lnTo>
                  <a:pt x="1309" y="1792"/>
                </a:lnTo>
                <a:lnTo>
                  <a:pt x="1309" y="1796"/>
                </a:lnTo>
                <a:lnTo>
                  <a:pt x="1312" y="1796"/>
                </a:lnTo>
                <a:lnTo>
                  <a:pt x="1312" y="1792"/>
                </a:lnTo>
                <a:lnTo>
                  <a:pt x="1316" y="1790"/>
                </a:lnTo>
                <a:lnTo>
                  <a:pt x="1320" y="1789"/>
                </a:lnTo>
                <a:lnTo>
                  <a:pt x="1321" y="1787"/>
                </a:lnTo>
                <a:lnTo>
                  <a:pt x="1325" y="1785"/>
                </a:lnTo>
                <a:lnTo>
                  <a:pt x="1329" y="1783"/>
                </a:lnTo>
                <a:lnTo>
                  <a:pt x="1329" y="1772"/>
                </a:lnTo>
                <a:lnTo>
                  <a:pt x="1332" y="1772"/>
                </a:lnTo>
                <a:lnTo>
                  <a:pt x="1336" y="1770"/>
                </a:lnTo>
                <a:lnTo>
                  <a:pt x="1338" y="1770"/>
                </a:lnTo>
                <a:lnTo>
                  <a:pt x="1340" y="1769"/>
                </a:lnTo>
                <a:lnTo>
                  <a:pt x="1341" y="1769"/>
                </a:lnTo>
                <a:lnTo>
                  <a:pt x="1345" y="1765"/>
                </a:lnTo>
                <a:lnTo>
                  <a:pt x="1347" y="1761"/>
                </a:lnTo>
                <a:lnTo>
                  <a:pt x="1349" y="1756"/>
                </a:lnTo>
                <a:lnTo>
                  <a:pt x="1341" y="1756"/>
                </a:lnTo>
                <a:lnTo>
                  <a:pt x="1338" y="1760"/>
                </a:lnTo>
                <a:lnTo>
                  <a:pt x="1334" y="1761"/>
                </a:lnTo>
                <a:lnTo>
                  <a:pt x="1330" y="1763"/>
                </a:lnTo>
                <a:lnTo>
                  <a:pt x="1325" y="1763"/>
                </a:lnTo>
                <a:lnTo>
                  <a:pt x="1325" y="1732"/>
                </a:lnTo>
                <a:lnTo>
                  <a:pt x="1343" y="1723"/>
                </a:lnTo>
                <a:lnTo>
                  <a:pt x="1361" y="1716"/>
                </a:lnTo>
                <a:lnTo>
                  <a:pt x="1378" y="1714"/>
                </a:lnTo>
                <a:close/>
                <a:moveTo>
                  <a:pt x="1989" y="672"/>
                </a:moveTo>
                <a:lnTo>
                  <a:pt x="1992" y="690"/>
                </a:lnTo>
                <a:lnTo>
                  <a:pt x="1996" y="707"/>
                </a:lnTo>
                <a:lnTo>
                  <a:pt x="1998" y="729"/>
                </a:lnTo>
                <a:lnTo>
                  <a:pt x="1972" y="729"/>
                </a:lnTo>
                <a:lnTo>
                  <a:pt x="1963" y="716"/>
                </a:lnTo>
                <a:lnTo>
                  <a:pt x="1954" y="707"/>
                </a:lnTo>
                <a:lnTo>
                  <a:pt x="1945" y="701"/>
                </a:lnTo>
                <a:lnTo>
                  <a:pt x="1932" y="696"/>
                </a:lnTo>
                <a:lnTo>
                  <a:pt x="1932" y="689"/>
                </a:lnTo>
                <a:lnTo>
                  <a:pt x="1941" y="689"/>
                </a:lnTo>
                <a:lnTo>
                  <a:pt x="1954" y="681"/>
                </a:lnTo>
                <a:lnTo>
                  <a:pt x="1972" y="676"/>
                </a:lnTo>
                <a:lnTo>
                  <a:pt x="1989" y="672"/>
                </a:lnTo>
                <a:close/>
                <a:moveTo>
                  <a:pt x="1969" y="516"/>
                </a:moveTo>
                <a:lnTo>
                  <a:pt x="1970" y="529"/>
                </a:lnTo>
                <a:lnTo>
                  <a:pt x="1970" y="536"/>
                </a:lnTo>
                <a:lnTo>
                  <a:pt x="1969" y="549"/>
                </a:lnTo>
                <a:lnTo>
                  <a:pt x="1945" y="549"/>
                </a:lnTo>
                <a:lnTo>
                  <a:pt x="1941" y="536"/>
                </a:lnTo>
                <a:lnTo>
                  <a:pt x="1940" y="534"/>
                </a:lnTo>
                <a:lnTo>
                  <a:pt x="1940" y="532"/>
                </a:lnTo>
                <a:lnTo>
                  <a:pt x="1938" y="530"/>
                </a:lnTo>
                <a:lnTo>
                  <a:pt x="1938" y="529"/>
                </a:lnTo>
                <a:lnTo>
                  <a:pt x="1938" y="523"/>
                </a:lnTo>
                <a:lnTo>
                  <a:pt x="1941" y="523"/>
                </a:lnTo>
                <a:lnTo>
                  <a:pt x="1941" y="520"/>
                </a:lnTo>
                <a:lnTo>
                  <a:pt x="1969" y="516"/>
                </a:lnTo>
                <a:close/>
                <a:moveTo>
                  <a:pt x="2018" y="480"/>
                </a:moveTo>
                <a:lnTo>
                  <a:pt x="2041" y="485"/>
                </a:lnTo>
                <a:lnTo>
                  <a:pt x="2050" y="507"/>
                </a:lnTo>
                <a:lnTo>
                  <a:pt x="2061" y="527"/>
                </a:lnTo>
                <a:lnTo>
                  <a:pt x="2074" y="549"/>
                </a:lnTo>
                <a:lnTo>
                  <a:pt x="2081" y="572"/>
                </a:lnTo>
                <a:lnTo>
                  <a:pt x="2074" y="581"/>
                </a:lnTo>
                <a:lnTo>
                  <a:pt x="2069" y="587"/>
                </a:lnTo>
                <a:lnTo>
                  <a:pt x="2060" y="590"/>
                </a:lnTo>
                <a:lnTo>
                  <a:pt x="2045" y="592"/>
                </a:lnTo>
                <a:lnTo>
                  <a:pt x="2040" y="574"/>
                </a:lnTo>
                <a:lnTo>
                  <a:pt x="2032" y="563"/>
                </a:lnTo>
                <a:lnTo>
                  <a:pt x="2021" y="556"/>
                </a:lnTo>
                <a:lnTo>
                  <a:pt x="2005" y="549"/>
                </a:lnTo>
                <a:lnTo>
                  <a:pt x="2005" y="530"/>
                </a:lnTo>
                <a:lnTo>
                  <a:pt x="2007" y="520"/>
                </a:lnTo>
                <a:lnTo>
                  <a:pt x="2010" y="509"/>
                </a:lnTo>
                <a:lnTo>
                  <a:pt x="2014" y="498"/>
                </a:lnTo>
                <a:lnTo>
                  <a:pt x="2018" y="480"/>
                </a:lnTo>
                <a:close/>
                <a:moveTo>
                  <a:pt x="1449" y="0"/>
                </a:moveTo>
                <a:lnTo>
                  <a:pt x="1449" y="9"/>
                </a:lnTo>
                <a:lnTo>
                  <a:pt x="1452" y="21"/>
                </a:lnTo>
                <a:lnTo>
                  <a:pt x="1450" y="34"/>
                </a:lnTo>
                <a:lnTo>
                  <a:pt x="1447" y="47"/>
                </a:lnTo>
                <a:lnTo>
                  <a:pt x="1445" y="56"/>
                </a:lnTo>
                <a:lnTo>
                  <a:pt x="1450" y="70"/>
                </a:lnTo>
                <a:lnTo>
                  <a:pt x="1458" y="81"/>
                </a:lnTo>
                <a:lnTo>
                  <a:pt x="1467" y="90"/>
                </a:lnTo>
                <a:lnTo>
                  <a:pt x="1476" y="101"/>
                </a:lnTo>
                <a:lnTo>
                  <a:pt x="1481" y="114"/>
                </a:lnTo>
                <a:lnTo>
                  <a:pt x="1485" y="132"/>
                </a:lnTo>
                <a:lnTo>
                  <a:pt x="1501" y="132"/>
                </a:lnTo>
                <a:lnTo>
                  <a:pt x="1516" y="129"/>
                </a:lnTo>
                <a:lnTo>
                  <a:pt x="1530" y="125"/>
                </a:lnTo>
                <a:lnTo>
                  <a:pt x="1549" y="120"/>
                </a:lnTo>
                <a:lnTo>
                  <a:pt x="1552" y="125"/>
                </a:lnTo>
                <a:lnTo>
                  <a:pt x="1556" y="130"/>
                </a:lnTo>
                <a:lnTo>
                  <a:pt x="1558" y="134"/>
                </a:lnTo>
                <a:lnTo>
                  <a:pt x="1560" y="140"/>
                </a:lnTo>
                <a:lnTo>
                  <a:pt x="1561" y="149"/>
                </a:lnTo>
                <a:lnTo>
                  <a:pt x="1556" y="150"/>
                </a:lnTo>
                <a:lnTo>
                  <a:pt x="1552" y="154"/>
                </a:lnTo>
                <a:lnTo>
                  <a:pt x="1549" y="158"/>
                </a:lnTo>
                <a:lnTo>
                  <a:pt x="1545" y="163"/>
                </a:lnTo>
                <a:lnTo>
                  <a:pt x="1549" y="163"/>
                </a:lnTo>
                <a:lnTo>
                  <a:pt x="1552" y="167"/>
                </a:lnTo>
                <a:lnTo>
                  <a:pt x="1556" y="169"/>
                </a:lnTo>
                <a:lnTo>
                  <a:pt x="1560" y="170"/>
                </a:lnTo>
                <a:lnTo>
                  <a:pt x="1563" y="170"/>
                </a:lnTo>
                <a:lnTo>
                  <a:pt x="1569" y="172"/>
                </a:lnTo>
                <a:lnTo>
                  <a:pt x="1569" y="156"/>
                </a:lnTo>
                <a:lnTo>
                  <a:pt x="1592" y="158"/>
                </a:lnTo>
                <a:lnTo>
                  <a:pt x="1609" y="163"/>
                </a:lnTo>
                <a:lnTo>
                  <a:pt x="1623" y="170"/>
                </a:lnTo>
                <a:lnTo>
                  <a:pt x="1636" y="176"/>
                </a:lnTo>
                <a:lnTo>
                  <a:pt x="1654" y="181"/>
                </a:lnTo>
                <a:lnTo>
                  <a:pt x="1678" y="183"/>
                </a:lnTo>
                <a:lnTo>
                  <a:pt x="1683" y="200"/>
                </a:lnTo>
                <a:lnTo>
                  <a:pt x="1690" y="207"/>
                </a:lnTo>
                <a:lnTo>
                  <a:pt x="1700" y="210"/>
                </a:lnTo>
                <a:lnTo>
                  <a:pt x="1709" y="212"/>
                </a:lnTo>
                <a:lnTo>
                  <a:pt x="1716" y="216"/>
                </a:lnTo>
                <a:lnTo>
                  <a:pt x="1725" y="223"/>
                </a:lnTo>
                <a:lnTo>
                  <a:pt x="1727" y="229"/>
                </a:lnTo>
                <a:lnTo>
                  <a:pt x="1729" y="232"/>
                </a:lnTo>
                <a:lnTo>
                  <a:pt x="1729" y="238"/>
                </a:lnTo>
                <a:lnTo>
                  <a:pt x="1729" y="243"/>
                </a:lnTo>
                <a:lnTo>
                  <a:pt x="1712" y="243"/>
                </a:lnTo>
                <a:lnTo>
                  <a:pt x="1712" y="256"/>
                </a:lnTo>
                <a:lnTo>
                  <a:pt x="1721" y="256"/>
                </a:lnTo>
                <a:lnTo>
                  <a:pt x="1732" y="252"/>
                </a:lnTo>
                <a:lnTo>
                  <a:pt x="1747" y="245"/>
                </a:lnTo>
                <a:lnTo>
                  <a:pt x="1761" y="238"/>
                </a:lnTo>
                <a:lnTo>
                  <a:pt x="1778" y="232"/>
                </a:lnTo>
                <a:lnTo>
                  <a:pt x="1778" y="245"/>
                </a:lnTo>
                <a:lnTo>
                  <a:pt x="1776" y="260"/>
                </a:lnTo>
                <a:lnTo>
                  <a:pt x="1778" y="272"/>
                </a:lnTo>
                <a:lnTo>
                  <a:pt x="1783" y="287"/>
                </a:lnTo>
                <a:lnTo>
                  <a:pt x="1796" y="301"/>
                </a:lnTo>
                <a:lnTo>
                  <a:pt x="1810" y="318"/>
                </a:lnTo>
                <a:lnTo>
                  <a:pt x="1825" y="332"/>
                </a:lnTo>
                <a:lnTo>
                  <a:pt x="1832" y="345"/>
                </a:lnTo>
                <a:lnTo>
                  <a:pt x="1841" y="432"/>
                </a:lnTo>
                <a:lnTo>
                  <a:pt x="1825" y="430"/>
                </a:lnTo>
                <a:lnTo>
                  <a:pt x="1814" y="425"/>
                </a:lnTo>
                <a:lnTo>
                  <a:pt x="1805" y="418"/>
                </a:lnTo>
                <a:lnTo>
                  <a:pt x="1796" y="412"/>
                </a:lnTo>
                <a:lnTo>
                  <a:pt x="1781" y="409"/>
                </a:lnTo>
                <a:lnTo>
                  <a:pt x="1781" y="412"/>
                </a:lnTo>
                <a:lnTo>
                  <a:pt x="1778" y="412"/>
                </a:lnTo>
                <a:lnTo>
                  <a:pt x="1781" y="425"/>
                </a:lnTo>
                <a:lnTo>
                  <a:pt x="1796" y="430"/>
                </a:lnTo>
                <a:lnTo>
                  <a:pt x="1805" y="441"/>
                </a:lnTo>
                <a:lnTo>
                  <a:pt x="1810" y="452"/>
                </a:lnTo>
                <a:lnTo>
                  <a:pt x="1816" y="467"/>
                </a:lnTo>
                <a:lnTo>
                  <a:pt x="1825" y="480"/>
                </a:lnTo>
                <a:lnTo>
                  <a:pt x="1829" y="483"/>
                </a:lnTo>
                <a:lnTo>
                  <a:pt x="1834" y="485"/>
                </a:lnTo>
                <a:lnTo>
                  <a:pt x="1840" y="487"/>
                </a:lnTo>
                <a:lnTo>
                  <a:pt x="1845" y="487"/>
                </a:lnTo>
                <a:lnTo>
                  <a:pt x="1849" y="489"/>
                </a:lnTo>
                <a:lnTo>
                  <a:pt x="1852" y="492"/>
                </a:lnTo>
                <a:lnTo>
                  <a:pt x="1852" y="512"/>
                </a:lnTo>
                <a:lnTo>
                  <a:pt x="1860" y="518"/>
                </a:lnTo>
                <a:lnTo>
                  <a:pt x="1870" y="525"/>
                </a:lnTo>
                <a:lnTo>
                  <a:pt x="1881" y="530"/>
                </a:lnTo>
                <a:lnTo>
                  <a:pt x="1889" y="536"/>
                </a:lnTo>
                <a:lnTo>
                  <a:pt x="1898" y="572"/>
                </a:lnTo>
                <a:lnTo>
                  <a:pt x="1909" y="572"/>
                </a:lnTo>
                <a:lnTo>
                  <a:pt x="1912" y="609"/>
                </a:lnTo>
                <a:lnTo>
                  <a:pt x="1889" y="609"/>
                </a:lnTo>
                <a:lnTo>
                  <a:pt x="1889" y="612"/>
                </a:lnTo>
                <a:lnTo>
                  <a:pt x="1885" y="612"/>
                </a:lnTo>
                <a:lnTo>
                  <a:pt x="1885" y="625"/>
                </a:lnTo>
                <a:lnTo>
                  <a:pt x="1880" y="625"/>
                </a:lnTo>
                <a:lnTo>
                  <a:pt x="1876" y="625"/>
                </a:lnTo>
                <a:lnTo>
                  <a:pt x="1872" y="627"/>
                </a:lnTo>
                <a:lnTo>
                  <a:pt x="1869" y="629"/>
                </a:lnTo>
                <a:lnTo>
                  <a:pt x="1869" y="632"/>
                </a:lnTo>
                <a:lnTo>
                  <a:pt x="1872" y="632"/>
                </a:lnTo>
                <a:lnTo>
                  <a:pt x="1878" y="634"/>
                </a:lnTo>
                <a:lnTo>
                  <a:pt x="1883" y="634"/>
                </a:lnTo>
                <a:lnTo>
                  <a:pt x="1892" y="632"/>
                </a:lnTo>
                <a:lnTo>
                  <a:pt x="1901" y="632"/>
                </a:lnTo>
                <a:lnTo>
                  <a:pt x="1900" y="650"/>
                </a:lnTo>
                <a:lnTo>
                  <a:pt x="1892" y="663"/>
                </a:lnTo>
                <a:lnTo>
                  <a:pt x="1892" y="669"/>
                </a:lnTo>
                <a:lnTo>
                  <a:pt x="1881" y="669"/>
                </a:lnTo>
                <a:lnTo>
                  <a:pt x="1885" y="696"/>
                </a:lnTo>
                <a:lnTo>
                  <a:pt x="1878" y="696"/>
                </a:lnTo>
                <a:lnTo>
                  <a:pt x="1872" y="698"/>
                </a:lnTo>
                <a:lnTo>
                  <a:pt x="1869" y="700"/>
                </a:lnTo>
                <a:lnTo>
                  <a:pt x="1863" y="700"/>
                </a:lnTo>
                <a:lnTo>
                  <a:pt x="1858" y="700"/>
                </a:lnTo>
                <a:lnTo>
                  <a:pt x="1856" y="696"/>
                </a:lnTo>
                <a:lnTo>
                  <a:pt x="1856" y="694"/>
                </a:lnTo>
                <a:lnTo>
                  <a:pt x="1856" y="692"/>
                </a:lnTo>
                <a:lnTo>
                  <a:pt x="1854" y="690"/>
                </a:lnTo>
                <a:lnTo>
                  <a:pt x="1852" y="689"/>
                </a:lnTo>
                <a:lnTo>
                  <a:pt x="1852" y="705"/>
                </a:lnTo>
                <a:lnTo>
                  <a:pt x="1861" y="707"/>
                </a:lnTo>
                <a:lnTo>
                  <a:pt x="1870" y="707"/>
                </a:lnTo>
                <a:lnTo>
                  <a:pt x="1881" y="709"/>
                </a:lnTo>
                <a:lnTo>
                  <a:pt x="1892" y="703"/>
                </a:lnTo>
                <a:lnTo>
                  <a:pt x="1901" y="705"/>
                </a:lnTo>
                <a:lnTo>
                  <a:pt x="1909" y="710"/>
                </a:lnTo>
                <a:lnTo>
                  <a:pt x="1914" y="716"/>
                </a:lnTo>
                <a:lnTo>
                  <a:pt x="1921" y="720"/>
                </a:lnTo>
                <a:lnTo>
                  <a:pt x="1929" y="720"/>
                </a:lnTo>
                <a:lnTo>
                  <a:pt x="1940" y="714"/>
                </a:lnTo>
                <a:lnTo>
                  <a:pt x="1952" y="712"/>
                </a:lnTo>
                <a:lnTo>
                  <a:pt x="1952" y="720"/>
                </a:lnTo>
                <a:lnTo>
                  <a:pt x="1954" y="723"/>
                </a:lnTo>
                <a:lnTo>
                  <a:pt x="1956" y="727"/>
                </a:lnTo>
                <a:lnTo>
                  <a:pt x="1956" y="730"/>
                </a:lnTo>
                <a:lnTo>
                  <a:pt x="1958" y="736"/>
                </a:lnTo>
                <a:lnTo>
                  <a:pt x="1992" y="732"/>
                </a:lnTo>
                <a:lnTo>
                  <a:pt x="2000" y="743"/>
                </a:lnTo>
                <a:lnTo>
                  <a:pt x="2007" y="754"/>
                </a:lnTo>
                <a:lnTo>
                  <a:pt x="2012" y="765"/>
                </a:lnTo>
                <a:lnTo>
                  <a:pt x="2016" y="780"/>
                </a:lnTo>
                <a:lnTo>
                  <a:pt x="2018" y="792"/>
                </a:lnTo>
                <a:lnTo>
                  <a:pt x="2020" y="801"/>
                </a:lnTo>
                <a:lnTo>
                  <a:pt x="2025" y="809"/>
                </a:lnTo>
                <a:lnTo>
                  <a:pt x="2041" y="812"/>
                </a:lnTo>
                <a:lnTo>
                  <a:pt x="2043" y="809"/>
                </a:lnTo>
                <a:lnTo>
                  <a:pt x="2045" y="807"/>
                </a:lnTo>
                <a:lnTo>
                  <a:pt x="2047" y="803"/>
                </a:lnTo>
                <a:lnTo>
                  <a:pt x="2047" y="801"/>
                </a:lnTo>
                <a:lnTo>
                  <a:pt x="2049" y="796"/>
                </a:lnTo>
                <a:lnTo>
                  <a:pt x="2045" y="785"/>
                </a:lnTo>
                <a:lnTo>
                  <a:pt x="2047" y="774"/>
                </a:lnTo>
                <a:lnTo>
                  <a:pt x="2049" y="763"/>
                </a:lnTo>
                <a:lnTo>
                  <a:pt x="2045" y="752"/>
                </a:lnTo>
                <a:lnTo>
                  <a:pt x="2032" y="749"/>
                </a:lnTo>
                <a:lnTo>
                  <a:pt x="2027" y="730"/>
                </a:lnTo>
                <a:lnTo>
                  <a:pt x="2025" y="709"/>
                </a:lnTo>
                <a:lnTo>
                  <a:pt x="2032" y="700"/>
                </a:lnTo>
                <a:lnTo>
                  <a:pt x="2034" y="687"/>
                </a:lnTo>
                <a:lnTo>
                  <a:pt x="2032" y="674"/>
                </a:lnTo>
                <a:lnTo>
                  <a:pt x="2029" y="660"/>
                </a:lnTo>
                <a:lnTo>
                  <a:pt x="2025" y="643"/>
                </a:lnTo>
                <a:lnTo>
                  <a:pt x="2012" y="643"/>
                </a:lnTo>
                <a:lnTo>
                  <a:pt x="2009" y="612"/>
                </a:lnTo>
                <a:lnTo>
                  <a:pt x="2018" y="612"/>
                </a:lnTo>
                <a:lnTo>
                  <a:pt x="2025" y="609"/>
                </a:lnTo>
                <a:lnTo>
                  <a:pt x="2036" y="609"/>
                </a:lnTo>
                <a:lnTo>
                  <a:pt x="2049" y="609"/>
                </a:lnTo>
                <a:lnTo>
                  <a:pt x="2065" y="627"/>
                </a:lnTo>
                <a:lnTo>
                  <a:pt x="2081" y="643"/>
                </a:lnTo>
                <a:lnTo>
                  <a:pt x="2085" y="654"/>
                </a:lnTo>
                <a:lnTo>
                  <a:pt x="2087" y="665"/>
                </a:lnTo>
                <a:lnTo>
                  <a:pt x="2090" y="676"/>
                </a:lnTo>
                <a:lnTo>
                  <a:pt x="2098" y="685"/>
                </a:lnTo>
                <a:lnTo>
                  <a:pt x="2107" y="674"/>
                </a:lnTo>
                <a:lnTo>
                  <a:pt x="2121" y="672"/>
                </a:lnTo>
                <a:lnTo>
                  <a:pt x="2141" y="672"/>
                </a:lnTo>
                <a:lnTo>
                  <a:pt x="2141" y="696"/>
                </a:lnTo>
                <a:lnTo>
                  <a:pt x="2112" y="709"/>
                </a:lnTo>
                <a:lnTo>
                  <a:pt x="2112" y="712"/>
                </a:lnTo>
                <a:lnTo>
                  <a:pt x="2132" y="712"/>
                </a:lnTo>
                <a:lnTo>
                  <a:pt x="2136" y="714"/>
                </a:lnTo>
                <a:lnTo>
                  <a:pt x="2136" y="714"/>
                </a:lnTo>
                <a:lnTo>
                  <a:pt x="2138" y="714"/>
                </a:lnTo>
                <a:lnTo>
                  <a:pt x="2141" y="716"/>
                </a:lnTo>
                <a:lnTo>
                  <a:pt x="2145" y="716"/>
                </a:lnTo>
                <a:lnTo>
                  <a:pt x="2147" y="740"/>
                </a:lnTo>
                <a:lnTo>
                  <a:pt x="2152" y="761"/>
                </a:lnTo>
                <a:lnTo>
                  <a:pt x="2158" y="780"/>
                </a:lnTo>
                <a:lnTo>
                  <a:pt x="2152" y="840"/>
                </a:lnTo>
                <a:lnTo>
                  <a:pt x="2160" y="858"/>
                </a:lnTo>
                <a:lnTo>
                  <a:pt x="2167" y="878"/>
                </a:lnTo>
                <a:lnTo>
                  <a:pt x="2176" y="896"/>
                </a:lnTo>
                <a:lnTo>
                  <a:pt x="2187" y="910"/>
                </a:lnTo>
                <a:lnTo>
                  <a:pt x="2201" y="923"/>
                </a:lnTo>
                <a:lnTo>
                  <a:pt x="2221" y="929"/>
                </a:lnTo>
                <a:lnTo>
                  <a:pt x="2221" y="943"/>
                </a:lnTo>
                <a:lnTo>
                  <a:pt x="2227" y="949"/>
                </a:lnTo>
                <a:lnTo>
                  <a:pt x="2230" y="952"/>
                </a:lnTo>
                <a:lnTo>
                  <a:pt x="2236" y="958"/>
                </a:lnTo>
                <a:lnTo>
                  <a:pt x="2240" y="961"/>
                </a:lnTo>
                <a:lnTo>
                  <a:pt x="2245" y="965"/>
                </a:lnTo>
                <a:lnTo>
                  <a:pt x="2292" y="972"/>
                </a:lnTo>
                <a:lnTo>
                  <a:pt x="2307" y="983"/>
                </a:lnTo>
                <a:lnTo>
                  <a:pt x="2320" y="998"/>
                </a:lnTo>
                <a:lnTo>
                  <a:pt x="2332" y="1009"/>
                </a:lnTo>
                <a:lnTo>
                  <a:pt x="2352" y="1014"/>
                </a:lnTo>
                <a:lnTo>
                  <a:pt x="2372" y="1016"/>
                </a:lnTo>
                <a:lnTo>
                  <a:pt x="2392" y="1020"/>
                </a:lnTo>
                <a:lnTo>
                  <a:pt x="2409" y="1025"/>
                </a:lnTo>
                <a:lnTo>
                  <a:pt x="2427" y="1032"/>
                </a:lnTo>
                <a:lnTo>
                  <a:pt x="2441" y="1040"/>
                </a:lnTo>
                <a:lnTo>
                  <a:pt x="2445" y="1052"/>
                </a:lnTo>
                <a:lnTo>
                  <a:pt x="2450" y="1052"/>
                </a:lnTo>
                <a:lnTo>
                  <a:pt x="2463" y="1050"/>
                </a:lnTo>
                <a:lnTo>
                  <a:pt x="2481" y="1049"/>
                </a:lnTo>
                <a:lnTo>
                  <a:pt x="2500" y="1047"/>
                </a:lnTo>
                <a:lnTo>
                  <a:pt x="2516" y="1045"/>
                </a:lnTo>
                <a:lnTo>
                  <a:pt x="2525" y="1045"/>
                </a:lnTo>
                <a:lnTo>
                  <a:pt x="2529" y="1040"/>
                </a:lnTo>
                <a:lnTo>
                  <a:pt x="2536" y="1029"/>
                </a:lnTo>
                <a:lnTo>
                  <a:pt x="2547" y="1016"/>
                </a:lnTo>
                <a:lnTo>
                  <a:pt x="2558" y="1003"/>
                </a:lnTo>
                <a:lnTo>
                  <a:pt x="2569" y="989"/>
                </a:lnTo>
                <a:lnTo>
                  <a:pt x="2578" y="976"/>
                </a:lnTo>
                <a:lnTo>
                  <a:pt x="2585" y="967"/>
                </a:lnTo>
                <a:lnTo>
                  <a:pt x="2589" y="965"/>
                </a:lnTo>
                <a:lnTo>
                  <a:pt x="2596" y="961"/>
                </a:lnTo>
                <a:lnTo>
                  <a:pt x="2609" y="956"/>
                </a:lnTo>
                <a:lnTo>
                  <a:pt x="2625" y="949"/>
                </a:lnTo>
                <a:lnTo>
                  <a:pt x="2641" y="941"/>
                </a:lnTo>
                <a:lnTo>
                  <a:pt x="2658" y="934"/>
                </a:lnTo>
                <a:lnTo>
                  <a:pt x="2670" y="930"/>
                </a:lnTo>
                <a:lnTo>
                  <a:pt x="2678" y="929"/>
                </a:lnTo>
                <a:lnTo>
                  <a:pt x="2745" y="940"/>
                </a:lnTo>
                <a:lnTo>
                  <a:pt x="2747" y="947"/>
                </a:lnTo>
                <a:lnTo>
                  <a:pt x="2749" y="952"/>
                </a:lnTo>
                <a:lnTo>
                  <a:pt x="2750" y="958"/>
                </a:lnTo>
                <a:lnTo>
                  <a:pt x="2756" y="961"/>
                </a:lnTo>
                <a:lnTo>
                  <a:pt x="2761" y="963"/>
                </a:lnTo>
                <a:lnTo>
                  <a:pt x="2769" y="965"/>
                </a:lnTo>
                <a:lnTo>
                  <a:pt x="2772" y="965"/>
                </a:lnTo>
                <a:lnTo>
                  <a:pt x="2774" y="967"/>
                </a:lnTo>
                <a:lnTo>
                  <a:pt x="2776" y="965"/>
                </a:lnTo>
                <a:lnTo>
                  <a:pt x="2778" y="965"/>
                </a:lnTo>
                <a:lnTo>
                  <a:pt x="2780" y="965"/>
                </a:lnTo>
                <a:lnTo>
                  <a:pt x="2781" y="967"/>
                </a:lnTo>
                <a:lnTo>
                  <a:pt x="2783" y="969"/>
                </a:lnTo>
                <a:lnTo>
                  <a:pt x="2785" y="972"/>
                </a:lnTo>
                <a:lnTo>
                  <a:pt x="2789" y="976"/>
                </a:lnTo>
                <a:lnTo>
                  <a:pt x="2792" y="978"/>
                </a:lnTo>
                <a:lnTo>
                  <a:pt x="2794" y="981"/>
                </a:lnTo>
                <a:lnTo>
                  <a:pt x="2796" y="983"/>
                </a:lnTo>
                <a:lnTo>
                  <a:pt x="2796" y="989"/>
                </a:lnTo>
                <a:lnTo>
                  <a:pt x="2798" y="996"/>
                </a:lnTo>
                <a:lnTo>
                  <a:pt x="2780" y="1021"/>
                </a:lnTo>
                <a:lnTo>
                  <a:pt x="2763" y="1049"/>
                </a:lnTo>
                <a:lnTo>
                  <a:pt x="2749" y="1076"/>
                </a:lnTo>
                <a:lnTo>
                  <a:pt x="2752" y="1109"/>
                </a:lnTo>
                <a:lnTo>
                  <a:pt x="2741" y="1112"/>
                </a:lnTo>
                <a:lnTo>
                  <a:pt x="2740" y="1120"/>
                </a:lnTo>
                <a:lnTo>
                  <a:pt x="2740" y="1138"/>
                </a:lnTo>
                <a:lnTo>
                  <a:pt x="2740" y="1158"/>
                </a:lnTo>
                <a:lnTo>
                  <a:pt x="2740" y="1180"/>
                </a:lnTo>
                <a:lnTo>
                  <a:pt x="2740" y="1198"/>
                </a:lnTo>
                <a:lnTo>
                  <a:pt x="2738" y="1209"/>
                </a:lnTo>
                <a:lnTo>
                  <a:pt x="2721" y="1216"/>
                </a:lnTo>
                <a:lnTo>
                  <a:pt x="2718" y="1227"/>
                </a:lnTo>
                <a:lnTo>
                  <a:pt x="2714" y="1238"/>
                </a:lnTo>
                <a:lnTo>
                  <a:pt x="2712" y="1249"/>
                </a:lnTo>
                <a:lnTo>
                  <a:pt x="2700" y="1252"/>
                </a:lnTo>
                <a:lnTo>
                  <a:pt x="2689" y="1258"/>
                </a:lnTo>
                <a:lnTo>
                  <a:pt x="2678" y="1265"/>
                </a:lnTo>
                <a:lnTo>
                  <a:pt x="2667" y="1270"/>
                </a:lnTo>
                <a:lnTo>
                  <a:pt x="2652" y="1274"/>
                </a:lnTo>
                <a:lnTo>
                  <a:pt x="2632" y="1276"/>
                </a:lnTo>
                <a:lnTo>
                  <a:pt x="2630" y="1296"/>
                </a:lnTo>
                <a:lnTo>
                  <a:pt x="2625" y="1314"/>
                </a:lnTo>
                <a:lnTo>
                  <a:pt x="2620" y="1330"/>
                </a:lnTo>
                <a:lnTo>
                  <a:pt x="2614" y="1347"/>
                </a:lnTo>
                <a:lnTo>
                  <a:pt x="2612" y="1369"/>
                </a:lnTo>
                <a:lnTo>
                  <a:pt x="2632" y="1372"/>
                </a:lnTo>
                <a:lnTo>
                  <a:pt x="2638" y="1396"/>
                </a:lnTo>
                <a:lnTo>
                  <a:pt x="2632" y="1396"/>
                </a:lnTo>
                <a:lnTo>
                  <a:pt x="2632" y="1400"/>
                </a:lnTo>
                <a:lnTo>
                  <a:pt x="2621" y="1400"/>
                </a:lnTo>
                <a:lnTo>
                  <a:pt x="2621" y="1420"/>
                </a:lnTo>
                <a:lnTo>
                  <a:pt x="2610" y="1425"/>
                </a:lnTo>
                <a:lnTo>
                  <a:pt x="2600" y="1430"/>
                </a:lnTo>
                <a:lnTo>
                  <a:pt x="2585" y="1432"/>
                </a:lnTo>
                <a:lnTo>
                  <a:pt x="2585" y="1429"/>
                </a:lnTo>
                <a:lnTo>
                  <a:pt x="2581" y="1429"/>
                </a:lnTo>
                <a:lnTo>
                  <a:pt x="2581" y="1412"/>
                </a:lnTo>
                <a:lnTo>
                  <a:pt x="2581" y="1398"/>
                </a:lnTo>
                <a:lnTo>
                  <a:pt x="2580" y="1385"/>
                </a:lnTo>
                <a:lnTo>
                  <a:pt x="2572" y="1376"/>
                </a:lnTo>
                <a:lnTo>
                  <a:pt x="2554" y="1367"/>
                </a:lnTo>
                <a:lnTo>
                  <a:pt x="2532" y="1363"/>
                </a:lnTo>
                <a:lnTo>
                  <a:pt x="2509" y="1365"/>
                </a:lnTo>
                <a:lnTo>
                  <a:pt x="2483" y="1369"/>
                </a:lnTo>
                <a:lnTo>
                  <a:pt x="2460" y="1376"/>
                </a:lnTo>
                <a:lnTo>
                  <a:pt x="2440" y="1383"/>
                </a:lnTo>
                <a:lnTo>
                  <a:pt x="2425" y="1392"/>
                </a:lnTo>
                <a:lnTo>
                  <a:pt x="2416" y="1403"/>
                </a:lnTo>
                <a:lnTo>
                  <a:pt x="2403" y="1418"/>
                </a:lnTo>
                <a:lnTo>
                  <a:pt x="2390" y="1432"/>
                </a:lnTo>
                <a:lnTo>
                  <a:pt x="2380" y="1449"/>
                </a:lnTo>
                <a:lnTo>
                  <a:pt x="2370" y="1463"/>
                </a:lnTo>
                <a:lnTo>
                  <a:pt x="2365" y="1476"/>
                </a:lnTo>
                <a:lnTo>
                  <a:pt x="2369" y="1481"/>
                </a:lnTo>
                <a:lnTo>
                  <a:pt x="2370" y="1489"/>
                </a:lnTo>
                <a:lnTo>
                  <a:pt x="2374" y="1494"/>
                </a:lnTo>
                <a:lnTo>
                  <a:pt x="2378" y="1500"/>
                </a:lnTo>
                <a:lnTo>
                  <a:pt x="2385" y="1509"/>
                </a:lnTo>
                <a:lnTo>
                  <a:pt x="2394" y="1514"/>
                </a:lnTo>
                <a:lnTo>
                  <a:pt x="2401" y="1518"/>
                </a:lnTo>
                <a:lnTo>
                  <a:pt x="2407" y="1525"/>
                </a:lnTo>
                <a:lnTo>
                  <a:pt x="2410" y="1536"/>
                </a:lnTo>
                <a:lnTo>
                  <a:pt x="2412" y="1552"/>
                </a:lnTo>
                <a:lnTo>
                  <a:pt x="2398" y="1569"/>
                </a:lnTo>
                <a:lnTo>
                  <a:pt x="2385" y="1590"/>
                </a:lnTo>
                <a:lnTo>
                  <a:pt x="2374" y="1618"/>
                </a:lnTo>
                <a:lnTo>
                  <a:pt x="2367" y="1645"/>
                </a:lnTo>
                <a:lnTo>
                  <a:pt x="2356" y="1670"/>
                </a:lnTo>
                <a:lnTo>
                  <a:pt x="2345" y="1692"/>
                </a:lnTo>
                <a:lnTo>
                  <a:pt x="2338" y="1698"/>
                </a:lnTo>
                <a:lnTo>
                  <a:pt x="2327" y="1705"/>
                </a:lnTo>
                <a:lnTo>
                  <a:pt x="2314" y="1712"/>
                </a:lnTo>
                <a:lnTo>
                  <a:pt x="2305" y="1716"/>
                </a:lnTo>
                <a:lnTo>
                  <a:pt x="2303" y="1736"/>
                </a:lnTo>
                <a:lnTo>
                  <a:pt x="2300" y="1754"/>
                </a:lnTo>
                <a:lnTo>
                  <a:pt x="2298" y="1776"/>
                </a:lnTo>
                <a:lnTo>
                  <a:pt x="2272" y="1776"/>
                </a:lnTo>
                <a:lnTo>
                  <a:pt x="2267" y="1785"/>
                </a:lnTo>
                <a:lnTo>
                  <a:pt x="2256" y="1798"/>
                </a:lnTo>
                <a:lnTo>
                  <a:pt x="2243" y="1810"/>
                </a:lnTo>
                <a:lnTo>
                  <a:pt x="2229" y="1820"/>
                </a:lnTo>
                <a:lnTo>
                  <a:pt x="2218" y="1825"/>
                </a:lnTo>
                <a:lnTo>
                  <a:pt x="2212" y="1838"/>
                </a:lnTo>
                <a:lnTo>
                  <a:pt x="2205" y="1856"/>
                </a:lnTo>
                <a:lnTo>
                  <a:pt x="2192" y="1878"/>
                </a:lnTo>
                <a:lnTo>
                  <a:pt x="2180" y="1901"/>
                </a:lnTo>
                <a:lnTo>
                  <a:pt x="2165" y="1925"/>
                </a:lnTo>
                <a:lnTo>
                  <a:pt x="2150" y="1947"/>
                </a:lnTo>
                <a:lnTo>
                  <a:pt x="2138" y="1967"/>
                </a:lnTo>
                <a:lnTo>
                  <a:pt x="2127" y="1981"/>
                </a:lnTo>
                <a:lnTo>
                  <a:pt x="2121" y="1989"/>
                </a:lnTo>
                <a:lnTo>
                  <a:pt x="2107" y="1998"/>
                </a:lnTo>
                <a:lnTo>
                  <a:pt x="2090" y="2005"/>
                </a:lnTo>
                <a:lnTo>
                  <a:pt x="2072" y="2012"/>
                </a:lnTo>
                <a:lnTo>
                  <a:pt x="2058" y="2020"/>
                </a:lnTo>
                <a:lnTo>
                  <a:pt x="2040" y="2032"/>
                </a:lnTo>
                <a:lnTo>
                  <a:pt x="2023" y="2047"/>
                </a:lnTo>
                <a:lnTo>
                  <a:pt x="2007" y="2060"/>
                </a:lnTo>
                <a:lnTo>
                  <a:pt x="1987" y="2069"/>
                </a:lnTo>
                <a:lnTo>
                  <a:pt x="1965" y="2074"/>
                </a:lnTo>
                <a:lnTo>
                  <a:pt x="1938" y="2072"/>
                </a:lnTo>
                <a:lnTo>
                  <a:pt x="1938" y="2063"/>
                </a:lnTo>
                <a:lnTo>
                  <a:pt x="1930" y="2050"/>
                </a:lnTo>
                <a:lnTo>
                  <a:pt x="1929" y="2034"/>
                </a:lnTo>
                <a:lnTo>
                  <a:pt x="1930" y="2016"/>
                </a:lnTo>
                <a:lnTo>
                  <a:pt x="1932" y="2000"/>
                </a:lnTo>
                <a:lnTo>
                  <a:pt x="1925" y="2000"/>
                </a:lnTo>
                <a:lnTo>
                  <a:pt x="1912" y="2009"/>
                </a:lnTo>
                <a:lnTo>
                  <a:pt x="1896" y="2016"/>
                </a:lnTo>
                <a:lnTo>
                  <a:pt x="1876" y="2020"/>
                </a:lnTo>
                <a:lnTo>
                  <a:pt x="1858" y="2020"/>
                </a:lnTo>
                <a:lnTo>
                  <a:pt x="1852" y="2009"/>
                </a:lnTo>
                <a:lnTo>
                  <a:pt x="1850" y="1994"/>
                </a:lnTo>
                <a:lnTo>
                  <a:pt x="1852" y="1980"/>
                </a:lnTo>
                <a:lnTo>
                  <a:pt x="1858" y="1965"/>
                </a:lnTo>
                <a:lnTo>
                  <a:pt x="1852" y="1963"/>
                </a:lnTo>
                <a:lnTo>
                  <a:pt x="1849" y="1961"/>
                </a:lnTo>
                <a:lnTo>
                  <a:pt x="1843" y="1961"/>
                </a:lnTo>
                <a:lnTo>
                  <a:pt x="1838" y="1960"/>
                </a:lnTo>
                <a:lnTo>
                  <a:pt x="1838" y="1965"/>
                </a:lnTo>
                <a:lnTo>
                  <a:pt x="1832" y="1965"/>
                </a:lnTo>
                <a:lnTo>
                  <a:pt x="1845" y="2000"/>
                </a:lnTo>
                <a:lnTo>
                  <a:pt x="1829" y="2001"/>
                </a:lnTo>
                <a:lnTo>
                  <a:pt x="1816" y="2000"/>
                </a:lnTo>
                <a:lnTo>
                  <a:pt x="1801" y="1996"/>
                </a:lnTo>
                <a:lnTo>
                  <a:pt x="1801" y="1980"/>
                </a:lnTo>
                <a:lnTo>
                  <a:pt x="1798" y="1974"/>
                </a:lnTo>
                <a:lnTo>
                  <a:pt x="1798" y="1970"/>
                </a:lnTo>
                <a:lnTo>
                  <a:pt x="1798" y="1965"/>
                </a:lnTo>
                <a:lnTo>
                  <a:pt x="1800" y="1960"/>
                </a:lnTo>
                <a:lnTo>
                  <a:pt x="1801" y="1952"/>
                </a:lnTo>
                <a:lnTo>
                  <a:pt x="1812" y="1952"/>
                </a:lnTo>
                <a:lnTo>
                  <a:pt x="1820" y="1941"/>
                </a:lnTo>
                <a:lnTo>
                  <a:pt x="1827" y="1929"/>
                </a:lnTo>
                <a:lnTo>
                  <a:pt x="1832" y="1920"/>
                </a:lnTo>
                <a:lnTo>
                  <a:pt x="1838" y="1918"/>
                </a:lnTo>
                <a:lnTo>
                  <a:pt x="1841" y="1916"/>
                </a:lnTo>
                <a:lnTo>
                  <a:pt x="1847" y="1916"/>
                </a:lnTo>
                <a:lnTo>
                  <a:pt x="1850" y="1916"/>
                </a:lnTo>
                <a:lnTo>
                  <a:pt x="1854" y="1914"/>
                </a:lnTo>
                <a:lnTo>
                  <a:pt x="1858" y="1912"/>
                </a:lnTo>
                <a:lnTo>
                  <a:pt x="1861" y="1909"/>
                </a:lnTo>
                <a:lnTo>
                  <a:pt x="1861" y="1889"/>
                </a:lnTo>
                <a:lnTo>
                  <a:pt x="1863" y="1885"/>
                </a:lnTo>
                <a:lnTo>
                  <a:pt x="1869" y="1883"/>
                </a:lnTo>
                <a:lnTo>
                  <a:pt x="1874" y="1881"/>
                </a:lnTo>
                <a:lnTo>
                  <a:pt x="1878" y="1880"/>
                </a:lnTo>
                <a:lnTo>
                  <a:pt x="1881" y="1876"/>
                </a:lnTo>
                <a:lnTo>
                  <a:pt x="1892" y="1860"/>
                </a:lnTo>
                <a:lnTo>
                  <a:pt x="1903" y="1841"/>
                </a:lnTo>
                <a:lnTo>
                  <a:pt x="1918" y="1829"/>
                </a:lnTo>
                <a:lnTo>
                  <a:pt x="1918" y="1809"/>
                </a:lnTo>
                <a:lnTo>
                  <a:pt x="1929" y="1809"/>
                </a:lnTo>
                <a:lnTo>
                  <a:pt x="1932" y="1774"/>
                </a:lnTo>
                <a:lnTo>
                  <a:pt x="1938" y="1741"/>
                </a:lnTo>
                <a:lnTo>
                  <a:pt x="1943" y="1712"/>
                </a:lnTo>
                <a:lnTo>
                  <a:pt x="1947" y="1685"/>
                </a:lnTo>
                <a:lnTo>
                  <a:pt x="1945" y="1660"/>
                </a:lnTo>
                <a:lnTo>
                  <a:pt x="1938" y="1634"/>
                </a:lnTo>
                <a:lnTo>
                  <a:pt x="1921" y="1610"/>
                </a:lnTo>
                <a:lnTo>
                  <a:pt x="1892" y="1589"/>
                </a:lnTo>
                <a:lnTo>
                  <a:pt x="1872" y="1578"/>
                </a:lnTo>
                <a:lnTo>
                  <a:pt x="1847" y="1570"/>
                </a:lnTo>
                <a:lnTo>
                  <a:pt x="1820" y="1563"/>
                </a:lnTo>
                <a:lnTo>
                  <a:pt x="1798" y="1556"/>
                </a:lnTo>
                <a:lnTo>
                  <a:pt x="1781" y="1556"/>
                </a:lnTo>
                <a:lnTo>
                  <a:pt x="1765" y="1541"/>
                </a:lnTo>
                <a:lnTo>
                  <a:pt x="1749" y="1525"/>
                </a:lnTo>
                <a:lnTo>
                  <a:pt x="1730" y="1507"/>
                </a:lnTo>
                <a:lnTo>
                  <a:pt x="1712" y="1496"/>
                </a:lnTo>
                <a:lnTo>
                  <a:pt x="1690" y="1489"/>
                </a:lnTo>
                <a:lnTo>
                  <a:pt x="1669" y="1481"/>
                </a:lnTo>
                <a:lnTo>
                  <a:pt x="1650" y="1474"/>
                </a:lnTo>
                <a:lnTo>
                  <a:pt x="1634" y="1467"/>
                </a:lnTo>
                <a:lnTo>
                  <a:pt x="1620" y="1458"/>
                </a:lnTo>
                <a:lnTo>
                  <a:pt x="1607" y="1447"/>
                </a:lnTo>
                <a:lnTo>
                  <a:pt x="1600" y="1434"/>
                </a:lnTo>
                <a:lnTo>
                  <a:pt x="1596" y="1414"/>
                </a:lnTo>
                <a:lnTo>
                  <a:pt x="1596" y="1390"/>
                </a:lnTo>
                <a:lnTo>
                  <a:pt x="1601" y="1360"/>
                </a:lnTo>
                <a:lnTo>
                  <a:pt x="1625" y="1349"/>
                </a:lnTo>
                <a:lnTo>
                  <a:pt x="1647" y="1336"/>
                </a:lnTo>
                <a:lnTo>
                  <a:pt x="1667" y="1325"/>
                </a:lnTo>
                <a:lnTo>
                  <a:pt x="1690" y="1316"/>
                </a:lnTo>
                <a:lnTo>
                  <a:pt x="1718" y="1310"/>
                </a:lnTo>
                <a:lnTo>
                  <a:pt x="1752" y="1309"/>
                </a:lnTo>
                <a:lnTo>
                  <a:pt x="1765" y="1296"/>
                </a:lnTo>
                <a:lnTo>
                  <a:pt x="1776" y="1285"/>
                </a:lnTo>
                <a:lnTo>
                  <a:pt x="1789" y="1274"/>
                </a:lnTo>
                <a:lnTo>
                  <a:pt x="1800" y="1261"/>
                </a:lnTo>
                <a:lnTo>
                  <a:pt x="1805" y="1245"/>
                </a:lnTo>
                <a:lnTo>
                  <a:pt x="1809" y="1243"/>
                </a:lnTo>
                <a:lnTo>
                  <a:pt x="1812" y="1243"/>
                </a:lnTo>
                <a:lnTo>
                  <a:pt x="1814" y="1243"/>
                </a:lnTo>
                <a:lnTo>
                  <a:pt x="1814" y="1241"/>
                </a:lnTo>
                <a:lnTo>
                  <a:pt x="1818" y="1240"/>
                </a:lnTo>
                <a:lnTo>
                  <a:pt x="1809" y="1221"/>
                </a:lnTo>
                <a:lnTo>
                  <a:pt x="1809" y="1201"/>
                </a:lnTo>
                <a:lnTo>
                  <a:pt x="1812" y="1180"/>
                </a:lnTo>
                <a:lnTo>
                  <a:pt x="1820" y="1161"/>
                </a:lnTo>
                <a:lnTo>
                  <a:pt x="1829" y="1143"/>
                </a:lnTo>
                <a:lnTo>
                  <a:pt x="1836" y="1129"/>
                </a:lnTo>
                <a:lnTo>
                  <a:pt x="1841" y="1116"/>
                </a:lnTo>
                <a:lnTo>
                  <a:pt x="1843" y="1100"/>
                </a:lnTo>
                <a:lnTo>
                  <a:pt x="1841" y="1081"/>
                </a:lnTo>
                <a:lnTo>
                  <a:pt x="1841" y="1063"/>
                </a:lnTo>
                <a:lnTo>
                  <a:pt x="1856" y="1069"/>
                </a:lnTo>
                <a:lnTo>
                  <a:pt x="1869" y="1074"/>
                </a:lnTo>
                <a:lnTo>
                  <a:pt x="1880" y="1076"/>
                </a:lnTo>
                <a:lnTo>
                  <a:pt x="1892" y="1072"/>
                </a:lnTo>
                <a:lnTo>
                  <a:pt x="1887" y="1070"/>
                </a:lnTo>
                <a:lnTo>
                  <a:pt x="1880" y="1067"/>
                </a:lnTo>
                <a:lnTo>
                  <a:pt x="1876" y="1065"/>
                </a:lnTo>
                <a:lnTo>
                  <a:pt x="1870" y="1060"/>
                </a:lnTo>
                <a:lnTo>
                  <a:pt x="1867" y="1054"/>
                </a:lnTo>
                <a:lnTo>
                  <a:pt x="1865" y="1049"/>
                </a:lnTo>
                <a:lnTo>
                  <a:pt x="1870" y="1045"/>
                </a:lnTo>
                <a:lnTo>
                  <a:pt x="1872" y="1043"/>
                </a:lnTo>
                <a:lnTo>
                  <a:pt x="1876" y="1040"/>
                </a:lnTo>
                <a:lnTo>
                  <a:pt x="1878" y="1036"/>
                </a:lnTo>
                <a:lnTo>
                  <a:pt x="1881" y="1032"/>
                </a:lnTo>
                <a:lnTo>
                  <a:pt x="1876" y="1032"/>
                </a:lnTo>
                <a:lnTo>
                  <a:pt x="1872" y="1032"/>
                </a:lnTo>
                <a:lnTo>
                  <a:pt x="1870" y="1030"/>
                </a:lnTo>
                <a:lnTo>
                  <a:pt x="1869" y="1030"/>
                </a:lnTo>
                <a:lnTo>
                  <a:pt x="1869" y="1030"/>
                </a:lnTo>
                <a:lnTo>
                  <a:pt x="1867" y="1027"/>
                </a:lnTo>
                <a:lnTo>
                  <a:pt x="1865" y="1025"/>
                </a:lnTo>
                <a:lnTo>
                  <a:pt x="1861" y="1016"/>
                </a:lnTo>
                <a:lnTo>
                  <a:pt x="1861" y="1005"/>
                </a:lnTo>
                <a:lnTo>
                  <a:pt x="1861" y="992"/>
                </a:lnTo>
                <a:lnTo>
                  <a:pt x="1878" y="987"/>
                </a:lnTo>
                <a:lnTo>
                  <a:pt x="1896" y="983"/>
                </a:lnTo>
                <a:lnTo>
                  <a:pt x="1912" y="976"/>
                </a:lnTo>
                <a:lnTo>
                  <a:pt x="1912" y="972"/>
                </a:lnTo>
                <a:lnTo>
                  <a:pt x="1901" y="972"/>
                </a:lnTo>
                <a:lnTo>
                  <a:pt x="1896" y="974"/>
                </a:lnTo>
                <a:lnTo>
                  <a:pt x="1890" y="976"/>
                </a:lnTo>
                <a:lnTo>
                  <a:pt x="1885" y="976"/>
                </a:lnTo>
                <a:lnTo>
                  <a:pt x="1878" y="976"/>
                </a:lnTo>
                <a:lnTo>
                  <a:pt x="1867" y="934"/>
                </a:lnTo>
                <a:lnTo>
                  <a:pt x="1854" y="894"/>
                </a:lnTo>
                <a:lnTo>
                  <a:pt x="1841" y="856"/>
                </a:lnTo>
                <a:lnTo>
                  <a:pt x="1841" y="836"/>
                </a:lnTo>
                <a:lnTo>
                  <a:pt x="1834" y="823"/>
                </a:lnTo>
                <a:lnTo>
                  <a:pt x="1827" y="810"/>
                </a:lnTo>
                <a:lnTo>
                  <a:pt x="1821" y="796"/>
                </a:lnTo>
                <a:lnTo>
                  <a:pt x="1818" y="776"/>
                </a:lnTo>
                <a:lnTo>
                  <a:pt x="1825" y="776"/>
                </a:lnTo>
                <a:lnTo>
                  <a:pt x="1830" y="772"/>
                </a:lnTo>
                <a:lnTo>
                  <a:pt x="1836" y="770"/>
                </a:lnTo>
                <a:lnTo>
                  <a:pt x="1843" y="769"/>
                </a:lnTo>
                <a:lnTo>
                  <a:pt x="1852" y="769"/>
                </a:lnTo>
                <a:lnTo>
                  <a:pt x="1852" y="776"/>
                </a:lnTo>
                <a:lnTo>
                  <a:pt x="1854" y="778"/>
                </a:lnTo>
                <a:lnTo>
                  <a:pt x="1856" y="780"/>
                </a:lnTo>
                <a:lnTo>
                  <a:pt x="1856" y="781"/>
                </a:lnTo>
                <a:lnTo>
                  <a:pt x="1856" y="785"/>
                </a:lnTo>
                <a:lnTo>
                  <a:pt x="1858" y="789"/>
                </a:lnTo>
                <a:lnTo>
                  <a:pt x="1881" y="789"/>
                </a:lnTo>
                <a:lnTo>
                  <a:pt x="1889" y="776"/>
                </a:lnTo>
                <a:lnTo>
                  <a:pt x="1878" y="767"/>
                </a:lnTo>
                <a:lnTo>
                  <a:pt x="1865" y="758"/>
                </a:lnTo>
                <a:lnTo>
                  <a:pt x="1852" y="756"/>
                </a:lnTo>
                <a:lnTo>
                  <a:pt x="1840" y="761"/>
                </a:lnTo>
                <a:lnTo>
                  <a:pt x="1827" y="767"/>
                </a:lnTo>
                <a:lnTo>
                  <a:pt x="1812" y="770"/>
                </a:lnTo>
                <a:lnTo>
                  <a:pt x="1792" y="772"/>
                </a:lnTo>
                <a:lnTo>
                  <a:pt x="1792" y="769"/>
                </a:lnTo>
                <a:lnTo>
                  <a:pt x="1789" y="769"/>
                </a:lnTo>
                <a:lnTo>
                  <a:pt x="1785" y="736"/>
                </a:lnTo>
                <a:lnTo>
                  <a:pt x="1776" y="709"/>
                </a:lnTo>
                <a:lnTo>
                  <a:pt x="1763" y="687"/>
                </a:lnTo>
                <a:lnTo>
                  <a:pt x="1750" y="667"/>
                </a:lnTo>
                <a:lnTo>
                  <a:pt x="1740" y="647"/>
                </a:lnTo>
                <a:lnTo>
                  <a:pt x="1729" y="625"/>
                </a:lnTo>
                <a:lnTo>
                  <a:pt x="1725" y="600"/>
                </a:lnTo>
                <a:lnTo>
                  <a:pt x="1736" y="596"/>
                </a:lnTo>
                <a:lnTo>
                  <a:pt x="1747" y="594"/>
                </a:lnTo>
                <a:lnTo>
                  <a:pt x="1761" y="592"/>
                </a:lnTo>
                <a:lnTo>
                  <a:pt x="1770" y="607"/>
                </a:lnTo>
                <a:lnTo>
                  <a:pt x="1781" y="623"/>
                </a:lnTo>
                <a:lnTo>
                  <a:pt x="1789" y="640"/>
                </a:lnTo>
                <a:lnTo>
                  <a:pt x="1792" y="640"/>
                </a:lnTo>
                <a:lnTo>
                  <a:pt x="1792" y="596"/>
                </a:lnTo>
                <a:lnTo>
                  <a:pt x="1781" y="592"/>
                </a:lnTo>
                <a:lnTo>
                  <a:pt x="1776" y="589"/>
                </a:lnTo>
                <a:lnTo>
                  <a:pt x="1769" y="587"/>
                </a:lnTo>
                <a:lnTo>
                  <a:pt x="1761" y="585"/>
                </a:lnTo>
                <a:lnTo>
                  <a:pt x="1752" y="583"/>
                </a:lnTo>
                <a:lnTo>
                  <a:pt x="1752" y="545"/>
                </a:lnTo>
                <a:lnTo>
                  <a:pt x="1745" y="545"/>
                </a:lnTo>
                <a:lnTo>
                  <a:pt x="1741" y="541"/>
                </a:lnTo>
                <a:lnTo>
                  <a:pt x="1740" y="541"/>
                </a:lnTo>
                <a:lnTo>
                  <a:pt x="1734" y="541"/>
                </a:lnTo>
                <a:lnTo>
                  <a:pt x="1729" y="540"/>
                </a:lnTo>
                <a:lnTo>
                  <a:pt x="1729" y="529"/>
                </a:lnTo>
                <a:lnTo>
                  <a:pt x="1723" y="523"/>
                </a:lnTo>
                <a:lnTo>
                  <a:pt x="1718" y="518"/>
                </a:lnTo>
                <a:lnTo>
                  <a:pt x="1712" y="512"/>
                </a:lnTo>
                <a:lnTo>
                  <a:pt x="1701" y="516"/>
                </a:lnTo>
                <a:lnTo>
                  <a:pt x="1700" y="521"/>
                </a:lnTo>
                <a:lnTo>
                  <a:pt x="1698" y="525"/>
                </a:lnTo>
                <a:lnTo>
                  <a:pt x="1698" y="529"/>
                </a:lnTo>
                <a:lnTo>
                  <a:pt x="1698" y="536"/>
                </a:lnTo>
                <a:lnTo>
                  <a:pt x="1712" y="540"/>
                </a:lnTo>
                <a:lnTo>
                  <a:pt x="1723" y="545"/>
                </a:lnTo>
                <a:lnTo>
                  <a:pt x="1730" y="556"/>
                </a:lnTo>
                <a:lnTo>
                  <a:pt x="1732" y="572"/>
                </a:lnTo>
                <a:lnTo>
                  <a:pt x="1721" y="580"/>
                </a:lnTo>
                <a:lnTo>
                  <a:pt x="1710" y="585"/>
                </a:lnTo>
                <a:lnTo>
                  <a:pt x="1692" y="589"/>
                </a:lnTo>
                <a:lnTo>
                  <a:pt x="1674" y="545"/>
                </a:lnTo>
                <a:lnTo>
                  <a:pt x="1650" y="505"/>
                </a:lnTo>
                <a:lnTo>
                  <a:pt x="1625" y="469"/>
                </a:lnTo>
                <a:lnTo>
                  <a:pt x="1610" y="450"/>
                </a:lnTo>
                <a:lnTo>
                  <a:pt x="1596" y="436"/>
                </a:lnTo>
                <a:lnTo>
                  <a:pt x="1581" y="420"/>
                </a:lnTo>
                <a:lnTo>
                  <a:pt x="1569" y="400"/>
                </a:lnTo>
                <a:lnTo>
                  <a:pt x="1558" y="400"/>
                </a:lnTo>
                <a:lnTo>
                  <a:pt x="1552" y="385"/>
                </a:lnTo>
                <a:lnTo>
                  <a:pt x="1547" y="374"/>
                </a:lnTo>
                <a:lnTo>
                  <a:pt x="1541" y="365"/>
                </a:lnTo>
                <a:lnTo>
                  <a:pt x="1536" y="356"/>
                </a:lnTo>
                <a:lnTo>
                  <a:pt x="1530" y="343"/>
                </a:lnTo>
                <a:lnTo>
                  <a:pt x="1529" y="325"/>
                </a:lnTo>
                <a:lnTo>
                  <a:pt x="1549" y="312"/>
                </a:lnTo>
                <a:lnTo>
                  <a:pt x="1565" y="300"/>
                </a:lnTo>
                <a:lnTo>
                  <a:pt x="1561" y="300"/>
                </a:lnTo>
                <a:lnTo>
                  <a:pt x="1561" y="296"/>
                </a:lnTo>
                <a:lnTo>
                  <a:pt x="1549" y="305"/>
                </a:lnTo>
                <a:lnTo>
                  <a:pt x="1538" y="312"/>
                </a:lnTo>
                <a:lnTo>
                  <a:pt x="1525" y="320"/>
                </a:lnTo>
                <a:lnTo>
                  <a:pt x="1509" y="325"/>
                </a:lnTo>
                <a:lnTo>
                  <a:pt x="1503" y="314"/>
                </a:lnTo>
                <a:lnTo>
                  <a:pt x="1498" y="307"/>
                </a:lnTo>
                <a:lnTo>
                  <a:pt x="1492" y="298"/>
                </a:lnTo>
                <a:lnTo>
                  <a:pt x="1489" y="285"/>
                </a:lnTo>
                <a:lnTo>
                  <a:pt x="1485" y="283"/>
                </a:lnTo>
                <a:lnTo>
                  <a:pt x="1483" y="283"/>
                </a:lnTo>
                <a:lnTo>
                  <a:pt x="1481" y="283"/>
                </a:lnTo>
                <a:lnTo>
                  <a:pt x="1480" y="281"/>
                </a:lnTo>
                <a:lnTo>
                  <a:pt x="1478" y="280"/>
                </a:lnTo>
                <a:lnTo>
                  <a:pt x="1476" y="278"/>
                </a:lnTo>
                <a:lnTo>
                  <a:pt x="1474" y="274"/>
                </a:lnTo>
                <a:lnTo>
                  <a:pt x="1474" y="270"/>
                </a:lnTo>
                <a:lnTo>
                  <a:pt x="1472" y="265"/>
                </a:lnTo>
                <a:lnTo>
                  <a:pt x="1469" y="263"/>
                </a:lnTo>
                <a:lnTo>
                  <a:pt x="1467" y="263"/>
                </a:lnTo>
                <a:lnTo>
                  <a:pt x="1465" y="263"/>
                </a:lnTo>
                <a:lnTo>
                  <a:pt x="1463" y="261"/>
                </a:lnTo>
                <a:lnTo>
                  <a:pt x="1461" y="260"/>
                </a:lnTo>
                <a:lnTo>
                  <a:pt x="1449" y="243"/>
                </a:lnTo>
                <a:lnTo>
                  <a:pt x="1441" y="223"/>
                </a:lnTo>
                <a:lnTo>
                  <a:pt x="1447" y="221"/>
                </a:lnTo>
                <a:lnTo>
                  <a:pt x="1452" y="221"/>
                </a:lnTo>
                <a:lnTo>
                  <a:pt x="1456" y="220"/>
                </a:lnTo>
                <a:lnTo>
                  <a:pt x="1461" y="220"/>
                </a:lnTo>
                <a:lnTo>
                  <a:pt x="1463" y="218"/>
                </a:lnTo>
                <a:lnTo>
                  <a:pt x="1467" y="214"/>
                </a:lnTo>
                <a:lnTo>
                  <a:pt x="1469" y="210"/>
                </a:lnTo>
                <a:lnTo>
                  <a:pt x="1469" y="205"/>
                </a:lnTo>
                <a:lnTo>
                  <a:pt x="1470" y="201"/>
                </a:lnTo>
                <a:lnTo>
                  <a:pt x="1472" y="198"/>
                </a:lnTo>
                <a:lnTo>
                  <a:pt x="1472" y="194"/>
                </a:lnTo>
                <a:lnTo>
                  <a:pt x="1472" y="189"/>
                </a:lnTo>
                <a:lnTo>
                  <a:pt x="1458" y="178"/>
                </a:lnTo>
                <a:lnTo>
                  <a:pt x="1441" y="160"/>
                </a:lnTo>
                <a:lnTo>
                  <a:pt x="1429" y="138"/>
                </a:lnTo>
                <a:lnTo>
                  <a:pt x="1414" y="114"/>
                </a:lnTo>
                <a:lnTo>
                  <a:pt x="1400" y="90"/>
                </a:lnTo>
                <a:lnTo>
                  <a:pt x="1381" y="69"/>
                </a:lnTo>
                <a:lnTo>
                  <a:pt x="1363" y="54"/>
                </a:lnTo>
                <a:lnTo>
                  <a:pt x="1341" y="43"/>
                </a:lnTo>
                <a:lnTo>
                  <a:pt x="1341" y="12"/>
                </a:lnTo>
                <a:lnTo>
                  <a:pt x="1372" y="9"/>
                </a:lnTo>
                <a:lnTo>
                  <a:pt x="1374" y="9"/>
                </a:lnTo>
                <a:lnTo>
                  <a:pt x="1378" y="10"/>
                </a:lnTo>
                <a:lnTo>
                  <a:pt x="1380" y="14"/>
                </a:lnTo>
                <a:lnTo>
                  <a:pt x="1381" y="16"/>
                </a:lnTo>
                <a:lnTo>
                  <a:pt x="1385" y="16"/>
                </a:lnTo>
                <a:lnTo>
                  <a:pt x="1389" y="16"/>
                </a:lnTo>
                <a:lnTo>
                  <a:pt x="1392" y="5"/>
                </a:lnTo>
                <a:lnTo>
                  <a:pt x="1449" y="0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3779912" y="1504179"/>
            <a:ext cx="1746222" cy="1685307"/>
          </a:xfrm>
          <a:custGeom>
            <a:avLst/>
            <a:gdLst>
              <a:gd name="T0" fmla="*/ 4535 w 4544"/>
              <a:gd name="T1" fmla="*/ 3805 h 4129"/>
              <a:gd name="T2" fmla="*/ 4471 w 4544"/>
              <a:gd name="T3" fmla="*/ 4096 h 4129"/>
              <a:gd name="T4" fmla="*/ 4291 w 4544"/>
              <a:gd name="T5" fmla="*/ 3989 h 4129"/>
              <a:gd name="T6" fmla="*/ 4264 w 4544"/>
              <a:gd name="T7" fmla="*/ 3820 h 4129"/>
              <a:gd name="T8" fmla="*/ 4259 w 4544"/>
              <a:gd name="T9" fmla="*/ 3604 h 4129"/>
              <a:gd name="T10" fmla="*/ 4428 w 4544"/>
              <a:gd name="T11" fmla="*/ 3440 h 4129"/>
              <a:gd name="T12" fmla="*/ 1000 w 4544"/>
              <a:gd name="T13" fmla="*/ 2224 h 4129"/>
              <a:gd name="T14" fmla="*/ 984 w 4544"/>
              <a:gd name="T15" fmla="*/ 2164 h 4129"/>
              <a:gd name="T16" fmla="*/ 751 w 4544"/>
              <a:gd name="T17" fmla="*/ 1807 h 4129"/>
              <a:gd name="T18" fmla="*/ 2191 w 4544"/>
              <a:gd name="T19" fmla="*/ 120 h 4129"/>
              <a:gd name="T20" fmla="*/ 2451 w 4544"/>
              <a:gd name="T21" fmla="*/ 249 h 4129"/>
              <a:gd name="T22" fmla="*/ 2580 w 4544"/>
              <a:gd name="T23" fmla="*/ 320 h 4129"/>
              <a:gd name="T24" fmla="*/ 2777 w 4544"/>
              <a:gd name="T25" fmla="*/ 380 h 4129"/>
              <a:gd name="T26" fmla="*/ 2975 w 4544"/>
              <a:gd name="T27" fmla="*/ 613 h 4129"/>
              <a:gd name="T28" fmla="*/ 3297 w 4544"/>
              <a:gd name="T29" fmla="*/ 660 h 4129"/>
              <a:gd name="T30" fmla="*/ 3673 w 4544"/>
              <a:gd name="T31" fmla="*/ 800 h 4129"/>
              <a:gd name="T32" fmla="*/ 3697 w 4544"/>
              <a:gd name="T33" fmla="*/ 1138 h 4129"/>
              <a:gd name="T34" fmla="*/ 3579 w 4544"/>
              <a:gd name="T35" fmla="*/ 1522 h 4129"/>
              <a:gd name="T36" fmla="*/ 3464 w 4544"/>
              <a:gd name="T37" fmla="*/ 1667 h 4129"/>
              <a:gd name="T38" fmla="*/ 3260 w 4544"/>
              <a:gd name="T39" fmla="*/ 2100 h 4129"/>
              <a:gd name="T40" fmla="*/ 3511 w 4544"/>
              <a:gd name="T41" fmla="*/ 2024 h 4129"/>
              <a:gd name="T42" fmla="*/ 3531 w 4544"/>
              <a:gd name="T43" fmla="*/ 2278 h 4129"/>
              <a:gd name="T44" fmla="*/ 3488 w 4544"/>
              <a:gd name="T45" fmla="*/ 2556 h 4129"/>
              <a:gd name="T46" fmla="*/ 3604 w 4544"/>
              <a:gd name="T47" fmla="*/ 2833 h 4129"/>
              <a:gd name="T48" fmla="*/ 3864 w 4544"/>
              <a:gd name="T49" fmla="*/ 3033 h 4129"/>
              <a:gd name="T50" fmla="*/ 3711 w 4544"/>
              <a:gd name="T51" fmla="*/ 3224 h 4129"/>
              <a:gd name="T52" fmla="*/ 3506 w 4544"/>
              <a:gd name="T53" fmla="*/ 3420 h 4129"/>
              <a:gd name="T54" fmla="*/ 3397 w 4544"/>
              <a:gd name="T55" fmla="*/ 3460 h 4129"/>
              <a:gd name="T56" fmla="*/ 3049 w 4544"/>
              <a:gd name="T57" fmla="*/ 3385 h 4129"/>
              <a:gd name="T58" fmla="*/ 2708 w 4544"/>
              <a:gd name="T59" fmla="*/ 3300 h 4129"/>
              <a:gd name="T60" fmla="*/ 2475 w 4544"/>
              <a:gd name="T61" fmla="*/ 3482 h 4129"/>
              <a:gd name="T62" fmla="*/ 2444 w 4544"/>
              <a:gd name="T63" fmla="*/ 3764 h 4129"/>
              <a:gd name="T64" fmla="*/ 2240 w 4544"/>
              <a:gd name="T65" fmla="*/ 3876 h 4129"/>
              <a:gd name="T66" fmla="*/ 2035 w 4544"/>
              <a:gd name="T67" fmla="*/ 3825 h 4129"/>
              <a:gd name="T68" fmla="*/ 1864 w 4544"/>
              <a:gd name="T69" fmla="*/ 3716 h 4129"/>
              <a:gd name="T70" fmla="*/ 1519 w 4544"/>
              <a:gd name="T71" fmla="*/ 3729 h 4129"/>
              <a:gd name="T72" fmla="*/ 1248 w 4544"/>
              <a:gd name="T73" fmla="*/ 3678 h 4129"/>
              <a:gd name="T74" fmla="*/ 988 w 4544"/>
              <a:gd name="T75" fmla="*/ 3545 h 4129"/>
              <a:gd name="T76" fmla="*/ 880 w 4544"/>
              <a:gd name="T77" fmla="*/ 3444 h 4129"/>
              <a:gd name="T78" fmla="*/ 1024 w 4544"/>
              <a:gd name="T79" fmla="*/ 2938 h 4129"/>
              <a:gd name="T80" fmla="*/ 1106 w 4544"/>
              <a:gd name="T81" fmla="*/ 2436 h 4129"/>
              <a:gd name="T82" fmla="*/ 1262 w 4544"/>
              <a:gd name="T83" fmla="*/ 2674 h 4129"/>
              <a:gd name="T84" fmla="*/ 1102 w 4544"/>
              <a:gd name="T85" fmla="*/ 2285 h 4129"/>
              <a:gd name="T86" fmla="*/ 1044 w 4544"/>
              <a:gd name="T87" fmla="*/ 2124 h 4129"/>
              <a:gd name="T88" fmla="*/ 815 w 4544"/>
              <a:gd name="T89" fmla="*/ 1753 h 4129"/>
              <a:gd name="T90" fmla="*/ 691 w 4544"/>
              <a:gd name="T91" fmla="*/ 1614 h 4129"/>
              <a:gd name="T92" fmla="*/ 439 w 4544"/>
              <a:gd name="T93" fmla="*/ 1489 h 4129"/>
              <a:gd name="T94" fmla="*/ 100 w 4544"/>
              <a:gd name="T95" fmla="*/ 1365 h 4129"/>
              <a:gd name="T96" fmla="*/ 53 w 4544"/>
              <a:gd name="T97" fmla="*/ 1216 h 4129"/>
              <a:gd name="T98" fmla="*/ 0 w 4544"/>
              <a:gd name="T99" fmla="*/ 1162 h 4129"/>
              <a:gd name="T100" fmla="*/ 229 w 4544"/>
              <a:gd name="T101" fmla="*/ 1031 h 4129"/>
              <a:gd name="T102" fmla="*/ 375 w 4544"/>
              <a:gd name="T103" fmla="*/ 1011 h 4129"/>
              <a:gd name="T104" fmla="*/ 546 w 4544"/>
              <a:gd name="T105" fmla="*/ 1004 h 4129"/>
              <a:gd name="T106" fmla="*/ 760 w 4544"/>
              <a:gd name="T107" fmla="*/ 1056 h 4129"/>
              <a:gd name="T108" fmla="*/ 844 w 4544"/>
              <a:gd name="T109" fmla="*/ 1116 h 4129"/>
              <a:gd name="T110" fmla="*/ 1037 w 4544"/>
              <a:gd name="T111" fmla="*/ 1073 h 4129"/>
              <a:gd name="T112" fmla="*/ 886 w 4544"/>
              <a:gd name="T113" fmla="*/ 662 h 4129"/>
              <a:gd name="T114" fmla="*/ 1068 w 4544"/>
              <a:gd name="T115" fmla="*/ 642 h 4129"/>
              <a:gd name="T116" fmla="*/ 1389 w 4544"/>
              <a:gd name="T117" fmla="*/ 787 h 4129"/>
              <a:gd name="T118" fmla="*/ 1522 w 4544"/>
              <a:gd name="T119" fmla="*/ 596 h 4129"/>
              <a:gd name="T120" fmla="*/ 1862 w 4544"/>
              <a:gd name="T121" fmla="*/ 344 h 4129"/>
              <a:gd name="T122" fmla="*/ 1960 w 4544"/>
              <a:gd name="T123" fmla="*/ 45 h 4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44" h="4129">
                <a:moveTo>
                  <a:pt x="4428" y="3384"/>
                </a:moveTo>
                <a:lnTo>
                  <a:pt x="4468" y="3384"/>
                </a:lnTo>
                <a:lnTo>
                  <a:pt x="4471" y="3407"/>
                </a:lnTo>
                <a:lnTo>
                  <a:pt x="4477" y="3427"/>
                </a:lnTo>
                <a:lnTo>
                  <a:pt x="4484" y="3444"/>
                </a:lnTo>
                <a:lnTo>
                  <a:pt x="4486" y="3458"/>
                </a:lnTo>
                <a:lnTo>
                  <a:pt x="4486" y="3476"/>
                </a:lnTo>
                <a:lnTo>
                  <a:pt x="4482" y="3493"/>
                </a:lnTo>
                <a:lnTo>
                  <a:pt x="4480" y="3504"/>
                </a:lnTo>
                <a:lnTo>
                  <a:pt x="4479" y="3524"/>
                </a:lnTo>
                <a:lnTo>
                  <a:pt x="4482" y="3540"/>
                </a:lnTo>
                <a:lnTo>
                  <a:pt x="4488" y="3554"/>
                </a:lnTo>
                <a:lnTo>
                  <a:pt x="4491" y="3567"/>
                </a:lnTo>
                <a:lnTo>
                  <a:pt x="4506" y="3574"/>
                </a:lnTo>
                <a:lnTo>
                  <a:pt x="4513" y="3582"/>
                </a:lnTo>
                <a:lnTo>
                  <a:pt x="4515" y="3593"/>
                </a:lnTo>
                <a:lnTo>
                  <a:pt x="4517" y="3613"/>
                </a:lnTo>
                <a:lnTo>
                  <a:pt x="4520" y="3622"/>
                </a:lnTo>
                <a:lnTo>
                  <a:pt x="4520" y="3629"/>
                </a:lnTo>
                <a:lnTo>
                  <a:pt x="4519" y="3638"/>
                </a:lnTo>
                <a:lnTo>
                  <a:pt x="4519" y="3647"/>
                </a:lnTo>
                <a:lnTo>
                  <a:pt x="4520" y="3660"/>
                </a:lnTo>
                <a:lnTo>
                  <a:pt x="4522" y="3665"/>
                </a:lnTo>
                <a:lnTo>
                  <a:pt x="4526" y="3671"/>
                </a:lnTo>
                <a:lnTo>
                  <a:pt x="4529" y="3676"/>
                </a:lnTo>
                <a:lnTo>
                  <a:pt x="4533" y="3684"/>
                </a:lnTo>
                <a:lnTo>
                  <a:pt x="4537" y="3689"/>
                </a:lnTo>
                <a:lnTo>
                  <a:pt x="4544" y="3787"/>
                </a:lnTo>
                <a:lnTo>
                  <a:pt x="4535" y="3805"/>
                </a:lnTo>
                <a:lnTo>
                  <a:pt x="4524" y="3824"/>
                </a:lnTo>
                <a:lnTo>
                  <a:pt x="4513" y="3844"/>
                </a:lnTo>
                <a:lnTo>
                  <a:pt x="4504" y="3860"/>
                </a:lnTo>
                <a:lnTo>
                  <a:pt x="4500" y="3887"/>
                </a:lnTo>
                <a:lnTo>
                  <a:pt x="4502" y="3911"/>
                </a:lnTo>
                <a:lnTo>
                  <a:pt x="4509" y="3936"/>
                </a:lnTo>
                <a:lnTo>
                  <a:pt x="4513" y="3958"/>
                </a:lnTo>
                <a:lnTo>
                  <a:pt x="4513" y="3982"/>
                </a:lnTo>
                <a:lnTo>
                  <a:pt x="4504" y="4004"/>
                </a:lnTo>
                <a:lnTo>
                  <a:pt x="4500" y="4007"/>
                </a:lnTo>
                <a:lnTo>
                  <a:pt x="4495" y="4009"/>
                </a:lnTo>
                <a:lnTo>
                  <a:pt x="4491" y="4013"/>
                </a:lnTo>
                <a:lnTo>
                  <a:pt x="4488" y="4014"/>
                </a:lnTo>
                <a:lnTo>
                  <a:pt x="4484" y="4020"/>
                </a:lnTo>
                <a:lnTo>
                  <a:pt x="4491" y="4020"/>
                </a:lnTo>
                <a:lnTo>
                  <a:pt x="4495" y="4018"/>
                </a:lnTo>
                <a:lnTo>
                  <a:pt x="4495" y="4018"/>
                </a:lnTo>
                <a:lnTo>
                  <a:pt x="4497" y="4018"/>
                </a:lnTo>
                <a:lnTo>
                  <a:pt x="4500" y="4016"/>
                </a:lnTo>
                <a:lnTo>
                  <a:pt x="4504" y="4016"/>
                </a:lnTo>
                <a:lnTo>
                  <a:pt x="4502" y="4029"/>
                </a:lnTo>
                <a:lnTo>
                  <a:pt x="4497" y="4038"/>
                </a:lnTo>
                <a:lnTo>
                  <a:pt x="4491" y="4044"/>
                </a:lnTo>
                <a:lnTo>
                  <a:pt x="4486" y="4047"/>
                </a:lnTo>
                <a:lnTo>
                  <a:pt x="4480" y="4056"/>
                </a:lnTo>
                <a:lnTo>
                  <a:pt x="4484" y="4076"/>
                </a:lnTo>
                <a:lnTo>
                  <a:pt x="4480" y="4084"/>
                </a:lnTo>
                <a:lnTo>
                  <a:pt x="4475" y="4091"/>
                </a:lnTo>
                <a:lnTo>
                  <a:pt x="4471" y="4096"/>
                </a:lnTo>
                <a:lnTo>
                  <a:pt x="4468" y="4109"/>
                </a:lnTo>
                <a:lnTo>
                  <a:pt x="4471" y="4111"/>
                </a:lnTo>
                <a:lnTo>
                  <a:pt x="4473" y="4111"/>
                </a:lnTo>
                <a:lnTo>
                  <a:pt x="4475" y="4113"/>
                </a:lnTo>
                <a:lnTo>
                  <a:pt x="4475" y="4114"/>
                </a:lnTo>
                <a:lnTo>
                  <a:pt x="4475" y="4116"/>
                </a:lnTo>
                <a:lnTo>
                  <a:pt x="4475" y="4120"/>
                </a:lnTo>
                <a:lnTo>
                  <a:pt x="4477" y="4124"/>
                </a:lnTo>
                <a:lnTo>
                  <a:pt x="4464" y="4127"/>
                </a:lnTo>
                <a:lnTo>
                  <a:pt x="4453" y="4129"/>
                </a:lnTo>
                <a:lnTo>
                  <a:pt x="4440" y="4127"/>
                </a:lnTo>
                <a:lnTo>
                  <a:pt x="4424" y="4124"/>
                </a:lnTo>
                <a:lnTo>
                  <a:pt x="4424" y="4100"/>
                </a:lnTo>
                <a:lnTo>
                  <a:pt x="4417" y="4100"/>
                </a:lnTo>
                <a:lnTo>
                  <a:pt x="4400" y="4093"/>
                </a:lnTo>
                <a:lnTo>
                  <a:pt x="4384" y="4089"/>
                </a:lnTo>
                <a:lnTo>
                  <a:pt x="4366" y="4085"/>
                </a:lnTo>
                <a:lnTo>
                  <a:pt x="4349" y="4080"/>
                </a:lnTo>
                <a:lnTo>
                  <a:pt x="4335" y="4074"/>
                </a:lnTo>
                <a:lnTo>
                  <a:pt x="4324" y="4065"/>
                </a:lnTo>
                <a:lnTo>
                  <a:pt x="4315" y="4053"/>
                </a:lnTo>
                <a:lnTo>
                  <a:pt x="4311" y="4033"/>
                </a:lnTo>
                <a:lnTo>
                  <a:pt x="4328" y="4022"/>
                </a:lnTo>
                <a:lnTo>
                  <a:pt x="4339" y="4011"/>
                </a:lnTo>
                <a:lnTo>
                  <a:pt x="4348" y="3996"/>
                </a:lnTo>
                <a:lnTo>
                  <a:pt x="4329" y="3994"/>
                </a:lnTo>
                <a:lnTo>
                  <a:pt x="4315" y="3993"/>
                </a:lnTo>
                <a:lnTo>
                  <a:pt x="4304" y="3991"/>
                </a:lnTo>
                <a:lnTo>
                  <a:pt x="4291" y="3989"/>
                </a:lnTo>
                <a:lnTo>
                  <a:pt x="4277" y="3987"/>
                </a:lnTo>
                <a:lnTo>
                  <a:pt x="4280" y="3969"/>
                </a:lnTo>
                <a:lnTo>
                  <a:pt x="4288" y="3954"/>
                </a:lnTo>
                <a:lnTo>
                  <a:pt x="4295" y="3942"/>
                </a:lnTo>
                <a:lnTo>
                  <a:pt x="4300" y="3925"/>
                </a:lnTo>
                <a:lnTo>
                  <a:pt x="4304" y="3904"/>
                </a:lnTo>
                <a:lnTo>
                  <a:pt x="4300" y="3902"/>
                </a:lnTo>
                <a:lnTo>
                  <a:pt x="4300" y="3900"/>
                </a:lnTo>
                <a:lnTo>
                  <a:pt x="4299" y="3898"/>
                </a:lnTo>
                <a:lnTo>
                  <a:pt x="4297" y="3896"/>
                </a:lnTo>
                <a:lnTo>
                  <a:pt x="4286" y="3902"/>
                </a:lnTo>
                <a:lnTo>
                  <a:pt x="4275" y="3907"/>
                </a:lnTo>
                <a:lnTo>
                  <a:pt x="4264" y="3911"/>
                </a:lnTo>
                <a:lnTo>
                  <a:pt x="4248" y="3913"/>
                </a:lnTo>
                <a:lnTo>
                  <a:pt x="4248" y="3904"/>
                </a:lnTo>
                <a:lnTo>
                  <a:pt x="4244" y="3900"/>
                </a:lnTo>
                <a:lnTo>
                  <a:pt x="4242" y="3894"/>
                </a:lnTo>
                <a:lnTo>
                  <a:pt x="4240" y="3887"/>
                </a:lnTo>
                <a:lnTo>
                  <a:pt x="4240" y="3880"/>
                </a:lnTo>
                <a:lnTo>
                  <a:pt x="4257" y="3880"/>
                </a:lnTo>
                <a:lnTo>
                  <a:pt x="4257" y="3860"/>
                </a:lnTo>
                <a:lnTo>
                  <a:pt x="4266" y="3854"/>
                </a:lnTo>
                <a:lnTo>
                  <a:pt x="4273" y="3847"/>
                </a:lnTo>
                <a:lnTo>
                  <a:pt x="4280" y="3840"/>
                </a:lnTo>
                <a:lnTo>
                  <a:pt x="4277" y="3836"/>
                </a:lnTo>
                <a:lnTo>
                  <a:pt x="4273" y="3833"/>
                </a:lnTo>
                <a:lnTo>
                  <a:pt x="4269" y="3827"/>
                </a:lnTo>
                <a:lnTo>
                  <a:pt x="4268" y="3824"/>
                </a:lnTo>
                <a:lnTo>
                  <a:pt x="4264" y="3820"/>
                </a:lnTo>
                <a:lnTo>
                  <a:pt x="4253" y="3816"/>
                </a:lnTo>
                <a:lnTo>
                  <a:pt x="4246" y="3814"/>
                </a:lnTo>
                <a:lnTo>
                  <a:pt x="4239" y="3811"/>
                </a:lnTo>
                <a:lnTo>
                  <a:pt x="4233" y="3807"/>
                </a:lnTo>
                <a:lnTo>
                  <a:pt x="4228" y="3796"/>
                </a:lnTo>
                <a:lnTo>
                  <a:pt x="4220" y="3780"/>
                </a:lnTo>
                <a:lnTo>
                  <a:pt x="4217" y="3760"/>
                </a:lnTo>
                <a:lnTo>
                  <a:pt x="4237" y="3753"/>
                </a:lnTo>
                <a:lnTo>
                  <a:pt x="4251" y="3740"/>
                </a:lnTo>
                <a:lnTo>
                  <a:pt x="4246" y="3738"/>
                </a:lnTo>
                <a:lnTo>
                  <a:pt x="4240" y="3736"/>
                </a:lnTo>
                <a:lnTo>
                  <a:pt x="4235" y="3733"/>
                </a:lnTo>
                <a:lnTo>
                  <a:pt x="4233" y="3729"/>
                </a:lnTo>
                <a:lnTo>
                  <a:pt x="4229" y="3724"/>
                </a:lnTo>
                <a:lnTo>
                  <a:pt x="4228" y="3716"/>
                </a:lnTo>
                <a:lnTo>
                  <a:pt x="4208" y="3716"/>
                </a:lnTo>
                <a:lnTo>
                  <a:pt x="4206" y="3713"/>
                </a:lnTo>
                <a:lnTo>
                  <a:pt x="4206" y="3709"/>
                </a:lnTo>
                <a:lnTo>
                  <a:pt x="4204" y="3705"/>
                </a:lnTo>
                <a:lnTo>
                  <a:pt x="4204" y="3700"/>
                </a:lnTo>
                <a:lnTo>
                  <a:pt x="4222" y="3687"/>
                </a:lnTo>
                <a:lnTo>
                  <a:pt x="4231" y="3673"/>
                </a:lnTo>
                <a:lnTo>
                  <a:pt x="4233" y="3656"/>
                </a:lnTo>
                <a:lnTo>
                  <a:pt x="4235" y="3642"/>
                </a:lnTo>
                <a:lnTo>
                  <a:pt x="4239" y="3625"/>
                </a:lnTo>
                <a:lnTo>
                  <a:pt x="4248" y="3609"/>
                </a:lnTo>
                <a:lnTo>
                  <a:pt x="4251" y="3605"/>
                </a:lnTo>
                <a:lnTo>
                  <a:pt x="4255" y="3604"/>
                </a:lnTo>
                <a:lnTo>
                  <a:pt x="4259" y="3604"/>
                </a:lnTo>
                <a:lnTo>
                  <a:pt x="4264" y="3604"/>
                </a:lnTo>
                <a:lnTo>
                  <a:pt x="4268" y="3604"/>
                </a:lnTo>
                <a:lnTo>
                  <a:pt x="4269" y="3604"/>
                </a:lnTo>
                <a:lnTo>
                  <a:pt x="4271" y="3604"/>
                </a:lnTo>
                <a:lnTo>
                  <a:pt x="4273" y="3600"/>
                </a:lnTo>
                <a:lnTo>
                  <a:pt x="4275" y="3596"/>
                </a:lnTo>
                <a:lnTo>
                  <a:pt x="4277" y="3593"/>
                </a:lnTo>
                <a:lnTo>
                  <a:pt x="4279" y="3587"/>
                </a:lnTo>
                <a:lnTo>
                  <a:pt x="4280" y="3584"/>
                </a:lnTo>
                <a:lnTo>
                  <a:pt x="4291" y="3576"/>
                </a:lnTo>
                <a:lnTo>
                  <a:pt x="4306" y="3571"/>
                </a:lnTo>
                <a:lnTo>
                  <a:pt x="4322" y="3567"/>
                </a:lnTo>
                <a:lnTo>
                  <a:pt x="4337" y="3560"/>
                </a:lnTo>
                <a:lnTo>
                  <a:pt x="4346" y="3551"/>
                </a:lnTo>
                <a:lnTo>
                  <a:pt x="4353" y="3538"/>
                </a:lnTo>
                <a:lnTo>
                  <a:pt x="4360" y="3525"/>
                </a:lnTo>
                <a:lnTo>
                  <a:pt x="4371" y="3516"/>
                </a:lnTo>
                <a:lnTo>
                  <a:pt x="4386" y="3513"/>
                </a:lnTo>
                <a:lnTo>
                  <a:pt x="4402" y="3514"/>
                </a:lnTo>
                <a:lnTo>
                  <a:pt x="4419" y="3520"/>
                </a:lnTo>
                <a:lnTo>
                  <a:pt x="4431" y="3524"/>
                </a:lnTo>
                <a:lnTo>
                  <a:pt x="4431" y="3516"/>
                </a:lnTo>
                <a:lnTo>
                  <a:pt x="4439" y="3504"/>
                </a:lnTo>
                <a:lnTo>
                  <a:pt x="4439" y="3493"/>
                </a:lnTo>
                <a:lnTo>
                  <a:pt x="4435" y="3485"/>
                </a:lnTo>
                <a:lnTo>
                  <a:pt x="4429" y="3476"/>
                </a:lnTo>
                <a:lnTo>
                  <a:pt x="4424" y="3469"/>
                </a:lnTo>
                <a:lnTo>
                  <a:pt x="4422" y="3454"/>
                </a:lnTo>
                <a:lnTo>
                  <a:pt x="4428" y="3440"/>
                </a:lnTo>
                <a:lnTo>
                  <a:pt x="4433" y="3429"/>
                </a:lnTo>
                <a:lnTo>
                  <a:pt x="4437" y="3420"/>
                </a:lnTo>
                <a:lnTo>
                  <a:pt x="4435" y="3411"/>
                </a:lnTo>
                <a:lnTo>
                  <a:pt x="4431" y="3398"/>
                </a:lnTo>
                <a:lnTo>
                  <a:pt x="4428" y="3384"/>
                </a:lnTo>
                <a:close/>
                <a:moveTo>
                  <a:pt x="1000" y="2224"/>
                </a:moveTo>
                <a:lnTo>
                  <a:pt x="1015" y="2227"/>
                </a:lnTo>
                <a:lnTo>
                  <a:pt x="1028" y="2231"/>
                </a:lnTo>
                <a:lnTo>
                  <a:pt x="1040" y="2236"/>
                </a:lnTo>
                <a:lnTo>
                  <a:pt x="1040" y="2247"/>
                </a:lnTo>
                <a:lnTo>
                  <a:pt x="1060" y="2244"/>
                </a:lnTo>
                <a:lnTo>
                  <a:pt x="1062" y="2264"/>
                </a:lnTo>
                <a:lnTo>
                  <a:pt x="1064" y="2276"/>
                </a:lnTo>
                <a:lnTo>
                  <a:pt x="1068" y="2287"/>
                </a:lnTo>
                <a:lnTo>
                  <a:pt x="1071" y="2300"/>
                </a:lnTo>
                <a:lnTo>
                  <a:pt x="1071" y="2316"/>
                </a:lnTo>
                <a:lnTo>
                  <a:pt x="1068" y="2318"/>
                </a:lnTo>
                <a:lnTo>
                  <a:pt x="1064" y="2318"/>
                </a:lnTo>
                <a:lnTo>
                  <a:pt x="1059" y="2320"/>
                </a:lnTo>
                <a:lnTo>
                  <a:pt x="1051" y="2320"/>
                </a:lnTo>
                <a:lnTo>
                  <a:pt x="1042" y="2305"/>
                </a:lnTo>
                <a:lnTo>
                  <a:pt x="1031" y="2294"/>
                </a:lnTo>
                <a:lnTo>
                  <a:pt x="1020" y="2284"/>
                </a:lnTo>
                <a:lnTo>
                  <a:pt x="1011" y="2269"/>
                </a:lnTo>
                <a:lnTo>
                  <a:pt x="1008" y="2253"/>
                </a:lnTo>
                <a:lnTo>
                  <a:pt x="1004" y="2247"/>
                </a:lnTo>
                <a:lnTo>
                  <a:pt x="1002" y="2240"/>
                </a:lnTo>
                <a:lnTo>
                  <a:pt x="1000" y="2233"/>
                </a:lnTo>
                <a:lnTo>
                  <a:pt x="1000" y="2224"/>
                </a:lnTo>
                <a:close/>
                <a:moveTo>
                  <a:pt x="1024" y="2147"/>
                </a:moveTo>
                <a:lnTo>
                  <a:pt x="1037" y="2149"/>
                </a:lnTo>
                <a:lnTo>
                  <a:pt x="1039" y="2154"/>
                </a:lnTo>
                <a:lnTo>
                  <a:pt x="1040" y="2158"/>
                </a:lnTo>
                <a:lnTo>
                  <a:pt x="1042" y="2162"/>
                </a:lnTo>
                <a:lnTo>
                  <a:pt x="1044" y="2165"/>
                </a:lnTo>
                <a:lnTo>
                  <a:pt x="1046" y="2169"/>
                </a:lnTo>
                <a:lnTo>
                  <a:pt x="1048" y="2176"/>
                </a:lnTo>
                <a:lnTo>
                  <a:pt x="1040" y="2178"/>
                </a:lnTo>
                <a:lnTo>
                  <a:pt x="1031" y="2180"/>
                </a:lnTo>
                <a:lnTo>
                  <a:pt x="1020" y="2180"/>
                </a:lnTo>
                <a:lnTo>
                  <a:pt x="1017" y="2176"/>
                </a:lnTo>
                <a:lnTo>
                  <a:pt x="1015" y="2174"/>
                </a:lnTo>
                <a:lnTo>
                  <a:pt x="1013" y="2171"/>
                </a:lnTo>
                <a:lnTo>
                  <a:pt x="1009" y="2169"/>
                </a:lnTo>
                <a:lnTo>
                  <a:pt x="1008" y="2164"/>
                </a:lnTo>
                <a:lnTo>
                  <a:pt x="1006" y="2162"/>
                </a:lnTo>
                <a:lnTo>
                  <a:pt x="1006" y="2158"/>
                </a:lnTo>
                <a:lnTo>
                  <a:pt x="1004" y="2154"/>
                </a:lnTo>
                <a:lnTo>
                  <a:pt x="1004" y="2149"/>
                </a:lnTo>
                <a:lnTo>
                  <a:pt x="1017" y="2147"/>
                </a:lnTo>
                <a:lnTo>
                  <a:pt x="1024" y="2147"/>
                </a:lnTo>
                <a:close/>
                <a:moveTo>
                  <a:pt x="960" y="2136"/>
                </a:moveTo>
                <a:lnTo>
                  <a:pt x="969" y="2138"/>
                </a:lnTo>
                <a:lnTo>
                  <a:pt x="977" y="2140"/>
                </a:lnTo>
                <a:lnTo>
                  <a:pt x="982" y="2142"/>
                </a:lnTo>
                <a:lnTo>
                  <a:pt x="991" y="2144"/>
                </a:lnTo>
                <a:lnTo>
                  <a:pt x="991" y="2164"/>
                </a:lnTo>
                <a:lnTo>
                  <a:pt x="984" y="2164"/>
                </a:lnTo>
                <a:lnTo>
                  <a:pt x="979" y="2162"/>
                </a:lnTo>
                <a:lnTo>
                  <a:pt x="973" y="2160"/>
                </a:lnTo>
                <a:lnTo>
                  <a:pt x="968" y="2156"/>
                </a:lnTo>
                <a:lnTo>
                  <a:pt x="966" y="2154"/>
                </a:lnTo>
                <a:lnTo>
                  <a:pt x="966" y="2153"/>
                </a:lnTo>
                <a:lnTo>
                  <a:pt x="966" y="2153"/>
                </a:lnTo>
                <a:lnTo>
                  <a:pt x="966" y="2151"/>
                </a:lnTo>
                <a:lnTo>
                  <a:pt x="964" y="2149"/>
                </a:lnTo>
                <a:lnTo>
                  <a:pt x="962" y="2145"/>
                </a:lnTo>
                <a:lnTo>
                  <a:pt x="962" y="2144"/>
                </a:lnTo>
                <a:lnTo>
                  <a:pt x="960" y="2142"/>
                </a:lnTo>
                <a:lnTo>
                  <a:pt x="960" y="2140"/>
                </a:lnTo>
                <a:lnTo>
                  <a:pt x="960" y="2136"/>
                </a:lnTo>
                <a:close/>
                <a:moveTo>
                  <a:pt x="748" y="1780"/>
                </a:moveTo>
                <a:lnTo>
                  <a:pt x="777" y="1780"/>
                </a:lnTo>
                <a:lnTo>
                  <a:pt x="777" y="1804"/>
                </a:lnTo>
                <a:lnTo>
                  <a:pt x="791" y="1804"/>
                </a:lnTo>
                <a:lnTo>
                  <a:pt x="791" y="1813"/>
                </a:lnTo>
                <a:lnTo>
                  <a:pt x="795" y="1816"/>
                </a:lnTo>
                <a:lnTo>
                  <a:pt x="795" y="1822"/>
                </a:lnTo>
                <a:lnTo>
                  <a:pt x="797" y="1829"/>
                </a:lnTo>
                <a:lnTo>
                  <a:pt x="797" y="1836"/>
                </a:lnTo>
                <a:lnTo>
                  <a:pt x="780" y="1836"/>
                </a:lnTo>
                <a:lnTo>
                  <a:pt x="777" y="1827"/>
                </a:lnTo>
                <a:lnTo>
                  <a:pt x="775" y="1822"/>
                </a:lnTo>
                <a:lnTo>
                  <a:pt x="771" y="1816"/>
                </a:lnTo>
                <a:lnTo>
                  <a:pt x="766" y="1814"/>
                </a:lnTo>
                <a:lnTo>
                  <a:pt x="760" y="1811"/>
                </a:lnTo>
                <a:lnTo>
                  <a:pt x="751" y="1807"/>
                </a:lnTo>
                <a:lnTo>
                  <a:pt x="748" y="1780"/>
                </a:lnTo>
                <a:close/>
                <a:moveTo>
                  <a:pt x="448" y="1620"/>
                </a:moveTo>
                <a:lnTo>
                  <a:pt x="455" y="1620"/>
                </a:lnTo>
                <a:lnTo>
                  <a:pt x="462" y="1620"/>
                </a:lnTo>
                <a:lnTo>
                  <a:pt x="468" y="1622"/>
                </a:lnTo>
                <a:lnTo>
                  <a:pt x="471" y="1624"/>
                </a:lnTo>
                <a:lnTo>
                  <a:pt x="484" y="1629"/>
                </a:lnTo>
                <a:lnTo>
                  <a:pt x="497" y="1638"/>
                </a:lnTo>
                <a:lnTo>
                  <a:pt x="508" y="1651"/>
                </a:lnTo>
                <a:lnTo>
                  <a:pt x="511" y="1664"/>
                </a:lnTo>
                <a:lnTo>
                  <a:pt x="451" y="1660"/>
                </a:lnTo>
                <a:lnTo>
                  <a:pt x="448" y="1620"/>
                </a:lnTo>
                <a:close/>
                <a:moveTo>
                  <a:pt x="2137" y="0"/>
                </a:moveTo>
                <a:lnTo>
                  <a:pt x="2139" y="16"/>
                </a:lnTo>
                <a:lnTo>
                  <a:pt x="2142" y="25"/>
                </a:lnTo>
                <a:lnTo>
                  <a:pt x="2146" y="31"/>
                </a:lnTo>
                <a:lnTo>
                  <a:pt x="2151" y="36"/>
                </a:lnTo>
                <a:lnTo>
                  <a:pt x="2157" y="44"/>
                </a:lnTo>
                <a:lnTo>
                  <a:pt x="2157" y="49"/>
                </a:lnTo>
                <a:lnTo>
                  <a:pt x="2157" y="54"/>
                </a:lnTo>
                <a:lnTo>
                  <a:pt x="2155" y="60"/>
                </a:lnTo>
                <a:lnTo>
                  <a:pt x="2155" y="65"/>
                </a:lnTo>
                <a:lnTo>
                  <a:pt x="2153" y="69"/>
                </a:lnTo>
                <a:lnTo>
                  <a:pt x="2151" y="73"/>
                </a:lnTo>
                <a:lnTo>
                  <a:pt x="2151" y="85"/>
                </a:lnTo>
                <a:lnTo>
                  <a:pt x="2155" y="98"/>
                </a:lnTo>
                <a:lnTo>
                  <a:pt x="2159" y="107"/>
                </a:lnTo>
                <a:lnTo>
                  <a:pt x="2164" y="116"/>
                </a:lnTo>
                <a:lnTo>
                  <a:pt x="2191" y="120"/>
                </a:lnTo>
                <a:lnTo>
                  <a:pt x="2191" y="133"/>
                </a:lnTo>
                <a:lnTo>
                  <a:pt x="2211" y="147"/>
                </a:lnTo>
                <a:lnTo>
                  <a:pt x="2228" y="164"/>
                </a:lnTo>
                <a:lnTo>
                  <a:pt x="2240" y="158"/>
                </a:lnTo>
                <a:lnTo>
                  <a:pt x="2251" y="149"/>
                </a:lnTo>
                <a:lnTo>
                  <a:pt x="2262" y="142"/>
                </a:lnTo>
                <a:lnTo>
                  <a:pt x="2273" y="133"/>
                </a:lnTo>
                <a:lnTo>
                  <a:pt x="2288" y="127"/>
                </a:lnTo>
                <a:lnTo>
                  <a:pt x="2308" y="124"/>
                </a:lnTo>
                <a:lnTo>
                  <a:pt x="2311" y="131"/>
                </a:lnTo>
                <a:lnTo>
                  <a:pt x="2313" y="138"/>
                </a:lnTo>
                <a:lnTo>
                  <a:pt x="2317" y="145"/>
                </a:lnTo>
                <a:lnTo>
                  <a:pt x="2320" y="153"/>
                </a:lnTo>
                <a:lnTo>
                  <a:pt x="2322" y="154"/>
                </a:lnTo>
                <a:lnTo>
                  <a:pt x="2326" y="156"/>
                </a:lnTo>
                <a:lnTo>
                  <a:pt x="2329" y="156"/>
                </a:lnTo>
                <a:lnTo>
                  <a:pt x="2333" y="158"/>
                </a:lnTo>
                <a:lnTo>
                  <a:pt x="2337" y="160"/>
                </a:lnTo>
                <a:lnTo>
                  <a:pt x="2337" y="184"/>
                </a:lnTo>
                <a:lnTo>
                  <a:pt x="2346" y="211"/>
                </a:lnTo>
                <a:lnTo>
                  <a:pt x="2357" y="233"/>
                </a:lnTo>
                <a:lnTo>
                  <a:pt x="2371" y="253"/>
                </a:lnTo>
                <a:lnTo>
                  <a:pt x="2384" y="245"/>
                </a:lnTo>
                <a:lnTo>
                  <a:pt x="2397" y="240"/>
                </a:lnTo>
                <a:lnTo>
                  <a:pt x="2411" y="236"/>
                </a:lnTo>
                <a:lnTo>
                  <a:pt x="2411" y="249"/>
                </a:lnTo>
                <a:lnTo>
                  <a:pt x="2428" y="249"/>
                </a:lnTo>
                <a:lnTo>
                  <a:pt x="2439" y="249"/>
                </a:lnTo>
                <a:lnTo>
                  <a:pt x="2451" y="249"/>
                </a:lnTo>
                <a:lnTo>
                  <a:pt x="2455" y="267"/>
                </a:lnTo>
                <a:lnTo>
                  <a:pt x="2459" y="289"/>
                </a:lnTo>
                <a:lnTo>
                  <a:pt x="2464" y="307"/>
                </a:lnTo>
                <a:lnTo>
                  <a:pt x="2471" y="320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5" y="324"/>
                </a:lnTo>
                <a:lnTo>
                  <a:pt x="2477" y="324"/>
                </a:lnTo>
                <a:lnTo>
                  <a:pt x="2477" y="320"/>
                </a:lnTo>
                <a:lnTo>
                  <a:pt x="2477" y="316"/>
                </a:lnTo>
                <a:lnTo>
                  <a:pt x="2477" y="316"/>
                </a:lnTo>
                <a:lnTo>
                  <a:pt x="2479" y="314"/>
                </a:lnTo>
                <a:lnTo>
                  <a:pt x="2479" y="314"/>
                </a:lnTo>
                <a:lnTo>
                  <a:pt x="2480" y="314"/>
                </a:lnTo>
                <a:lnTo>
                  <a:pt x="2484" y="313"/>
                </a:lnTo>
                <a:lnTo>
                  <a:pt x="2499" y="307"/>
                </a:lnTo>
                <a:lnTo>
                  <a:pt x="2511" y="311"/>
                </a:lnTo>
                <a:lnTo>
                  <a:pt x="2526" y="314"/>
                </a:lnTo>
                <a:lnTo>
                  <a:pt x="2537" y="316"/>
                </a:lnTo>
                <a:lnTo>
                  <a:pt x="2539" y="314"/>
                </a:lnTo>
                <a:lnTo>
                  <a:pt x="2542" y="313"/>
                </a:lnTo>
                <a:lnTo>
                  <a:pt x="2546" y="311"/>
                </a:lnTo>
                <a:lnTo>
                  <a:pt x="2551" y="307"/>
                </a:lnTo>
                <a:lnTo>
                  <a:pt x="2557" y="305"/>
                </a:lnTo>
                <a:lnTo>
                  <a:pt x="2564" y="304"/>
                </a:lnTo>
                <a:lnTo>
                  <a:pt x="2571" y="313"/>
                </a:lnTo>
                <a:lnTo>
                  <a:pt x="2580" y="320"/>
                </a:lnTo>
                <a:lnTo>
                  <a:pt x="2588" y="327"/>
                </a:lnTo>
                <a:lnTo>
                  <a:pt x="2591" y="340"/>
                </a:lnTo>
                <a:lnTo>
                  <a:pt x="2617" y="336"/>
                </a:lnTo>
                <a:lnTo>
                  <a:pt x="2613" y="354"/>
                </a:lnTo>
                <a:lnTo>
                  <a:pt x="2609" y="367"/>
                </a:lnTo>
                <a:lnTo>
                  <a:pt x="2604" y="380"/>
                </a:lnTo>
                <a:lnTo>
                  <a:pt x="2600" y="396"/>
                </a:lnTo>
                <a:lnTo>
                  <a:pt x="2613" y="405"/>
                </a:lnTo>
                <a:lnTo>
                  <a:pt x="2620" y="418"/>
                </a:lnTo>
                <a:lnTo>
                  <a:pt x="2624" y="436"/>
                </a:lnTo>
                <a:lnTo>
                  <a:pt x="2611" y="442"/>
                </a:lnTo>
                <a:lnTo>
                  <a:pt x="2606" y="453"/>
                </a:lnTo>
                <a:lnTo>
                  <a:pt x="2604" y="469"/>
                </a:lnTo>
                <a:lnTo>
                  <a:pt x="2613" y="474"/>
                </a:lnTo>
                <a:lnTo>
                  <a:pt x="2620" y="480"/>
                </a:lnTo>
                <a:lnTo>
                  <a:pt x="2637" y="476"/>
                </a:lnTo>
                <a:lnTo>
                  <a:pt x="2653" y="476"/>
                </a:lnTo>
                <a:lnTo>
                  <a:pt x="2668" y="480"/>
                </a:lnTo>
                <a:lnTo>
                  <a:pt x="2682" y="482"/>
                </a:lnTo>
                <a:lnTo>
                  <a:pt x="2697" y="480"/>
                </a:lnTo>
                <a:lnTo>
                  <a:pt x="2706" y="476"/>
                </a:lnTo>
                <a:lnTo>
                  <a:pt x="2719" y="469"/>
                </a:lnTo>
                <a:lnTo>
                  <a:pt x="2731" y="462"/>
                </a:lnTo>
                <a:lnTo>
                  <a:pt x="2744" y="456"/>
                </a:lnTo>
                <a:lnTo>
                  <a:pt x="2746" y="438"/>
                </a:lnTo>
                <a:lnTo>
                  <a:pt x="2749" y="420"/>
                </a:lnTo>
                <a:lnTo>
                  <a:pt x="2755" y="404"/>
                </a:lnTo>
                <a:lnTo>
                  <a:pt x="2764" y="391"/>
                </a:lnTo>
                <a:lnTo>
                  <a:pt x="2777" y="380"/>
                </a:lnTo>
                <a:lnTo>
                  <a:pt x="2791" y="376"/>
                </a:lnTo>
                <a:lnTo>
                  <a:pt x="2795" y="378"/>
                </a:lnTo>
                <a:lnTo>
                  <a:pt x="2799" y="378"/>
                </a:lnTo>
                <a:lnTo>
                  <a:pt x="2802" y="380"/>
                </a:lnTo>
                <a:lnTo>
                  <a:pt x="2808" y="380"/>
                </a:lnTo>
                <a:lnTo>
                  <a:pt x="2806" y="405"/>
                </a:lnTo>
                <a:lnTo>
                  <a:pt x="2800" y="425"/>
                </a:lnTo>
                <a:lnTo>
                  <a:pt x="2795" y="445"/>
                </a:lnTo>
                <a:lnTo>
                  <a:pt x="2788" y="469"/>
                </a:lnTo>
                <a:lnTo>
                  <a:pt x="2799" y="473"/>
                </a:lnTo>
                <a:lnTo>
                  <a:pt x="2806" y="478"/>
                </a:lnTo>
                <a:lnTo>
                  <a:pt x="2811" y="485"/>
                </a:lnTo>
                <a:lnTo>
                  <a:pt x="2811" y="500"/>
                </a:lnTo>
                <a:lnTo>
                  <a:pt x="2809" y="511"/>
                </a:lnTo>
                <a:lnTo>
                  <a:pt x="2809" y="522"/>
                </a:lnTo>
                <a:lnTo>
                  <a:pt x="2811" y="536"/>
                </a:lnTo>
                <a:lnTo>
                  <a:pt x="2833" y="534"/>
                </a:lnTo>
                <a:lnTo>
                  <a:pt x="2851" y="536"/>
                </a:lnTo>
                <a:lnTo>
                  <a:pt x="2868" y="540"/>
                </a:lnTo>
                <a:lnTo>
                  <a:pt x="2884" y="547"/>
                </a:lnTo>
                <a:lnTo>
                  <a:pt x="2888" y="564"/>
                </a:lnTo>
                <a:lnTo>
                  <a:pt x="2902" y="573"/>
                </a:lnTo>
                <a:lnTo>
                  <a:pt x="2917" y="574"/>
                </a:lnTo>
                <a:lnTo>
                  <a:pt x="2937" y="573"/>
                </a:lnTo>
                <a:lnTo>
                  <a:pt x="2939" y="584"/>
                </a:lnTo>
                <a:lnTo>
                  <a:pt x="2944" y="596"/>
                </a:lnTo>
                <a:lnTo>
                  <a:pt x="2951" y="604"/>
                </a:lnTo>
                <a:lnTo>
                  <a:pt x="2964" y="605"/>
                </a:lnTo>
                <a:lnTo>
                  <a:pt x="2975" y="613"/>
                </a:lnTo>
                <a:lnTo>
                  <a:pt x="2984" y="624"/>
                </a:lnTo>
                <a:lnTo>
                  <a:pt x="2988" y="629"/>
                </a:lnTo>
                <a:lnTo>
                  <a:pt x="2989" y="634"/>
                </a:lnTo>
                <a:lnTo>
                  <a:pt x="2991" y="642"/>
                </a:lnTo>
                <a:lnTo>
                  <a:pt x="2993" y="647"/>
                </a:lnTo>
                <a:lnTo>
                  <a:pt x="2997" y="653"/>
                </a:lnTo>
                <a:lnTo>
                  <a:pt x="3013" y="642"/>
                </a:lnTo>
                <a:lnTo>
                  <a:pt x="3035" y="634"/>
                </a:lnTo>
                <a:lnTo>
                  <a:pt x="3059" y="629"/>
                </a:lnTo>
                <a:lnTo>
                  <a:pt x="3080" y="624"/>
                </a:lnTo>
                <a:lnTo>
                  <a:pt x="3093" y="638"/>
                </a:lnTo>
                <a:lnTo>
                  <a:pt x="3113" y="651"/>
                </a:lnTo>
                <a:lnTo>
                  <a:pt x="3137" y="660"/>
                </a:lnTo>
                <a:lnTo>
                  <a:pt x="3160" y="664"/>
                </a:lnTo>
                <a:lnTo>
                  <a:pt x="3173" y="653"/>
                </a:lnTo>
                <a:lnTo>
                  <a:pt x="3186" y="645"/>
                </a:lnTo>
                <a:lnTo>
                  <a:pt x="3202" y="642"/>
                </a:lnTo>
                <a:lnTo>
                  <a:pt x="3224" y="640"/>
                </a:lnTo>
                <a:lnTo>
                  <a:pt x="3233" y="649"/>
                </a:lnTo>
                <a:lnTo>
                  <a:pt x="3240" y="653"/>
                </a:lnTo>
                <a:lnTo>
                  <a:pt x="3244" y="653"/>
                </a:lnTo>
                <a:lnTo>
                  <a:pt x="3249" y="651"/>
                </a:lnTo>
                <a:lnTo>
                  <a:pt x="3255" y="647"/>
                </a:lnTo>
                <a:lnTo>
                  <a:pt x="3262" y="647"/>
                </a:lnTo>
                <a:lnTo>
                  <a:pt x="3271" y="647"/>
                </a:lnTo>
                <a:lnTo>
                  <a:pt x="3277" y="651"/>
                </a:lnTo>
                <a:lnTo>
                  <a:pt x="3282" y="654"/>
                </a:lnTo>
                <a:lnTo>
                  <a:pt x="3289" y="658"/>
                </a:lnTo>
                <a:lnTo>
                  <a:pt x="3297" y="660"/>
                </a:lnTo>
                <a:lnTo>
                  <a:pt x="3308" y="685"/>
                </a:lnTo>
                <a:lnTo>
                  <a:pt x="3324" y="709"/>
                </a:lnTo>
                <a:lnTo>
                  <a:pt x="3342" y="731"/>
                </a:lnTo>
                <a:lnTo>
                  <a:pt x="3357" y="753"/>
                </a:lnTo>
                <a:lnTo>
                  <a:pt x="3364" y="776"/>
                </a:lnTo>
                <a:lnTo>
                  <a:pt x="3397" y="776"/>
                </a:lnTo>
                <a:lnTo>
                  <a:pt x="3397" y="753"/>
                </a:lnTo>
                <a:lnTo>
                  <a:pt x="3404" y="753"/>
                </a:lnTo>
                <a:lnTo>
                  <a:pt x="3415" y="749"/>
                </a:lnTo>
                <a:lnTo>
                  <a:pt x="3428" y="749"/>
                </a:lnTo>
                <a:lnTo>
                  <a:pt x="3439" y="754"/>
                </a:lnTo>
                <a:lnTo>
                  <a:pt x="3448" y="760"/>
                </a:lnTo>
                <a:lnTo>
                  <a:pt x="3451" y="765"/>
                </a:lnTo>
                <a:lnTo>
                  <a:pt x="3455" y="771"/>
                </a:lnTo>
                <a:lnTo>
                  <a:pt x="3457" y="778"/>
                </a:lnTo>
                <a:lnTo>
                  <a:pt x="3460" y="784"/>
                </a:lnTo>
                <a:lnTo>
                  <a:pt x="3477" y="780"/>
                </a:lnTo>
                <a:lnTo>
                  <a:pt x="3493" y="782"/>
                </a:lnTo>
                <a:lnTo>
                  <a:pt x="3509" y="784"/>
                </a:lnTo>
                <a:lnTo>
                  <a:pt x="3531" y="784"/>
                </a:lnTo>
                <a:lnTo>
                  <a:pt x="3546" y="767"/>
                </a:lnTo>
                <a:lnTo>
                  <a:pt x="3560" y="753"/>
                </a:lnTo>
                <a:lnTo>
                  <a:pt x="3591" y="756"/>
                </a:lnTo>
                <a:lnTo>
                  <a:pt x="3591" y="767"/>
                </a:lnTo>
                <a:lnTo>
                  <a:pt x="3606" y="776"/>
                </a:lnTo>
                <a:lnTo>
                  <a:pt x="3622" y="785"/>
                </a:lnTo>
                <a:lnTo>
                  <a:pt x="3637" y="796"/>
                </a:lnTo>
                <a:lnTo>
                  <a:pt x="3648" y="809"/>
                </a:lnTo>
                <a:lnTo>
                  <a:pt x="3673" y="800"/>
                </a:lnTo>
                <a:lnTo>
                  <a:pt x="3697" y="796"/>
                </a:lnTo>
                <a:lnTo>
                  <a:pt x="3717" y="800"/>
                </a:lnTo>
                <a:lnTo>
                  <a:pt x="3739" y="805"/>
                </a:lnTo>
                <a:lnTo>
                  <a:pt x="3759" y="811"/>
                </a:lnTo>
                <a:lnTo>
                  <a:pt x="3782" y="816"/>
                </a:lnTo>
                <a:lnTo>
                  <a:pt x="3808" y="820"/>
                </a:lnTo>
                <a:lnTo>
                  <a:pt x="3806" y="842"/>
                </a:lnTo>
                <a:lnTo>
                  <a:pt x="3802" y="865"/>
                </a:lnTo>
                <a:lnTo>
                  <a:pt x="3797" y="887"/>
                </a:lnTo>
                <a:lnTo>
                  <a:pt x="3788" y="904"/>
                </a:lnTo>
                <a:lnTo>
                  <a:pt x="3779" y="911"/>
                </a:lnTo>
                <a:lnTo>
                  <a:pt x="3766" y="916"/>
                </a:lnTo>
                <a:lnTo>
                  <a:pt x="3757" y="924"/>
                </a:lnTo>
                <a:lnTo>
                  <a:pt x="3751" y="953"/>
                </a:lnTo>
                <a:lnTo>
                  <a:pt x="3724" y="973"/>
                </a:lnTo>
                <a:lnTo>
                  <a:pt x="3719" y="985"/>
                </a:lnTo>
                <a:lnTo>
                  <a:pt x="3719" y="996"/>
                </a:lnTo>
                <a:lnTo>
                  <a:pt x="3722" y="1009"/>
                </a:lnTo>
                <a:lnTo>
                  <a:pt x="3722" y="1022"/>
                </a:lnTo>
                <a:lnTo>
                  <a:pt x="3720" y="1036"/>
                </a:lnTo>
                <a:lnTo>
                  <a:pt x="3719" y="1038"/>
                </a:lnTo>
                <a:lnTo>
                  <a:pt x="3717" y="1044"/>
                </a:lnTo>
                <a:lnTo>
                  <a:pt x="3713" y="1047"/>
                </a:lnTo>
                <a:lnTo>
                  <a:pt x="3711" y="1053"/>
                </a:lnTo>
                <a:lnTo>
                  <a:pt x="3708" y="1056"/>
                </a:lnTo>
                <a:lnTo>
                  <a:pt x="3706" y="1062"/>
                </a:lnTo>
                <a:lnTo>
                  <a:pt x="3704" y="1064"/>
                </a:lnTo>
                <a:lnTo>
                  <a:pt x="3708" y="1116"/>
                </a:lnTo>
                <a:lnTo>
                  <a:pt x="3697" y="1138"/>
                </a:lnTo>
                <a:lnTo>
                  <a:pt x="3686" y="1158"/>
                </a:lnTo>
                <a:lnTo>
                  <a:pt x="3675" y="1180"/>
                </a:lnTo>
                <a:lnTo>
                  <a:pt x="3666" y="1205"/>
                </a:lnTo>
                <a:lnTo>
                  <a:pt x="3660" y="1233"/>
                </a:lnTo>
                <a:lnTo>
                  <a:pt x="3669" y="1244"/>
                </a:lnTo>
                <a:lnTo>
                  <a:pt x="3677" y="1256"/>
                </a:lnTo>
                <a:lnTo>
                  <a:pt x="3680" y="1273"/>
                </a:lnTo>
                <a:lnTo>
                  <a:pt x="3675" y="1280"/>
                </a:lnTo>
                <a:lnTo>
                  <a:pt x="3669" y="1298"/>
                </a:lnTo>
                <a:lnTo>
                  <a:pt x="3662" y="1320"/>
                </a:lnTo>
                <a:lnTo>
                  <a:pt x="3657" y="1344"/>
                </a:lnTo>
                <a:lnTo>
                  <a:pt x="3653" y="1369"/>
                </a:lnTo>
                <a:lnTo>
                  <a:pt x="3653" y="1389"/>
                </a:lnTo>
                <a:lnTo>
                  <a:pt x="3657" y="1404"/>
                </a:lnTo>
                <a:lnTo>
                  <a:pt x="3662" y="1413"/>
                </a:lnTo>
                <a:lnTo>
                  <a:pt x="3668" y="1418"/>
                </a:lnTo>
                <a:lnTo>
                  <a:pt x="3673" y="1424"/>
                </a:lnTo>
                <a:lnTo>
                  <a:pt x="3677" y="1431"/>
                </a:lnTo>
                <a:lnTo>
                  <a:pt x="3680" y="1444"/>
                </a:lnTo>
                <a:lnTo>
                  <a:pt x="3668" y="1444"/>
                </a:lnTo>
                <a:lnTo>
                  <a:pt x="3664" y="1453"/>
                </a:lnTo>
                <a:lnTo>
                  <a:pt x="3657" y="1467"/>
                </a:lnTo>
                <a:lnTo>
                  <a:pt x="3657" y="1489"/>
                </a:lnTo>
                <a:lnTo>
                  <a:pt x="3637" y="1489"/>
                </a:lnTo>
                <a:lnTo>
                  <a:pt x="3637" y="1513"/>
                </a:lnTo>
                <a:lnTo>
                  <a:pt x="3628" y="1513"/>
                </a:lnTo>
                <a:lnTo>
                  <a:pt x="3613" y="1520"/>
                </a:lnTo>
                <a:lnTo>
                  <a:pt x="3597" y="1522"/>
                </a:lnTo>
                <a:lnTo>
                  <a:pt x="3579" y="1522"/>
                </a:lnTo>
                <a:lnTo>
                  <a:pt x="3560" y="1520"/>
                </a:lnTo>
                <a:lnTo>
                  <a:pt x="3557" y="1496"/>
                </a:lnTo>
                <a:lnTo>
                  <a:pt x="3542" y="1496"/>
                </a:lnTo>
                <a:lnTo>
                  <a:pt x="3528" y="1496"/>
                </a:lnTo>
                <a:lnTo>
                  <a:pt x="3515" y="1498"/>
                </a:lnTo>
                <a:lnTo>
                  <a:pt x="3508" y="1500"/>
                </a:lnTo>
                <a:lnTo>
                  <a:pt x="3506" y="1504"/>
                </a:lnTo>
                <a:lnTo>
                  <a:pt x="3508" y="1509"/>
                </a:lnTo>
                <a:lnTo>
                  <a:pt x="3508" y="1513"/>
                </a:lnTo>
                <a:lnTo>
                  <a:pt x="3509" y="1516"/>
                </a:lnTo>
                <a:lnTo>
                  <a:pt x="3509" y="1520"/>
                </a:lnTo>
                <a:lnTo>
                  <a:pt x="3508" y="1524"/>
                </a:lnTo>
                <a:lnTo>
                  <a:pt x="3491" y="1527"/>
                </a:lnTo>
                <a:lnTo>
                  <a:pt x="3486" y="1538"/>
                </a:lnTo>
                <a:lnTo>
                  <a:pt x="3480" y="1551"/>
                </a:lnTo>
                <a:lnTo>
                  <a:pt x="3477" y="1560"/>
                </a:lnTo>
                <a:lnTo>
                  <a:pt x="3491" y="1560"/>
                </a:lnTo>
                <a:lnTo>
                  <a:pt x="3502" y="1554"/>
                </a:lnTo>
                <a:lnTo>
                  <a:pt x="3513" y="1554"/>
                </a:lnTo>
                <a:lnTo>
                  <a:pt x="3528" y="1556"/>
                </a:lnTo>
                <a:lnTo>
                  <a:pt x="3524" y="1569"/>
                </a:lnTo>
                <a:lnTo>
                  <a:pt x="3517" y="1576"/>
                </a:lnTo>
                <a:lnTo>
                  <a:pt x="3509" y="1584"/>
                </a:lnTo>
                <a:lnTo>
                  <a:pt x="3504" y="1593"/>
                </a:lnTo>
                <a:lnTo>
                  <a:pt x="3504" y="1616"/>
                </a:lnTo>
                <a:lnTo>
                  <a:pt x="3480" y="1636"/>
                </a:lnTo>
                <a:lnTo>
                  <a:pt x="3475" y="1647"/>
                </a:lnTo>
                <a:lnTo>
                  <a:pt x="3469" y="1658"/>
                </a:lnTo>
                <a:lnTo>
                  <a:pt x="3464" y="1667"/>
                </a:lnTo>
                <a:lnTo>
                  <a:pt x="3459" y="1673"/>
                </a:lnTo>
                <a:lnTo>
                  <a:pt x="3453" y="1678"/>
                </a:lnTo>
                <a:lnTo>
                  <a:pt x="3446" y="1682"/>
                </a:lnTo>
                <a:lnTo>
                  <a:pt x="3440" y="1687"/>
                </a:lnTo>
                <a:lnTo>
                  <a:pt x="3437" y="1693"/>
                </a:lnTo>
                <a:lnTo>
                  <a:pt x="3437" y="1716"/>
                </a:lnTo>
                <a:lnTo>
                  <a:pt x="3424" y="1731"/>
                </a:lnTo>
                <a:lnTo>
                  <a:pt x="3404" y="1744"/>
                </a:lnTo>
                <a:lnTo>
                  <a:pt x="3384" y="1756"/>
                </a:lnTo>
                <a:lnTo>
                  <a:pt x="3368" y="1767"/>
                </a:lnTo>
                <a:lnTo>
                  <a:pt x="3373" y="1807"/>
                </a:lnTo>
                <a:lnTo>
                  <a:pt x="3371" y="1849"/>
                </a:lnTo>
                <a:lnTo>
                  <a:pt x="3349" y="1860"/>
                </a:lnTo>
                <a:lnTo>
                  <a:pt x="3328" y="1882"/>
                </a:lnTo>
                <a:lnTo>
                  <a:pt x="3308" y="1907"/>
                </a:lnTo>
                <a:lnTo>
                  <a:pt x="3291" y="1936"/>
                </a:lnTo>
                <a:lnTo>
                  <a:pt x="3280" y="1967"/>
                </a:lnTo>
                <a:lnTo>
                  <a:pt x="3277" y="1996"/>
                </a:lnTo>
                <a:lnTo>
                  <a:pt x="3297" y="2000"/>
                </a:lnTo>
                <a:lnTo>
                  <a:pt x="3300" y="2014"/>
                </a:lnTo>
                <a:lnTo>
                  <a:pt x="3300" y="2029"/>
                </a:lnTo>
                <a:lnTo>
                  <a:pt x="3299" y="2042"/>
                </a:lnTo>
                <a:lnTo>
                  <a:pt x="3295" y="2058"/>
                </a:lnTo>
                <a:lnTo>
                  <a:pt x="3291" y="2076"/>
                </a:lnTo>
                <a:lnTo>
                  <a:pt x="3279" y="2080"/>
                </a:lnTo>
                <a:lnTo>
                  <a:pt x="3268" y="2085"/>
                </a:lnTo>
                <a:lnTo>
                  <a:pt x="3257" y="2093"/>
                </a:lnTo>
                <a:lnTo>
                  <a:pt x="3259" y="2096"/>
                </a:lnTo>
                <a:lnTo>
                  <a:pt x="3260" y="2100"/>
                </a:lnTo>
                <a:lnTo>
                  <a:pt x="3262" y="2105"/>
                </a:lnTo>
                <a:lnTo>
                  <a:pt x="3262" y="2109"/>
                </a:lnTo>
                <a:lnTo>
                  <a:pt x="3264" y="2116"/>
                </a:lnTo>
                <a:lnTo>
                  <a:pt x="3304" y="2113"/>
                </a:lnTo>
                <a:lnTo>
                  <a:pt x="3315" y="2100"/>
                </a:lnTo>
                <a:lnTo>
                  <a:pt x="3328" y="2087"/>
                </a:lnTo>
                <a:lnTo>
                  <a:pt x="3340" y="2074"/>
                </a:lnTo>
                <a:lnTo>
                  <a:pt x="3348" y="2060"/>
                </a:lnTo>
                <a:lnTo>
                  <a:pt x="3331" y="2060"/>
                </a:lnTo>
                <a:lnTo>
                  <a:pt x="3329" y="2047"/>
                </a:lnTo>
                <a:lnTo>
                  <a:pt x="3328" y="2034"/>
                </a:lnTo>
                <a:lnTo>
                  <a:pt x="3331" y="2024"/>
                </a:lnTo>
                <a:lnTo>
                  <a:pt x="3342" y="2005"/>
                </a:lnTo>
                <a:lnTo>
                  <a:pt x="3360" y="1991"/>
                </a:lnTo>
                <a:lnTo>
                  <a:pt x="3384" y="1978"/>
                </a:lnTo>
                <a:lnTo>
                  <a:pt x="3411" y="1971"/>
                </a:lnTo>
                <a:lnTo>
                  <a:pt x="3442" y="1965"/>
                </a:lnTo>
                <a:lnTo>
                  <a:pt x="3471" y="1964"/>
                </a:lnTo>
                <a:lnTo>
                  <a:pt x="3477" y="1965"/>
                </a:lnTo>
                <a:lnTo>
                  <a:pt x="3482" y="1967"/>
                </a:lnTo>
                <a:lnTo>
                  <a:pt x="3489" y="1969"/>
                </a:lnTo>
                <a:lnTo>
                  <a:pt x="3495" y="1971"/>
                </a:lnTo>
                <a:lnTo>
                  <a:pt x="3500" y="1973"/>
                </a:lnTo>
                <a:lnTo>
                  <a:pt x="3500" y="1982"/>
                </a:lnTo>
                <a:lnTo>
                  <a:pt x="3500" y="1994"/>
                </a:lnTo>
                <a:lnTo>
                  <a:pt x="3500" y="2004"/>
                </a:lnTo>
                <a:lnTo>
                  <a:pt x="3500" y="2009"/>
                </a:lnTo>
                <a:lnTo>
                  <a:pt x="3506" y="2016"/>
                </a:lnTo>
                <a:lnTo>
                  <a:pt x="3511" y="2024"/>
                </a:lnTo>
                <a:lnTo>
                  <a:pt x="3517" y="2031"/>
                </a:lnTo>
                <a:lnTo>
                  <a:pt x="3519" y="2040"/>
                </a:lnTo>
                <a:lnTo>
                  <a:pt x="3520" y="2056"/>
                </a:lnTo>
                <a:lnTo>
                  <a:pt x="3511" y="2069"/>
                </a:lnTo>
                <a:lnTo>
                  <a:pt x="3509" y="2084"/>
                </a:lnTo>
                <a:lnTo>
                  <a:pt x="3511" y="2100"/>
                </a:lnTo>
                <a:lnTo>
                  <a:pt x="3537" y="2100"/>
                </a:lnTo>
                <a:lnTo>
                  <a:pt x="3537" y="2107"/>
                </a:lnTo>
                <a:lnTo>
                  <a:pt x="3539" y="2113"/>
                </a:lnTo>
                <a:lnTo>
                  <a:pt x="3539" y="2118"/>
                </a:lnTo>
                <a:lnTo>
                  <a:pt x="3540" y="2125"/>
                </a:lnTo>
                <a:lnTo>
                  <a:pt x="3540" y="2133"/>
                </a:lnTo>
                <a:lnTo>
                  <a:pt x="3560" y="2133"/>
                </a:lnTo>
                <a:lnTo>
                  <a:pt x="3569" y="2144"/>
                </a:lnTo>
                <a:lnTo>
                  <a:pt x="3577" y="2153"/>
                </a:lnTo>
                <a:lnTo>
                  <a:pt x="3584" y="2162"/>
                </a:lnTo>
                <a:lnTo>
                  <a:pt x="3589" y="2174"/>
                </a:lnTo>
                <a:lnTo>
                  <a:pt x="3591" y="2193"/>
                </a:lnTo>
                <a:lnTo>
                  <a:pt x="3586" y="2204"/>
                </a:lnTo>
                <a:lnTo>
                  <a:pt x="3580" y="2214"/>
                </a:lnTo>
                <a:lnTo>
                  <a:pt x="3571" y="2224"/>
                </a:lnTo>
                <a:lnTo>
                  <a:pt x="3559" y="2231"/>
                </a:lnTo>
                <a:lnTo>
                  <a:pt x="3548" y="2234"/>
                </a:lnTo>
                <a:lnTo>
                  <a:pt x="3539" y="2236"/>
                </a:lnTo>
                <a:lnTo>
                  <a:pt x="3533" y="2242"/>
                </a:lnTo>
                <a:lnTo>
                  <a:pt x="3529" y="2253"/>
                </a:lnTo>
                <a:lnTo>
                  <a:pt x="3528" y="2273"/>
                </a:lnTo>
                <a:lnTo>
                  <a:pt x="3529" y="2274"/>
                </a:lnTo>
                <a:lnTo>
                  <a:pt x="3531" y="2278"/>
                </a:lnTo>
                <a:lnTo>
                  <a:pt x="3531" y="2282"/>
                </a:lnTo>
                <a:lnTo>
                  <a:pt x="3531" y="2289"/>
                </a:lnTo>
                <a:lnTo>
                  <a:pt x="3546" y="2293"/>
                </a:lnTo>
                <a:lnTo>
                  <a:pt x="3559" y="2298"/>
                </a:lnTo>
                <a:lnTo>
                  <a:pt x="3571" y="2305"/>
                </a:lnTo>
                <a:lnTo>
                  <a:pt x="3580" y="2318"/>
                </a:lnTo>
                <a:lnTo>
                  <a:pt x="3584" y="2333"/>
                </a:lnTo>
                <a:lnTo>
                  <a:pt x="3588" y="2342"/>
                </a:lnTo>
                <a:lnTo>
                  <a:pt x="3591" y="2354"/>
                </a:lnTo>
                <a:lnTo>
                  <a:pt x="3591" y="2367"/>
                </a:lnTo>
                <a:lnTo>
                  <a:pt x="3609" y="2376"/>
                </a:lnTo>
                <a:lnTo>
                  <a:pt x="3628" y="2391"/>
                </a:lnTo>
                <a:lnTo>
                  <a:pt x="3642" y="2409"/>
                </a:lnTo>
                <a:lnTo>
                  <a:pt x="3648" y="2429"/>
                </a:lnTo>
                <a:lnTo>
                  <a:pt x="3640" y="2447"/>
                </a:lnTo>
                <a:lnTo>
                  <a:pt x="3639" y="2467"/>
                </a:lnTo>
                <a:lnTo>
                  <a:pt x="3640" y="2493"/>
                </a:lnTo>
                <a:lnTo>
                  <a:pt x="3624" y="2498"/>
                </a:lnTo>
                <a:lnTo>
                  <a:pt x="3608" y="2505"/>
                </a:lnTo>
                <a:lnTo>
                  <a:pt x="3595" y="2516"/>
                </a:lnTo>
                <a:lnTo>
                  <a:pt x="3588" y="2533"/>
                </a:lnTo>
                <a:lnTo>
                  <a:pt x="3568" y="2533"/>
                </a:lnTo>
                <a:lnTo>
                  <a:pt x="3568" y="2549"/>
                </a:lnTo>
                <a:lnTo>
                  <a:pt x="3548" y="2547"/>
                </a:lnTo>
                <a:lnTo>
                  <a:pt x="3535" y="2549"/>
                </a:lnTo>
                <a:lnTo>
                  <a:pt x="3526" y="2549"/>
                </a:lnTo>
                <a:lnTo>
                  <a:pt x="3517" y="2551"/>
                </a:lnTo>
                <a:lnTo>
                  <a:pt x="3506" y="2553"/>
                </a:lnTo>
                <a:lnTo>
                  <a:pt x="3488" y="2556"/>
                </a:lnTo>
                <a:lnTo>
                  <a:pt x="3493" y="2573"/>
                </a:lnTo>
                <a:lnTo>
                  <a:pt x="3500" y="2584"/>
                </a:lnTo>
                <a:lnTo>
                  <a:pt x="3509" y="2591"/>
                </a:lnTo>
                <a:lnTo>
                  <a:pt x="3517" y="2598"/>
                </a:lnTo>
                <a:lnTo>
                  <a:pt x="3524" y="2605"/>
                </a:lnTo>
                <a:lnTo>
                  <a:pt x="3528" y="2620"/>
                </a:lnTo>
                <a:lnTo>
                  <a:pt x="3531" y="2625"/>
                </a:lnTo>
                <a:lnTo>
                  <a:pt x="3533" y="2631"/>
                </a:lnTo>
                <a:lnTo>
                  <a:pt x="3535" y="2638"/>
                </a:lnTo>
                <a:lnTo>
                  <a:pt x="3537" y="2644"/>
                </a:lnTo>
                <a:lnTo>
                  <a:pt x="3548" y="2653"/>
                </a:lnTo>
                <a:lnTo>
                  <a:pt x="3560" y="2660"/>
                </a:lnTo>
                <a:lnTo>
                  <a:pt x="3573" y="2665"/>
                </a:lnTo>
                <a:lnTo>
                  <a:pt x="3591" y="2667"/>
                </a:lnTo>
                <a:lnTo>
                  <a:pt x="3599" y="2667"/>
                </a:lnTo>
                <a:lnTo>
                  <a:pt x="3613" y="2667"/>
                </a:lnTo>
                <a:lnTo>
                  <a:pt x="3628" y="2667"/>
                </a:lnTo>
                <a:lnTo>
                  <a:pt x="3629" y="2687"/>
                </a:lnTo>
                <a:lnTo>
                  <a:pt x="3635" y="2702"/>
                </a:lnTo>
                <a:lnTo>
                  <a:pt x="3640" y="2714"/>
                </a:lnTo>
                <a:lnTo>
                  <a:pt x="3644" y="2729"/>
                </a:lnTo>
                <a:lnTo>
                  <a:pt x="3648" y="2744"/>
                </a:lnTo>
                <a:lnTo>
                  <a:pt x="3624" y="2744"/>
                </a:lnTo>
                <a:lnTo>
                  <a:pt x="3615" y="2764"/>
                </a:lnTo>
                <a:lnTo>
                  <a:pt x="3606" y="2787"/>
                </a:lnTo>
                <a:lnTo>
                  <a:pt x="3600" y="2807"/>
                </a:lnTo>
                <a:lnTo>
                  <a:pt x="3588" y="2807"/>
                </a:lnTo>
                <a:lnTo>
                  <a:pt x="3591" y="2833"/>
                </a:lnTo>
                <a:lnTo>
                  <a:pt x="3604" y="2833"/>
                </a:lnTo>
                <a:lnTo>
                  <a:pt x="3608" y="2847"/>
                </a:lnTo>
                <a:lnTo>
                  <a:pt x="3608" y="2858"/>
                </a:lnTo>
                <a:lnTo>
                  <a:pt x="3606" y="2869"/>
                </a:lnTo>
                <a:lnTo>
                  <a:pt x="3600" y="2884"/>
                </a:lnTo>
                <a:lnTo>
                  <a:pt x="3613" y="2893"/>
                </a:lnTo>
                <a:lnTo>
                  <a:pt x="3626" y="2907"/>
                </a:lnTo>
                <a:lnTo>
                  <a:pt x="3637" y="2922"/>
                </a:lnTo>
                <a:lnTo>
                  <a:pt x="3644" y="2936"/>
                </a:lnTo>
                <a:lnTo>
                  <a:pt x="3675" y="2940"/>
                </a:lnTo>
                <a:lnTo>
                  <a:pt x="3700" y="2949"/>
                </a:lnTo>
                <a:lnTo>
                  <a:pt x="3726" y="2960"/>
                </a:lnTo>
                <a:lnTo>
                  <a:pt x="3749" y="2971"/>
                </a:lnTo>
                <a:lnTo>
                  <a:pt x="3777" y="2980"/>
                </a:lnTo>
                <a:lnTo>
                  <a:pt x="3791" y="2969"/>
                </a:lnTo>
                <a:lnTo>
                  <a:pt x="3813" y="2958"/>
                </a:lnTo>
                <a:lnTo>
                  <a:pt x="3837" y="2951"/>
                </a:lnTo>
                <a:lnTo>
                  <a:pt x="3860" y="2947"/>
                </a:lnTo>
                <a:lnTo>
                  <a:pt x="3864" y="2964"/>
                </a:lnTo>
                <a:lnTo>
                  <a:pt x="3869" y="2974"/>
                </a:lnTo>
                <a:lnTo>
                  <a:pt x="3873" y="2987"/>
                </a:lnTo>
                <a:lnTo>
                  <a:pt x="3877" y="3004"/>
                </a:lnTo>
                <a:lnTo>
                  <a:pt x="3871" y="3007"/>
                </a:lnTo>
                <a:lnTo>
                  <a:pt x="3869" y="3011"/>
                </a:lnTo>
                <a:lnTo>
                  <a:pt x="3868" y="3013"/>
                </a:lnTo>
                <a:lnTo>
                  <a:pt x="3868" y="3016"/>
                </a:lnTo>
                <a:lnTo>
                  <a:pt x="3868" y="3018"/>
                </a:lnTo>
                <a:lnTo>
                  <a:pt x="3868" y="3022"/>
                </a:lnTo>
                <a:lnTo>
                  <a:pt x="3866" y="3027"/>
                </a:lnTo>
                <a:lnTo>
                  <a:pt x="3864" y="3033"/>
                </a:lnTo>
                <a:lnTo>
                  <a:pt x="3855" y="3045"/>
                </a:lnTo>
                <a:lnTo>
                  <a:pt x="3842" y="3056"/>
                </a:lnTo>
                <a:lnTo>
                  <a:pt x="3831" y="3067"/>
                </a:lnTo>
                <a:lnTo>
                  <a:pt x="3822" y="3080"/>
                </a:lnTo>
                <a:lnTo>
                  <a:pt x="3817" y="3100"/>
                </a:lnTo>
                <a:lnTo>
                  <a:pt x="3819" y="3104"/>
                </a:lnTo>
                <a:lnTo>
                  <a:pt x="3822" y="3107"/>
                </a:lnTo>
                <a:lnTo>
                  <a:pt x="3822" y="3111"/>
                </a:lnTo>
                <a:lnTo>
                  <a:pt x="3824" y="3116"/>
                </a:lnTo>
                <a:lnTo>
                  <a:pt x="3824" y="3124"/>
                </a:lnTo>
                <a:lnTo>
                  <a:pt x="3820" y="3127"/>
                </a:lnTo>
                <a:lnTo>
                  <a:pt x="3819" y="3131"/>
                </a:lnTo>
                <a:lnTo>
                  <a:pt x="3819" y="3134"/>
                </a:lnTo>
                <a:lnTo>
                  <a:pt x="3817" y="3136"/>
                </a:lnTo>
                <a:lnTo>
                  <a:pt x="3791" y="3136"/>
                </a:lnTo>
                <a:lnTo>
                  <a:pt x="3788" y="3140"/>
                </a:lnTo>
                <a:lnTo>
                  <a:pt x="3784" y="3144"/>
                </a:lnTo>
                <a:lnTo>
                  <a:pt x="3782" y="3151"/>
                </a:lnTo>
                <a:lnTo>
                  <a:pt x="3779" y="3156"/>
                </a:lnTo>
                <a:lnTo>
                  <a:pt x="3775" y="3160"/>
                </a:lnTo>
                <a:lnTo>
                  <a:pt x="3771" y="3164"/>
                </a:lnTo>
                <a:lnTo>
                  <a:pt x="3744" y="3164"/>
                </a:lnTo>
                <a:lnTo>
                  <a:pt x="3731" y="3184"/>
                </a:lnTo>
                <a:lnTo>
                  <a:pt x="3728" y="3185"/>
                </a:lnTo>
                <a:lnTo>
                  <a:pt x="3724" y="3187"/>
                </a:lnTo>
                <a:lnTo>
                  <a:pt x="3719" y="3189"/>
                </a:lnTo>
                <a:lnTo>
                  <a:pt x="3715" y="3191"/>
                </a:lnTo>
                <a:lnTo>
                  <a:pt x="3711" y="3193"/>
                </a:lnTo>
                <a:lnTo>
                  <a:pt x="3711" y="3224"/>
                </a:lnTo>
                <a:lnTo>
                  <a:pt x="3708" y="3224"/>
                </a:lnTo>
                <a:lnTo>
                  <a:pt x="3695" y="3231"/>
                </a:lnTo>
                <a:lnTo>
                  <a:pt x="3680" y="3234"/>
                </a:lnTo>
                <a:lnTo>
                  <a:pt x="3666" y="3240"/>
                </a:lnTo>
                <a:lnTo>
                  <a:pt x="3657" y="3249"/>
                </a:lnTo>
                <a:lnTo>
                  <a:pt x="3651" y="3260"/>
                </a:lnTo>
                <a:lnTo>
                  <a:pt x="3648" y="3271"/>
                </a:lnTo>
                <a:lnTo>
                  <a:pt x="3642" y="3282"/>
                </a:lnTo>
                <a:lnTo>
                  <a:pt x="3637" y="3293"/>
                </a:lnTo>
                <a:lnTo>
                  <a:pt x="3628" y="3296"/>
                </a:lnTo>
                <a:lnTo>
                  <a:pt x="3617" y="3298"/>
                </a:lnTo>
                <a:lnTo>
                  <a:pt x="3606" y="3298"/>
                </a:lnTo>
                <a:lnTo>
                  <a:pt x="3597" y="3300"/>
                </a:lnTo>
                <a:lnTo>
                  <a:pt x="3591" y="3304"/>
                </a:lnTo>
                <a:lnTo>
                  <a:pt x="3586" y="3314"/>
                </a:lnTo>
                <a:lnTo>
                  <a:pt x="3584" y="3324"/>
                </a:lnTo>
                <a:lnTo>
                  <a:pt x="3580" y="3336"/>
                </a:lnTo>
                <a:lnTo>
                  <a:pt x="3569" y="3347"/>
                </a:lnTo>
                <a:lnTo>
                  <a:pt x="3557" y="3356"/>
                </a:lnTo>
                <a:lnTo>
                  <a:pt x="3544" y="3364"/>
                </a:lnTo>
                <a:lnTo>
                  <a:pt x="3577" y="3360"/>
                </a:lnTo>
                <a:lnTo>
                  <a:pt x="3577" y="3396"/>
                </a:lnTo>
                <a:lnTo>
                  <a:pt x="3569" y="3402"/>
                </a:lnTo>
                <a:lnTo>
                  <a:pt x="3564" y="3407"/>
                </a:lnTo>
                <a:lnTo>
                  <a:pt x="3557" y="3411"/>
                </a:lnTo>
                <a:lnTo>
                  <a:pt x="3544" y="3413"/>
                </a:lnTo>
                <a:lnTo>
                  <a:pt x="3537" y="3411"/>
                </a:lnTo>
                <a:lnTo>
                  <a:pt x="3522" y="3414"/>
                </a:lnTo>
                <a:lnTo>
                  <a:pt x="3506" y="3420"/>
                </a:lnTo>
                <a:lnTo>
                  <a:pt x="3489" y="3427"/>
                </a:lnTo>
                <a:lnTo>
                  <a:pt x="3480" y="3436"/>
                </a:lnTo>
                <a:lnTo>
                  <a:pt x="3479" y="3438"/>
                </a:lnTo>
                <a:lnTo>
                  <a:pt x="3479" y="3442"/>
                </a:lnTo>
                <a:lnTo>
                  <a:pt x="3479" y="3445"/>
                </a:lnTo>
                <a:lnTo>
                  <a:pt x="3480" y="3449"/>
                </a:lnTo>
                <a:lnTo>
                  <a:pt x="3480" y="3456"/>
                </a:lnTo>
                <a:lnTo>
                  <a:pt x="3466" y="3453"/>
                </a:lnTo>
                <a:lnTo>
                  <a:pt x="3455" y="3447"/>
                </a:lnTo>
                <a:lnTo>
                  <a:pt x="3444" y="3444"/>
                </a:lnTo>
                <a:lnTo>
                  <a:pt x="3428" y="3440"/>
                </a:lnTo>
                <a:lnTo>
                  <a:pt x="3424" y="3445"/>
                </a:lnTo>
                <a:lnTo>
                  <a:pt x="3422" y="3449"/>
                </a:lnTo>
                <a:lnTo>
                  <a:pt x="3419" y="3453"/>
                </a:lnTo>
                <a:lnTo>
                  <a:pt x="3417" y="3456"/>
                </a:lnTo>
                <a:lnTo>
                  <a:pt x="3413" y="3462"/>
                </a:lnTo>
                <a:lnTo>
                  <a:pt x="3411" y="3469"/>
                </a:lnTo>
                <a:lnTo>
                  <a:pt x="3413" y="3469"/>
                </a:lnTo>
                <a:lnTo>
                  <a:pt x="3415" y="3469"/>
                </a:lnTo>
                <a:lnTo>
                  <a:pt x="3415" y="3471"/>
                </a:lnTo>
                <a:lnTo>
                  <a:pt x="3417" y="3471"/>
                </a:lnTo>
                <a:lnTo>
                  <a:pt x="3417" y="3473"/>
                </a:lnTo>
                <a:lnTo>
                  <a:pt x="3417" y="3476"/>
                </a:lnTo>
                <a:lnTo>
                  <a:pt x="3411" y="3476"/>
                </a:lnTo>
                <a:lnTo>
                  <a:pt x="3409" y="3478"/>
                </a:lnTo>
                <a:lnTo>
                  <a:pt x="3406" y="3478"/>
                </a:lnTo>
                <a:lnTo>
                  <a:pt x="3402" y="3480"/>
                </a:lnTo>
                <a:lnTo>
                  <a:pt x="3397" y="3480"/>
                </a:lnTo>
                <a:lnTo>
                  <a:pt x="3397" y="3460"/>
                </a:lnTo>
                <a:lnTo>
                  <a:pt x="3328" y="3453"/>
                </a:lnTo>
                <a:lnTo>
                  <a:pt x="3328" y="3460"/>
                </a:lnTo>
                <a:lnTo>
                  <a:pt x="3329" y="3462"/>
                </a:lnTo>
                <a:lnTo>
                  <a:pt x="3329" y="3464"/>
                </a:lnTo>
                <a:lnTo>
                  <a:pt x="3331" y="3465"/>
                </a:lnTo>
                <a:lnTo>
                  <a:pt x="3331" y="3469"/>
                </a:lnTo>
                <a:lnTo>
                  <a:pt x="3331" y="3473"/>
                </a:lnTo>
                <a:lnTo>
                  <a:pt x="3324" y="3476"/>
                </a:lnTo>
                <a:lnTo>
                  <a:pt x="3311" y="3482"/>
                </a:lnTo>
                <a:lnTo>
                  <a:pt x="3291" y="3484"/>
                </a:lnTo>
                <a:lnTo>
                  <a:pt x="3288" y="3473"/>
                </a:lnTo>
                <a:lnTo>
                  <a:pt x="3282" y="3462"/>
                </a:lnTo>
                <a:lnTo>
                  <a:pt x="3277" y="3453"/>
                </a:lnTo>
                <a:lnTo>
                  <a:pt x="3255" y="3442"/>
                </a:lnTo>
                <a:lnTo>
                  <a:pt x="3229" y="3434"/>
                </a:lnTo>
                <a:lnTo>
                  <a:pt x="3200" y="3433"/>
                </a:lnTo>
                <a:lnTo>
                  <a:pt x="3169" y="3431"/>
                </a:lnTo>
                <a:lnTo>
                  <a:pt x="3140" y="3433"/>
                </a:lnTo>
                <a:lnTo>
                  <a:pt x="3142" y="3413"/>
                </a:lnTo>
                <a:lnTo>
                  <a:pt x="3140" y="3396"/>
                </a:lnTo>
                <a:lnTo>
                  <a:pt x="3131" y="3380"/>
                </a:lnTo>
                <a:lnTo>
                  <a:pt x="3128" y="3378"/>
                </a:lnTo>
                <a:lnTo>
                  <a:pt x="3124" y="3376"/>
                </a:lnTo>
                <a:lnTo>
                  <a:pt x="3119" y="3376"/>
                </a:lnTo>
                <a:lnTo>
                  <a:pt x="3111" y="3376"/>
                </a:lnTo>
                <a:lnTo>
                  <a:pt x="3099" y="3384"/>
                </a:lnTo>
                <a:lnTo>
                  <a:pt x="3084" y="3385"/>
                </a:lnTo>
                <a:lnTo>
                  <a:pt x="3066" y="3387"/>
                </a:lnTo>
                <a:lnTo>
                  <a:pt x="3049" y="3385"/>
                </a:lnTo>
                <a:lnTo>
                  <a:pt x="3031" y="3384"/>
                </a:lnTo>
                <a:lnTo>
                  <a:pt x="3028" y="3369"/>
                </a:lnTo>
                <a:lnTo>
                  <a:pt x="3019" y="3360"/>
                </a:lnTo>
                <a:lnTo>
                  <a:pt x="3004" y="3356"/>
                </a:lnTo>
                <a:lnTo>
                  <a:pt x="2984" y="3356"/>
                </a:lnTo>
                <a:lnTo>
                  <a:pt x="2975" y="3373"/>
                </a:lnTo>
                <a:lnTo>
                  <a:pt x="2962" y="3380"/>
                </a:lnTo>
                <a:lnTo>
                  <a:pt x="2946" y="3385"/>
                </a:lnTo>
                <a:lnTo>
                  <a:pt x="2926" y="3385"/>
                </a:lnTo>
                <a:lnTo>
                  <a:pt x="2900" y="3384"/>
                </a:lnTo>
                <a:lnTo>
                  <a:pt x="2899" y="3384"/>
                </a:lnTo>
                <a:lnTo>
                  <a:pt x="2897" y="3382"/>
                </a:lnTo>
                <a:lnTo>
                  <a:pt x="2895" y="3382"/>
                </a:lnTo>
                <a:lnTo>
                  <a:pt x="2891" y="3382"/>
                </a:lnTo>
                <a:lnTo>
                  <a:pt x="2888" y="3380"/>
                </a:lnTo>
                <a:lnTo>
                  <a:pt x="2888" y="3373"/>
                </a:lnTo>
                <a:lnTo>
                  <a:pt x="2889" y="3367"/>
                </a:lnTo>
                <a:lnTo>
                  <a:pt x="2889" y="3362"/>
                </a:lnTo>
                <a:lnTo>
                  <a:pt x="2891" y="3358"/>
                </a:lnTo>
                <a:lnTo>
                  <a:pt x="2891" y="3353"/>
                </a:lnTo>
                <a:lnTo>
                  <a:pt x="2888" y="3353"/>
                </a:lnTo>
                <a:lnTo>
                  <a:pt x="2888" y="3347"/>
                </a:lnTo>
                <a:lnTo>
                  <a:pt x="2760" y="3340"/>
                </a:lnTo>
                <a:lnTo>
                  <a:pt x="2753" y="3324"/>
                </a:lnTo>
                <a:lnTo>
                  <a:pt x="2746" y="3311"/>
                </a:lnTo>
                <a:lnTo>
                  <a:pt x="2735" y="3302"/>
                </a:lnTo>
                <a:lnTo>
                  <a:pt x="2717" y="3296"/>
                </a:lnTo>
                <a:lnTo>
                  <a:pt x="2713" y="3298"/>
                </a:lnTo>
                <a:lnTo>
                  <a:pt x="2708" y="3300"/>
                </a:lnTo>
                <a:lnTo>
                  <a:pt x="2704" y="3300"/>
                </a:lnTo>
                <a:lnTo>
                  <a:pt x="2699" y="3302"/>
                </a:lnTo>
                <a:lnTo>
                  <a:pt x="2697" y="3304"/>
                </a:lnTo>
                <a:lnTo>
                  <a:pt x="2695" y="3307"/>
                </a:lnTo>
                <a:lnTo>
                  <a:pt x="2693" y="3311"/>
                </a:lnTo>
                <a:lnTo>
                  <a:pt x="2693" y="3314"/>
                </a:lnTo>
                <a:lnTo>
                  <a:pt x="2691" y="3318"/>
                </a:lnTo>
                <a:lnTo>
                  <a:pt x="2689" y="3322"/>
                </a:lnTo>
                <a:lnTo>
                  <a:pt x="2688" y="3324"/>
                </a:lnTo>
                <a:lnTo>
                  <a:pt x="2675" y="3331"/>
                </a:lnTo>
                <a:lnTo>
                  <a:pt x="2660" y="3334"/>
                </a:lnTo>
                <a:lnTo>
                  <a:pt x="2648" y="3340"/>
                </a:lnTo>
                <a:lnTo>
                  <a:pt x="2631" y="3373"/>
                </a:lnTo>
                <a:lnTo>
                  <a:pt x="2622" y="3376"/>
                </a:lnTo>
                <a:lnTo>
                  <a:pt x="2609" y="3376"/>
                </a:lnTo>
                <a:lnTo>
                  <a:pt x="2600" y="3380"/>
                </a:lnTo>
                <a:lnTo>
                  <a:pt x="2597" y="3384"/>
                </a:lnTo>
                <a:lnTo>
                  <a:pt x="2595" y="3387"/>
                </a:lnTo>
                <a:lnTo>
                  <a:pt x="2595" y="3389"/>
                </a:lnTo>
                <a:lnTo>
                  <a:pt x="2593" y="3393"/>
                </a:lnTo>
                <a:lnTo>
                  <a:pt x="2593" y="3394"/>
                </a:lnTo>
                <a:lnTo>
                  <a:pt x="2589" y="3396"/>
                </a:lnTo>
                <a:lnTo>
                  <a:pt x="2586" y="3398"/>
                </a:lnTo>
                <a:lnTo>
                  <a:pt x="2580" y="3400"/>
                </a:lnTo>
                <a:lnTo>
                  <a:pt x="2577" y="3420"/>
                </a:lnTo>
                <a:lnTo>
                  <a:pt x="2548" y="3429"/>
                </a:lnTo>
                <a:lnTo>
                  <a:pt x="2520" y="3442"/>
                </a:lnTo>
                <a:lnTo>
                  <a:pt x="2495" y="3460"/>
                </a:lnTo>
                <a:lnTo>
                  <a:pt x="2475" y="3482"/>
                </a:lnTo>
                <a:lnTo>
                  <a:pt x="2457" y="3509"/>
                </a:lnTo>
                <a:lnTo>
                  <a:pt x="2446" y="3540"/>
                </a:lnTo>
                <a:lnTo>
                  <a:pt x="2440" y="3576"/>
                </a:lnTo>
                <a:lnTo>
                  <a:pt x="2424" y="3576"/>
                </a:lnTo>
                <a:lnTo>
                  <a:pt x="2424" y="3580"/>
                </a:lnTo>
                <a:lnTo>
                  <a:pt x="2429" y="3585"/>
                </a:lnTo>
                <a:lnTo>
                  <a:pt x="2431" y="3593"/>
                </a:lnTo>
                <a:lnTo>
                  <a:pt x="2435" y="3598"/>
                </a:lnTo>
                <a:lnTo>
                  <a:pt x="2437" y="3609"/>
                </a:lnTo>
                <a:lnTo>
                  <a:pt x="2424" y="3609"/>
                </a:lnTo>
                <a:lnTo>
                  <a:pt x="2420" y="3618"/>
                </a:lnTo>
                <a:lnTo>
                  <a:pt x="2417" y="3629"/>
                </a:lnTo>
                <a:lnTo>
                  <a:pt x="2413" y="3636"/>
                </a:lnTo>
                <a:lnTo>
                  <a:pt x="2411" y="3640"/>
                </a:lnTo>
                <a:lnTo>
                  <a:pt x="2422" y="3649"/>
                </a:lnTo>
                <a:lnTo>
                  <a:pt x="2428" y="3656"/>
                </a:lnTo>
                <a:lnTo>
                  <a:pt x="2433" y="3662"/>
                </a:lnTo>
                <a:lnTo>
                  <a:pt x="2435" y="3671"/>
                </a:lnTo>
                <a:lnTo>
                  <a:pt x="2437" y="3684"/>
                </a:lnTo>
                <a:lnTo>
                  <a:pt x="2437" y="3704"/>
                </a:lnTo>
                <a:lnTo>
                  <a:pt x="2431" y="3705"/>
                </a:lnTo>
                <a:lnTo>
                  <a:pt x="2429" y="3705"/>
                </a:lnTo>
                <a:lnTo>
                  <a:pt x="2428" y="3705"/>
                </a:lnTo>
                <a:lnTo>
                  <a:pt x="2426" y="3707"/>
                </a:lnTo>
                <a:lnTo>
                  <a:pt x="2424" y="3707"/>
                </a:lnTo>
                <a:lnTo>
                  <a:pt x="2433" y="3720"/>
                </a:lnTo>
                <a:lnTo>
                  <a:pt x="2437" y="3733"/>
                </a:lnTo>
                <a:lnTo>
                  <a:pt x="2439" y="3747"/>
                </a:lnTo>
                <a:lnTo>
                  <a:pt x="2444" y="3764"/>
                </a:lnTo>
                <a:lnTo>
                  <a:pt x="2451" y="3773"/>
                </a:lnTo>
                <a:lnTo>
                  <a:pt x="2459" y="3778"/>
                </a:lnTo>
                <a:lnTo>
                  <a:pt x="2466" y="3784"/>
                </a:lnTo>
                <a:lnTo>
                  <a:pt x="2471" y="3791"/>
                </a:lnTo>
                <a:lnTo>
                  <a:pt x="2477" y="3800"/>
                </a:lnTo>
                <a:lnTo>
                  <a:pt x="2480" y="3816"/>
                </a:lnTo>
                <a:lnTo>
                  <a:pt x="2471" y="3818"/>
                </a:lnTo>
                <a:lnTo>
                  <a:pt x="2462" y="3820"/>
                </a:lnTo>
                <a:lnTo>
                  <a:pt x="2451" y="3820"/>
                </a:lnTo>
                <a:lnTo>
                  <a:pt x="2442" y="3822"/>
                </a:lnTo>
                <a:lnTo>
                  <a:pt x="2433" y="3818"/>
                </a:lnTo>
                <a:lnTo>
                  <a:pt x="2424" y="3813"/>
                </a:lnTo>
                <a:lnTo>
                  <a:pt x="2415" y="3807"/>
                </a:lnTo>
                <a:lnTo>
                  <a:pt x="2404" y="3805"/>
                </a:lnTo>
                <a:lnTo>
                  <a:pt x="2391" y="3809"/>
                </a:lnTo>
                <a:lnTo>
                  <a:pt x="2391" y="3816"/>
                </a:lnTo>
                <a:lnTo>
                  <a:pt x="2375" y="3822"/>
                </a:lnTo>
                <a:lnTo>
                  <a:pt x="2355" y="3827"/>
                </a:lnTo>
                <a:lnTo>
                  <a:pt x="2333" y="3834"/>
                </a:lnTo>
                <a:lnTo>
                  <a:pt x="2315" y="3842"/>
                </a:lnTo>
                <a:lnTo>
                  <a:pt x="2304" y="3853"/>
                </a:lnTo>
                <a:lnTo>
                  <a:pt x="2302" y="3854"/>
                </a:lnTo>
                <a:lnTo>
                  <a:pt x="2300" y="3858"/>
                </a:lnTo>
                <a:lnTo>
                  <a:pt x="2300" y="3862"/>
                </a:lnTo>
                <a:lnTo>
                  <a:pt x="2300" y="3869"/>
                </a:lnTo>
                <a:lnTo>
                  <a:pt x="2284" y="3871"/>
                </a:lnTo>
                <a:lnTo>
                  <a:pt x="2266" y="3873"/>
                </a:lnTo>
                <a:lnTo>
                  <a:pt x="2251" y="3876"/>
                </a:lnTo>
                <a:lnTo>
                  <a:pt x="2240" y="3876"/>
                </a:lnTo>
                <a:lnTo>
                  <a:pt x="2237" y="3874"/>
                </a:lnTo>
                <a:lnTo>
                  <a:pt x="2233" y="3871"/>
                </a:lnTo>
                <a:lnTo>
                  <a:pt x="2231" y="3867"/>
                </a:lnTo>
                <a:lnTo>
                  <a:pt x="2229" y="3862"/>
                </a:lnTo>
                <a:lnTo>
                  <a:pt x="2228" y="3858"/>
                </a:lnTo>
                <a:lnTo>
                  <a:pt x="2224" y="3856"/>
                </a:lnTo>
                <a:lnTo>
                  <a:pt x="2202" y="3845"/>
                </a:lnTo>
                <a:lnTo>
                  <a:pt x="2180" y="3840"/>
                </a:lnTo>
                <a:lnTo>
                  <a:pt x="2155" y="3840"/>
                </a:lnTo>
                <a:lnTo>
                  <a:pt x="2128" y="3840"/>
                </a:lnTo>
                <a:lnTo>
                  <a:pt x="2120" y="3853"/>
                </a:lnTo>
                <a:lnTo>
                  <a:pt x="2111" y="3862"/>
                </a:lnTo>
                <a:lnTo>
                  <a:pt x="2097" y="3867"/>
                </a:lnTo>
                <a:lnTo>
                  <a:pt x="2077" y="3869"/>
                </a:lnTo>
                <a:lnTo>
                  <a:pt x="2071" y="3860"/>
                </a:lnTo>
                <a:lnTo>
                  <a:pt x="2064" y="3853"/>
                </a:lnTo>
                <a:lnTo>
                  <a:pt x="2064" y="3838"/>
                </a:lnTo>
                <a:lnTo>
                  <a:pt x="2064" y="3829"/>
                </a:lnTo>
                <a:lnTo>
                  <a:pt x="2066" y="3820"/>
                </a:lnTo>
                <a:lnTo>
                  <a:pt x="2068" y="3809"/>
                </a:lnTo>
                <a:lnTo>
                  <a:pt x="2064" y="3809"/>
                </a:lnTo>
                <a:lnTo>
                  <a:pt x="2064" y="3804"/>
                </a:lnTo>
                <a:lnTo>
                  <a:pt x="2060" y="3804"/>
                </a:lnTo>
                <a:lnTo>
                  <a:pt x="2060" y="3809"/>
                </a:lnTo>
                <a:lnTo>
                  <a:pt x="2059" y="3813"/>
                </a:lnTo>
                <a:lnTo>
                  <a:pt x="2057" y="3816"/>
                </a:lnTo>
                <a:lnTo>
                  <a:pt x="2057" y="3822"/>
                </a:lnTo>
                <a:lnTo>
                  <a:pt x="2057" y="3829"/>
                </a:lnTo>
                <a:lnTo>
                  <a:pt x="2035" y="3825"/>
                </a:lnTo>
                <a:lnTo>
                  <a:pt x="2020" y="3818"/>
                </a:lnTo>
                <a:lnTo>
                  <a:pt x="2004" y="3811"/>
                </a:lnTo>
                <a:lnTo>
                  <a:pt x="1984" y="3804"/>
                </a:lnTo>
                <a:lnTo>
                  <a:pt x="1984" y="3793"/>
                </a:lnTo>
                <a:lnTo>
                  <a:pt x="1988" y="3787"/>
                </a:lnTo>
                <a:lnTo>
                  <a:pt x="1991" y="3780"/>
                </a:lnTo>
                <a:lnTo>
                  <a:pt x="1991" y="3774"/>
                </a:lnTo>
                <a:lnTo>
                  <a:pt x="1993" y="3769"/>
                </a:lnTo>
                <a:lnTo>
                  <a:pt x="1991" y="3764"/>
                </a:lnTo>
                <a:lnTo>
                  <a:pt x="1988" y="3753"/>
                </a:lnTo>
                <a:lnTo>
                  <a:pt x="1979" y="3749"/>
                </a:lnTo>
                <a:lnTo>
                  <a:pt x="1968" y="3747"/>
                </a:lnTo>
                <a:lnTo>
                  <a:pt x="1951" y="3749"/>
                </a:lnTo>
                <a:lnTo>
                  <a:pt x="1940" y="3738"/>
                </a:lnTo>
                <a:lnTo>
                  <a:pt x="1926" y="3734"/>
                </a:lnTo>
                <a:lnTo>
                  <a:pt x="1908" y="3736"/>
                </a:lnTo>
                <a:lnTo>
                  <a:pt x="1906" y="3742"/>
                </a:lnTo>
                <a:lnTo>
                  <a:pt x="1904" y="3745"/>
                </a:lnTo>
                <a:lnTo>
                  <a:pt x="1902" y="3749"/>
                </a:lnTo>
                <a:lnTo>
                  <a:pt x="1899" y="3753"/>
                </a:lnTo>
                <a:lnTo>
                  <a:pt x="1897" y="3756"/>
                </a:lnTo>
                <a:lnTo>
                  <a:pt x="1893" y="3754"/>
                </a:lnTo>
                <a:lnTo>
                  <a:pt x="1891" y="3754"/>
                </a:lnTo>
                <a:lnTo>
                  <a:pt x="1891" y="3754"/>
                </a:lnTo>
                <a:lnTo>
                  <a:pt x="1889" y="3753"/>
                </a:lnTo>
                <a:lnTo>
                  <a:pt x="1888" y="3753"/>
                </a:lnTo>
                <a:lnTo>
                  <a:pt x="1879" y="3738"/>
                </a:lnTo>
                <a:lnTo>
                  <a:pt x="1871" y="3727"/>
                </a:lnTo>
                <a:lnTo>
                  <a:pt x="1864" y="3716"/>
                </a:lnTo>
                <a:lnTo>
                  <a:pt x="1853" y="3709"/>
                </a:lnTo>
                <a:lnTo>
                  <a:pt x="1839" y="3705"/>
                </a:lnTo>
                <a:lnTo>
                  <a:pt x="1817" y="3704"/>
                </a:lnTo>
                <a:lnTo>
                  <a:pt x="1811" y="3707"/>
                </a:lnTo>
                <a:lnTo>
                  <a:pt x="1804" y="3707"/>
                </a:lnTo>
                <a:lnTo>
                  <a:pt x="1797" y="3709"/>
                </a:lnTo>
                <a:lnTo>
                  <a:pt x="1788" y="3707"/>
                </a:lnTo>
                <a:lnTo>
                  <a:pt x="1780" y="3693"/>
                </a:lnTo>
                <a:lnTo>
                  <a:pt x="1771" y="3684"/>
                </a:lnTo>
                <a:lnTo>
                  <a:pt x="1755" y="3680"/>
                </a:lnTo>
                <a:lnTo>
                  <a:pt x="1731" y="3680"/>
                </a:lnTo>
                <a:lnTo>
                  <a:pt x="1713" y="3671"/>
                </a:lnTo>
                <a:lnTo>
                  <a:pt x="1688" y="3664"/>
                </a:lnTo>
                <a:lnTo>
                  <a:pt x="1662" y="3658"/>
                </a:lnTo>
                <a:lnTo>
                  <a:pt x="1637" y="3656"/>
                </a:lnTo>
                <a:lnTo>
                  <a:pt x="1635" y="3662"/>
                </a:lnTo>
                <a:lnTo>
                  <a:pt x="1633" y="3667"/>
                </a:lnTo>
                <a:lnTo>
                  <a:pt x="1633" y="3673"/>
                </a:lnTo>
                <a:lnTo>
                  <a:pt x="1631" y="3680"/>
                </a:lnTo>
                <a:lnTo>
                  <a:pt x="1629" y="3693"/>
                </a:lnTo>
                <a:lnTo>
                  <a:pt x="1633" y="3705"/>
                </a:lnTo>
                <a:lnTo>
                  <a:pt x="1637" y="3724"/>
                </a:lnTo>
                <a:lnTo>
                  <a:pt x="1602" y="3725"/>
                </a:lnTo>
                <a:lnTo>
                  <a:pt x="1575" y="3727"/>
                </a:lnTo>
                <a:lnTo>
                  <a:pt x="1551" y="3724"/>
                </a:lnTo>
                <a:lnTo>
                  <a:pt x="1528" y="3716"/>
                </a:lnTo>
                <a:lnTo>
                  <a:pt x="1526" y="3722"/>
                </a:lnTo>
                <a:lnTo>
                  <a:pt x="1522" y="3725"/>
                </a:lnTo>
                <a:lnTo>
                  <a:pt x="1519" y="3729"/>
                </a:lnTo>
                <a:lnTo>
                  <a:pt x="1515" y="3731"/>
                </a:lnTo>
                <a:lnTo>
                  <a:pt x="1508" y="3731"/>
                </a:lnTo>
                <a:lnTo>
                  <a:pt x="1500" y="3733"/>
                </a:lnTo>
                <a:lnTo>
                  <a:pt x="1495" y="3725"/>
                </a:lnTo>
                <a:lnTo>
                  <a:pt x="1491" y="3720"/>
                </a:lnTo>
                <a:lnTo>
                  <a:pt x="1486" y="3716"/>
                </a:lnTo>
                <a:lnTo>
                  <a:pt x="1482" y="3713"/>
                </a:lnTo>
                <a:lnTo>
                  <a:pt x="1477" y="3707"/>
                </a:lnTo>
                <a:lnTo>
                  <a:pt x="1451" y="3718"/>
                </a:lnTo>
                <a:lnTo>
                  <a:pt x="1424" y="3722"/>
                </a:lnTo>
                <a:lnTo>
                  <a:pt x="1391" y="3724"/>
                </a:lnTo>
                <a:lnTo>
                  <a:pt x="1382" y="3714"/>
                </a:lnTo>
                <a:lnTo>
                  <a:pt x="1375" y="3705"/>
                </a:lnTo>
                <a:lnTo>
                  <a:pt x="1368" y="3696"/>
                </a:lnTo>
                <a:lnTo>
                  <a:pt x="1364" y="3680"/>
                </a:lnTo>
                <a:lnTo>
                  <a:pt x="1348" y="3678"/>
                </a:lnTo>
                <a:lnTo>
                  <a:pt x="1339" y="3674"/>
                </a:lnTo>
                <a:lnTo>
                  <a:pt x="1329" y="3669"/>
                </a:lnTo>
                <a:lnTo>
                  <a:pt x="1320" y="3664"/>
                </a:lnTo>
                <a:lnTo>
                  <a:pt x="1308" y="3660"/>
                </a:lnTo>
                <a:lnTo>
                  <a:pt x="1302" y="3665"/>
                </a:lnTo>
                <a:lnTo>
                  <a:pt x="1293" y="3671"/>
                </a:lnTo>
                <a:lnTo>
                  <a:pt x="1282" y="3676"/>
                </a:lnTo>
                <a:lnTo>
                  <a:pt x="1269" y="3678"/>
                </a:lnTo>
                <a:lnTo>
                  <a:pt x="1260" y="3676"/>
                </a:lnTo>
                <a:lnTo>
                  <a:pt x="1251" y="3669"/>
                </a:lnTo>
                <a:lnTo>
                  <a:pt x="1249" y="3673"/>
                </a:lnTo>
                <a:lnTo>
                  <a:pt x="1248" y="3676"/>
                </a:lnTo>
                <a:lnTo>
                  <a:pt x="1248" y="3678"/>
                </a:lnTo>
                <a:lnTo>
                  <a:pt x="1246" y="3678"/>
                </a:lnTo>
                <a:lnTo>
                  <a:pt x="1242" y="3680"/>
                </a:lnTo>
                <a:lnTo>
                  <a:pt x="1239" y="3680"/>
                </a:lnTo>
                <a:lnTo>
                  <a:pt x="1231" y="3680"/>
                </a:lnTo>
                <a:lnTo>
                  <a:pt x="1197" y="3636"/>
                </a:lnTo>
                <a:lnTo>
                  <a:pt x="1193" y="3634"/>
                </a:lnTo>
                <a:lnTo>
                  <a:pt x="1189" y="3634"/>
                </a:lnTo>
                <a:lnTo>
                  <a:pt x="1186" y="3634"/>
                </a:lnTo>
                <a:lnTo>
                  <a:pt x="1182" y="3634"/>
                </a:lnTo>
                <a:lnTo>
                  <a:pt x="1180" y="3633"/>
                </a:lnTo>
                <a:lnTo>
                  <a:pt x="1175" y="3622"/>
                </a:lnTo>
                <a:lnTo>
                  <a:pt x="1173" y="3614"/>
                </a:lnTo>
                <a:lnTo>
                  <a:pt x="1173" y="3609"/>
                </a:lnTo>
                <a:lnTo>
                  <a:pt x="1168" y="3604"/>
                </a:lnTo>
                <a:lnTo>
                  <a:pt x="1157" y="3600"/>
                </a:lnTo>
                <a:lnTo>
                  <a:pt x="1142" y="3604"/>
                </a:lnTo>
                <a:lnTo>
                  <a:pt x="1124" y="3602"/>
                </a:lnTo>
                <a:lnTo>
                  <a:pt x="1102" y="3594"/>
                </a:lnTo>
                <a:lnTo>
                  <a:pt x="1080" y="3585"/>
                </a:lnTo>
                <a:lnTo>
                  <a:pt x="1057" y="3576"/>
                </a:lnTo>
                <a:lnTo>
                  <a:pt x="1035" y="3565"/>
                </a:lnTo>
                <a:lnTo>
                  <a:pt x="1015" y="3558"/>
                </a:lnTo>
                <a:lnTo>
                  <a:pt x="1000" y="3553"/>
                </a:lnTo>
                <a:lnTo>
                  <a:pt x="999" y="3547"/>
                </a:lnTo>
                <a:lnTo>
                  <a:pt x="997" y="3540"/>
                </a:lnTo>
                <a:lnTo>
                  <a:pt x="995" y="3533"/>
                </a:lnTo>
                <a:lnTo>
                  <a:pt x="991" y="3529"/>
                </a:lnTo>
                <a:lnTo>
                  <a:pt x="991" y="3536"/>
                </a:lnTo>
                <a:lnTo>
                  <a:pt x="988" y="3545"/>
                </a:lnTo>
                <a:lnTo>
                  <a:pt x="984" y="3553"/>
                </a:lnTo>
                <a:lnTo>
                  <a:pt x="980" y="3558"/>
                </a:lnTo>
                <a:lnTo>
                  <a:pt x="971" y="3560"/>
                </a:lnTo>
                <a:lnTo>
                  <a:pt x="957" y="3560"/>
                </a:lnTo>
                <a:lnTo>
                  <a:pt x="955" y="3558"/>
                </a:lnTo>
                <a:lnTo>
                  <a:pt x="953" y="3558"/>
                </a:lnTo>
                <a:lnTo>
                  <a:pt x="953" y="3558"/>
                </a:lnTo>
                <a:lnTo>
                  <a:pt x="951" y="3558"/>
                </a:lnTo>
                <a:lnTo>
                  <a:pt x="948" y="3556"/>
                </a:lnTo>
                <a:lnTo>
                  <a:pt x="946" y="3551"/>
                </a:lnTo>
                <a:lnTo>
                  <a:pt x="944" y="3547"/>
                </a:lnTo>
                <a:lnTo>
                  <a:pt x="942" y="3542"/>
                </a:lnTo>
                <a:lnTo>
                  <a:pt x="940" y="3536"/>
                </a:lnTo>
                <a:lnTo>
                  <a:pt x="940" y="3529"/>
                </a:lnTo>
                <a:lnTo>
                  <a:pt x="955" y="3514"/>
                </a:lnTo>
                <a:lnTo>
                  <a:pt x="964" y="3496"/>
                </a:lnTo>
                <a:lnTo>
                  <a:pt x="968" y="3473"/>
                </a:lnTo>
                <a:lnTo>
                  <a:pt x="953" y="3462"/>
                </a:lnTo>
                <a:lnTo>
                  <a:pt x="937" y="3454"/>
                </a:lnTo>
                <a:lnTo>
                  <a:pt x="917" y="3449"/>
                </a:lnTo>
                <a:lnTo>
                  <a:pt x="917" y="3453"/>
                </a:lnTo>
                <a:lnTo>
                  <a:pt x="911" y="3453"/>
                </a:lnTo>
                <a:lnTo>
                  <a:pt x="911" y="3464"/>
                </a:lnTo>
                <a:lnTo>
                  <a:pt x="891" y="3464"/>
                </a:lnTo>
                <a:lnTo>
                  <a:pt x="891" y="3458"/>
                </a:lnTo>
                <a:lnTo>
                  <a:pt x="889" y="3453"/>
                </a:lnTo>
                <a:lnTo>
                  <a:pt x="888" y="3451"/>
                </a:lnTo>
                <a:lnTo>
                  <a:pt x="884" y="3447"/>
                </a:lnTo>
                <a:lnTo>
                  <a:pt x="880" y="3444"/>
                </a:lnTo>
                <a:lnTo>
                  <a:pt x="875" y="3442"/>
                </a:lnTo>
                <a:lnTo>
                  <a:pt x="871" y="3442"/>
                </a:lnTo>
                <a:lnTo>
                  <a:pt x="868" y="3442"/>
                </a:lnTo>
                <a:lnTo>
                  <a:pt x="862" y="3444"/>
                </a:lnTo>
                <a:lnTo>
                  <a:pt x="857" y="3444"/>
                </a:lnTo>
                <a:lnTo>
                  <a:pt x="853" y="3434"/>
                </a:lnTo>
                <a:lnTo>
                  <a:pt x="848" y="3427"/>
                </a:lnTo>
                <a:lnTo>
                  <a:pt x="844" y="3420"/>
                </a:lnTo>
                <a:lnTo>
                  <a:pt x="842" y="3411"/>
                </a:lnTo>
                <a:lnTo>
                  <a:pt x="840" y="3396"/>
                </a:lnTo>
                <a:lnTo>
                  <a:pt x="849" y="3394"/>
                </a:lnTo>
                <a:lnTo>
                  <a:pt x="864" y="3393"/>
                </a:lnTo>
                <a:lnTo>
                  <a:pt x="879" y="3391"/>
                </a:lnTo>
                <a:lnTo>
                  <a:pt x="888" y="3389"/>
                </a:lnTo>
                <a:lnTo>
                  <a:pt x="899" y="3378"/>
                </a:lnTo>
                <a:lnTo>
                  <a:pt x="906" y="3365"/>
                </a:lnTo>
                <a:lnTo>
                  <a:pt x="911" y="3353"/>
                </a:lnTo>
                <a:lnTo>
                  <a:pt x="937" y="3333"/>
                </a:lnTo>
                <a:lnTo>
                  <a:pt x="946" y="3305"/>
                </a:lnTo>
                <a:lnTo>
                  <a:pt x="951" y="3274"/>
                </a:lnTo>
                <a:lnTo>
                  <a:pt x="955" y="3244"/>
                </a:lnTo>
                <a:lnTo>
                  <a:pt x="960" y="3213"/>
                </a:lnTo>
                <a:lnTo>
                  <a:pt x="977" y="3151"/>
                </a:lnTo>
                <a:lnTo>
                  <a:pt x="995" y="3087"/>
                </a:lnTo>
                <a:lnTo>
                  <a:pt x="1011" y="3024"/>
                </a:lnTo>
                <a:lnTo>
                  <a:pt x="1015" y="3007"/>
                </a:lnTo>
                <a:lnTo>
                  <a:pt x="1019" y="2987"/>
                </a:lnTo>
                <a:lnTo>
                  <a:pt x="1022" y="2964"/>
                </a:lnTo>
                <a:lnTo>
                  <a:pt x="1024" y="2938"/>
                </a:lnTo>
                <a:lnTo>
                  <a:pt x="1029" y="2914"/>
                </a:lnTo>
                <a:lnTo>
                  <a:pt x="1035" y="2893"/>
                </a:lnTo>
                <a:lnTo>
                  <a:pt x="1042" y="2874"/>
                </a:lnTo>
                <a:lnTo>
                  <a:pt x="1051" y="2862"/>
                </a:lnTo>
                <a:lnTo>
                  <a:pt x="1064" y="2856"/>
                </a:lnTo>
                <a:lnTo>
                  <a:pt x="1075" y="2853"/>
                </a:lnTo>
                <a:lnTo>
                  <a:pt x="1088" y="2853"/>
                </a:lnTo>
                <a:lnTo>
                  <a:pt x="1100" y="2853"/>
                </a:lnTo>
                <a:lnTo>
                  <a:pt x="1104" y="2820"/>
                </a:lnTo>
                <a:lnTo>
                  <a:pt x="1086" y="2807"/>
                </a:lnTo>
                <a:lnTo>
                  <a:pt x="1071" y="2793"/>
                </a:lnTo>
                <a:lnTo>
                  <a:pt x="1068" y="2793"/>
                </a:lnTo>
                <a:lnTo>
                  <a:pt x="1066" y="2800"/>
                </a:lnTo>
                <a:lnTo>
                  <a:pt x="1064" y="2804"/>
                </a:lnTo>
                <a:lnTo>
                  <a:pt x="1062" y="2807"/>
                </a:lnTo>
                <a:lnTo>
                  <a:pt x="1059" y="2809"/>
                </a:lnTo>
                <a:lnTo>
                  <a:pt x="1053" y="2811"/>
                </a:lnTo>
                <a:lnTo>
                  <a:pt x="1044" y="2813"/>
                </a:lnTo>
                <a:lnTo>
                  <a:pt x="1046" y="2751"/>
                </a:lnTo>
                <a:lnTo>
                  <a:pt x="1055" y="2689"/>
                </a:lnTo>
                <a:lnTo>
                  <a:pt x="1068" y="2631"/>
                </a:lnTo>
                <a:lnTo>
                  <a:pt x="1080" y="2576"/>
                </a:lnTo>
                <a:lnTo>
                  <a:pt x="1080" y="2520"/>
                </a:lnTo>
                <a:lnTo>
                  <a:pt x="1086" y="2493"/>
                </a:lnTo>
                <a:lnTo>
                  <a:pt x="1091" y="2464"/>
                </a:lnTo>
                <a:lnTo>
                  <a:pt x="1097" y="2440"/>
                </a:lnTo>
                <a:lnTo>
                  <a:pt x="1100" y="2438"/>
                </a:lnTo>
                <a:lnTo>
                  <a:pt x="1102" y="2438"/>
                </a:lnTo>
                <a:lnTo>
                  <a:pt x="1106" y="2436"/>
                </a:lnTo>
                <a:lnTo>
                  <a:pt x="1111" y="2436"/>
                </a:lnTo>
                <a:lnTo>
                  <a:pt x="1113" y="2438"/>
                </a:lnTo>
                <a:lnTo>
                  <a:pt x="1113" y="2444"/>
                </a:lnTo>
                <a:lnTo>
                  <a:pt x="1113" y="2447"/>
                </a:lnTo>
                <a:lnTo>
                  <a:pt x="1113" y="2451"/>
                </a:lnTo>
                <a:lnTo>
                  <a:pt x="1111" y="2454"/>
                </a:lnTo>
                <a:lnTo>
                  <a:pt x="1111" y="2456"/>
                </a:lnTo>
                <a:lnTo>
                  <a:pt x="1122" y="2469"/>
                </a:lnTo>
                <a:lnTo>
                  <a:pt x="1139" y="2480"/>
                </a:lnTo>
                <a:lnTo>
                  <a:pt x="1157" y="2489"/>
                </a:lnTo>
                <a:lnTo>
                  <a:pt x="1173" y="2498"/>
                </a:lnTo>
                <a:lnTo>
                  <a:pt x="1184" y="2513"/>
                </a:lnTo>
                <a:lnTo>
                  <a:pt x="1191" y="2533"/>
                </a:lnTo>
                <a:lnTo>
                  <a:pt x="1197" y="2558"/>
                </a:lnTo>
                <a:lnTo>
                  <a:pt x="1200" y="2584"/>
                </a:lnTo>
                <a:lnTo>
                  <a:pt x="1204" y="2609"/>
                </a:lnTo>
                <a:lnTo>
                  <a:pt x="1209" y="2633"/>
                </a:lnTo>
                <a:lnTo>
                  <a:pt x="1217" y="2654"/>
                </a:lnTo>
                <a:lnTo>
                  <a:pt x="1228" y="2673"/>
                </a:lnTo>
                <a:lnTo>
                  <a:pt x="1244" y="2684"/>
                </a:lnTo>
                <a:lnTo>
                  <a:pt x="1249" y="2687"/>
                </a:lnTo>
                <a:lnTo>
                  <a:pt x="1255" y="2689"/>
                </a:lnTo>
                <a:lnTo>
                  <a:pt x="1260" y="2691"/>
                </a:lnTo>
                <a:lnTo>
                  <a:pt x="1268" y="2693"/>
                </a:lnTo>
                <a:lnTo>
                  <a:pt x="1268" y="2707"/>
                </a:lnTo>
                <a:lnTo>
                  <a:pt x="1268" y="2722"/>
                </a:lnTo>
                <a:lnTo>
                  <a:pt x="1271" y="2733"/>
                </a:lnTo>
                <a:lnTo>
                  <a:pt x="1277" y="2684"/>
                </a:lnTo>
                <a:lnTo>
                  <a:pt x="1262" y="2674"/>
                </a:lnTo>
                <a:lnTo>
                  <a:pt x="1251" y="2664"/>
                </a:lnTo>
                <a:lnTo>
                  <a:pt x="1240" y="2653"/>
                </a:lnTo>
                <a:lnTo>
                  <a:pt x="1240" y="2553"/>
                </a:lnTo>
                <a:lnTo>
                  <a:pt x="1224" y="2553"/>
                </a:lnTo>
                <a:lnTo>
                  <a:pt x="1215" y="2529"/>
                </a:lnTo>
                <a:lnTo>
                  <a:pt x="1208" y="2505"/>
                </a:lnTo>
                <a:lnTo>
                  <a:pt x="1197" y="2484"/>
                </a:lnTo>
                <a:lnTo>
                  <a:pt x="1188" y="2474"/>
                </a:lnTo>
                <a:lnTo>
                  <a:pt x="1173" y="2460"/>
                </a:lnTo>
                <a:lnTo>
                  <a:pt x="1153" y="2444"/>
                </a:lnTo>
                <a:lnTo>
                  <a:pt x="1129" y="2425"/>
                </a:lnTo>
                <a:lnTo>
                  <a:pt x="1108" y="2409"/>
                </a:lnTo>
                <a:lnTo>
                  <a:pt x="1086" y="2396"/>
                </a:lnTo>
                <a:lnTo>
                  <a:pt x="1066" y="2385"/>
                </a:lnTo>
                <a:lnTo>
                  <a:pt x="1051" y="2380"/>
                </a:lnTo>
                <a:lnTo>
                  <a:pt x="1057" y="2340"/>
                </a:lnTo>
                <a:lnTo>
                  <a:pt x="1068" y="2336"/>
                </a:lnTo>
                <a:lnTo>
                  <a:pt x="1080" y="2331"/>
                </a:lnTo>
                <a:lnTo>
                  <a:pt x="1088" y="2324"/>
                </a:lnTo>
                <a:lnTo>
                  <a:pt x="1084" y="2318"/>
                </a:lnTo>
                <a:lnTo>
                  <a:pt x="1082" y="2313"/>
                </a:lnTo>
                <a:lnTo>
                  <a:pt x="1082" y="2307"/>
                </a:lnTo>
                <a:lnTo>
                  <a:pt x="1084" y="2302"/>
                </a:lnTo>
                <a:lnTo>
                  <a:pt x="1088" y="2296"/>
                </a:lnTo>
                <a:lnTo>
                  <a:pt x="1091" y="2293"/>
                </a:lnTo>
                <a:lnTo>
                  <a:pt x="1095" y="2291"/>
                </a:lnTo>
                <a:lnTo>
                  <a:pt x="1097" y="2291"/>
                </a:lnTo>
                <a:lnTo>
                  <a:pt x="1100" y="2287"/>
                </a:lnTo>
                <a:lnTo>
                  <a:pt x="1102" y="2285"/>
                </a:lnTo>
                <a:lnTo>
                  <a:pt x="1104" y="2280"/>
                </a:lnTo>
                <a:lnTo>
                  <a:pt x="1097" y="2267"/>
                </a:lnTo>
                <a:lnTo>
                  <a:pt x="1099" y="2254"/>
                </a:lnTo>
                <a:lnTo>
                  <a:pt x="1102" y="2244"/>
                </a:lnTo>
                <a:lnTo>
                  <a:pt x="1108" y="2233"/>
                </a:lnTo>
                <a:lnTo>
                  <a:pt x="1099" y="2222"/>
                </a:lnTo>
                <a:lnTo>
                  <a:pt x="1091" y="2209"/>
                </a:lnTo>
                <a:lnTo>
                  <a:pt x="1084" y="2196"/>
                </a:lnTo>
                <a:lnTo>
                  <a:pt x="1075" y="2185"/>
                </a:lnTo>
                <a:lnTo>
                  <a:pt x="1060" y="2180"/>
                </a:lnTo>
                <a:lnTo>
                  <a:pt x="1064" y="2149"/>
                </a:lnTo>
                <a:lnTo>
                  <a:pt x="1069" y="2145"/>
                </a:lnTo>
                <a:lnTo>
                  <a:pt x="1077" y="2142"/>
                </a:lnTo>
                <a:lnTo>
                  <a:pt x="1080" y="2138"/>
                </a:lnTo>
                <a:lnTo>
                  <a:pt x="1086" y="2133"/>
                </a:lnTo>
                <a:lnTo>
                  <a:pt x="1089" y="2127"/>
                </a:lnTo>
                <a:lnTo>
                  <a:pt x="1091" y="2120"/>
                </a:lnTo>
                <a:lnTo>
                  <a:pt x="1091" y="2116"/>
                </a:lnTo>
                <a:lnTo>
                  <a:pt x="1089" y="2116"/>
                </a:lnTo>
                <a:lnTo>
                  <a:pt x="1089" y="2114"/>
                </a:lnTo>
                <a:lnTo>
                  <a:pt x="1089" y="2113"/>
                </a:lnTo>
                <a:lnTo>
                  <a:pt x="1088" y="2107"/>
                </a:lnTo>
                <a:lnTo>
                  <a:pt x="1068" y="2107"/>
                </a:lnTo>
                <a:lnTo>
                  <a:pt x="1066" y="2114"/>
                </a:lnTo>
                <a:lnTo>
                  <a:pt x="1062" y="2116"/>
                </a:lnTo>
                <a:lnTo>
                  <a:pt x="1060" y="2120"/>
                </a:lnTo>
                <a:lnTo>
                  <a:pt x="1057" y="2122"/>
                </a:lnTo>
                <a:lnTo>
                  <a:pt x="1051" y="2124"/>
                </a:lnTo>
                <a:lnTo>
                  <a:pt x="1044" y="2124"/>
                </a:lnTo>
                <a:lnTo>
                  <a:pt x="1037" y="2111"/>
                </a:lnTo>
                <a:lnTo>
                  <a:pt x="1024" y="2102"/>
                </a:lnTo>
                <a:lnTo>
                  <a:pt x="1009" y="2096"/>
                </a:lnTo>
                <a:lnTo>
                  <a:pt x="988" y="2096"/>
                </a:lnTo>
                <a:lnTo>
                  <a:pt x="986" y="2087"/>
                </a:lnTo>
                <a:lnTo>
                  <a:pt x="986" y="2082"/>
                </a:lnTo>
                <a:lnTo>
                  <a:pt x="982" y="2074"/>
                </a:lnTo>
                <a:lnTo>
                  <a:pt x="980" y="2069"/>
                </a:lnTo>
                <a:lnTo>
                  <a:pt x="960" y="2060"/>
                </a:lnTo>
                <a:lnTo>
                  <a:pt x="935" y="2051"/>
                </a:lnTo>
                <a:lnTo>
                  <a:pt x="911" y="2040"/>
                </a:lnTo>
                <a:lnTo>
                  <a:pt x="893" y="2025"/>
                </a:lnTo>
                <a:lnTo>
                  <a:pt x="880" y="2013"/>
                </a:lnTo>
                <a:lnTo>
                  <a:pt x="880" y="1984"/>
                </a:lnTo>
                <a:lnTo>
                  <a:pt x="873" y="1971"/>
                </a:lnTo>
                <a:lnTo>
                  <a:pt x="864" y="1954"/>
                </a:lnTo>
                <a:lnTo>
                  <a:pt x="857" y="1940"/>
                </a:lnTo>
                <a:lnTo>
                  <a:pt x="844" y="1927"/>
                </a:lnTo>
                <a:lnTo>
                  <a:pt x="829" y="1913"/>
                </a:lnTo>
                <a:lnTo>
                  <a:pt x="817" y="1900"/>
                </a:lnTo>
                <a:lnTo>
                  <a:pt x="804" y="1884"/>
                </a:lnTo>
                <a:lnTo>
                  <a:pt x="795" y="1865"/>
                </a:lnTo>
                <a:lnTo>
                  <a:pt x="791" y="1844"/>
                </a:lnTo>
                <a:lnTo>
                  <a:pt x="811" y="1824"/>
                </a:lnTo>
                <a:lnTo>
                  <a:pt x="826" y="1798"/>
                </a:lnTo>
                <a:lnTo>
                  <a:pt x="837" y="1767"/>
                </a:lnTo>
                <a:lnTo>
                  <a:pt x="828" y="1764"/>
                </a:lnTo>
                <a:lnTo>
                  <a:pt x="822" y="1758"/>
                </a:lnTo>
                <a:lnTo>
                  <a:pt x="815" y="1753"/>
                </a:lnTo>
                <a:lnTo>
                  <a:pt x="808" y="1747"/>
                </a:lnTo>
                <a:lnTo>
                  <a:pt x="795" y="1745"/>
                </a:lnTo>
                <a:lnTo>
                  <a:pt x="780" y="1744"/>
                </a:lnTo>
                <a:lnTo>
                  <a:pt x="768" y="1740"/>
                </a:lnTo>
                <a:lnTo>
                  <a:pt x="766" y="1738"/>
                </a:lnTo>
                <a:lnTo>
                  <a:pt x="766" y="1736"/>
                </a:lnTo>
                <a:lnTo>
                  <a:pt x="766" y="1734"/>
                </a:lnTo>
                <a:lnTo>
                  <a:pt x="764" y="1733"/>
                </a:lnTo>
                <a:lnTo>
                  <a:pt x="764" y="1729"/>
                </a:lnTo>
                <a:lnTo>
                  <a:pt x="771" y="1725"/>
                </a:lnTo>
                <a:lnTo>
                  <a:pt x="779" y="1724"/>
                </a:lnTo>
                <a:lnTo>
                  <a:pt x="782" y="1720"/>
                </a:lnTo>
                <a:lnTo>
                  <a:pt x="788" y="1716"/>
                </a:lnTo>
                <a:lnTo>
                  <a:pt x="786" y="1696"/>
                </a:lnTo>
                <a:lnTo>
                  <a:pt x="784" y="1673"/>
                </a:lnTo>
                <a:lnTo>
                  <a:pt x="780" y="1673"/>
                </a:lnTo>
                <a:lnTo>
                  <a:pt x="769" y="1682"/>
                </a:lnTo>
                <a:lnTo>
                  <a:pt x="757" y="1689"/>
                </a:lnTo>
                <a:lnTo>
                  <a:pt x="740" y="1693"/>
                </a:lnTo>
                <a:lnTo>
                  <a:pt x="731" y="1680"/>
                </a:lnTo>
                <a:lnTo>
                  <a:pt x="720" y="1676"/>
                </a:lnTo>
                <a:lnTo>
                  <a:pt x="700" y="1676"/>
                </a:lnTo>
                <a:lnTo>
                  <a:pt x="697" y="1662"/>
                </a:lnTo>
                <a:lnTo>
                  <a:pt x="691" y="1651"/>
                </a:lnTo>
                <a:lnTo>
                  <a:pt x="684" y="1642"/>
                </a:lnTo>
                <a:lnTo>
                  <a:pt x="679" y="1633"/>
                </a:lnTo>
                <a:lnTo>
                  <a:pt x="671" y="1620"/>
                </a:lnTo>
                <a:lnTo>
                  <a:pt x="682" y="1616"/>
                </a:lnTo>
                <a:lnTo>
                  <a:pt x="691" y="1614"/>
                </a:lnTo>
                <a:lnTo>
                  <a:pt x="704" y="1613"/>
                </a:lnTo>
                <a:lnTo>
                  <a:pt x="704" y="1616"/>
                </a:lnTo>
                <a:lnTo>
                  <a:pt x="708" y="1616"/>
                </a:lnTo>
                <a:lnTo>
                  <a:pt x="702" y="1605"/>
                </a:lnTo>
                <a:lnTo>
                  <a:pt x="697" y="1596"/>
                </a:lnTo>
                <a:lnTo>
                  <a:pt x="691" y="1584"/>
                </a:lnTo>
                <a:lnTo>
                  <a:pt x="695" y="1580"/>
                </a:lnTo>
                <a:lnTo>
                  <a:pt x="697" y="1576"/>
                </a:lnTo>
                <a:lnTo>
                  <a:pt x="700" y="1573"/>
                </a:lnTo>
                <a:lnTo>
                  <a:pt x="684" y="1573"/>
                </a:lnTo>
                <a:lnTo>
                  <a:pt x="668" y="1567"/>
                </a:lnTo>
                <a:lnTo>
                  <a:pt x="649" y="1567"/>
                </a:lnTo>
                <a:lnTo>
                  <a:pt x="631" y="1573"/>
                </a:lnTo>
                <a:lnTo>
                  <a:pt x="609" y="1578"/>
                </a:lnTo>
                <a:lnTo>
                  <a:pt x="584" y="1580"/>
                </a:lnTo>
                <a:lnTo>
                  <a:pt x="569" y="1562"/>
                </a:lnTo>
                <a:lnTo>
                  <a:pt x="549" y="1549"/>
                </a:lnTo>
                <a:lnTo>
                  <a:pt x="526" y="1542"/>
                </a:lnTo>
                <a:lnTo>
                  <a:pt x="500" y="1540"/>
                </a:lnTo>
                <a:lnTo>
                  <a:pt x="497" y="1560"/>
                </a:lnTo>
                <a:lnTo>
                  <a:pt x="480" y="1560"/>
                </a:lnTo>
                <a:lnTo>
                  <a:pt x="479" y="1544"/>
                </a:lnTo>
                <a:lnTo>
                  <a:pt x="477" y="1533"/>
                </a:lnTo>
                <a:lnTo>
                  <a:pt x="471" y="1524"/>
                </a:lnTo>
                <a:lnTo>
                  <a:pt x="468" y="1516"/>
                </a:lnTo>
                <a:lnTo>
                  <a:pt x="464" y="1504"/>
                </a:lnTo>
                <a:lnTo>
                  <a:pt x="451" y="1500"/>
                </a:lnTo>
                <a:lnTo>
                  <a:pt x="444" y="1494"/>
                </a:lnTo>
                <a:lnTo>
                  <a:pt x="439" y="1489"/>
                </a:lnTo>
                <a:lnTo>
                  <a:pt x="431" y="1484"/>
                </a:lnTo>
                <a:lnTo>
                  <a:pt x="377" y="1476"/>
                </a:lnTo>
                <a:lnTo>
                  <a:pt x="373" y="1473"/>
                </a:lnTo>
                <a:lnTo>
                  <a:pt x="371" y="1469"/>
                </a:lnTo>
                <a:lnTo>
                  <a:pt x="369" y="1464"/>
                </a:lnTo>
                <a:lnTo>
                  <a:pt x="368" y="1460"/>
                </a:lnTo>
                <a:lnTo>
                  <a:pt x="366" y="1454"/>
                </a:lnTo>
                <a:lnTo>
                  <a:pt x="364" y="1453"/>
                </a:lnTo>
                <a:lnTo>
                  <a:pt x="351" y="1447"/>
                </a:lnTo>
                <a:lnTo>
                  <a:pt x="333" y="1444"/>
                </a:lnTo>
                <a:lnTo>
                  <a:pt x="309" y="1440"/>
                </a:lnTo>
                <a:lnTo>
                  <a:pt x="289" y="1438"/>
                </a:lnTo>
                <a:lnTo>
                  <a:pt x="271" y="1436"/>
                </a:lnTo>
                <a:lnTo>
                  <a:pt x="260" y="1433"/>
                </a:lnTo>
                <a:lnTo>
                  <a:pt x="251" y="1422"/>
                </a:lnTo>
                <a:lnTo>
                  <a:pt x="244" y="1409"/>
                </a:lnTo>
                <a:lnTo>
                  <a:pt x="237" y="1400"/>
                </a:lnTo>
                <a:lnTo>
                  <a:pt x="224" y="1393"/>
                </a:lnTo>
                <a:lnTo>
                  <a:pt x="224" y="1404"/>
                </a:lnTo>
                <a:lnTo>
                  <a:pt x="184" y="1400"/>
                </a:lnTo>
                <a:lnTo>
                  <a:pt x="180" y="1407"/>
                </a:lnTo>
                <a:lnTo>
                  <a:pt x="175" y="1413"/>
                </a:lnTo>
                <a:lnTo>
                  <a:pt x="171" y="1418"/>
                </a:lnTo>
                <a:lnTo>
                  <a:pt x="166" y="1424"/>
                </a:lnTo>
                <a:lnTo>
                  <a:pt x="160" y="1429"/>
                </a:lnTo>
                <a:lnTo>
                  <a:pt x="108" y="1424"/>
                </a:lnTo>
                <a:lnTo>
                  <a:pt x="109" y="1405"/>
                </a:lnTo>
                <a:lnTo>
                  <a:pt x="106" y="1385"/>
                </a:lnTo>
                <a:lnTo>
                  <a:pt x="100" y="1365"/>
                </a:lnTo>
                <a:lnTo>
                  <a:pt x="89" y="1349"/>
                </a:lnTo>
                <a:lnTo>
                  <a:pt x="75" y="1334"/>
                </a:lnTo>
                <a:lnTo>
                  <a:pt x="57" y="1327"/>
                </a:lnTo>
                <a:lnTo>
                  <a:pt x="48" y="1329"/>
                </a:lnTo>
                <a:lnTo>
                  <a:pt x="37" y="1327"/>
                </a:lnTo>
                <a:lnTo>
                  <a:pt x="26" y="1325"/>
                </a:lnTo>
                <a:lnTo>
                  <a:pt x="17" y="1320"/>
                </a:lnTo>
                <a:lnTo>
                  <a:pt x="15" y="1316"/>
                </a:lnTo>
                <a:lnTo>
                  <a:pt x="13" y="1314"/>
                </a:lnTo>
                <a:lnTo>
                  <a:pt x="13" y="1309"/>
                </a:lnTo>
                <a:lnTo>
                  <a:pt x="11" y="1304"/>
                </a:lnTo>
                <a:lnTo>
                  <a:pt x="17" y="1304"/>
                </a:lnTo>
                <a:lnTo>
                  <a:pt x="17" y="1300"/>
                </a:lnTo>
                <a:lnTo>
                  <a:pt x="46" y="1298"/>
                </a:lnTo>
                <a:lnTo>
                  <a:pt x="73" y="1294"/>
                </a:lnTo>
                <a:lnTo>
                  <a:pt x="102" y="1291"/>
                </a:lnTo>
                <a:lnTo>
                  <a:pt x="131" y="1289"/>
                </a:lnTo>
                <a:lnTo>
                  <a:pt x="128" y="1253"/>
                </a:lnTo>
                <a:lnTo>
                  <a:pt x="117" y="1247"/>
                </a:lnTo>
                <a:lnTo>
                  <a:pt x="104" y="1240"/>
                </a:lnTo>
                <a:lnTo>
                  <a:pt x="93" y="1236"/>
                </a:lnTo>
                <a:lnTo>
                  <a:pt x="84" y="1236"/>
                </a:lnTo>
                <a:lnTo>
                  <a:pt x="79" y="1242"/>
                </a:lnTo>
                <a:lnTo>
                  <a:pt x="73" y="1247"/>
                </a:lnTo>
                <a:lnTo>
                  <a:pt x="68" y="1253"/>
                </a:lnTo>
                <a:lnTo>
                  <a:pt x="60" y="1253"/>
                </a:lnTo>
                <a:lnTo>
                  <a:pt x="60" y="1244"/>
                </a:lnTo>
                <a:lnTo>
                  <a:pt x="57" y="1233"/>
                </a:lnTo>
                <a:lnTo>
                  <a:pt x="53" y="1216"/>
                </a:lnTo>
                <a:lnTo>
                  <a:pt x="51" y="1200"/>
                </a:lnTo>
                <a:lnTo>
                  <a:pt x="60" y="1200"/>
                </a:lnTo>
                <a:lnTo>
                  <a:pt x="73" y="1198"/>
                </a:lnTo>
                <a:lnTo>
                  <a:pt x="89" y="1202"/>
                </a:lnTo>
                <a:lnTo>
                  <a:pt x="111" y="1205"/>
                </a:lnTo>
                <a:lnTo>
                  <a:pt x="133" y="1211"/>
                </a:lnTo>
                <a:lnTo>
                  <a:pt x="153" y="1211"/>
                </a:lnTo>
                <a:lnTo>
                  <a:pt x="171" y="1204"/>
                </a:lnTo>
                <a:lnTo>
                  <a:pt x="155" y="1202"/>
                </a:lnTo>
                <a:lnTo>
                  <a:pt x="137" y="1200"/>
                </a:lnTo>
                <a:lnTo>
                  <a:pt x="137" y="1193"/>
                </a:lnTo>
                <a:lnTo>
                  <a:pt x="137" y="1189"/>
                </a:lnTo>
                <a:lnTo>
                  <a:pt x="139" y="1184"/>
                </a:lnTo>
                <a:lnTo>
                  <a:pt x="140" y="1180"/>
                </a:lnTo>
                <a:lnTo>
                  <a:pt x="128" y="1180"/>
                </a:lnTo>
                <a:lnTo>
                  <a:pt x="120" y="1185"/>
                </a:lnTo>
                <a:lnTo>
                  <a:pt x="109" y="1187"/>
                </a:lnTo>
                <a:lnTo>
                  <a:pt x="97" y="1187"/>
                </a:lnTo>
                <a:lnTo>
                  <a:pt x="97" y="1173"/>
                </a:lnTo>
                <a:lnTo>
                  <a:pt x="128" y="1156"/>
                </a:lnTo>
                <a:lnTo>
                  <a:pt x="128" y="1153"/>
                </a:lnTo>
                <a:lnTo>
                  <a:pt x="111" y="1153"/>
                </a:lnTo>
                <a:lnTo>
                  <a:pt x="95" y="1167"/>
                </a:lnTo>
                <a:lnTo>
                  <a:pt x="75" y="1176"/>
                </a:lnTo>
                <a:lnTo>
                  <a:pt x="51" y="1182"/>
                </a:lnTo>
                <a:lnTo>
                  <a:pt x="28" y="1184"/>
                </a:lnTo>
                <a:lnTo>
                  <a:pt x="4" y="1184"/>
                </a:lnTo>
                <a:lnTo>
                  <a:pt x="4" y="1176"/>
                </a:lnTo>
                <a:lnTo>
                  <a:pt x="0" y="1162"/>
                </a:lnTo>
                <a:lnTo>
                  <a:pt x="0" y="1145"/>
                </a:lnTo>
                <a:lnTo>
                  <a:pt x="4" y="1125"/>
                </a:lnTo>
                <a:lnTo>
                  <a:pt x="11" y="1107"/>
                </a:lnTo>
                <a:lnTo>
                  <a:pt x="19" y="1093"/>
                </a:lnTo>
                <a:lnTo>
                  <a:pt x="28" y="1084"/>
                </a:lnTo>
                <a:lnTo>
                  <a:pt x="42" y="1078"/>
                </a:lnTo>
                <a:lnTo>
                  <a:pt x="60" y="1076"/>
                </a:lnTo>
                <a:lnTo>
                  <a:pt x="60" y="1064"/>
                </a:lnTo>
                <a:lnTo>
                  <a:pt x="84" y="1058"/>
                </a:lnTo>
                <a:lnTo>
                  <a:pt x="104" y="1051"/>
                </a:lnTo>
                <a:lnTo>
                  <a:pt x="126" y="1042"/>
                </a:lnTo>
                <a:lnTo>
                  <a:pt x="148" y="1036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51" y="1038"/>
                </a:lnTo>
                <a:lnTo>
                  <a:pt x="151" y="1040"/>
                </a:lnTo>
                <a:lnTo>
                  <a:pt x="151" y="1053"/>
                </a:lnTo>
                <a:lnTo>
                  <a:pt x="180" y="1047"/>
                </a:lnTo>
                <a:lnTo>
                  <a:pt x="180" y="1036"/>
                </a:lnTo>
                <a:lnTo>
                  <a:pt x="188" y="1036"/>
                </a:lnTo>
                <a:lnTo>
                  <a:pt x="197" y="1034"/>
                </a:lnTo>
                <a:lnTo>
                  <a:pt x="208" y="1034"/>
                </a:lnTo>
                <a:lnTo>
                  <a:pt x="217" y="1036"/>
                </a:lnTo>
                <a:lnTo>
                  <a:pt x="224" y="1036"/>
                </a:lnTo>
                <a:lnTo>
                  <a:pt x="226" y="1034"/>
                </a:lnTo>
                <a:lnTo>
                  <a:pt x="228" y="1033"/>
                </a:lnTo>
                <a:lnTo>
                  <a:pt x="229" y="1031"/>
                </a:lnTo>
                <a:lnTo>
                  <a:pt x="231" y="1029"/>
                </a:lnTo>
                <a:lnTo>
                  <a:pt x="235" y="1025"/>
                </a:lnTo>
                <a:lnTo>
                  <a:pt x="239" y="1024"/>
                </a:lnTo>
                <a:lnTo>
                  <a:pt x="244" y="1022"/>
                </a:lnTo>
                <a:lnTo>
                  <a:pt x="251" y="1020"/>
                </a:lnTo>
                <a:lnTo>
                  <a:pt x="253" y="1027"/>
                </a:lnTo>
                <a:lnTo>
                  <a:pt x="255" y="1033"/>
                </a:lnTo>
                <a:lnTo>
                  <a:pt x="257" y="1036"/>
                </a:lnTo>
                <a:lnTo>
                  <a:pt x="260" y="1040"/>
                </a:lnTo>
                <a:lnTo>
                  <a:pt x="266" y="1042"/>
                </a:lnTo>
                <a:lnTo>
                  <a:pt x="271" y="1044"/>
                </a:lnTo>
                <a:lnTo>
                  <a:pt x="273" y="1049"/>
                </a:lnTo>
                <a:lnTo>
                  <a:pt x="273" y="1053"/>
                </a:lnTo>
                <a:lnTo>
                  <a:pt x="275" y="1056"/>
                </a:lnTo>
                <a:lnTo>
                  <a:pt x="277" y="1060"/>
                </a:lnTo>
                <a:lnTo>
                  <a:pt x="284" y="1060"/>
                </a:lnTo>
                <a:lnTo>
                  <a:pt x="284" y="1051"/>
                </a:lnTo>
                <a:lnTo>
                  <a:pt x="286" y="1045"/>
                </a:lnTo>
                <a:lnTo>
                  <a:pt x="288" y="1040"/>
                </a:lnTo>
                <a:lnTo>
                  <a:pt x="291" y="1036"/>
                </a:lnTo>
                <a:lnTo>
                  <a:pt x="297" y="1033"/>
                </a:lnTo>
                <a:lnTo>
                  <a:pt x="311" y="1027"/>
                </a:lnTo>
                <a:lnTo>
                  <a:pt x="326" y="1029"/>
                </a:lnTo>
                <a:lnTo>
                  <a:pt x="340" y="1034"/>
                </a:lnTo>
                <a:lnTo>
                  <a:pt x="355" y="1040"/>
                </a:lnTo>
                <a:lnTo>
                  <a:pt x="368" y="1044"/>
                </a:lnTo>
                <a:lnTo>
                  <a:pt x="371" y="1031"/>
                </a:lnTo>
                <a:lnTo>
                  <a:pt x="373" y="1022"/>
                </a:lnTo>
                <a:lnTo>
                  <a:pt x="375" y="1011"/>
                </a:lnTo>
                <a:lnTo>
                  <a:pt x="377" y="996"/>
                </a:lnTo>
                <a:lnTo>
                  <a:pt x="386" y="987"/>
                </a:lnTo>
                <a:lnTo>
                  <a:pt x="395" y="982"/>
                </a:lnTo>
                <a:lnTo>
                  <a:pt x="408" y="976"/>
                </a:lnTo>
                <a:lnTo>
                  <a:pt x="417" y="982"/>
                </a:lnTo>
                <a:lnTo>
                  <a:pt x="426" y="987"/>
                </a:lnTo>
                <a:lnTo>
                  <a:pt x="437" y="993"/>
                </a:lnTo>
                <a:lnTo>
                  <a:pt x="448" y="984"/>
                </a:lnTo>
                <a:lnTo>
                  <a:pt x="462" y="976"/>
                </a:lnTo>
                <a:lnTo>
                  <a:pt x="480" y="971"/>
                </a:lnTo>
                <a:lnTo>
                  <a:pt x="497" y="967"/>
                </a:lnTo>
                <a:lnTo>
                  <a:pt x="497" y="973"/>
                </a:lnTo>
                <a:lnTo>
                  <a:pt x="497" y="974"/>
                </a:lnTo>
                <a:lnTo>
                  <a:pt x="499" y="976"/>
                </a:lnTo>
                <a:lnTo>
                  <a:pt x="499" y="978"/>
                </a:lnTo>
                <a:lnTo>
                  <a:pt x="500" y="980"/>
                </a:lnTo>
                <a:lnTo>
                  <a:pt x="508" y="973"/>
                </a:lnTo>
                <a:lnTo>
                  <a:pt x="517" y="969"/>
                </a:lnTo>
                <a:lnTo>
                  <a:pt x="531" y="967"/>
                </a:lnTo>
                <a:lnTo>
                  <a:pt x="531" y="993"/>
                </a:lnTo>
                <a:lnTo>
                  <a:pt x="537" y="991"/>
                </a:lnTo>
                <a:lnTo>
                  <a:pt x="540" y="989"/>
                </a:lnTo>
                <a:lnTo>
                  <a:pt x="542" y="989"/>
                </a:lnTo>
                <a:lnTo>
                  <a:pt x="544" y="989"/>
                </a:lnTo>
                <a:lnTo>
                  <a:pt x="548" y="989"/>
                </a:lnTo>
                <a:lnTo>
                  <a:pt x="549" y="993"/>
                </a:lnTo>
                <a:lnTo>
                  <a:pt x="551" y="996"/>
                </a:lnTo>
                <a:lnTo>
                  <a:pt x="549" y="1000"/>
                </a:lnTo>
                <a:lnTo>
                  <a:pt x="546" y="1004"/>
                </a:lnTo>
                <a:lnTo>
                  <a:pt x="544" y="1009"/>
                </a:lnTo>
                <a:lnTo>
                  <a:pt x="551" y="1009"/>
                </a:lnTo>
                <a:lnTo>
                  <a:pt x="557" y="1011"/>
                </a:lnTo>
                <a:lnTo>
                  <a:pt x="560" y="1011"/>
                </a:lnTo>
                <a:lnTo>
                  <a:pt x="566" y="1013"/>
                </a:lnTo>
                <a:lnTo>
                  <a:pt x="571" y="1013"/>
                </a:lnTo>
                <a:lnTo>
                  <a:pt x="571" y="1033"/>
                </a:lnTo>
                <a:lnTo>
                  <a:pt x="580" y="1038"/>
                </a:lnTo>
                <a:lnTo>
                  <a:pt x="589" y="1047"/>
                </a:lnTo>
                <a:lnTo>
                  <a:pt x="599" y="1056"/>
                </a:lnTo>
                <a:lnTo>
                  <a:pt x="604" y="1064"/>
                </a:lnTo>
                <a:lnTo>
                  <a:pt x="604" y="1089"/>
                </a:lnTo>
                <a:lnTo>
                  <a:pt x="608" y="1093"/>
                </a:lnTo>
                <a:lnTo>
                  <a:pt x="613" y="1096"/>
                </a:lnTo>
                <a:lnTo>
                  <a:pt x="617" y="1100"/>
                </a:lnTo>
                <a:lnTo>
                  <a:pt x="624" y="1104"/>
                </a:lnTo>
                <a:lnTo>
                  <a:pt x="628" y="1107"/>
                </a:lnTo>
                <a:lnTo>
                  <a:pt x="631" y="1113"/>
                </a:lnTo>
                <a:lnTo>
                  <a:pt x="628" y="1118"/>
                </a:lnTo>
                <a:lnTo>
                  <a:pt x="626" y="1124"/>
                </a:lnTo>
                <a:lnTo>
                  <a:pt x="624" y="1131"/>
                </a:lnTo>
                <a:lnTo>
                  <a:pt x="624" y="1140"/>
                </a:lnTo>
                <a:lnTo>
                  <a:pt x="631" y="1140"/>
                </a:lnTo>
                <a:lnTo>
                  <a:pt x="646" y="1122"/>
                </a:lnTo>
                <a:lnTo>
                  <a:pt x="666" y="1104"/>
                </a:lnTo>
                <a:lnTo>
                  <a:pt x="689" y="1087"/>
                </a:lnTo>
                <a:lnTo>
                  <a:pt x="713" y="1073"/>
                </a:lnTo>
                <a:lnTo>
                  <a:pt x="739" y="1062"/>
                </a:lnTo>
                <a:lnTo>
                  <a:pt x="760" y="1056"/>
                </a:lnTo>
                <a:lnTo>
                  <a:pt x="760" y="1064"/>
                </a:lnTo>
                <a:lnTo>
                  <a:pt x="762" y="1065"/>
                </a:lnTo>
                <a:lnTo>
                  <a:pt x="762" y="1067"/>
                </a:lnTo>
                <a:lnTo>
                  <a:pt x="762" y="1069"/>
                </a:lnTo>
                <a:lnTo>
                  <a:pt x="764" y="1073"/>
                </a:lnTo>
                <a:lnTo>
                  <a:pt x="764" y="1076"/>
                </a:lnTo>
                <a:lnTo>
                  <a:pt x="777" y="1076"/>
                </a:lnTo>
                <a:lnTo>
                  <a:pt x="777" y="1082"/>
                </a:lnTo>
                <a:lnTo>
                  <a:pt x="779" y="1087"/>
                </a:lnTo>
                <a:lnTo>
                  <a:pt x="780" y="1091"/>
                </a:lnTo>
                <a:lnTo>
                  <a:pt x="784" y="1093"/>
                </a:lnTo>
                <a:lnTo>
                  <a:pt x="789" y="1094"/>
                </a:lnTo>
                <a:lnTo>
                  <a:pt x="797" y="1096"/>
                </a:lnTo>
                <a:lnTo>
                  <a:pt x="797" y="1093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800" y="1089"/>
                </a:lnTo>
                <a:lnTo>
                  <a:pt x="804" y="1089"/>
                </a:lnTo>
                <a:lnTo>
                  <a:pt x="804" y="1076"/>
                </a:lnTo>
                <a:lnTo>
                  <a:pt x="809" y="1074"/>
                </a:lnTo>
                <a:lnTo>
                  <a:pt x="815" y="1074"/>
                </a:lnTo>
                <a:lnTo>
                  <a:pt x="817" y="1074"/>
                </a:lnTo>
                <a:lnTo>
                  <a:pt x="820" y="1074"/>
                </a:lnTo>
                <a:lnTo>
                  <a:pt x="824" y="1076"/>
                </a:lnTo>
                <a:lnTo>
                  <a:pt x="835" y="1089"/>
                </a:lnTo>
                <a:lnTo>
                  <a:pt x="842" y="1102"/>
                </a:lnTo>
                <a:lnTo>
                  <a:pt x="844" y="1116"/>
                </a:lnTo>
                <a:lnTo>
                  <a:pt x="848" y="1129"/>
                </a:lnTo>
                <a:lnTo>
                  <a:pt x="851" y="1140"/>
                </a:lnTo>
                <a:lnTo>
                  <a:pt x="859" y="1131"/>
                </a:lnTo>
                <a:lnTo>
                  <a:pt x="866" y="1122"/>
                </a:lnTo>
                <a:lnTo>
                  <a:pt x="871" y="1113"/>
                </a:lnTo>
                <a:lnTo>
                  <a:pt x="866" y="1111"/>
                </a:lnTo>
                <a:lnTo>
                  <a:pt x="862" y="1111"/>
                </a:lnTo>
                <a:lnTo>
                  <a:pt x="859" y="1111"/>
                </a:lnTo>
                <a:lnTo>
                  <a:pt x="857" y="1107"/>
                </a:lnTo>
                <a:lnTo>
                  <a:pt x="844" y="1091"/>
                </a:lnTo>
                <a:lnTo>
                  <a:pt x="837" y="1069"/>
                </a:lnTo>
                <a:lnTo>
                  <a:pt x="844" y="1062"/>
                </a:lnTo>
                <a:lnTo>
                  <a:pt x="849" y="1056"/>
                </a:lnTo>
                <a:lnTo>
                  <a:pt x="857" y="1053"/>
                </a:lnTo>
                <a:lnTo>
                  <a:pt x="871" y="1053"/>
                </a:lnTo>
                <a:lnTo>
                  <a:pt x="877" y="1051"/>
                </a:lnTo>
                <a:lnTo>
                  <a:pt x="880" y="1049"/>
                </a:lnTo>
                <a:lnTo>
                  <a:pt x="886" y="1049"/>
                </a:lnTo>
                <a:lnTo>
                  <a:pt x="891" y="1047"/>
                </a:lnTo>
                <a:lnTo>
                  <a:pt x="888" y="1080"/>
                </a:lnTo>
                <a:lnTo>
                  <a:pt x="891" y="1080"/>
                </a:lnTo>
                <a:lnTo>
                  <a:pt x="891" y="1084"/>
                </a:lnTo>
                <a:lnTo>
                  <a:pt x="904" y="1084"/>
                </a:lnTo>
                <a:lnTo>
                  <a:pt x="926" y="1084"/>
                </a:lnTo>
                <a:lnTo>
                  <a:pt x="953" y="1082"/>
                </a:lnTo>
                <a:lnTo>
                  <a:pt x="980" y="1080"/>
                </a:lnTo>
                <a:lnTo>
                  <a:pt x="1006" y="1078"/>
                </a:lnTo>
                <a:lnTo>
                  <a:pt x="1026" y="1074"/>
                </a:lnTo>
                <a:lnTo>
                  <a:pt x="1037" y="1073"/>
                </a:lnTo>
                <a:lnTo>
                  <a:pt x="1009" y="1064"/>
                </a:lnTo>
                <a:lnTo>
                  <a:pt x="989" y="1053"/>
                </a:lnTo>
                <a:lnTo>
                  <a:pt x="977" y="1038"/>
                </a:lnTo>
                <a:lnTo>
                  <a:pt x="968" y="1022"/>
                </a:lnTo>
                <a:lnTo>
                  <a:pt x="964" y="1002"/>
                </a:lnTo>
                <a:lnTo>
                  <a:pt x="964" y="980"/>
                </a:lnTo>
                <a:lnTo>
                  <a:pt x="966" y="956"/>
                </a:lnTo>
                <a:lnTo>
                  <a:pt x="968" y="931"/>
                </a:lnTo>
                <a:lnTo>
                  <a:pt x="968" y="904"/>
                </a:lnTo>
                <a:lnTo>
                  <a:pt x="957" y="904"/>
                </a:lnTo>
                <a:lnTo>
                  <a:pt x="957" y="885"/>
                </a:lnTo>
                <a:lnTo>
                  <a:pt x="957" y="865"/>
                </a:lnTo>
                <a:lnTo>
                  <a:pt x="959" y="845"/>
                </a:lnTo>
                <a:lnTo>
                  <a:pt x="957" y="827"/>
                </a:lnTo>
                <a:lnTo>
                  <a:pt x="951" y="813"/>
                </a:lnTo>
                <a:lnTo>
                  <a:pt x="944" y="800"/>
                </a:lnTo>
                <a:lnTo>
                  <a:pt x="937" y="789"/>
                </a:lnTo>
                <a:lnTo>
                  <a:pt x="933" y="776"/>
                </a:lnTo>
                <a:lnTo>
                  <a:pt x="931" y="760"/>
                </a:lnTo>
                <a:lnTo>
                  <a:pt x="920" y="756"/>
                </a:lnTo>
                <a:lnTo>
                  <a:pt x="913" y="753"/>
                </a:lnTo>
                <a:lnTo>
                  <a:pt x="908" y="747"/>
                </a:lnTo>
                <a:lnTo>
                  <a:pt x="897" y="744"/>
                </a:lnTo>
                <a:lnTo>
                  <a:pt x="895" y="725"/>
                </a:lnTo>
                <a:lnTo>
                  <a:pt x="891" y="713"/>
                </a:lnTo>
                <a:lnTo>
                  <a:pt x="888" y="700"/>
                </a:lnTo>
                <a:lnTo>
                  <a:pt x="884" y="687"/>
                </a:lnTo>
                <a:lnTo>
                  <a:pt x="884" y="674"/>
                </a:lnTo>
                <a:lnTo>
                  <a:pt x="886" y="662"/>
                </a:lnTo>
                <a:lnTo>
                  <a:pt x="889" y="649"/>
                </a:lnTo>
                <a:lnTo>
                  <a:pt x="891" y="633"/>
                </a:lnTo>
                <a:lnTo>
                  <a:pt x="880" y="627"/>
                </a:lnTo>
                <a:lnTo>
                  <a:pt x="879" y="627"/>
                </a:lnTo>
                <a:lnTo>
                  <a:pt x="877" y="625"/>
                </a:lnTo>
                <a:lnTo>
                  <a:pt x="875" y="625"/>
                </a:lnTo>
                <a:lnTo>
                  <a:pt x="871" y="625"/>
                </a:lnTo>
                <a:lnTo>
                  <a:pt x="868" y="624"/>
                </a:lnTo>
                <a:lnTo>
                  <a:pt x="868" y="596"/>
                </a:lnTo>
                <a:lnTo>
                  <a:pt x="877" y="596"/>
                </a:lnTo>
                <a:lnTo>
                  <a:pt x="886" y="594"/>
                </a:lnTo>
                <a:lnTo>
                  <a:pt x="899" y="598"/>
                </a:lnTo>
                <a:lnTo>
                  <a:pt x="913" y="604"/>
                </a:lnTo>
                <a:lnTo>
                  <a:pt x="928" y="611"/>
                </a:lnTo>
                <a:lnTo>
                  <a:pt x="944" y="616"/>
                </a:lnTo>
                <a:lnTo>
                  <a:pt x="957" y="620"/>
                </a:lnTo>
                <a:lnTo>
                  <a:pt x="973" y="622"/>
                </a:lnTo>
                <a:lnTo>
                  <a:pt x="984" y="618"/>
                </a:lnTo>
                <a:lnTo>
                  <a:pt x="993" y="611"/>
                </a:lnTo>
                <a:lnTo>
                  <a:pt x="1002" y="605"/>
                </a:lnTo>
                <a:lnTo>
                  <a:pt x="1011" y="600"/>
                </a:lnTo>
                <a:lnTo>
                  <a:pt x="1060" y="604"/>
                </a:lnTo>
                <a:lnTo>
                  <a:pt x="1062" y="609"/>
                </a:lnTo>
                <a:lnTo>
                  <a:pt x="1062" y="614"/>
                </a:lnTo>
                <a:lnTo>
                  <a:pt x="1064" y="620"/>
                </a:lnTo>
                <a:lnTo>
                  <a:pt x="1064" y="627"/>
                </a:lnTo>
                <a:lnTo>
                  <a:pt x="1066" y="633"/>
                </a:lnTo>
                <a:lnTo>
                  <a:pt x="1068" y="636"/>
                </a:lnTo>
                <a:lnTo>
                  <a:pt x="1068" y="642"/>
                </a:lnTo>
                <a:lnTo>
                  <a:pt x="1068" y="647"/>
                </a:lnTo>
                <a:lnTo>
                  <a:pt x="1057" y="658"/>
                </a:lnTo>
                <a:lnTo>
                  <a:pt x="1053" y="669"/>
                </a:lnTo>
                <a:lnTo>
                  <a:pt x="1055" y="682"/>
                </a:lnTo>
                <a:lnTo>
                  <a:pt x="1062" y="693"/>
                </a:lnTo>
                <a:lnTo>
                  <a:pt x="1069" y="707"/>
                </a:lnTo>
                <a:lnTo>
                  <a:pt x="1077" y="720"/>
                </a:lnTo>
                <a:lnTo>
                  <a:pt x="1082" y="736"/>
                </a:lnTo>
                <a:lnTo>
                  <a:pt x="1080" y="753"/>
                </a:lnTo>
                <a:lnTo>
                  <a:pt x="1086" y="753"/>
                </a:lnTo>
                <a:lnTo>
                  <a:pt x="1089" y="754"/>
                </a:lnTo>
                <a:lnTo>
                  <a:pt x="1093" y="754"/>
                </a:lnTo>
                <a:lnTo>
                  <a:pt x="1097" y="756"/>
                </a:lnTo>
                <a:lnTo>
                  <a:pt x="1100" y="744"/>
                </a:lnTo>
                <a:lnTo>
                  <a:pt x="1109" y="736"/>
                </a:lnTo>
                <a:lnTo>
                  <a:pt x="1122" y="734"/>
                </a:lnTo>
                <a:lnTo>
                  <a:pt x="1139" y="734"/>
                </a:lnTo>
                <a:lnTo>
                  <a:pt x="1157" y="736"/>
                </a:lnTo>
                <a:lnTo>
                  <a:pt x="1168" y="745"/>
                </a:lnTo>
                <a:lnTo>
                  <a:pt x="1186" y="751"/>
                </a:lnTo>
                <a:lnTo>
                  <a:pt x="1204" y="756"/>
                </a:lnTo>
                <a:lnTo>
                  <a:pt x="1224" y="760"/>
                </a:lnTo>
                <a:lnTo>
                  <a:pt x="1240" y="764"/>
                </a:lnTo>
                <a:lnTo>
                  <a:pt x="1280" y="760"/>
                </a:lnTo>
                <a:lnTo>
                  <a:pt x="1311" y="771"/>
                </a:lnTo>
                <a:lnTo>
                  <a:pt x="1340" y="785"/>
                </a:lnTo>
                <a:lnTo>
                  <a:pt x="1368" y="796"/>
                </a:lnTo>
                <a:lnTo>
                  <a:pt x="1379" y="791"/>
                </a:lnTo>
                <a:lnTo>
                  <a:pt x="1389" y="787"/>
                </a:lnTo>
                <a:lnTo>
                  <a:pt x="1402" y="787"/>
                </a:lnTo>
                <a:lnTo>
                  <a:pt x="1417" y="784"/>
                </a:lnTo>
                <a:lnTo>
                  <a:pt x="1433" y="774"/>
                </a:lnTo>
                <a:lnTo>
                  <a:pt x="1446" y="762"/>
                </a:lnTo>
                <a:lnTo>
                  <a:pt x="1460" y="749"/>
                </a:lnTo>
                <a:lnTo>
                  <a:pt x="1477" y="740"/>
                </a:lnTo>
                <a:lnTo>
                  <a:pt x="1493" y="736"/>
                </a:lnTo>
                <a:lnTo>
                  <a:pt x="1511" y="734"/>
                </a:lnTo>
                <a:lnTo>
                  <a:pt x="1529" y="733"/>
                </a:lnTo>
                <a:lnTo>
                  <a:pt x="1546" y="731"/>
                </a:lnTo>
                <a:lnTo>
                  <a:pt x="1560" y="725"/>
                </a:lnTo>
                <a:lnTo>
                  <a:pt x="1571" y="716"/>
                </a:lnTo>
                <a:lnTo>
                  <a:pt x="1568" y="716"/>
                </a:lnTo>
                <a:lnTo>
                  <a:pt x="1549" y="725"/>
                </a:lnTo>
                <a:lnTo>
                  <a:pt x="1529" y="727"/>
                </a:lnTo>
                <a:lnTo>
                  <a:pt x="1508" y="725"/>
                </a:lnTo>
                <a:lnTo>
                  <a:pt x="1486" y="722"/>
                </a:lnTo>
                <a:lnTo>
                  <a:pt x="1464" y="720"/>
                </a:lnTo>
                <a:lnTo>
                  <a:pt x="1457" y="711"/>
                </a:lnTo>
                <a:lnTo>
                  <a:pt x="1451" y="702"/>
                </a:lnTo>
                <a:lnTo>
                  <a:pt x="1448" y="687"/>
                </a:lnTo>
                <a:lnTo>
                  <a:pt x="1459" y="676"/>
                </a:lnTo>
                <a:lnTo>
                  <a:pt x="1466" y="662"/>
                </a:lnTo>
                <a:lnTo>
                  <a:pt x="1471" y="645"/>
                </a:lnTo>
                <a:lnTo>
                  <a:pt x="1477" y="629"/>
                </a:lnTo>
                <a:lnTo>
                  <a:pt x="1486" y="614"/>
                </a:lnTo>
                <a:lnTo>
                  <a:pt x="1497" y="604"/>
                </a:lnTo>
                <a:lnTo>
                  <a:pt x="1509" y="600"/>
                </a:lnTo>
                <a:lnTo>
                  <a:pt x="1522" y="596"/>
                </a:lnTo>
                <a:lnTo>
                  <a:pt x="1537" y="593"/>
                </a:lnTo>
                <a:lnTo>
                  <a:pt x="1555" y="580"/>
                </a:lnTo>
                <a:lnTo>
                  <a:pt x="1575" y="564"/>
                </a:lnTo>
                <a:lnTo>
                  <a:pt x="1597" y="551"/>
                </a:lnTo>
                <a:lnTo>
                  <a:pt x="1620" y="540"/>
                </a:lnTo>
                <a:lnTo>
                  <a:pt x="1653" y="533"/>
                </a:lnTo>
                <a:lnTo>
                  <a:pt x="1686" y="525"/>
                </a:lnTo>
                <a:lnTo>
                  <a:pt x="1719" y="518"/>
                </a:lnTo>
                <a:lnTo>
                  <a:pt x="1749" y="509"/>
                </a:lnTo>
                <a:lnTo>
                  <a:pt x="1777" y="496"/>
                </a:lnTo>
                <a:lnTo>
                  <a:pt x="1786" y="489"/>
                </a:lnTo>
                <a:lnTo>
                  <a:pt x="1799" y="478"/>
                </a:lnTo>
                <a:lnTo>
                  <a:pt x="1813" y="464"/>
                </a:lnTo>
                <a:lnTo>
                  <a:pt x="1826" y="449"/>
                </a:lnTo>
                <a:lnTo>
                  <a:pt x="1837" y="438"/>
                </a:lnTo>
                <a:lnTo>
                  <a:pt x="1844" y="427"/>
                </a:lnTo>
                <a:lnTo>
                  <a:pt x="1848" y="414"/>
                </a:lnTo>
                <a:lnTo>
                  <a:pt x="1848" y="405"/>
                </a:lnTo>
                <a:lnTo>
                  <a:pt x="1849" y="398"/>
                </a:lnTo>
                <a:lnTo>
                  <a:pt x="1860" y="393"/>
                </a:lnTo>
                <a:lnTo>
                  <a:pt x="1873" y="389"/>
                </a:lnTo>
                <a:lnTo>
                  <a:pt x="1884" y="391"/>
                </a:lnTo>
                <a:lnTo>
                  <a:pt x="1897" y="396"/>
                </a:lnTo>
                <a:lnTo>
                  <a:pt x="1897" y="389"/>
                </a:lnTo>
                <a:lnTo>
                  <a:pt x="1882" y="384"/>
                </a:lnTo>
                <a:lnTo>
                  <a:pt x="1871" y="374"/>
                </a:lnTo>
                <a:lnTo>
                  <a:pt x="1864" y="364"/>
                </a:lnTo>
                <a:lnTo>
                  <a:pt x="1860" y="347"/>
                </a:lnTo>
                <a:lnTo>
                  <a:pt x="1862" y="344"/>
                </a:lnTo>
                <a:lnTo>
                  <a:pt x="1862" y="340"/>
                </a:lnTo>
                <a:lnTo>
                  <a:pt x="1862" y="334"/>
                </a:lnTo>
                <a:lnTo>
                  <a:pt x="1862" y="329"/>
                </a:lnTo>
                <a:lnTo>
                  <a:pt x="1864" y="324"/>
                </a:lnTo>
                <a:lnTo>
                  <a:pt x="1877" y="320"/>
                </a:lnTo>
                <a:lnTo>
                  <a:pt x="1877" y="320"/>
                </a:lnTo>
                <a:lnTo>
                  <a:pt x="1875" y="318"/>
                </a:lnTo>
                <a:lnTo>
                  <a:pt x="1873" y="316"/>
                </a:lnTo>
                <a:lnTo>
                  <a:pt x="1869" y="314"/>
                </a:lnTo>
                <a:lnTo>
                  <a:pt x="1868" y="313"/>
                </a:lnTo>
                <a:lnTo>
                  <a:pt x="1864" y="313"/>
                </a:lnTo>
                <a:lnTo>
                  <a:pt x="1864" y="313"/>
                </a:lnTo>
                <a:lnTo>
                  <a:pt x="1868" y="253"/>
                </a:lnTo>
                <a:lnTo>
                  <a:pt x="1871" y="240"/>
                </a:lnTo>
                <a:lnTo>
                  <a:pt x="1869" y="227"/>
                </a:lnTo>
                <a:lnTo>
                  <a:pt x="1868" y="214"/>
                </a:lnTo>
                <a:lnTo>
                  <a:pt x="1864" y="196"/>
                </a:lnTo>
                <a:lnTo>
                  <a:pt x="1864" y="176"/>
                </a:lnTo>
                <a:lnTo>
                  <a:pt x="1871" y="158"/>
                </a:lnTo>
                <a:lnTo>
                  <a:pt x="1877" y="144"/>
                </a:lnTo>
                <a:lnTo>
                  <a:pt x="1875" y="129"/>
                </a:lnTo>
                <a:lnTo>
                  <a:pt x="1871" y="114"/>
                </a:lnTo>
                <a:lnTo>
                  <a:pt x="1868" y="96"/>
                </a:lnTo>
                <a:lnTo>
                  <a:pt x="1882" y="89"/>
                </a:lnTo>
                <a:lnTo>
                  <a:pt x="1891" y="82"/>
                </a:lnTo>
                <a:lnTo>
                  <a:pt x="1899" y="73"/>
                </a:lnTo>
                <a:lnTo>
                  <a:pt x="1908" y="64"/>
                </a:lnTo>
                <a:lnTo>
                  <a:pt x="1933" y="53"/>
                </a:lnTo>
                <a:lnTo>
                  <a:pt x="1960" y="45"/>
                </a:lnTo>
                <a:lnTo>
                  <a:pt x="1989" y="40"/>
                </a:lnTo>
                <a:lnTo>
                  <a:pt x="2020" y="33"/>
                </a:lnTo>
                <a:lnTo>
                  <a:pt x="2055" y="20"/>
                </a:lnTo>
                <a:lnTo>
                  <a:pt x="2095" y="7"/>
                </a:lnTo>
                <a:lnTo>
                  <a:pt x="2137" y="0"/>
                </a:ln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28383" y="3226061"/>
            <a:ext cx="2140723" cy="1079212"/>
            <a:chOff x="4320398" y="1245513"/>
            <a:chExt cx="2874451" cy="1079212"/>
          </a:xfrm>
        </p:grpSpPr>
        <p:sp>
          <p:nvSpPr>
            <p:cNvPr id="8" name="TextBox 7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10022" y="3226061"/>
            <a:ext cx="2140723" cy="1079212"/>
            <a:chOff x="4320398" y="1245513"/>
            <a:chExt cx="2874451" cy="1079212"/>
          </a:xfrm>
        </p:grpSpPr>
        <p:sp>
          <p:nvSpPr>
            <p:cNvPr id="11" name="TextBox 10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91661" y="3226061"/>
            <a:ext cx="2140723" cy="1079212"/>
            <a:chOff x="4320398" y="1245513"/>
            <a:chExt cx="2874451" cy="1079212"/>
          </a:xfrm>
        </p:grpSpPr>
        <p:sp>
          <p:nvSpPr>
            <p:cNvPr id="14" name="TextBox 13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ound Same Side Corner Rectangle 8"/>
          <p:cNvSpPr/>
          <p:nvPr/>
        </p:nvSpPr>
        <p:spPr>
          <a:xfrm>
            <a:off x="1892260" y="4286420"/>
            <a:ext cx="205178" cy="54038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ound Same Side Corner Rectangle 20"/>
          <p:cNvSpPr/>
          <p:nvPr/>
        </p:nvSpPr>
        <p:spPr>
          <a:xfrm rot="10800000">
            <a:off x="778505" y="4283925"/>
            <a:ext cx="255661" cy="5453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7181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0452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Round Same Side Corner Rectangle 8"/>
          <p:cNvSpPr/>
          <p:nvPr/>
        </p:nvSpPr>
        <p:spPr>
          <a:xfrm>
            <a:off x="4623344" y="4286420"/>
            <a:ext cx="205178" cy="54038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 rot="10800000">
            <a:off x="3509589" y="4283925"/>
            <a:ext cx="255661" cy="5453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8265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52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1536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48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Round Same Side Corner Rectangle 8"/>
          <p:cNvSpPr/>
          <p:nvPr/>
        </p:nvSpPr>
        <p:spPr>
          <a:xfrm>
            <a:off x="7453744" y="4286420"/>
            <a:ext cx="205178" cy="54038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 Same Side Corner Rectangle 20"/>
          <p:cNvSpPr/>
          <p:nvPr/>
        </p:nvSpPr>
        <p:spPr>
          <a:xfrm rot="10800000">
            <a:off x="6339989" y="4283925"/>
            <a:ext cx="255661" cy="5453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88665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51936" y="4356558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57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2950233" y="3695862"/>
            <a:ext cx="4477109" cy="685538"/>
          </a:xfrm>
          <a:custGeom>
            <a:avLst/>
            <a:gdLst>
              <a:gd name="connsiteX0" fmla="*/ 0 w 4140679"/>
              <a:gd name="connsiteY0" fmla="*/ 0 h 1017917"/>
              <a:gd name="connsiteX1" fmla="*/ 1897811 w 4140679"/>
              <a:gd name="connsiteY1" fmla="*/ 370936 h 1017917"/>
              <a:gd name="connsiteX2" fmla="*/ 4140679 w 4140679"/>
              <a:gd name="connsiteY2" fmla="*/ 1017917 h 1017917"/>
              <a:gd name="connsiteX0" fmla="*/ 0 w 4140679"/>
              <a:gd name="connsiteY0" fmla="*/ 0 h 1017917"/>
              <a:gd name="connsiteX1" fmla="*/ 1897811 w 4140679"/>
              <a:gd name="connsiteY1" fmla="*/ 370936 h 1017917"/>
              <a:gd name="connsiteX2" fmla="*/ 4140679 w 4140679"/>
              <a:gd name="connsiteY2" fmla="*/ 1017917 h 1017917"/>
              <a:gd name="connsiteX0" fmla="*/ 0 w 4140679"/>
              <a:gd name="connsiteY0" fmla="*/ 0 h 1017917"/>
              <a:gd name="connsiteX1" fmla="*/ 1897811 w 4140679"/>
              <a:gd name="connsiteY1" fmla="*/ 370936 h 1017917"/>
              <a:gd name="connsiteX2" fmla="*/ 4140679 w 4140679"/>
              <a:gd name="connsiteY2" fmla="*/ 1017917 h 1017917"/>
              <a:gd name="connsiteX0" fmla="*/ 0 w 4140679"/>
              <a:gd name="connsiteY0" fmla="*/ 0 h 1017917"/>
              <a:gd name="connsiteX1" fmla="*/ 1897811 w 4140679"/>
              <a:gd name="connsiteY1" fmla="*/ 370936 h 1017917"/>
              <a:gd name="connsiteX2" fmla="*/ 4140679 w 4140679"/>
              <a:gd name="connsiteY2" fmla="*/ 1017917 h 1017917"/>
              <a:gd name="connsiteX0" fmla="*/ 0 w 4140679"/>
              <a:gd name="connsiteY0" fmla="*/ 0 h 1017917"/>
              <a:gd name="connsiteX1" fmla="*/ 1897811 w 4140679"/>
              <a:gd name="connsiteY1" fmla="*/ 370936 h 1017917"/>
              <a:gd name="connsiteX2" fmla="*/ 4140679 w 4140679"/>
              <a:gd name="connsiteY2" fmla="*/ 1017917 h 1017917"/>
              <a:gd name="connsiteX0" fmla="*/ 0 w 4140679"/>
              <a:gd name="connsiteY0" fmla="*/ 0 h 1017917"/>
              <a:gd name="connsiteX1" fmla="*/ 1897811 w 4140679"/>
              <a:gd name="connsiteY1" fmla="*/ 370936 h 1017917"/>
              <a:gd name="connsiteX2" fmla="*/ 4140679 w 4140679"/>
              <a:gd name="connsiteY2" fmla="*/ 1017917 h 1017917"/>
              <a:gd name="connsiteX0" fmla="*/ 0 w 4140679"/>
              <a:gd name="connsiteY0" fmla="*/ 0 h 1017917"/>
              <a:gd name="connsiteX1" fmla="*/ 1897811 w 4140679"/>
              <a:gd name="connsiteY1" fmla="*/ 370936 h 1017917"/>
              <a:gd name="connsiteX2" fmla="*/ 4140679 w 4140679"/>
              <a:gd name="connsiteY2" fmla="*/ 1017917 h 1017917"/>
              <a:gd name="connsiteX0" fmla="*/ 0 w 4037162"/>
              <a:gd name="connsiteY0" fmla="*/ 0 h 1035170"/>
              <a:gd name="connsiteX1" fmla="*/ 1897811 w 4037162"/>
              <a:gd name="connsiteY1" fmla="*/ 370936 h 1035170"/>
              <a:gd name="connsiteX2" fmla="*/ 4037162 w 4037162"/>
              <a:gd name="connsiteY2" fmla="*/ 1035170 h 1035170"/>
              <a:gd name="connsiteX0" fmla="*/ 0 w 4037162"/>
              <a:gd name="connsiteY0" fmla="*/ 0 h 1069044"/>
              <a:gd name="connsiteX1" fmla="*/ 1897811 w 4037162"/>
              <a:gd name="connsiteY1" fmla="*/ 370936 h 1069044"/>
              <a:gd name="connsiteX2" fmla="*/ 4037162 w 4037162"/>
              <a:gd name="connsiteY2" fmla="*/ 1035170 h 1069044"/>
              <a:gd name="connsiteX0" fmla="*/ 0 w 4037162"/>
              <a:gd name="connsiteY0" fmla="*/ 0 h 1243749"/>
              <a:gd name="connsiteX1" fmla="*/ 1897811 w 4037162"/>
              <a:gd name="connsiteY1" fmla="*/ 370936 h 1243749"/>
              <a:gd name="connsiteX2" fmla="*/ 4037162 w 4037162"/>
              <a:gd name="connsiteY2" fmla="*/ 1035170 h 1243749"/>
              <a:gd name="connsiteX0" fmla="*/ 0 w 4037162"/>
              <a:gd name="connsiteY0" fmla="*/ 0 h 1243749"/>
              <a:gd name="connsiteX1" fmla="*/ 1897811 w 4037162"/>
              <a:gd name="connsiteY1" fmla="*/ 370936 h 1243749"/>
              <a:gd name="connsiteX2" fmla="*/ 4037162 w 4037162"/>
              <a:gd name="connsiteY2" fmla="*/ 1035170 h 1243749"/>
              <a:gd name="connsiteX0" fmla="*/ 0 w 4037162"/>
              <a:gd name="connsiteY0" fmla="*/ 0 h 1243749"/>
              <a:gd name="connsiteX1" fmla="*/ 1897811 w 4037162"/>
              <a:gd name="connsiteY1" fmla="*/ 370936 h 1243749"/>
              <a:gd name="connsiteX2" fmla="*/ 4037162 w 4037162"/>
              <a:gd name="connsiteY2" fmla="*/ 1035170 h 1243749"/>
              <a:gd name="connsiteX0" fmla="*/ 0 w 4477109"/>
              <a:gd name="connsiteY0" fmla="*/ 108932 h 869538"/>
              <a:gd name="connsiteX1" fmla="*/ 2337758 w 4477109"/>
              <a:gd name="connsiteY1" fmla="*/ 5415 h 869538"/>
              <a:gd name="connsiteX2" fmla="*/ 4477109 w 4477109"/>
              <a:gd name="connsiteY2" fmla="*/ 669649 h 869538"/>
              <a:gd name="connsiteX0" fmla="*/ 0 w 4477109"/>
              <a:gd name="connsiteY0" fmla="*/ 110656 h 871262"/>
              <a:gd name="connsiteX1" fmla="*/ 2337758 w 4477109"/>
              <a:gd name="connsiteY1" fmla="*/ 7139 h 871262"/>
              <a:gd name="connsiteX2" fmla="*/ 4477109 w 4477109"/>
              <a:gd name="connsiteY2" fmla="*/ 671373 h 871262"/>
              <a:gd name="connsiteX0" fmla="*/ 0 w 4477109"/>
              <a:gd name="connsiteY0" fmla="*/ 50783 h 818602"/>
              <a:gd name="connsiteX1" fmla="*/ 2510286 w 4477109"/>
              <a:gd name="connsiteY1" fmla="*/ 7651 h 818602"/>
              <a:gd name="connsiteX2" fmla="*/ 4477109 w 4477109"/>
              <a:gd name="connsiteY2" fmla="*/ 611500 h 818602"/>
              <a:gd name="connsiteX0" fmla="*/ 0 w 4477109"/>
              <a:gd name="connsiteY0" fmla="*/ 53478 h 821297"/>
              <a:gd name="connsiteX1" fmla="*/ 2510286 w 4477109"/>
              <a:gd name="connsiteY1" fmla="*/ 10346 h 821297"/>
              <a:gd name="connsiteX2" fmla="*/ 4477109 w 4477109"/>
              <a:gd name="connsiteY2" fmla="*/ 614195 h 821297"/>
              <a:gd name="connsiteX0" fmla="*/ 0 w 4477109"/>
              <a:gd name="connsiteY0" fmla="*/ 65257 h 839076"/>
              <a:gd name="connsiteX1" fmla="*/ 2510286 w 4477109"/>
              <a:gd name="connsiteY1" fmla="*/ 22125 h 839076"/>
              <a:gd name="connsiteX2" fmla="*/ 4477109 w 4477109"/>
              <a:gd name="connsiteY2" fmla="*/ 625974 h 839076"/>
              <a:gd name="connsiteX0" fmla="*/ 0 w 4477109"/>
              <a:gd name="connsiteY0" fmla="*/ 65257 h 685538"/>
              <a:gd name="connsiteX1" fmla="*/ 2510286 w 4477109"/>
              <a:gd name="connsiteY1" fmla="*/ 22125 h 685538"/>
              <a:gd name="connsiteX2" fmla="*/ 4477109 w 4477109"/>
              <a:gd name="connsiteY2" fmla="*/ 625974 h 68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7109" h="685538">
                <a:moveTo>
                  <a:pt x="0" y="65257"/>
                </a:moveTo>
                <a:cubicBezTo>
                  <a:pt x="595223" y="510955"/>
                  <a:pt x="1643331" y="-123087"/>
                  <a:pt x="2510286" y="22125"/>
                </a:cubicBezTo>
                <a:cubicBezTo>
                  <a:pt x="3377241" y="167337"/>
                  <a:pt x="1725282" y="896268"/>
                  <a:pt x="4477109" y="625974"/>
                </a:cubicBezTo>
              </a:path>
            </a:pathLst>
          </a:cu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59785" y="3297499"/>
            <a:ext cx="543132" cy="543132"/>
            <a:chOff x="522784" y="1851704"/>
            <a:chExt cx="648000" cy="648000"/>
          </a:xfrm>
        </p:grpSpPr>
        <p:sp>
          <p:nvSpPr>
            <p:cNvPr id="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4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6" y="1906452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56690" y="3291830"/>
            <a:ext cx="543132" cy="543132"/>
            <a:chOff x="522784" y="1851704"/>
            <a:chExt cx="648000" cy="648000"/>
          </a:xfrm>
        </p:grpSpPr>
        <p:sp>
          <p:nvSpPr>
            <p:cNvPr id="1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4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6" y="1906452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11771" y="3905398"/>
            <a:ext cx="543132" cy="543132"/>
            <a:chOff x="522784" y="1851704"/>
            <a:chExt cx="648000" cy="648000"/>
          </a:xfrm>
        </p:grpSpPr>
        <p:sp>
          <p:nvSpPr>
            <p:cNvPr id="1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4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6" y="1906452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Round Same Side Corner Rectangle 8"/>
          <p:cNvSpPr/>
          <p:nvPr/>
        </p:nvSpPr>
        <p:spPr>
          <a:xfrm>
            <a:off x="2673915" y="3372941"/>
            <a:ext cx="135925" cy="35799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ound Same Side Corner Rectangle 20"/>
          <p:cNvSpPr/>
          <p:nvPr/>
        </p:nvSpPr>
        <p:spPr>
          <a:xfrm rot="10800000">
            <a:off x="7408853" y="3988130"/>
            <a:ext cx="169371" cy="36130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Block Arc 14"/>
          <p:cNvSpPr/>
          <p:nvPr/>
        </p:nvSpPr>
        <p:spPr>
          <a:xfrm rot="16200000">
            <a:off x="5289681" y="3422404"/>
            <a:ext cx="279458" cy="27964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1706" y="3452273"/>
            <a:ext cx="16363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1880" y="3437457"/>
            <a:ext cx="16363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17619" y="4455171"/>
            <a:ext cx="16363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4747" y="3973001"/>
            <a:ext cx="408112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zing.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3FE2EE44-EF4B-4D62-A4ED-52831D42C70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4880BFD4-F337-42D6-A38E-BC5F07FC8BD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831E0848-8A4E-476D-BAAF-AAA4C62572B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594354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148064" y="1298098"/>
            <a:ext cx="3395284" cy="3721923"/>
          </a:xfrm>
          <a:custGeom>
            <a:avLst/>
            <a:gdLst>
              <a:gd name="connsiteX0" fmla="*/ 3030279 w 4784651"/>
              <a:gd name="connsiteY0" fmla="*/ 0 h 5890437"/>
              <a:gd name="connsiteX1" fmla="*/ 765544 w 4784651"/>
              <a:gd name="connsiteY1" fmla="*/ 1935126 h 5890437"/>
              <a:gd name="connsiteX2" fmla="*/ 0 w 4784651"/>
              <a:gd name="connsiteY2" fmla="*/ 3051544 h 5890437"/>
              <a:gd name="connsiteX3" fmla="*/ 510363 w 4784651"/>
              <a:gd name="connsiteY3" fmla="*/ 3327991 h 5890437"/>
              <a:gd name="connsiteX4" fmla="*/ 297711 w 4784651"/>
              <a:gd name="connsiteY4" fmla="*/ 3657600 h 5890437"/>
              <a:gd name="connsiteX5" fmla="*/ 489097 w 4784651"/>
              <a:gd name="connsiteY5" fmla="*/ 3870251 h 5890437"/>
              <a:gd name="connsiteX6" fmla="*/ 372139 w 4784651"/>
              <a:gd name="connsiteY6" fmla="*/ 4061637 h 5890437"/>
              <a:gd name="connsiteX7" fmla="*/ 563525 w 4784651"/>
              <a:gd name="connsiteY7" fmla="*/ 4316819 h 5890437"/>
              <a:gd name="connsiteX8" fmla="*/ 499730 w 4784651"/>
              <a:gd name="connsiteY8" fmla="*/ 4976037 h 5890437"/>
              <a:gd name="connsiteX9" fmla="*/ 1754372 w 4784651"/>
              <a:gd name="connsiteY9" fmla="*/ 5199321 h 5890437"/>
              <a:gd name="connsiteX10" fmla="*/ 1945758 w 4784651"/>
              <a:gd name="connsiteY10" fmla="*/ 5890437 h 5890437"/>
              <a:gd name="connsiteX11" fmla="*/ 4784651 w 4784651"/>
              <a:gd name="connsiteY11" fmla="*/ 5858540 h 5890437"/>
              <a:gd name="connsiteX12" fmla="*/ 4561367 w 4784651"/>
              <a:gd name="connsiteY12" fmla="*/ 4189228 h 5890437"/>
              <a:gd name="connsiteX13" fmla="*/ 3030279 w 4784651"/>
              <a:gd name="connsiteY13" fmla="*/ 0 h 5890437"/>
              <a:gd name="connsiteX0" fmla="*/ 3030279 w 4784651"/>
              <a:gd name="connsiteY0" fmla="*/ 114 h 5890551"/>
              <a:gd name="connsiteX1" fmla="*/ 765544 w 4784651"/>
              <a:gd name="connsiteY1" fmla="*/ 1935240 h 5890551"/>
              <a:gd name="connsiteX2" fmla="*/ 0 w 4784651"/>
              <a:gd name="connsiteY2" fmla="*/ 3051658 h 5890551"/>
              <a:gd name="connsiteX3" fmla="*/ 510363 w 4784651"/>
              <a:gd name="connsiteY3" fmla="*/ 3328105 h 5890551"/>
              <a:gd name="connsiteX4" fmla="*/ 297711 w 4784651"/>
              <a:gd name="connsiteY4" fmla="*/ 3657714 h 5890551"/>
              <a:gd name="connsiteX5" fmla="*/ 489097 w 4784651"/>
              <a:gd name="connsiteY5" fmla="*/ 3870365 h 5890551"/>
              <a:gd name="connsiteX6" fmla="*/ 372139 w 4784651"/>
              <a:gd name="connsiteY6" fmla="*/ 4061751 h 5890551"/>
              <a:gd name="connsiteX7" fmla="*/ 563525 w 4784651"/>
              <a:gd name="connsiteY7" fmla="*/ 4316933 h 5890551"/>
              <a:gd name="connsiteX8" fmla="*/ 499730 w 4784651"/>
              <a:gd name="connsiteY8" fmla="*/ 4976151 h 5890551"/>
              <a:gd name="connsiteX9" fmla="*/ 1754372 w 4784651"/>
              <a:gd name="connsiteY9" fmla="*/ 5199435 h 5890551"/>
              <a:gd name="connsiteX10" fmla="*/ 1945758 w 4784651"/>
              <a:gd name="connsiteY10" fmla="*/ 5890551 h 5890551"/>
              <a:gd name="connsiteX11" fmla="*/ 4784651 w 4784651"/>
              <a:gd name="connsiteY11" fmla="*/ 5858654 h 5890551"/>
              <a:gd name="connsiteX12" fmla="*/ 4561367 w 4784651"/>
              <a:gd name="connsiteY12" fmla="*/ 4189342 h 5890551"/>
              <a:gd name="connsiteX13" fmla="*/ 3030279 w 4784651"/>
              <a:gd name="connsiteY13" fmla="*/ 114 h 5890551"/>
              <a:gd name="connsiteX0" fmla="*/ 3030279 w 4784651"/>
              <a:gd name="connsiteY0" fmla="*/ 398 h 5890835"/>
              <a:gd name="connsiteX1" fmla="*/ 765544 w 4784651"/>
              <a:gd name="connsiteY1" fmla="*/ 1935524 h 5890835"/>
              <a:gd name="connsiteX2" fmla="*/ 0 w 4784651"/>
              <a:gd name="connsiteY2" fmla="*/ 3051942 h 5890835"/>
              <a:gd name="connsiteX3" fmla="*/ 510363 w 4784651"/>
              <a:gd name="connsiteY3" fmla="*/ 3328389 h 5890835"/>
              <a:gd name="connsiteX4" fmla="*/ 297711 w 4784651"/>
              <a:gd name="connsiteY4" fmla="*/ 3657998 h 5890835"/>
              <a:gd name="connsiteX5" fmla="*/ 489097 w 4784651"/>
              <a:gd name="connsiteY5" fmla="*/ 3870649 h 5890835"/>
              <a:gd name="connsiteX6" fmla="*/ 372139 w 4784651"/>
              <a:gd name="connsiteY6" fmla="*/ 4062035 h 5890835"/>
              <a:gd name="connsiteX7" fmla="*/ 563525 w 4784651"/>
              <a:gd name="connsiteY7" fmla="*/ 4317217 h 5890835"/>
              <a:gd name="connsiteX8" fmla="*/ 499730 w 4784651"/>
              <a:gd name="connsiteY8" fmla="*/ 4976435 h 5890835"/>
              <a:gd name="connsiteX9" fmla="*/ 1754372 w 4784651"/>
              <a:gd name="connsiteY9" fmla="*/ 5199719 h 5890835"/>
              <a:gd name="connsiteX10" fmla="*/ 1945758 w 4784651"/>
              <a:gd name="connsiteY10" fmla="*/ 5890835 h 5890835"/>
              <a:gd name="connsiteX11" fmla="*/ 4784651 w 4784651"/>
              <a:gd name="connsiteY11" fmla="*/ 5858938 h 5890835"/>
              <a:gd name="connsiteX12" fmla="*/ 4561367 w 4784651"/>
              <a:gd name="connsiteY12" fmla="*/ 4189626 h 5890835"/>
              <a:gd name="connsiteX13" fmla="*/ 3030279 w 4784651"/>
              <a:gd name="connsiteY13" fmla="*/ 398 h 5890835"/>
              <a:gd name="connsiteX0" fmla="*/ 3030279 w 5042277"/>
              <a:gd name="connsiteY0" fmla="*/ 663 h 5891100"/>
              <a:gd name="connsiteX1" fmla="*/ 765544 w 5042277"/>
              <a:gd name="connsiteY1" fmla="*/ 1935789 h 5891100"/>
              <a:gd name="connsiteX2" fmla="*/ 0 w 5042277"/>
              <a:gd name="connsiteY2" fmla="*/ 3052207 h 5891100"/>
              <a:gd name="connsiteX3" fmla="*/ 510363 w 5042277"/>
              <a:gd name="connsiteY3" fmla="*/ 3328654 h 5891100"/>
              <a:gd name="connsiteX4" fmla="*/ 297711 w 5042277"/>
              <a:gd name="connsiteY4" fmla="*/ 3658263 h 5891100"/>
              <a:gd name="connsiteX5" fmla="*/ 489097 w 5042277"/>
              <a:gd name="connsiteY5" fmla="*/ 3870914 h 5891100"/>
              <a:gd name="connsiteX6" fmla="*/ 372139 w 5042277"/>
              <a:gd name="connsiteY6" fmla="*/ 4062300 h 5891100"/>
              <a:gd name="connsiteX7" fmla="*/ 563525 w 5042277"/>
              <a:gd name="connsiteY7" fmla="*/ 4317482 h 5891100"/>
              <a:gd name="connsiteX8" fmla="*/ 499730 w 5042277"/>
              <a:gd name="connsiteY8" fmla="*/ 4976700 h 5891100"/>
              <a:gd name="connsiteX9" fmla="*/ 1754372 w 5042277"/>
              <a:gd name="connsiteY9" fmla="*/ 5199984 h 5891100"/>
              <a:gd name="connsiteX10" fmla="*/ 1945758 w 5042277"/>
              <a:gd name="connsiteY10" fmla="*/ 5891100 h 5891100"/>
              <a:gd name="connsiteX11" fmla="*/ 4784651 w 5042277"/>
              <a:gd name="connsiteY11" fmla="*/ 5859203 h 5891100"/>
              <a:gd name="connsiteX12" fmla="*/ 4561367 w 5042277"/>
              <a:gd name="connsiteY12" fmla="*/ 4189891 h 5891100"/>
              <a:gd name="connsiteX13" fmla="*/ 3030279 w 5042277"/>
              <a:gd name="connsiteY13" fmla="*/ 663 h 5891100"/>
              <a:gd name="connsiteX0" fmla="*/ 3030279 w 5316637"/>
              <a:gd name="connsiteY0" fmla="*/ 1079 h 5891516"/>
              <a:gd name="connsiteX1" fmla="*/ 765544 w 5316637"/>
              <a:gd name="connsiteY1" fmla="*/ 1936205 h 5891516"/>
              <a:gd name="connsiteX2" fmla="*/ 0 w 5316637"/>
              <a:gd name="connsiteY2" fmla="*/ 3052623 h 5891516"/>
              <a:gd name="connsiteX3" fmla="*/ 510363 w 5316637"/>
              <a:gd name="connsiteY3" fmla="*/ 3329070 h 5891516"/>
              <a:gd name="connsiteX4" fmla="*/ 297711 w 5316637"/>
              <a:gd name="connsiteY4" fmla="*/ 3658679 h 5891516"/>
              <a:gd name="connsiteX5" fmla="*/ 489097 w 5316637"/>
              <a:gd name="connsiteY5" fmla="*/ 3871330 h 5891516"/>
              <a:gd name="connsiteX6" fmla="*/ 372139 w 5316637"/>
              <a:gd name="connsiteY6" fmla="*/ 4062716 h 5891516"/>
              <a:gd name="connsiteX7" fmla="*/ 563525 w 5316637"/>
              <a:gd name="connsiteY7" fmla="*/ 4317898 h 5891516"/>
              <a:gd name="connsiteX8" fmla="*/ 499730 w 5316637"/>
              <a:gd name="connsiteY8" fmla="*/ 4977116 h 5891516"/>
              <a:gd name="connsiteX9" fmla="*/ 1754372 w 5316637"/>
              <a:gd name="connsiteY9" fmla="*/ 5200400 h 5891516"/>
              <a:gd name="connsiteX10" fmla="*/ 1945758 w 5316637"/>
              <a:gd name="connsiteY10" fmla="*/ 5891516 h 5891516"/>
              <a:gd name="connsiteX11" fmla="*/ 4784651 w 5316637"/>
              <a:gd name="connsiteY11" fmla="*/ 5859619 h 5891516"/>
              <a:gd name="connsiteX12" fmla="*/ 4890977 w 5316637"/>
              <a:gd name="connsiteY12" fmla="*/ 3520456 h 5891516"/>
              <a:gd name="connsiteX13" fmla="*/ 3030279 w 5316637"/>
              <a:gd name="connsiteY13" fmla="*/ 1079 h 5891516"/>
              <a:gd name="connsiteX0" fmla="*/ 3030279 w 5338934"/>
              <a:gd name="connsiteY0" fmla="*/ 561 h 5890998"/>
              <a:gd name="connsiteX1" fmla="*/ 765544 w 5338934"/>
              <a:gd name="connsiteY1" fmla="*/ 1935687 h 5890998"/>
              <a:gd name="connsiteX2" fmla="*/ 0 w 5338934"/>
              <a:gd name="connsiteY2" fmla="*/ 3052105 h 5890998"/>
              <a:gd name="connsiteX3" fmla="*/ 510363 w 5338934"/>
              <a:gd name="connsiteY3" fmla="*/ 3328552 h 5890998"/>
              <a:gd name="connsiteX4" fmla="*/ 297711 w 5338934"/>
              <a:gd name="connsiteY4" fmla="*/ 3658161 h 5890998"/>
              <a:gd name="connsiteX5" fmla="*/ 489097 w 5338934"/>
              <a:gd name="connsiteY5" fmla="*/ 3870812 h 5890998"/>
              <a:gd name="connsiteX6" fmla="*/ 372139 w 5338934"/>
              <a:gd name="connsiteY6" fmla="*/ 4062198 h 5890998"/>
              <a:gd name="connsiteX7" fmla="*/ 563525 w 5338934"/>
              <a:gd name="connsiteY7" fmla="*/ 4317380 h 5890998"/>
              <a:gd name="connsiteX8" fmla="*/ 499730 w 5338934"/>
              <a:gd name="connsiteY8" fmla="*/ 4976598 h 5890998"/>
              <a:gd name="connsiteX9" fmla="*/ 1754372 w 5338934"/>
              <a:gd name="connsiteY9" fmla="*/ 5199882 h 5890998"/>
              <a:gd name="connsiteX10" fmla="*/ 1945758 w 5338934"/>
              <a:gd name="connsiteY10" fmla="*/ 5890998 h 5890998"/>
              <a:gd name="connsiteX11" fmla="*/ 4784651 w 5338934"/>
              <a:gd name="connsiteY11" fmla="*/ 5859101 h 5890998"/>
              <a:gd name="connsiteX12" fmla="*/ 4890977 w 5338934"/>
              <a:gd name="connsiteY12" fmla="*/ 3519938 h 5890998"/>
              <a:gd name="connsiteX13" fmla="*/ 3030279 w 5338934"/>
              <a:gd name="connsiteY13" fmla="*/ 561 h 5890998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75 h 5890612"/>
              <a:gd name="connsiteX1" fmla="*/ 765544 w 5381346"/>
              <a:gd name="connsiteY1" fmla="*/ 1935301 h 5890612"/>
              <a:gd name="connsiteX2" fmla="*/ 0 w 5381346"/>
              <a:gd name="connsiteY2" fmla="*/ 3051719 h 5890612"/>
              <a:gd name="connsiteX3" fmla="*/ 510363 w 5381346"/>
              <a:gd name="connsiteY3" fmla="*/ 3328166 h 5890612"/>
              <a:gd name="connsiteX4" fmla="*/ 297711 w 5381346"/>
              <a:gd name="connsiteY4" fmla="*/ 3657775 h 5890612"/>
              <a:gd name="connsiteX5" fmla="*/ 489097 w 5381346"/>
              <a:gd name="connsiteY5" fmla="*/ 3870426 h 5890612"/>
              <a:gd name="connsiteX6" fmla="*/ 372139 w 5381346"/>
              <a:gd name="connsiteY6" fmla="*/ 4061812 h 5890612"/>
              <a:gd name="connsiteX7" fmla="*/ 563525 w 5381346"/>
              <a:gd name="connsiteY7" fmla="*/ 4316994 h 5890612"/>
              <a:gd name="connsiteX8" fmla="*/ 499730 w 5381346"/>
              <a:gd name="connsiteY8" fmla="*/ 4976212 h 5890612"/>
              <a:gd name="connsiteX9" fmla="*/ 1754372 w 5381346"/>
              <a:gd name="connsiteY9" fmla="*/ 5199496 h 5890612"/>
              <a:gd name="connsiteX10" fmla="*/ 1945758 w 5381346"/>
              <a:gd name="connsiteY10" fmla="*/ 5890612 h 5890612"/>
              <a:gd name="connsiteX11" fmla="*/ 4784651 w 5381346"/>
              <a:gd name="connsiteY11" fmla="*/ 5858715 h 5890612"/>
              <a:gd name="connsiteX12" fmla="*/ 4890977 w 5381346"/>
              <a:gd name="connsiteY12" fmla="*/ 3519552 h 5890612"/>
              <a:gd name="connsiteX13" fmla="*/ 3030279 w 5381346"/>
              <a:gd name="connsiteY13" fmla="*/ 175 h 5890612"/>
              <a:gd name="connsiteX0" fmla="*/ 3030279 w 5381346"/>
              <a:gd name="connsiteY0" fmla="*/ 1733 h 5892170"/>
              <a:gd name="connsiteX1" fmla="*/ 0 w 5381346"/>
              <a:gd name="connsiteY1" fmla="*/ 3053277 h 5892170"/>
              <a:gd name="connsiteX2" fmla="*/ 510363 w 5381346"/>
              <a:gd name="connsiteY2" fmla="*/ 3329724 h 5892170"/>
              <a:gd name="connsiteX3" fmla="*/ 297711 w 5381346"/>
              <a:gd name="connsiteY3" fmla="*/ 3659333 h 5892170"/>
              <a:gd name="connsiteX4" fmla="*/ 489097 w 5381346"/>
              <a:gd name="connsiteY4" fmla="*/ 3871984 h 5892170"/>
              <a:gd name="connsiteX5" fmla="*/ 372139 w 5381346"/>
              <a:gd name="connsiteY5" fmla="*/ 4063370 h 5892170"/>
              <a:gd name="connsiteX6" fmla="*/ 563525 w 5381346"/>
              <a:gd name="connsiteY6" fmla="*/ 4318552 h 5892170"/>
              <a:gd name="connsiteX7" fmla="*/ 499730 w 5381346"/>
              <a:gd name="connsiteY7" fmla="*/ 4977770 h 5892170"/>
              <a:gd name="connsiteX8" fmla="*/ 1754372 w 5381346"/>
              <a:gd name="connsiteY8" fmla="*/ 5201054 h 5892170"/>
              <a:gd name="connsiteX9" fmla="*/ 1945758 w 5381346"/>
              <a:gd name="connsiteY9" fmla="*/ 5892170 h 5892170"/>
              <a:gd name="connsiteX10" fmla="*/ 4784651 w 5381346"/>
              <a:gd name="connsiteY10" fmla="*/ 5860273 h 5892170"/>
              <a:gd name="connsiteX11" fmla="*/ 4890977 w 5381346"/>
              <a:gd name="connsiteY11" fmla="*/ 3521110 h 5892170"/>
              <a:gd name="connsiteX12" fmla="*/ 3030279 w 5381346"/>
              <a:gd name="connsiteY12" fmla="*/ 1733 h 5892170"/>
              <a:gd name="connsiteX0" fmla="*/ 3030279 w 5381346"/>
              <a:gd name="connsiteY0" fmla="*/ 4 h 5890441"/>
              <a:gd name="connsiteX1" fmla="*/ 0 w 5381346"/>
              <a:gd name="connsiteY1" fmla="*/ 3051548 h 5890441"/>
              <a:gd name="connsiteX2" fmla="*/ 510363 w 5381346"/>
              <a:gd name="connsiteY2" fmla="*/ 3327995 h 5890441"/>
              <a:gd name="connsiteX3" fmla="*/ 297711 w 5381346"/>
              <a:gd name="connsiteY3" fmla="*/ 3657604 h 5890441"/>
              <a:gd name="connsiteX4" fmla="*/ 489097 w 5381346"/>
              <a:gd name="connsiteY4" fmla="*/ 3870255 h 5890441"/>
              <a:gd name="connsiteX5" fmla="*/ 372139 w 5381346"/>
              <a:gd name="connsiteY5" fmla="*/ 4061641 h 5890441"/>
              <a:gd name="connsiteX6" fmla="*/ 563525 w 5381346"/>
              <a:gd name="connsiteY6" fmla="*/ 4316823 h 5890441"/>
              <a:gd name="connsiteX7" fmla="*/ 499730 w 5381346"/>
              <a:gd name="connsiteY7" fmla="*/ 4976041 h 5890441"/>
              <a:gd name="connsiteX8" fmla="*/ 1754372 w 5381346"/>
              <a:gd name="connsiteY8" fmla="*/ 5199325 h 5890441"/>
              <a:gd name="connsiteX9" fmla="*/ 1945758 w 5381346"/>
              <a:gd name="connsiteY9" fmla="*/ 5890441 h 5890441"/>
              <a:gd name="connsiteX10" fmla="*/ 4784651 w 5381346"/>
              <a:gd name="connsiteY10" fmla="*/ 5858544 h 5890441"/>
              <a:gd name="connsiteX11" fmla="*/ 4890977 w 5381346"/>
              <a:gd name="connsiteY11" fmla="*/ 3519381 h 5890441"/>
              <a:gd name="connsiteX12" fmla="*/ 3030279 w 5381346"/>
              <a:gd name="connsiteY12" fmla="*/ 4 h 5890441"/>
              <a:gd name="connsiteX0" fmla="*/ 3040277 w 5391344"/>
              <a:gd name="connsiteY0" fmla="*/ 4 h 5890441"/>
              <a:gd name="connsiteX1" fmla="*/ 9998 w 5391344"/>
              <a:gd name="connsiteY1" fmla="*/ 3051548 h 5890441"/>
              <a:gd name="connsiteX2" fmla="*/ 520361 w 5391344"/>
              <a:gd name="connsiteY2" fmla="*/ 3327995 h 5890441"/>
              <a:gd name="connsiteX3" fmla="*/ 307709 w 5391344"/>
              <a:gd name="connsiteY3" fmla="*/ 3657604 h 5890441"/>
              <a:gd name="connsiteX4" fmla="*/ 499095 w 5391344"/>
              <a:gd name="connsiteY4" fmla="*/ 3870255 h 5890441"/>
              <a:gd name="connsiteX5" fmla="*/ 382137 w 5391344"/>
              <a:gd name="connsiteY5" fmla="*/ 4061641 h 5890441"/>
              <a:gd name="connsiteX6" fmla="*/ 573523 w 5391344"/>
              <a:gd name="connsiteY6" fmla="*/ 4316823 h 5890441"/>
              <a:gd name="connsiteX7" fmla="*/ 509728 w 5391344"/>
              <a:gd name="connsiteY7" fmla="*/ 4976041 h 5890441"/>
              <a:gd name="connsiteX8" fmla="*/ 1764370 w 5391344"/>
              <a:gd name="connsiteY8" fmla="*/ 5199325 h 5890441"/>
              <a:gd name="connsiteX9" fmla="*/ 1955756 w 5391344"/>
              <a:gd name="connsiteY9" fmla="*/ 5890441 h 5890441"/>
              <a:gd name="connsiteX10" fmla="*/ 4794649 w 5391344"/>
              <a:gd name="connsiteY10" fmla="*/ 5858544 h 5890441"/>
              <a:gd name="connsiteX11" fmla="*/ 4900975 w 5391344"/>
              <a:gd name="connsiteY11" fmla="*/ 3519381 h 5890441"/>
              <a:gd name="connsiteX12" fmla="*/ 3040277 w 5391344"/>
              <a:gd name="connsiteY12" fmla="*/ 4 h 5890441"/>
              <a:gd name="connsiteX0" fmla="*/ 3040277 w 5391344"/>
              <a:gd name="connsiteY0" fmla="*/ 4 h 5890441"/>
              <a:gd name="connsiteX1" fmla="*/ 9998 w 5391344"/>
              <a:gd name="connsiteY1" fmla="*/ 3051548 h 5890441"/>
              <a:gd name="connsiteX2" fmla="*/ 520361 w 5391344"/>
              <a:gd name="connsiteY2" fmla="*/ 3327995 h 5890441"/>
              <a:gd name="connsiteX3" fmla="*/ 307709 w 5391344"/>
              <a:gd name="connsiteY3" fmla="*/ 3657604 h 5890441"/>
              <a:gd name="connsiteX4" fmla="*/ 499095 w 5391344"/>
              <a:gd name="connsiteY4" fmla="*/ 3870255 h 5890441"/>
              <a:gd name="connsiteX5" fmla="*/ 382137 w 5391344"/>
              <a:gd name="connsiteY5" fmla="*/ 4061641 h 5890441"/>
              <a:gd name="connsiteX6" fmla="*/ 573523 w 5391344"/>
              <a:gd name="connsiteY6" fmla="*/ 4316823 h 5890441"/>
              <a:gd name="connsiteX7" fmla="*/ 509728 w 5391344"/>
              <a:gd name="connsiteY7" fmla="*/ 4976041 h 5890441"/>
              <a:gd name="connsiteX8" fmla="*/ 1764370 w 5391344"/>
              <a:gd name="connsiteY8" fmla="*/ 5199325 h 5890441"/>
              <a:gd name="connsiteX9" fmla="*/ 1955756 w 5391344"/>
              <a:gd name="connsiteY9" fmla="*/ 5890441 h 5890441"/>
              <a:gd name="connsiteX10" fmla="*/ 4794649 w 5391344"/>
              <a:gd name="connsiteY10" fmla="*/ 5858544 h 5890441"/>
              <a:gd name="connsiteX11" fmla="*/ 4900975 w 5391344"/>
              <a:gd name="connsiteY11" fmla="*/ 3519381 h 5890441"/>
              <a:gd name="connsiteX12" fmla="*/ 3040277 w 5391344"/>
              <a:gd name="connsiteY12" fmla="*/ 4 h 5890441"/>
              <a:gd name="connsiteX0" fmla="*/ 3030279 w 5381346"/>
              <a:gd name="connsiteY0" fmla="*/ 92120 h 5982557"/>
              <a:gd name="connsiteX1" fmla="*/ 914399 w 5381346"/>
              <a:gd name="connsiteY1" fmla="*/ 1187274 h 5982557"/>
              <a:gd name="connsiteX2" fmla="*/ 0 w 5381346"/>
              <a:gd name="connsiteY2" fmla="*/ 3143664 h 5982557"/>
              <a:gd name="connsiteX3" fmla="*/ 510363 w 5381346"/>
              <a:gd name="connsiteY3" fmla="*/ 3420111 h 5982557"/>
              <a:gd name="connsiteX4" fmla="*/ 297711 w 5381346"/>
              <a:gd name="connsiteY4" fmla="*/ 3749720 h 5982557"/>
              <a:gd name="connsiteX5" fmla="*/ 489097 w 5381346"/>
              <a:gd name="connsiteY5" fmla="*/ 3962371 h 5982557"/>
              <a:gd name="connsiteX6" fmla="*/ 372139 w 5381346"/>
              <a:gd name="connsiteY6" fmla="*/ 4153757 h 5982557"/>
              <a:gd name="connsiteX7" fmla="*/ 563525 w 5381346"/>
              <a:gd name="connsiteY7" fmla="*/ 4408939 h 5982557"/>
              <a:gd name="connsiteX8" fmla="*/ 499730 w 5381346"/>
              <a:gd name="connsiteY8" fmla="*/ 5068157 h 5982557"/>
              <a:gd name="connsiteX9" fmla="*/ 1754372 w 5381346"/>
              <a:gd name="connsiteY9" fmla="*/ 5291441 h 5982557"/>
              <a:gd name="connsiteX10" fmla="*/ 1945758 w 5381346"/>
              <a:gd name="connsiteY10" fmla="*/ 5982557 h 5982557"/>
              <a:gd name="connsiteX11" fmla="*/ 4784651 w 5381346"/>
              <a:gd name="connsiteY11" fmla="*/ 5950660 h 5982557"/>
              <a:gd name="connsiteX12" fmla="*/ 4890977 w 5381346"/>
              <a:gd name="connsiteY12" fmla="*/ 3611497 h 5982557"/>
              <a:gd name="connsiteX13" fmla="*/ 3030279 w 5381346"/>
              <a:gd name="connsiteY13" fmla="*/ 92120 h 5982557"/>
              <a:gd name="connsiteX0" fmla="*/ 3030279 w 5381346"/>
              <a:gd name="connsiteY0" fmla="*/ 94250 h 5984687"/>
              <a:gd name="connsiteX1" fmla="*/ 914399 w 5381346"/>
              <a:gd name="connsiteY1" fmla="*/ 1189404 h 5984687"/>
              <a:gd name="connsiteX2" fmla="*/ 0 w 5381346"/>
              <a:gd name="connsiteY2" fmla="*/ 3145794 h 5984687"/>
              <a:gd name="connsiteX3" fmla="*/ 510363 w 5381346"/>
              <a:gd name="connsiteY3" fmla="*/ 3422241 h 5984687"/>
              <a:gd name="connsiteX4" fmla="*/ 297711 w 5381346"/>
              <a:gd name="connsiteY4" fmla="*/ 3751850 h 5984687"/>
              <a:gd name="connsiteX5" fmla="*/ 489097 w 5381346"/>
              <a:gd name="connsiteY5" fmla="*/ 3964501 h 5984687"/>
              <a:gd name="connsiteX6" fmla="*/ 372139 w 5381346"/>
              <a:gd name="connsiteY6" fmla="*/ 4155887 h 5984687"/>
              <a:gd name="connsiteX7" fmla="*/ 563525 w 5381346"/>
              <a:gd name="connsiteY7" fmla="*/ 4411069 h 5984687"/>
              <a:gd name="connsiteX8" fmla="*/ 499730 w 5381346"/>
              <a:gd name="connsiteY8" fmla="*/ 5070287 h 5984687"/>
              <a:gd name="connsiteX9" fmla="*/ 1754372 w 5381346"/>
              <a:gd name="connsiteY9" fmla="*/ 5293571 h 5984687"/>
              <a:gd name="connsiteX10" fmla="*/ 1945758 w 5381346"/>
              <a:gd name="connsiteY10" fmla="*/ 5984687 h 5984687"/>
              <a:gd name="connsiteX11" fmla="*/ 4784651 w 5381346"/>
              <a:gd name="connsiteY11" fmla="*/ 5952790 h 5984687"/>
              <a:gd name="connsiteX12" fmla="*/ 4890977 w 5381346"/>
              <a:gd name="connsiteY12" fmla="*/ 3613627 h 5984687"/>
              <a:gd name="connsiteX13" fmla="*/ 3030279 w 5381346"/>
              <a:gd name="connsiteY13" fmla="*/ 94250 h 5984687"/>
              <a:gd name="connsiteX0" fmla="*/ 3030279 w 5381346"/>
              <a:gd name="connsiteY0" fmla="*/ 0 h 5890437"/>
              <a:gd name="connsiteX1" fmla="*/ 914399 w 5381346"/>
              <a:gd name="connsiteY1" fmla="*/ 1095154 h 5890437"/>
              <a:gd name="connsiteX2" fmla="*/ 0 w 5381346"/>
              <a:gd name="connsiteY2" fmla="*/ 3051544 h 5890437"/>
              <a:gd name="connsiteX3" fmla="*/ 510363 w 5381346"/>
              <a:gd name="connsiteY3" fmla="*/ 3327991 h 5890437"/>
              <a:gd name="connsiteX4" fmla="*/ 297711 w 5381346"/>
              <a:gd name="connsiteY4" fmla="*/ 3657600 h 5890437"/>
              <a:gd name="connsiteX5" fmla="*/ 489097 w 5381346"/>
              <a:gd name="connsiteY5" fmla="*/ 3870251 h 5890437"/>
              <a:gd name="connsiteX6" fmla="*/ 372139 w 5381346"/>
              <a:gd name="connsiteY6" fmla="*/ 4061637 h 5890437"/>
              <a:gd name="connsiteX7" fmla="*/ 563525 w 5381346"/>
              <a:gd name="connsiteY7" fmla="*/ 4316819 h 5890437"/>
              <a:gd name="connsiteX8" fmla="*/ 499730 w 5381346"/>
              <a:gd name="connsiteY8" fmla="*/ 4976037 h 5890437"/>
              <a:gd name="connsiteX9" fmla="*/ 1754372 w 5381346"/>
              <a:gd name="connsiteY9" fmla="*/ 5199321 h 5890437"/>
              <a:gd name="connsiteX10" fmla="*/ 1945758 w 5381346"/>
              <a:gd name="connsiteY10" fmla="*/ 5890437 h 5890437"/>
              <a:gd name="connsiteX11" fmla="*/ 4784651 w 5381346"/>
              <a:gd name="connsiteY11" fmla="*/ 5858540 h 5890437"/>
              <a:gd name="connsiteX12" fmla="*/ 4890977 w 5381346"/>
              <a:gd name="connsiteY12" fmla="*/ 3519377 h 5890437"/>
              <a:gd name="connsiteX13" fmla="*/ 3030279 w 5381346"/>
              <a:gd name="connsiteY13" fmla="*/ 0 h 5890437"/>
              <a:gd name="connsiteX0" fmla="*/ 3030279 w 5381346"/>
              <a:gd name="connsiteY0" fmla="*/ 0 h 5890437"/>
              <a:gd name="connsiteX1" fmla="*/ 914399 w 5381346"/>
              <a:gd name="connsiteY1" fmla="*/ 1095154 h 5890437"/>
              <a:gd name="connsiteX2" fmla="*/ 0 w 5381346"/>
              <a:gd name="connsiteY2" fmla="*/ 3051544 h 5890437"/>
              <a:gd name="connsiteX3" fmla="*/ 510363 w 5381346"/>
              <a:gd name="connsiteY3" fmla="*/ 3327991 h 5890437"/>
              <a:gd name="connsiteX4" fmla="*/ 297711 w 5381346"/>
              <a:gd name="connsiteY4" fmla="*/ 3657600 h 5890437"/>
              <a:gd name="connsiteX5" fmla="*/ 489097 w 5381346"/>
              <a:gd name="connsiteY5" fmla="*/ 3870251 h 5890437"/>
              <a:gd name="connsiteX6" fmla="*/ 372139 w 5381346"/>
              <a:gd name="connsiteY6" fmla="*/ 4061637 h 5890437"/>
              <a:gd name="connsiteX7" fmla="*/ 563525 w 5381346"/>
              <a:gd name="connsiteY7" fmla="*/ 4316819 h 5890437"/>
              <a:gd name="connsiteX8" fmla="*/ 499730 w 5381346"/>
              <a:gd name="connsiteY8" fmla="*/ 4976037 h 5890437"/>
              <a:gd name="connsiteX9" fmla="*/ 1754372 w 5381346"/>
              <a:gd name="connsiteY9" fmla="*/ 5199321 h 5890437"/>
              <a:gd name="connsiteX10" fmla="*/ 1945758 w 5381346"/>
              <a:gd name="connsiteY10" fmla="*/ 5890437 h 5890437"/>
              <a:gd name="connsiteX11" fmla="*/ 4784651 w 5381346"/>
              <a:gd name="connsiteY11" fmla="*/ 5858540 h 5890437"/>
              <a:gd name="connsiteX12" fmla="*/ 4890977 w 5381346"/>
              <a:gd name="connsiteY12" fmla="*/ 3519377 h 5890437"/>
              <a:gd name="connsiteX13" fmla="*/ 3030279 w 5381346"/>
              <a:gd name="connsiteY13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90128 w 5381793"/>
              <a:gd name="connsiteY1" fmla="*/ 1098883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90128 w 5381793"/>
              <a:gd name="connsiteY1" fmla="*/ 1098883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64 w 5381831"/>
              <a:gd name="connsiteY0" fmla="*/ 0 h 5890437"/>
              <a:gd name="connsiteX1" fmla="*/ 890166 w 5381831"/>
              <a:gd name="connsiteY1" fmla="*/ 1098883 h 5890437"/>
              <a:gd name="connsiteX2" fmla="*/ 607506 w 5381831"/>
              <a:gd name="connsiteY2" fmla="*/ 2172770 h 5890437"/>
              <a:gd name="connsiteX3" fmla="*/ 485 w 5381831"/>
              <a:gd name="connsiteY3" fmla="*/ 3051544 h 5890437"/>
              <a:gd name="connsiteX4" fmla="*/ 510848 w 5381831"/>
              <a:gd name="connsiteY4" fmla="*/ 3327991 h 5890437"/>
              <a:gd name="connsiteX5" fmla="*/ 298196 w 5381831"/>
              <a:gd name="connsiteY5" fmla="*/ 3657600 h 5890437"/>
              <a:gd name="connsiteX6" fmla="*/ 489582 w 5381831"/>
              <a:gd name="connsiteY6" fmla="*/ 3870251 h 5890437"/>
              <a:gd name="connsiteX7" fmla="*/ 372624 w 5381831"/>
              <a:gd name="connsiteY7" fmla="*/ 4061637 h 5890437"/>
              <a:gd name="connsiteX8" fmla="*/ 564010 w 5381831"/>
              <a:gd name="connsiteY8" fmla="*/ 4316819 h 5890437"/>
              <a:gd name="connsiteX9" fmla="*/ 500215 w 5381831"/>
              <a:gd name="connsiteY9" fmla="*/ 4976037 h 5890437"/>
              <a:gd name="connsiteX10" fmla="*/ 1754857 w 5381831"/>
              <a:gd name="connsiteY10" fmla="*/ 5199321 h 5890437"/>
              <a:gd name="connsiteX11" fmla="*/ 1946243 w 5381831"/>
              <a:gd name="connsiteY11" fmla="*/ 5890437 h 5890437"/>
              <a:gd name="connsiteX12" fmla="*/ 4785136 w 5381831"/>
              <a:gd name="connsiteY12" fmla="*/ 5858540 h 5890437"/>
              <a:gd name="connsiteX13" fmla="*/ 4891462 w 5381831"/>
              <a:gd name="connsiteY13" fmla="*/ 3519377 h 5890437"/>
              <a:gd name="connsiteX14" fmla="*/ 3030764 w 5381831"/>
              <a:gd name="connsiteY14" fmla="*/ 0 h 5890437"/>
              <a:gd name="connsiteX0" fmla="*/ 3030764 w 5381831"/>
              <a:gd name="connsiteY0" fmla="*/ 0 h 5890437"/>
              <a:gd name="connsiteX1" fmla="*/ 890166 w 5381831"/>
              <a:gd name="connsiteY1" fmla="*/ 1098883 h 5890437"/>
              <a:gd name="connsiteX2" fmla="*/ 607506 w 5381831"/>
              <a:gd name="connsiteY2" fmla="*/ 2172770 h 5890437"/>
              <a:gd name="connsiteX3" fmla="*/ 485 w 5381831"/>
              <a:gd name="connsiteY3" fmla="*/ 3051544 h 5890437"/>
              <a:gd name="connsiteX4" fmla="*/ 510848 w 5381831"/>
              <a:gd name="connsiteY4" fmla="*/ 3327991 h 5890437"/>
              <a:gd name="connsiteX5" fmla="*/ 298196 w 5381831"/>
              <a:gd name="connsiteY5" fmla="*/ 3657600 h 5890437"/>
              <a:gd name="connsiteX6" fmla="*/ 489582 w 5381831"/>
              <a:gd name="connsiteY6" fmla="*/ 3870251 h 5890437"/>
              <a:gd name="connsiteX7" fmla="*/ 372624 w 5381831"/>
              <a:gd name="connsiteY7" fmla="*/ 4061637 h 5890437"/>
              <a:gd name="connsiteX8" fmla="*/ 564010 w 5381831"/>
              <a:gd name="connsiteY8" fmla="*/ 4316819 h 5890437"/>
              <a:gd name="connsiteX9" fmla="*/ 500215 w 5381831"/>
              <a:gd name="connsiteY9" fmla="*/ 4976037 h 5890437"/>
              <a:gd name="connsiteX10" fmla="*/ 1754857 w 5381831"/>
              <a:gd name="connsiteY10" fmla="*/ 5199321 h 5890437"/>
              <a:gd name="connsiteX11" fmla="*/ 1946243 w 5381831"/>
              <a:gd name="connsiteY11" fmla="*/ 5890437 h 5890437"/>
              <a:gd name="connsiteX12" fmla="*/ 4785136 w 5381831"/>
              <a:gd name="connsiteY12" fmla="*/ 5858540 h 5890437"/>
              <a:gd name="connsiteX13" fmla="*/ 4891462 w 5381831"/>
              <a:gd name="connsiteY13" fmla="*/ 3519377 h 5890437"/>
              <a:gd name="connsiteX14" fmla="*/ 3030764 w 5381831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765 w 5381832"/>
              <a:gd name="connsiteY0" fmla="*/ 0 h 5890437"/>
              <a:gd name="connsiteX1" fmla="*/ 890167 w 5381832"/>
              <a:gd name="connsiteY1" fmla="*/ 1098883 h 5890437"/>
              <a:gd name="connsiteX2" fmla="*/ 672821 w 5381832"/>
              <a:gd name="connsiteY2" fmla="*/ 2220272 h 5890437"/>
              <a:gd name="connsiteX3" fmla="*/ 486 w 5381832"/>
              <a:gd name="connsiteY3" fmla="*/ 3051544 h 5890437"/>
              <a:gd name="connsiteX4" fmla="*/ 510849 w 5381832"/>
              <a:gd name="connsiteY4" fmla="*/ 3327991 h 5890437"/>
              <a:gd name="connsiteX5" fmla="*/ 339761 w 5381832"/>
              <a:gd name="connsiteY5" fmla="*/ 3734790 h 5890437"/>
              <a:gd name="connsiteX6" fmla="*/ 531147 w 5381832"/>
              <a:gd name="connsiteY6" fmla="*/ 3870251 h 5890437"/>
              <a:gd name="connsiteX7" fmla="*/ 372625 w 5381832"/>
              <a:gd name="connsiteY7" fmla="*/ 4061637 h 5890437"/>
              <a:gd name="connsiteX8" fmla="*/ 564011 w 5381832"/>
              <a:gd name="connsiteY8" fmla="*/ 4316819 h 5890437"/>
              <a:gd name="connsiteX9" fmla="*/ 500216 w 5381832"/>
              <a:gd name="connsiteY9" fmla="*/ 4976037 h 5890437"/>
              <a:gd name="connsiteX10" fmla="*/ 1754858 w 5381832"/>
              <a:gd name="connsiteY10" fmla="*/ 5039004 h 5890437"/>
              <a:gd name="connsiteX11" fmla="*/ 1946244 w 5381832"/>
              <a:gd name="connsiteY11" fmla="*/ 5890437 h 5890437"/>
              <a:gd name="connsiteX12" fmla="*/ 4785137 w 5381832"/>
              <a:gd name="connsiteY12" fmla="*/ 5858540 h 5890437"/>
              <a:gd name="connsiteX13" fmla="*/ 4891463 w 5381832"/>
              <a:gd name="connsiteY13" fmla="*/ 3519377 h 5890437"/>
              <a:gd name="connsiteX14" fmla="*/ 3030765 w 5381832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72451 w 5381929"/>
              <a:gd name="connsiteY1" fmla="*/ 1057320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72451 w 5381929"/>
              <a:gd name="connsiteY1" fmla="*/ 1057320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81633 w 5381929"/>
              <a:gd name="connsiteY1" fmla="*/ 920842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81633 w 5381929"/>
              <a:gd name="connsiteY1" fmla="*/ 920842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1751 h 5892188"/>
              <a:gd name="connsiteX1" fmla="*/ 927042 w 5381929"/>
              <a:gd name="connsiteY1" fmla="*/ 868002 h 5892188"/>
              <a:gd name="connsiteX2" fmla="*/ 672918 w 5381929"/>
              <a:gd name="connsiteY2" fmla="*/ 2222023 h 5892188"/>
              <a:gd name="connsiteX3" fmla="*/ 583 w 5381929"/>
              <a:gd name="connsiteY3" fmla="*/ 3053295 h 5892188"/>
              <a:gd name="connsiteX4" fmla="*/ 510946 w 5381929"/>
              <a:gd name="connsiteY4" fmla="*/ 3329742 h 5892188"/>
              <a:gd name="connsiteX5" fmla="*/ 339858 w 5381929"/>
              <a:gd name="connsiteY5" fmla="*/ 3736541 h 5892188"/>
              <a:gd name="connsiteX6" fmla="*/ 531244 w 5381929"/>
              <a:gd name="connsiteY6" fmla="*/ 3872002 h 5892188"/>
              <a:gd name="connsiteX7" fmla="*/ 372722 w 5381929"/>
              <a:gd name="connsiteY7" fmla="*/ 4063388 h 5892188"/>
              <a:gd name="connsiteX8" fmla="*/ 564108 w 5381929"/>
              <a:gd name="connsiteY8" fmla="*/ 4318570 h 5892188"/>
              <a:gd name="connsiteX9" fmla="*/ 500313 w 5381929"/>
              <a:gd name="connsiteY9" fmla="*/ 4977788 h 5892188"/>
              <a:gd name="connsiteX10" fmla="*/ 1754955 w 5381929"/>
              <a:gd name="connsiteY10" fmla="*/ 5040755 h 5892188"/>
              <a:gd name="connsiteX11" fmla="*/ 1946341 w 5381929"/>
              <a:gd name="connsiteY11" fmla="*/ 5892188 h 5892188"/>
              <a:gd name="connsiteX12" fmla="*/ 4785234 w 5381929"/>
              <a:gd name="connsiteY12" fmla="*/ 5860291 h 5892188"/>
              <a:gd name="connsiteX13" fmla="*/ 4891560 w 5381929"/>
              <a:gd name="connsiteY13" fmla="*/ 3521128 h 5892188"/>
              <a:gd name="connsiteX14" fmla="*/ 3030862 w 5381929"/>
              <a:gd name="connsiteY14" fmla="*/ 1751 h 5892188"/>
              <a:gd name="connsiteX0" fmla="*/ 3031042 w 5382109"/>
              <a:gd name="connsiteY0" fmla="*/ 1751 h 5892188"/>
              <a:gd name="connsiteX1" fmla="*/ 927222 w 5382109"/>
              <a:gd name="connsiteY1" fmla="*/ 868002 h 5892188"/>
              <a:gd name="connsiteX2" fmla="*/ 577563 w 5382109"/>
              <a:gd name="connsiteY2" fmla="*/ 2303910 h 5892188"/>
              <a:gd name="connsiteX3" fmla="*/ 763 w 5382109"/>
              <a:gd name="connsiteY3" fmla="*/ 3053295 h 5892188"/>
              <a:gd name="connsiteX4" fmla="*/ 511126 w 5382109"/>
              <a:gd name="connsiteY4" fmla="*/ 3329742 h 5892188"/>
              <a:gd name="connsiteX5" fmla="*/ 340038 w 5382109"/>
              <a:gd name="connsiteY5" fmla="*/ 3736541 h 5892188"/>
              <a:gd name="connsiteX6" fmla="*/ 531424 w 5382109"/>
              <a:gd name="connsiteY6" fmla="*/ 3872002 h 5892188"/>
              <a:gd name="connsiteX7" fmla="*/ 372902 w 5382109"/>
              <a:gd name="connsiteY7" fmla="*/ 4063388 h 5892188"/>
              <a:gd name="connsiteX8" fmla="*/ 564288 w 5382109"/>
              <a:gd name="connsiteY8" fmla="*/ 4318570 h 5892188"/>
              <a:gd name="connsiteX9" fmla="*/ 500493 w 5382109"/>
              <a:gd name="connsiteY9" fmla="*/ 4977788 h 5892188"/>
              <a:gd name="connsiteX10" fmla="*/ 1755135 w 5382109"/>
              <a:gd name="connsiteY10" fmla="*/ 5040755 h 5892188"/>
              <a:gd name="connsiteX11" fmla="*/ 1946521 w 5382109"/>
              <a:gd name="connsiteY11" fmla="*/ 5892188 h 5892188"/>
              <a:gd name="connsiteX12" fmla="*/ 4785414 w 5382109"/>
              <a:gd name="connsiteY12" fmla="*/ 5860291 h 5892188"/>
              <a:gd name="connsiteX13" fmla="*/ 4891740 w 5382109"/>
              <a:gd name="connsiteY13" fmla="*/ 3521128 h 5892188"/>
              <a:gd name="connsiteX14" fmla="*/ 3031042 w 5382109"/>
              <a:gd name="connsiteY14" fmla="*/ 1751 h 5892188"/>
              <a:gd name="connsiteX0" fmla="*/ 3031042 w 5382109"/>
              <a:gd name="connsiteY0" fmla="*/ 2101 h 5892538"/>
              <a:gd name="connsiteX1" fmla="*/ 913575 w 5382109"/>
              <a:gd name="connsiteY1" fmla="*/ 827408 h 5892538"/>
              <a:gd name="connsiteX2" fmla="*/ 577563 w 5382109"/>
              <a:gd name="connsiteY2" fmla="*/ 2304260 h 5892538"/>
              <a:gd name="connsiteX3" fmla="*/ 763 w 5382109"/>
              <a:gd name="connsiteY3" fmla="*/ 3053645 h 5892538"/>
              <a:gd name="connsiteX4" fmla="*/ 511126 w 5382109"/>
              <a:gd name="connsiteY4" fmla="*/ 3330092 h 5892538"/>
              <a:gd name="connsiteX5" fmla="*/ 340038 w 5382109"/>
              <a:gd name="connsiteY5" fmla="*/ 3736891 h 5892538"/>
              <a:gd name="connsiteX6" fmla="*/ 531424 w 5382109"/>
              <a:gd name="connsiteY6" fmla="*/ 3872352 h 5892538"/>
              <a:gd name="connsiteX7" fmla="*/ 372902 w 5382109"/>
              <a:gd name="connsiteY7" fmla="*/ 4063738 h 5892538"/>
              <a:gd name="connsiteX8" fmla="*/ 564288 w 5382109"/>
              <a:gd name="connsiteY8" fmla="*/ 4318920 h 5892538"/>
              <a:gd name="connsiteX9" fmla="*/ 500493 w 5382109"/>
              <a:gd name="connsiteY9" fmla="*/ 4978138 h 5892538"/>
              <a:gd name="connsiteX10" fmla="*/ 1755135 w 5382109"/>
              <a:gd name="connsiteY10" fmla="*/ 5041105 h 5892538"/>
              <a:gd name="connsiteX11" fmla="*/ 1946521 w 5382109"/>
              <a:gd name="connsiteY11" fmla="*/ 5892538 h 5892538"/>
              <a:gd name="connsiteX12" fmla="*/ 4785414 w 5382109"/>
              <a:gd name="connsiteY12" fmla="*/ 5860641 h 5892538"/>
              <a:gd name="connsiteX13" fmla="*/ 4891740 w 5382109"/>
              <a:gd name="connsiteY13" fmla="*/ 3521478 h 5892538"/>
              <a:gd name="connsiteX14" fmla="*/ 3031042 w 5382109"/>
              <a:gd name="connsiteY14" fmla="*/ 2101 h 5892538"/>
              <a:gd name="connsiteX0" fmla="*/ 3031042 w 5382109"/>
              <a:gd name="connsiteY0" fmla="*/ 941 h 5891378"/>
              <a:gd name="connsiteX1" fmla="*/ 886280 w 5382109"/>
              <a:gd name="connsiteY1" fmla="*/ 1071908 h 5891378"/>
              <a:gd name="connsiteX2" fmla="*/ 577563 w 5382109"/>
              <a:gd name="connsiteY2" fmla="*/ 2303100 h 5891378"/>
              <a:gd name="connsiteX3" fmla="*/ 763 w 5382109"/>
              <a:gd name="connsiteY3" fmla="*/ 3052485 h 5891378"/>
              <a:gd name="connsiteX4" fmla="*/ 511126 w 5382109"/>
              <a:gd name="connsiteY4" fmla="*/ 3328932 h 5891378"/>
              <a:gd name="connsiteX5" fmla="*/ 340038 w 5382109"/>
              <a:gd name="connsiteY5" fmla="*/ 3735731 h 5891378"/>
              <a:gd name="connsiteX6" fmla="*/ 531424 w 5382109"/>
              <a:gd name="connsiteY6" fmla="*/ 3871192 h 5891378"/>
              <a:gd name="connsiteX7" fmla="*/ 372902 w 5382109"/>
              <a:gd name="connsiteY7" fmla="*/ 4062578 h 5891378"/>
              <a:gd name="connsiteX8" fmla="*/ 564288 w 5382109"/>
              <a:gd name="connsiteY8" fmla="*/ 4317760 h 5891378"/>
              <a:gd name="connsiteX9" fmla="*/ 500493 w 5382109"/>
              <a:gd name="connsiteY9" fmla="*/ 4976978 h 5891378"/>
              <a:gd name="connsiteX10" fmla="*/ 1755135 w 5382109"/>
              <a:gd name="connsiteY10" fmla="*/ 5039945 h 5891378"/>
              <a:gd name="connsiteX11" fmla="*/ 1946521 w 5382109"/>
              <a:gd name="connsiteY11" fmla="*/ 5891378 h 5891378"/>
              <a:gd name="connsiteX12" fmla="*/ 4785414 w 5382109"/>
              <a:gd name="connsiteY12" fmla="*/ 5859481 h 5891378"/>
              <a:gd name="connsiteX13" fmla="*/ 4891740 w 5382109"/>
              <a:gd name="connsiteY13" fmla="*/ 3520318 h 5891378"/>
              <a:gd name="connsiteX14" fmla="*/ 3031042 w 5382109"/>
              <a:gd name="connsiteY14" fmla="*/ 941 h 5891378"/>
              <a:gd name="connsiteX0" fmla="*/ 3031042 w 5382109"/>
              <a:gd name="connsiteY0" fmla="*/ 753 h 5891190"/>
              <a:gd name="connsiteX1" fmla="*/ 886280 w 5382109"/>
              <a:gd name="connsiteY1" fmla="*/ 1071720 h 5891190"/>
              <a:gd name="connsiteX2" fmla="*/ 577563 w 5382109"/>
              <a:gd name="connsiteY2" fmla="*/ 2302912 h 5891190"/>
              <a:gd name="connsiteX3" fmla="*/ 763 w 5382109"/>
              <a:gd name="connsiteY3" fmla="*/ 3052297 h 5891190"/>
              <a:gd name="connsiteX4" fmla="*/ 511126 w 5382109"/>
              <a:gd name="connsiteY4" fmla="*/ 3328744 h 5891190"/>
              <a:gd name="connsiteX5" fmla="*/ 340038 w 5382109"/>
              <a:gd name="connsiteY5" fmla="*/ 3735543 h 5891190"/>
              <a:gd name="connsiteX6" fmla="*/ 531424 w 5382109"/>
              <a:gd name="connsiteY6" fmla="*/ 3871004 h 5891190"/>
              <a:gd name="connsiteX7" fmla="*/ 372902 w 5382109"/>
              <a:gd name="connsiteY7" fmla="*/ 4062390 h 5891190"/>
              <a:gd name="connsiteX8" fmla="*/ 564288 w 5382109"/>
              <a:gd name="connsiteY8" fmla="*/ 4317572 h 5891190"/>
              <a:gd name="connsiteX9" fmla="*/ 500493 w 5382109"/>
              <a:gd name="connsiteY9" fmla="*/ 4976790 h 5891190"/>
              <a:gd name="connsiteX10" fmla="*/ 1755135 w 5382109"/>
              <a:gd name="connsiteY10" fmla="*/ 5039757 h 5891190"/>
              <a:gd name="connsiteX11" fmla="*/ 1946521 w 5382109"/>
              <a:gd name="connsiteY11" fmla="*/ 5891190 h 5891190"/>
              <a:gd name="connsiteX12" fmla="*/ 4785414 w 5382109"/>
              <a:gd name="connsiteY12" fmla="*/ 5859293 h 5891190"/>
              <a:gd name="connsiteX13" fmla="*/ 4891740 w 5382109"/>
              <a:gd name="connsiteY13" fmla="*/ 3520130 h 5891190"/>
              <a:gd name="connsiteX14" fmla="*/ 3031042 w 5382109"/>
              <a:gd name="connsiteY14" fmla="*/ 753 h 5891190"/>
              <a:gd name="connsiteX0" fmla="*/ 3031042 w 5382109"/>
              <a:gd name="connsiteY0" fmla="*/ 753 h 5891190"/>
              <a:gd name="connsiteX1" fmla="*/ 886280 w 5382109"/>
              <a:gd name="connsiteY1" fmla="*/ 1071720 h 5891190"/>
              <a:gd name="connsiteX2" fmla="*/ 577563 w 5382109"/>
              <a:gd name="connsiteY2" fmla="*/ 2302912 h 5891190"/>
              <a:gd name="connsiteX3" fmla="*/ 763 w 5382109"/>
              <a:gd name="connsiteY3" fmla="*/ 3052297 h 5891190"/>
              <a:gd name="connsiteX4" fmla="*/ 511126 w 5382109"/>
              <a:gd name="connsiteY4" fmla="*/ 3328744 h 5891190"/>
              <a:gd name="connsiteX5" fmla="*/ 340038 w 5382109"/>
              <a:gd name="connsiteY5" fmla="*/ 3735543 h 5891190"/>
              <a:gd name="connsiteX6" fmla="*/ 531424 w 5382109"/>
              <a:gd name="connsiteY6" fmla="*/ 3871004 h 5891190"/>
              <a:gd name="connsiteX7" fmla="*/ 372902 w 5382109"/>
              <a:gd name="connsiteY7" fmla="*/ 4062390 h 5891190"/>
              <a:gd name="connsiteX8" fmla="*/ 564288 w 5382109"/>
              <a:gd name="connsiteY8" fmla="*/ 4317572 h 5891190"/>
              <a:gd name="connsiteX9" fmla="*/ 500493 w 5382109"/>
              <a:gd name="connsiteY9" fmla="*/ 4976790 h 5891190"/>
              <a:gd name="connsiteX10" fmla="*/ 1755135 w 5382109"/>
              <a:gd name="connsiteY10" fmla="*/ 5039757 h 5891190"/>
              <a:gd name="connsiteX11" fmla="*/ 1946521 w 5382109"/>
              <a:gd name="connsiteY11" fmla="*/ 5891190 h 5891190"/>
              <a:gd name="connsiteX12" fmla="*/ 4785414 w 5382109"/>
              <a:gd name="connsiteY12" fmla="*/ 5859293 h 5891190"/>
              <a:gd name="connsiteX13" fmla="*/ 4891740 w 5382109"/>
              <a:gd name="connsiteY13" fmla="*/ 3520130 h 5891190"/>
              <a:gd name="connsiteX14" fmla="*/ 3031042 w 5382109"/>
              <a:gd name="connsiteY14" fmla="*/ 753 h 5891190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627 h 5891064"/>
              <a:gd name="connsiteX1" fmla="*/ 777098 w 5382109"/>
              <a:gd name="connsiteY1" fmla="*/ 1180776 h 5891064"/>
              <a:gd name="connsiteX2" fmla="*/ 577563 w 5382109"/>
              <a:gd name="connsiteY2" fmla="*/ 2302786 h 5891064"/>
              <a:gd name="connsiteX3" fmla="*/ 763 w 5382109"/>
              <a:gd name="connsiteY3" fmla="*/ 3052171 h 5891064"/>
              <a:gd name="connsiteX4" fmla="*/ 511126 w 5382109"/>
              <a:gd name="connsiteY4" fmla="*/ 3328618 h 5891064"/>
              <a:gd name="connsiteX5" fmla="*/ 340038 w 5382109"/>
              <a:gd name="connsiteY5" fmla="*/ 3735417 h 5891064"/>
              <a:gd name="connsiteX6" fmla="*/ 531424 w 5382109"/>
              <a:gd name="connsiteY6" fmla="*/ 3870878 h 5891064"/>
              <a:gd name="connsiteX7" fmla="*/ 372902 w 5382109"/>
              <a:gd name="connsiteY7" fmla="*/ 4062264 h 5891064"/>
              <a:gd name="connsiteX8" fmla="*/ 564288 w 5382109"/>
              <a:gd name="connsiteY8" fmla="*/ 4317446 h 5891064"/>
              <a:gd name="connsiteX9" fmla="*/ 500493 w 5382109"/>
              <a:gd name="connsiteY9" fmla="*/ 4976664 h 5891064"/>
              <a:gd name="connsiteX10" fmla="*/ 1755135 w 5382109"/>
              <a:gd name="connsiteY10" fmla="*/ 5039631 h 5891064"/>
              <a:gd name="connsiteX11" fmla="*/ 1946521 w 5382109"/>
              <a:gd name="connsiteY11" fmla="*/ 5891064 h 5891064"/>
              <a:gd name="connsiteX12" fmla="*/ 4785414 w 5382109"/>
              <a:gd name="connsiteY12" fmla="*/ 5859167 h 5891064"/>
              <a:gd name="connsiteX13" fmla="*/ 4891740 w 5382109"/>
              <a:gd name="connsiteY13" fmla="*/ 3520004 h 5891064"/>
              <a:gd name="connsiteX14" fmla="*/ 3031042 w 5382109"/>
              <a:gd name="connsiteY14" fmla="*/ 627 h 5891064"/>
              <a:gd name="connsiteX0" fmla="*/ 3031042 w 5382109"/>
              <a:gd name="connsiteY0" fmla="*/ 968 h 5891405"/>
              <a:gd name="connsiteX1" fmla="*/ 777098 w 5382109"/>
              <a:gd name="connsiteY1" fmla="*/ 1181117 h 5891405"/>
              <a:gd name="connsiteX2" fmla="*/ 577563 w 5382109"/>
              <a:gd name="connsiteY2" fmla="*/ 2303127 h 5891405"/>
              <a:gd name="connsiteX3" fmla="*/ 763 w 5382109"/>
              <a:gd name="connsiteY3" fmla="*/ 3052512 h 5891405"/>
              <a:gd name="connsiteX4" fmla="*/ 511126 w 5382109"/>
              <a:gd name="connsiteY4" fmla="*/ 3328959 h 5891405"/>
              <a:gd name="connsiteX5" fmla="*/ 340038 w 5382109"/>
              <a:gd name="connsiteY5" fmla="*/ 3735758 h 5891405"/>
              <a:gd name="connsiteX6" fmla="*/ 531424 w 5382109"/>
              <a:gd name="connsiteY6" fmla="*/ 3871219 h 5891405"/>
              <a:gd name="connsiteX7" fmla="*/ 372902 w 5382109"/>
              <a:gd name="connsiteY7" fmla="*/ 4062605 h 5891405"/>
              <a:gd name="connsiteX8" fmla="*/ 564288 w 5382109"/>
              <a:gd name="connsiteY8" fmla="*/ 4317787 h 5891405"/>
              <a:gd name="connsiteX9" fmla="*/ 500493 w 5382109"/>
              <a:gd name="connsiteY9" fmla="*/ 4977005 h 5891405"/>
              <a:gd name="connsiteX10" fmla="*/ 1755135 w 5382109"/>
              <a:gd name="connsiteY10" fmla="*/ 5039972 h 5891405"/>
              <a:gd name="connsiteX11" fmla="*/ 1946521 w 5382109"/>
              <a:gd name="connsiteY11" fmla="*/ 5891405 h 5891405"/>
              <a:gd name="connsiteX12" fmla="*/ 4785414 w 5382109"/>
              <a:gd name="connsiteY12" fmla="*/ 5859508 h 5891405"/>
              <a:gd name="connsiteX13" fmla="*/ 4891740 w 5382109"/>
              <a:gd name="connsiteY13" fmla="*/ 3520345 h 5891405"/>
              <a:gd name="connsiteX14" fmla="*/ 3031042 w 5382109"/>
              <a:gd name="connsiteY14" fmla="*/ 968 h 5891405"/>
              <a:gd name="connsiteX0" fmla="*/ 3031042 w 5382109"/>
              <a:gd name="connsiteY0" fmla="*/ 968 h 5891405"/>
              <a:gd name="connsiteX1" fmla="*/ 777098 w 5382109"/>
              <a:gd name="connsiteY1" fmla="*/ 1181117 h 5891405"/>
              <a:gd name="connsiteX2" fmla="*/ 577563 w 5382109"/>
              <a:gd name="connsiteY2" fmla="*/ 2303127 h 5891405"/>
              <a:gd name="connsiteX3" fmla="*/ 763 w 5382109"/>
              <a:gd name="connsiteY3" fmla="*/ 3052512 h 5891405"/>
              <a:gd name="connsiteX4" fmla="*/ 511126 w 5382109"/>
              <a:gd name="connsiteY4" fmla="*/ 3328959 h 5891405"/>
              <a:gd name="connsiteX5" fmla="*/ 340038 w 5382109"/>
              <a:gd name="connsiteY5" fmla="*/ 3735758 h 5891405"/>
              <a:gd name="connsiteX6" fmla="*/ 531424 w 5382109"/>
              <a:gd name="connsiteY6" fmla="*/ 3871219 h 5891405"/>
              <a:gd name="connsiteX7" fmla="*/ 372902 w 5382109"/>
              <a:gd name="connsiteY7" fmla="*/ 4062605 h 5891405"/>
              <a:gd name="connsiteX8" fmla="*/ 564288 w 5382109"/>
              <a:gd name="connsiteY8" fmla="*/ 4317787 h 5891405"/>
              <a:gd name="connsiteX9" fmla="*/ 500493 w 5382109"/>
              <a:gd name="connsiteY9" fmla="*/ 4977005 h 5891405"/>
              <a:gd name="connsiteX10" fmla="*/ 1755135 w 5382109"/>
              <a:gd name="connsiteY10" fmla="*/ 5039972 h 5891405"/>
              <a:gd name="connsiteX11" fmla="*/ 1946521 w 5382109"/>
              <a:gd name="connsiteY11" fmla="*/ 5891405 h 5891405"/>
              <a:gd name="connsiteX12" fmla="*/ 4785414 w 5382109"/>
              <a:gd name="connsiteY12" fmla="*/ 5859508 h 5891405"/>
              <a:gd name="connsiteX13" fmla="*/ 4891740 w 5382109"/>
              <a:gd name="connsiteY13" fmla="*/ 3520345 h 5891405"/>
              <a:gd name="connsiteX14" fmla="*/ 3031042 w 5382109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8119 w 5389186"/>
              <a:gd name="connsiteY0" fmla="*/ 968 h 5891405"/>
              <a:gd name="connsiteX1" fmla="*/ 784175 w 5389186"/>
              <a:gd name="connsiteY1" fmla="*/ 1181117 h 5891405"/>
              <a:gd name="connsiteX2" fmla="*/ 530049 w 5389186"/>
              <a:gd name="connsiteY2" fmla="*/ 2303127 h 5891405"/>
              <a:gd name="connsiteX3" fmla="*/ 7840 w 5389186"/>
              <a:gd name="connsiteY3" fmla="*/ 3052512 h 5891405"/>
              <a:gd name="connsiteX4" fmla="*/ 518203 w 5389186"/>
              <a:gd name="connsiteY4" fmla="*/ 3328959 h 5891405"/>
              <a:gd name="connsiteX5" fmla="*/ 347115 w 5389186"/>
              <a:gd name="connsiteY5" fmla="*/ 3735758 h 5891405"/>
              <a:gd name="connsiteX6" fmla="*/ 538501 w 5389186"/>
              <a:gd name="connsiteY6" fmla="*/ 3871219 h 5891405"/>
              <a:gd name="connsiteX7" fmla="*/ 379979 w 5389186"/>
              <a:gd name="connsiteY7" fmla="*/ 4062605 h 5891405"/>
              <a:gd name="connsiteX8" fmla="*/ 571365 w 5389186"/>
              <a:gd name="connsiteY8" fmla="*/ 4317787 h 5891405"/>
              <a:gd name="connsiteX9" fmla="*/ 507570 w 5389186"/>
              <a:gd name="connsiteY9" fmla="*/ 4977005 h 5891405"/>
              <a:gd name="connsiteX10" fmla="*/ 1762212 w 5389186"/>
              <a:gd name="connsiteY10" fmla="*/ 5039972 h 5891405"/>
              <a:gd name="connsiteX11" fmla="*/ 1953598 w 5389186"/>
              <a:gd name="connsiteY11" fmla="*/ 5891405 h 5891405"/>
              <a:gd name="connsiteX12" fmla="*/ 4792491 w 5389186"/>
              <a:gd name="connsiteY12" fmla="*/ 5859508 h 5891405"/>
              <a:gd name="connsiteX13" fmla="*/ 4898817 w 5389186"/>
              <a:gd name="connsiteY13" fmla="*/ 3520345 h 5891405"/>
              <a:gd name="connsiteX14" fmla="*/ 3038119 w 5389186"/>
              <a:gd name="connsiteY14" fmla="*/ 968 h 5891405"/>
              <a:gd name="connsiteX0" fmla="*/ 3037057 w 5388124"/>
              <a:gd name="connsiteY0" fmla="*/ 968 h 5891405"/>
              <a:gd name="connsiteX1" fmla="*/ 783113 w 5388124"/>
              <a:gd name="connsiteY1" fmla="*/ 1181117 h 5891405"/>
              <a:gd name="connsiteX2" fmla="*/ 528987 w 5388124"/>
              <a:gd name="connsiteY2" fmla="*/ 2303127 h 5891405"/>
              <a:gd name="connsiteX3" fmla="*/ 6778 w 5388124"/>
              <a:gd name="connsiteY3" fmla="*/ 3052512 h 5891405"/>
              <a:gd name="connsiteX4" fmla="*/ 517141 w 5388124"/>
              <a:gd name="connsiteY4" fmla="*/ 3328959 h 5891405"/>
              <a:gd name="connsiteX5" fmla="*/ 346053 w 5388124"/>
              <a:gd name="connsiteY5" fmla="*/ 3735758 h 5891405"/>
              <a:gd name="connsiteX6" fmla="*/ 537439 w 5388124"/>
              <a:gd name="connsiteY6" fmla="*/ 3871219 h 5891405"/>
              <a:gd name="connsiteX7" fmla="*/ 378917 w 5388124"/>
              <a:gd name="connsiteY7" fmla="*/ 4062605 h 5891405"/>
              <a:gd name="connsiteX8" fmla="*/ 570303 w 5388124"/>
              <a:gd name="connsiteY8" fmla="*/ 4317787 h 5891405"/>
              <a:gd name="connsiteX9" fmla="*/ 506508 w 5388124"/>
              <a:gd name="connsiteY9" fmla="*/ 4977005 h 5891405"/>
              <a:gd name="connsiteX10" fmla="*/ 1761150 w 5388124"/>
              <a:gd name="connsiteY10" fmla="*/ 5039972 h 5891405"/>
              <a:gd name="connsiteX11" fmla="*/ 1952536 w 5388124"/>
              <a:gd name="connsiteY11" fmla="*/ 5891405 h 5891405"/>
              <a:gd name="connsiteX12" fmla="*/ 4791429 w 5388124"/>
              <a:gd name="connsiteY12" fmla="*/ 5859508 h 5891405"/>
              <a:gd name="connsiteX13" fmla="*/ 4897755 w 5388124"/>
              <a:gd name="connsiteY13" fmla="*/ 3520345 h 5891405"/>
              <a:gd name="connsiteX14" fmla="*/ 3037057 w 5388124"/>
              <a:gd name="connsiteY14" fmla="*/ 968 h 5891405"/>
              <a:gd name="connsiteX0" fmla="*/ 3034541 w 5385608"/>
              <a:gd name="connsiteY0" fmla="*/ 968 h 5891405"/>
              <a:gd name="connsiteX1" fmla="*/ 780597 w 5385608"/>
              <a:gd name="connsiteY1" fmla="*/ 1181117 h 5891405"/>
              <a:gd name="connsiteX2" fmla="*/ 526471 w 5385608"/>
              <a:gd name="connsiteY2" fmla="*/ 2303127 h 5891405"/>
              <a:gd name="connsiteX3" fmla="*/ 4262 w 5385608"/>
              <a:gd name="connsiteY3" fmla="*/ 3052512 h 5891405"/>
              <a:gd name="connsiteX4" fmla="*/ 514625 w 5385608"/>
              <a:gd name="connsiteY4" fmla="*/ 3328959 h 5891405"/>
              <a:gd name="connsiteX5" fmla="*/ 343537 w 5385608"/>
              <a:gd name="connsiteY5" fmla="*/ 3735758 h 5891405"/>
              <a:gd name="connsiteX6" fmla="*/ 534923 w 5385608"/>
              <a:gd name="connsiteY6" fmla="*/ 3871219 h 5891405"/>
              <a:gd name="connsiteX7" fmla="*/ 376401 w 5385608"/>
              <a:gd name="connsiteY7" fmla="*/ 4062605 h 5891405"/>
              <a:gd name="connsiteX8" fmla="*/ 567787 w 5385608"/>
              <a:gd name="connsiteY8" fmla="*/ 4317787 h 5891405"/>
              <a:gd name="connsiteX9" fmla="*/ 503992 w 5385608"/>
              <a:gd name="connsiteY9" fmla="*/ 4977005 h 5891405"/>
              <a:gd name="connsiteX10" fmla="*/ 1758634 w 5385608"/>
              <a:gd name="connsiteY10" fmla="*/ 5039972 h 5891405"/>
              <a:gd name="connsiteX11" fmla="*/ 1950020 w 5385608"/>
              <a:gd name="connsiteY11" fmla="*/ 5891405 h 5891405"/>
              <a:gd name="connsiteX12" fmla="*/ 4788913 w 5385608"/>
              <a:gd name="connsiteY12" fmla="*/ 5859508 h 5891405"/>
              <a:gd name="connsiteX13" fmla="*/ 4895239 w 5385608"/>
              <a:gd name="connsiteY13" fmla="*/ 3520345 h 5891405"/>
              <a:gd name="connsiteX14" fmla="*/ 3034541 w 5385608"/>
              <a:gd name="connsiteY14" fmla="*/ 968 h 5891405"/>
              <a:gd name="connsiteX0" fmla="*/ 3034541 w 5385608"/>
              <a:gd name="connsiteY0" fmla="*/ 968 h 5891405"/>
              <a:gd name="connsiteX1" fmla="*/ 780597 w 5385608"/>
              <a:gd name="connsiteY1" fmla="*/ 1181117 h 5891405"/>
              <a:gd name="connsiteX2" fmla="*/ 526471 w 5385608"/>
              <a:gd name="connsiteY2" fmla="*/ 2303127 h 5891405"/>
              <a:gd name="connsiteX3" fmla="*/ 4262 w 5385608"/>
              <a:gd name="connsiteY3" fmla="*/ 3052512 h 5891405"/>
              <a:gd name="connsiteX4" fmla="*/ 514625 w 5385608"/>
              <a:gd name="connsiteY4" fmla="*/ 3328959 h 5891405"/>
              <a:gd name="connsiteX5" fmla="*/ 343537 w 5385608"/>
              <a:gd name="connsiteY5" fmla="*/ 3735758 h 5891405"/>
              <a:gd name="connsiteX6" fmla="*/ 534923 w 5385608"/>
              <a:gd name="connsiteY6" fmla="*/ 3871219 h 5891405"/>
              <a:gd name="connsiteX7" fmla="*/ 376401 w 5385608"/>
              <a:gd name="connsiteY7" fmla="*/ 4062605 h 5891405"/>
              <a:gd name="connsiteX8" fmla="*/ 567787 w 5385608"/>
              <a:gd name="connsiteY8" fmla="*/ 4317787 h 5891405"/>
              <a:gd name="connsiteX9" fmla="*/ 503992 w 5385608"/>
              <a:gd name="connsiteY9" fmla="*/ 4977005 h 5891405"/>
              <a:gd name="connsiteX10" fmla="*/ 1758634 w 5385608"/>
              <a:gd name="connsiteY10" fmla="*/ 5039972 h 5891405"/>
              <a:gd name="connsiteX11" fmla="*/ 1950020 w 5385608"/>
              <a:gd name="connsiteY11" fmla="*/ 5891405 h 5891405"/>
              <a:gd name="connsiteX12" fmla="*/ 4788913 w 5385608"/>
              <a:gd name="connsiteY12" fmla="*/ 5859508 h 5891405"/>
              <a:gd name="connsiteX13" fmla="*/ 4895239 w 5385608"/>
              <a:gd name="connsiteY13" fmla="*/ 3520345 h 5891405"/>
              <a:gd name="connsiteX14" fmla="*/ 3034541 w 5385608"/>
              <a:gd name="connsiteY14" fmla="*/ 968 h 5891405"/>
              <a:gd name="connsiteX0" fmla="*/ 2980702 w 5331769"/>
              <a:gd name="connsiteY0" fmla="*/ 968 h 5891405"/>
              <a:gd name="connsiteX1" fmla="*/ 726758 w 5331769"/>
              <a:gd name="connsiteY1" fmla="*/ 1181117 h 5891405"/>
              <a:gd name="connsiteX2" fmla="*/ 472632 w 5331769"/>
              <a:gd name="connsiteY2" fmla="*/ 2303127 h 5891405"/>
              <a:gd name="connsiteX3" fmla="*/ 5014 w 5331769"/>
              <a:gd name="connsiteY3" fmla="*/ 3079808 h 5891405"/>
              <a:gd name="connsiteX4" fmla="*/ 460786 w 5331769"/>
              <a:gd name="connsiteY4" fmla="*/ 3328959 h 5891405"/>
              <a:gd name="connsiteX5" fmla="*/ 289698 w 5331769"/>
              <a:gd name="connsiteY5" fmla="*/ 3735758 h 5891405"/>
              <a:gd name="connsiteX6" fmla="*/ 481084 w 5331769"/>
              <a:gd name="connsiteY6" fmla="*/ 3871219 h 5891405"/>
              <a:gd name="connsiteX7" fmla="*/ 322562 w 5331769"/>
              <a:gd name="connsiteY7" fmla="*/ 4062605 h 5891405"/>
              <a:gd name="connsiteX8" fmla="*/ 513948 w 5331769"/>
              <a:gd name="connsiteY8" fmla="*/ 4317787 h 5891405"/>
              <a:gd name="connsiteX9" fmla="*/ 450153 w 5331769"/>
              <a:gd name="connsiteY9" fmla="*/ 4977005 h 5891405"/>
              <a:gd name="connsiteX10" fmla="*/ 1704795 w 5331769"/>
              <a:gd name="connsiteY10" fmla="*/ 5039972 h 5891405"/>
              <a:gd name="connsiteX11" fmla="*/ 1896181 w 5331769"/>
              <a:gd name="connsiteY11" fmla="*/ 5891405 h 5891405"/>
              <a:gd name="connsiteX12" fmla="*/ 4735074 w 5331769"/>
              <a:gd name="connsiteY12" fmla="*/ 5859508 h 5891405"/>
              <a:gd name="connsiteX13" fmla="*/ 4841400 w 5331769"/>
              <a:gd name="connsiteY13" fmla="*/ 3520345 h 5891405"/>
              <a:gd name="connsiteX14" fmla="*/ 2980702 w 5331769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734863 w 5331558"/>
              <a:gd name="connsiteY12" fmla="*/ 5859508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148196 w 5331558"/>
              <a:gd name="connsiteY12" fmla="*/ 5789107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148196 w 5331558"/>
              <a:gd name="connsiteY12" fmla="*/ 5789107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007393 w 5331558"/>
              <a:gd name="connsiteY12" fmla="*/ 5836039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007393 w 5331558"/>
              <a:gd name="connsiteY12" fmla="*/ 5836039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007393 w 5331558"/>
              <a:gd name="connsiteY12" fmla="*/ 5836039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007393 w 5331558"/>
              <a:gd name="connsiteY12" fmla="*/ 5836039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  <a:gd name="connsiteX0" fmla="*/ 2980491 w 5331558"/>
              <a:gd name="connsiteY0" fmla="*/ 968 h 5837313"/>
              <a:gd name="connsiteX1" fmla="*/ 726547 w 5331558"/>
              <a:gd name="connsiteY1" fmla="*/ 1181117 h 5837313"/>
              <a:gd name="connsiteX2" fmla="*/ 486068 w 5331558"/>
              <a:gd name="connsiteY2" fmla="*/ 2371366 h 5837313"/>
              <a:gd name="connsiteX3" fmla="*/ 4803 w 5331558"/>
              <a:gd name="connsiteY3" fmla="*/ 3079808 h 5837313"/>
              <a:gd name="connsiteX4" fmla="*/ 460575 w 5331558"/>
              <a:gd name="connsiteY4" fmla="*/ 3328959 h 5837313"/>
              <a:gd name="connsiteX5" fmla="*/ 289487 w 5331558"/>
              <a:gd name="connsiteY5" fmla="*/ 3735758 h 5837313"/>
              <a:gd name="connsiteX6" fmla="*/ 480873 w 5331558"/>
              <a:gd name="connsiteY6" fmla="*/ 3871219 h 5837313"/>
              <a:gd name="connsiteX7" fmla="*/ 322351 w 5331558"/>
              <a:gd name="connsiteY7" fmla="*/ 4062605 h 5837313"/>
              <a:gd name="connsiteX8" fmla="*/ 513737 w 5331558"/>
              <a:gd name="connsiteY8" fmla="*/ 4317787 h 5837313"/>
              <a:gd name="connsiteX9" fmla="*/ 449942 w 5331558"/>
              <a:gd name="connsiteY9" fmla="*/ 4977005 h 5837313"/>
              <a:gd name="connsiteX10" fmla="*/ 1704584 w 5331558"/>
              <a:gd name="connsiteY10" fmla="*/ 5039972 h 5837313"/>
              <a:gd name="connsiteX11" fmla="*/ 1895971 w 5331558"/>
              <a:gd name="connsiteY11" fmla="*/ 5797537 h 5837313"/>
              <a:gd name="connsiteX12" fmla="*/ 4007393 w 5331558"/>
              <a:gd name="connsiteY12" fmla="*/ 5836039 h 5837313"/>
              <a:gd name="connsiteX13" fmla="*/ 4841189 w 5331558"/>
              <a:gd name="connsiteY13" fmla="*/ 3520345 h 5837313"/>
              <a:gd name="connsiteX14" fmla="*/ 2980491 w 5331558"/>
              <a:gd name="connsiteY14" fmla="*/ 968 h 5837313"/>
              <a:gd name="connsiteX0" fmla="*/ 2980491 w 5331558"/>
              <a:gd name="connsiteY0" fmla="*/ 968 h 5844473"/>
              <a:gd name="connsiteX1" fmla="*/ 726547 w 5331558"/>
              <a:gd name="connsiteY1" fmla="*/ 1181117 h 5844473"/>
              <a:gd name="connsiteX2" fmla="*/ 486068 w 5331558"/>
              <a:gd name="connsiteY2" fmla="*/ 2371366 h 5844473"/>
              <a:gd name="connsiteX3" fmla="*/ 4803 w 5331558"/>
              <a:gd name="connsiteY3" fmla="*/ 3079808 h 5844473"/>
              <a:gd name="connsiteX4" fmla="*/ 460575 w 5331558"/>
              <a:gd name="connsiteY4" fmla="*/ 3328959 h 5844473"/>
              <a:gd name="connsiteX5" fmla="*/ 289487 w 5331558"/>
              <a:gd name="connsiteY5" fmla="*/ 3735758 h 5844473"/>
              <a:gd name="connsiteX6" fmla="*/ 480873 w 5331558"/>
              <a:gd name="connsiteY6" fmla="*/ 3871219 h 5844473"/>
              <a:gd name="connsiteX7" fmla="*/ 322351 w 5331558"/>
              <a:gd name="connsiteY7" fmla="*/ 4062605 h 5844473"/>
              <a:gd name="connsiteX8" fmla="*/ 513737 w 5331558"/>
              <a:gd name="connsiteY8" fmla="*/ 4317787 h 5844473"/>
              <a:gd name="connsiteX9" fmla="*/ 449942 w 5331558"/>
              <a:gd name="connsiteY9" fmla="*/ 4977005 h 5844473"/>
              <a:gd name="connsiteX10" fmla="*/ 1704584 w 5331558"/>
              <a:gd name="connsiteY10" fmla="*/ 5039972 h 5844473"/>
              <a:gd name="connsiteX11" fmla="*/ 1989838 w 5331558"/>
              <a:gd name="connsiteY11" fmla="*/ 5844473 h 5844473"/>
              <a:gd name="connsiteX12" fmla="*/ 4007393 w 5331558"/>
              <a:gd name="connsiteY12" fmla="*/ 5836039 h 5844473"/>
              <a:gd name="connsiteX13" fmla="*/ 4841189 w 5331558"/>
              <a:gd name="connsiteY13" fmla="*/ 3520345 h 5844473"/>
              <a:gd name="connsiteX14" fmla="*/ 2980491 w 5331558"/>
              <a:gd name="connsiteY14" fmla="*/ 968 h 5844473"/>
              <a:gd name="connsiteX0" fmla="*/ 2980491 w 5331558"/>
              <a:gd name="connsiteY0" fmla="*/ 968 h 5844473"/>
              <a:gd name="connsiteX1" fmla="*/ 726547 w 5331558"/>
              <a:gd name="connsiteY1" fmla="*/ 1181117 h 5844473"/>
              <a:gd name="connsiteX2" fmla="*/ 486068 w 5331558"/>
              <a:gd name="connsiteY2" fmla="*/ 2371366 h 5844473"/>
              <a:gd name="connsiteX3" fmla="*/ 4803 w 5331558"/>
              <a:gd name="connsiteY3" fmla="*/ 3079808 h 5844473"/>
              <a:gd name="connsiteX4" fmla="*/ 460575 w 5331558"/>
              <a:gd name="connsiteY4" fmla="*/ 3328959 h 5844473"/>
              <a:gd name="connsiteX5" fmla="*/ 289487 w 5331558"/>
              <a:gd name="connsiteY5" fmla="*/ 3735758 h 5844473"/>
              <a:gd name="connsiteX6" fmla="*/ 480873 w 5331558"/>
              <a:gd name="connsiteY6" fmla="*/ 3871219 h 5844473"/>
              <a:gd name="connsiteX7" fmla="*/ 322351 w 5331558"/>
              <a:gd name="connsiteY7" fmla="*/ 4062605 h 5844473"/>
              <a:gd name="connsiteX8" fmla="*/ 513737 w 5331558"/>
              <a:gd name="connsiteY8" fmla="*/ 4317787 h 5844473"/>
              <a:gd name="connsiteX9" fmla="*/ 449942 w 5331558"/>
              <a:gd name="connsiteY9" fmla="*/ 4977005 h 5844473"/>
              <a:gd name="connsiteX10" fmla="*/ 1704584 w 5331558"/>
              <a:gd name="connsiteY10" fmla="*/ 5039972 h 5844473"/>
              <a:gd name="connsiteX11" fmla="*/ 1989838 w 5331558"/>
              <a:gd name="connsiteY11" fmla="*/ 5844473 h 5844473"/>
              <a:gd name="connsiteX12" fmla="*/ 4239932 w 5331558"/>
              <a:gd name="connsiteY12" fmla="*/ 5836039 h 5844473"/>
              <a:gd name="connsiteX13" fmla="*/ 4841189 w 5331558"/>
              <a:gd name="connsiteY13" fmla="*/ 3520345 h 5844473"/>
              <a:gd name="connsiteX14" fmla="*/ 2980491 w 5331558"/>
              <a:gd name="connsiteY14" fmla="*/ 968 h 5844473"/>
              <a:gd name="connsiteX0" fmla="*/ 2980491 w 5331558"/>
              <a:gd name="connsiteY0" fmla="*/ 968 h 5844473"/>
              <a:gd name="connsiteX1" fmla="*/ 726547 w 5331558"/>
              <a:gd name="connsiteY1" fmla="*/ 1181117 h 5844473"/>
              <a:gd name="connsiteX2" fmla="*/ 486068 w 5331558"/>
              <a:gd name="connsiteY2" fmla="*/ 2371366 h 5844473"/>
              <a:gd name="connsiteX3" fmla="*/ 4803 w 5331558"/>
              <a:gd name="connsiteY3" fmla="*/ 3079808 h 5844473"/>
              <a:gd name="connsiteX4" fmla="*/ 460575 w 5331558"/>
              <a:gd name="connsiteY4" fmla="*/ 3328959 h 5844473"/>
              <a:gd name="connsiteX5" fmla="*/ 289487 w 5331558"/>
              <a:gd name="connsiteY5" fmla="*/ 3735758 h 5844473"/>
              <a:gd name="connsiteX6" fmla="*/ 480873 w 5331558"/>
              <a:gd name="connsiteY6" fmla="*/ 3871219 h 5844473"/>
              <a:gd name="connsiteX7" fmla="*/ 322351 w 5331558"/>
              <a:gd name="connsiteY7" fmla="*/ 4062605 h 5844473"/>
              <a:gd name="connsiteX8" fmla="*/ 513737 w 5331558"/>
              <a:gd name="connsiteY8" fmla="*/ 4317787 h 5844473"/>
              <a:gd name="connsiteX9" fmla="*/ 449942 w 5331558"/>
              <a:gd name="connsiteY9" fmla="*/ 4977005 h 5844473"/>
              <a:gd name="connsiteX10" fmla="*/ 1704584 w 5331558"/>
              <a:gd name="connsiteY10" fmla="*/ 5039972 h 5844473"/>
              <a:gd name="connsiteX11" fmla="*/ 1989838 w 5331558"/>
              <a:gd name="connsiteY11" fmla="*/ 5844473 h 5844473"/>
              <a:gd name="connsiteX12" fmla="*/ 4283535 w 5331558"/>
              <a:gd name="connsiteY12" fmla="*/ 5821504 h 5844473"/>
              <a:gd name="connsiteX13" fmla="*/ 4841189 w 5331558"/>
              <a:gd name="connsiteY13" fmla="*/ 3520345 h 5844473"/>
              <a:gd name="connsiteX14" fmla="*/ 2980491 w 5331558"/>
              <a:gd name="connsiteY14" fmla="*/ 968 h 584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1558" h="5844473">
                <a:moveTo>
                  <a:pt x="2980491" y="968"/>
                </a:moveTo>
                <a:cubicBezTo>
                  <a:pt x="1784302" y="-22254"/>
                  <a:pt x="1040642" y="372305"/>
                  <a:pt x="726547" y="1181117"/>
                </a:cubicBezTo>
                <a:cubicBezTo>
                  <a:pt x="528785" y="1834793"/>
                  <a:pt x="744238" y="2066938"/>
                  <a:pt x="486068" y="2371366"/>
                </a:cubicBezTo>
                <a:cubicBezTo>
                  <a:pt x="239818" y="2677225"/>
                  <a:pt x="-40213" y="2911644"/>
                  <a:pt x="4803" y="3079808"/>
                </a:cubicBezTo>
                <a:cubicBezTo>
                  <a:pt x="109541" y="3181162"/>
                  <a:pt x="260766" y="3266498"/>
                  <a:pt x="460575" y="3328959"/>
                </a:cubicBezTo>
                <a:cubicBezTo>
                  <a:pt x="403546" y="3464559"/>
                  <a:pt x="198074" y="3641722"/>
                  <a:pt x="289487" y="3735758"/>
                </a:cubicBezTo>
                <a:lnTo>
                  <a:pt x="480873" y="3871219"/>
                </a:lnTo>
                <a:cubicBezTo>
                  <a:pt x="428032" y="3935014"/>
                  <a:pt x="303940" y="3939433"/>
                  <a:pt x="322351" y="4062605"/>
                </a:cubicBezTo>
                <a:cubicBezTo>
                  <a:pt x="362395" y="4195168"/>
                  <a:pt x="550882" y="4226788"/>
                  <a:pt x="513737" y="4317787"/>
                </a:cubicBezTo>
                <a:cubicBezTo>
                  <a:pt x="397470" y="4561276"/>
                  <a:pt x="358392" y="4876020"/>
                  <a:pt x="449942" y="4977005"/>
                </a:cubicBezTo>
                <a:cubicBezTo>
                  <a:pt x="636587" y="5158310"/>
                  <a:pt x="1197305" y="5208988"/>
                  <a:pt x="1704584" y="5039972"/>
                </a:cubicBezTo>
                <a:lnTo>
                  <a:pt x="1989838" y="5844473"/>
                </a:lnTo>
                <a:lnTo>
                  <a:pt x="4283535" y="5821504"/>
                </a:lnTo>
                <a:cubicBezTo>
                  <a:pt x="4313876" y="4595595"/>
                  <a:pt x="4211774" y="4021794"/>
                  <a:pt x="4841189" y="3520345"/>
                </a:cubicBezTo>
                <a:cubicBezTo>
                  <a:pt x="6117095" y="1964448"/>
                  <a:pt x="4692333" y="36409"/>
                  <a:pt x="2980491" y="96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699542"/>
            <a:ext cx="6984776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5996070" y="1869819"/>
            <a:ext cx="1856986" cy="18569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6537208" y="1655507"/>
            <a:ext cx="789089" cy="789088"/>
            <a:chOff x="3702138" y="1297355"/>
            <a:chExt cx="570067" cy="570066"/>
          </a:xfrm>
        </p:grpSpPr>
        <p:sp>
          <p:nvSpPr>
            <p:cNvPr id="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96136" y="2122140"/>
            <a:ext cx="789089" cy="789088"/>
            <a:chOff x="3702138" y="1297355"/>
            <a:chExt cx="570067" cy="570066"/>
          </a:xfrm>
        </p:grpSpPr>
        <p:sp>
          <p:nvSpPr>
            <p:cNvPr id="1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68078" y="2965918"/>
            <a:ext cx="789089" cy="789088"/>
            <a:chOff x="3702138" y="1297355"/>
            <a:chExt cx="570067" cy="570066"/>
          </a:xfrm>
        </p:grpSpPr>
        <p:sp>
          <p:nvSpPr>
            <p:cNvPr id="1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02159" y="2965918"/>
            <a:ext cx="789089" cy="789088"/>
            <a:chOff x="3702138" y="1297355"/>
            <a:chExt cx="570067" cy="570066"/>
          </a:xfrm>
        </p:grpSpPr>
        <p:sp>
          <p:nvSpPr>
            <p:cNvPr id="1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278280" y="2122140"/>
            <a:ext cx="789089" cy="789088"/>
            <a:chOff x="3702138" y="1297355"/>
            <a:chExt cx="570067" cy="570066"/>
          </a:xfrm>
        </p:grpSpPr>
        <p:sp>
          <p:nvSpPr>
            <p:cNvPr id="2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5" name="Freeform 24"/>
          <p:cNvSpPr>
            <a:spLocks noChangeAspect="1"/>
          </p:cNvSpPr>
          <p:nvPr/>
        </p:nvSpPr>
        <p:spPr>
          <a:xfrm>
            <a:off x="6751643" y="1838754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>
            <a:off x="6044680" y="236768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Freeform 26"/>
          <p:cNvSpPr>
            <a:spLocks noChangeAspect="1"/>
          </p:cNvSpPr>
          <p:nvPr/>
        </p:nvSpPr>
        <p:spPr>
          <a:xfrm>
            <a:off x="7278280" y="3173399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Freeform 27"/>
          <p:cNvSpPr>
            <a:spLocks noChangeAspect="1"/>
          </p:cNvSpPr>
          <p:nvPr/>
        </p:nvSpPr>
        <p:spPr>
          <a:xfrm>
            <a:off x="6281712" y="3209371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>
            <a:off x="7527087" y="2340560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537159" y="2279650"/>
            <a:ext cx="3962833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7160" y="1515151"/>
            <a:ext cx="118974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26908" y="1515732"/>
            <a:ext cx="277308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Easy to change colors, photos and Text.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7159" y="1203598"/>
            <a:ext cx="23786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51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873604"/>
              </p:ext>
            </p:extLst>
          </p:nvPr>
        </p:nvGraphicFramePr>
        <p:xfrm>
          <a:off x="540000" y="1479014"/>
          <a:ext cx="8090634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7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4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905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+mn-lt"/>
                          <a:cs typeface="Arial" pitchFamily="34" charset="0"/>
                        </a:rPr>
                        <a:t>PowerPoint  Presentation 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Get a modern PowerPoint  Presentation that is beautifully designed. You can simply impress your audience and add a unique zing.</a:t>
                      </a:r>
                    </a:p>
                    <a:p>
                      <a:pPr latinLnBrk="1"/>
                      <a:endParaRPr lang="ko-KR" altLang="en-US" sz="12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latin typeface="+mn-lt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Easy to change colors, photos and Text. </a:t>
                      </a:r>
                      <a:endParaRPr lang="ko-KR" altLang="en-US" sz="1200" dirty="0">
                        <a:solidFill>
                          <a:srgbClr val="1C7DE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60%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dirty="0">
                        <a:solidFill>
                          <a:srgbClr val="1C7DE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55%</a:t>
                      </a:r>
                      <a:endParaRPr lang="ko-KR" altLang="en-US" sz="4000" b="1" dirty="0">
                        <a:solidFill>
                          <a:schemeClr val="accent5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rgbClr val="1C7DE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40%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585682" y="2563138"/>
            <a:ext cx="524091" cy="5240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585682" y="3256236"/>
            <a:ext cx="524091" cy="52409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585682" y="3991273"/>
            <a:ext cx="524091" cy="5240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7154" y="2640517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154" y="3333615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154" y="4068652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82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395536" y="555526"/>
            <a:ext cx="2304256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636455"/>
            <a:ext cx="2232248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This PowerPoint Template has clean and neutral design that can be adapted to any content and meets various market segments.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26070" y="670664"/>
            <a:ext cx="648000" cy="648000"/>
            <a:chOff x="522784" y="1851704"/>
            <a:chExt cx="648000" cy="648000"/>
          </a:xfrm>
        </p:grpSpPr>
        <p:sp>
          <p:nvSpPr>
            <p:cNvPr id="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4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6" y="1906452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0" name="직사각형 69"/>
            <p:cNvSpPr/>
            <p:nvPr/>
          </p:nvSpPr>
          <p:spPr>
            <a:xfrm>
              <a:off x="587618" y="1944872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26070" y="1729647"/>
            <a:ext cx="648000" cy="648000"/>
            <a:chOff x="3267472" y="1851704"/>
            <a:chExt cx="648000" cy="648000"/>
          </a:xfrm>
        </p:grpSpPr>
        <p:sp>
          <p:nvSpPr>
            <p:cNvPr id="1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267472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320724" y="1906452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4" name="직사각형 69"/>
            <p:cNvSpPr/>
            <p:nvPr/>
          </p:nvSpPr>
          <p:spPr>
            <a:xfrm>
              <a:off x="3332306" y="1944872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26070" y="2788630"/>
            <a:ext cx="648000" cy="648000"/>
            <a:chOff x="6012160" y="1851704"/>
            <a:chExt cx="648000" cy="648000"/>
          </a:xfrm>
        </p:grpSpPr>
        <p:sp>
          <p:nvSpPr>
            <p:cNvPr id="1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12160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65412" y="1906452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8" name="직사각형 69"/>
            <p:cNvSpPr/>
            <p:nvPr/>
          </p:nvSpPr>
          <p:spPr>
            <a:xfrm>
              <a:off x="6076994" y="1944872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26070" y="3847612"/>
            <a:ext cx="648000" cy="648000"/>
            <a:chOff x="522783" y="3435880"/>
            <a:chExt cx="648000" cy="648000"/>
          </a:xfrm>
        </p:grpSpPr>
        <p:sp>
          <p:nvSpPr>
            <p:cNvPr id="2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3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5" y="349062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직사각형 69"/>
            <p:cNvSpPr/>
            <p:nvPr/>
          </p:nvSpPr>
          <p:spPr>
            <a:xfrm>
              <a:off x="587617" y="3529048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46150" y="537608"/>
            <a:ext cx="1800200" cy="915606"/>
            <a:chOff x="2299398" y="1781114"/>
            <a:chExt cx="7688269" cy="915606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46150" y="1596917"/>
            <a:ext cx="1800200" cy="915606"/>
            <a:chOff x="2299398" y="1781114"/>
            <a:chExt cx="7688269" cy="915606"/>
          </a:xfrm>
        </p:grpSpPr>
        <p:sp>
          <p:nvSpPr>
            <p:cNvPr id="27" name="TextBox 26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46150" y="2656226"/>
            <a:ext cx="1800200" cy="915606"/>
            <a:chOff x="2299398" y="1781114"/>
            <a:chExt cx="7688269" cy="915606"/>
          </a:xfrm>
        </p:grpSpPr>
        <p:sp>
          <p:nvSpPr>
            <p:cNvPr id="30" name="TextBox 29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46150" y="3715536"/>
            <a:ext cx="1800200" cy="915606"/>
            <a:chOff x="2299398" y="1781114"/>
            <a:chExt cx="7688269" cy="915606"/>
          </a:xfrm>
        </p:grpSpPr>
        <p:sp>
          <p:nvSpPr>
            <p:cNvPr id="33" name="TextBox 32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ED69EDB-D3CA-4FCD-9C34-12DA925D288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4051869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77276" y="1523343"/>
            <a:ext cx="1218708" cy="3209776"/>
            <a:chOff x="3962646" y="966862"/>
            <a:chExt cx="1218708" cy="3209776"/>
          </a:xfrm>
        </p:grpSpPr>
        <p:sp>
          <p:nvSpPr>
            <p:cNvPr id="5" name="Round Same Side Corner Rectangle 8"/>
            <p:cNvSpPr/>
            <p:nvPr/>
          </p:nvSpPr>
          <p:spPr>
            <a:xfrm>
              <a:off x="3962646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Round Same Side Corner Rectangle 8"/>
            <p:cNvSpPr/>
            <p:nvPr/>
          </p:nvSpPr>
          <p:spPr>
            <a:xfrm flipH="1">
              <a:off x="4572000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99592" y="1284232"/>
            <a:ext cx="2736304" cy="738664"/>
            <a:chOff x="3017861" y="4283314"/>
            <a:chExt cx="1921626" cy="738664"/>
          </a:xfrm>
        </p:grpSpPr>
        <p:sp>
          <p:nvSpPr>
            <p:cNvPr id="8" name="TextBox 7"/>
            <p:cNvSpPr txBox="1"/>
            <p:nvPr/>
          </p:nvSpPr>
          <p:spPr>
            <a:xfrm>
              <a:off x="3021853" y="4560313"/>
              <a:ext cx="191763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3316" y="2214141"/>
            <a:ext cx="2736304" cy="738664"/>
            <a:chOff x="3017861" y="4283314"/>
            <a:chExt cx="1921626" cy="738664"/>
          </a:xfrm>
        </p:grpSpPr>
        <p:sp>
          <p:nvSpPr>
            <p:cNvPr id="11" name="TextBox 10"/>
            <p:cNvSpPr txBox="1"/>
            <p:nvPr/>
          </p:nvSpPr>
          <p:spPr>
            <a:xfrm>
              <a:off x="3021853" y="4560313"/>
              <a:ext cx="191763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3316" y="3144050"/>
            <a:ext cx="2736304" cy="738664"/>
            <a:chOff x="3017861" y="4283314"/>
            <a:chExt cx="1921626" cy="738664"/>
          </a:xfrm>
        </p:grpSpPr>
        <p:sp>
          <p:nvSpPr>
            <p:cNvPr id="14" name="TextBox 13"/>
            <p:cNvSpPr txBox="1"/>
            <p:nvPr/>
          </p:nvSpPr>
          <p:spPr>
            <a:xfrm>
              <a:off x="3021853" y="4560313"/>
              <a:ext cx="191763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9592" y="4073960"/>
            <a:ext cx="2736304" cy="738664"/>
            <a:chOff x="3017861" y="4283314"/>
            <a:chExt cx="1921626" cy="738664"/>
          </a:xfrm>
        </p:grpSpPr>
        <p:sp>
          <p:nvSpPr>
            <p:cNvPr id="17" name="TextBox 16"/>
            <p:cNvSpPr txBox="1"/>
            <p:nvPr/>
          </p:nvSpPr>
          <p:spPr>
            <a:xfrm>
              <a:off x="3021853" y="4560313"/>
              <a:ext cx="191763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79203" y="1284232"/>
            <a:ext cx="2736304" cy="738664"/>
            <a:chOff x="3017861" y="4283314"/>
            <a:chExt cx="1921626" cy="738664"/>
          </a:xfrm>
        </p:grpSpPr>
        <p:sp>
          <p:nvSpPr>
            <p:cNvPr id="20" name="TextBox 19"/>
            <p:cNvSpPr txBox="1"/>
            <p:nvPr/>
          </p:nvSpPr>
          <p:spPr>
            <a:xfrm>
              <a:off x="3021853" y="4560313"/>
              <a:ext cx="191763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24272" y="2214141"/>
            <a:ext cx="2736304" cy="738664"/>
            <a:chOff x="3017861" y="4283314"/>
            <a:chExt cx="1921626" cy="738664"/>
          </a:xfrm>
        </p:grpSpPr>
        <p:sp>
          <p:nvSpPr>
            <p:cNvPr id="23" name="TextBox 22"/>
            <p:cNvSpPr txBox="1"/>
            <p:nvPr/>
          </p:nvSpPr>
          <p:spPr>
            <a:xfrm>
              <a:off x="3021853" y="4560313"/>
              <a:ext cx="191763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24272" y="3144050"/>
            <a:ext cx="2736304" cy="738664"/>
            <a:chOff x="3017861" y="4283314"/>
            <a:chExt cx="1921626" cy="738664"/>
          </a:xfrm>
        </p:grpSpPr>
        <p:sp>
          <p:nvSpPr>
            <p:cNvPr id="26" name="TextBox 25"/>
            <p:cNvSpPr txBox="1"/>
            <p:nvPr/>
          </p:nvSpPr>
          <p:spPr>
            <a:xfrm>
              <a:off x="3021853" y="4560313"/>
              <a:ext cx="191763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79203" y="4073960"/>
            <a:ext cx="2736304" cy="738664"/>
            <a:chOff x="3017861" y="4283314"/>
            <a:chExt cx="1921626" cy="738664"/>
          </a:xfrm>
        </p:grpSpPr>
        <p:sp>
          <p:nvSpPr>
            <p:cNvPr id="29" name="TextBox 28"/>
            <p:cNvSpPr txBox="1"/>
            <p:nvPr/>
          </p:nvSpPr>
          <p:spPr>
            <a:xfrm>
              <a:off x="3021853" y="4560313"/>
              <a:ext cx="191763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0879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308705"/>
            <a:ext cx="518457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This PowerPoint Template has clean and neutral design that can be adapted to any content and meets various market segments.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39753" y="2787846"/>
            <a:ext cx="648000" cy="648000"/>
            <a:chOff x="522784" y="1851704"/>
            <a:chExt cx="648000" cy="648000"/>
          </a:xfrm>
        </p:grpSpPr>
        <p:sp>
          <p:nvSpPr>
            <p:cNvPr id="1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4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6" y="1906452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43533" y="2787846"/>
            <a:ext cx="648000" cy="648000"/>
            <a:chOff x="3267472" y="1851704"/>
            <a:chExt cx="648000" cy="648000"/>
          </a:xfrm>
        </p:grpSpPr>
        <p:sp>
          <p:nvSpPr>
            <p:cNvPr id="14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267472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320724" y="1906452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39752" y="3939902"/>
            <a:ext cx="648000" cy="648000"/>
            <a:chOff x="522783" y="3435880"/>
            <a:chExt cx="648000" cy="648000"/>
          </a:xfrm>
        </p:grpSpPr>
        <p:sp>
          <p:nvSpPr>
            <p:cNvPr id="1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3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5" y="349062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43532" y="3939902"/>
            <a:ext cx="648000" cy="648000"/>
            <a:chOff x="3267471" y="3435880"/>
            <a:chExt cx="648000" cy="648000"/>
          </a:xfrm>
        </p:grpSpPr>
        <p:sp>
          <p:nvSpPr>
            <p:cNvPr id="2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267471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320723" y="349062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10628" y="2654042"/>
            <a:ext cx="1800200" cy="915606"/>
            <a:chOff x="2299398" y="1781114"/>
            <a:chExt cx="7688269" cy="915606"/>
          </a:xfrm>
        </p:grpSpPr>
        <p:sp>
          <p:nvSpPr>
            <p:cNvPr id="26" name="TextBox 25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10628" y="3806847"/>
            <a:ext cx="1800200" cy="915606"/>
            <a:chOff x="2299398" y="1781114"/>
            <a:chExt cx="7688269" cy="915606"/>
          </a:xfrm>
        </p:grpSpPr>
        <p:sp>
          <p:nvSpPr>
            <p:cNvPr id="29" name="TextBox 28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3528" y="2654042"/>
            <a:ext cx="1800200" cy="915606"/>
            <a:chOff x="2299398" y="1781114"/>
            <a:chExt cx="7688269" cy="915606"/>
          </a:xfrm>
        </p:grpSpPr>
        <p:sp>
          <p:nvSpPr>
            <p:cNvPr id="32" name="TextBox 31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23528" y="3806847"/>
            <a:ext cx="1800200" cy="915606"/>
            <a:chOff x="2299398" y="1781114"/>
            <a:chExt cx="7688269" cy="915606"/>
          </a:xfrm>
        </p:grpSpPr>
        <p:sp>
          <p:nvSpPr>
            <p:cNvPr id="35" name="TextBox 34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12"/>
            <p:cNvSpPr txBox="1"/>
            <p:nvPr/>
          </p:nvSpPr>
          <p:spPr bwMode="auto">
            <a:xfrm>
              <a:off x="2299398" y="2050389"/>
              <a:ext cx="7688269" cy="6463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Freeform 36"/>
          <p:cNvSpPr>
            <a:spLocks noChangeAspect="1"/>
          </p:cNvSpPr>
          <p:nvPr/>
        </p:nvSpPr>
        <p:spPr>
          <a:xfrm>
            <a:off x="3586674" y="2916204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Freeform 37"/>
          <p:cNvSpPr>
            <a:spLocks noChangeAspect="1"/>
          </p:cNvSpPr>
          <p:nvPr/>
        </p:nvSpPr>
        <p:spPr>
          <a:xfrm>
            <a:off x="2483753" y="2976390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Freeform 38"/>
          <p:cNvSpPr>
            <a:spLocks noChangeAspect="1"/>
          </p:cNvSpPr>
          <p:nvPr/>
        </p:nvSpPr>
        <p:spPr>
          <a:xfrm>
            <a:off x="3614430" y="4082513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Freeform 39"/>
          <p:cNvSpPr>
            <a:spLocks noChangeAspect="1"/>
          </p:cNvSpPr>
          <p:nvPr/>
        </p:nvSpPr>
        <p:spPr>
          <a:xfrm>
            <a:off x="2483753" y="4102078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1069103-F2FA-47BA-85AF-A0D96DDEDDA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86253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60332" y="1766731"/>
            <a:ext cx="7025063" cy="1816297"/>
            <a:chOff x="1291353" y="1755670"/>
            <a:chExt cx="7025063" cy="1816297"/>
          </a:xfrm>
        </p:grpSpPr>
        <p:sp>
          <p:nvSpPr>
            <p:cNvPr id="6" name="Block Arc 5"/>
            <p:cNvSpPr/>
            <p:nvPr/>
          </p:nvSpPr>
          <p:spPr>
            <a:xfrm>
              <a:off x="6500119" y="1755670"/>
              <a:ext cx="1816297" cy="1816297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91353" y="1755670"/>
              <a:ext cx="6156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40248" y="3499967"/>
              <a:ext cx="5112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22197" y="1355667"/>
            <a:ext cx="914400" cy="914400"/>
            <a:chOff x="5364088" y="2787774"/>
            <a:chExt cx="914400" cy="914400"/>
          </a:xfrm>
        </p:grpSpPr>
        <p:sp>
          <p:nvSpPr>
            <p:cNvPr id="10" name="Oval 9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09680" y="1355667"/>
            <a:ext cx="914400" cy="914400"/>
            <a:chOff x="5364088" y="2787774"/>
            <a:chExt cx="914400" cy="914400"/>
          </a:xfrm>
        </p:grpSpPr>
        <p:sp>
          <p:nvSpPr>
            <p:cNvPr id="13" name="Oval 12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97163" y="1355667"/>
            <a:ext cx="914400" cy="914400"/>
            <a:chOff x="5364088" y="2787774"/>
            <a:chExt cx="914400" cy="914400"/>
          </a:xfrm>
        </p:grpSpPr>
        <p:sp>
          <p:nvSpPr>
            <p:cNvPr id="16" name="Oval 15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65939" y="3088943"/>
            <a:ext cx="914400" cy="914400"/>
            <a:chOff x="5364088" y="2787774"/>
            <a:chExt cx="914400" cy="914400"/>
          </a:xfrm>
        </p:grpSpPr>
        <p:sp>
          <p:nvSpPr>
            <p:cNvPr id="19" name="Oval 18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53422" y="3088943"/>
            <a:ext cx="914400" cy="914400"/>
            <a:chOff x="5364088" y="2787774"/>
            <a:chExt cx="914400" cy="914400"/>
          </a:xfrm>
        </p:grpSpPr>
        <p:sp>
          <p:nvSpPr>
            <p:cNvPr id="22" name="Oval 21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69737" y="1659465"/>
            <a:ext cx="306803" cy="306803"/>
            <a:chOff x="1547664" y="3147814"/>
            <a:chExt cx="720080" cy="720080"/>
          </a:xfrm>
        </p:grpSpPr>
        <p:sp>
          <p:nvSpPr>
            <p:cNvPr id="25" name="Oval 24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57220" y="1659465"/>
            <a:ext cx="306803" cy="306803"/>
            <a:chOff x="1547664" y="3147814"/>
            <a:chExt cx="720080" cy="720080"/>
          </a:xfrm>
        </p:grpSpPr>
        <p:sp>
          <p:nvSpPr>
            <p:cNvPr id="28" name="Oval 27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Chevron 28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rot="10800000">
            <a:off x="3913479" y="3392742"/>
            <a:ext cx="306803" cy="306803"/>
            <a:chOff x="1547664" y="3147814"/>
            <a:chExt cx="720080" cy="720080"/>
          </a:xfrm>
        </p:grpSpPr>
        <p:sp>
          <p:nvSpPr>
            <p:cNvPr id="31" name="Oval 30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5400000">
            <a:off x="8169371" y="2526103"/>
            <a:ext cx="306803" cy="306803"/>
            <a:chOff x="1547664" y="3147814"/>
            <a:chExt cx="720080" cy="720080"/>
          </a:xfrm>
        </p:grpSpPr>
        <p:sp>
          <p:nvSpPr>
            <p:cNvPr id="34" name="Oval 33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6" name="Block Arc 14"/>
          <p:cNvSpPr/>
          <p:nvPr/>
        </p:nvSpPr>
        <p:spPr>
          <a:xfrm rot="16200000">
            <a:off x="1212690" y="1646051"/>
            <a:ext cx="333413" cy="33363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02480" y="1675769"/>
            <a:ext cx="303765" cy="25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Teardrop 6"/>
          <p:cNvSpPr/>
          <p:nvPr/>
        </p:nvSpPr>
        <p:spPr>
          <a:xfrm rot="8100000">
            <a:off x="3920239" y="1656091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ectangle 16"/>
          <p:cNvSpPr/>
          <p:nvPr/>
        </p:nvSpPr>
        <p:spPr>
          <a:xfrm rot="2700000">
            <a:off x="5298806" y="3334295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ounded Rectangle 27"/>
          <p:cNvSpPr/>
          <p:nvPr/>
        </p:nvSpPr>
        <p:spPr>
          <a:xfrm>
            <a:off x="2571070" y="3419759"/>
            <a:ext cx="329069" cy="2527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67418" y="2343685"/>
            <a:ext cx="2023958" cy="863358"/>
            <a:chOff x="803640" y="3362835"/>
            <a:chExt cx="2059657" cy="863358"/>
          </a:xfrm>
        </p:grpSpPr>
        <p:sp>
          <p:nvSpPr>
            <p:cNvPr id="42" name="TextBox 4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54899" y="2343685"/>
            <a:ext cx="2023958" cy="863358"/>
            <a:chOff x="803640" y="3362835"/>
            <a:chExt cx="2059657" cy="863358"/>
          </a:xfrm>
        </p:grpSpPr>
        <p:sp>
          <p:nvSpPr>
            <p:cNvPr id="45" name="TextBox 4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742380" y="2343685"/>
            <a:ext cx="2023958" cy="863358"/>
            <a:chOff x="803640" y="3362835"/>
            <a:chExt cx="2059657" cy="863358"/>
          </a:xfrm>
        </p:grpSpPr>
        <p:sp>
          <p:nvSpPr>
            <p:cNvPr id="48" name="TextBox 4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723626" y="4084656"/>
            <a:ext cx="2023958" cy="863358"/>
            <a:chOff x="803640" y="3362835"/>
            <a:chExt cx="2059657" cy="863358"/>
          </a:xfrm>
        </p:grpSpPr>
        <p:sp>
          <p:nvSpPr>
            <p:cNvPr id="51" name="TextBox 5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411109" y="4084656"/>
            <a:ext cx="2023958" cy="863358"/>
            <a:chOff x="803640" y="3362835"/>
            <a:chExt cx="2059657" cy="863358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98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Donut 24"/>
          <p:cNvSpPr/>
          <p:nvPr/>
        </p:nvSpPr>
        <p:spPr>
          <a:xfrm>
            <a:off x="4242731" y="1610173"/>
            <a:ext cx="658538" cy="6639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3600" y="2249245"/>
            <a:ext cx="648000" cy="648000"/>
            <a:chOff x="3267472" y="1851704"/>
            <a:chExt cx="648000" cy="648000"/>
          </a:xfrm>
        </p:grpSpPr>
        <p:sp>
          <p:nvSpPr>
            <p:cNvPr id="1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267472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320724" y="1906452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44208" y="2249245"/>
            <a:ext cx="648000" cy="648000"/>
            <a:chOff x="522783" y="3435880"/>
            <a:chExt cx="648000" cy="648000"/>
          </a:xfrm>
        </p:grpSpPr>
        <p:sp>
          <p:nvSpPr>
            <p:cNvPr id="14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3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5" y="349062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83904" y="2249245"/>
            <a:ext cx="648000" cy="648000"/>
            <a:chOff x="3267471" y="3435880"/>
            <a:chExt cx="648000" cy="648000"/>
          </a:xfrm>
        </p:grpSpPr>
        <p:sp>
          <p:nvSpPr>
            <p:cNvPr id="1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267471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320723" y="349062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87624" y="2023109"/>
            <a:ext cx="1512168" cy="1100272"/>
            <a:chOff x="2299398" y="1781114"/>
            <a:chExt cx="7688269" cy="1100272"/>
          </a:xfrm>
        </p:grpSpPr>
        <p:sp>
          <p:nvSpPr>
            <p:cNvPr id="20" name="TextBox 19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Freeform 27"/>
          <p:cNvSpPr>
            <a:spLocks noChangeAspect="1"/>
          </p:cNvSpPr>
          <p:nvPr/>
        </p:nvSpPr>
        <p:spPr>
          <a:xfrm>
            <a:off x="466741" y="2393245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>
            <a:off x="3547597" y="2413258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Freeform 29"/>
          <p:cNvSpPr>
            <a:spLocks noChangeAspect="1"/>
          </p:cNvSpPr>
          <p:nvPr/>
        </p:nvSpPr>
        <p:spPr>
          <a:xfrm>
            <a:off x="6588209" y="2421245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211960" y="2023109"/>
            <a:ext cx="1512168" cy="1100272"/>
            <a:chOff x="2299398" y="1781114"/>
            <a:chExt cx="7688269" cy="1100272"/>
          </a:xfrm>
        </p:grpSpPr>
        <p:sp>
          <p:nvSpPr>
            <p:cNvPr id="32" name="TextBox 31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236296" y="2023109"/>
            <a:ext cx="1512168" cy="1100272"/>
            <a:chOff x="2299398" y="1781114"/>
            <a:chExt cx="7688269" cy="1100272"/>
          </a:xfrm>
        </p:grpSpPr>
        <p:sp>
          <p:nvSpPr>
            <p:cNvPr id="35" name="TextBox 34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C2D03B0-6C7A-48F8-B038-90116115304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C14C6DF7-8CCF-4169-9536-C2173A25D0A9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9BF4E13F-4F3E-4B20-814C-DE6E2BFC7715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ECC23DE9-05B6-43C6-8AF1-03B44A9C8811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3DB9CE3A-0D78-4E25-A36E-FB302A51429A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1A4CF1F4-28C5-4D11-B5AE-7E4054568933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219093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Columns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latin typeface="+mn-lt"/>
              </a:rPr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72923" y="1707654"/>
            <a:ext cx="2787509" cy="2736304"/>
            <a:chOff x="2227884" y="1330362"/>
            <a:chExt cx="2835932" cy="2736304"/>
          </a:xfrm>
        </p:grpSpPr>
        <p:sp>
          <p:nvSpPr>
            <p:cNvPr id="6" name="TextBox 5"/>
            <p:cNvSpPr txBox="1"/>
            <p:nvPr/>
          </p:nvSpPr>
          <p:spPr>
            <a:xfrm>
              <a:off x="2227884" y="1758342"/>
              <a:ext cx="28359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69345" y="1707654"/>
            <a:ext cx="2787509" cy="2736304"/>
            <a:chOff x="2227884" y="1330362"/>
            <a:chExt cx="2835932" cy="2736304"/>
          </a:xfrm>
        </p:grpSpPr>
        <p:sp>
          <p:nvSpPr>
            <p:cNvPr id="9" name="TextBox 8"/>
            <p:cNvSpPr txBox="1"/>
            <p:nvPr/>
          </p:nvSpPr>
          <p:spPr>
            <a:xfrm>
              <a:off x="2227884" y="1758342"/>
              <a:ext cx="28359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1218114" y="1707654"/>
            <a:ext cx="552754" cy="55275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04048" y="1707654"/>
            <a:ext cx="552754" cy="55275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6634" y="180590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0721" y="179874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751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Columns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>
                <a:latin typeface="+mn-lt"/>
              </a:rPr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03648" y="1655898"/>
            <a:ext cx="6877710" cy="2811806"/>
            <a:chOff x="2227884" y="1338988"/>
            <a:chExt cx="6160540" cy="2811806"/>
          </a:xfrm>
        </p:grpSpPr>
        <p:sp>
          <p:nvSpPr>
            <p:cNvPr id="5" name="TextBox 4"/>
            <p:cNvSpPr txBox="1"/>
            <p:nvPr/>
          </p:nvSpPr>
          <p:spPr>
            <a:xfrm>
              <a:off x="2227884" y="1657804"/>
              <a:ext cx="6160540" cy="24929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  I hope and I believe that this Template will your Time, Money and Reputation.  You can simply impress your audience and add a unique zing and appeal to your Presentations. Easy to change colors, photos and Text.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27884" y="1338988"/>
              <a:ext cx="61605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9629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78984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E1AA3D0-E3CF-4CEB-951B-74C35409C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B9735AD0-8C86-4809-AF4F-EF29E2F081E2}"/>
              </a:ext>
            </a:extLst>
          </p:cNvPr>
          <p:cNvGrpSpPr/>
          <p:nvPr/>
        </p:nvGrpSpPr>
        <p:grpSpPr>
          <a:xfrm>
            <a:off x="1064588" y="976495"/>
            <a:ext cx="658184" cy="1733494"/>
            <a:chOff x="3962646" y="966862"/>
            <a:chExt cx="1218708" cy="3209776"/>
          </a:xfrm>
        </p:grpSpPr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655507F1-A571-452A-8E9B-E97487BA424F}"/>
                </a:ext>
              </a:extLst>
            </p:cNvPr>
            <p:cNvSpPr/>
            <p:nvPr/>
          </p:nvSpPr>
          <p:spPr>
            <a:xfrm>
              <a:off x="3962646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6E244822-89E1-44BB-A23A-56DE53538517}"/>
                </a:ext>
              </a:extLst>
            </p:cNvPr>
            <p:cNvSpPr/>
            <p:nvPr/>
          </p:nvSpPr>
          <p:spPr>
            <a:xfrm flipH="1">
              <a:off x="4572000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117FEAFC-D186-445F-AE11-CE4A3C489E06}"/>
              </a:ext>
            </a:extLst>
          </p:cNvPr>
          <p:cNvGrpSpPr/>
          <p:nvPr/>
        </p:nvGrpSpPr>
        <p:grpSpPr>
          <a:xfrm>
            <a:off x="5640520" y="1271521"/>
            <a:ext cx="3395284" cy="3721923"/>
            <a:chOff x="5148064" y="1298098"/>
            <a:chExt cx="3395284" cy="3721923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BE822424-CCA8-4318-B014-9CE2FC4F56D6}"/>
                </a:ext>
              </a:extLst>
            </p:cNvPr>
            <p:cNvSpPr/>
            <p:nvPr/>
          </p:nvSpPr>
          <p:spPr>
            <a:xfrm>
              <a:off x="5148064" y="1298098"/>
              <a:ext cx="3395284" cy="3721923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148196 w 5331558"/>
                <a:gd name="connsiteY12" fmla="*/ 5789107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148196 w 5331558"/>
                <a:gd name="connsiteY12" fmla="*/ 5789107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007393 w 5331558"/>
                <a:gd name="connsiteY12" fmla="*/ 5836039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007393 w 5331558"/>
                <a:gd name="connsiteY12" fmla="*/ 5836039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007393 w 5331558"/>
                <a:gd name="connsiteY12" fmla="*/ 5836039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007393 w 5331558"/>
                <a:gd name="connsiteY12" fmla="*/ 5836039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  <a:gd name="connsiteX0" fmla="*/ 2980491 w 5331558"/>
                <a:gd name="connsiteY0" fmla="*/ 968 h 5837313"/>
                <a:gd name="connsiteX1" fmla="*/ 726547 w 5331558"/>
                <a:gd name="connsiteY1" fmla="*/ 1181117 h 5837313"/>
                <a:gd name="connsiteX2" fmla="*/ 486068 w 5331558"/>
                <a:gd name="connsiteY2" fmla="*/ 2371366 h 5837313"/>
                <a:gd name="connsiteX3" fmla="*/ 4803 w 5331558"/>
                <a:gd name="connsiteY3" fmla="*/ 3079808 h 5837313"/>
                <a:gd name="connsiteX4" fmla="*/ 460575 w 5331558"/>
                <a:gd name="connsiteY4" fmla="*/ 3328959 h 5837313"/>
                <a:gd name="connsiteX5" fmla="*/ 289487 w 5331558"/>
                <a:gd name="connsiteY5" fmla="*/ 3735758 h 5837313"/>
                <a:gd name="connsiteX6" fmla="*/ 480873 w 5331558"/>
                <a:gd name="connsiteY6" fmla="*/ 3871219 h 5837313"/>
                <a:gd name="connsiteX7" fmla="*/ 322351 w 5331558"/>
                <a:gd name="connsiteY7" fmla="*/ 4062605 h 5837313"/>
                <a:gd name="connsiteX8" fmla="*/ 513737 w 5331558"/>
                <a:gd name="connsiteY8" fmla="*/ 4317787 h 5837313"/>
                <a:gd name="connsiteX9" fmla="*/ 449942 w 5331558"/>
                <a:gd name="connsiteY9" fmla="*/ 4977005 h 5837313"/>
                <a:gd name="connsiteX10" fmla="*/ 1704584 w 5331558"/>
                <a:gd name="connsiteY10" fmla="*/ 5039972 h 5837313"/>
                <a:gd name="connsiteX11" fmla="*/ 1895971 w 5331558"/>
                <a:gd name="connsiteY11" fmla="*/ 5797537 h 5837313"/>
                <a:gd name="connsiteX12" fmla="*/ 4007393 w 5331558"/>
                <a:gd name="connsiteY12" fmla="*/ 5836039 h 5837313"/>
                <a:gd name="connsiteX13" fmla="*/ 4841189 w 5331558"/>
                <a:gd name="connsiteY13" fmla="*/ 3520345 h 5837313"/>
                <a:gd name="connsiteX14" fmla="*/ 2980491 w 5331558"/>
                <a:gd name="connsiteY14" fmla="*/ 968 h 5837313"/>
                <a:gd name="connsiteX0" fmla="*/ 2980491 w 5331558"/>
                <a:gd name="connsiteY0" fmla="*/ 968 h 5844473"/>
                <a:gd name="connsiteX1" fmla="*/ 726547 w 5331558"/>
                <a:gd name="connsiteY1" fmla="*/ 1181117 h 5844473"/>
                <a:gd name="connsiteX2" fmla="*/ 486068 w 5331558"/>
                <a:gd name="connsiteY2" fmla="*/ 2371366 h 5844473"/>
                <a:gd name="connsiteX3" fmla="*/ 4803 w 5331558"/>
                <a:gd name="connsiteY3" fmla="*/ 3079808 h 5844473"/>
                <a:gd name="connsiteX4" fmla="*/ 460575 w 5331558"/>
                <a:gd name="connsiteY4" fmla="*/ 3328959 h 5844473"/>
                <a:gd name="connsiteX5" fmla="*/ 289487 w 5331558"/>
                <a:gd name="connsiteY5" fmla="*/ 3735758 h 5844473"/>
                <a:gd name="connsiteX6" fmla="*/ 480873 w 5331558"/>
                <a:gd name="connsiteY6" fmla="*/ 3871219 h 5844473"/>
                <a:gd name="connsiteX7" fmla="*/ 322351 w 5331558"/>
                <a:gd name="connsiteY7" fmla="*/ 4062605 h 5844473"/>
                <a:gd name="connsiteX8" fmla="*/ 513737 w 5331558"/>
                <a:gd name="connsiteY8" fmla="*/ 4317787 h 5844473"/>
                <a:gd name="connsiteX9" fmla="*/ 449942 w 5331558"/>
                <a:gd name="connsiteY9" fmla="*/ 4977005 h 5844473"/>
                <a:gd name="connsiteX10" fmla="*/ 1704584 w 5331558"/>
                <a:gd name="connsiteY10" fmla="*/ 5039972 h 5844473"/>
                <a:gd name="connsiteX11" fmla="*/ 1989838 w 5331558"/>
                <a:gd name="connsiteY11" fmla="*/ 5844473 h 5844473"/>
                <a:gd name="connsiteX12" fmla="*/ 4007393 w 5331558"/>
                <a:gd name="connsiteY12" fmla="*/ 5836039 h 5844473"/>
                <a:gd name="connsiteX13" fmla="*/ 4841189 w 5331558"/>
                <a:gd name="connsiteY13" fmla="*/ 3520345 h 5844473"/>
                <a:gd name="connsiteX14" fmla="*/ 2980491 w 5331558"/>
                <a:gd name="connsiteY14" fmla="*/ 968 h 5844473"/>
                <a:gd name="connsiteX0" fmla="*/ 2980491 w 5331558"/>
                <a:gd name="connsiteY0" fmla="*/ 968 h 5844473"/>
                <a:gd name="connsiteX1" fmla="*/ 726547 w 5331558"/>
                <a:gd name="connsiteY1" fmla="*/ 1181117 h 5844473"/>
                <a:gd name="connsiteX2" fmla="*/ 486068 w 5331558"/>
                <a:gd name="connsiteY2" fmla="*/ 2371366 h 5844473"/>
                <a:gd name="connsiteX3" fmla="*/ 4803 w 5331558"/>
                <a:gd name="connsiteY3" fmla="*/ 3079808 h 5844473"/>
                <a:gd name="connsiteX4" fmla="*/ 460575 w 5331558"/>
                <a:gd name="connsiteY4" fmla="*/ 3328959 h 5844473"/>
                <a:gd name="connsiteX5" fmla="*/ 289487 w 5331558"/>
                <a:gd name="connsiteY5" fmla="*/ 3735758 h 5844473"/>
                <a:gd name="connsiteX6" fmla="*/ 480873 w 5331558"/>
                <a:gd name="connsiteY6" fmla="*/ 3871219 h 5844473"/>
                <a:gd name="connsiteX7" fmla="*/ 322351 w 5331558"/>
                <a:gd name="connsiteY7" fmla="*/ 4062605 h 5844473"/>
                <a:gd name="connsiteX8" fmla="*/ 513737 w 5331558"/>
                <a:gd name="connsiteY8" fmla="*/ 4317787 h 5844473"/>
                <a:gd name="connsiteX9" fmla="*/ 449942 w 5331558"/>
                <a:gd name="connsiteY9" fmla="*/ 4977005 h 5844473"/>
                <a:gd name="connsiteX10" fmla="*/ 1704584 w 5331558"/>
                <a:gd name="connsiteY10" fmla="*/ 5039972 h 5844473"/>
                <a:gd name="connsiteX11" fmla="*/ 1989838 w 5331558"/>
                <a:gd name="connsiteY11" fmla="*/ 5844473 h 5844473"/>
                <a:gd name="connsiteX12" fmla="*/ 4239932 w 5331558"/>
                <a:gd name="connsiteY12" fmla="*/ 5836039 h 5844473"/>
                <a:gd name="connsiteX13" fmla="*/ 4841189 w 5331558"/>
                <a:gd name="connsiteY13" fmla="*/ 3520345 h 5844473"/>
                <a:gd name="connsiteX14" fmla="*/ 2980491 w 5331558"/>
                <a:gd name="connsiteY14" fmla="*/ 968 h 5844473"/>
                <a:gd name="connsiteX0" fmla="*/ 2980491 w 5331558"/>
                <a:gd name="connsiteY0" fmla="*/ 968 h 5844473"/>
                <a:gd name="connsiteX1" fmla="*/ 726547 w 5331558"/>
                <a:gd name="connsiteY1" fmla="*/ 1181117 h 5844473"/>
                <a:gd name="connsiteX2" fmla="*/ 486068 w 5331558"/>
                <a:gd name="connsiteY2" fmla="*/ 2371366 h 5844473"/>
                <a:gd name="connsiteX3" fmla="*/ 4803 w 5331558"/>
                <a:gd name="connsiteY3" fmla="*/ 3079808 h 5844473"/>
                <a:gd name="connsiteX4" fmla="*/ 460575 w 5331558"/>
                <a:gd name="connsiteY4" fmla="*/ 3328959 h 5844473"/>
                <a:gd name="connsiteX5" fmla="*/ 289487 w 5331558"/>
                <a:gd name="connsiteY5" fmla="*/ 3735758 h 5844473"/>
                <a:gd name="connsiteX6" fmla="*/ 480873 w 5331558"/>
                <a:gd name="connsiteY6" fmla="*/ 3871219 h 5844473"/>
                <a:gd name="connsiteX7" fmla="*/ 322351 w 5331558"/>
                <a:gd name="connsiteY7" fmla="*/ 4062605 h 5844473"/>
                <a:gd name="connsiteX8" fmla="*/ 513737 w 5331558"/>
                <a:gd name="connsiteY8" fmla="*/ 4317787 h 5844473"/>
                <a:gd name="connsiteX9" fmla="*/ 449942 w 5331558"/>
                <a:gd name="connsiteY9" fmla="*/ 4977005 h 5844473"/>
                <a:gd name="connsiteX10" fmla="*/ 1704584 w 5331558"/>
                <a:gd name="connsiteY10" fmla="*/ 5039972 h 5844473"/>
                <a:gd name="connsiteX11" fmla="*/ 1989838 w 5331558"/>
                <a:gd name="connsiteY11" fmla="*/ 5844473 h 5844473"/>
                <a:gd name="connsiteX12" fmla="*/ 4283535 w 5331558"/>
                <a:gd name="connsiteY12" fmla="*/ 5821504 h 5844473"/>
                <a:gd name="connsiteX13" fmla="*/ 4841189 w 5331558"/>
                <a:gd name="connsiteY13" fmla="*/ 3520345 h 5844473"/>
                <a:gd name="connsiteX14" fmla="*/ 2980491 w 5331558"/>
                <a:gd name="connsiteY14" fmla="*/ 968 h 584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44473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989838" y="5844473"/>
                  </a:lnTo>
                  <a:lnTo>
                    <a:pt x="4283535" y="5821504"/>
                  </a:lnTo>
                  <a:cubicBezTo>
                    <a:pt x="4313876" y="4595595"/>
                    <a:pt x="4211774" y="4021794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3">
              <a:extLst>
                <a:ext uri="{FF2B5EF4-FFF2-40B4-BE49-F238E27FC236}">
                  <a16:creationId xmlns:a16="http://schemas.microsoft.com/office/drawing/2014/main" id="{1EA8E437-3B99-4F08-85D0-332FCAE9D016}"/>
                </a:ext>
              </a:extLst>
            </p:cNvPr>
            <p:cNvSpPr/>
            <p:nvPr/>
          </p:nvSpPr>
          <p:spPr>
            <a:xfrm>
              <a:off x="5996070" y="1869819"/>
              <a:ext cx="1856986" cy="18569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0" name="Group 6">
              <a:extLst>
                <a:ext uri="{FF2B5EF4-FFF2-40B4-BE49-F238E27FC236}">
                  <a16:creationId xmlns:a16="http://schemas.microsoft.com/office/drawing/2014/main" id="{EE30FF43-98D7-4373-999F-D5CE6756CD8C}"/>
                </a:ext>
              </a:extLst>
            </p:cNvPr>
            <p:cNvGrpSpPr/>
            <p:nvPr/>
          </p:nvGrpSpPr>
          <p:grpSpPr>
            <a:xfrm>
              <a:off x="6537208" y="1655507"/>
              <a:ext cx="789089" cy="789088"/>
              <a:chOff x="3702138" y="1297355"/>
              <a:chExt cx="570067" cy="570066"/>
            </a:xfrm>
          </p:grpSpPr>
          <p:sp>
            <p:nvSpPr>
              <p:cNvPr id="11" name="AutoShape 92">
                <a:extLst>
                  <a:ext uri="{FF2B5EF4-FFF2-40B4-BE49-F238E27FC236}">
                    <a16:creationId xmlns:a16="http://schemas.microsoft.com/office/drawing/2014/main" id="{A271D1EB-1A90-4D93-996D-E77BD2E2A2C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702139" y="1297354"/>
                <a:ext cx="570066" cy="57006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2" name="AutoShape 92">
                <a:extLst>
                  <a:ext uri="{FF2B5EF4-FFF2-40B4-BE49-F238E27FC236}">
                    <a16:creationId xmlns:a16="http://schemas.microsoft.com/office/drawing/2014/main" id="{3248B067-CFCC-4A02-93D3-98DA3ED4A49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748987" y="1345517"/>
                <a:ext cx="475055" cy="4750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CCEC19F0-4454-4237-B687-C23B413A5197}"/>
                </a:ext>
              </a:extLst>
            </p:cNvPr>
            <p:cNvGrpSpPr/>
            <p:nvPr/>
          </p:nvGrpSpPr>
          <p:grpSpPr>
            <a:xfrm>
              <a:off x="5796136" y="2122140"/>
              <a:ext cx="789089" cy="789088"/>
              <a:chOff x="3702138" y="1297355"/>
              <a:chExt cx="570067" cy="570066"/>
            </a:xfrm>
          </p:grpSpPr>
          <p:sp>
            <p:nvSpPr>
              <p:cNvPr id="14" name="AutoShape 92">
                <a:extLst>
                  <a:ext uri="{FF2B5EF4-FFF2-40B4-BE49-F238E27FC236}">
                    <a16:creationId xmlns:a16="http://schemas.microsoft.com/office/drawing/2014/main" id="{90320A73-99B2-422F-A0E4-EEAD835608D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702139" y="1297354"/>
                <a:ext cx="570066" cy="57006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3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5" name="AutoShape 92">
                <a:extLst>
                  <a:ext uri="{FF2B5EF4-FFF2-40B4-BE49-F238E27FC236}">
                    <a16:creationId xmlns:a16="http://schemas.microsoft.com/office/drawing/2014/main" id="{14388077-6BA3-4C6A-80D8-327649C50B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748987" y="1345517"/>
                <a:ext cx="475055" cy="47505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16" name="Group 13">
              <a:extLst>
                <a:ext uri="{FF2B5EF4-FFF2-40B4-BE49-F238E27FC236}">
                  <a16:creationId xmlns:a16="http://schemas.microsoft.com/office/drawing/2014/main" id="{1D933979-9F05-4151-A50E-19D1EFBF4B63}"/>
                </a:ext>
              </a:extLst>
            </p:cNvPr>
            <p:cNvGrpSpPr/>
            <p:nvPr/>
          </p:nvGrpSpPr>
          <p:grpSpPr>
            <a:xfrm>
              <a:off x="6068078" y="2965918"/>
              <a:ext cx="789089" cy="789088"/>
              <a:chOff x="3702138" y="1297355"/>
              <a:chExt cx="570067" cy="570066"/>
            </a:xfrm>
          </p:grpSpPr>
          <p:sp>
            <p:nvSpPr>
              <p:cNvPr id="17" name="AutoShape 92">
                <a:extLst>
                  <a:ext uri="{FF2B5EF4-FFF2-40B4-BE49-F238E27FC236}">
                    <a16:creationId xmlns:a16="http://schemas.microsoft.com/office/drawing/2014/main" id="{4AE8B0EB-E77F-49DA-A85B-BA61679F396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702139" y="1297354"/>
                <a:ext cx="570066" cy="57006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8" name="AutoShape 92">
                <a:extLst>
                  <a:ext uri="{FF2B5EF4-FFF2-40B4-BE49-F238E27FC236}">
                    <a16:creationId xmlns:a16="http://schemas.microsoft.com/office/drawing/2014/main" id="{499530C4-87CA-4E5E-9812-544F1D3D44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748987" y="1345517"/>
                <a:ext cx="475055" cy="4750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19" name="Group 16">
              <a:extLst>
                <a:ext uri="{FF2B5EF4-FFF2-40B4-BE49-F238E27FC236}">
                  <a16:creationId xmlns:a16="http://schemas.microsoft.com/office/drawing/2014/main" id="{74B6BA99-C801-402F-AD6A-EA0159AA51FA}"/>
                </a:ext>
              </a:extLst>
            </p:cNvPr>
            <p:cNvGrpSpPr/>
            <p:nvPr/>
          </p:nvGrpSpPr>
          <p:grpSpPr>
            <a:xfrm>
              <a:off x="7002159" y="2965918"/>
              <a:ext cx="789089" cy="789088"/>
              <a:chOff x="3702138" y="1297355"/>
              <a:chExt cx="570067" cy="570066"/>
            </a:xfrm>
          </p:grpSpPr>
          <p:sp>
            <p:nvSpPr>
              <p:cNvPr id="20" name="AutoShape 92">
                <a:extLst>
                  <a:ext uri="{FF2B5EF4-FFF2-40B4-BE49-F238E27FC236}">
                    <a16:creationId xmlns:a16="http://schemas.microsoft.com/office/drawing/2014/main" id="{DCEE8C6C-4179-4BAD-8B2A-FFCAD503389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702139" y="1297354"/>
                <a:ext cx="570066" cy="57006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21" name="AutoShape 92">
                <a:extLst>
                  <a:ext uri="{FF2B5EF4-FFF2-40B4-BE49-F238E27FC236}">
                    <a16:creationId xmlns:a16="http://schemas.microsoft.com/office/drawing/2014/main" id="{6364D6A7-4690-4B8A-A7CF-5F24EC2857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748987" y="1345517"/>
                <a:ext cx="475055" cy="4750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22" name="Group 19">
              <a:extLst>
                <a:ext uri="{FF2B5EF4-FFF2-40B4-BE49-F238E27FC236}">
                  <a16:creationId xmlns:a16="http://schemas.microsoft.com/office/drawing/2014/main" id="{1F087061-9171-401F-A89C-763BD252466E}"/>
                </a:ext>
              </a:extLst>
            </p:cNvPr>
            <p:cNvGrpSpPr/>
            <p:nvPr/>
          </p:nvGrpSpPr>
          <p:grpSpPr>
            <a:xfrm>
              <a:off x="7278280" y="2122140"/>
              <a:ext cx="789089" cy="789088"/>
              <a:chOff x="3702138" y="1297355"/>
              <a:chExt cx="570067" cy="570066"/>
            </a:xfrm>
          </p:grpSpPr>
          <p:sp>
            <p:nvSpPr>
              <p:cNvPr id="23" name="AutoShape 92">
                <a:extLst>
                  <a:ext uri="{FF2B5EF4-FFF2-40B4-BE49-F238E27FC236}">
                    <a16:creationId xmlns:a16="http://schemas.microsoft.com/office/drawing/2014/main" id="{326AD8DB-3E37-4ACB-A43F-5D485FE92DA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702139" y="1297354"/>
                <a:ext cx="570066" cy="57006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3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24" name="AutoShape 92">
                <a:extLst>
                  <a:ext uri="{FF2B5EF4-FFF2-40B4-BE49-F238E27FC236}">
                    <a16:creationId xmlns:a16="http://schemas.microsoft.com/office/drawing/2014/main" id="{CAB72A36-CC85-44B6-B1D3-930506AAA5E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748987" y="1345517"/>
                <a:ext cx="475055" cy="47505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E64279A-E96C-484A-95FA-62E06C7DB4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1643" y="1838754"/>
              <a:ext cx="360219" cy="360000"/>
            </a:xfrm>
            <a:custGeom>
              <a:avLst/>
              <a:gdLst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5619 w 1901727"/>
                <a:gd name="connsiteY10" fmla="*/ 633909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71474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858302 w 2014192"/>
                <a:gd name="connsiteY0" fmla="*/ 0 h 1958316"/>
                <a:gd name="connsiteX1" fmla="*/ 858302 w 2014192"/>
                <a:gd name="connsiteY1" fmla="*/ 0 h 1958316"/>
                <a:gd name="connsiteX2" fmla="*/ 1093914 w 2014192"/>
                <a:gd name="connsiteY2" fmla="*/ 5610 h 1958316"/>
                <a:gd name="connsiteX3" fmla="*/ 1088304 w 2014192"/>
                <a:gd name="connsiteY3" fmla="*/ 493664 h 1958316"/>
                <a:gd name="connsiteX4" fmla="*/ 1222940 w 2014192"/>
                <a:gd name="connsiteY4" fmla="*/ 572201 h 1958316"/>
                <a:gd name="connsiteX5" fmla="*/ 1419283 w 2014192"/>
                <a:gd name="connsiteY5" fmla="*/ 375858 h 1958316"/>
                <a:gd name="connsiteX6" fmla="*/ 1969045 w 2014192"/>
                <a:gd name="connsiteY6" fmla="*/ 1924167 h 1958316"/>
                <a:gd name="connsiteX7" fmla="*/ 1121962 w 2014192"/>
                <a:gd name="connsiteY7" fmla="*/ 1486600 h 1958316"/>
                <a:gd name="connsiteX8" fmla="*/ 1105134 w 2014192"/>
                <a:gd name="connsiteY8" fmla="*/ 1144403 h 1958316"/>
                <a:gd name="connsiteX9" fmla="*/ 1155622 w 2014192"/>
                <a:gd name="connsiteY9" fmla="*/ 757325 h 1958316"/>
                <a:gd name="connsiteX10" fmla="*/ 987327 w 2014192"/>
                <a:gd name="connsiteY10" fmla="*/ 611470 h 1958316"/>
                <a:gd name="connsiteX11" fmla="*/ 796594 w 2014192"/>
                <a:gd name="connsiteY11" fmla="*/ 751715 h 1958316"/>
                <a:gd name="connsiteX12" fmla="*/ 807813 w 2014192"/>
                <a:gd name="connsiteY12" fmla="*/ 1161232 h 1958316"/>
                <a:gd name="connsiteX13" fmla="*/ 852692 w 2014192"/>
                <a:gd name="connsiteY13" fmla="*/ 1509040 h 1958316"/>
                <a:gd name="connsiteX14" fmla="*/ 0 w 2014192"/>
                <a:gd name="connsiteY14" fmla="*/ 1952216 h 1958316"/>
                <a:gd name="connsiteX15" fmla="*/ 488054 w 2014192"/>
                <a:gd name="connsiteY15" fmla="*/ 375858 h 1958316"/>
                <a:gd name="connsiteX16" fmla="*/ 718056 w 2014192"/>
                <a:gd name="connsiteY16" fmla="*/ 611470 h 1958316"/>
                <a:gd name="connsiteX17" fmla="*/ 880741 w 2014192"/>
                <a:gd name="connsiteY17" fmla="*/ 499274 h 1958316"/>
                <a:gd name="connsiteX18" fmla="*/ 858302 w 2014192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7994 w 2103393"/>
                <a:gd name="connsiteY8" fmla="*/ 1194891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2384 w 2103393"/>
                <a:gd name="connsiteY8" fmla="*/ 117806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3064"/>
                <a:gd name="connsiteX1" fmla="*/ 947503 w 2103393"/>
                <a:gd name="connsiteY1" fmla="*/ 0 h 1963064"/>
                <a:gd name="connsiteX2" fmla="*/ 1183115 w 2103393"/>
                <a:gd name="connsiteY2" fmla="*/ 5610 h 1963064"/>
                <a:gd name="connsiteX3" fmla="*/ 1177505 w 2103393"/>
                <a:gd name="connsiteY3" fmla="*/ 493664 h 1963064"/>
                <a:gd name="connsiteX4" fmla="*/ 1312141 w 2103393"/>
                <a:gd name="connsiteY4" fmla="*/ 572201 h 1963064"/>
                <a:gd name="connsiteX5" fmla="*/ 1508484 w 2103393"/>
                <a:gd name="connsiteY5" fmla="*/ 375858 h 1963064"/>
                <a:gd name="connsiteX6" fmla="*/ 2058246 w 2103393"/>
                <a:gd name="connsiteY6" fmla="*/ 1924167 h 1963064"/>
                <a:gd name="connsiteX7" fmla="*/ 1244822 w 2103393"/>
                <a:gd name="connsiteY7" fmla="*/ 1514649 h 1963064"/>
                <a:gd name="connsiteX8" fmla="*/ 1205554 w 2103393"/>
                <a:gd name="connsiteY8" fmla="*/ 1200502 h 1963064"/>
                <a:gd name="connsiteX9" fmla="*/ 1244823 w 2103393"/>
                <a:gd name="connsiteY9" fmla="*/ 757325 h 1963064"/>
                <a:gd name="connsiteX10" fmla="*/ 1076528 w 2103393"/>
                <a:gd name="connsiteY10" fmla="*/ 611470 h 1963064"/>
                <a:gd name="connsiteX11" fmla="*/ 885795 w 2103393"/>
                <a:gd name="connsiteY11" fmla="*/ 751715 h 1963064"/>
                <a:gd name="connsiteX12" fmla="*/ 919453 w 2103393"/>
                <a:gd name="connsiteY12" fmla="*/ 1189281 h 1963064"/>
                <a:gd name="connsiteX13" fmla="*/ 891405 w 2103393"/>
                <a:gd name="connsiteY13" fmla="*/ 1509040 h 1963064"/>
                <a:gd name="connsiteX14" fmla="*/ 89201 w 2103393"/>
                <a:gd name="connsiteY14" fmla="*/ 1952216 h 1963064"/>
                <a:gd name="connsiteX15" fmla="*/ 577255 w 2103393"/>
                <a:gd name="connsiteY15" fmla="*/ 375858 h 1963064"/>
                <a:gd name="connsiteX16" fmla="*/ 807257 w 2103393"/>
                <a:gd name="connsiteY16" fmla="*/ 611470 h 1963064"/>
                <a:gd name="connsiteX17" fmla="*/ 969942 w 2103393"/>
                <a:gd name="connsiteY17" fmla="*/ 499274 h 1963064"/>
                <a:gd name="connsiteX18" fmla="*/ 947503 w 2103393"/>
                <a:gd name="connsiteY18" fmla="*/ 0 h 1963064"/>
                <a:gd name="connsiteX0" fmla="*/ 947503 w 2103393"/>
                <a:gd name="connsiteY0" fmla="*/ 0 h 1964995"/>
                <a:gd name="connsiteX1" fmla="*/ 947503 w 2103393"/>
                <a:gd name="connsiteY1" fmla="*/ 0 h 1964995"/>
                <a:gd name="connsiteX2" fmla="*/ 1183115 w 2103393"/>
                <a:gd name="connsiteY2" fmla="*/ 5610 h 1964995"/>
                <a:gd name="connsiteX3" fmla="*/ 1177505 w 2103393"/>
                <a:gd name="connsiteY3" fmla="*/ 493664 h 1964995"/>
                <a:gd name="connsiteX4" fmla="*/ 1312141 w 2103393"/>
                <a:gd name="connsiteY4" fmla="*/ 572201 h 1964995"/>
                <a:gd name="connsiteX5" fmla="*/ 1508484 w 2103393"/>
                <a:gd name="connsiteY5" fmla="*/ 375858 h 1964995"/>
                <a:gd name="connsiteX6" fmla="*/ 2058246 w 2103393"/>
                <a:gd name="connsiteY6" fmla="*/ 1924167 h 1964995"/>
                <a:gd name="connsiteX7" fmla="*/ 1244822 w 2103393"/>
                <a:gd name="connsiteY7" fmla="*/ 1514649 h 1964995"/>
                <a:gd name="connsiteX8" fmla="*/ 1205554 w 2103393"/>
                <a:gd name="connsiteY8" fmla="*/ 1200502 h 1964995"/>
                <a:gd name="connsiteX9" fmla="*/ 1244823 w 2103393"/>
                <a:gd name="connsiteY9" fmla="*/ 757325 h 1964995"/>
                <a:gd name="connsiteX10" fmla="*/ 1076528 w 2103393"/>
                <a:gd name="connsiteY10" fmla="*/ 611470 h 1964995"/>
                <a:gd name="connsiteX11" fmla="*/ 885795 w 2103393"/>
                <a:gd name="connsiteY11" fmla="*/ 751715 h 1964995"/>
                <a:gd name="connsiteX12" fmla="*/ 919453 w 2103393"/>
                <a:gd name="connsiteY12" fmla="*/ 1189281 h 1964995"/>
                <a:gd name="connsiteX13" fmla="*/ 891405 w 2103393"/>
                <a:gd name="connsiteY13" fmla="*/ 1509040 h 1964995"/>
                <a:gd name="connsiteX14" fmla="*/ 89201 w 2103393"/>
                <a:gd name="connsiteY14" fmla="*/ 1952216 h 1964995"/>
                <a:gd name="connsiteX15" fmla="*/ 577255 w 2103393"/>
                <a:gd name="connsiteY15" fmla="*/ 375858 h 1964995"/>
                <a:gd name="connsiteX16" fmla="*/ 807257 w 2103393"/>
                <a:gd name="connsiteY16" fmla="*/ 611470 h 1964995"/>
                <a:gd name="connsiteX17" fmla="*/ 969942 w 2103393"/>
                <a:gd name="connsiteY17" fmla="*/ 499274 h 1964995"/>
                <a:gd name="connsiteX18" fmla="*/ 947503 w 2103393"/>
                <a:gd name="connsiteY18" fmla="*/ 0 h 1964995"/>
                <a:gd name="connsiteX0" fmla="*/ 947503 w 2103393"/>
                <a:gd name="connsiteY0" fmla="*/ 13781 h 1978776"/>
                <a:gd name="connsiteX1" fmla="*/ 947503 w 2103393"/>
                <a:gd name="connsiteY1" fmla="*/ 13781 h 1978776"/>
                <a:gd name="connsiteX2" fmla="*/ 1183115 w 2103393"/>
                <a:gd name="connsiteY2" fmla="*/ 19391 h 1978776"/>
                <a:gd name="connsiteX3" fmla="*/ 1177505 w 2103393"/>
                <a:gd name="connsiteY3" fmla="*/ 507445 h 1978776"/>
                <a:gd name="connsiteX4" fmla="*/ 1312141 w 2103393"/>
                <a:gd name="connsiteY4" fmla="*/ 585982 h 1978776"/>
                <a:gd name="connsiteX5" fmla="*/ 1508484 w 2103393"/>
                <a:gd name="connsiteY5" fmla="*/ 389639 h 1978776"/>
                <a:gd name="connsiteX6" fmla="*/ 2058246 w 2103393"/>
                <a:gd name="connsiteY6" fmla="*/ 1937948 h 1978776"/>
                <a:gd name="connsiteX7" fmla="*/ 1244822 w 2103393"/>
                <a:gd name="connsiteY7" fmla="*/ 1528430 h 1978776"/>
                <a:gd name="connsiteX8" fmla="*/ 1205554 w 2103393"/>
                <a:gd name="connsiteY8" fmla="*/ 1214283 h 1978776"/>
                <a:gd name="connsiteX9" fmla="*/ 1244823 w 2103393"/>
                <a:gd name="connsiteY9" fmla="*/ 771106 h 1978776"/>
                <a:gd name="connsiteX10" fmla="*/ 1076528 w 2103393"/>
                <a:gd name="connsiteY10" fmla="*/ 625251 h 1978776"/>
                <a:gd name="connsiteX11" fmla="*/ 885795 w 2103393"/>
                <a:gd name="connsiteY11" fmla="*/ 765496 h 1978776"/>
                <a:gd name="connsiteX12" fmla="*/ 919453 w 2103393"/>
                <a:gd name="connsiteY12" fmla="*/ 1203062 h 1978776"/>
                <a:gd name="connsiteX13" fmla="*/ 891405 w 2103393"/>
                <a:gd name="connsiteY13" fmla="*/ 1522821 h 1978776"/>
                <a:gd name="connsiteX14" fmla="*/ 89201 w 2103393"/>
                <a:gd name="connsiteY14" fmla="*/ 1965997 h 1978776"/>
                <a:gd name="connsiteX15" fmla="*/ 577255 w 2103393"/>
                <a:gd name="connsiteY15" fmla="*/ 389639 h 1978776"/>
                <a:gd name="connsiteX16" fmla="*/ 807257 w 2103393"/>
                <a:gd name="connsiteY16" fmla="*/ 625251 h 1978776"/>
                <a:gd name="connsiteX17" fmla="*/ 969942 w 2103393"/>
                <a:gd name="connsiteY17" fmla="*/ 513055 h 1978776"/>
                <a:gd name="connsiteX18" fmla="*/ 947503 w 2103393"/>
                <a:gd name="connsiteY18" fmla="*/ 13781 h 1978776"/>
                <a:gd name="connsiteX0" fmla="*/ 964333 w 2103393"/>
                <a:gd name="connsiteY0" fmla="*/ 55026 h 1980752"/>
                <a:gd name="connsiteX1" fmla="*/ 947503 w 2103393"/>
                <a:gd name="connsiteY1" fmla="*/ 15757 h 1980752"/>
                <a:gd name="connsiteX2" fmla="*/ 1183115 w 2103393"/>
                <a:gd name="connsiteY2" fmla="*/ 21367 h 1980752"/>
                <a:gd name="connsiteX3" fmla="*/ 1177505 w 2103393"/>
                <a:gd name="connsiteY3" fmla="*/ 509421 h 1980752"/>
                <a:gd name="connsiteX4" fmla="*/ 1312141 w 2103393"/>
                <a:gd name="connsiteY4" fmla="*/ 587958 h 1980752"/>
                <a:gd name="connsiteX5" fmla="*/ 1508484 w 2103393"/>
                <a:gd name="connsiteY5" fmla="*/ 391615 h 1980752"/>
                <a:gd name="connsiteX6" fmla="*/ 2058246 w 2103393"/>
                <a:gd name="connsiteY6" fmla="*/ 1939924 h 1980752"/>
                <a:gd name="connsiteX7" fmla="*/ 1244822 w 2103393"/>
                <a:gd name="connsiteY7" fmla="*/ 1530406 h 1980752"/>
                <a:gd name="connsiteX8" fmla="*/ 1205554 w 2103393"/>
                <a:gd name="connsiteY8" fmla="*/ 1216259 h 1980752"/>
                <a:gd name="connsiteX9" fmla="*/ 1244823 w 2103393"/>
                <a:gd name="connsiteY9" fmla="*/ 773082 h 1980752"/>
                <a:gd name="connsiteX10" fmla="*/ 1076528 w 2103393"/>
                <a:gd name="connsiteY10" fmla="*/ 627227 h 1980752"/>
                <a:gd name="connsiteX11" fmla="*/ 885795 w 2103393"/>
                <a:gd name="connsiteY11" fmla="*/ 767472 h 1980752"/>
                <a:gd name="connsiteX12" fmla="*/ 919453 w 2103393"/>
                <a:gd name="connsiteY12" fmla="*/ 1205038 h 1980752"/>
                <a:gd name="connsiteX13" fmla="*/ 891405 w 2103393"/>
                <a:gd name="connsiteY13" fmla="*/ 1524797 h 1980752"/>
                <a:gd name="connsiteX14" fmla="*/ 89201 w 2103393"/>
                <a:gd name="connsiteY14" fmla="*/ 1967973 h 1980752"/>
                <a:gd name="connsiteX15" fmla="*/ 577255 w 2103393"/>
                <a:gd name="connsiteY15" fmla="*/ 391615 h 1980752"/>
                <a:gd name="connsiteX16" fmla="*/ 807257 w 2103393"/>
                <a:gd name="connsiteY16" fmla="*/ 627227 h 1980752"/>
                <a:gd name="connsiteX17" fmla="*/ 969942 w 2103393"/>
                <a:gd name="connsiteY17" fmla="*/ 515031 h 1980752"/>
                <a:gd name="connsiteX18" fmla="*/ 964333 w 2103393"/>
                <a:gd name="connsiteY18" fmla="*/ 55026 h 1980752"/>
                <a:gd name="connsiteX0" fmla="*/ 913845 w 2103393"/>
                <a:gd name="connsiteY0" fmla="*/ 72662 h 1981559"/>
                <a:gd name="connsiteX1" fmla="*/ 947503 w 2103393"/>
                <a:gd name="connsiteY1" fmla="*/ 16564 h 1981559"/>
                <a:gd name="connsiteX2" fmla="*/ 1183115 w 2103393"/>
                <a:gd name="connsiteY2" fmla="*/ 22174 h 1981559"/>
                <a:gd name="connsiteX3" fmla="*/ 1177505 w 2103393"/>
                <a:gd name="connsiteY3" fmla="*/ 510228 h 1981559"/>
                <a:gd name="connsiteX4" fmla="*/ 1312141 w 2103393"/>
                <a:gd name="connsiteY4" fmla="*/ 588765 h 1981559"/>
                <a:gd name="connsiteX5" fmla="*/ 1508484 w 2103393"/>
                <a:gd name="connsiteY5" fmla="*/ 392422 h 1981559"/>
                <a:gd name="connsiteX6" fmla="*/ 2058246 w 2103393"/>
                <a:gd name="connsiteY6" fmla="*/ 1940731 h 1981559"/>
                <a:gd name="connsiteX7" fmla="*/ 1244822 w 2103393"/>
                <a:gd name="connsiteY7" fmla="*/ 1531213 h 1981559"/>
                <a:gd name="connsiteX8" fmla="*/ 1205554 w 2103393"/>
                <a:gd name="connsiteY8" fmla="*/ 1217066 h 1981559"/>
                <a:gd name="connsiteX9" fmla="*/ 1244823 w 2103393"/>
                <a:gd name="connsiteY9" fmla="*/ 773889 h 1981559"/>
                <a:gd name="connsiteX10" fmla="*/ 1076528 w 2103393"/>
                <a:gd name="connsiteY10" fmla="*/ 628034 h 1981559"/>
                <a:gd name="connsiteX11" fmla="*/ 885795 w 2103393"/>
                <a:gd name="connsiteY11" fmla="*/ 768279 h 1981559"/>
                <a:gd name="connsiteX12" fmla="*/ 919453 w 2103393"/>
                <a:gd name="connsiteY12" fmla="*/ 1205845 h 1981559"/>
                <a:gd name="connsiteX13" fmla="*/ 891405 w 2103393"/>
                <a:gd name="connsiteY13" fmla="*/ 1525604 h 1981559"/>
                <a:gd name="connsiteX14" fmla="*/ 89201 w 2103393"/>
                <a:gd name="connsiteY14" fmla="*/ 1968780 h 1981559"/>
                <a:gd name="connsiteX15" fmla="*/ 577255 w 2103393"/>
                <a:gd name="connsiteY15" fmla="*/ 392422 h 1981559"/>
                <a:gd name="connsiteX16" fmla="*/ 807257 w 2103393"/>
                <a:gd name="connsiteY16" fmla="*/ 628034 h 1981559"/>
                <a:gd name="connsiteX17" fmla="*/ 969942 w 2103393"/>
                <a:gd name="connsiteY17" fmla="*/ 515838 h 1981559"/>
                <a:gd name="connsiteX18" fmla="*/ 913845 w 2103393"/>
                <a:gd name="connsiteY18" fmla="*/ 72662 h 1981559"/>
                <a:gd name="connsiteX0" fmla="*/ 913845 w 2103393"/>
                <a:gd name="connsiteY0" fmla="*/ 103017 h 2011914"/>
                <a:gd name="connsiteX1" fmla="*/ 1003601 w 2103393"/>
                <a:gd name="connsiteY1" fmla="*/ 2040 h 2011914"/>
                <a:gd name="connsiteX2" fmla="*/ 1183115 w 2103393"/>
                <a:gd name="connsiteY2" fmla="*/ 52529 h 2011914"/>
                <a:gd name="connsiteX3" fmla="*/ 1177505 w 2103393"/>
                <a:gd name="connsiteY3" fmla="*/ 540583 h 2011914"/>
                <a:gd name="connsiteX4" fmla="*/ 1312141 w 2103393"/>
                <a:gd name="connsiteY4" fmla="*/ 619120 h 2011914"/>
                <a:gd name="connsiteX5" fmla="*/ 1508484 w 2103393"/>
                <a:gd name="connsiteY5" fmla="*/ 422777 h 2011914"/>
                <a:gd name="connsiteX6" fmla="*/ 2058246 w 2103393"/>
                <a:gd name="connsiteY6" fmla="*/ 1971086 h 2011914"/>
                <a:gd name="connsiteX7" fmla="*/ 1244822 w 2103393"/>
                <a:gd name="connsiteY7" fmla="*/ 1561568 h 2011914"/>
                <a:gd name="connsiteX8" fmla="*/ 1205554 w 2103393"/>
                <a:gd name="connsiteY8" fmla="*/ 1247421 h 2011914"/>
                <a:gd name="connsiteX9" fmla="*/ 1244823 w 2103393"/>
                <a:gd name="connsiteY9" fmla="*/ 804244 h 2011914"/>
                <a:gd name="connsiteX10" fmla="*/ 1076528 w 2103393"/>
                <a:gd name="connsiteY10" fmla="*/ 658389 h 2011914"/>
                <a:gd name="connsiteX11" fmla="*/ 885795 w 2103393"/>
                <a:gd name="connsiteY11" fmla="*/ 798634 h 2011914"/>
                <a:gd name="connsiteX12" fmla="*/ 919453 w 2103393"/>
                <a:gd name="connsiteY12" fmla="*/ 1236200 h 2011914"/>
                <a:gd name="connsiteX13" fmla="*/ 891405 w 2103393"/>
                <a:gd name="connsiteY13" fmla="*/ 1555959 h 2011914"/>
                <a:gd name="connsiteX14" fmla="*/ 89201 w 2103393"/>
                <a:gd name="connsiteY14" fmla="*/ 1999135 h 2011914"/>
                <a:gd name="connsiteX15" fmla="*/ 577255 w 2103393"/>
                <a:gd name="connsiteY15" fmla="*/ 422777 h 2011914"/>
                <a:gd name="connsiteX16" fmla="*/ 807257 w 2103393"/>
                <a:gd name="connsiteY16" fmla="*/ 658389 h 2011914"/>
                <a:gd name="connsiteX17" fmla="*/ 969942 w 2103393"/>
                <a:gd name="connsiteY17" fmla="*/ 546193 h 2011914"/>
                <a:gd name="connsiteX18" fmla="*/ 913845 w 2103393"/>
                <a:gd name="connsiteY18" fmla="*/ 103017 h 2011914"/>
                <a:gd name="connsiteX0" fmla="*/ 930675 w 2103393"/>
                <a:gd name="connsiteY0" fmla="*/ 67702 h 2010258"/>
                <a:gd name="connsiteX1" fmla="*/ 1003601 w 2103393"/>
                <a:gd name="connsiteY1" fmla="*/ 384 h 2010258"/>
                <a:gd name="connsiteX2" fmla="*/ 1183115 w 2103393"/>
                <a:gd name="connsiteY2" fmla="*/ 50873 h 2010258"/>
                <a:gd name="connsiteX3" fmla="*/ 1177505 w 2103393"/>
                <a:gd name="connsiteY3" fmla="*/ 538927 h 2010258"/>
                <a:gd name="connsiteX4" fmla="*/ 1312141 w 2103393"/>
                <a:gd name="connsiteY4" fmla="*/ 617464 h 2010258"/>
                <a:gd name="connsiteX5" fmla="*/ 1508484 w 2103393"/>
                <a:gd name="connsiteY5" fmla="*/ 421121 h 2010258"/>
                <a:gd name="connsiteX6" fmla="*/ 2058246 w 2103393"/>
                <a:gd name="connsiteY6" fmla="*/ 1969430 h 2010258"/>
                <a:gd name="connsiteX7" fmla="*/ 1244822 w 2103393"/>
                <a:gd name="connsiteY7" fmla="*/ 1559912 h 2010258"/>
                <a:gd name="connsiteX8" fmla="*/ 1205554 w 2103393"/>
                <a:gd name="connsiteY8" fmla="*/ 1245765 h 2010258"/>
                <a:gd name="connsiteX9" fmla="*/ 1244823 w 2103393"/>
                <a:gd name="connsiteY9" fmla="*/ 802588 h 2010258"/>
                <a:gd name="connsiteX10" fmla="*/ 1076528 w 2103393"/>
                <a:gd name="connsiteY10" fmla="*/ 656733 h 2010258"/>
                <a:gd name="connsiteX11" fmla="*/ 885795 w 2103393"/>
                <a:gd name="connsiteY11" fmla="*/ 796978 h 2010258"/>
                <a:gd name="connsiteX12" fmla="*/ 919453 w 2103393"/>
                <a:gd name="connsiteY12" fmla="*/ 1234544 h 2010258"/>
                <a:gd name="connsiteX13" fmla="*/ 891405 w 2103393"/>
                <a:gd name="connsiteY13" fmla="*/ 1554303 h 2010258"/>
                <a:gd name="connsiteX14" fmla="*/ 89201 w 2103393"/>
                <a:gd name="connsiteY14" fmla="*/ 1997479 h 2010258"/>
                <a:gd name="connsiteX15" fmla="*/ 577255 w 2103393"/>
                <a:gd name="connsiteY15" fmla="*/ 421121 h 2010258"/>
                <a:gd name="connsiteX16" fmla="*/ 807257 w 2103393"/>
                <a:gd name="connsiteY16" fmla="*/ 656733 h 2010258"/>
                <a:gd name="connsiteX17" fmla="*/ 969942 w 2103393"/>
                <a:gd name="connsiteY17" fmla="*/ 544537 h 2010258"/>
                <a:gd name="connsiteX18" fmla="*/ 930675 w 2103393"/>
                <a:gd name="connsiteY18" fmla="*/ 67702 h 2010258"/>
                <a:gd name="connsiteX0" fmla="*/ 930675 w 2103393"/>
                <a:gd name="connsiteY0" fmla="*/ 69239 h 2011795"/>
                <a:gd name="connsiteX1" fmla="*/ 1183115 w 2103393"/>
                <a:gd name="connsiteY1" fmla="*/ 52410 h 2011795"/>
                <a:gd name="connsiteX2" fmla="*/ 1177505 w 2103393"/>
                <a:gd name="connsiteY2" fmla="*/ 540464 h 2011795"/>
                <a:gd name="connsiteX3" fmla="*/ 1312141 w 2103393"/>
                <a:gd name="connsiteY3" fmla="*/ 619001 h 2011795"/>
                <a:gd name="connsiteX4" fmla="*/ 1508484 w 2103393"/>
                <a:gd name="connsiteY4" fmla="*/ 422658 h 2011795"/>
                <a:gd name="connsiteX5" fmla="*/ 2058246 w 2103393"/>
                <a:gd name="connsiteY5" fmla="*/ 1970967 h 2011795"/>
                <a:gd name="connsiteX6" fmla="*/ 1244822 w 2103393"/>
                <a:gd name="connsiteY6" fmla="*/ 1561449 h 2011795"/>
                <a:gd name="connsiteX7" fmla="*/ 1205554 w 2103393"/>
                <a:gd name="connsiteY7" fmla="*/ 1247302 h 2011795"/>
                <a:gd name="connsiteX8" fmla="*/ 1244823 w 2103393"/>
                <a:gd name="connsiteY8" fmla="*/ 804125 h 2011795"/>
                <a:gd name="connsiteX9" fmla="*/ 1076528 w 2103393"/>
                <a:gd name="connsiteY9" fmla="*/ 658270 h 2011795"/>
                <a:gd name="connsiteX10" fmla="*/ 885795 w 2103393"/>
                <a:gd name="connsiteY10" fmla="*/ 798515 h 2011795"/>
                <a:gd name="connsiteX11" fmla="*/ 919453 w 2103393"/>
                <a:gd name="connsiteY11" fmla="*/ 1236081 h 2011795"/>
                <a:gd name="connsiteX12" fmla="*/ 891405 w 2103393"/>
                <a:gd name="connsiteY12" fmla="*/ 1555840 h 2011795"/>
                <a:gd name="connsiteX13" fmla="*/ 89201 w 2103393"/>
                <a:gd name="connsiteY13" fmla="*/ 1999016 h 2011795"/>
                <a:gd name="connsiteX14" fmla="*/ 577255 w 2103393"/>
                <a:gd name="connsiteY14" fmla="*/ 422658 h 2011795"/>
                <a:gd name="connsiteX15" fmla="*/ 807257 w 2103393"/>
                <a:gd name="connsiteY15" fmla="*/ 658270 h 2011795"/>
                <a:gd name="connsiteX16" fmla="*/ 969942 w 2103393"/>
                <a:gd name="connsiteY16" fmla="*/ 546074 h 2011795"/>
                <a:gd name="connsiteX17" fmla="*/ 930675 w 2103393"/>
                <a:gd name="connsiteY17" fmla="*/ 69239 h 2011795"/>
                <a:gd name="connsiteX0" fmla="*/ 930675 w 2103393"/>
                <a:gd name="connsiteY0" fmla="*/ 63795 h 2006351"/>
                <a:gd name="connsiteX1" fmla="*/ 1183115 w 2103393"/>
                <a:gd name="connsiteY1" fmla="*/ 46966 h 2006351"/>
                <a:gd name="connsiteX2" fmla="*/ 1177505 w 2103393"/>
                <a:gd name="connsiteY2" fmla="*/ 535020 h 2006351"/>
                <a:gd name="connsiteX3" fmla="*/ 1312141 w 2103393"/>
                <a:gd name="connsiteY3" fmla="*/ 613557 h 2006351"/>
                <a:gd name="connsiteX4" fmla="*/ 1508484 w 2103393"/>
                <a:gd name="connsiteY4" fmla="*/ 417214 h 2006351"/>
                <a:gd name="connsiteX5" fmla="*/ 2058246 w 2103393"/>
                <a:gd name="connsiteY5" fmla="*/ 1965523 h 2006351"/>
                <a:gd name="connsiteX6" fmla="*/ 1244822 w 2103393"/>
                <a:gd name="connsiteY6" fmla="*/ 1556005 h 2006351"/>
                <a:gd name="connsiteX7" fmla="*/ 1205554 w 2103393"/>
                <a:gd name="connsiteY7" fmla="*/ 1241858 h 2006351"/>
                <a:gd name="connsiteX8" fmla="*/ 1244823 w 2103393"/>
                <a:gd name="connsiteY8" fmla="*/ 798681 h 2006351"/>
                <a:gd name="connsiteX9" fmla="*/ 1076528 w 2103393"/>
                <a:gd name="connsiteY9" fmla="*/ 652826 h 2006351"/>
                <a:gd name="connsiteX10" fmla="*/ 885795 w 2103393"/>
                <a:gd name="connsiteY10" fmla="*/ 793071 h 2006351"/>
                <a:gd name="connsiteX11" fmla="*/ 919453 w 2103393"/>
                <a:gd name="connsiteY11" fmla="*/ 1230637 h 2006351"/>
                <a:gd name="connsiteX12" fmla="*/ 891405 w 2103393"/>
                <a:gd name="connsiteY12" fmla="*/ 1550396 h 2006351"/>
                <a:gd name="connsiteX13" fmla="*/ 89201 w 2103393"/>
                <a:gd name="connsiteY13" fmla="*/ 1993572 h 2006351"/>
                <a:gd name="connsiteX14" fmla="*/ 577255 w 2103393"/>
                <a:gd name="connsiteY14" fmla="*/ 417214 h 2006351"/>
                <a:gd name="connsiteX15" fmla="*/ 807257 w 2103393"/>
                <a:gd name="connsiteY15" fmla="*/ 652826 h 2006351"/>
                <a:gd name="connsiteX16" fmla="*/ 969942 w 2103393"/>
                <a:gd name="connsiteY16" fmla="*/ 540630 h 2006351"/>
                <a:gd name="connsiteX17" fmla="*/ 930675 w 2103393"/>
                <a:gd name="connsiteY17" fmla="*/ 63795 h 2006351"/>
                <a:gd name="connsiteX0" fmla="*/ 930675 w 2103393"/>
                <a:gd name="connsiteY0" fmla="*/ 51191 h 2016186"/>
                <a:gd name="connsiteX1" fmla="*/ 1183115 w 2103393"/>
                <a:gd name="connsiteY1" fmla="*/ 56801 h 2016186"/>
                <a:gd name="connsiteX2" fmla="*/ 1177505 w 2103393"/>
                <a:gd name="connsiteY2" fmla="*/ 544855 h 2016186"/>
                <a:gd name="connsiteX3" fmla="*/ 1312141 w 2103393"/>
                <a:gd name="connsiteY3" fmla="*/ 623392 h 2016186"/>
                <a:gd name="connsiteX4" fmla="*/ 1508484 w 2103393"/>
                <a:gd name="connsiteY4" fmla="*/ 427049 h 2016186"/>
                <a:gd name="connsiteX5" fmla="*/ 2058246 w 2103393"/>
                <a:gd name="connsiteY5" fmla="*/ 1975358 h 2016186"/>
                <a:gd name="connsiteX6" fmla="*/ 1244822 w 2103393"/>
                <a:gd name="connsiteY6" fmla="*/ 1565840 h 2016186"/>
                <a:gd name="connsiteX7" fmla="*/ 1205554 w 2103393"/>
                <a:gd name="connsiteY7" fmla="*/ 1251693 h 2016186"/>
                <a:gd name="connsiteX8" fmla="*/ 1244823 w 2103393"/>
                <a:gd name="connsiteY8" fmla="*/ 808516 h 2016186"/>
                <a:gd name="connsiteX9" fmla="*/ 1076528 w 2103393"/>
                <a:gd name="connsiteY9" fmla="*/ 662661 h 2016186"/>
                <a:gd name="connsiteX10" fmla="*/ 885795 w 2103393"/>
                <a:gd name="connsiteY10" fmla="*/ 802906 h 2016186"/>
                <a:gd name="connsiteX11" fmla="*/ 919453 w 2103393"/>
                <a:gd name="connsiteY11" fmla="*/ 1240472 h 2016186"/>
                <a:gd name="connsiteX12" fmla="*/ 891405 w 2103393"/>
                <a:gd name="connsiteY12" fmla="*/ 1560231 h 2016186"/>
                <a:gd name="connsiteX13" fmla="*/ 89201 w 2103393"/>
                <a:gd name="connsiteY13" fmla="*/ 2003407 h 2016186"/>
                <a:gd name="connsiteX14" fmla="*/ 577255 w 2103393"/>
                <a:gd name="connsiteY14" fmla="*/ 427049 h 2016186"/>
                <a:gd name="connsiteX15" fmla="*/ 807257 w 2103393"/>
                <a:gd name="connsiteY15" fmla="*/ 662661 h 2016186"/>
                <a:gd name="connsiteX16" fmla="*/ 969942 w 2103393"/>
                <a:gd name="connsiteY16" fmla="*/ 550465 h 2016186"/>
                <a:gd name="connsiteX17" fmla="*/ 930675 w 2103393"/>
                <a:gd name="connsiteY17" fmla="*/ 51191 h 2016186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24191 h 2051098"/>
                <a:gd name="connsiteX1" fmla="*/ 1183115 w 2103393"/>
                <a:gd name="connsiteY1" fmla="*/ 91713 h 2051098"/>
                <a:gd name="connsiteX2" fmla="*/ 1177505 w 2103393"/>
                <a:gd name="connsiteY2" fmla="*/ 579767 h 2051098"/>
                <a:gd name="connsiteX3" fmla="*/ 1312141 w 2103393"/>
                <a:gd name="connsiteY3" fmla="*/ 658304 h 2051098"/>
                <a:gd name="connsiteX4" fmla="*/ 1508484 w 2103393"/>
                <a:gd name="connsiteY4" fmla="*/ 461961 h 2051098"/>
                <a:gd name="connsiteX5" fmla="*/ 2058246 w 2103393"/>
                <a:gd name="connsiteY5" fmla="*/ 2010270 h 2051098"/>
                <a:gd name="connsiteX6" fmla="*/ 1244822 w 2103393"/>
                <a:gd name="connsiteY6" fmla="*/ 1600752 h 2051098"/>
                <a:gd name="connsiteX7" fmla="*/ 1205554 w 2103393"/>
                <a:gd name="connsiteY7" fmla="*/ 1286605 h 2051098"/>
                <a:gd name="connsiteX8" fmla="*/ 1244823 w 2103393"/>
                <a:gd name="connsiteY8" fmla="*/ 843428 h 2051098"/>
                <a:gd name="connsiteX9" fmla="*/ 1076528 w 2103393"/>
                <a:gd name="connsiteY9" fmla="*/ 697573 h 2051098"/>
                <a:gd name="connsiteX10" fmla="*/ 885795 w 2103393"/>
                <a:gd name="connsiteY10" fmla="*/ 837818 h 2051098"/>
                <a:gd name="connsiteX11" fmla="*/ 919453 w 2103393"/>
                <a:gd name="connsiteY11" fmla="*/ 1275384 h 2051098"/>
                <a:gd name="connsiteX12" fmla="*/ 891405 w 2103393"/>
                <a:gd name="connsiteY12" fmla="*/ 1595143 h 2051098"/>
                <a:gd name="connsiteX13" fmla="*/ 89201 w 2103393"/>
                <a:gd name="connsiteY13" fmla="*/ 2038319 h 2051098"/>
                <a:gd name="connsiteX14" fmla="*/ 577255 w 2103393"/>
                <a:gd name="connsiteY14" fmla="*/ 461961 h 2051098"/>
                <a:gd name="connsiteX15" fmla="*/ 807257 w 2103393"/>
                <a:gd name="connsiteY15" fmla="*/ 697573 h 2051098"/>
                <a:gd name="connsiteX16" fmla="*/ 969942 w 2103393"/>
                <a:gd name="connsiteY16" fmla="*/ 585377 h 2051098"/>
                <a:gd name="connsiteX17" fmla="*/ 930675 w 2103393"/>
                <a:gd name="connsiteY17" fmla="*/ 24191 h 2051098"/>
                <a:gd name="connsiteX0" fmla="*/ 930675 w 2103393"/>
                <a:gd name="connsiteY0" fmla="*/ 51153 h 2078060"/>
                <a:gd name="connsiteX1" fmla="*/ 1190398 w 2103393"/>
                <a:gd name="connsiteY1" fmla="*/ 49480 h 2078060"/>
                <a:gd name="connsiteX2" fmla="*/ 1177505 w 2103393"/>
                <a:gd name="connsiteY2" fmla="*/ 606729 h 2078060"/>
                <a:gd name="connsiteX3" fmla="*/ 1312141 w 2103393"/>
                <a:gd name="connsiteY3" fmla="*/ 685266 h 2078060"/>
                <a:gd name="connsiteX4" fmla="*/ 1508484 w 2103393"/>
                <a:gd name="connsiteY4" fmla="*/ 488923 h 2078060"/>
                <a:gd name="connsiteX5" fmla="*/ 2058246 w 2103393"/>
                <a:gd name="connsiteY5" fmla="*/ 2037232 h 2078060"/>
                <a:gd name="connsiteX6" fmla="*/ 1244822 w 2103393"/>
                <a:gd name="connsiteY6" fmla="*/ 1627714 h 2078060"/>
                <a:gd name="connsiteX7" fmla="*/ 1205554 w 2103393"/>
                <a:gd name="connsiteY7" fmla="*/ 1313567 h 2078060"/>
                <a:gd name="connsiteX8" fmla="*/ 1244823 w 2103393"/>
                <a:gd name="connsiteY8" fmla="*/ 870390 h 2078060"/>
                <a:gd name="connsiteX9" fmla="*/ 1076528 w 2103393"/>
                <a:gd name="connsiteY9" fmla="*/ 724535 h 2078060"/>
                <a:gd name="connsiteX10" fmla="*/ 885795 w 2103393"/>
                <a:gd name="connsiteY10" fmla="*/ 864780 h 2078060"/>
                <a:gd name="connsiteX11" fmla="*/ 919453 w 2103393"/>
                <a:gd name="connsiteY11" fmla="*/ 1302346 h 2078060"/>
                <a:gd name="connsiteX12" fmla="*/ 891405 w 2103393"/>
                <a:gd name="connsiteY12" fmla="*/ 1622105 h 2078060"/>
                <a:gd name="connsiteX13" fmla="*/ 89201 w 2103393"/>
                <a:gd name="connsiteY13" fmla="*/ 2065281 h 2078060"/>
                <a:gd name="connsiteX14" fmla="*/ 577255 w 2103393"/>
                <a:gd name="connsiteY14" fmla="*/ 488923 h 2078060"/>
                <a:gd name="connsiteX15" fmla="*/ 807257 w 2103393"/>
                <a:gd name="connsiteY15" fmla="*/ 724535 h 2078060"/>
                <a:gd name="connsiteX16" fmla="*/ 969942 w 2103393"/>
                <a:gd name="connsiteY16" fmla="*/ 612339 h 2078060"/>
                <a:gd name="connsiteX17" fmla="*/ 930675 w 2103393"/>
                <a:gd name="connsiteY17" fmla="*/ 51153 h 2078060"/>
                <a:gd name="connsiteX0" fmla="*/ 930675 w 2103393"/>
                <a:gd name="connsiteY0" fmla="*/ 57180 h 2084087"/>
                <a:gd name="connsiteX1" fmla="*/ 1190398 w 2103393"/>
                <a:gd name="connsiteY1" fmla="*/ 55507 h 2084087"/>
                <a:gd name="connsiteX2" fmla="*/ 1177505 w 2103393"/>
                <a:gd name="connsiteY2" fmla="*/ 612756 h 2084087"/>
                <a:gd name="connsiteX3" fmla="*/ 1312141 w 2103393"/>
                <a:gd name="connsiteY3" fmla="*/ 691293 h 2084087"/>
                <a:gd name="connsiteX4" fmla="*/ 1508484 w 2103393"/>
                <a:gd name="connsiteY4" fmla="*/ 494950 h 2084087"/>
                <a:gd name="connsiteX5" fmla="*/ 2058246 w 2103393"/>
                <a:gd name="connsiteY5" fmla="*/ 2043259 h 2084087"/>
                <a:gd name="connsiteX6" fmla="*/ 1244822 w 2103393"/>
                <a:gd name="connsiteY6" fmla="*/ 1633741 h 2084087"/>
                <a:gd name="connsiteX7" fmla="*/ 1205554 w 2103393"/>
                <a:gd name="connsiteY7" fmla="*/ 1319594 h 2084087"/>
                <a:gd name="connsiteX8" fmla="*/ 1244823 w 2103393"/>
                <a:gd name="connsiteY8" fmla="*/ 876417 h 2084087"/>
                <a:gd name="connsiteX9" fmla="*/ 1076528 w 2103393"/>
                <a:gd name="connsiteY9" fmla="*/ 730562 h 2084087"/>
                <a:gd name="connsiteX10" fmla="*/ 885795 w 2103393"/>
                <a:gd name="connsiteY10" fmla="*/ 870807 h 2084087"/>
                <a:gd name="connsiteX11" fmla="*/ 919453 w 2103393"/>
                <a:gd name="connsiteY11" fmla="*/ 1308373 h 2084087"/>
                <a:gd name="connsiteX12" fmla="*/ 891405 w 2103393"/>
                <a:gd name="connsiteY12" fmla="*/ 1628132 h 2084087"/>
                <a:gd name="connsiteX13" fmla="*/ 89201 w 2103393"/>
                <a:gd name="connsiteY13" fmla="*/ 2071308 h 2084087"/>
                <a:gd name="connsiteX14" fmla="*/ 577255 w 2103393"/>
                <a:gd name="connsiteY14" fmla="*/ 494950 h 2084087"/>
                <a:gd name="connsiteX15" fmla="*/ 807257 w 2103393"/>
                <a:gd name="connsiteY15" fmla="*/ 730562 h 2084087"/>
                <a:gd name="connsiteX16" fmla="*/ 969942 w 2103393"/>
                <a:gd name="connsiteY16" fmla="*/ 618366 h 2084087"/>
                <a:gd name="connsiteX17" fmla="*/ 930675 w 2103393"/>
                <a:gd name="connsiteY17" fmla="*/ 57180 h 2084087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73853 h 2100760"/>
                <a:gd name="connsiteX1" fmla="*/ 1190398 w 2103393"/>
                <a:gd name="connsiteY1" fmla="*/ 72180 h 2100760"/>
                <a:gd name="connsiteX2" fmla="*/ 1177505 w 2103393"/>
                <a:gd name="connsiteY2" fmla="*/ 629429 h 2100760"/>
                <a:gd name="connsiteX3" fmla="*/ 1312141 w 2103393"/>
                <a:gd name="connsiteY3" fmla="*/ 707966 h 2100760"/>
                <a:gd name="connsiteX4" fmla="*/ 1508484 w 2103393"/>
                <a:gd name="connsiteY4" fmla="*/ 511623 h 2100760"/>
                <a:gd name="connsiteX5" fmla="*/ 2058246 w 2103393"/>
                <a:gd name="connsiteY5" fmla="*/ 2059932 h 2100760"/>
                <a:gd name="connsiteX6" fmla="*/ 1244822 w 2103393"/>
                <a:gd name="connsiteY6" fmla="*/ 1650414 h 2100760"/>
                <a:gd name="connsiteX7" fmla="*/ 1205554 w 2103393"/>
                <a:gd name="connsiteY7" fmla="*/ 1336267 h 2100760"/>
                <a:gd name="connsiteX8" fmla="*/ 1244823 w 2103393"/>
                <a:gd name="connsiteY8" fmla="*/ 893090 h 2100760"/>
                <a:gd name="connsiteX9" fmla="*/ 1076528 w 2103393"/>
                <a:gd name="connsiteY9" fmla="*/ 747235 h 2100760"/>
                <a:gd name="connsiteX10" fmla="*/ 885795 w 2103393"/>
                <a:gd name="connsiteY10" fmla="*/ 887480 h 2100760"/>
                <a:gd name="connsiteX11" fmla="*/ 919453 w 2103393"/>
                <a:gd name="connsiteY11" fmla="*/ 1325046 h 2100760"/>
                <a:gd name="connsiteX12" fmla="*/ 891405 w 2103393"/>
                <a:gd name="connsiteY12" fmla="*/ 1644805 h 2100760"/>
                <a:gd name="connsiteX13" fmla="*/ 89201 w 2103393"/>
                <a:gd name="connsiteY13" fmla="*/ 2087981 h 2100760"/>
                <a:gd name="connsiteX14" fmla="*/ 577255 w 2103393"/>
                <a:gd name="connsiteY14" fmla="*/ 511623 h 2100760"/>
                <a:gd name="connsiteX15" fmla="*/ 807257 w 2103393"/>
                <a:gd name="connsiteY15" fmla="*/ 747235 h 2100760"/>
                <a:gd name="connsiteX16" fmla="*/ 969942 w 2103393"/>
                <a:gd name="connsiteY16" fmla="*/ 635039 h 2100760"/>
                <a:gd name="connsiteX17" fmla="*/ 930675 w 2103393"/>
                <a:gd name="connsiteY17" fmla="*/ 73853 h 2100760"/>
                <a:gd name="connsiteX0" fmla="*/ 930675 w 2103393"/>
                <a:gd name="connsiteY0" fmla="*/ 77953 h 2104860"/>
                <a:gd name="connsiteX1" fmla="*/ 1190398 w 2103393"/>
                <a:gd name="connsiteY1" fmla="*/ 76280 h 2104860"/>
                <a:gd name="connsiteX2" fmla="*/ 1177505 w 2103393"/>
                <a:gd name="connsiteY2" fmla="*/ 633529 h 2104860"/>
                <a:gd name="connsiteX3" fmla="*/ 1312141 w 2103393"/>
                <a:gd name="connsiteY3" fmla="*/ 712066 h 2104860"/>
                <a:gd name="connsiteX4" fmla="*/ 1508484 w 2103393"/>
                <a:gd name="connsiteY4" fmla="*/ 515723 h 2104860"/>
                <a:gd name="connsiteX5" fmla="*/ 2058246 w 2103393"/>
                <a:gd name="connsiteY5" fmla="*/ 2064032 h 2104860"/>
                <a:gd name="connsiteX6" fmla="*/ 1244822 w 2103393"/>
                <a:gd name="connsiteY6" fmla="*/ 1654514 h 2104860"/>
                <a:gd name="connsiteX7" fmla="*/ 1205554 w 2103393"/>
                <a:gd name="connsiteY7" fmla="*/ 1340367 h 2104860"/>
                <a:gd name="connsiteX8" fmla="*/ 1244823 w 2103393"/>
                <a:gd name="connsiteY8" fmla="*/ 897190 h 2104860"/>
                <a:gd name="connsiteX9" fmla="*/ 1076528 w 2103393"/>
                <a:gd name="connsiteY9" fmla="*/ 751335 h 2104860"/>
                <a:gd name="connsiteX10" fmla="*/ 885795 w 2103393"/>
                <a:gd name="connsiteY10" fmla="*/ 891580 h 2104860"/>
                <a:gd name="connsiteX11" fmla="*/ 919453 w 2103393"/>
                <a:gd name="connsiteY11" fmla="*/ 1329146 h 2104860"/>
                <a:gd name="connsiteX12" fmla="*/ 891405 w 2103393"/>
                <a:gd name="connsiteY12" fmla="*/ 1648905 h 2104860"/>
                <a:gd name="connsiteX13" fmla="*/ 89201 w 2103393"/>
                <a:gd name="connsiteY13" fmla="*/ 2092081 h 2104860"/>
                <a:gd name="connsiteX14" fmla="*/ 577255 w 2103393"/>
                <a:gd name="connsiteY14" fmla="*/ 515723 h 2104860"/>
                <a:gd name="connsiteX15" fmla="*/ 807257 w 2103393"/>
                <a:gd name="connsiteY15" fmla="*/ 751335 h 2104860"/>
                <a:gd name="connsiteX16" fmla="*/ 969942 w 2103393"/>
                <a:gd name="connsiteY16" fmla="*/ 639139 h 2104860"/>
                <a:gd name="connsiteX17" fmla="*/ 930675 w 2103393"/>
                <a:gd name="connsiteY17" fmla="*/ 77953 h 2104860"/>
                <a:gd name="connsiteX0" fmla="*/ 930675 w 2103393"/>
                <a:gd name="connsiteY0" fmla="*/ 71187 h 2098094"/>
                <a:gd name="connsiteX1" fmla="*/ 1190398 w 2103393"/>
                <a:gd name="connsiteY1" fmla="*/ 69514 h 2098094"/>
                <a:gd name="connsiteX2" fmla="*/ 1177505 w 2103393"/>
                <a:gd name="connsiteY2" fmla="*/ 626763 h 2098094"/>
                <a:gd name="connsiteX3" fmla="*/ 1312141 w 2103393"/>
                <a:gd name="connsiteY3" fmla="*/ 705300 h 2098094"/>
                <a:gd name="connsiteX4" fmla="*/ 1508484 w 2103393"/>
                <a:gd name="connsiteY4" fmla="*/ 508957 h 2098094"/>
                <a:gd name="connsiteX5" fmla="*/ 2058246 w 2103393"/>
                <a:gd name="connsiteY5" fmla="*/ 2057266 h 2098094"/>
                <a:gd name="connsiteX6" fmla="*/ 1244822 w 2103393"/>
                <a:gd name="connsiteY6" fmla="*/ 1647748 h 2098094"/>
                <a:gd name="connsiteX7" fmla="*/ 1205554 w 2103393"/>
                <a:gd name="connsiteY7" fmla="*/ 1333601 h 2098094"/>
                <a:gd name="connsiteX8" fmla="*/ 1244823 w 2103393"/>
                <a:gd name="connsiteY8" fmla="*/ 890424 h 2098094"/>
                <a:gd name="connsiteX9" fmla="*/ 1076528 w 2103393"/>
                <a:gd name="connsiteY9" fmla="*/ 744569 h 2098094"/>
                <a:gd name="connsiteX10" fmla="*/ 885795 w 2103393"/>
                <a:gd name="connsiteY10" fmla="*/ 884814 h 2098094"/>
                <a:gd name="connsiteX11" fmla="*/ 919453 w 2103393"/>
                <a:gd name="connsiteY11" fmla="*/ 1322380 h 2098094"/>
                <a:gd name="connsiteX12" fmla="*/ 891405 w 2103393"/>
                <a:gd name="connsiteY12" fmla="*/ 1642139 h 2098094"/>
                <a:gd name="connsiteX13" fmla="*/ 89201 w 2103393"/>
                <a:gd name="connsiteY13" fmla="*/ 2085315 h 2098094"/>
                <a:gd name="connsiteX14" fmla="*/ 577255 w 2103393"/>
                <a:gd name="connsiteY14" fmla="*/ 508957 h 2098094"/>
                <a:gd name="connsiteX15" fmla="*/ 807257 w 2103393"/>
                <a:gd name="connsiteY15" fmla="*/ 744569 h 2098094"/>
                <a:gd name="connsiteX16" fmla="*/ 969942 w 2103393"/>
                <a:gd name="connsiteY16" fmla="*/ 632373 h 2098094"/>
                <a:gd name="connsiteX17" fmla="*/ 930675 w 2103393"/>
                <a:gd name="connsiteY17" fmla="*/ 71187 h 2098094"/>
                <a:gd name="connsiteX0" fmla="*/ 930675 w 2103393"/>
                <a:gd name="connsiteY0" fmla="*/ 75207 h 2102114"/>
                <a:gd name="connsiteX1" fmla="*/ 1190398 w 2103393"/>
                <a:gd name="connsiteY1" fmla="*/ 73534 h 2102114"/>
                <a:gd name="connsiteX2" fmla="*/ 1177505 w 2103393"/>
                <a:gd name="connsiteY2" fmla="*/ 630783 h 2102114"/>
                <a:gd name="connsiteX3" fmla="*/ 1312141 w 2103393"/>
                <a:gd name="connsiteY3" fmla="*/ 709320 h 2102114"/>
                <a:gd name="connsiteX4" fmla="*/ 1508484 w 2103393"/>
                <a:gd name="connsiteY4" fmla="*/ 512977 h 2102114"/>
                <a:gd name="connsiteX5" fmla="*/ 2058246 w 2103393"/>
                <a:gd name="connsiteY5" fmla="*/ 2061286 h 2102114"/>
                <a:gd name="connsiteX6" fmla="*/ 1244822 w 2103393"/>
                <a:gd name="connsiteY6" fmla="*/ 1651768 h 2102114"/>
                <a:gd name="connsiteX7" fmla="*/ 1205554 w 2103393"/>
                <a:gd name="connsiteY7" fmla="*/ 1337621 h 2102114"/>
                <a:gd name="connsiteX8" fmla="*/ 1244823 w 2103393"/>
                <a:gd name="connsiteY8" fmla="*/ 894444 h 2102114"/>
                <a:gd name="connsiteX9" fmla="*/ 1076528 w 2103393"/>
                <a:gd name="connsiteY9" fmla="*/ 748589 h 2102114"/>
                <a:gd name="connsiteX10" fmla="*/ 885795 w 2103393"/>
                <a:gd name="connsiteY10" fmla="*/ 888834 h 2102114"/>
                <a:gd name="connsiteX11" fmla="*/ 919453 w 2103393"/>
                <a:gd name="connsiteY11" fmla="*/ 1326400 h 2102114"/>
                <a:gd name="connsiteX12" fmla="*/ 891405 w 2103393"/>
                <a:gd name="connsiteY12" fmla="*/ 1646159 h 2102114"/>
                <a:gd name="connsiteX13" fmla="*/ 89201 w 2103393"/>
                <a:gd name="connsiteY13" fmla="*/ 2089335 h 2102114"/>
                <a:gd name="connsiteX14" fmla="*/ 577255 w 2103393"/>
                <a:gd name="connsiteY14" fmla="*/ 512977 h 2102114"/>
                <a:gd name="connsiteX15" fmla="*/ 807257 w 2103393"/>
                <a:gd name="connsiteY15" fmla="*/ 748589 h 2102114"/>
                <a:gd name="connsiteX16" fmla="*/ 969942 w 2103393"/>
                <a:gd name="connsiteY16" fmla="*/ 636393 h 2102114"/>
                <a:gd name="connsiteX17" fmla="*/ 930675 w 2103393"/>
                <a:gd name="connsiteY17" fmla="*/ 75207 h 210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03393" h="2102114">
                  <a:moveTo>
                    <a:pt x="930675" y="75207"/>
                  </a:moveTo>
                  <a:cubicBezTo>
                    <a:pt x="914336" y="-26367"/>
                    <a:pt x="1202803" y="-23213"/>
                    <a:pt x="1190398" y="73534"/>
                  </a:cubicBezTo>
                  <a:lnTo>
                    <a:pt x="1177505" y="630783"/>
                  </a:lnTo>
                  <a:lnTo>
                    <a:pt x="1312141" y="709320"/>
                  </a:lnTo>
                  <a:cubicBezTo>
                    <a:pt x="1349539" y="621433"/>
                    <a:pt x="1403768" y="466228"/>
                    <a:pt x="1508484" y="512977"/>
                  </a:cubicBezTo>
                  <a:cubicBezTo>
                    <a:pt x="1961009" y="692492"/>
                    <a:pt x="2211581" y="1696648"/>
                    <a:pt x="2058246" y="2061286"/>
                  </a:cubicBezTo>
                  <a:cubicBezTo>
                    <a:pt x="1912391" y="2233320"/>
                    <a:pt x="1542142" y="1816322"/>
                    <a:pt x="1244822" y="1651768"/>
                  </a:cubicBezTo>
                  <a:cubicBezTo>
                    <a:pt x="1113927" y="1590061"/>
                    <a:pt x="1184984" y="1466646"/>
                    <a:pt x="1205554" y="1337621"/>
                  </a:cubicBezTo>
                  <a:cubicBezTo>
                    <a:pt x="1233603" y="1238514"/>
                    <a:pt x="1127017" y="1161846"/>
                    <a:pt x="1244823" y="894444"/>
                  </a:cubicBezTo>
                  <a:cubicBezTo>
                    <a:pt x="1188725" y="845826"/>
                    <a:pt x="1155065" y="802817"/>
                    <a:pt x="1076528" y="748589"/>
                  </a:cubicBezTo>
                  <a:cubicBezTo>
                    <a:pt x="973682" y="789728"/>
                    <a:pt x="949373" y="842086"/>
                    <a:pt x="885795" y="888834"/>
                  </a:cubicBezTo>
                  <a:cubicBezTo>
                    <a:pt x="951243" y="1053389"/>
                    <a:pt x="898883" y="1240382"/>
                    <a:pt x="919453" y="1326400"/>
                  </a:cubicBezTo>
                  <a:cubicBezTo>
                    <a:pt x="930673" y="1432986"/>
                    <a:pt x="1003602" y="1595671"/>
                    <a:pt x="891405" y="1646159"/>
                  </a:cubicBezTo>
                  <a:cubicBezTo>
                    <a:pt x="685711" y="1737785"/>
                    <a:pt x="311722" y="2121123"/>
                    <a:pt x="89201" y="2089335"/>
                  </a:cubicBezTo>
                  <a:cubicBezTo>
                    <a:pt x="-118362" y="2035107"/>
                    <a:pt x="33103" y="774768"/>
                    <a:pt x="577255" y="512977"/>
                  </a:cubicBezTo>
                  <a:cubicBezTo>
                    <a:pt x="704411" y="464359"/>
                    <a:pt x="736199" y="673791"/>
                    <a:pt x="807257" y="748589"/>
                  </a:cubicBezTo>
                  <a:lnTo>
                    <a:pt x="969942" y="636393"/>
                  </a:lnTo>
                  <a:cubicBezTo>
                    <a:pt x="968072" y="483058"/>
                    <a:pt x="947112" y="235825"/>
                    <a:pt x="930675" y="752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74A4F79-AFE4-4D4A-B4A8-F09F3F6DF1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4680" y="2367686"/>
              <a:ext cx="360000" cy="299814"/>
            </a:xfrm>
            <a:custGeom>
              <a:avLst/>
              <a:gdLst/>
              <a:ahLst/>
              <a:cxnLst/>
              <a:rect l="l" t="t" r="r" b="b"/>
              <a:pathLst>
                <a:path w="3240001" h="2698329">
                  <a:moveTo>
                    <a:pt x="2548075" y="5025"/>
                  </a:moveTo>
                  <a:cubicBezTo>
                    <a:pt x="2888705" y="21427"/>
                    <a:pt x="3205543" y="144443"/>
                    <a:pt x="3236875" y="324866"/>
                  </a:cubicBezTo>
                  <a:cubicBezTo>
                    <a:pt x="3272384" y="584869"/>
                    <a:pt x="3000845" y="793843"/>
                    <a:pt x="2654112" y="922630"/>
                  </a:cubicBezTo>
                  <a:cubicBezTo>
                    <a:pt x="2512076" y="1002818"/>
                    <a:pt x="2288579" y="1396468"/>
                    <a:pt x="2077615" y="1155904"/>
                  </a:cubicBezTo>
                  <a:cubicBezTo>
                    <a:pt x="1902159" y="985808"/>
                    <a:pt x="1914692" y="662627"/>
                    <a:pt x="1946024" y="426923"/>
                  </a:cubicBezTo>
                  <a:cubicBezTo>
                    <a:pt x="1958557" y="234957"/>
                    <a:pt x="1977355" y="79442"/>
                    <a:pt x="2209208" y="25983"/>
                  </a:cubicBezTo>
                  <a:cubicBezTo>
                    <a:pt x="2318345" y="5936"/>
                    <a:pt x="2434532" y="-443"/>
                    <a:pt x="2548075" y="5025"/>
                  </a:cubicBezTo>
                  <a:close/>
                  <a:moveTo>
                    <a:pt x="1184195" y="86"/>
                  </a:moveTo>
                  <a:cubicBezTo>
                    <a:pt x="1412849" y="2955"/>
                    <a:pt x="1621488" y="77771"/>
                    <a:pt x="1732975" y="244677"/>
                  </a:cubicBezTo>
                  <a:cubicBezTo>
                    <a:pt x="1866656" y="436642"/>
                    <a:pt x="1793548" y="672347"/>
                    <a:pt x="1801904" y="871602"/>
                  </a:cubicBezTo>
                  <a:cubicBezTo>
                    <a:pt x="1820702" y="1041698"/>
                    <a:pt x="1996160" y="1255532"/>
                    <a:pt x="1889631" y="1396469"/>
                  </a:cubicBezTo>
                  <a:cubicBezTo>
                    <a:pt x="1714174" y="1644320"/>
                    <a:pt x="1482324" y="1717219"/>
                    <a:pt x="1300601" y="1906754"/>
                  </a:cubicBezTo>
                  <a:cubicBezTo>
                    <a:pt x="1068750" y="2152178"/>
                    <a:pt x="736639" y="2754803"/>
                    <a:pt x="442124" y="2694054"/>
                  </a:cubicBezTo>
                  <a:cubicBezTo>
                    <a:pt x="189385" y="2609005"/>
                    <a:pt x="149697" y="2276103"/>
                    <a:pt x="78680" y="2016101"/>
                  </a:cubicBezTo>
                  <a:cubicBezTo>
                    <a:pt x="-50823" y="1442635"/>
                    <a:pt x="-61268" y="759824"/>
                    <a:pt x="366928" y="302996"/>
                  </a:cubicBezTo>
                  <a:cubicBezTo>
                    <a:pt x="563141" y="111638"/>
                    <a:pt x="890211" y="-3604"/>
                    <a:pt x="1184195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BCC3851-9D55-43DF-A278-A2A7A4384C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8280" y="3173399"/>
              <a:ext cx="319975" cy="319975"/>
            </a:xfrm>
            <a:custGeom>
              <a:avLst/>
              <a:gdLst>
                <a:gd name="connsiteX0" fmla="*/ 1054645 w 3259303"/>
                <a:gd name="connsiteY0" fmla="*/ 0 h 3248084"/>
                <a:gd name="connsiteX1" fmla="*/ 1469772 w 3259303"/>
                <a:gd name="connsiteY1" fmla="*/ 28049 h 3248084"/>
                <a:gd name="connsiteX2" fmla="*/ 1682945 w 3259303"/>
                <a:gd name="connsiteY2" fmla="*/ 740496 h 3248084"/>
                <a:gd name="connsiteX3" fmla="*/ 2417830 w 3259303"/>
                <a:gd name="connsiteY3" fmla="*/ 566592 h 3248084"/>
                <a:gd name="connsiteX4" fmla="*/ 3259303 w 3259303"/>
                <a:gd name="connsiteY4" fmla="*/ 1834410 h 3248084"/>
                <a:gd name="connsiteX5" fmla="*/ 2311244 w 3259303"/>
                <a:gd name="connsiteY5" fmla="*/ 3113448 h 3248084"/>
                <a:gd name="connsiteX6" fmla="*/ 622689 w 3259303"/>
                <a:gd name="connsiteY6" fmla="*/ 2670273 h 3248084"/>
                <a:gd name="connsiteX7" fmla="*/ 398297 w 3259303"/>
                <a:gd name="connsiteY7" fmla="*/ 3248084 h 3248084"/>
                <a:gd name="connsiteX8" fmla="*/ 0 w 3259303"/>
                <a:gd name="connsiteY8" fmla="*/ 3242474 h 3248084"/>
                <a:gd name="connsiteX9" fmla="*/ 218783 w 3259303"/>
                <a:gd name="connsiteY9" fmla="*/ 2333684 h 3248084"/>
                <a:gd name="connsiteX10" fmla="*/ 1593187 w 3259303"/>
                <a:gd name="connsiteY10" fmla="*/ 1997095 h 3248084"/>
                <a:gd name="connsiteX11" fmla="*/ 1250989 w 3259303"/>
                <a:gd name="connsiteY11" fmla="*/ 964889 h 3248084"/>
                <a:gd name="connsiteX12" fmla="*/ 1054645 w 3259303"/>
                <a:gd name="connsiteY12" fmla="*/ 0 h 3248084"/>
                <a:gd name="connsiteX0" fmla="*/ 1054645 w 3259303"/>
                <a:gd name="connsiteY0" fmla="*/ 0 h 3225645"/>
                <a:gd name="connsiteX1" fmla="*/ 1469772 w 3259303"/>
                <a:gd name="connsiteY1" fmla="*/ 5610 h 3225645"/>
                <a:gd name="connsiteX2" fmla="*/ 1682945 w 3259303"/>
                <a:gd name="connsiteY2" fmla="*/ 718057 h 3225645"/>
                <a:gd name="connsiteX3" fmla="*/ 2417830 w 3259303"/>
                <a:gd name="connsiteY3" fmla="*/ 544153 h 3225645"/>
                <a:gd name="connsiteX4" fmla="*/ 3259303 w 3259303"/>
                <a:gd name="connsiteY4" fmla="*/ 1811971 h 3225645"/>
                <a:gd name="connsiteX5" fmla="*/ 2311244 w 3259303"/>
                <a:gd name="connsiteY5" fmla="*/ 3091009 h 3225645"/>
                <a:gd name="connsiteX6" fmla="*/ 622689 w 3259303"/>
                <a:gd name="connsiteY6" fmla="*/ 2647834 h 3225645"/>
                <a:gd name="connsiteX7" fmla="*/ 398297 w 3259303"/>
                <a:gd name="connsiteY7" fmla="*/ 3225645 h 3225645"/>
                <a:gd name="connsiteX8" fmla="*/ 0 w 3259303"/>
                <a:gd name="connsiteY8" fmla="*/ 3220035 h 3225645"/>
                <a:gd name="connsiteX9" fmla="*/ 218783 w 3259303"/>
                <a:gd name="connsiteY9" fmla="*/ 2311245 h 3225645"/>
                <a:gd name="connsiteX10" fmla="*/ 1593187 w 3259303"/>
                <a:gd name="connsiteY10" fmla="*/ 1974656 h 3225645"/>
                <a:gd name="connsiteX11" fmla="*/ 1250989 w 3259303"/>
                <a:gd name="connsiteY11" fmla="*/ 942450 h 3225645"/>
                <a:gd name="connsiteX12" fmla="*/ 1054645 w 3259303"/>
                <a:gd name="connsiteY12" fmla="*/ 0 h 3225645"/>
                <a:gd name="connsiteX0" fmla="*/ 1054645 w 3259303"/>
                <a:gd name="connsiteY0" fmla="*/ 0 h 3242475"/>
                <a:gd name="connsiteX1" fmla="*/ 1469772 w 3259303"/>
                <a:gd name="connsiteY1" fmla="*/ 22440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54645 w 3259303"/>
                <a:gd name="connsiteY0" fmla="*/ 0 h 3242475"/>
                <a:gd name="connsiteX1" fmla="*/ 1464162 w 3259303"/>
                <a:gd name="connsiteY1" fmla="*/ 1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65864 w 3259303"/>
                <a:gd name="connsiteY0" fmla="*/ 5609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5609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04156 w 3197595"/>
                <a:gd name="connsiteY0" fmla="*/ 16828 h 3242474"/>
                <a:gd name="connsiteX1" fmla="*/ 1402454 w 3197595"/>
                <a:gd name="connsiteY1" fmla="*/ 0 h 3242474"/>
                <a:gd name="connsiteX2" fmla="*/ 1621237 w 3197595"/>
                <a:gd name="connsiteY2" fmla="*/ 734886 h 3242474"/>
                <a:gd name="connsiteX3" fmla="*/ 2356122 w 3197595"/>
                <a:gd name="connsiteY3" fmla="*/ 560982 h 3242474"/>
                <a:gd name="connsiteX4" fmla="*/ 3197595 w 3197595"/>
                <a:gd name="connsiteY4" fmla="*/ 1828800 h 3242474"/>
                <a:gd name="connsiteX5" fmla="*/ 2249536 w 3197595"/>
                <a:gd name="connsiteY5" fmla="*/ 3107838 h 3242474"/>
                <a:gd name="connsiteX6" fmla="*/ 560981 w 3197595"/>
                <a:gd name="connsiteY6" fmla="*/ 2664663 h 3242474"/>
                <a:gd name="connsiteX7" fmla="*/ 336589 w 3197595"/>
                <a:gd name="connsiteY7" fmla="*/ 3242474 h 3242474"/>
                <a:gd name="connsiteX8" fmla="*/ 0 w 3197595"/>
                <a:gd name="connsiteY8" fmla="*/ 3236864 h 3242474"/>
                <a:gd name="connsiteX9" fmla="*/ 387077 w 3197595"/>
                <a:gd name="connsiteY9" fmla="*/ 2232708 h 3242474"/>
                <a:gd name="connsiteX10" fmla="*/ 1514650 w 3197595"/>
                <a:gd name="connsiteY10" fmla="*/ 1991485 h 3242474"/>
                <a:gd name="connsiteX11" fmla="*/ 1189281 w 3197595"/>
                <a:gd name="connsiteY11" fmla="*/ 959279 h 3242474"/>
                <a:gd name="connsiteX12" fmla="*/ 1004156 w 3197595"/>
                <a:gd name="connsiteY12" fmla="*/ 16828 h 3242474"/>
                <a:gd name="connsiteX0" fmla="*/ 1011476 w 3204915"/>
                <a:gd name="connsiteY0" fmla="*/ 16828 h 3242474"/>
                <a:gd name="connsiteX1" fmla="*/ 1409774 w 3204915"/>
                <a:gd name="connsiteY1" fmla="*/ 0 h 3242474"/>
                <a:gd name="connsiteX2" fmla="*/ 1628557 w 3204915"/>
                <a:gd name="connsiteY2" fmla="*/ 734886 h 3242474"/>
                <a:gd name="connsiteX3" fmla="*/ 2363442 w 3204915"/>
                <a:gd name="connsiteY3" fmla="*/ 560982 h 3242474"/>
                <a:gd name="connsiteX4" fmla="*/ 3204915 w 3204915"/>
                <a:gd name="connsiteY4" fmla="*/ 1828800 h 3242474"/>
                <a:gd name="connsiteX5" fmla="*/ 2256856 w 3204915"/>
                <a:gd name="connsiteY5" fmla="*/ 3107838 h 3242474"/>
                <a:gd name="connsiteX6" fmla="*/ 568301 w 3204915"/>
                <a:gd name="connsiteY6" fmla="*/ 2664663 h 3242474"/>
                <a:gd name="connsiteX7" fmla="*/ 343909 w 3204915"/>
                <a:gd name="connsiteY7" fmla="*/ 3242474 h 3242474"/>
                <a:gd name="connsiteX8" fmla="*/ 7320 w 3204915"/>
                <a:gd name="connsiteY8" fmla="*/ 3236864 h 3242474"/>
                <a:gd name="connsiteX9" fmla="*/ 394397 w 3204915"/>
                <a:gd name="connsiteY9" fmla="*/ 2232708 h 3242474"/>
                <a:gd name="connsiteX10" fmla="*/ 1521970 w 3204915"/>
                <a:gd name="connsiteY10" fmla="*/ 1991485 h 3242474"/>
                <a:gd name="connsiteX11" fmla="*/ 1196601 w 3204915"/>
                <a:gd name="connsiteY11" fmla="*/ 959279 h 3242474"/>
                <a:gd name="connsiteX12" fmla="*/ 1011476 w 3204915"/>
                <a:gd name="connsiteY12" fmla="*/ 16828 h 3242474"/>
                <a:gd name="connsiteX0" fmla="*/ 1007292 w 3200731"/>
                <a:gd name="connsiteY0" fmla="*/ 16828 h 3242474"/>
                <a:gd name="connsiteX1" fmla="*/ 1405590 w 3200731"/>
                <a:gd name="connsiteY1" fmla="*/ 0 h 3242474"/>
                <a:gd name="connsiteX2" fmla="*/ 1624373 w 3200731"/>
                <a:gd name="connsiteY2" fmla="*/ 734886 h 3242474"/>
                <a:gd name="connsiteX3" fmla="*/ 2359258 w 3200731"/>
                <a:gd name="connsiteY3" fmla="*/ 560982 h 3242474"/>
                <a:gd name="connsiteX4" fmla="*/ 3200731 w 3200731"/>
                <a:gd name="connsiteY4" fmla="*/ 1828800 h 3242474"/>
                <a:gd name="connsiteX5" fmla="*/ 2252672 w 3200731"/>
                <a:gd name="connsiteY5" fmla="*/ 3107838 h 3242474"/>
                <a:gd name="connsiteX6" fmla="*/ 564117 w 3200731"/>
                <a:gd name="connsiteY6" fmla="*/ 2664663 h 3242474"/>
                <a:gd name="connsiteX7" fmla="*/ 339725 w 3200731"/>
                <a:gd name="connsiteY7" fmla="*/ 3242474 h 3242474"/>
                <a:gd name="connsiteX8" fmla="*/ 3136 w 3200731"/>
                <a:gd name="connsiteY8" fmla="*/ 3236864 h 3242474"/>
                <a:gd name="connsiteX9" fmla="*/ 390213 w 3200731"/>
                <a:gd name="connsiteY9" fmla="*/ 2232708 h 3242474"/>
                <a:gd name="connsiteX10" fmla="*/ 1517786 w 3200731"/>
                <a:gd name="connsiteY10" fmla="*/ 1991485 h 3242474"/>
                <a:gd name="connsiteX11" fmla="*/ 1192417 w 3200731"/>
                <a:gd name="connsiteY11" fmla="*/ 959279 h 3242474"/>
                <a:gd name="connsiteX12" fmla="*/ 1007292 w 3200731"/>
                <a:gd name="connsiteY12" fmla="*/ 16828 h 3242474"/>
                <a:gd name="connsiteX0" fmla="*/ 1051443 w 3244882"/>
                <a:gd name="connsiteY0" fmla="*/ 16828 h 3242474"/>
                <a:gd name="connsiteX1" fmla="*/ 1449741 w 3244882"/>
                <a:gd name="connsiteY1" fmla="*/ 0 h 3242474"/>
                <a:gd name="connsiteX2" fmla="*/ 1668524 w 3244882"/>
                <a:gd name="connsiteY2" fmla="*/ 734886 h 3242474"/>
                <a:gd name="connsiteX3" fmla="*/ 2403409 w 3244882"/>
                <a:gd name="connsiteY3" fmla="*/ 560982 h 3242474"/>
                <a:gd name="connsiteX4" fmla="*/ 3244882 w 3244882"/>
                <a:gd name="connsiteY4" fmla="*/ 1828800 h 3242474"/>
                <a:gd name="connsiteX5" fmla="*/ 2296823 w 3244882"/>
                <a:gd name="connsiteY5" fmla="*/ 3107838 h 3242474"/>
                <a:gd name="connsiteX6" fmla="*/ 608268 w 3244882"/>
                <a:gd name="connsiteY6" fmla="*/ 2664663 h 3242474"/>
                <a:gd name="connsiteX7" fmla="*/ 383876 w 3244882"/>
                <a:gd name="connsiteY7" fmla="*/ 3242474 h 3242474"/>
                <a:gd name="connsiteX8" fmla="*/ 2408 w 3244882"/>
                <a:gd name="connsiteY8" fmla="*/ 3236864 h 3242474"/>
                <a:gd name="connsiteX9" fmla="*/ 434364 w 3244882"/>
                <a:gd name="connsiteY9" fmla="*/ 2232708 h 3242474"/>
                <a:gd name="connsiteX10" fmla="*/ 1561937 w 3244882"/>
                <a:gd name="connsiteY10" fmla="*/ 1991485 h 3242474"/>
                <a:gd name="connsiteX11" fmla="*/ 1236568 w 3244882"/>
                <a:gd name="connsiteY11" fmla="*/ 959279 h 3242474"/>
                <a:gd name="connsiteX12" fmla="*/ 1051443 w 3244882"/>
                <a:gd name="connsiteY12" fmla="*/ 16828 h 3242474"/>
                <a:gd name="connsiteX0" fmla="*/ 1049313 w 3242752"/>
                <a:gd name="connsiteY0" fmla="*/ 16828 h 3242474"/>
                <a:gd name="connsiteX1" fmla="*/ 1447611 w 3242752"/>
                <a:gd name="connsiteY1" fmla="*/ 0 h 3242474"/>
                <a:gd name="connsiteX2" fmla="*/ 1666394 w 3242752"/>
                <a:gd name="connsiteY2" fmla="*/ 734886 h 3242474"/>
                <a:gd name="connsiteX3" fmla="*/ 2401279 w 3242752"/>
                <a:gd name="connsiteY3" fmla="*/ 560982 h 3242474"/>
                <a:gd name="connsiteX4" fmla="*/ 3242752 w 3242752"/>
                <a:gd name="connsiteY4" fmla="*/ 1828800 h 3242474"/>
                <a:gd name="connsiteX5" fmla="*/ 2294693 w 3242752"/>
                <a:gd name="connsiteY5" fmla="*/ 3107838 h 3242474"/>
                <a:gd name="connsiteX6" fmla="*/ 606138 w 3242752"/>
                <a:gd name="connsiteY6" fmla="*/ 2664663 h 3242474"/>
                <a:gd name="connsiteX7" fmla="*/ 381746 w 3242752"/>
                <a:gd name="connsiteY7" fmla="*/ 3242474 h 3242474"/>
                <a:gd name="connsiteX8" fmla="*/ 278 w 3242752"/>
                <a:gd name="connsiteY8" fmla="*/ 3236864 h 3242474"/>
                <a:gd name="connsiteX9" fmla="*/ 432234 w 3242752"/>
                <a:gd name="connsiteY9" fmla="*/ 2232708 h 3242474"/>
                <a:gd name="connsiteX10" fmla="*/ 1559807 w 3242752"/>
                <a:gd name="connsiteY10" fmla="*/ 1991485 h 3242474"/>
                <a:gd name="connsiteX11" fmla="*/ 1234438 w 3242752"/>
                <a:gd name="connsiteY11" fmla="*/ 959279 h 3242474"/>
                <a:gd name="connsiteX12" fmla="*/ 1049313 w 3242752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34409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516103 w 3203206"/>
                <a:gd name="connsiteY9" fmla="*/ 224953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03570" h="3242474">
                  <a:moveTo>
                    <a:pt x="1049035" y="16828"/>
                  </a:moveTo>
                  <a:lnTo>
                    <a:pt x="1447333" y="0"/>
                  </a:lnTo>
                  <a:cubicBezTo>
                    <a:pt x="1441724" y="284231"/>
                    <a:pt x="1413674" y="613340"/>
                    <a:pt x="1666116" y="734886"/>
                  </a:cubicBezTo>
                  <a:cubicBezTo>
                    <a:pt x="1888639" y="783504"/>
                    <a:pt x="1937256" y="473095"/>
                    <a:pt x="2401001" y="560982"/>
                  </a:cubicBezTo>
                  <a:cubicBezTo>
                    <a:pt x="2875965" y="635779"/>
                    <a:pt x="3216295" y="1035945"/>
                    <a:pt x="3203206" y="1834409"/>
                  </a:cubicBezTo>
                  <a:cubicBezTo>
                    <a:pt x="3175156" y="2587994"/>
                    <a:pt x="2844177" y="2814257"/>
                    <a:pt x="2300025" y="3046130"/>
                  </a:cubicBezTo>
                  <a:cubicBezTo>
                    <a:pt x="1406194" y="3347190"/>
                    <a:pt x="820903" y="2705801"/>
                    <a:pt x="605860" y="2664663"/>
                  </a:cubicBezTo>
                  <a:cubicBezTo>
                    <a:pt x="379598" y="2621655"/>
                    <a:pt x="355288" y="2954503"/>
                    <a:pt x="381468" y="3242474"/>
                  </a:cubicBezTo>
                  <a:lnTo>
                    <a:pt x="0" y="3236864"/>
                  </a:lnTo>
                  <a:cubicBezTo>
                    <a:pt x="9350" y="2823607"/>
                    <a:pt x="-31788" y="2191567"/>
                    <a:pt x="516103" y="2249538"/>
                  </a:cubicBezTo>
                  <a:cubicBezTo>
                    <a:pt x="918138" y="2305637"/>
                    <a:pt x="1303347" y="2423441"/>
                    <a:pt x="1559529" y="1991485"/>
                  </a:cubicBezTo>
                  <a:cubicBezTo>
                    <a:pt x="1720344" y="1686686"/>
                    <a:pt x="1701645" y="1337006"/>
                    <a:pt x="1234160" y="959279"/>
                  </a:cubicBezTo>
                  <a:cubicBezTo>
                    <a:pt x="1155622" y="891961"/>
                    <a:pt x="981717" y="516102"/>
                    <a:pt x="1049035" y="168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FE8812A-2324-4CC4-89C3-41A4926244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1712" y="3209371"/>
              <a:ext cx="360000" cy="304000"/>
            </a:xfrm>
            <a:custGeom>
              <a:avLst/>
              <a:gdLst/>
              <a:ahLst/>
              <a:cxnLst/>
              <a:rect l="l" t="t" r="r" b="b"/>
              <a:pathLst>
                <a:path w="3213653" h="2719059">
                  <a:moveTo>
                    <a:pt x="1378151" y="1333546"/>
                  </a:moveTo>
                  <a:cubicBezTo>
                    <a:pt x="1319627" y="1375402"/>
                    <a:pt x="1250513" y="1400241"/>
                    <a:pt x="1177640" y="1404742"/>
                  </a:cubicBezTo>
                  <a:cubicBezTo>
                    <a:pt x="1183273" y="1421668"/>
                    <a:pt x="1185388" y="1439329"/>
                    <a:pt x="1185029" y="1457608"/>
                  </a:cubicBezTo>
                  <a:lnTo>
                    <a:pt x="1182201" y="1517198"/>
                  </a:lnTo>
                  <a:cubicBezTo>
                    <a:pt x="1256472" y="1514781"/>
                    <a:pt x="1326341" y="1484168"/>
                    <a:pt x="1378151" y="1432005"/>
                  </a:cubicBezTo>
                  <a:close/>
                  <a:moveTo>
                    <a:pt x="1765736" y="0"/>
                  </a:moveTo>
                  <a:cubicBezTo>
                    <a:pt x="1820598" y="0"/>
                    <a:pt x="1865072" y="44474"/>
                    <a:pt x="1865072" y="99336"/>
                  </a:cubicBezTo>
                  <a:lnTo>
                    <a:pt x="1865072" y="1145199"/>
                  </a:lnTo>
                  <a:cubicBezTo>
                    <a:pt x="1927584" y="1198906"/>
                    <a:pt x="2002197" y="1234373"/>
                    <a:pt x="2081262" y="1252128"/>
                  </a:cubicBezTo>
                  <a:cubicBezTo>
                    <a:pt x="2096727" y="1219747"/>
                    <a:pt x="2112543" y="1186289"/>
                    <a:pt x="2123992" y="1149920"/>
                  </a:cubicBezTo>
                  <a:cubicBezTo>
                    <a:pt x="1899600" y="1041464"/>
                    <a:pt x="1832282" y="585198"/>
                    <a:pt x="1933258" y="437473"/>
                  </a:cubicBezTo>
                  <a:cubicBezTo>
                    <a:pt x="2028156" y="327848"/>
                    <a:pt x="2131647" y="265468"/>
                    <a:pt x="2345195" y="261608"/>
                  </a:cubicBezTo>
                  <a:cubicBezTo>
                    <a:pt x="2375702" y="261056"/>
                    <a:pt x="2408455" y="261699"/>
                    <a:pt x="2443750" y="263569"/>
                  </a:cubicBezTo>
                  <a:cubicBezTo>
                    <a:pt x="2954244" y="291618"/>
                    <a:pt x="3189856" y="886259"/>
                    <a:pt x="3206686" y="1323824"/>
                  </a:cubicBezTo>
                  <a:cubicBezTo>
                    <a:pt x="3247823" y="2015701"/>
                    <a:pt x="3103839" y="2270013"/>
                    <a:pt x="2853267" y="2462617"/>
                  </a:cubicBezTo>
                  <a:cubicBezTo>
                    <a:pt x="2511068" y="2735627"/>
                    <a:pt x="2157650" y="2470097"/>
                    <a:pt x="2084722" y="2170906"/>
                  </a:cubicBezTo>
                  <a:cubicBezTo>
                    <a:pt x="2058544" y="2038140"/>
                    <a:pt x="2127730" y="1922204"/>
                    <a:pt x="2202528" y="1800658"/>
                  </a:cubicBezTo>
                  <a:lnTo>
                    <a:pt x="2143866" y="1730900"/>
                  </a:lnTo>
                  <a:cubicBezTo>
                    <a:pt x="2096151" y="1741682"/>
                    <a:pt x="2046910" y="1746675"/>
                    <a:pt x="1997032" y="1746402"/>
                  </a:cubicBezTo>
                  <a:lnTo>
                    <a:pt x="1887189" y="1736891"/>
                  </a:lnTo>
                  <a:lnTo>
                    <a:pt x="1887189" y="2619722"/>
                  </a:lnTo>
                  <a:cubicBezTo>
                    <a:pt x="1887189" y="2674584"/>
                    <a:pt x="1842715" y="2719058"/>
                    <a:pt x="1787853" y="2719058"/>
                  </a:cubicBezTo>
                  <a:cubicBezTo>
                    <a:pt x="1732991" y="2719058"/>
                    <a:pt x="1688517" y="2674584"/>
                    <a:pt x="1688517" y="2619722"/>
                  </a:cubicBezTo>
                  <a:lnTo>
                    <a:pt x="1688517" y="1730093"/>
                  </a:lnTo>
                  <a:cubicBezTo>
                    <a:pt x="1688517" y="1710960"/>
                    <a:pt x="1693926" y="1693091"/>
                    <a:pt x="1704798" y="1678857"/>
                  </a:cubicBezTo>
                  <a:cubicBezTo>
                    <a:pt x="1659024" y="1659660"/>
                    <a:pt x="1616387" y="1633873"/>
                    <a:pt x="1576823" y="1603655"/>
                  </a:cubicBezTo>
                  <a:lnTo>
                    <a:pt x="1576823" y="2619723"/>
                  </a:lnTo>
                  <a:cubicBezTo>
                    <a:pt x="1576823" y="2674585"/>
                    <a:pt x="1532349" y="2719059"/>
                    <a:pt x="1477487" y="2719059"/>
                  </a:cubicBezTo>
                  <a:cubicBezTo>
                    <a:pt x="1422625" y="2719059"/>
                    <a:pt x="1378151" y="2674585"/>
                    <a:pt x="1378151" y="2619723"/>
                  </a:cubicBezTo>
                  <a:lnTo>
                    <a:pt x="1378151" y="1615564"/>
                  </a:lnTo>
                  <a:cubicBezTo>
                    <a:pt x="1313743" y="1650180"/>
                    <a:pt x="1240907" y="1668612"/>
                    <a:pt x="1165758" y="1668570"/>
                  </a:cubicBezTo>
                  <a:lnTo>
                    <a:pt x="1143358" y="1665899"/>
                  </a:lnTo>
                  <a:cubicBezTo>
                    <a:pt x="1108602" y="1733381"/>
                    <a:pt x="1056017" y="1769960"/>
                    <a:pt x="1011125" y="1833465"/>
                  </a:cubicBezTo>
                  <a:cubicBezTo>
                    <a:pt x="1085923" y="1955011"/>
                    <a:pt x="1155109" y="2070947"/>
                    <a:pt x="1128931" y="2203713"/>
                  </a:cubicBezTo>
                  <a:cubicBezTo>
                    <a:pt x="1056003" y="2502904"/>
                    <a:pt x="702585" y="2768434"/>
                    <a:pt x="360386" y="2495424"/>
                  </a:cubicBezTo>
                  <a:cubicBezTo>
                    <a:pt x="109814" y="2302820"/>
                    <a:pt x="-34170" y="2048508"/>
                    <a:pt x="6967" y="1356631"/>
                  </a:cubicBezTo>
                  <a:cubicBezTo>
                    <a:pt x="23797" y="919066"/>
                    <a:pt x="259409" y="324425"/>
                    <a:pt x="769903" y="296376"/>
                  </a:cubicBezTo>
                  <a:cubicBezTo>
                    <a:pt x="805198" y="294506"/>
                    <a:pt x="837951" y="293863"/>
                    <a:pt x="868458" y="294415"/>
                  </a:cubicBezTo>
                  <a:cubicBezTo>
                    <a:pt x="1082006" y="298276"/>
                    <a:pt x="1185497" y="360655"/>
                    <a:pt x="1280395" y="470280"/>
                  </a:cubicBezTo>
                  <a:cubicBezTo>
                    <a:pt x="1381371" y="618005"/>
                    <a:pt x="1314053" y="1074271"/>
                    <a:pt x="1089661" y="1182727"/>
                  </a:cubicBezTo>
                  <a:cubicBezTo>
                    <a:pt x="1098183" y="1209798"/>
                    <a:pt x="1109125" y="1235256"/>
                    <a:pt x="1120578" y="1259840"/>
                  </a:cubicBezTo>
                  <a:cubicBezTo>
                    <a:pt x="1123656" y="1260899"/>
                    <a:pt x="1126770" y="1260948"/>
                    <a:pt x="1129891" y="1260950"/>
                  </a:cubicBezTo>
                  <a:cubicBezTo>
                    <a:pt x="1227949" y="1261006"/>
                    <a:pt x="1320161" y="1214330"/>
                    <a:pt x="1378151" y="1135267"/>
                  </a:cubicBezTo>
                  <a:lnTo>
                    <a:pt x="1378151" y="118395"/>
                  </a:lnTo>
                  <a:cubicBezTo>
                    <a:pt x="1378151" y="63533"/>
                    <a:pt x="1422625" y="19059"/>
                    <a:pt x="1477487" y="19059"/>
                  </a:cubicBezTo>
                  <a:cubicBezTo>
                    <a:pt x="1532349" y="19059"/>
                    <a:pt x="1576823" y="63533"/>
                    <a:pt x="1576823" y="118395"/>
                  </a:cubicBezTo>
                  <a:lnTo>
                    <a:pt x="1576823" y="1413063"/>
                  </a:lnTo>
                  <a:cubicBezTo>
                    <a:pt x="1680597" y="1536757"/>
                    <a:pt x="1834575" y="1607590"/>
                    <a:pt x="1997786" y="1608484"/>
                  </a:cubicBezTo>
                  <a:lnTo>
                    <a:pt x="2057480" y="1605248"/>
                  </a:lnTo>
                  <a:cubicBezTo>
                    <a:pt x="2038910" y="1561698"/>
                    <a:pt x="2027992" y="1505121"/>
                    <a:pt x="2028624" y="1424801"/>
                  </a:cubicBezTo>
                  <a:lnTo>
                    <a:pt x="2034537" y="1382501"/>
                  </a:lnTo>
                  <a:cubicBezTo>
                    <a:pt x="1972012" y="1367348"/>
                    <a:pt x="1912047" y="1342676"/>
                    <a:pt x="1856155" y="1310037"/>
                  </a:cubicBezTo>
                  <a:cubicBezTo>
                    <a:pt x="1840993" y="1344880"/>
                    <a:pt x="1806188" y="1369059"/>
                    <a:pt x="1765736" y="1369059"/>
                  </a:cubicBezTo>
                  <a:cubicBezTo>
                    <a:pt x="1710874" y="1369059"/>
                    <a:pt x="1666400" y="1324585"/>
                    <a:pt x="1666400" y="1269723"/>
                  </a:cubicBezTo>
                  <a:lnTo>
                    <a:pt x="1666400" y="99336"/>
                  </a:lnTo>
                  <a:cubicBezTo>
                    <a:pt x="1666400" y="44474"/>
                    <a:pt x="1710874" y="0"/>
                    <a:pt x="17657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CF574804-787A-4241-9016-83ADC4590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7087" y="2340560"/>
              <a:ext cx="264162" cy="330530"/>
            </a:xfrm>
            <a:custGeom>
              <a:avLst/>
              <a:gdLst/>
              <a:ahLst/>
              <a:cxnLst/>
              <a:rect l="l" t="t" r="r" b="b"/>
              <a:pathLst>
                <a:path w="2427821" h="3249943">
                  <a:moveTo>
                    <a:pt x="1783445" y="477276"/>
                  </a:moveTo>
                  <a:cubicBezTo>
                    <a:pt x="1867295" y="479049"/>
                    <a:pt x="1940306" y="495815"/>
                    <a:pt x="1995323" y="528655"/>
                  </a:cubicBezTo>
                  <a:cubicBezTo>
                    <a:pt x="2375187" y="892595"/>
                    <a:pt x="1478983" y="963108"/>
                    <a:pt x="1620010" y="1047270"/>
                  </a:cubicBezTo>
                  <a:cubicBezTo>
                    <a:pt x="1920260" y="1267909"/>
                    <a:pt x="2179568" y="1563610"/>
                    <a:pt x="2275102" y="1879783"/>
                  </a:cubicBezTo>
                  <a:cubicBezTo>
                    <a:pt x="2386559" y="2264195"/>
                    <a:pt x="2620845" y="2969329"/>
                    <a:pt x="2118153" y="3196792"/>
                  </a:cubicBezTo>
                  <a:cubicBezTo>
                    <a:pt x="862559" y="3474297"/>
                    <a:pt x="146052" y="2612212"/>
                    <a:pt x="9574" y="1838839"/>
                  </a:cubicBezTo>
                  <a:cubicBezTo>
                    <a:pt x="-38192" y="1613652"/>
                    <a:pt x="98284" y="1313401"/>
                    <a:pt x="296177" y="1170100"/>
                  </a:cubicBezTo>
                  <a:cubicBezTo>
                    <a:pt x="391711" y="1081390"/>
                    <a:pt x="330296" y="876673"/>
                    <a:pt x="323472" y="671956"/>
                  </a:cubicBezTo>
                  <a:cubicBezTo>
                    <a:pt x="296177" y="474063"/>
                    <a:pt x="760199" y="351234"/>
                    <a:pt x="664666" y="1211043"/>
                  </a:cubicBezTo>
                  <a:cubicBezTo>
                    <a:pt x="853176" y="743465"/>
                    <a:pt x="1420091" y="469595"/>
                    <a:pt x="1783445" y="477276"/>
                  </a:cubicBezTo>
                  <a:close/>
                  <a:moveTo>
                    <a:pt x="1024970" y="33"/>
                  </a:moveTo>
                  <a:cubicBezTo>
                    <a:pt x="1115949" y="3590"/>
                    <a:pt x="1140206" y="286408"/>
                    <a:pt x="1176458" y="269348"/>
                  </a:cubicBezTo>
                  <a:cubicBezTo>
                    <a:pt x="1251521" y="278446"/>
                    <a:pt x="1265168" y="21414"/>
                    <a:pt x="1401646" y="44160"/>
                  </a:cubicBezTo>
                  <a:cubicBezTo>
                    <a:pt x="1469884" y="71456"/>
                    <a:pt x="1374351" y="221581"/>
                    <a:pt x="1360703" y="310292"/>
                  </a:cubicBezTo>
                  <a:lnTo>
                    <a:pt x="1517652" y="453593"/>
                  </a:lnTo>
                  <a:cubicBezTo>
                    <a:pt x="974016" y="540030"/>
                    <a:pt x="901229" y="790238"/>
                    <a:pt x="753379" y="951737"/>
                  </a:cubicBezTo>
                  <a:lnTo>
                    <a:pt x="705610" y="644662"/>
                  </a:lnTo>
                  <a:lnTo>
                    <a:pt x="787497" y="521832"/>
                  </a:lnTo>
                  <a:cubicBezTo>
                    <a:pt x="712435" y="433122"/>
                    <a:pt x="446303" y="364883"/>
                    <a:pt x="562310" y="255701"/>
                  </a:cubicBezTo>
                  <a:cubicBezTo>
                    <a:pt x="739730" y="98751"/>
                    <a:pt x="862560" y="337587"/>
                    <a:pt x="1012685" y="378530"/>
                  </a:cubicBezTo>
                  <a:cubicBezTo>
                    <a:pt x="1010410" y="253426"/>
                    <a:pt x="796596" y="101025"/>
                    <a:pt x="1005861" y="3217"/>
                  </a:cubicBezTo>
                  <a:cubicBezTo>
                    <a:pt x="1012543" y="800"/>
                    <a:pt x="1018905" y="-204"/>
                    <a:pt x="1024970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03A37DF2-C48F-4C02-9E1A-DBF0D9B4D4CD}"/>
              </a:ext>
            </a:extLst>
          </p:cNvPr>
          <p:cNvGrpSpPr/>
          <p:nvPr/>
        </p:nvGrpSpPr>
        <p:grpSpPr>
          <a:xfrm>
            <a:off x="605928" y="3146822"/>
            <a:ext cx="1113368" cy="1545286"/>
            <a:chOff x="2882569" y="2164145"/>
            <a:chExt cx="1944216" cy="2698451"/>
          </a:xfrm>
        </p:grpSpPr>
        <p:grpSp>
          <p:nvGrpSpPr>
            <p:cNvPr id="31" name="Group 6">
              <a:extLst>
                <a:ext uri="{FF2B5EF4-FFF2-40B4-BE49-F238E27FC236}">
                  <a16:creationId xmlns:a16="http://schemas.microsoft.com/office/drawing/2014/main" id="{1A7F4E87-D84B-41CB-8DFF-D89F5CED125D}"/>
                </a:ext>
              </a:extLst>
            </p:cNvPr>
            <p:cNvGrpSpPr/>
            <p:nvPr/>
          </p:nvGrpSpPr>
          <p:grpSpPr>
            <a:xfrm>
              <a:off x="2882569" y="2164145"/>
              <a:ext cx="1944216" cy="2698451"/>
              <a:chOff x="971600" y="1889523"/>
              <a:chExt cx="1944216" cy="2698451"/>
            </a:xfrm>
          </p:grpSpPr>
          <p:sp>
            <p:nvSpPr>
              <p:cNvPr id="32" name="Rounded Rectangle 3">
                <a:extLst>
                  <a:ext uri="{FF2B5EF4-FFF2-40B4-BE49-F238E27FC236}">
                    <a16:creationId xmlns:a16="http://schemas.microsoft.com/office/drawing/2014/main" id="{F2D7B9CF-2E4C-4645-9641-BBEBE9B2E93B}"/>
                  </a:ext>
                </a:extLst>
              </p:cNvPr>
              <p:cNvSpPr/>
              <p:nvPr/>
            </p:nvSpPr>
            <p:spPr>
              <a:xfrm>
                <a:off x="971600" y="2211710"/>
                <a:ext cx="1944216" cy="2376264"/>
              </a:xfrm>
              <a:prstGeom prst="roundRect">
                <a:avLst>
                  <a:gd name="adj" fmla="val 6906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Rounded Rectangle 4">
                <a:extLst>
                  <a:ext uri="{FF2B5EF4-FFF2-40B4-BE49-F238E27FC236}">
                    <a16:creationId xmlns:a16="http://schemas.microsoft.com/office/drawing/2014/main" id="{9C1D6401-0DE9-45F5-B0DD-3C53C0B2FFE7}"/>
                  </a:ext>
                </a:extLst>
              </p:cNvPr>
              <p:cNvSpPr/>
              <p:nvPr/>
            </p:nvSpPr>
            <p:spPr>
              <a:xfrm>
                <a:off x="1547664" y="2067694"/>
                <a:ext cx="792088" cy="28803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Block Arc 5">
                <a:extLst>
                  <a:ext uri="{FF2B5EF4-FFF2-40B4-BE49-F238E27FC236}">
                    <a16:creationId xmlns:a16="http://schemas.microsoft.com/office/drawing/2014/main" id="{1FD6BD4C-CEAF-43CF-BE4E-FC8931AB7E91}"/>
                  </a:ext>
                </a:extLst>
              </p:cNvPr>
              <p:cNvSpPr/>
              <p:nvPr/>
            </p:nvSpPr>
            <p:spPr>
              <a:xfrm>
                <a:off x="1715108" y="1889523"/>
                <a:ext cx="457200" cy="457200"/>
              </a:xfrm>
              <a:prstGeom prst="blockArc">
                <a:avLst>
                  <a:gd name="adj1" fmla="val 10800000"/>
                  <a:gd name="adj2" fmla="val 21388723"/>
                  <a:gd name="adj3" fmla="val 1928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7">
              <a:extLst>
                <a:ext uri="{FF2B5EF4-FFF2-40B4-BE49-F238E27FC236}">
                  <a16:creationId xmlns:a16="http://schemas.microsoft.com/office/drawing/2014/main" id="{37425373-38C3-4BBA-A08C-CA33DE68C468}"/>
                </a:ext>
              </a:extLst>
            </p:cNvPr>
            <p:cNvGrpSpPr/>
            <p:nvPr/>
          </p:nvGrpSpPr>
          <p:grpSpPr>
            <a:xfrm>
              <a:off x="3350677" y="3337977"/>
              <a:ext cx="1276137" cy="1008112"/>
              <a:chOff x="1295692" y="2737470"/>
              <a:chExt cx="1276137" cy="1008112"/>
            </a:xfrm>
          </p:grpSpPr>
          <p:sp>
            <p:nvSpPr>
              <p:cNvPr id="36" name="Rounded Rectangle 7">
                <a:extLst>
                  <a:ext uri="{FF2B5EF4-FFF2-40B4-BE49-F238E27FC236}">
                    <a16:creationId xmlns:a16="http://schemas.microsoft.com/office/drawing/2014/main" id="{236D3D0E-F358-42A8-9505-AA75C4A31FAC}"/>
                  </a:ext>
                </a:extLst>
              </p:cNvPr>
              <p:cNvSpPr/>
              <p:nvPr/>
            </p:nvSpPr>
            <p:spPr>
              <a:xfrm>
                <a:off x="1295692" y="2737470"/>
                <a:ext cx="1008000" cy="1008112"/>
              </a:xfrm>
              <a:prstGeom prst="roundRect">
                <a:avLst/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Diagonal Stripe 9">
                <a:extLst>
                  <a:ext uri="{FF2B5EF4-FFF2-40B4-BE49-F238E27FC236}">
                    <a16:creationId xmlns:a16="http://schemas.microsoft.com/office/drawing/2014/main" id="{5D1613FE-5024-4371-AF6E-FE404061428E}"/>
                  </a:ext>
                </a:extLst>
              </p:cNvPr>
              <p:cNvSpPr/>
              <p:nvPr/>
            </p:nvSpPr>
            <p:spPr>
              <a:xfrm>
                <a:off x="1363281" y="2737470"/>
                <a:ext cx="1208548" cy="920714"/>
              </a:xfrm>
              <a:custGeom>
                <a:avLst/>
                <a:gdLst>
                  <a:gd name="connsiteX0" fmla="*/ 1606154 w 2010834"/>
                  <a:gd name="connsiteY0" fmla="*/ 51428 h 1418813"/>
                  <a:gd name="connsiteX1" fmla="*/ 2010834 w 2010834"/>
                  <a:gd name="connsiteY1" fmla="*/ 355 h 1418813"/>
                  <a:gd name="connsiteX2" fmla="*/ 597485 w 2010834"/>
                  <a:gd name="connsiteY2" fmla="*/ 1413704 h 1418813"/>
                  <a:gd name="connsiteX3" fmla="*/ 595970 w 2010834"/>
                  <a:gd name="connsiteY3" fmla="*/ 1418813 h 1418813"/>
                  <a:gd name="connsiteX4" fmla="*/ 594592 w 2010834"/>
                  <a:gd name="connsiteY4" fmla="*/ 1416597 h 1418813"/>
                  <a:gd name="connsiteX5" fmla="*/ 592378 w 2010834"/>
                  <a:gd name="connsiteY5" fmla="*/ 1418811 h 1418813"/>
                  <a:gd name="connsiteX6" fmla="*/ 592284 w 2010834"/>
                  <a:gd name="connsiteY6" fmla="*/ 1412886 h 1418813"/>
                  <a:gd name="connsiteX7" fmla="*/ 0 w 2010834"/>
                  <a:gd name="connsiteY7" fmla="*/ 460562 h 1418813"/>
                  <a:gd name="connsiteX8" fmla="*/ 620560 w 2010834"/>
                  <a:gd name="connsiteY8" fmla="*/ 846900 h 1418813"/>
                  <a:gd name="connsiteX9" fmla="*/ 1606154 w 2010834"/>
                  <a:gd name="connsiteY9" fmla="*/ 51428 h 1418813"/>
                  <a:gd name="connsiteX0" fmla="*/ 1606154 w 2010834"/>
                  <a:gd name="connsiteY0" fmla="*/ 51428 h 1418813"/>
                  <a:gd name="connsiteX1" fmla="*/ 2010834 w 2010834"/>
                  <a:gd name="connsiteY1" fmla="*/ 355 h 1418813"/>
                  <a:gd name="connsiteX2" fmla="*/ 597485 w 2010834"/>
                  <a:gd name="connsiteY2" fmla="*/ 1413704 h 1418813"/>
                  <a:gd name="connsiteX3" fmla="*/ 595970 w 2010834"/>
                  <a:gd name="connsiteY3" fmla="*/ 1418813 h 1418813"/>
                  <a:gd name="connsiteX4" fmla="*/ 594592 w 2010834"/>
                  <a:gd name="connsiteY4" fmla="*/ 1416597 h 1418813"/>
                  <a:gd name="connsiteX5" fmla="*/ 592378 w 2010834"/>
                  <a:gd name="connsiteY5" fmla="*/ 1418811 h 1418813"/>
                  <a:gd name="connsiteX6" fmla="*/ 592284 w 2010834"/>
                  <a:gd name="connsiteY6" fmla="*/ 1412886 h 1418813"/>
                  <a:gd name="connsiteX7" fmla="*/ 0 w 2010834"/>
                  <a:gd name="connsiteY7" fmla="*/ 460562 h 1418813"/>
                  <a:gd name="connsiteX8" fmla="*/ 620560 w 2010834"/>
                  <a:gd name="connsiteY8" fmla="*/ 846900 h 1418813"/>
                  <a:gd name="connsiteX9" fmla="*/ 1606154 w 2010834"/>
                  <a:gd name="connsiteY9" fmla="*/ 51428 h 1418813"/>
                  <a:gd name="connsiteX0" fmla="*/ 620560 w 2010844"/>
                  <a:gd name="connsiteY0" fmla="*/ 853751 h 1425664"/>
                  <a:gd name="connsiteX1" fmla="*/ 2010834 w 2010844"/>
                  <a:gd name="connsiteY1" fmla="*/ 7206 h 1425664"/>
                  <a:gd name="connsiteX2" fmla="*/ 597485 w 2010844"/>
                  <a:gd name="connsiteY2" fmla="*/ 1420555 h 1425664"/>
                  <a:gd name="connsiteX3" fmla="*/ 595970 w 2010844"/>
                  <a:gd name="connsiteY3" fmla="*/ 1425664 h 1425664"/>
                  <a:gd name="connsiteX4" fmla="*/ 594592 w 2010844"/>
                  <a:gd name="connsiteY4" fmla="*/ 1423448 h 1425664"/>
                  <a:gd name="connsiteX5" fmla="*/ 592378 w 2010844"/>
                  <a:gd name="connsiteY5" fmla="*/ 1425662 h 1425664"/>
                  <a:gd name="connsiteX6" fmla="*/ 592284 w 2010844"/>
                  <a:gd name="connsiteY6" fmla="*/ 1419737 h 1425664"/>
                  <a:gd name="connsiteX7" fmla="*/ 0 w 2010844"/>
                  <a:gd name="connsiteY7" fmla="*/ 467413 h 1425664"/>
                  <a:gd name="connsiteX8" fmla="*/ 620560 w 2010844"/>
                  <a:gd name="connsiteY8" fmla="*/ 853751 h 1425664"/>
                  <a:gd name="connsiteX0" fmla="*/ 620560 w 1656202"/>
                  <a:gd name="connsiteY0" fmla="*/ 689807 h 1261720"/>
                  <a:gd name="connsiteX1" fmla="*/ 1656187 w 1656202"/>
                  <a:gd name="connsiteY1" fmla="*/ 8764 h 1261720"/>
                  <a:gd name="connsiteX2" fmla="*/ 597485 w 1656202"/>
                  <a:gd name="connsiteY2" fmla="*/ 1256611 h 1261720"/>
                  <a:gd name="connsiteX3" fmla="*/ 595970 w 1656202"/>
                  <a:gd name="connsiteY3" fmla="*/ 1261720 h 1261720"/>
                  <a:gd name="connsiteX4" fmla="*/ 594592 w 1656202"/>
                  <a:gd name="connsiteY4" fmla="*/ 1259504 h 1261720"/>
                  <a:gd name="connsiteX5" fmla="*/ 592378 w 1656202"/>
                  <a:gd name="connsiteY5" fmla="*/ 1261718 h 1261720"/>
                  <a:gd name="connsiteX6" fmla="*/ 592284 w 1656202"/>
                  <a:gd name="connsiteY6" fmla="*/ 1255793 h 1261720"/>
                  <a:gd name="connsiteX7" fmla="*/ 0 w 1656202"/>
                  <a:gd name="connsiteY7" fmla="*/ 303469 h 1261720"/>
                  <a:gd name="connsiteX8" fmla="*/ 620560 w 1656202"/>
                  <a:gd name="connsiteY8" fmla="*/ 689807 h 1261720"/>
                  <a:gd name="connsiteX0" fmla="*/ 620560 w 1656187"/>
                  <a:gd name="connsiteY0" fmla="*/ 681043 h 1252956"/>
                  <a:gd name="connsiteX1" fmla="*/ 1656187 w 1656187"/>
                  <a:gd name="connsiteY1" fmla="*/ 0 h 1252956"/>
                  <a:gd name="connsiteX2" fmla="*/ 597485 w 1656187"/>
                  <a:gd name="connsiteY2" fmla="*/ 1247847 h 1252956"/>
                  <a:gd name="connsiteX3" fmla="*/ 595970 w 1656187"/>
                  <a:gd name="connsiteY3" fmla="*/ 1252956 h 1252956"/>
                  <a:gd name="connsiteX4" fmla="*/ 594592 w 1656187"/>
                  <a:gd name="connsiteY4" fmla="*/ 1250740 h 1252956"/>
                  <a:gd name="connsiteX5" fmla="*/ 592378 w 1656187"/>
                  <a:gd name="connsiteY5" fmla="*/ 1252954 h 1252956"/>
                  <a:gd name="connsiteX6" fmla="*/ 592284 w 1656187"/>
                  <a:gd name="connsiteY6" fmla="*/ 1247029 h 1252956"/>
                  <a:gd name="connsiteX7" fmla="*/ 0 w 1656187"/>
                  <a:gd name="connsiteY7" fmla="*/ 294705 h 1252956"/>
                  <a:gd name="connsiteX8" fmla="*/ 620560 w 1656187"/>
                  <a:gd name="connsiteY8" fmla="*/ 681043 h 1252956"/>
                  <a:gd name="connsiteX0" fmla="*/ 620560 w 1656187"/>
                  <a:gd name="connsiteY0" fmla="*/ 681043 h 1252956"/>
                  <a:gd name="connsiteX1" fmla="*/ 1656187 w 1656187"/>
                  <a:gd name="connsiteY1" fmla="*/ 0 h 1252956"/>
                  <a:gd name="connsiteX2" fmla="*/ 597485 w 1656187"/>
                  <a:gd name="connsiteY2" fmla="*/ 1247847 h 1252956"/>
                  <a:gd name="connsiteX3" fmla="*/ 595970 w 1656187"/>
                  <a:gd name="connsiteY3" fmla="*/ 1252956 h 1252956"/>
                  <a:gd name="connsiteX4" fmla="*/ 594592 w 1656187"/>
                  <a:gd name="connsiteY4" fmla="*/ 1250740 h 1252956"/>
                  <a:gd name="connsiteX5" fmla="*/ 592378 w 1656187"/>
                  <a:gd name="connsiteY5" fmla="*/ 1252954 h 1252956"/>
                  <a:gd name="connsiteX6" fmla="*/ 592284 w 1656187"/>
                  <a:gd name="connsiteY6" fmla="*/ 1247029 h 1252956"/>
                  <a:gd name="connsiteX7" fmla="*/ 0 w 1656187"/>
                  <a:gd name="connsiteY7" fmla="*/ 294705 h 1252956"/>
                  <a:gd name="connsiteX8" fmla="*/ 620560 w 1656187"/>
                  <a:gd name="connsiteY8" fmla="*/ 681043 h 1252956"/>
                  <a:gd name="connsiteX0" fmla="*/ 620560 w 1656187"/>
                  <a:gd name="connsiteY0" fmla="*/ 689829 h 1261742"/>
                  <a:gd name="connsiteX1" fmla="*/ 1656187 w 1656187"/>
                  <a:gd name="connsiteY1" fmla="*/ 8786 h 1261742"/>
                  <a:gd name="connsiteX2" fmla="*/ 597485 w 1656187"/>
                  <a:gd name="connsiteY2" fmla="*/ 1256633 h 1261742"/>
                  <a:gd name="connsiteX3" fmla="*/ 595970 w 1656187"/>
                  <a:gd name="connsiteY3" fmla="*/ 1261742 h 1261742"/>
                  <a:gd name="connsiteX4" fmla="*/ 594592 w 1656187"/>
                  <a:gd name="connsiteY4" fmla="*/ 1259526 h 1261742"/>
                  <a:gd name="connsiteX5" fmla="*/ 592378 w 1656187"/>
                  <a:gd name="connsiteY5" fmla="*/ 1261740 h 1261742"/>
                  <a:gd name="connsiteX6" fmla="*/ 592284 w 1656187"/>
                  <a:gd name="connsiteY6" fmla="*/ 1255815 h 1261742"/>
                  <a:gd name="connsiteX7" fmla="*/ 0 w 1656187"/>
                  <a:gd name="connsiteY7" fmla="*/ 303491 h 1261742"/>
                  <a:gd name="connsiteX8" fmla="*/ 620560 w 1656187"/>
                  <a:gd name="connsiteY8" fmla="*/ 689829 h 126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6187" h="1261742">
                    <a:moveTo>
                      <a:pt x="620560" y="689829"/>
                    </a:moveTo>
                    <a:cubicBezTo>
                      <a:pt x="849304" y="447627"/>
                      <a:pt x="1565461" y="-73861"/>
                      <a:pt x="1656187" y="8786"/>
                    </a:cubicBezTo>
                    <a:lnTo>
                      <a:pt x="597485" y="1256633"/>
                    </a:lnTo>
                    <a:lnTo>
                      <a:pt x="595970" y="1261742"/>
                    </a:lnTo>
                    <a:lnTo>
                      <a:pt x="594592" y="1259526"/>
                    </a:lnTo>
                    <a:lnTo>
                      <a:pt x="592378" y="1261740"/>
                    </a:lnTo>
                    <a:cubicBezTo>
                      <a:pt x="592347" y="1259765"/>
                      <a:pt x="592315" y="1257790"/>
                      <a:pt x="592284" y="1255815"/>
                    </a:cubicBezTo>
                    <a:lnTo>
                      <a:pt x="0" y="303491"/>
                    </a:lnTo>
                    <a:cubicBezTo>
                      <a:pt x="154708" y="256097"/>
                      <a:pt x="411981" y="504322"/>
                      <a:pt x="620560" y="6898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F0F3B522-D6CE-477F-B780-26B50F4A1AF4}"/>
              </a:ext>
            </a:extLst>
          </p:cNvPr>
          <p:cNvGrpSpPr/>
          <p:nvPr/>
        </p:nvGrpSpPr>
        <p:grpSpPr>
          <a:xfrm>
            <a:off x="2297835" y="1923678"/>
            <a:ext cx="3041214" cy="2262119"/>
            <a:chOff x="522674" y="1576000"/>
            <a:chExt cx="4049326" cy="3011974"/>
          </a:xfrm>
        </p:grpSpPr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57942081-CEDD-40A1-8570-6C160B94D1FA}"/>
                </a:ext>
              </a:extLst>
            </p:cNvPr>
            <p:cNvGrpSpPr/>
            <p:nvPr/>
          </p:nvGrpSpPr>
          <p:grpSpPr>
            <a:xfrm>
              <a:off x="522674" y="2377526"/>
              <a:ext cx="4049326" cy="2210448"/>
              <a:chOff x="4427984" y="1923678"/>
              <a:chExt cx="4446552" cy="2427286"/>
            </a:xfrm>
            <a:solidFill>
              <a:schemeClr val="bg1">
                <a:lumMod val="65000"/>
              </a:schemeClr>
            </a:solidFill>
          </p:grpSpPr>
          <p:sp>
            <p:nvSpPr>
              <p:cNvPr id="40" name="Round Same Side Corner Rectangle 24">
                <a:extLst>
                  <a:ext uri="{FF2B5EF4-FFF2-40B4-BE49-F238E27FC236}">
                    <a16:creationId xmlns:a16="http://schemas.microsoft.com/office/drawing/2014/main" id="{1A6AC46A-FBDA-44B9-A649-525C2453795E}"/>
                  </a:ext>
                </a:extLst>
              </p:cNvPr>
              <p:cNvSpPr/>
              <p:nvPr/>
            </p:nvSpPr>
            <p:spPr>
              <a:xfrm>
                <a:off x="4427984" y="1923678"/>
                <a:ext cx="288032" cy="24272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Round Same Side Corner Rectangle 25">
                <a:extLst>
                  <a:ext uri="{FF2B5EF4-FFF2-40B4-BE49-F238E27FC236}">
                    <a16:creationId xmlns:a16="http://schemas.microsoft.com/office/drawing/2014/main" id="{E8BB4E86-BEB2-4C76-A84E-292CC67D757B}"/>
                  </a:ext>
                </a:extLst>
              </p:cNvPr>
              <p:cNvSpPr/>
              <p:nvPr/>
            </p:nvSpPr>
            <p:spPr>
              <a:xfrm>
                <a:off x="8586504" y="1923678"/>
                <a:ext cx="288032" cy="24272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Rectangle 26">
                <a:extLst>
                  <a:ext uri="{FF2B5EF4-FFF2-40B4-BE49-F238E27FC236}">
                    <a16:creationId xmlns:a16="http://schemas.microsoft.com/office/drawing/2014/main" id="{74A13F30-F23D-44D7-9618-802DA5F8AA4A}"/>
                  </a:ext>
                </a:extLst>
              </p:cNvPr>
              <p:cNvSpPr/>
              <p:nvPr/>
            </p:nvSpPr>
            <p:spPr>
              <a:xfrm>
                <a:off x="4586769" y="2139702"/>
                <a:ext cx="4157984" cy="1733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Rectangle 27">
                <a:extLst>
                  <a:ext uri="{FF2B5EF4-FFF2-40B4-BE49-F238E27FC236}">
                    <a16:creationId xmlns:a16="http://schemas.microsoft.com/office/drawing/2014/main" id="{8F7E7897-10F2-470C-A510-30CBEF8DEC07}"/>
                  </a:ext>
                </a:extLst>
              </p:cNvPr>
              <p:cNvSpPr/>
              <p:nvPr/>
            </p:nvSpPr>
            <p:spPr>
              <a:xfrm>
                <a:off x="4654000" y="3853605"/>
                <a:ext cx="4157984" cy="1733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4" name="Group 28">
              <a:extLst>
                <a:ext uri="{FF2B5EF4-FFF2-40B4-BE49-F238E27FC236}">
                  <a16:creationId xmlns:a16="http://schemas.microsoft.com/office/drawing/2014/main" id="{ED896C3E-1A0D-46B1-A09C-3FA88AE1339B}"/>
                </a:ext>
              </a:extLst>
            </p:cNvPr>
            <p:cNvGrpSpPr/>
            <p:nvPr/>
          </p:nvGrpSpPr>
          <p:grpSpPr>
            <a:xfrm>
              <a:off x="1742108" y="1576000"/>
              <a:ext cx="819600" cy="3011974"/>
              <a:chOff x="2879711" y="1062493"/>
              <a:chExt cx="900000" cy="3307439"/>
            </a:xfrm>
          </p:grpSpPr>
          <p:sp>
            <p:nvSpPr>
              <p:cNvPr id="45" name="Rectangle 7">
                <a:extLst>
                  <a:ext uri="{FF2B5EF4-FFF2-40B4-BE49-F238E27FC236}">
                    <a16:creationId xmlns:a16="http://schemas.microsoft.com/office/drawing/2014/main" id="{A086A5F6-E750-4986-A0E3-C5D633D6DEEE}"/>
                  </a:ext>
                </a:extLst>
              </p:cNvPr>
              <p:cNvSpPr/>
              <p:nvPr/>
            </p:nvSpPr>
            <p:spPr>
              <a:xfrm>
                <a:off x="2879711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" name="Oval 30">
                <a:extLst>
                  <a:ext uri="{FF2B5EF4-FFF2-40B4-BE49-F238E27FC236}">
                    <a16:creationId xmlns:a16="http://schemas.microsoft.com/office/drawing/2014/main" id="{D30DD94F-DE05-4F3E-AF6D-1E27C35C3BDC}"/>
                  </a:ext>
                </a:extLst>
              </p:cNvPr>
              <p:cNvSpPr/>
              <p:nvPr/>
            </p:nvSpPr>
            <p:spPr>
              <a:xfrm>
                <a:off x="3097512" y="3813696"/>
                <a:ext cx="464400" cy="464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CA235935-3BC1-456D-8819-DD3C5B5B03BE}"/>
                </a:ext>
              </a:extLst>
            </p:cNvPr>
            <p:cNvGrpSpPr/>
            <p:nvPr/>
          </p:nvGrpSpPr>
          <p:grpSpPr>
            <a:xfrm>
              <a:off x="2621767" y="1576000"/>
              <a:ext cx="819600" cy="3011974"/>
              <a:chOff x="2879711" y="1062493"/>
              <a:chExt cx="900000" cy="3307439"/>
            </a:xfrm>
          </p:grpSpPr>
          <p:sp>
            <p:nvSpPr>
              <p:cNvPr id="48" name="Rectangle 7">
                <a:extLst>
                  <a:ext uri="{FF2B5EF4-FFF2-40B4-BE49-F238E27FC236}">
                    <a16:creationId xmlns:a16="http://schemas.microsoft.com/office/drawing/2014/main" id="{0E62ACEE-D448-4CF9-90F1-A3E495EE662D}"/>
                  </a:ext>
                </a:extLst>
              </p:cNvPr>
              <p:cNvSpPr/>
              <p:nvPr/>
            </p:nvSpPr>
            <p:spPr>
              <a:xfrm>
                <a:off x="2879711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C4CE9AB1-403E-4CB7-AA4F-3E343418C2B7}"/>
                  </a:ext>
                </a:extLst>
              </p:cNvPr>
              <p:cNvSpPr/>
              <p:nvPr/>
            </p:nvSpPr>
            <p:spPr>
              <a:xfrm>
                <a:off x="3097512" y="3813696"/>
                <a:ext cx="464400" cy="46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0" name="Group 34">
              <a:extLst>
                <a:ext uri="{FF2B5EF4-FFF2-40B4-BE49-F238E27FC236}">
                  <a16:creationId xmlns:a16="http://schemas.microsoft.com/office/drawing/2014/main" id="{6ED0F453-EDE5-4AA6-A7E4-1649F8D0D08B}"/>
                </a:ext>
              </a:extLst>
            </p:cNvPr>
            <p:cNvGrpSpPr/>
            <p:nvPr/>
          </p:nvGrpSpPr>
          <p:grpSpPr>
            <a:xfrm>
              <a:off x="3501426" y="1576000"/>
              <a:ext cx="819600" cy="3011974"/>
              <a:chOff x="2879712" y="1062493"/>
              <a:chExt cx="900000" cy="3307439"/>
            </a:xfrm>
          </p:grpSpPr>
          <p:sp>
            <p:nvSpPr>
              <p:cNvPr id="51" name="Rectangle 7">
                <a:extLst>
                  <a:ext uri="{FF2B5EF4-FFF2-40B4-BE49-F238E27FC236}">
                    <a16:creationId xmlns:a16="http://schemas.microsoft.com/office/drawing/2014/main" id="{ED1CD790-A56C-41F8-9317-C4FBA5678B56}"/>
                  </a:ext>
                </a:extLst>
              </p:cNvPr>
              <p:cNvSpPr/>
              <p:nvPr/>
            </p:nvSpPr>
            <p:spPr>
              <a:xfrm>
                <a:off x="2879712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Oval 36">
                <a:extLst>
                  <a:ext uri="{FF2B5EF4-FFF2-40B4-BE49-F238E27FC236}">
                    <a16:creationId xmlns:a16="http://schemas.microsoft.com/office/drawing/2014/main" id="{023F521E-82AA-4335-B7A4-31631BBD066A}"/>
                  </a:ext>
                </a:extLst>
              </p:cNvPr>
              <p:cNvSpPr/>
              <p:nvPr/>
            </p:nvSpPr>
            <p:spPr>
              <a:xfrm>
                <a:off x="3088040" y="3813695"/>
                <a:ext cx="464400" cy="4644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3" name="Group 37">
              <a:extLst>
                <a:ext uri="{FF2B5EF4-FFF2-40B4-BE49-F238E27FC236}">
                  <a16:creationId xmlns:a16="http://schemas.microsoft.com/office/drawing/2014/main" id="{6F58BA84-97A2-4411-9BCF-1CEAABA81205}"/>
                </a:ext>
              </a:extLst>
            </p:cNvPr>
            <p:cNvGrpSpPr/>
            <p:nvPr/>
          </p:nvGrpSpPr>
          <p:grpSpPr>
            <a:xfrm>
              <a:off x="879702" y="1576000"/>
              <a:ext cx="819600" cy="3011974"/>
              <a:chOff x="2898655" y="1062493"/>
              <a:chExt cx="900000" cy="3307439"/>
            </a:xfrm>
          </p:grpSpPr>
          <p:sp>
            <p:nvSpPr>
              <p:cNvPr id="54" name="Rectangle 7">
                <a:extLst>
                  <a:ext uri="{FF2B5EF4-FFF2-40B4-BE49-F238E27FC236}">
                    <a16:creationId xmlns:a16="http://schemas.microsoft.com/office/drawing/2014/main" id="{A5F3AFD7-7854-44BA-B7D4-065DE4FD9E1B}"/>
                  </a:ext>
                </a:extLst>
              </p:cNvPr>
              <p:cNvSpPr/>
              <p:nvPr/>
            </p:nvSpPr>
            <p:spPr>
              <a:xfrm>
                <a:off x="2898655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39">
                <a:extLst>
                  <a:ext uri="{FF2B5EF4-FFF2-40B4-BE49-F238E27FC236}">
                    <a16:creationId xmlns:a16="http://schemas.microsoft.com/office/drawing/2014/main" id="{59CDA3BA-336B-401B-A6A1-8A7846F397C0}"/>
                  </a:ext>
                </a:extLst>
              </p:cNvPr>
              <p:cNvSpPr/>
              <p:nvPr/>
            </p:nvSpPr>
            <p:spPr>
              <a:xfrm>
                <a:off x="3106985" y="3813695"/>
                <a:ext cx="464400" cy="46440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aphicFrame>
          <p:nvGraphicFramePr>
            <p:cNvPr id="56" name="차트 55">
              <a:extLst>
                <a:ext uri="{FF2B5EF4-FFF2-40B4-BE49-F238E27FC236}">
                  <a16:creationId xmlns:a16="http://schemas.microsoft.com/office/drawing/2014/main" id="{A07F386A-BD60-474C-9FEE-94B087DC1E4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13181555"/>
                </p:ext>
              </p:extLst>
            </p:nvPr>
          </p:nvGraphicFramePr>
          <p:xfrm>
            <a:off x="696351" y="1671873"/>
            <a:ext cx="3783313" cy="27557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CA4CEA-AE96-41D7-AA19-714FB7B67A45}"/>
                </a:ext>
              </a:extLst>
            </p:cNvPr>
            <p:cNvSpPr txBox="1"/>
            <p:nvPr/>
          </p:nvSpPr>
          <p:spPr>
            <a:xfrm>
              <a:off x="886063" y="2651307"/>
              <a:ext cx="7819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561C197-DF56-4850-9EE8-4F7F8133AA09}"/>
                </a:ext>
              </a:extLst>
            </p:cNvPr>
            <p:cNvSpPr txBox="1"/>
            <p:nvPr/>
          </p:nvSpPr>
          <p:spPr>
            <a:xfrm>
              <a:off x="1762846" y="3190122"/>
              <a:ext cx="7819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FB2287A-3883-4929-93AC-F04B4FDD20B7}"/>
                </a:ext>
              </a:extLst>
            </p:cNvPr>
            <p:cNvSpPr txBox="1"/>
            <p:nvPr/>
          </p:nvSpPr>
          <p:spPr>
            <a:xfrm>
              <a:off x="2639629" y="2780892"/>
              <a:ext cx="7819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55%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887B966-3FFA-4894-8055-B4637039AFCF}"/>
                </a:ext>
              </a:extLst>
            </p:cNvPr>
            <p:cNvSpPr txBox="1"/>
            <p:nvPr/>
          </p:nvSpPr>
          <p:spPr>
            <a:xfrm>
              <a:off x="3516412" y="1988804"/>
              <a:ext cx="7819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85%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815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85B4EE-CB30-4C0D-8789-DCAE43D0D712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D4686A6-7313-42A8-829E-B8F7AAFE57F6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hlinkClick r:id="rId2"/>
            <a:extLst>
              <a:ext uri="{FF2B5EF4-FFF2-40B4-BE49-F238E27FC236}">
                <a16:creationId xmlns:a16="http://schemas.microsoft.com/office/drawing/2014/main" id="{D173DF8C-FF47-4036-AC34-7C27C52923E9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0B268A7-EB97-489C-A038-7B2F2505D8C9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5" name="Diamond 5">
            <a:extLst>
              <a:ext uri="{FF2B5EF4-FFF2-40B4-BE49-F238E27FC236}">
                <a16:creationId xmlns:a16="http://schemas.microsoft.com/office/drawing/2014/main" id="{E7BA1CEB-56F1-4366-8E76-593366F108F8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Isosceles Triangle 51">
            <a:extLst>
              <a:ext uri="{FF2B5EF4-FFF2-40B4-BE49-F238E27FC236}">
                <a16:creationId xmlns:a16="http://schemas.microsoft.com/office/drawing/2014/main" id="{E26B9220-8162-4C8B-BC30-7224A26BFA12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Isosceles Triangle 57">
            <a:extLst>
              <a:ext uri="{FF2B5EF4-FFF2-40B4-BE49-F238E27FC236}">
                <a16:creationId xmlns:a16="http://schemas.microsoft.com/office/drawing/2014/main" id="{F33A9978-B95D-4745-BBCC-624FBB329051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B6AACBD2-3424-4627-9E1B-80BF3A3FC9A6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F9CCFCA7-F91D-4FDA-85EE-2981A60CC83C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Freeform 19">
            <a:extLst>
              <a:ext uri="{FF2B5EF4-FFF2-40B4-BE49-F238E27FC236}">
                <a16:creationId xmlns:a16="http://schemas.microsoft.com/office/drawing/2014/main" id="{A5AFB424-0592-4293-A064-5F2A415E1DF7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ectangle 30">
            <a:extLst>
              <a:ext uri="{FF2B5EF4-FFF2-40B4-BE49-F238E27FC236}">
                <a16:creationId xmlns:a16="http://schemas.microsoft.com/office/drawing/2014/main" id="{C391A9E6-4371-4560-A093-1E9E1AD3470E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B74A3730-4324-45AE-B09B-CDED32D80BF9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5">
            <a:extLst>
              <a:ext uri="{FF2B5EF4-FFF2-40B4-BE49-F238E27FC236}">
                <a16:creationId xmlns:a16="http://schemas.microsoft.com/office/drawing/2014/main" id="{EDC0839A-933B-4AFB-B1E8-A5CD942A76F5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Pie 24">
            <a:extLst>
              <a:ext uri="{FF2B5EF4-FFF2-40B4-BE49-F238E27FC236}">
                <a16:creationId xmlns:a16="http://schemas.microsoft.com/office/drawing/2014/main" id="{B34C6A2B-2102-474C-9F78-7F03A75C7652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5" name="Parallelogram 30">
            <a:extLst>
              <a:ext uri="{FF2B5EF4-FFF2-40B4-BE49-F238E27FC236}">
                <a16:creationId xmlns:a16="http://schemas.microsoft.com/office/drawing/2014/main" id="{450B9A32-2899-452A-8D82-9EC7E46FE648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Block Arc 14">
            <a:extLst>
              <a:ext uri="{FF2B5EF4-FFF2-40B4-BE49-F238E27FC236}">
                <a16:creationId xmlns:a16="http://schemas.microsoft.com/office/drawing/2014/main" id="{9F5FED0F-3D27-47B4-870A-2F6BA356AAC8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Block Arc 41">
            <a:extLst>
              <a:ext uri="{FF2B5EF4-FFF2-40B4-BE49-F238E27FC236}">
                <a16:creationId xmlns:a16="http://schemas.microsoft.com/office/drawing/2014/main" id="{5A890C47-064C-4650-B5A1-0A628FCF2553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8" name="Right Triangle 17">
            <a:extLst>
              <a:ext uri="{FF2B5EF4-FFF2-40B4-BE49-F238E27FC236}">
                <a16:creationId xmlns:a16="http://schemas.microsoft.com/office/drawing/2014/main" id="{E2ACAD4F-D045-40BB-8546-825535F1272E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Oval 27">
            <a:extLst>
              <a:ext uri="{FF2B5EF4-FFF2-40B4-BE49-F238E27FC236}">
                <a16:creationId xmlns:a16="http://schemas.microsoft.com/office/drawing/2014/main" id="{9BC9E228-58C9-4F29-A87C-0F66E5CCC57F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Parallelogram 15">
            <a:extLst>
              <a:ext uri="{FF2B5EF4-FFF2-40B4-BE49-F238E27FC236}">
                <a16:creationId xmlns:a16="http://schemas.microsoft.com/office/drawing/2014/main" id="{0214E780-2009-4D20-91B1-627A959F7245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Round Same Side Corner Rectangle 21">
            <a:extLst>
              <a:ext uri="{FF2B5EF4-FFF2-40B4-BE49-F238E27FC236}">
                <a16:creationId xmlns:a16="http://schemas.microsoft.com/office/drawing/2014/main" id="{CABF1CB3-9D12-4E65-A57E-4E0260C9E46E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Oval 26">
            <a:extLst>
              <a:ext uri="{FF2B5EF4-FFF2-40B4-BE49-F238E27FC236}">
                <a16:creationId xmlns:a16="http://schemas.microsoft.com/office/drawing/2014/main" id="{10E0BFC1-D178-40EC-9139-5A28FEAA50CF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Freeform 32">
            <a:extLst>
              <a:ext uri="{FF2B5EF4-FFF2-40B4-BE49-F238E27FC236}">
                <a16:creationId xmlns:a16="http://schemas.microsoft.com/office/drawing/2014/main" id="{70E222F0-BBDA-4A93-98C5-DB8E7A512B5F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Rounded Rectangle 10">
            <a:extLst>
              <a:ext uri="{FF2B5EF4-FFF2-40B4-BE49-F238E27FC236}">
                <a16:creationId xmlns:a16="http://schemas.microsoft.com/office/drawing/2014/main" id="{1658F26B-10E8-42EE-A34A-777A6E2A7C70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32">
            <a:extLst>
              <a:ext uri="{FF2B5EF4-FFF2-40B4-BE49-F238E27FC236}">
                <a16:creationId xmlns:a16="http://schemas.microsoft.com/office/drawing/2014/main" id="{23618B7A-5D8F-4A10-B531-6E34E7854506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Trapezoid 13">
            <a:extLst>
              <a:ext uri="{FF2B5EF4-FFF2-40B4-BE49-F238E27FC236}">
                <a16:creationId xmlns:a16="http://schemas.microsoft.com/office/drawing/2014/main" id="{D548826B-B6C4-4DE7-8452-DBA91B76B8B4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Rounded Rectangle 7">
            <a:extLst>
              <a:ext uri="{FF2B5EF4-FFF2-40B4-BE49-F238E27FC236}">
                <a16:creationId xmlns:a16="http://schemas.microsoft.com/office/drawing/2014/main" id="{BB208DBA-8BB6-4B69-89EE-59774A8F06F6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id="{5A5C5AB9-919E-47A8-A755-60B56BC89734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Rounded Rectangle 25">
            <a:extLst>
              <a:ext uri="{FF2B5EF4-FFF2-40B4-BE49-F238E27FC236}">
                <a16:creationId xmlns:a16="http://schemas.microsoft.com/office/drawing/2014/main" id="{25CE56DC-2036-4C91-9A51-3B62A7835D7E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0" name="Chord 14">
            <a:extLst>
              <a:ext uri="{FF2B5EF4-FFF2-40B4-BE49-F238E27FC236}">
                <a16:creationId xmlns:a16="http://schemas.microsoft.com/office/drawing/2014/main" id="{3D809053-FEE0-476E-8C45-E62A633F4AA5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5CFB4967-05A2-47A3-9144-68E0A46195DC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Oval 66">
            <a:extLst>
              <a:ext uri="{FF2B5EF4-FFF2-40B4-BE49-F238E27FC236}">
                <a16:creationId xmlns:a16="http://schemas.microsoft.com/office/drawing/2014/main" id="{93228266-99CE-4B12-938F-EB04B97FC4CE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3" name="Isosceles Triangle 13">
            <a:extLst>
              <a:ext uri="{FF2B5EF4-FFF2-40B4-BE49-F238E27FC236}">
                <a16:creationId xmlns:a16="http://schemas.microsoft.com/office/drawing/2014/main" id="{0219028B-AD19-4CD7-9953-84246990369A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Smiley Face 14">
            <a:extLst>
              <a:ext uri="{FF2B5EF4-FFF2-40B4-BE49-F238E27FC236}">
                <a16:creationId xmlns:a16="http://schemas.microsoft.com/office/drawing/2014/main" id="{997438AE-1D78-4C98-AEA3-F1BC443E839A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Smiley Face 12">
            <a:extLst>
              <a:ext uri="{FF2B5EF4-FFF2-40B4-BE49-F238E27FC236}">
                <a16:creationId xmlns:a16="http://schemas.microsoft.com/office/drawing/2014/main" id="{F0DD9858-E478-4D56-AB87-A7A7D162D4B2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Smiley Face 15">
            <a:extLst>
              <a:ext uri="{FF2B5EF4-FFF2-40B4-BE49-F238E27FC236}">
                <a16:creationId xmlns:a16="http://schemas.microsoft.com/office/drawing/2014/main" id="{21DE9A98-4C95-4156-9E74-8685B5A4D933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Oval 37">
            <a:extLst>
              <a:ext uri="{FF2B5EF4-FFF2-40B4-BE49-F238E27FC236}">
                <a16:creationId xmlns:a16="http://schemas.microsoft.com/office/drawing/2014/main" id="{30336358-F13E-4BD1-BD23-FE92FFB5F009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Smiley Face 14">
            <a:extLst>
              <a:ext uri="{FF2B5EF4-FFF2-40B4-BE49-F238E27FC236}">
                <a16:creationId xmlns:a16="http://schemas.microsoft.com/office/drawing/2014/main" id="{26F70BCF-669A-4CD8-9F3B-A5051618CA3A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ectangle 16">
            <a:extLst>
              <a:ext uri="{FF2B5EF4-FFF2-40B4-BE49-F238E27FC236}">
                <a16:creationId xmlns:a16="http://schemas.microsoft.com/office/drawing/2014/main" id="{03D4EC75-3C26-4FB7-8D0C-06C874FD51F5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id="{3EEAEA40-B972-4621-AD73-3E158900B60F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Round Same Side Corner Rectangle 6">
            <a:extLst>
              <a:ext uri="{FF2B5EF4-FFF2-40B4-BE49-F238E27FC236}">
                <a16:creationId xmlns:a16="http://schemas.microsoft.com/office/drawing/2014/main" id="{7789B233-D371-4539-9961-4A353EC7E33C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2" name="Frame 17">
            <a:extLst>
              <a:ext uri="{FF2B5EF4-FFF2-40B4-BE49-F238E27FC236}">
                <a16:creationId xmlns:a16="http://schemas.microsoft.com/office/drawing/2014/main" id="{58F8A379-0A46-497D-BEE4-9DBC3B931AB5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8E51C34A-84B4-49F1-9FE4-4BDBB18BA23E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Teardrop 1">
            <a:extLst>
              <a:ext uri="{FF2B5EF4-FFF2-40B4-BE49-F238E27FC236}">
                <a16:creationId xmlns:a16="http://schemas.microsoft.com/office/drawing/2014/main" id="{177F27CD-E985-473C-9D09-4932A2F99BE9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5" name="Rectangle 130">
            <a:extLst>
              <a:ext uri="{FF2B5EF4-FFF2-40B4-BE49-F238E27FC236}">
                <a16:creationId xmlns:a16="http://schemas.microsoft.com/office/drawing/2014/main" id="{7FA82ED6-506E-49EF-BD68-CF7AA60D55AE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6" name="Right Triangle 17">
            <a:extLst>
              <a:ext uri="{FF2B5EF4-FFF2-40B4-BE49-F238E27FC236}">
                <a16:creationId xmlns:a16="http://schemas.microsoft.com/office/drawing/2014/main" id="{2926AC1D-3FBC-409F-A678-4E248F315649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Right Triangle 17">
            <a:extLst>
              <a:ext uri="{FF2B5EF4-FFF2-40B4-BE49-F238E27FC236}">
                <a16:creationId xmlns:a16="http://schemas.microsoft.com/office/drawing/2014/main" id="{A33B94CE-4229-48F9-BD58-C3E76712C27D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8" name="Right Triangle 17">
            <a:extLst>
              <a:ext uri="{FF2B5EF4-FFF2-40B4-BE49-F238E27FC236}">
                <a16:creationId xmlns:a16="http://schemas.microsoft.com/office/drawing/2014/main" id="{9AB72E3D-6A31-487D-97C4-4F15B484008A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9" name="Oval 44">
            <a:extLst>
              <a:ext uri="{FF2B5EF4-FFF2-40B4-BE49-F238E27FC236}">
                <a16:creationId xmlns:a16="http://schemas.microsoft.com/office/drawing/2014/main" id="{48EA71F0-1EE9-4A56-8987-474444A33E0B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678F0E0-1C5E-4D41-95F7-E6042FC8918D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906C180-B2BB-48DE-81A5-1012CC18E0EB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384C453-820C-4072-94CF-4676558F426E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CF15A3C7-5196-491C-80C1-D7A8FD56CFBB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80CF2D08-A90C-4DB1-B1EE-030190058157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5DFF065A-708E-477A-A2D1-B0EAE9935AD5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182F6278-FC3C-42F9-AF7E-13138F88A9DD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EF30B0BF-95F1-493D-90BE-1452B718F162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0BE70CAD-AA3E-41D0-83D5-5AFD94A54357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757A5360-0167-41C1-8640-0A5835E7096E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EBA5386B-98D1-47AB-86FD-1DF79F427F72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395F5A01-7824-4E6D-A2AA-7D733DB90754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BEB4BB15-4B53-43AD-8B82-D67536190182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BE3E2CA6-E53A-4F8F-B663-1D7CB069E35B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4ACFB904-B487-4C50-A97A-578918233C8E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C637E570-5854-47A3-9F34-E0BAC9608DB6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7A843A81-A78E-4CED-8653-C52C6DEFAD31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CB3BAA94-11E3-4E85-81B8-767167F4846F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5DCCE756-75A4-4605-9A97-68D03F6C821D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2146A5B3-696F-424C-AD3C-60826923A2C6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91D0AB97-34C4-43A0-8487-17F3B418D240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F3385B85-B8AC-4D07-9AEA-961E5F9E9EEF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C928347B-DEAA-45ED-9BAE-545350F2609A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id="{538BD488-728C-4370-A043-D350096A203A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id="{319ED317-656C-4EE1-9C9C-13F38D0445DE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id="{0B56F8D7-2C66-416D-8112-9156C536170E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id="{ADC436A7-C667-481F-A7DB-C7CF2D0E07E6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id="{DC7B191A-BF7C-496C-88F2-805B54B50714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id="{28AF0919-E197-44EB-AC47-1B54302B1B84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id="{42ACD463-864B-4285-B16E-F650CB619F8C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id="{8F4729D4-83A0-43B5-8E99-7879EB791FD6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id="{43AF3E07-325D-4976-8E54-6083DC705AC7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id="{FE679A17-D0F1-4281-A128-52B9F23F5F3C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id="{6458BFBD-4D5A-404A-AF41-0EA64728CB5E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id="{A4915F49-3378-46DC-A733-DE34F5ACD823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id="{7034477E-C57E-426C-80F8-B55038D118F1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id="{76E9FE7B-1BD9-4462-9EB0-7DD502D2E326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id="{106C6A46-2065-4395-A0F0-E59FFE916464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id="{396A6893-9672-4EC1-9341-5E3D374B8546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id="{339092A9-9A42-46C0-B052-446D25C0C1EB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id="{FAB30C55-AB93-4D3F-9B3B-ABD212516B09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id="{045430FB-A57C-402C-B8B4-7EABEC70F6AF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id="{6A1DB63E-751C-4AF8-9B7D-2EE962023655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id="{C84AAEEA-2732-4B29-A184-8B0239775BE8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id="{B678C225-A931-42D0-9291-20EA382F565D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id="{DBF5FD34-C27D-4EAA-BDC8-413F7DEB73CE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id="{AA1D565E-154B-4076-AF9D-DAEAF94FB80D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id="{D49CF6B5-1F9E-4DD2-921E-AC51411F8A53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TextBox 62">
            <a:hlinkClick r:id="rId2"/>
            <a:extLst>
              <a:ext uri="{FF2B5EF4-FFF2-40B4-BE49-F238E27FC236}">
                <a16:creationId xmlns:a16="http://schemas.microsoft.com/office/drawing/2014/main" id="{BDAE2E94-0089-46F3-9A4C-403FF6279467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10CDF93-E510-44B4-8DA7-5D063018DEB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91CFE46-459C-4915-8F9D-D3A5FCF9B49A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121FDF-D9AB-41C5-BD0F-B27CB810AA47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9" name="Isosceles Triangle 68">
            <a:extLst>
              <a:ext uri="{FF2B5EF4-FFF2-40B4-BE49-F238E27FC236}">
                <a16:creationId xmlns:a16="http://schemas.microsoft.com/office/drawing/2014/main" id="{DD3D8ADF-35A7-40DA-BBAA-A503F2C61301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ectangle 9">
            <a:extLst>
              <a:ext uri="{FF2B5EF4-FFF2-40B4-BE49-F238E27FC236}">
                <a16:creationId xmlns:a16="http://schemas.microsoft.com/office/drawing/2014/main" id="{BC746864-B61C-4F61-9A6E-7D68590D3FA5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Isosceles Triangle 8">
            <a:extLst>
              <a:ext uri="{FF2B5EF4-FFF2-40B4-BE49-F238E27FC236}">
                <a16:creationId xmlns:a16="http://schemas.microsoft.com/office/drawing/2014/main" id="{A6B80728-5632-4EDC-B9F3-29493C178CB5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Donut 8">
            <a:extLst>
              <a:ext uri="{FF2B5EF4-FFF2-40B4-BE49-F238E27FC236}">
                <a16:creationId xmlns:a16="http://schemas.microsoft.com/office/drawing/2014/main" id="{792EF275-061B-4AFF-B845-36DABFC5F2EC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3" name="Freeform 18">
            <a:extLst>
              <a:ext uri="{FF2B5EF4-FFF2-40B4-BE49-F238E27FC236}">
                <a16:creationId xmlns:a16="http://schemas.microsoft.com/office/drawing/2014/main" id="{65CE849C-8FEA-4498-BE3B-80919D2F45D3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Oval 7">
            <a:extLst>
              <a:ext uri="{FF2B5EF4-FFF2-40B4-BE49-F238E27FC236}">
                <a16:creationId xmlns:a16="http://schemas.microsoft.com/office/drawing/2014/main" id="{114DFEAD-56DB-431D-A980-7C0819A81AA1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Freeform 20">
            <a:extLst>
              <a:ext uri="{FF2B5EF4-FFF2-40B4-BE49-F238E27FC236}">
                <a16:creationId xmlns:a16="http://schemas.microsoft.com/office/drawing/2014/main" id="{9F05C6A4-62D5-475B-BDAB-467DD4C5BC04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Rounded Rectangle 25">
            <a:extLst>
              <a:ext uri="{FF2B5EF4-FFF2-40B4-BE49-F238E27FC236}">
                <a16:creationId xmlns:a16="http://schemas.microsoft.com/office/drawing/2014/main" id="{962585E8-0191-45FB-9C26-8A1B23387A17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Block Arc 41">
            <a:extLst>
              <a:ext uri="{FF2B5EF4-FFF2-40B4-BE49-F238E27FC236}">
                <a16:creationId xmlns:a16="http://schemas.microsoft.com/office/drawing/2014/main" id="{B08D2094-A9CC-49A5-91AD-E8B264C6798F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8" name="Round Same Side Corner Rectangle 11">
            <a:extLst>
              <a:ext uri="{FF2B5EF4-FFF2-40B4-BE49-F238E27FC236}">
                <a16:creationId xmlns:a16="http://schemas.microsoft.com/office/drawing/2014/main" id="{ADD7ADD2-CC68-44EC-9111-8DC4DFAC88FB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Donut 39">
            <a:extLst>
              <a:ext uri="{FF2B5EF4-FFF2-40B4-BE49-F238E27FC236}">
                <a16:creationId xmlns:a16="http://schemas.microsoft.com/office/drawing/2014/main" id="{1F37CCFF-F738-4020-B72C-8CCF89D2A0E1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Freeform 25">
            <a:extLst>
              <a:ext uri="{FF2B5EF4-FFF2-40B4-BE49-F238E27FC236}">
                <a16:creationId xmlns:a16="http://schemas.microsoft.com/office/drawing/2014/main" id="{F585235F-B2AB-4D59-8F3A-D9D9B2F3A8A5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Rectangle 36">
            <a:extLst>
              <a:ext uri="{FF2B5EF4-FFF2-40B4-BE49-F238E27FC236}">
                <a16:creationId xmlns:a16="http://schemas.microsoft.com/office/drawing/2014/main" id="{AB103BB7-E1D2-44F6-A4F0-DAAE2F84E044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Rounded Rectangle 27">
            <a:extLst>
              <a:ext uri="{FF2B5EF4-FFF2-40B4-BE49-F238E27FC236}">
                <a16:creationId xmlns:a16="http://schemas.microsoft.com/office/drawing/2014/main" id="{D92E9BF9-B525-49D2-9D3E-E73FC9FF8D03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3" name="Rounded Rectangle 7">
            <a:extLst>
              <a:ext uri="{FF2B5EF4-FFF2-40B4-BE49-F238E27FC236}">
                <a16:creationId xmlns:a16="http://schemas.microsoft.com/office/drawing/2014/main" id="{9B6CE211-9FD0-4D11-9E1F-EB2B196EF8A7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Chord 15">
            <a:extLst>
              <a:ext uri="{FF2B5EF4-FFF2-40B4-BE49-F238E27FC236}">
                <a16:creationId xmlns:a16="http://schemas.microsoft.com/office/drawing/2014/main" id="{18B8F455-B28F-483B-8C28-4FB9B1A7D4D9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Rectangle 16">
            <a:extLst>
              <a:ext uri="{FF2B5EF4-FFF2-40B4-BE49-F238E27FC236}">
                <a16:creationId xmlns:a16="http://schemas.microsoft.com/office/drawing/2014/main" id="{7CD0895C-0595-4E1D-9BE5-47DE43AEE6F3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ounded Rectangle 6">
            <a:extLst>
              <a:ext uri="{FF2B5EF4-FFF2-40B4-BE49-F238E27FC236}">
                <a16:creationId xmlns:a16="http://schemas.microsoft.com/office/drawing/2014/main" id="{C4402FA0-4E9E-4EC3-A2BB-ACEC110088C4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6">
            <a:extLst>
              <a:ext uri="{FF2B5EF4-FFF2-40B4-BE49-F238E27FC236}">
                <a16:creationId xmlns:a16="http://schemas.microsoft.com/office/drawing/2014/main" id="{768AF2C8-CC71-431F-86B7-BB993CC510CE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Rounded Rectangle 6">
            <a:extLst>
              <a:ext uri="{FF2B5EF4-FFF2-40B4-BE49-F238E27FC236}">
                <a16:creationId xmlns:a16="http://schemas.microsoft.com/office/drawing/2014/main" id="{6F2E3D28-F993-4CD8-A741-D32D01BF500C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ounded Rectangle 6">
            <a:extLst>
              <a:ext uri="{FF2B5EF4-FFF2-40B4-BE49-F238E27FC236}">
                <a16:creationId xmlns:a16="http://schemas.microsoft.com/office/drawing/2014/main" id="{460E8BD2-A644-4CE0-9220-B73EA2D30783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0" name="Teardrop 6">
            <a:extLst>
              <a:ext uri="{FF2B5EF4-FFF2-40B4-BE49-F238E27FC236}">
                <a16:creationId xmlns:a16="http://schemas.microsoft.com/office/drawing/2014/main" id="{EF133DB7-BB75-4A59-9346-0A02C77A8782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1" name="Donut 24">
            <a:extLst>
              <a:ext uri="{FF2B5EF4-FFF2-40B4-BE49-F238E27FC236}">
                <a16:creationId xmlns:a16="http://schemas.microsoft.com/office/drawing/2014/main" id="{B1C7235C-9A6C-4C06-9ACF-B4B956FE0312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2" name="Chord 38">
            <a:extLst>
              <a:ext uri="{FF2B5EF4-FFF2-40B4-BE49-F238E27FC236}">
                <a16:creationId xmlns:a16="http://schemas.microsoft.com/office/drawing/2014/main" id="{21218325-3DFA-4610-B1D7-EA1A13B37555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Heart 38">
            <a:extLst>
              <a:ext uri="{FF2B5EF4-FFF2-40B4-BE49-F238E27FC236}">
                <a16:creationId xmlns:a16="http://schemas.microsoft.com/office/drawing/2014/main" id="{760E68F0-1986-4991-A460-E562921648DC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Round Same Side Corner Rectangle 19">
            <a:extLst>
              <a:ext uri="{FF2B5EF4-FFF2-40B4-BE49-F238E27FC236}">
                <a16:creationId xmlns:a16="http://schemas.microsoft.com/office/drawing/2014/main" id="{039800BC-F05D-4EF0-9ED5-6DE641D62DBF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ectangle 23">
            <a:extLst>
              <a:ext uri="{FF2B5EF4-FFF2-40B4-BE49-F238E27FC236}">
                <a16:creationId xmlns:a16="http://schemas.microsoft.com/office/drawing/2014/main" id="{7DCEF972-24FA-47C3-BA52-16B640B2336C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Oval 31">
            <a:extLst>
              <a:ext uri="{FF2B5EF4-FFF2-40B4-BE49-F238E27FC236}">
                <a16:creationId xmlns:a16="http://schemas.microsoft.com/office/drawing/2014/main" id="{2589623B-E18E-473B-9B36-A02B3B961B42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Rectangle 23">
            <a:extLst>
              <a:ext uri="{FF2B5EF4-FFF2-40B4-BE49-F238E27FC236}">
                <a16:creationId xmlns:a16="http://schemas.microsoft.com/office/drawing/2014/main" id="{0B65B839-D5F2-43A9-A1AF-43980A03B602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Oval 31">
            <a:extLst>
              <a:ext uri="{FF2B5EF4-FFF2-40B4-BE49-F238E27FC236}">
                <a16:creationId xmlns:a16="http://schemas.microsoft.com/office/drawing/2014/main" id="{416FC5A5-FB38-48BE-A56D-27DB197B430A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Teardrop 17">
            <a:extLst>
              <a:ext uri="{FF2B5EF4-FFF2-40B4-BE49-F238E27FC236}">
                <a16:creationId xmlns:a16="http://schemas.microsoft.com/office/drawing/2014/main" id="{DD807DFE-47FA-4143-9EE6-2059FBCACC73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Rectangle 23">
            <a:extLst>
              <a:ext uri="{FF2B5EF4-FFF2-40B4-BE49-F238E27FC236}">
                <a16:creationId xmlns:a16="http://schemas.microsoft.com/office/drawing/2014/main" id="{3E4B9CFF-492D-495E-B709-283070D3223F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Round Same Side Corner Rectangle 8">
            <a:extLst>
              <a:ext uri="{FF2B5EF4-FFF2-40B4-BE49-F238E27FC236}">
                <a16:creationId xmlns:a16="http://schemas.microsoft.com/office/drawing/2014/main" id="{A18010E1-B798-443F-9F20-53AB99C05D04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Round Same Side Corner Rectangle 20">
            <a:extLst>
              <a:ext uri="{FF2B5EF4-FFF2-40B4-BE49-F238E27FC236}">
                <a16:creationId xmlns:a16="http://schemas.microsoft.com/office/drawing/2014/main" id="{2073AC6B-6031-403F-9E26-03932C0AA9B4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Donut 87">
            <a:extLst>
              <a:ext uri="{FF2B5EF4-FFF2-40B4-BE49-F238E27FC236}">
                <a16:creationId xmlns:a16="http://schemas.microsoft.com/office/drawing/2014/main" id="{8537F0FE-263A-4174-BE79-D1FF65011F54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Donut 90">
            <a:extLst>
              <a:ext uri="{FF2B5EF4-FFF2-40B4-BE49-F238E27FC236}">
                <a16:creationId xmlns:a16="http://schemas.microsoft.com/office/drawing/2014/main" id="{F22B1A60-E36C-4C69-BDF5-1ABA99EFF0D3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Oval 6">
            <a:extLst>
              <a:ext uri="{FF2B5EF4-FFF2-40B4-BE49-F238E27FC236}">
                <a16:creationId xmlns:a16="http://schemas.microsoft.com/office/drawing/2014/main" id="{550F2308-9229-433C-8EB3-ED89333D8338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Block Arc 25">
            <a:extLst>
              <a:ext uri="{FF2B5EF4-FFF2-40B4-BE49-F238E27FC236}">
                <a16:creationId xmlns:a16="http://schemas.microsoft.com/office/drawing/2014/main" id="{F0B79E9D-D872-40F4-A14B-B8B8C9072F9F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Block Arc 31">
            <a:extLst>
              <a:ext uri="{FF2B5EF4-FFF2-40B4-BE49-F238E27FC236}">
                <a16:creationId xmlns:a16="http://schemas.microsoft.com/office/drawing/2014/main" id="{F1904F35-611D-4CD4-922E-A5037AD83CB2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Freeform 53">
            <a:extLst>
              <a:ext uri="{FF2B5EF4-FFF2-40B4-BE49-F238E27FC236}">
                <a16:creationId xmlns:a16="http://schemas.microsoft.com/office/drawing/2014/main" id="{A6DF154B-F3A9-4F2A-B022-37E96EBEE194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Block Arc 10">
            <a:extLst>
              <a:ext uri="{FF2B5EF4-FFF2-40B4-BE49-F238E27FC236}">
                <a16:creationId xmlns:a16="http://schemas.microsoft.com/office/drawing/2014/main" id="{CCA0ED45-77A6-4B4D-B380-7E54A491491A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0" name="Freeform 55">
            <a:extLst>
              <a:ext uri="{FF2B5EF4-FFF2-40B4-BE49-F238E27FC236}">
                <a16:creationId xmlns:a16="http://schemas.microsoft.com/office/drawing/2014/main" id="{36E952A1-53C3-4A39-9915-095E7A107B45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Round Same Side Corner Rectangle 36">
            <a:extLst>
              <a:ext uri="{FF2B5EF4-FFF2-40B4-BE49-F238E27FC236}">
                <a16:creationId xmlns:a16="http://schemas.microsoft.com/office/drawing/2014/main" id="{D32BCD05-D865-4D64-9FF1-22E07A1FC828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Oval 21">
            <a:extLst>
              <a:ext uri="{FF2B5EF4-FFF2-40B4-BE49-F238E27FC236}">
                <a16:creationId xmlns:a16="http://schemas.microsoft.com/office/drawing/2014/main" id="{DE70138A-37DA-49B8-B67A-F15F622E6F62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3" name="Oval 32">
            <a:extLst>
              <a:ext uri="{FF2B5EF4-FFF2-40B4-BE49-F238E27FC236}">
                <a16:creationId xmlns:a16="http://schemas.microsoft.com/office/drawing/2014/main" id="{4D091761-C7EC-45CB-AA1F-DF05E54EF6E7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TextBox 62">
            <a:hlinkClick r:id="rId2"/>
            <a:extLst>
              <a:ext uri="{FF2B5EF4-FFF2-40B4-BE49-F238E27FC236}">
                <a16:creationId xmlns:a16="http://schemas.microsoft.com/office/drawing/2014/main" id="{03A564E9-A9D6-4221-BE87-F39531F384EE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7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AutoShape 92"/>
          <p:cNvSpPr>
            <a:spLocks noChangeArrowheads="1"/>
          </p:cNvSpPr>
          <p:nvPr/>
        </p:nvSpPr>
        <p:spPr bwMode="auto">
          <a:xfrm rot="5400000" flipH="1">
            <a:off x="1382937" y="1055637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96470" y="1625568"/>
            <a:ext cx="1818602" cy="1100272"/>
            <a:chOff x="2299398" y="1781114"/>
            <a:chExt cx="7688269" cy="1100272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2784" y="1851704"/>
            <a:ext cx="648000" cy="648000"/>
            <a:chOff x="522784" y="1851704"/>
            <a:chExt cx="648000" cy="648000"/>
          </a:xfrm>
        </p:grpSpPr>
        <p:sp>
          <p:nvSpPr>
            <p:cNvPr id="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4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6" y="1906452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0" name="직사각형 69"/>
            <p:cNvSpPr/>
            <p:nvPr/>
          </p:nvSpPr>
          <p:spPr>
            <a:xfrm>
              <a:off x="587618" y="1944872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AutoShape 92"/>
          <p:cNvSpPr>
            <a:spLocks noChangeArrowheads="1"/>
          </p:cNvSpPr>
          <p:nvPr/>
        </p:nvSpPr>
        <p:spPr bwMode="auto">
          <a:xfrm rot="5400000" flipH="1">
            <a:off x="4127625" y="1055637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041158" y="1625568"/>
            <a:ext cx="1818602" cy="1100272"/>
            <a:chOff x="2299398" y="1781114"/>
            <a:chExt cx="7688269" cy="1100272"/>
          </a:xfrm>
        </p:grpSpPr>
        <p:sp>
          <p:nvSpPr>
            <p:cNvPr id="20" name="TextBox 19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67472" y="1851704"/>
            <a:ext cx="648000" cy="648000"/>
            <a:chOff x="3267472" y="1851704"/>
            <a:chExt cx="648000" cy="648000"/>
          </a:xfrm>
        </p:grpSpPr>
        <p:sp>
          <p:nvSpPr>
            <p:cNvPr id="1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267472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320724" y="1906452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9" name="직사각형 69"/>
            <p:cNvSpPr/>
            <p:nvPr/>
          </p:nvSpPr>
          <p:spPr>
            <a:xfrm>
              <a:off x="3332306" y="1944872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AutoShape 92"/>
          <p:cNvSpPr>
            <a:spLocks noChangeArrowheads="1"/>
          </p:cNvSpPr>
          <p:nvPr/>
        </p:nvSpPr>
        <p:spPr bwMode="auto">
          <a:xfrm rot="5400000" flipH="1">
            <a:off x="6872313" y="1055637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785846" y="1625568"/>
            <a:ext cx="1818602" cy="1100272"/>
            <a:chOff x="2299398" y="1781114"/>
            <a:chExt cx="7688269" cy="1100272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012160" y="1851704"/>
            <a:ext cx="648000" cy="648000"/>
            <a:chOff x="6012160" y="1851704"/>
            <a:chExt cx="648000" cy="648000"/>
          </a:xfrm>
        </p:grpSpPr>
        <p:sp>
          <p:nvSpPr>
            <p:cNvPr id="24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12160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65412" y="1906452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7" name="직사각형 69"/>
            <p:cNvSpPr/>
            <p:nvPr/>
          </p:nvSpPr>
          <p:spPr>
            <a:xfrm>
              <a:off x="6076994" y="1944872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AutoShape 92"/>
          <p:cNvSpPr>
            <a:spLocks noChangeArrowheads="1"/>
          </p:cNvSpPr>
          <p:nvPr/>
        </p:nvSpPr>
        <p:spPr bwMode="auto">
          <a:xfrm rot="5400000" flipH="1">
            <a:off x="1382936" y="2639813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296469" y="3209744"/>
            <a:ext cx="1818602" cy="1100272"/>
            <a:chOff x="2299398" y="1781114"/>
            <a:chExt cx="7688269" cy="1100272"/>
          </a:xfrm>
        </p:grpSpPr>
        <p:sp>
          <p:nvSpPr>
            <p:cNvPr id="36" name="TextBox 35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22783" y="3435880"/>
            <a:ext cx="648000" cy="648000"/>
            <a:chOff x="522783" y="3435880"/>
            <a:chExt cx="648000" cy="648000"/>
          </a:xfrm>
        </p:grpSpPr>
        <p:sp>
          <p:nvSpPr>
            <p:cNvPr id="3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3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5" y="349062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5" name="직사각형 69"/>
            <p:cNvSpPr/>
            <p:nvPr/>
          </p:nvSpPr>
          <p:spPr>
            <a:xfrm>
              <a:off x="587617" y="3529048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AutoShape 92"/>
          <p:cNvSpPr>
            <a:spLocks noChangeArrowheads="1"/>
          </p:cNvSpPr>
          <p:nvPr/>
        </p:nvSpPr>
        <p:spPr bwMode="auto">
          <a:xfrm rot="5400000" flipH="1">
            <a:off x="4127624" y="2639813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041157" y="3209744"/>
            <a:ext cx="1818602" cy="1100272"/>
            <a:chOff x="2299398" y="1781114"/>
            <a:chExt cx="7688269" cy="1100272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267471" y="3435880"/>
            <a:ext cx="648000" cy="648000"/>
            <a:chOff x="3267471" y="3435880"/>
            <a:chExt cx="648000" cy="648000"/>
          </a:xfrm>
        </p:grpSpPr>
        <p:sp>
          <p:nvSpPr>
            <p:cNvPr id="4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267471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320723" y="349062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3" name="직사각형 69"/>
            <p:cNvSpPr/>
            <p:nvPr/>
          </p:nvSpPr>
          <p:spPr>
            <a:xfrm>
              <a:off x="3332305" y="3529048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AutoShape 92"/>
          <p:cNvSpPr>
            <a:spLocks noChangeArrowheads="1"/>
          </p:cNvSpPr>
          <p:nvPr/>
        </p:nvSpPr>
        <p:spPr bwMode="auto">
          <a:xfrm rot="5400000" flipH="1">
            <a:off x="6872312" y="2639813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785845" y="3209744"/>
            <a:ext cx="1818602" cy="1100272"/>
            <a:chOff x="2299398" y="1781114"/>
            <a:chExt cx="7688269" cy="1100272"/>
          </a:xfrm>
        </p:grpSpPr>
        <p:sp>
          <p:nvSpPr>
            <p:cNvPr id="52" name="TextBox 51"/>
            <p:cNvSpPr txBox="1"/>
            <p:nvPr/>
          </p:nvSpPr>
          <p:spPr bwMode="auto">
            <a:xfrm>
              <a:off x="2299398" y="1781114"/>
              <a:ext cx="7688269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12"/>
            <p:cNvSpPr txBox="1"/>
            <p:nvPr/>
          </p:nvSpPr>
          <p:spPr bwMode="auto">
            <a:xfrm>
              <a:off x="2299398" y="2050389"/>
              <a:ext cx="7688269" cy="83099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012159" y="3435880"/>
            <a:ext cx="648000" cy="648000"/>
            <a:chOff x="6012159" y="3435880"/>
            <a:chExt cx="648000" cy="648000"/>
          </a:xfrm>
        </p:grpSpPr>
        <p:sp>
          <p:nvSpPr>
            <p:cNvPr id="4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12159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65411" y="349062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51" name="직사각형 69"/>
            <p:cNvSpPr/>
            <p:nvPr/>
          </p:nvSpPr>
          <p:spPr>
            <a:xfrm>
              <a:off x="6076993" y="3529048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6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702170" y="595254"/>
            <a:ext cx="1600078" cy="197116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Our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Team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040" y="2755494"/>
            <a:ext cx="1872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17044" y="1203598"/>
            <a:ext cx="1296144" cy="518351"/>
            <a:chOff x="2339752" y="1426937"/>
            <a:chExt cx="1728192" cy="518351"/>
          </a:xfrm>
        </p:grpSpPr>
        <p:sp>
          <p:nvSpPr>
            <p:cNvPr id="9" name="Text Placeholder 17"/>
            <p:cNvSpPr txBox="1">
              <a:spLocks/>
            </p:cNvSpPr>
            <p:nvPr/>
          </p:nvSpPr>
          <p:spPr>
            <a:xfrm>
              <a:off x="2339752" y="1426937"/>
              <a:ext cx="1728192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0" name="Text Placeholder 18"/>
            <p:cNvSpPr txBox="1">
              <a:spLocks/>
            </p:cNvSpPr>
            <p:nvPr/>
          </p:nvSpPr>
          <p:spPr>
            <a:xfrm>
              <a:off x="2339752" y="1695708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b="1" dirty="0">
                  <a:solidFill>
                    <a:schemeClr val="accent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17044" y="172194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52796" y="1203598"/>
            <a:ext cx="1296144" cy="518351"/>
            <a:chOff x="2339752" y="1426937"/>
            <a:chExt cx="1728192" cy="518351"/>
          </a:xfrm>
        </p:grpSpPr>
        <p:sp>
          <p:nvSpPr>
            <p:cNvPr id="13" name="Text Placeholder 17"/>
            <p:cNvSpPr txBox="1">
              <a:spLocks/>
            </p:cNvSpPr>
            <p:nvPr/>
          </p:nvSpPr>
          <p:spPr>
            <a:xfrm>
              <a:off x="2339752" y="1426937"/>
              <a:ext cx="1728192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4" name="Text Placeholder 18"/>
            <p:cNvSpPr txBox="1">
              <a:spLocks/>
            </p:cNvSpPr>
            <p:nvPr/>
          </p:nvSpPr>
          <p:spPr>
            <a:xfrm>
              <a:off x="2339752" y="1695708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b="1" dirty="0">
                  <a:solidFill>
                    <a:schemeClr val="accent3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852796" y="172194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2612400"/>
            <a:ext cx="59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75001" y="2612400"/>
            <a:ext cx="1989087" cy="899495"/>
            <a:chOff x="1985513" y="4307149"/>
            <a:chExt cx="2601799" cy="899495"/>
          </a:xfrm>
        </p:grpSpPr>
        <p:sp>
          <p:nvSpPr>
            <p:cNvPr id="18" name="TextBox 17"/>
            <p:cNvSpPr txBox="1"/>
            <p:nvPr/>
          </p:nvSpPr>
          <p:spPr>
            <a:xfrm>
              <a:off x="2004346" y="4560313"/>
              <a:ext cx="2582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71800" y="3616471"/>
            <a:ext cx="59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375001" y="3616471"/>
            <a:ext cx="1989087" cy="899495"/>
            <a:chOff x="1985513" y="4307149"/>
            <a:chExt cx="2601799" cy="899495"/>
          </a:xfrm>
        </p:grpSpPr>
        <p:sp>
          <p:nvSpPr>
            <p:cNvPr id="22" name="TextBox 21"/>
            <p:cNvSpPr txBox="1"/>
            <p:nvPr/>
          </p:nvSpPr>
          <p:spPr>
            <a:xfrm>
              <a:off x="2004346" y="4560313"/>
              <a:ext cx="2582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897667" y="2612400"/>
            <a:ext cx="59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500868" y="2612400"/>
            <a:ext cx="1989087" cy="899495"/>
            <a:chOff x="1985513" y="4307149"/>
            <a:chExt cx="2601799" cy="899495"/>
          </a:xfrm>
        </p:grpSpPr>
        <p:sp>
          <p:nvSpPr>
            <p:cNvPr id="26" name="TextBox 25"/>
            <p:cNvSpPr txBox="1"/>
            <p:nvPr/>
          </p:nvSpPr>
          <p:spPr>
            <a:xfrm>
              <a:off x="2004346" y="4560313"/>
              <a:ext cx="2582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97667" y="3616471"/>
            <a:ext cx="59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500868" y="3616471"/>
            <a:ext cx="1989087" cy="899495"/>
            <a:chOff x="1985513" y="4307149"/>
            <a:chExt cx="2601799" cy="899495"/>
          </a:xfrm>
        </p:grpSpPr>
        <p:sp>
          <p:nvSpPr>
            <p:cNvPr id="30" name="TextBox 29"/>
            <p:cNvSpPr txBox="1"/>
            <p:nvPr/>
          </p:nvSpPr>
          <p:spPr>
            <a:xfrm>
              <a:off x="2004346" y="4560313"/>
              <a:ext cx="2582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040A338-F0D0-4F6F-B70F-F7A6A32E117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EB9ED3F-8EDF-4290-B7CD-66A9C8D19A3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47652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cxnSp>
        <p:nvCxnSpPr>
          <p:cNvPr id="53" name="Straight Connector 52"/>
          <p:cNvCxnSpPr>
            <a:stCxn id="59" idx="2"/>
          </p:cNvCxnSpPr>
          <p:nvPr/>
        </p:nvCxnSpPr>
        <p:spPr>
          <a:xfrm>
            <a:off x="1031291" y="2493725"/>
            <a:ext cx="7028180" cy="8296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7687729" y="2102043"/>
            <a:ext cx="783364" cy="783364"/>
            <a:chOff x="7092280" y="2517710"/>
            <a:chExt cx="971680" cy="971680"/>
          </a:xfrm>
        </p:grpSpPr>
        <p:sp>
          <p:nvSpPr>
            <p:cNvPr id="55" name="Oval 54"/>
            <p:cNvSpPr/>
            <p:nvPr/>
          </p:nvSpPr>
          <p:spPr>
            <a:xfrm>
              <a:off x="7092280" y="2517710"/>
              <a:ext cx="971680" cy="97168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201684" y="2627114"/>
              <a:ext cx="752872" cy="7528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59283" y="2349709"/>
            <a:ext cx="288032" cy="288032"/>
            <a:chOff x="611560" y="2851238"/>
            <a:chExt cx="288032" cy="288032"/>
          </a:xfrm>
        </p:grpSpPr>
        <p:sp>
          <p:nvSpPr>
            <p:cNvPr id="58" name="Oval 57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641395" y="2338556"/>
            <a:ext cx="288032" cy="288032"/>
            <a:chOff x="611560" y="2851238"/>
            <a:chExt cx="288032" cy="288032"/>
          </a:xfrm>
        </p:grpSpPr>
        <p:sp>
          <p:nvSpPr>
            <p:cNvPr id="61" name="Oval 60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323506" y="2338556"/>
            <a:ext cx="288032" cy="288032"/>
            <a:chOff x="611560" y="2851238"/>
            <a:chExt cx="288032" cy="288032"/>
          </a:xfrm>
        </p:grpSpPr>
        <p:sp>
          <p:nvSpPr>
            <p:cNvPr id="64" name="Oval 63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005617" y="2338556"/>
            <a:ext cx="288032" cy="288032"/>
            <a:chOff x="611560" y="2851238"/>
            <a:chExt cx="288032" cy="288032"/>
          </a:xfrm>
        </p:grpSpPr>
        <p:sp>
          <p:nvSpPr>
            <p:cNvPr id="67" name="Oval 66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9" name="Text Placeholder 17"/>
          <p:cNvSpPr txBox="1">
            <a:spLocks/>
          </p:cNvSpPr>
          <p:nvPr/>
        </p:nvSpPr>
        <p:spPr>
          <a:xfrm>
            <a:off x="5637163" y="1627020"/>
            <a:ext cx="1024939" cy="360040"/>
          </a:xfrm>
          <a:prstGeom prst="rect">
            <a:avLst/>
          </a:prstGeom>
          <a:ln w="25400">
            <a:solidFill>
              <a:schemeClr val="accent3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</a:p>
        </p:txBody>
      </p:sp>
      <p:sp>
        <p:nvSpPr>
          <p:cNvPr id="70" name="Text Placeholder 17"/>
          <p:cNvSpPr txBox="1">
            <a:spLocks/>
          </p:cNvSpPr>
          <p:nvPr/>
        </p:nvSpPr>
        <p:spPr>
          <a:xfrm>
            <a:off x="3948406" y="1627020"/>
            <a:ext cx="1024939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</a:p>
        </p:txBody>
      </p:sp>
      <p:sp>
        <p:nvSpPr>
          <p:cNvPr id="71" name="Text Placeholder 17"/>
          <p:cNvSpPr txBox="1">
            <a:spLocks/>
          </p:cNvSpPr>
          <p:nvPr/>
        </p:nvSpPr>
        <p:spPr>
          <a:xfrm>
            <a:off x="2259648" y="1627020"/>
            <a:ext cx="1024939" cy="360040"/>
          </a:xfrm>
          <a:prstGeom prst="rect">
            <a:avLst/>
          </a:prstGeom>
          <a:ln w="25400">
            <a:solidFill>
              <a:schemeClr val="accent3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</a:p>
        </p:txBody>
      </p:sp>
      <p:sp>
        <p:nvSpPr>
          <p:cNvPr id="72" name="Text Placeholder 17"/>
          <p:cNvSpPr txBox="1">
            <a:spLocks/>
          </p:cNvSpPr>
          <p:nvPr/>
        </p:nvSpPr>
        <p:spPr>
          <a:xfrm>
            <a:off x="570890" y="1627020"/>
            <a:ext cx="1024939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</a:p>
        </p:txBody>
      </p:sp>
      <p:sp>
        <p:nvSpPr>
          <p:cNvPr id="77" name="Text Placeholder 17"/>
          <p:cNvSpPr txBox="1">
            <a:spLocks/>
          </p:cNvSpPr>
          <p:nvPr/>
        </p:nvSpPr>
        <p:spPr>
          <a:xfrm>
            <a:off x="7566941" y="1627020"/>
            <a:ext cx="1024939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</a:p>
        </p:txBody>
      </p:sp>
      <p:sp>
        <p:nvSpPr>
          <p:cNvPr id="79" name="Block Arc 14"/>
          <p:cNvSpPr/>
          <p:nvPr/>
        </p:nvSpPr>
        <p:spPr>
          <a:xfrm rot="16200000">
            <a:off x="7902072" y="2313330"/>
            <a:ext cx="349301" cy="3495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395536" y="3574868"/>
            <a:ext cx="1415526" cy="1042027"/>
            <a:chOff x="720000" y="1114639"/>
            <a:chExt cx="3059912" cy="1042027"/>
          </a:xfrm>
        </p:grpSpPr>
        <p:sp>
          <p:nvSpPr>
            <p:cNvPr id="83" name="TextBox 82"/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077647" y="3574868"/>
            <a:ext cx="1415526" cy="1042027"/>
            <a:chOff x="720000" y="1114639"/>
            <a:chExt cx="3059912" cy="1042027"/>
          </a:xfrm>
        </p:grpSpPr>
        <p:sp>
          <p:nvSpPr>
            <p:cNvPr id="86" name="TextBox 85"/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759758" y="3574868"/>
            <a:ext cx="1415526" cy="1042027"/>
            <a:chOff x="720000" y="1114639"/>
            <a:chExt cx="3059912" cy="1042027"/>
          </a:xfrm>
        </p:grpSpPr>
        <p:sp>
          <p:nvSpPr>
            <p:cNvPr id="89" name="TextBox 88"/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441869" y="3574868"/>
            <a:ext cx="1415526" cy="1042027"/>
            <a:chOff x="720000" y="1114639"/>
            <a:chExt cx="3059912" cy="1042027"/>
          </a:xfrm>
        </p:grpSpPr>
        <p:sp>
          <p:nvSpPr>
            <p:cNvPr id="92" name="TextBox 91"/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388820" y="3185907"/>
            <a:ext cx="1415526" cy="1042027"/>
            <a:chOff x="720000" y="1114639"/>
            <a:chExt cx="3059912" cy="1042027"/>
          </a:xfrm>
        </p:grpSpPr>
        <p:sp>
          <p:nvSpPr>
            <p:cNvPr id="95" name="TextBox 94"/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06" name="Group 4105"/>
          <p:cNvGrpSpPr/>
          <p:nvPr/>
        </p:nvGrpSpPr>
        <p:grpSpPr>
          <a:xfrm>
            <a:off x="779300" y="2781273"/>
            <a:ext cx="648000" cy="648000"/>
            <a:chOff x="779300" y="2861907"/>
            <a:chExt cx="648000" cy="648000"/>
          </a:xfrm>
        </p:grpSpPr>
        <p:sp>
          <p:nvSpPr>
            <p:cNvPr id="9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33300" y="2915907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461410" y="2781273"/>
            <a:ext cx="648000" cy="648000"/>
            <a:chOff x="779300" y="2861907"/>
            <a:chExt cx="648000" cy="648000"/>
          </a:xfrm>
        </p:grpSpPr>
        <p:sp>
          <p:nvSpPr>
            <p:cNvPr id="10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33300" y="2915907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143520" y="2781273"/>
            <a:ext cx="648000" cy="648000"/>
            <a:chOff x="779300" y="2861907"/>
            <a:chExt cx="648000" cy="648000"/>
          </a:xfrm>
        </p:grpSpPr>
        <p:sp>
          <p:nvSpPr>
            <p:cNvPr id="10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33300" y="2915907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825631" y="2781273"/>
            <a:ext cx="648000" cy="648000"/>
            <a:chOff x="779300" y="2861907"/>
            <a:chExt cx="648000" cy="648000"/>
          </a:xfrm>
        </p:grpSpPr>
        <p:sp>
          <p:nvSpPr>
            <p:cNvPr id="10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33300" y="2915907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0" name="Oval 21"/>
          <p:cNvSpPr>
            <a:spLocks noChangeAspect="1"/>
          </p:cNvSpPr>
          <p:nvPr/>
        </p:nvSpPr>
        <p:spPr>
          <a:xfrm>
            <a:off x="4339639" y="2978429"/>
            <a:ext cx="271899" cy="27417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1" name="Rectangle 9"/>
          <p:cNvSpPr/>
          <p:nvPr/>
        </p:nvSpPr>
        <p:spPr>
          <a:xfrm>
            <a:off x="6030822" y="2990333"/>
            <a:ext cx="267456" cy="2503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" name="Rounded Rectangle 27"/>
          <p:cNvSpPr/>
          <p:nvPr/>
        </p:nvSpPr>
        <p:spPr>
          <a:xfrm>
            <a:off x="2644433" y="2997945"/>
            <a:ext cx="297581" cy="2285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3" name="Rounded Rectangle 7"/>
          <p:cNvSpPr/>
          <p:nvPr/>
        </p:nvSpPr>
        <p:spPr>
          <a:xfrm>
            <a:off x="955768" y="2962683"/>
            <a:ext cx="319134" cy="2754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F18AEE6-23B2-4800-BCDC-79CDE511BA4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TextBox 8"/>
          <p:cNvSpPr txBox="1"/>
          <p:nvPr/>
        </p:nvSpPr>
        <p:spPr>
          <a:xfrm>
            <a:off x="3563888" y="936227"/>
            <a:ext cx="518457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This PowerPoint Template has clean and neutral design that can be adapted to any content and meets various market segments.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563888" y="566515"/>
            <a:ext cx="5184576" cy="338554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Easy to change colors, photos and Text.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0"/>
            <a:ext cx="2592288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827584" y="483270"/>
            <a:ext cx="2304256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27585" y="2986480"/>
            <a:ext cx="2304256" cy="1889526"/>
            <a:chOff x="4320398" y="1245513"/>
            <a:chExt cx="4103602" cy="1889526"/>
          </a:xfrm>
        </p:grpSpPr>
        <p:sp>
          <p:nvSpPr>
            <p:cNvPr id="17" name="TextBox 16"/>
            <p:cNvSpPr txBox="1"/>
            <p:nvPr/>
          </p:nvSpPr>
          <p:spPr>
            <a:xfrm>
              <a:off x="4320400" y="1565379"/>
              <a:ext cx="4103600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text can be replaced with your own text. This text can be replaced with your own text. 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20398" y="1245513"/>
              <a:ext cx="410360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26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3588" y="2968673"/>
            <a:ext cx="7416824" cy="87362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231168" y="2443466"/>
            <a:ext cx="1080000" cy="1080000"/>
            <a:chOff x="779300" y="2861907"/>
            <a:chExt cx="648000" cy="648000"/>
          </a:xfrm>
        </p:grpSpPr>
        <p:sp>
          <p:nvSpPr>
            <p:cNvPr id="2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19800" y="2902407"/>
              <a:ext cx="567000" cy="567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9377" y="3597114"/>
            <a:ext cx="4016511" cy="5040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581468" y="3664476"/>
            <a:ext cx="29523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6182" y="2752634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5196" y="4135674"/>
            <a:ext cx="399794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text. You can simply impress your audience and add a unique zing and appeal to your Presentations.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79290" y="1186868"/>
            <a:ext cx="7693109" cy="966197"/>
            <a:chOff x="4320398" y="1245513"/>
            <a:chExt cx="4103602" cy="966197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565379"/>
              <a:ext cx="41036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text. This text can be replaced with your own text. You can simply impress your audience and add a unique zing and appeal to your Presentations. Easy to change colors, photos and Text. Easy to change colors, photos and Text.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8" y="1245513"/>
              <a:ext cx="410360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14858" y="2263466"/>
            <a:ext cx="1440000" cy="1440000"/>
            <a:chOff x="779300" y="2861907"/>
            <a:chExt cx="648000" cy="648000"/>
          </a:xfrm>
        </p:grpSpPr>
        <p:sp>
          <p:nvSpPr>
            <p:cNvPr id="1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19800" y="2902407"/>
              <a:ext cx="567000" cy="567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58198" y="2721856"/>
            <a:ext cx="115331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687478" y="2623466"/>
            <a:ext cx="720000" cy="720000"/>
            <a:chOff x="779300" y="2861907"/>
            <a:chExt cx="648000" cy="648000"/>
          </a:xfrm>
        </p:grpSpPr>
        <p:sp>
          <p:nvSpPr>
            <p:cNvPr id="2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19800" y="2902407"/>
              <a:ext cx="567000" cy="567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714724" y="2798800"/>
            <a:ext cx="7200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902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150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2865</Words>
  <Application>Microsoft Office PowerPoint</Application>
  <PresentationFormat>全屏显示(16:9)</PresentationFormat>
  <Paragraphs>427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44" baseType="lpstr">
      <vt:lpstr>맑은 고딕</vt:lpstr>
      <vt:lpstr>Arial</vt:lpstr>
      <vt:lpstr>Arial Black</vt:lpstr>
      <vt:lpstr>Wingdings</vt:lpstr>
      <vt:lpstr>Cover and End Slide Master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https://www.freeppt7.com;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宇 之灵</cp:lastModifiedBy>
  <cp:revision>100</cp:revision>
  <dcterms:created xsi:type="dcterms:W3CDTF">2016-12-05T23:26:54Z</dcterms:created>
  <dcterms:modified xsi:type="dcterms:W3CDTF">2019-08-27T07:52:49Z</dcterms:modified>
</cp:coreProperties>
</file>