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1"/>
  </p:notesMasterIdLst>
  <p:sldIdLst>
    <p:sldId id="256" r:id="rId4"/>
    <p:sldId id="262" r:id="rId5"/>
    <p:sldId id="261" r:id="rId6"/>
    <p:sldId id="272" r:id="rId7"/>
    <p:sldId id="383" r:id="rId8"/>
    <p:sldId id="377" r:id="rId9"/>
    <p:sldId id="273" r:id="rId10"/>
    <p:sldId id="291" r:id="rId11"/>
    <p:sldId id="276" r:id="rId12"/>
    <p:sldId id="289" r:id="rId13"/>
    <p:sldId id="319" r:id="rId14"/>
    <p:sldId id="275" r:id="rId15"/>
    <p:sldId id="285" r:id="rId16"/>
    <p:sldId id="353" r:id="rId17"/>
    <p:sldId id="286" r:id="rId18"/>
    <p:sldId id="287" r:id="rId19"/>
    <p:sldId id="306" r:id="rId20"/>
    <p:sldId id="379" r:id="rId21"/>
    <p:sldId id="371" r:id="rId22"/>
    <p:sldId id="382" r:id="rId23"/>
    <p:sldId id="277" r:id="rId24"/>
    <p:sldId id="278" r:id="rId25"/>
    <p:sldId id="288" r:id="rId26"/>
    <p:sldId id="280" r:id="rId27"/>
    <p:sldId id="317" r:id="rId28"/>
    <p:sldId id="279" r:id="rId29"/>
    <p:sldId id="294" r:id="rId30"/>
    <p:sldId id="292" r:id="rId31"/>
    <p:sldId id="374" r:id="rId32"/>
    <p:sldId id="385" r:id="rId33"/>
    <p:sldId id="264" r:id="rId34"/>
    <p:sldId id="373" r:id="rId35"/>
    <p:sldId id="375" r:id="rId36"/>
    <p:sldId id="340" r:id="rId37"/>
    <p:sldId id="274" r:id="rId38"/>
    <p:sldId id="378" r:id="rId39"/>
    <p:sldId id="355" r:id="rId40"/>
    <p:sldId id="281" r:id="rId41"/>
    <p:sldId id="381" r:id="rId42"/>
    <p:sldId id="290" r:id="rId43"/>
    <p:sldId id="283" r:id="rId44"/>
    <p:sldId id="372" r:id="rId45"/>
    <p:sldId id="307" r:id="rId46"/>
    <p:sldId id="284" r:id="rId47"/>
    <p:sldId id="265" r:id="rId48"/>
    <p:sldId id="354" r:id="rId49"/>
    <p:sldId id="282" r:id="rId50"/>
    <p:sldId id="266" r:id="rId51"/>
    <p:sldId id="270" r:id="rId52"/>
    <p:sldId id="267" r:id="rId53"/>
    <p:sldId id="260" r:id="rId54"/>
    <p:sldId id="263" r:id="rId55"/>
    <p:sldId id="269" r:id="rId56"/>
    <p:sldId id="384" r:id="rId57"/>
    <p:sldId id="257" r:id="rId58"/>
    <p:sldId id="258" r:id="rId59"/>
    <p:sldId id="259" r:id="rId6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6" y="72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3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1-4906-BC86-C74D925D9C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1-4906-BC86-C74D925D9C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1-4906-BC86-C74D925D9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75600976"/>
        <c:axId val="-975606416"/>
      </c:barChart>
      <c:catAx>
        <c:axId val="-975600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975606416"/>
        <c:crosses val="autoZero"/>
        <c:auto val="1"/>
        <c:lblAlgn val="ctr"/>
        <c:lblOffset val="100"/>
        <c:noMultiLvlLbl val="0"/>
      </c:catAx>
      <c:valAx>
        <c:axId val="-975606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97560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9-4F11-BA7F-FA4331BC4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9-4F11-BA7F-FA4331BC46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09-4F11-BA7F-FA4331BC4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75603696"/>
        <c:axId val="-975603152"/>
      </c:barChart>
      <c:catAx>
        <c:axId val="-975603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975603152"/>
        <c:crosses val="autoZero"/>
        <c:auto val="1"/>
        <c:lblAlgn val="ctr"/>
        <c:lblOffset val="100"/>
        <c:noMultiLvlLbl val="0"/>
      </c:catAx>
      <c:valAx>
        <c:axId val="-975603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97560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2E0-48A4-81EE-B90ADC8FA7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E0-48A4-81EE-B90ADC8FA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E0-48A4-81EE-B90ADC8FA7D0}"/>
              </c:ext>
            </c:extLst>
          </c:dPt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46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8-4B13-8204-BFB77EEF8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963466528"/>
        <c:axId val="-1963465984"/>
      </c:barChart>
      <c:catAx>
        <c:axId val="-1963466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63465984"/>
        <c:crosses val="autoZero"/>
        <c:auto val="1"/>
        <c:lblAlgn val="ctr"/>
        <c:lblOffset val="100"/>
        <c:noMultiLvlLbl val="0"/>
      </c:catAx>
      <c:valAx>
        <c:axId val="-196346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6346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83F-4C84-95CE-F36F14393FBC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83F-4C84-95CE-F36F14393F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3F-4C84-95CE-F36F14393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C05-4CE3-908C-2F6629B15CEC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C05-4CE3-908C-2F6629B15C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05-4CE3-908C-2F6629B15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89CC-E939-4857-AB6C-D708E5EABCD0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A824-2571-4D24-9663-13E7D33A7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F62FB-BBE8-4AE1-B2F0-2B063244083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80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775162" y="5360289"/>
            <a:ext cx="5979695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75162" y="3729788"/>
            <a:ext cx="5979695" cy="160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800151"/>
              <a:gd name="connsiteY0" fmla="*/ 0 h 6858000"/>
              <a:gd name="connsiteX1" fmla="*/ 6972213 w 11800151"/>
              <a:gd name="connsiteY1" fmla="*/ 0 h 6858000"/>
              <a:gd name="connsiteX2" fmla="*/ 11800151 w 11800151"/>
              <a:gd name="connsiteY2" fmla="*/ 6858000 h 6858000"/>
              <a:gd name="connsiteX3" fmla="*/ 0 w 118001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0151" h="6858000">
                <a:moveTo>
                  <a:pt x="0" y="0"/>
                </a:moveTo>
                <a:lnTo>
                  <a:pt x="6972213" y="0"/>
                </a:lnTo>
                <a:lnTo>
                  <a:pt x="11800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1445" y="287254"/>
            <a:ext cx="112552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9655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2853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95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EA02155-9FDC-4399-9E70-344F083E3DFE}"/>
              </a:ext>
            </a:extLst>
          </p:cNvPr>
          <p:cNvSpPr/>
          <p:nvPr userDrawn="1"/>
        </p:nvSpPr>
        <p:spPr>
          <a:xfrm>
            <a:off x="461979" y="1732801"/>
            <a:ext cx="11644382" cy="5069249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6 w 11558743"/>
              <a:gd name="connsiteY6" fmla="*/ 2617886 h 5031967"/>
              <a:gd name="connsiteX7" fmla="*/ 2621054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3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90 w 11558743"/>
              <a:gd name="connsiteY1465" fmla="*/ 4957786 h 5031967"/>
              <a:gd name="connsiteX1466" fmla="*/ 5503996 w 11558743"/>
              <a:gd name="connsiteY1466" fmla="*/ 4965941 h 5031967"/>
              <a:gd name="connsiteX1467" fmla="*/ 5301273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4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9 w 11558743"/>
              <a:gd name="connsiteY1474" fmla="*/ 4996735 h 5031967"/>
              <a:gd name="connsiteX1475" fmla="*/ 3534809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4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2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4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1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60 w 11558743"/>
              <a:gd name="connsiteY1511" fmla="*/ 4814874 h 5031967"/>
              <a:gd name="connsiteX1512" fmla="*/ 1804786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3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7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7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6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6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5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1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6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9 w 11558743"/>
              <a:gd name="connsiteY1684" fmla="*/ 2335167 h 5031967"/>
              <a:gd name="connsiteX1685" fmla="*/ 850793 w 11558743"/>
              <a:gd name="connsiteY1685" fmla="*/ 2322085 h 5031967"/>
              <a:gd name="connsiteX1686" fmla="*/ 847608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2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7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3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40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3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2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3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3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1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5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2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1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3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3 w 11558743"/>
              <a:gd name="connsiteY1880" fmla="*/ 774939 h 5031967"/>
              <a:gd name="connsiteX1881" fmla="*/ 2163709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2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50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1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3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7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1 w 11558743"/>
              <a:gd name="connsiteY1904" fmla="*/ 749314 h 5031967"/>
              <a:gd name="connsiteX1905" fmla="*/ 2574193 w 11558743"/>
              <a:gd name="connsiteY1905" fmla="*/ 750482 h 5031967"/>
              <a:gd name="connsiteX1906" fmla="*/ 2620880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7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8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5 w 11558743"/>
              <a:gd name="connsiteY1925" fmla="*/ 716209 h 5031967"/>
              <a:gd name="connsiteX1926" fmla="*/ 3066348 w 11558743"/>
              <a:gd name="connsiteY1926" fmla="*/ 694530 h 5031967"/>
              <a:gd name="connsiteX1927" fmla="*/ 3074627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70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60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5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9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5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8 w 11558743"/>
              <a:gd name="connsiteY1944" fmla="*/ 250039 h 5031967"/>
              <a:gd name="connsiteX1945" fmla="*/ 5145961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2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6" y="2617886"/>
                </a:moveTo>
                <a:lnTo>
                  <a:pt x="2621054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3" y="4945891"/>
                </a:lnTo>
                <a:lnTo>
                  <a:pt x="5773533" y="4946865"/>
                </a:lnTo>
                <a:cubicBezTo>
                  <a:pt x="5772050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8" y="4952456"/>
                  <a:pt x="5678568" y="4955186"/>
                  <a:pt x="5648890" y="4957786"/>
                </a:cubicBezTo>
                <a:cubicBezTo>
                  <a:pt x="5599443" y="4959849"/>
                  <a:pt x="5551720" y="4962893"/>
                  <a:pt x="5503996" y="4965941"/>
                </a:cubicBezTo>
                <a:cubicBezTo>
                  <a:pt x="5436742" y="4969562"/>
                  <a:pt x="5369006" y="4970956"/>
                  <a:pt x="5301273" y="4972347"/>
                </a:cubicBezTo>
                <a:cubicBezTo>
                  <a:pt x="5212526" y="4974447"/>
                  <a:pt x="5124255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3" y="5001713"/>
                  <a:pt x="4102306" y="5000190"/>
                  <a:pt x="3989814" y="5004369"/>
                </a:cubicBezTo>
                <a:cubicBezTo>
                  <a:pt x="3962625" y="5004480"/>
                  <a:pt x="3935435" y="5004592"/>
                  <a:pt x="3907524" y="5001360"/>
                </a:cubicBezTo>
                <a:cubicBezTo>
                  <a:pt x="3868746" y="4996810"/>
                  <a:pt x="3831650" y="5000059"/>
                  <a:pt x="3794313" y="5002196"/>
                </a:cubicBezTo>
                <a:cubicBezTo>
                  <a:pt x="3753768" y="5003477"/>
                  <a:pt x="3714468" y="5003515"/>
                  <a:pt x="3675209" y="4996735"/>
                </a:cubicBezTo>
                <a:cubicBezTo>
                  <a:pt x="3626807" y="4989621"/>
                  <a:pt x="3581048" y="4994766"/>
                  <a:pt x="3534809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5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4" y="5017889"/>
                </a:cubicBezTo>
                <a:cubicBezTo>
                  <a:pt x="3177524" y="5016496"/>
                  <a:pt x="3157753" y="5015958"/>
                  <a:pt x="3140865" y="5028793"/>
                </a:cubicBezTo>
                <a:cubicBezTo>
                  <a:pt x="3134407" y="5033902"/>
                  <a:pt x="3127993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3" y="5014751"/>
                  <a:pt x="2999588" y="5011649"/>
                </a:cubicBezTo>
                <a:cubicBezTo>
                  <a:pt x="2994898" y="5010924"/>
                  <a:pt x="2990445" y="5011314"/>
                  <a:pt x="2985993" y="5011705"/>
                </a:cubicBezTo>
                <a:cubicBezTo>
                  <a:pt x="2975607" y="5012615"/>
                  <a:pt x="2969190" y="5010906"/>
                  <a:pt x="2963298" y="5004610"/>
                </a:cubicBezTo>
                <a:cubicBezTo>
                  <a:pt x="2955682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1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2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1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70" y="4963690"/>
                  <a:pt x="2375082" y="4955090"/>
                </a:cubicBezTo>
                <a:cubicBezTo>
                  <a:pt x="2326526" y="4933229"/>
                  <a:pt x="2274719" y="4917330"/>
                  <a:pt x="2220904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2" y="4883487"/>
                  <a:pt x="2144915" y="4883283"/>
                  <a:pt x="2132041" y="4886682"/>
                </a:cubicBezTo>
                <a:cubicBezTo>
                  <a:pt x="2107778" y="4893350"/>
                  <a:pt x="2084557" y="4890842"/>
                  <a:pt x="2064872" y="4876670"/>
                </a:cubicBezTo>
                <a:cubicBezTo>
                  <a:pt x="2054286" y="4869649"/>
                  <a:pt x="2044945" y="4861384"/>
                  <a:pt x="2038570" y="4852859"/>
                </a:cubicBezTo>
                <a:cubicBezTo>
                  <a:pt x="2017487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3" y="4829826"/>
                  <a:pt x="1811160" y="4814874"/>
                </a:cubicBezTo>
                <a:cubicBezTo>
                  <a:pt x="1808954" y="4811661"/>
                  <a:pt x="1806990" y="4809562"/>
                  <a:pt x="1804786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2" y="4816285"/>
                  <a:pt x="1753175" y="4798380"/>
                </a:cubicBezTo>
                <a:cubicBezTo>
                  <a:pt x="1747042" y="4790970"/>
                  <a:pt x="1740910" y="4783558"/>
                  <a:pt x="1733293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1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8" y="4691207"/>
                  <a:pt x="1346046" y="4684168"/>
                  <a:pt x="1310321" y="4665724"/>
                </a:cubicBezTo>
                <a:cubicBezTo>
                  <a:pt x="1294804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5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7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6000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80" y="4103728"/>
                  <a:pt x="1121737" y="4106551"/>
                  <a:pt x="1122853" y="4125757"/>
                </a:cubicBezTo>
                <a:cubicBezTo>
                  <a:pt x="1123574" y="4129100"/>
                  <a:pt x="1124055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8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7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6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6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5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1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1" y="2429851"/>
                  <a:pt x="717126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9" y="2335167"/>
                </a:cubicBezTo>
                <a:lnTo>
                  <a:pt x="850793" y="2322085"/>
                </a:lnTo>
                <a:lnTo>
                  <a:pt x="847608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2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5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4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1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80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2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7" y="1206191"/>
                </a:cubicBezTo>
                <a:cubicBezTo>
                  <a:pt x="939959" y="1205979"/>
                  <a:pt x="943320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5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3" y="1024320"/>
                </a:cubicBezTo>
                <a:cubicBezTo>
                  <a:pt x="690668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40" y="805046"/>
                </a:cubicBezTo>
                <a:cubicBezTo>
                  <a:pt x="751521" y="810162"/>
                  <a:pt x="754860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8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80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3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2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1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4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1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9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3" y="629715"/>
                </a:cubicBezTo>
                <a:cubicBezTo>
                  <a:pt x="1252287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3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4" y="659195"/>
                  <a:pt x="1422457" y="669428"/>
                </a:cubicBezTo>
                <a:cubicBezTo>
                  <a:pt x="1445735" y="700329"/>
                  <a:pt x="1478456" y="708568"/>
                  <a:pt x="1517371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5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5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8" y="742784"/>
                  <a:pt x="1756892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1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1" y="778192"/>
                  <a:pt x="1870646" y="773560"/>
                </a:cubicBezTo>
                <a:cubicBezTo>
                  <a:pt x="1873611" y="767845"/>
                  <a:pt x="1872008" y="764695"/>
                  <a:pt x="1866649" y="760761"/>
                </a:cubicBezTo>
                <a:cubicBezTo>
                  <a:pt x="1858876" y="757027"/>
                  <a:pt x="1851101" y="753292"/>
                  <a:pt x="1850047" y="744627"/>
                </a:cubicBezTo>
                <a:cubicBezTo>
                  <a:pt x="1848180" y="739310"/>
                  <a:pt x="1849126" y="737044"/>
                  <a:pt x="1856373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8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7" y="790781"/>
                  <a:pt x="1979416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8" y="791211"/>
                  <a:pt x="2046131" y="782047"/>
                </a:cubicBezTo>
                <a:cubicBezTo>
                  <a:pt x="2048021" y="777514"/>
                  <a:pt x="2050304" y="776232"/>
                  <a:pt x="2055399" y="777999"/>
                </a:cubicBezTo>
                <a:cubicBezTo>
                  <a:pt x="2068004" y="781335"/>
                  <a:pt x="2080346" y="782504"/>
                  <a:pt x="2092424" y="781507"/>
                </a:cubicBezTo>
                <a:cubicBezTo>
                  <a:pt x="2109333" y="780111"/>
                  <a:pt x="2125167" y="779897"/>
                  <a:pt x="2141659" y="785100"/>
                </a:cubicBezTo>
                <a:cubicBezTo>
                  <a:pt x="2153188" y="789618"/>
                  <a:pt x="2156417" y="786070"/>
                  <a:pt x="2158723" y="774939"/>
                </a:cubicBezTo>
                <a:cubicBezTo>
                  <a:pt x="2159535" y="771589"/>
                  <a:pt x="2156462" y="766373"/>
                  <a:pt x="2163709" y="765775"/>
                </a:cubicBezTo>
                <a:cubicBezTo>
                  <a:pt x="2169746" y="765276"/>
                  <a:pt x="2173634" y="767143"/>
                  <a:pt x="2177784" y="771176"/>
                </a:cubicBezTo>
                <a:cubicBezTo>
                  <a:pt x="2178993" y="771077"/>
                  <a:pt x="2179124" y="772160"/>
                  <a:pt x="2179255" y="773244"/>
                </a:cubicBezTo>
                <a:cubicBezTo>
                  <a:pt x="2190501" y="785445"/>
                  <a:pt x="2193046" y="786328"/>
                  <a:pt x="2208353" y="781783"/>
                </a:cubicBezTo>
                <a:cubicBezTo>
                  <a:pt x="2214260" y="780200"/>
                  <a:pt x="2216545" y="778917"/>
                  <a:pt x="2219752" y="785217"/>
                </a:cubicBezTo>
                <a:cubicBezTo>
                  <a:pt x="2227372" y="797717"/>
                  <a:pt x="2253395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8" y="797806"/>
                  <a:pt x="2338336" y="797308"/>
                  <a:pt x="2343850" y="792476"/>
                </a:cubicBezTo>
                <a:cubicBezTo>
                  <a:pt x="2349361" y="787645"/>
                  <a:pt x="2353666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3" y="810678"/>
                  <a:pt x="2370641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7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3" y="802087"/>
                </a:cubicBezTo>
                <a:cubicBezTo>
                  <a:pt x="2483649" y="798439"/>
                  <a:pt x="2483122" y="794106"/>
                  <a:pt x="2485010" y="789574"/>
                </a:cubicBezTo>
                <a:cubicBezTo>
                  <a:pt x="2486767" y="783959"/>
                  <a:pt x="2490260" y="782576"/>
                  <a:pt x="2494409" y="786610"/>
                </a:cubicBezTo>
                <a:cubicBezTo>
                  <a:pt x="2499768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7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8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1" y="749314"/>
                </a:cubicBezTo>
                <a:cubicBezTo>
                  <a:pt x="2565606" y="750097"/>
                  <a:pt x="2570437" y="749699"/>
                  <a:pt x="2574193" y="750482"/>
                </a:cubicBezTo>
                <a:cubicBezTo>
                  <a:pt x="2589608" y="756868"/>
                  <a:pt x="2602609" y="763453"/>
                  <a:pt x="2620880" y="753192"/>
                </a:cubicBezTo>
                <a:cubicBezTo>
                  <a:pt x="2628808" y="748161"/>
                  <a:pt x="2644356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4" y="779719"/>
                  <a:pt x="2694490" y="776654"/>
                  <a:pt x="2703100" y="767191"/>
                </a:cubicBezTo>
                <a:cubicBezTo>
                  <a:pt x="2705251" y="764825"/>
                  <a:pt x="2707271" y="761376"/>
                  <a:pt x="2710632" y="758911"/>
                </a:cubicBezTo>
                <a:cubicBezTo>
                  <a:pt x="2720317" y="748265"/>
                  <a:pt x="2727564" y="747666"/>
                  <a:pt x="2740696" y="755335"/>
                </a:cubicBezTo>
                <a:cubicBezTo>
                  <a:pt x="2750073" y="762219"/>
                  <a:pt x="2756508" y="764970"/>
                  <a:pt x="2766323" y="755407"/>
                </a:cubicBezTo>
                <a:cubicBezTo>
                  <a:pt x="2774933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6" y="738092"/>
                  <a:pt x="2853441" y="739462"/>
                  <a:pt x="2863630" y="742996"/>
                </a:cubicBezTo>
                <a:cubicBezTo>
                  <a:pt x="2877838" y="749482"/>
                  <a:pt x="2893122" y="754785"/>
                  <a:pt x="2904367" y="766985"/>
                </a:cubicBezTo>
                <a:cubicBezTo>
                  <a:pt x="2908781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8" y="752690"/>
                </a:cubicBezTo>
                <a:cubicBezTo>
                  <a:pt x="2915807" y="750723"/>
                  <a:pt x="2911922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7" y="727450"/>
                  <a:pt x="2955183" y="723402"/>
                  <a:pt x="2973147" y="730671"/>
                </a:cubicBezTo>
                <a:cubicBezTo>
                  <a:pt x="2979582" y="733423"/>
                  <a:pt x="2986017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5" y="716209"/>
                </a:cubicBezTo>
                <a:cubicBezTo>
                  <a:pt x="3066171" y="713145"/>
                  <a:pt x="3070080" y="705163"/>
                  <a:pt x="3066348" y="694530"/>
                </a:cubicBezTo>
                <a:cubicBezTo>
                  <a:pt x="3074252" y="699349"/>
                  <a:pt x="3076120" y="704664"/>
                  <a:pt x="3074627" y="712446"/>
                </a:cubicBezTo>
                <a:cubicBezTo>
                  <a:pt x="3073791" y="725644"/>
                  <a:pt x="3073924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70" y="703612"/>
                </a:cubicBezTo>
                <a:cubicBezTo>
                  <a:pt x="3138269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60" y="685456"/>
                </a:cubicBezTo>
                <a:cubicBezTo>
                  <a:pt x="3198549" y="678145"/>
                  <a:pt x="3217722" y="685315"/>
                  <a:pt x="3236210" y="696917"/>
                </a:cubicBezTo>
                <a:cubicBezTo>
                  <a:pt x="3246796" y="703701"/>
                  <a:pt x="3248003" y="703602"/>
                  <a:pt x="3253932" y="692172"/>
                </a:cubicBezTo>
                <a:cubicBezTo>
                  <a:pt x="3256897" y="686457"/>
                  <a:pt x="3260391" y="685073"/>
                  <a:pt x="3265747" y="689008"/>
                </a:cubicBezTo>
                <a:cubicBezTo>
                  <a:pt x="3272445" y="693925"/>
                  <a:pt x="3279451" y="696356"/>
                  <a:pt x="3286728" y="697259"/>
                </a:cubicBezTo>
                <a:lnTo>
                  <a:pt x="3305729" y="696495"/>
                </a:lnTo>
                <a:lnTo>
                  <a:pt x="3378445" y="672555"/>
                </a:lnTo>
                <a:cubicBezTo>
                  <a:pt x="3492539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9" y="476882"/>
                </a:cubicBezTo>
                <a:cubicBezTo>
                  <a:pt x="4190460" y="445148"/>
                  <a:pt x="4307656" y="416931"/>
                  <a:pt x="4427148" y="394576"/>
                </a:cubicBezTo>
                <a:cubicBezTo>
                  <a:pt x="4518708" y="377446"/>
                  <a:pt x="4608890" y="356800"/>
                  <a:pt x="4698155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4" y="272428"/>
                  <a:pt x="5001464" y="261965"/>
                  <a:pt x="5051758" y="250039"/>
                </a:cubicBezTo>
                <a:cubicBezTo>
                  <a:pt x="5082794" y="244232"/>
                  <a:pt x="5115383" y="238136"/>
                  <a:pt x="5145961" y="231157"/>
                </a:cubicBezTo>
                <a:cubicBezTo>
                  <a:pt x="5156823" y="229125"/>
                  <a:pt x="5166136" y="227383"/>
                  <a:pt x="5175445" y="225641"/>
                </a:cubicBezTo>
                <a:cubicBezTo>
                  <a:pt x="5178550" y="225060"/>
                  <a:pt x="5180559" y="225942"/>
                  <a:pt x="5182112" y="225652"/>
                </a:cubicBezTo>
                <a:cubicBezTo>
                  <a:pt x="5331830" y="203932"/>
                  <a:pt x="5476961" y="170488"/>
                  <a:pt x="5628057" y="152287"/>
                </a:cubicBezTo>
                <a:cubicBezTo>
                  <a:pt x="5667773" y="147373"/>
                  <a:pt x="5706566" y="140114"/>
                  <a:pt x="5746738" y="136372"/>
                </a:cubicBezTo>
                <a:cubicBezTo>
                  <a:pt x="5834844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650A195-B0FE-4000-B076-5B10CD106E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2816" y="1619319"/>
            <a:ext cx="11558743" cy="5031967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5 w 11558743"/>
              <a:gd name="connsiteY6" fmla="*/ 2617886 h 5031967"/>
              <a:gd name="connsiteX7" fmla="*/ 2621053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2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89 w 11558743"/>
              <a:gd name="connsiteY1465" fmla="*/ 4957786 h 5031967"/>
              <a:gd name="connsiteX1466" fmla="*/ 5503995 w 11558743"/>
              <a:gd name="connsiteY1466" fmla="*/ 4965941 h 5031967"/>
              <a:gd name="connsiteX1467" fmla="*/ 5301272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3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8 w 11558743"/>
              <a:gd name="connsiteY1474" fmla="*/ 4996735 h 5031967"/>
              <a:gd name="connsiteX1475" fmla="*/ 3534808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3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1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3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0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59 w 11558743"/>
              <a:gd name="connsiteY1511" fmla="*/ 4814874 h 5031967"/>
              <a:gd name="connsiteX1512" fmla="*/ 1804785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2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6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6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5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5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4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0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5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8 w 11558743"/>
              <a:gd name="connsiteY1684" fmla="*/ 2335167 h 5031967"/>
              <a:gd name="connsiteX1685" fmla="*/ 850792 w 11558743"/>
              <a:gd name="connsiteY1685" fmla="*/ 2322085 h 5031967"/>
              <a:gd name="connsiteX1686" fmla="*/ 847607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1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6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2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39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2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1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2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2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0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4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1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0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2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2 w 11558743"/>
              <a:gd name="connsiteY1880" fmla="*/ 774939 h 5031967"/>
              <a:gd name="connsiteX1881" fmla="*/ 2163708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1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49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0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2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6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0 w 11558743"/>
              <a:gd name="connsiteY1904" fmla="*/ 749314 h 5031967"/>
              <a:gd name="connsiteX1905" fmla="*/ 2574192 w 11558743"/>
              <a:gd name="connsiteY1905" fmla="*/ 750482 h 5031967"/>
              <a:gd name="connsiteX1906" fmla="*/ 2620879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6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7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4 w 11558743"/>
              <a:gd name="connsiteY1925" fmla="*/ 716209 h 5031967"/>
              <a:gd name="connsiteX1926" fmla="*/ 3066347 w 11558743"/>
              <a:gd name="connsiteY1926" fmla="*/ 694530 h 5031967"/>
              <a:gd name="connsiteX1927" fmla="*/ 3074626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69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59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4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8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4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7 w 11558743"/>
              <a:gd name="connsiteY1944" fmla="*/ 250039 h 5031967"/>
              <a:gd name="connsiteX1945" fmla="*/ 5145960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1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5" y="2617886"/>
                </a:moveTo>
                <a:lnTo>
                  <a:pt x="2621053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2" y="4945891"/>
                </a:lnTo>
                <a:lnTo>
                  <a:pt x="5773533" y="4946865"/>
                </a:lnTo>
                <a:cubicBezTo>
                  <a:pt x="5772049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7" y="4952456"/>
                  <a:pt x="5678567" y="4955186"/>
                  <a:pt x="5648889" y="4957786"/>
                </a:cubicBezTo>
                <a:cubicBezTo>
                  <a:pt x="5599442" y="4959849"/>
                  <a:pt x="5551719" y="4962893"/>
                  <a:pt x="5503995" y="4965941"/>
                </a:cubicBezTo>
                <a:cubicBezTo>
                  <a:pt x="5436742" y="4969562"/>
                  <a:pt x="5369006" y="4970956"/>
                  <a:pt x="5301272" y="4972347"/>
                </a:cubicBezTo>
                <a:cubicBezTo>
                  <a:pt x="5212525" y="4974447"/>
                  <a:pt x="5124254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2" y="5001713"/>
                  <a:pt x="4102305" y="5000190"/>
                  <a:pt x="3989813" y="5004369"/>
                </a:cubicBezTo>
                <a:cubicBezTo>
                  <a:pt x="3962624" y="5004480"/>
                  <a:pt x="3935435" y="5004592"/>
                  <a:pt x="3907524" y="5001360"/>
                </a:cubicBezTo>
                <a:cubicBezTo>
                  <a:pt x="3868745" y="4996810"/>
                  <a:pt x="3831650" y="5000059"/>
                  <a:pt x="3794313" y="5002196"/>
                </a:cubicBezTo>
                <a:cubicBezTo>
                  <a:pt x="3753768" y="5003477"/>
                  <a:pt x="3714467" y="5003515"/>
                  <a:pt x="3675208" y="4996735"/>
                </a:cubicBezTo>
                <a:cubicBezTo>
                  <a:pt x="3626806" y="4989621"/>
                  <a:pt x="3581048" y="4994766"/>
                  <a:pt x="3534808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4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3" y="5017889"/>
                </a:cubicBezTo>
                <a:cubicBezTo>
                  <a:pt x="3177523" y="5016496"/>
                  <a:pt x="3157753" y="5015958"/>
                  <a:pt x="3140865" y="5028793"/>
                </a:cubicBezTo>
                <a:cubicBezTo>
                  <a:pt x="3134407" y="5033902"/>
                  <a:pt x="3127992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2" y="5014751"/>
                  <a:pt x="2999588" y="5011649"/>
                </a:cubicBezTo>
                <a:cubicBezTo>
                  <a:pt x="2994897" y="5010924"/>
                  <a:pt x="2990445" y="5011314"/>
                  <a:pt x="2985993" y="5011705"/>
                </a:cubicBezTo>
                <a:cubicBezTo>
                  <a:pt x="2975606" y="5012615"/>
                  <a:pt x="2969190" y="5010906"/>
                  <a:pt x="2963298" y="5004610"/>
                </a:cubicBezTo>
                <a:cubicBezTo>
                  <a:pt x="2955681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0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1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0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69" y="4963690"/>
                  <a:pt x="2375082" y="4955090"/>
                </a:cubicBezTo>
                <a:cubicBezTo>
                  <a:pt x="2326526" y="4933229"/>
                  <a:pt x="2274719" y="4917330"/>
                  <a:pt x="2220903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1" y="4883487"/>
                  <a:pt x="2144914" y="4883283"/>
                  <a:pt x="2132040" y="4886682"/>
                </a:cubicBezTo>
                <a:cubicBezTo>
                  <a:pt x="2107777" y="4893350"/>
                  <a:pt x="2084557" y="4890842"/>
                  <a:pt x="2064872" y="4876670"/>
                </a:cubicBezTo>
                <a:cubicBezTo>
                  <a:pt x="2054285" y="4869649"/>
                  <a:pt x="2044944" y="4861384"/>
                  <a:pt x="2038570" y="4852859"/>
                </a:cubicBezTo>
                <a:cubicBezTo>
                  <a:pt x="2017486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2" y="4829826"/>
                  <a:pt x="1811159" y="4814874"/>
                </a:cubicBezTo>
                <a:cubicBezTo>
                  <a:pt x="1808954" y="4811661"/>
                  <a:pt x="1806990" y="4809562"/>
                  <a:pt x="1804785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1" y="4816285"/>
                  <a:pt x="1753175" y="4798380"/>
                </a:cubicBezTo>
                <a:cubicBezTo>
                  <a:pt x="1747042" y="4790970"/>
                  <a:pt x="1740909" y="4783558"/>
                  <a:pt x="1733292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0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7" y="4691207"/>
                  <a:pt x="1346046" y="4684168"/>
                  <a:pt x="1310321" y="4665724"/>
                </a:cubicBezTo>
                <a:cubicBezTo>
                  <a:pt x="1294803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4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6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5999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79" y="4103728"/>
                  <a:pt x="1121737" y="4106551"/>
                  <a:pt x="1122853" y="4125757"/>
                </a:cubicBezTo>
                <a:cubicBezTo>
                  <a:pt x="1123574" y="4129100"/>
                  <a:pt x="1124054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7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6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5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5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4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0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0" y="2429851"/>
                  <a:pt x="717125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8" y="2335167"/>
                </a:cubicBezTo>
                <a:lnTo>
                  <a:pt x="850792" y="2322085"/>
                </a:lnTo>
                <a:lnTo>
                  <a:pt x="847607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1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4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3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0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79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1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6" y="1206191"/>
                </a:cubicBezTo>
                <a:cubicBezTo>
                  <a:pt x="939959" y="1205979"/>
                  <a:pt x="943319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4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2" y="1024320"/>
                </a:cubicBezTo>
                <a:cubicBezTo>
                  <a:pt x="690667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39" y="805046"/>
                </a:cubicBezTo>
                <a:cubicBezTo>
                  <a:pt x="751521" y="810162"/>
                  <a:pt x="754859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7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79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2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1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0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3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0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8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2" y="629715"/>
                </a:cubicBezTo>
                <a:cubicBezTo>
                  <a:pt x="1252286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2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3" y="659195"/>
                  <a:pt x="1422457" y="669428"/>
                </a:cubicBezTo>
                <a:cubicBezTo>
                  <a:pt x="1445735" y="700329"/>
                  <a:pt x="1478456" y="708568"/>
                  <a:pt x="1517370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4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4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7" y="742784"/>
                  <a:pt x="1756891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0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0" y="778192"/>
                  <a:pt x="1870646" y="773560"/>
                </a:cubicBezTo>
                <a:cubicBezTo>
                  <a:pt x="1873611" y="767845"/>
                  <a:pt x="1872007" y="764695"/>
                  <a:pt x="1866649" y="760761"/>
                </a:cubicBezTo>
                <a:cubicBezTo>
                  <a:pt x="1858875" y="757027"/>
                  <a:pt x="1851101" y="753292"/>
                  <a:pt x="1850047" y="744627"/>
                </a:cubicBezTo>
                <a:cubicBezTo>
                  <a:pt x="1848180" y="739310"/>
                  <a:pt x="1849125" y="737044"/>
                  <a:pt x="1856372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7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6" y="790781"/>
                  <a:pt x="1979415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7" y="791211"/>
                  <a:pt x="2046131" y="782047"/>
                </a:cubicBezTo>
                <a:cubicBezTo>
                  <a:pt x="2048020" y="777514"/>
                  <a:pt x="2050304" y="776232"/>
                  <a:pt x="2055399" y="777999"/>
                </a:cubicBezTo>
                <a:cubicBezTo>
                  <a:pt x="2068004" y="781335"/>
                  <a:pt x="2080345" y="782504"/>
                  <a:pt x="2092424" y="781507"/>
                </a:cubicBezTo>
                <a:cubicBezTo>
                  <a:pt x="2109333" y="780111"/>
                  <a:pt x="2125166" y="779897"/>
                  <a:pt x="2141659" y="785100"/>
                </a:cubicBezTo>
                <a:cubicBezTo>
                  <a:pt x="2153188" y="789618"/>
                  <a:pt x="2156417" y="786070"/>
                  <a:pt x="2158722" y="774939"/>
                </a:cubicBezTo>
                <a:cubicBezTo>
                  <a:pt x="2159535" y="771589"/>
                  <a:pt x="2156461" y="766373"/>
                  <a:pt x="2163708" y="765775"/>
                </a:cubicBezTo>
                <a:cubicBezTo>
                  <a:pt x="2169746" y="765276"/>
                  <a:pt x="2173633" y="767143"/>
                  <a:pt x="2177784" y="771176"/>
                </a:cubicBezTo>
                <a:cubicBezTo>
                  <a:pt x="2178992" y="771077"/>
                  <a:pt x="2179124" y="772160"/>
                  <a:pt x="2179255" y="773244"/>
                </a:cubicBezTo>
                <a:cubicBezTo>
                  <a:pt x="2190500" y="785445"/>
                  <a:pt x="2193046" y="786328"/>
                  <a:pt x="2208353" y="781783"/>
                </a:cubicBezTo>
                <a:cubicBezTo>
                  <a:pt x="2214260" y="780200"/>
                  <a:pt x="2216544" y="778917"/>
                  <a:pt x="2219751" y="785217"/>
                </a:cubicBezTo>
                <a:cubicBezTo>
                  <a:pt x="2227371" y="797717"/>
                  <a:pt x="2253394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7" y="797806"/>
                  <a:pt x="2338336" y="797308"/>
                  <a:pt x="2343849" y="792476"/>
                </a:cubicBezTo>
                <a:cubicBezTo>
                  <a:pt x="2349360" y="787645"/>
                  <a:pt x="2353665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2" y="810678"/>
                  <a:pt x="2370640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6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2" y="802087"/>
                </a:cubicBezTo>
                <a:cubicBezTo>
                  <a:pt x="2483649" y="798439"/>
                  <a:pt x="2483121" y="794106"/>
                  <a:pt x="2485010" y="789574"/>
                </a:cubicBezTo>
                <a:cubicBezTo>
                  <a:pt x="2486767" y="783959"/>
                  <a:pt x="2490259" y="782576"/>
                  <a:pt x="2494409" y="786610"/>
                </a:cubicBezTo>
                <a:cubicBezTo>
                  <a:pt x="2499767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6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7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0" y="749314"/>
                </a:cubicBezTo>
                <a:cubicBezTo>
                  <a:pt x="2565606" y="750097"/>
                  <a:pt x="2570437" y="749699"/>
                  <a:pt x="2574192" y="750482"/>
                </a:cubicBezTo>
                <a:cubicBezTo>
                  <a:pt x="2589608" y="756868"/>
                  <a:pt x="2602609" y="763453"/>
                  <a:pt x="2620879" y="753192"/>
                </a:cubicBezTo>
                <a:cubicBezTo>
                  <a:pt x="2628807" y="748161"/>
                  <a:pt x="2644355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3" y="779719"/>
                  <a:pt x="2694490" y="776654"/>
                  <a:pt x="2703100" y="767191"/>
                </a:cubicBezTo>
                <a:cubicBezTo>
                  <a:pt x="2705250" y="764825"/>
                  <a:pt x="2707271" y="761376"/>
                  <a:pt x="2710632" y="758911"/>
                </a:cubicBezTo>
                <a:cubicBezTo>
                  <a:pt x="2720316" y="748265"/>
                  <a:pt x="2727564" y="747666"/>
                  <a:pt x="2740696" y="755335"/>
                </a:cubicBezTo>
                <a:cubicBezTo>
                  <a:pt x="2750073" y="762219"/>
                  <a:pt x="2756507" y="764970"/>
                  <a:pt x="2766323" y="755407"/>
                </a:cubicBezTo>
                <a:cubicBezTo>
                  <a:pt x="2774932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5" y="738092"/>
                  <a:pt x="2853440" y="739462"/>
                  <a:pt x="2863630" y="742996"/>
                </a:cubicBezTo>
                <a:cubicBezTo>
                  <a:pt x="2877838" y="749482"/>
                  <a:pt x="2893122" y="754785"/>
                  <a:pt x="2904366" y="766985"/>
                </a:cubicBezTo>
                <a:cubicBezTo>
                  <a:pt x="2908780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7" y="752690"/>
                </a:cubicBezTo>
                <a:cubicBezTo>
                  <a:pt x="2915807" y="750723"/>
                  <a:pt x="2911921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6" y="727450"/>
                  <a:pt x="2955183" y="723402"/>
                  <a:pt x="2973147" y="730671"/>
                </a:cubicBezTo>
                <a:cubicBezTo>
                  <a:pt x="2979581" y="733423"/>
                  <a:pt x="2986016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4" y="716209"/>
                </a:cubicBezTo>
                <a:cubicBezTo>
                  <a:pt x="3066171" y="713145"/>
                  <a:pt x="3070080" y="705163"/>
                  <a:pt x="3066347" y="694530"/>
                </a:cubicBezTo>
                <a:cubicBezTo>
                  <a:pt x="3074252" y="699349"/>
                  <a:pt x="3076120" y="704664"/>
                  <a:pt x="3074626" y="712446"/>
                </a:cubicBezTo>
                <a:cubicBezTo>
                  <a:pt x="3073791" y="725644"/>
                  <a:pt x="3073923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69" y="703612"/>
                </a:cubicBezTo>
                <a:cubicBezTo>
                  <a:pt x="3138268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59" y="685456"/>
                </a:cubicBezTo>
                <a:cubicBezTo>
                  <a:pt x="3198549" y="678145"/>
                  <a:pt x="3217721" y="685315"/>
                  <a:pt x="3236210" y="696917"/>
                </a:cubicBezTo>
                <a:cubicBezTo>
                  <a:pt x="3246795" y="703701"/>
                  <a:pt x="3248003" y="703602"/>
                  <a:pt x="3253932" y="692172"/>
                </a:cubicBezTo>
                <a:cubicBezTo>
                  <a:pt x="3256897" y="686457"/>
                  <a:pt x="3260390" y="685073"/>
                  <a:pt x="3265747" y="689008"/>
                </a:cubicBezTo>
                <a:cubicBezTo>
                  <a:pt x="3272445" y="693925"/>
                  <a:pt x="3279450" y="696356"/>
                  <a:pt x="3286728" y="697259"/>
                </a:cubicBezTo>
                <a:lnTo>
                  <a:pt x="3305729" y="696495"/>
                </a:lnTo>
                <a:lnTo>
                  <a:pt x="3378444" y="672555"/>
                </a:lnTo>
                <a:cubicBezTo>
                  <a:pt x="3492538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8" y="476882"/>
                </a:cubicBezTo>
                <a:cubicBezTo>
                  <a:pt x="4190459" y="445148"/>
                  <a:pt x="4307656" y="416931"/>
                  <a:pt x="4427148" y="394576"/>
                </a:cubicBezTo>
                <a:cubicBezTo>
                  <a:pt x="4518707" y="377446"/>
                  <a:pt x="4608890" y="356800"/>
                  <a:pt x="4698154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3" y="272428"/>
                  <a:pt x="5001464" y="261965"/>
                  <a:pt x="5051757" y="250039"/>
                </a:cubicBezTo>
                <a:cubicBezTo>
                  <a:pt x="5082794" y="244232"/>
                  <a:pt x="5115382" y="238136"/>
                  <a:pt x="5145960" y="231157"/>
                </a:cubicBezTo>
                <a:cubicBezTo>
                  <a:pt x="5156822" y="229125"/>
                  <a:pt x="5166135" y="227383"/>
                  <a:pt x="5175445" y="225641"/>
                </a:cubicBezTo>
                <a:cubicBezTo>
                  <a:pt x="5178549" y="225060"/>
                  <a:pt x="5180558" y="225942"/>
                  <a:pt x="5182111" y="225652"/>
                </a:cubicBezTo>
                <a:cubicBezTo>
                  <a:pt x="5331830" y="203932"/>
                  <a:pt x="5476960" y="170488"/>
                  <a:pt x="5628057" y="152287"/>
                </a:cubicBezTo>
                <a:cubicBezTo>
                  <a:pt x="5667773" y="147373"/>
                  <a:pt x="5706565" y="140114"/>
                  <a:pt x="5746738" y="136372"/>
                </a:cubicBezTo>
                <a:cubicBezTo>
                  <a:pt x="5834843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9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8F6B799-98B2-4847-BD9B-40F503BFFC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032" y="251889"/>
            <a:ext cx="11885969" cy="6478119"/>
          </a:xfrm>
          <a:custGeom>
            <a:avLst/>
            <a:gdLst>
              <a:gd name="connsiteX0" fmla="*/ 675258 w 11885969"/>
              <a:gd name="connsiteY0" fmla="*/ 5618985 h 6478119"/>
              <a:gd name="connsiteX1" fmla="*/ 673692 w 11885969"/>
              <a:gd name="connsiteY1" fmla="*/ 5632399 h 6478119"/>
              <a:gd name="connsiteX2" fmla="*/ 649423 w 11885969"/>
              <a:gd name="connsiteY2" fmla="*/ 5740720 h 6478119"/>
              <a:gd name="connsiteX3" fmla="*/ 651403 w 11885969"/>
              <a:gd name="connsiteY3" fmla="*/ 5769939 h 6478119"/>
              <a:gd name="connsiteX4" fmla="*/ 657111 w 11885969"/>
              <a:gd name="connsiteY4" fmla="*/ 5786205 h 6478119"/>
              <a:gd name="connsiteX5" fmla="*/ 672621 w 11885969"/>
              <a:gd name="connsiteY5" fmla="*/ 5755204 h 6478119"/>
              <a:gd name="connsiteX6" fmla="*/ 704751 w 11885969"/>
              <a:gd name="connsiteY6" fmla="*/ 5746774 h 6478119"/>
              <a:gd name="connsiteX7" fmla="*/ 691949 w 11885969"/>
              <a:gd name="connsiteY7" fmla="*/ 5694325 h 6478119"/>
              <a:gd name="connsiteX8" fmla="*/ 675963 w 11885969"/>
              <a:gd name="connsiteY8" fmla="*/ 5620178 h 6478119"/>
              <a:gd name="connsiteX9" fmla="*/ 7043632 w 11885969"/>
              <a:gd name="connsiteY9" fmla="*/ 5495091 h 6478119"/>
              <a:gd name="connsiteX10" fmla="*/ 7042066 w 11885969"/>
              <a:gd name="connsiteY10" fmla="*/ 5508505 h 6478119"/>
              <a:gd name="connsiteX11" fmla="*/ 7017797 w 11885969"/>
              <a:gd name="connsiteY11" fmla="*/ 5616826 h 6478119"/>
              <a:gd name="connsiteX12" fmla="*/ 7019777 w 11885969"/>
              <a:gd name="connsiteY12" fmla="*/ 5646045 h 6478119"/>
              <a:gd name="connsiteX13" fmla="*/ 7025485 w 11885969"/>
              <a:gd name="connsiteY13" fmla="*/ 5662311 h 6478119"/>
              <a:gd name="connsiteX14" fmla="*/ 7040994 w 11885969"/>
              <a:gd name="connsiteY14" fmla="*/ 5631310 h 6478119"/>
              <a:gd name="connsiteX15" fmla="*/ 7073125 w 11885969"/>
              <a:gd name="connsiteY15" fmla="*/ 5622880 h 6478119"/>
              <a:gd name="connsiteX16" fmla="*/ 7060323 w 11885969"/>
              <a:gd name="connsiteY16" fmla="*/ 5570431 h 6478119"/>
              <a:gd name="connsiteX17" fmla="*/ 7044337 w 11885969"/>
              <a:gd name="connsiteY17" fmla="*/ 5496284 h 6478119"/>
              <a:gd name="connsiteX18" fmla="*/ 213275 w 11885969"/>
              <a:gd name="connsiteY18" fmla="*/ 5072762 h 6478119"/>
              <a:gd name="connsiteX19" fmla="*/ 222882 w 11885969"/>
              <a:gd name="connsiteY19" fmla="*/ 5100072 h 6478119"/>
              <a:gd name="connsiteX20" fmla="*/ 223919 w 11885969"/>
              <a:gd name="connsiteY20" fmla="*/ 5098159 h 6478119"/>
              <a:gd name="connsiteX21" fmla="*/ 223816 w 11885969"/>
              <a:gd name="connsiteY21" fmla="*/ 5094298 h 6478119"/>
              <a:gd name="connsiteX22" fmla="*/ 223781 w 11885969"/>
              <a:gd name="connsiteY22" fmla="*/ 5092994 h 6478119"/>
              <a:gd name="connsiteX23" fmla="*/ 222159 w 11885969"/>
              <a:gd name="connsiteY23" fmla="*/ 5081293 h 6478119"/>
              <a:gd name="connsiteX24" fmla="*/ 226920 w 11885969"/>
              <a:gd name="connsiteY24" fmla="*/ 5078256 h 6478119"/>
              <a:gd name="connsiteX25" fmla="*/ 223485 w 11885969"/>
              <a:gd name="connsiteY25" fmla="*/ 5075594 h 6478119"/>
              <a:gd name="connsiteX26" fmla="*/ 6581648 w 11885969"/>
              <a:gd name="connsiteY26" fmla="*/ 4948868 h 6478119"/>
              <a:gd name="connsiteX27" fmla="*/ 6591256 w 11885969"/>
              <a:gd name="connsiteY27" fmla="*/ 4976178 h 6478119"/>
              <a:gd name="connsiteX28" fmla="*/ 6592293 w 11885969"/>
              <a:gd name="connsiteY28" fmla="*/ 4974265 h 6478119"/>
              <a:gd name="connsiteX29" fmla="*/ 6592190 w 11885969"/>
              <a:gd name="connsiteY29" fmla="*/ 4970404 h 6478119"/>
              <a:gd name="connsiteX30" fmla="*/ 6592155 w 11885969"/>
              <a:gd name="connsiteY30" fmla="*/ 4969100 h 6478119"/>
              <a:gd name="connsiteX31" fmla="*/ 6590533 w 11885969"/>
              <a:gd name="connsiteY31" fmla="*/ 4957399 h 6478119"/>
              <a:gd name="connsiteX32" fmla="*/ 6595294 w 11885969"/>
              <a:gd name="connsiteY32" fmla="*/ 4954362 h 6478119"/>
              <a:gd name="connsiteX33" fmla="*/ 6591859 w 11885969"/>
              <a:gd name="connsiteY33" fmla="*/ 4951700 h 6478119"/>
              <a:gd name="connsiteX34" fmla="*/ 5104225 w 11885969"/>
              <a:gd name="connsiteY34" fmla="*/ 4725169 h 6478119"/>
              <a:gd name="connsiteX35" fmla="*/ 5097460 w 11885969"/>
              <a:gd name="connsiteY35" fmla="*/ 4743289 h 6478119"/>
              <a:gd name="connsiteX36" fmla="*/ 5100544 w 11885969"/>
              <a:gd name="connsiteY36" fmla="*/ 4770410 h 6478119"/>
              <a:gd name="connsiteX37" fmla="*/ 5103825 w 11885969"/>
              <a:gd name="connsiteY37" fmla="*/ 4770843 h 6478119"/>
              <a:gd name="connsiteX38" fmla="*/ 5145682 w 11885969"/>
              <a:gd name="connsiteY38" fmla="*/ 4775310 h 6478119"/>
              <a:gd name="connsiteX39" fmla="*/ 5143821 w 11885969"/>
              <a:gd name="connsiteY39" fmla="*/ 4768378 h 6478119"/>
              <a:gd name="connsiteX40" fmla="*/ 5125013 w 11885969"/>
              <a:gd name="connsiteY40" fmla="*/ 4759009 h 6478119"/>
              <a:gd name="connsiteX41" fmla="*/ 5108185 w 11885969"/>
              <a:gd name="connsiteY41" fmla="*/ 4743243 h 6478119"/>
              <a:gd name="connsiteX42" fmla="*/ 5078101 w 11885969"/>
              <a:gd name="connsiteY42" fmla="*/ 4645532 h 6478119"/>
              <a:gd name="connsiteX43" fmla="*/ 5077446 w 11885969"/>
              <a:gd name="connsiteY43" fmla="*/ 4650356 h 6478119"/>
              <a:gd name="connsiteX44" fmla="*/ 5082568 w 11885969"/>
              <a:gd name="connsiteY44" fmla="*/ 4691581 h 6478119"/>
              <a:gd name="connsiteX45" fmla="*/ 5083511 w 11885969"/>
              <a:gd name="connsiteY45" fmla="*/ 4694259 h 6478119"/>
              <a:gd name="connsiteX46" fmla="*/ 5086874 w 11885969"/>
              <a:gd name="connsiteY46" fmla="*/ 4666546 h 6478119"/>
              <a:gd name="connsiteX47" fmla="*/ 5082843 w 11885969"/>
              <a:gd name="connsiteY47" fmla="*/ 4598910 h 6478119"/>
              <a:gd name="connsiteX48" fmla="*/ 5082940 w 11885969"/>
              <a:gd name="connsiteY48" fmla="*/ 4602811 h 6478119"/>
              <a:gd name="connsiteX49" fmla="*/ 5084027 w 11885969"/>
              <a:gd name="connsiteY49" fmla="*/ 4600909 h 6478119"/>
              <a:gd name="connsiteX50" fmla="*/ 11445372 w 11885969"/>
              <a:gd name="connsiteY50" fmla="*/ 4306346 h 6478119"/>
              <a:gd name="connsiteX51" fmla="*/ 11443014 w 11885969"/>
              <a:gd name="connsiteY51" fmla="*/ 4320005 h 6478119"/>
              <a:gd name="connsiteX52" fmla="*/ 11440892 w 11885969"/>
              <a:gd name="connsiteY52" fmla="*/ 4337625 h 6478119"/>
              <a:gd name="connsiteX53" fmla="*/ 11432889 w 11885969"/>
              <a:gd name="connsiteY53" fmla="*/ 4356593 h 6478119"/>
              <a:gd name="connsiteX54" fmla="*/ 11431797 w 11885969"/>
              <a:gd name="connsiteY54" fmla="*/ 4356689 h 6478119"/>
              <a:gd name="connsiteX55" fmla="*/ 11432236 w 11885969"/>
              <a:gd name="connsiteY55" fmla="*/ 4360171 h 6478119"/>
              <a:gd name="connsiteX56" fmla="*/ 11439149 w 11885969"/>
              <a:gd name="connsiteY56" fmla="*/ 4379738 h 6478119"/>
              <a:gd name="connsiteX57" fmla="*/ 11450317 w 11885969"/>
              <a:gd name="connsiteY57" fmla="*/ 4438951 h 6478119"/>
              <a:gd name="connsiteX58" fmla="*/ 11451463 w 11885969"/>
              <a:gd name="connsiteY58" fmla="*/ 4484905 h 6478119"/>
              <a:gd name="connsiteX59" fmla="*/ 11450941 w 11885969"/>
              <a:gd name="connsiteY59" fmla="*/ 4567687 h 6478119"/>
              <a:gd name="connsiteX60" fmla="*/ 11451885 w 11885969"/>
              <a:gd name="connsiteY60" fmla="*/ 4570365 h 6478119"/>
              <a:gd name="connsiteX61" fmla="*/ 11460813 w 11885969"/>
              <a:gd name="connsiteY61" fmla="*/ 4496785 h 6478119"/>
              <a:gd name="connsiteX62" fmla="*/ 11463603 w 11885969"/>
              <a:gd name="connsiteY62" fmla="*/ 4413547 h 6478119"/>
              <a:gd name="connsiteX63" fmla="*/ 11445679 w 11885969"/>
              <a:gd name="connsiteY63" fmla="*/ 4402102 h 6478119"/>
              <a:gd name="connsiteX64" fmla="*/ 11449465 w 11885969"/>
              <a:gd name="connsiteY64" fmla="*/ 4315084 h 6478119"/>
              <a:gd name="connsiteX65" fmla="*/ 11450515 w 11885969"/>
              <a:gd name="connsiteY65" fmla="*/ 4307131 h 6478119"/>
              <a:gd name="connsiteX66" fmla="*/ 3565439 w 11885969"/>
              <a:gd name="connsiteY66" fmla="*/ 2903462 h 6478119"/>
              <a:gd name="connsiteX67" fmla="*/ 3564400 w 11885969"/>
              <a:gd name="connsiteY67" fmla="*/ 2906410 h 6478119"/>
              <a:gd name="connsiteX68" fmla="*/ 3564975 w 11885969"/>
              <a:gd name="connsiteY68" fmla="*/ 2997569 h 6478119"/>
              <a:gd name="connsiteX69" fmla="*/ 3563713 w 11885969"/>
              <a:gd name="connsiteY69" fmla="*/ 3048173 h 6478119"/>
              <a:gd name="connsiteX70" fmla="*/ 3551414 w 11885969"/>
              <a:gd name="connsiteY70" fmla="*/ 3113378 h 6478119"/>
              <a:gd name="connsiteX71" fmla="*/ 3543802 w 11885969"/>
              <a:gd name="connsiteY71" fmla="*/ 3134925 h 6478119"/>
              <a:gd name="connsiteX72" fmla="*/ 3543319 w 11885969"/>
              <a:gd name="connsiteY72" fmla="*/ 3138759 h 6478119"/>
              <a:gd name="connsiteX73" fmla="*/ 3544523 w 11885969"/>
              <a:gd name="connsiteY73" fmla="*/ 3138866 h 6478119"/>
              <a:gd name="connsiteX74" fmla="*/ 3553335 w 11885969"/>
              <a:gd name="connsiteY74" fmla="*/ 3159752 h 6478119"/>
              <a:gd name="connsiteX75" fmla="*/ 3555670 w 11885969"/>
              <a:gd name="connsiteY75" fmla="*/ 3179156 h 6478119"/>
              <a:gd name="connsiteX76" fmla="*/ 3554600 w 11885969"/>
              <a:gd name="connsiteY76" fmla="*/ 3187847 h 6478119"/>
              <a:gd name="connsiteX77" fmla="*/ 3557419 w 11885969"/>
              <a:gd name="connsiteY77" fmla="*/ 3192728 h 6478119"/>
              <a:gd name="connsiteX78" fmla="*/ 3562881 w 11885969"/>
              <a:gd name="connsiteY78" fmla="*/ 3185389 h 6478119"/>
              <a:gd name="connsiteX79" fmla="*/ 3562774 w 11885969"/>
              <a:gd name="connsiteY79" fmla="*/ 3184574 h 6478119"/>
              <a:gd name="connsiteX80" fmla="*/ 3558605 w 11885969"/>
              <a:gd name="connsiteY80" fmla="*/ 3088750 h 6478119"/>
              <a:gd name="connsiteX81" fmla="*/ 3578343 w 11885969"/>
              <a:gd name="connsiteY81" fmla="*/ 3076148 h 6478119"/>
              <a:gd name="connsiteX82" fmla="*/ 3575270 w 11885969"/>
              <a:gd name="connsiteY82" fmla="*/ 2984487 h 6478119"/>
              <a:gd name="connsiteX83" fmla="*/ 3611907 w 11885969"/>
              <a:gd name="connsiteY83" fmla="*/ 2816556 h 6478119"/>
              <a:gd name="connsiteX84" fmla="*/ 3587809 w 11885969"/>
              <a:gd name="connsiteY84" fmla="*/ 2819127 h 6478119"/>
              <a:gd name="connsiteX85" fmla="*/ 3584195 w 11885969"/>
              <a:gd name="connsiteY85" fmla="*/ 2819605 h 6478119"/>
              <a:gd name="connsiteX86" fmla="*/ 3580800 w 11885969"/>
              <a:gd name="connsiteY86" fmla="*/ 2849470 h 6478119"/>
              <a:gd name="connsiteX87" fmla="*/ 3597532 w 11885969"/>
              <a:gd name="connsiteY87" fmla="*/ 2894282 h 6478119"/>
              <a:gd name="connsiteX88" fmla="*/ 3598792 w 11885969"/>
              <a:gd name="connsiteY88" fmla="*/ 2904430 h 6478119"/>
              <a:gd name="connsiteX89" fmla="*/ 3612616 w 11885969"/>
              <a:gd name="connsiteY89" fmla="*/ 2824591 h 6478119"/>
              <a:gd name="connsiteX90" fmla="*/ 3608305 w 11885969"/>
              <a:gd name="connsiteY90" fmla="*/ 2819795 h 6478119"/>
              <a:gd name="connsiteX91" fmla="*/ 3610704 w 11885969"/>
              <a:gd name="connsiteY91" fmla="*/ 2817638 h 6478119"/>
              <a:gd name="connsiteX92" fmla="*/ 9933812 w 11885969"/>
              <a:gd name="connsiteY92" fmla="*/ 2779568 h 6478119"/>
              <a:gd name="connsiteX93" fmla="*/ 9932774 w 11885969"/>
              <a:gd name="connsiteY93" fmla="*/ 2782516 h 6478119"/>
              <a:gd name="connsiteX94" fmla="*/ 9933348 w 11885969"/>
              <a:gd name="connsiteY94" fmla="*/ 2873675 h 6478119"/>
              <a:gd name="connsiteX95" fmla="*/ 9932086 w 11885969"/>
              <a:gd name="connsiteY95" fmla="*/ 2924279 h 6478119"/>
              <a:gd name="connsiteX96" fmla="*/ 9919788 w 11885969"/>
              <a:gd name="connsiteY96" fmla="*/ 2989484 h 6478119"/>
              <a:gd name="connsiteX97" fmla="*/ 9912175 w 11885969"/>
              <a:gd name="connsiteY97" fmla="*/ 3011031 h 6478119"/>
              <a:gd name="connsiteX98" fmla="*/ 9911693 w 11885969"/>
              <a:gd name="connsiteY98" fmla="*/ 3014865 h 6478119"/>
              <a:gd name="connsiteX99" fmla="*/ 9912896 w 11885969"/>
              <a:gd name="connsiteY99" fmla="*/ 3014972 h 6478119"/>
              <a:gd name="connsiteX100" fmla="*/ 9921708 w 11885969"/>
              <a:gd name="connsiteY100" fmla="*/ 3035858 h 6478119"/>
              <a:gd name="connsiteX101" fmla="*/ 9924043 w 11885969"/>
              <a:gd name="connsiteY101" fmla="*/ 3055262 h 6478119"/>
              <a:gd name="connsiteX102" fmla="*/ 9922974 w 11885969"/>
              <a:gd name="connsiteY102" fmla="*/ 3063953 h 6478119"/>
              <a:gd name="connsiteX103" fmla="*/ 9925792 w 11885969"/>
              <a:gd name="connsiteY103" fmla="*/ 3068834 h 6478119"/>
              <a:gd name="connsiteX104" fmla="*/ 9931255 w 11885969"/>
              <a:gd name="connsiteY104" fmla="*/ 3061495 h 6478119"/>
              <a:gd name="connsiteX105" fmla="*/ 9931147 w 11885969"/>
              <a:gd name="connsiteY105" fmla="*/ 3060680 h 6478119"/>
              <a:gd name="connsiteX106" fmla="*/ 9926979 w 11885969"/>
              <a:gd name="connsiteY106" fmla="*/ 2964856 h 6478119"/>
              <a:gd name="connsiteX107" fmla="*/ 9946716 w 11885969"/>
              <a:gd name="connsiteY107" fmla="*/ 2952254 h 6478119"/>
              <a:gd name="connsiteX108" fmla="*/ 9943644 w 11885969"/>
              <a:gd name="connsiteY108" fmla="*/ 2860593 h 6478119"/>
              <a:gd name="connsiteX109" fmla="*/ 9980281 w 11885969"/>
              <a:gd name="connsiteY109" fmla="*/ 2692662 h 6478119"/>
              <a:gd name="connsiteX110" fmla="*/ 9956182 w 11885969"/>
              <a:gd name="connsiteY110" fmla="*/ 2695233 h 6478119"/>
              <a:gd name="connsiteX111" fmla="*/ 9952569 w 11885969"/>
              <a:gd name="connsiteY111" fmla="*/ 2695711 h 6478119"/>
              <a:gd name="connsiteX112" fmla="*/ 9949173 w 11885969"/>
              <a:gd name="connsiteY112" fmla="*/ 2725576 h 6478119"/>
              <a:gd name="connsiteX113" fmla="*/ 9965905 w 11885969"/>
              <a:gd name="connsiteY113" fmla="*/ 2770388 h 6478119"/>
              <a:gd name="connsiteX114" fmla="*/ 9967166 w 11885969"/>
              <a:gd name="connsiteY114" fmla="*/ 2780536 h 6478119"/>
              <a:gd name="connsiteX115" fmla="*/ 9980990 w 11885969"/>
              <a:gd name="connsiteY115" fmla="*/ 2700697 h 6478119"/>
              <a:gd name="connsiteX116" fmla="*/ 9976678 w 11885969"/>
              <a:gd name="connsiteY116" fmla="*/ 2695901 h 6478119"/>
              <a:gd name="connsiteX117" fmla="*/ 9979078 w 11885969"/>
              <a:gd name="connsiteY117" fmla="*/ 2693744 h 6478119"/>
              <a:gd name="connsiteX118" fmla="*/ 11688109 w 11885969"/>
              <a:gd name="connsiteY118" fmla="*/ 2658595 h 6478119"/>
              <a:gd name="connsiteX119" fmla="*/ 11684025 w 11885969"/>
              <a:gd name="connsiteY119" fmla="*/ 2659909 h 6478119"/>
              <a:gd name="connsiteX120" fmla="*/ 11662931 w 11885969"/>
              <a:gd name="connsiteY120" fmla="*/ 2659661 h 6478119"/>
              <a:gd name="connsiteX121" fmla="*/ 11657452 w 11885969"/>
              <a:gd name="connsiteY121" fmla="*/ 2666821 h 6478119"/>
              <a:gd name="connsiteX122" fmla="*/ 11663849 w 11885969"/>
              <a:gd name="connsiteY122" fmla="*/ 2676259 h 6478119"/>
              <a:gd name="connsiteX123" fmla="*/ 11674857 w 11885969"/>
              <a:gd name="connsiteY123" fmla="*/ 2730098 h 6478119"/>
              <a:gd name="connsiteX124" fmla="*/ 11675775 w 11885969"/>
              <a:gd name="connsiteY124" fmla="*/ 2746696 h 6478119"/>
              <a:gd name="connsiteX125" fmla="*/ 11687819 w 11885969"/>
              <a:gd name="connsiteY125" fmla="*/ 2755524 h 6478119"/>
              <a:gd name="connsiteX126" fmla="*/ 11695035 w 11885969"/>
              <a:gd name="connsiteY126" fmla="*/ 2762989 h 6478119"/>
              <a:gd name="connsiteX127" fmla="*/ 11690033 w 11885969"/>
              <a:gd name="connsiteY127" fmla="*/ 2732688 h 6478119"/>
              <a:gd name="connsiteX128" fmla="*/ 11683579 w 11885969"/>
              <a:gd name="connsiteY128" fmla="*/ 2683533 h 6478119"/>
              <a:gd name="connsiteX129" fmla="*/ 11688239 w 11885969"/>
              <a:gd name="connsiteY129" fmla="*/ 2667335 h 6478119"/>
              <a:gd name="connsiteX130" fmla="*/ 11687651 w 11885969"/>
              <a:gd name="connsiteY130" fmla="*/ 2636810 h 6478119"/>
              <a:gd name="connsiteX131" fmla="*/ 11685859 w 11885969"/>
              <a:gd name="connsiteY131" fmla="*/ 2638603 h 6478119"/>
              <a:gd name="connsiteX132" fmla="*/ 11687887 w 11885969"/>
              <a:gd name="connsiteY132" fmla="*/ 2643756 h 6478119"/>
              <a:gd name="connsiteX133" fmla="*/ 11687801 w 11885969"/>
              <a:gd name="connsiteY133" fmla="*/ 2637919 h 6478119"/>
              <a:gd name="connsiteX134" fmla="*/ 2032739 w 11885969"/>
              <a:gd name="connsiteY134" fmla="*/ 1955300 h 6478119"/>
              <a:gd name="connsiteX135" fmla="*/ 2026371 w 11885969"/>
              <a:gd name="connsiteY135" fmla="*/ 1970330 h 6478119"/>
              <a:gd name="connsiteX136" fmla="*/ 2022653 w 11885969"/>
              <a:gd name="connsiteY136" fmla="*/ 1994593 h 6478119"/>
              <a:gd name="connsiteX137" fmla="*/ 2035187 w 11885969"/>
              <a:gd name="connsiteY137" fmla="*/ 2021448 h 6478119"/>
              <a:gd name="connsiteX138" fmla="*/ 2044326 w 11885969"/>
              <a:gd name="connsiteY138" fmla="*/ 2046472 h 6478119"/>
              <a:gd name="connsiteX139" fmla="*/ 2045592 w 11885969"/>
              <a:gd name="connsiteY139" fmla="*/ 2053495 h 6478119"/>
              <a:gd name="connsiteX140" fmla="*/ 2052441 w 11885969"/>
              <a:gd name="connsiteY140" fmla="*/ 2061861 h 6478119"/>
              <a:gd name="connsiteX141" fmla="*/ 2057163 w 11885969"/>
              <a:gd name="connsiteY141" fmla="*/ 2047934 h 6478119"/>
              <a:gd name="connsiteX142" fmla="*/ 2058562 w 11885969"/>
              <a:gd name="connsiteY142" fmla="*/ 2010899 h 6478119"/>
              <a:gd name="connsiteX143" fmla="*/ 2064136 w 11885969"/>
              <a:gd name="connsiteY143" fmla="*/ 1959234 h 6478119"/>
              <a:gd name="connsiteX144" fmla="*/ 7162660 w 11885969"/>
              <a:gd name="connsiteY144" fmla="*/ 1692427 h 6478119"/>
              <a:gd name="connsiteX145" fmla="*/ 7154617 w 11885969"/>
              <a:gd name="connsiteY145" fmla="*/ 1693285 h 6478119"/>
              <a:gd name="connsiteX146" fmla="*/ 7151004 w 11885969"/>
              <a:gd name="connsiteY146" fmla="*/ 1693763 h 6478119"/>
              <a:gd name="connsiteX147" fmla="*/ 7149019 w 11885969"/>
              <a:gd name="connsiteY147" fmla="*/ 1711222 h 6478119"/>
              <a:gd name="connsiteX148" fmla="*/ 7168560 w 11885969"/>
              <a:gd name="connsiteY148" fmla="*/ 1761503 h 6478119"/>
              <a:gd name="connsiteX149" fmla="*/ 7168964 w 11885969"/>
              <a:gd name="connsiteY149" fmla="*/ 1759166 h 6478119"/>
              <a:gd name="connsiteX150" fmla="*/ 7156877 w 11885969"/>
              <a:gd name="connsiteY150" fmla="*/ 1729965 h 6478119"/>
              <a:gd name="connsiteX151" fmla="*/ 7161826 w 11885969"/>
              <a:gd name="connsiteY151" fmla="*/ 1697507 h 6478119"/>
              <a:gd name="connsiteX152" fmla="*/ 8886544 w 11885969"/>
              <a:gd name="connsiteY152" fmla="*/ 1656647 h 6478119"/>
              <a:gd name="connsiteX153" fmla="*/ 8882459 w 11885969"/>
              <a:gd name="connsiteY153" fmla="*/ 1657961 h 6478119"/>
              <a:gd name="connsiteX154" fmla="*/ 8861367 w 11885969"/>
              <a:gd name="connsiteY154" fmla="*/ 1657713 h 6478119"/>
              <a:gd name="connsiteX155" fmla="*/ 8855887 w 11885969"/>
              <a:gd name="connsiteY155" fmla="*/ 1664873 h 6478119"/>
              <a:gd name="connsiteX156" fmla="*/ 8862284 w 11885969"/>
              <a:gd name="connsiteY156" fmla="*/ 1674311 h 6478119"/>
              <a:gd name="connsiteX157" fmla="*/ 8873292 w 11885969"/>
              <a:gd name="connsiteY157" fmla="*/ 1728150 h 6478119"/>
              <a:gd name="connsiteX158" fmla="*/ 8874210 w 11885969"/>
              <a:gd name="connsiteY158" fmla="*/ 1744748 h 6478119"/>
              <a:gd name="connsiteX159" fmla="*/ 8879358 w 11885969"/>
              <a:gd name="connsiteY159" fmla="*/ 1748522 h 6478119"/>
              <a:gd name="connsiteX160" fmla="*/ 8886640 w 11885969"/>
              <a:gd name="connsiteY160" fmla="*/ 1716811 h 6478119"/>
              <a:gd name="connsiteX161" fmla="*/ 8882015 w 11885969"/>
              <a:gd name="connsiteY161" fmla="*/ 1681585 h 6478119"/>
              <a:gd name="connsiteX162" fmla="*/ 8886675 w 11885969"/>
              <a:gd name="connsiteY162" fmla="*/ 1665387 h 6478119"/>
              <a:gd name="connsiteX163" fmla="*/ 8886086 w 11885969"/>
              <a:gd name="connsiteY163" fmla="*/ 1634862 h 6478119"/>
              <a:gd name="connsiteX164" fmla="*/ 8884294 w 11885969"/>
              <a:gd name="connsiteY164" fmla="*/ 1636656 h 6478119"/>
              <a:gd name="connsiteX165" fmla="*/ 8886321 w 11885969"/>
              <a:gd name="connsiteY165" fmla="*/ 1641808 h 6478119"/>
              <a:gd name="connsiteX166" fmla="*/ 8886236 w 11885969"/>
              <a:gd name="connsiteY166" fmla="*/ 1635971 h 6478119"/>
              <a:gd name="connsiteX167" fmla="*/ 7240756 w 11885969"/>
              <a:gd name="connsiteY167" fmla="*/ 1560205 h 6478119"/>
              <a:gd name="connsiteX168" fmla="*/ 7237261 w 11885969"/>
              <a:gd name="connsiteY168" fmla="*/ 1604335 h 6478119"/>
              <a:gd name="connsiteX169" fmla="*/ 7236752 w 11885969"/>
              <a:gd name="connsiteY169" fmla="*/ 1630979 h 6478119"/>
              <a:gd name="connsiteX170" fmla="*/ 7238545 w 11885969"/>
              <a:gd name="connsiteY170" fmla="*/ 1633334 h 6478119"/>
              <a:gd name="connsiteX171" fmla="*/ 7244807 w 11885969"/>
              <a:gd name="connsiteY171" fmla="*/ 1602548 h 6478119"/>
              <a:gd name="connsiteX172" fmla="*/ 7244248 w 11885969"/>
              <a:gd name="connsiteY172" fmla="*/ 1598761 h 6478119"/>
              <a:gd name="connsiteX173" fmla="*/ 7204169 w 11885969"/>
              <a:gd name="connsiteY173" fmla="*/ 1431591 h 6478119"/>
              <a:gd name="connsiteX174" fmla="*/ 7195347 w 11885969"/>
              <a:gd name="connsiteY174" fmla="*/ 1450090 h 6478119"/>
              <a:gd name="connsiteX175" fmla="*/ 7188038 w 11885969"/>
              <a:gd name="connsiteY175" fmla="*/ 1505840 h 6478119"/>
              <a:gd name="connsiteX176" fmla="*/ 7193793 w 11885969"/>
              <a:gd name="connsiteY176" fmla="*/ 1521798 h 6478119"/>
              <a:gd name="connsiteX177" fmla="*/ 7198196 w 11885969"/>
              <a:gd name="connsiteY177" fmla="*/ 1554551 h 6478119"/>
              <a:gd name="connsiteX178" fmla="*/ 7192690 w 11885969"/>
              <a:gd name="connsiteY178" fmla="*/ 1587910 h 6478119"/>
              <a:gd name="connsiteX179" fmla="*/ 7194724 w 11885969"/>
              <a:gd name="connsiteY179" fmla="*/ 1593374 h 6478119"/>
              <a:gd name="connsiteX180" fmla="*/ 7198483 w 11885969"/>
              <a:gd name="connsiteY180" fmla="*/ 1583849 h 6478119"/>
              <a:gd name="connsiteX181" fmla="*/ 7231134 w 11885969"/>
              <a:gd name="connsiteY181" fmla="*/ 1514978 h 6478119"/>
              <a:gd name="connsiteX182" fmla="*/ 7231445 w 11885969"/>
              <a:gd name="connsiteY182" fmla="*/ 1514222 h 6478119"/>
              <a:gd name="connsiteX183" fmla="*/ 7221493 w 11885969"/>
              <a:gd name="connsiteY183" fmla="*/ 1481007 h 6478119"/>
              <a:gd name="connsiteX184" fmla="*/ 7211971 w 11885969"/>
              <a:gd name="connsiteY184" fmla="*/ 1432871 h 6478119"/>
              <a:gd name="connsiteX185" fmla="*/ 5599548 w 11885969"/>
              <a:gd name="connsiteY185" fmla="*/ 829458 h 6478119"/>
              <a:gd name="connsiteX186" fmla="*/ 5593180 w 11885969"/>
              <a:gd name="connsiteY186" fmla="*/ 844488 h 6478119"/>
              <a:gd name="connsiteX187" fmla="*/ 5589462 w 11885969"/>
              <a:gd name="connsiteY187" fmla="*/ 868751 h 6478119"/>
              <a:gd name="connsiteX188" fmla="*/ 5601996 w 11885969"/>
              <a:gd name="connsiteY188" fmla="*/ 895606 h 6478119"/>
              <a:gd name="connsiteX189" fmla="*/ 5611134 w 11885969"/>
              <a:gd name="connsiteY189" fmla="*/ 920630 h 6478119"/>
              <a:gd name="connsiteX190" fmla="*/ 5612401 w 11885969"/>
              <a:gd name="connsiteY190" fmla="*/ 927653 h 6478119"/>
              <a:gd name="connsiteX191" fmla="*/ 5619250 w 11885969"/>
              <a:gd name="connsiteY191" fmla="*/ 936018 h 6478119"/>
              <a:gd name="connsiteX192" fmla="*/ 5623971 w 11885969"/>
              <a:gd name="connsiteY192" fmla="*/ 922092 h 6478119"/>
              <a:gd name="connsiteX193" fmla="*/ 5625371 w 11885969"/>
              <a:gd name="connsiteY193" fmla="*/ 885057 h 6478119"/>
              <a:gd name="connsiteX194" fmla="*/ 5630945 w 11885969"/>
              <a:gd name="connsiteY194" fmla="*/ 833392 h 6478119"/>
              <a:gd name="connsiteX195" fmla="*/ 6558678 w 11885969"/>
              <a:gd name="connsiteY195" fmla="*/ 296 h 6478119"/>
              <a:gd name="connsiteX196" fmla="*/ 6577620 w 11885969"/>
              <a:gd name="connsiteY196" fmla="*/ 9928 h 6478119"/>
              <a:gd name="connsiteX197" fmla="*/ 6591163 w 11885969"/>
              <a:gd name="connsiteY197" fmla="*/ 16657 h 6478119"/>
              <a:gd name="connsiteX198" fmla="*/ 6636934 w 11885969"/>
              <a:gd name="connsiteY198" fmla="*/ 42895 h 6478119"/>
              <a:gd name="connsiteX199" fmla="*/ 6638203 w 11885969"/>
              <a:gd name="connsiteY199" fmla="*/ 166947 h 6478119"/>
              <a:gd name="connsiteX200" fmla="*/ 6634210 w 11885969"/>
              <a:gd name="connsiteY200" fmla="*/ 199019 h 6478119"/>
              <a:gd name="connsiteX201" fmla="*/ 6646381 w 11885969"/>
              <a:gd name="connsiteY201" fmla="*/ 345079 h 6478119"/>
              <a:gd name="connsiteX202" fmla="*/ 6671978 w 11885969"/>
              <a:gd name="connsiteY202" fmla="*/ 411943 h 6478119"/>
              <a:gd name="connsiteX203" fmla="*/ 6680917 w 11885969"/>
              <a:gd name="connsiteY203" fmla="*/ 440835 h 6478119"/>
              <a:gd name="connsiteX204" fmla="*/ 6685837 w 11885969"/>
              <a:gd name="connsiteY204" fmla="*/ 449684 h 6478119"/>
              <a:gd name="connsiteX205" fmla="*/ 6693398 w 11885969"/>
              <a:gd name="connsiteY205" fmla="*/ 443254 h 6478119"/>
              <a:gd name="connsiteX206" fmla="*/ 6706666 w 11885969"/>
              <a:gd name="connsiteY206" fmla="*/ 348548 h 6478119"/>
              <a:gd name="connsiteX207" fmla="*/ 6698356 w 11885969"/>
              <a:gd name="connsiteY207" fmla="*/ 207025 h 6478119"/>
              <a:gd name="connsiteX208" fmla="*/ 6697520 w 11885969"/>
              <a:gd name="connsiteY208" fmla="*/ 199914 h 6478119"/>
              <a:gd name="connsiteX209" fmla="*/ 6712708 w 11885969"/>
              <a:gd name="connsiteY209" fmla="*/ 168748 h 6478119"/>
              <a:gd name="connsiteX210" fmla="*/ 6737379 w 11885969"/>
              <a:gd name="connsiteY210" fmla="*/ 194687 h 6478119"/>
              <a:gd name="connsiteX211" fmla="*/ 6745799 w 11885969"/>
              <a:gd name="connsiteY211" fmla="*/ 247484 h 6478119"/>
              <a:gd name="connsiteX212" fmla="*/ 6759773 w 11885969"/>
              <a:gd name="connsiteY212" fmla="*/ 371154 h 6478119"/>
              <a:gd name="connsiteX213" fmla="*/ 6782706 w 11885969"/>
              <a:gd name="connsiteY213" fmla="*/ 401179 h 6478119"/>
              <a:gd name="connsiteX214" fmla="*/ 6816901 w 11885969"/>
              <a:gd name="connsiteY214" fmla="*/ 413805 h 6478119"/>
              <a:gd name="connsiteX215" fmla="*/ 6836651 w 11885969"/>
              <a:gd name="connsiteY215" fmla="*/ 430895 h 6478119"/>
              <a:gd name="connsiteX216" fmla="*/ 6826900 w 11885969"/>
              <a:gd name="connsiteY216" fmla="*/ 447009 h 6478119"/>
              <a:gd name="connsiteX217" fmla="*/ 6812004 w 11885969"/>
              <a:gd name="connsiteY217" fmla="*/ 457072 h 6478119"/>
              <a:gd name="connsiteX218" fmla="*/ 6817601 w 11885969"/>
              <a:gd name="connsiteY218" fmla="*/ 457524 h 6478119"/>
              <a:gd name="connsiteX219" fmla="*/ 6850602 w 11885969"/>
              <a:gd name="connsiteY219" fmla="*/ 502449 h 6478119"/>
              <a:gd name="connsiteX220" fmla="*/ 6836924 w 11885969"/>
              <a:gd name="connsiteY220" fmla="*/ 532332 h 6478119"/>
              <a:gd name="connsiteX221" fmla="*/ 6874168 w 11885969"/>
              <a:gd name="connsiteY221" fmla="*/ 594500 h 6478119"/>
              <a:gd name="connsiteX222" fmla="*/ 6889381 w 11885969"/>
              <a:gd name="connsiteY222" fmla="*/ 615449 h 6478119"/>
              <a:gd name="connsiteX223" fmla="*/ 6909806 w 11885969"/>
              <a:gd name="connsiteY223" fmla="*/ 624145 h 6478119"/>
              <a:gd name="connsiteX224" fmla="*/ 6909331 w 11885969"/>
              <a:gd name="connsiteY224" fmla="*/ 577625 h 6478119"/>
              <a:gd name="connsiteX225" fmla="*/ 6896917 w 11885969"/>
              <a:gd name="connsiteY225" fmla="*/ 556902 h 6478119"/>
              <a:gd name="connsiteX226" fmla="*/ 6880417 w 11885969"/>
              <a:gd name="connsiteY226" fmla="*/ 534441 h 6478119"/>
              <a:gd name="connsiteX227" fmla="*/ 6873984 w 11885969"/>
              <a:gd name="connsiteY227" fmla="*/ 526876 h 6478119"/>
              <a:gd name="connsiteX228" fmla="*/ 6910886 w 11885969"/>
              <a:gd name="connsiteY228" fmla="*/ 505917 h 6478119"/>
              <a:gd name="connsiteX229" fmla="*/ 6922466 w 11885969"/>
              <a:gd name="connsiteY229" fmla="*/ 519531 h 6478119"/>
              <a:gd name="connsiteX230" fmla="*/ 6945781 w 11885969"/>
              <a:gd name="connsiteY230" fmla="*/ 562263 h 6478119"/>
              <a:gd name="connsiteX231" fmla="*/ 6949417 w 11885969"/>
              <a:gd name="connsiteY231" fmla="*/ 569599 h 6478119"/>
              <a:gd name="connsiteX232" fmla="*/ 6975105 w 11885969"/>
              <a:gd name="connsiteY232" fmla="*/ 670273 h 6478119"/>
              <a:gd name="connsiteX233" fmla="*/ 6977384 w 11885969"/>
              <a:gd name="connsiteY233" fmla="*/ 694400 h 6478119"/>
              <a:gd name="connsiteX234" fmla="*/ 6984451 w 11885969"/>
              <a:gd name="connsiteY234" fmla="*/ 763991 h 6478119"/>
              <a:gd name="connsiteX235" fmla="*/ 6988695 w 11885969"/>
              <a:gd name="connsiteY235" fmla="*/ 781236 h 6478119"/>
              <a:gd name="connsiteX236" fmla="*/ 6999756 w 11885969"/>
              <a:gd name="connsiteY236" fmla="*/ 818752 h 6478119"/>
              <a:gd name="connsiteX237" fmla="*/ 7046206 w 11885969"/>
              <a:gd name="connsiteY237" fmla="*/ 836594 h 6478119"/>
              <a:gd name="connsiteX238" fmla="*/ 7092137 w 11885969"/>
              <a:gd name="connsiteY238" fmla="*/ 878339 h 6478119"/>
              <a:gd name="connsiteX239" fmla="*/ 7113113 w 11885969"/>
              <a:gd name="connsiteY239" fmla="*/ 1089903 h 6478119"/>
              <a:gd name="connsiteX240" fmla="*/ 7112845 w 11885969"/>
              <a:gd name="connsiteY240" fmla="*/ 1163124 h 6478119"/>
              <a:gd name="connsiteX241" fmla="*/ 7098424 w 11885969"/>
              <a:gd name="connsiteY241" fmla="*/ 1219706 h 6478119"/>
              <a:gd name="connsiteX242" fmla="*/ 7099193 w 11885969"/>
              <a:gd name="connsiteY242" fmla="*/ 1245122 h 6478119"/>
              <a:gd name="connsiteX243" fmla="*/ 7123754 w 11885969"/>
              <a:gd name="connsiteY243" fmla="*/ 1359788 h 6478119"/>
              <a:gd name="connsiteX244" fmla="*/ 7162167 w 11885969"/>
              <a:gd name="connsiteY244" fmla="*/ 1337544 h 6478119"/>
              <a:gd name="connsiteX245" fmla="*/ 7171917 w 11885969"/>
              <a:gd name="connsiteY245" fmla="*/ 1321429 h 6478119"/>
              <a:gd name="connsiteX246" fmla="*/ 7151374 w 11885969"/>
              <a:gd name="connsiteY246" fmla="*/ 1226807 h 6478119"/>
              <a:gd name="connsiteX247" fmla="*/ 7158300 w 11885969"/>
              <a:gd name="connsiteY247" fmla="*/ 1158349 h 6478119"/>
              <a:gd name="connsiteX248" fmla="*/ 7159722 w 11885969"/>
              <a:gd name="connsiteY248" fmla="*/ 1123252 h 6478119"/>
              <a:gd name="connsiteX249" fmla="*/ 7130082 w 11885969"/>
              <a:gd name="connsiteY249" fmla="*/ 984230 h 6478119"/>
              <a:gd name="connsiteX250" fmla="*/ 7135813 w 11885969"/>
              <a:gd name="connsiteY250" fmla="*/ 948071 h 6478119"/>
              <a:gd name="connsiteX251" fmla="*/ 7174795 w 11885969"/>
              <a:gd name="connsiteY251" fmla="*/ 1006156 h 6478119"/>
              <a:gd name="connsiteX252" fmla="*/ 7212354 w 11885969"/>
              <a:gd name="connsiteY252" fmla="*/ 1099340 h 6478119"/>
              <a:gd name="connsiteX253" fmla="*/ 7219647 w 11885969"/>
              <a:gd name="connsiteY253" fmla="*/ 1166128 h 6478119"/>
              <a:gd name="connsiteX254" fmla="*/ 7220145 w 11885969"/>
              <a:gd name="connsiteY254" fmla="*/ 1264765 h 6478119"/>
              <a:gd name="connsiteX255" fmla="*/ 7220531 w 11885969"/>
              <a:gd name="connsiteY255" fmla="*/ 1277472 h 6478119"/>
              <a:gd name="connsiteX256" fmla="*/ 7221165 w 11885969"/>
              <a:gd name="connsiteY256" fmla="*/ 1339498 h 6478119"/>
              <a:gd name="connsiteX257" fmla="*/ 7216325 w 11885969"/>
              <a:gd name="connsiteY257" fmla="*/ 1399545 h 6478119"/>
              <a:gd name="connsiteX258" fmla="*/ 7224311 w 11885969"/>
              <a:gd name="connsiteY258" fmla="*/ 1368424 h 6478119"/>
              <a:gd name="connsiteX259" fmla="*/ 7239686 w 11885969"/>
              <a:gd name="connsiteY259" fmla="*/ 1358221 h 6478119"/>
              <a:gd name="connsiteX260" fmla="*/ 7269179 w 11885969"/>
              <a:gd name="connsiteY260" fmla="*/ 1327575 h 6478119"/>
              <a:gd name="connsiteX261" fmla="*/ 7262558 w 11885969"/>
              <a:gd name="connsiteY261" fmla="*/ 1314254 h 6478119"/>
              <a:gd name="connsiteX262" fmla="*/ 7258259 w 11885969"/>
              <a:gd name="connsiteY262" fmla="*/ 1292752 h 6478119"/>
              <a:gd name="connsiteX263" fmla="*/ 7279722 w 11885969"/>
              <a:gd name="connsiteY263" fmla="*/ 1305079 h 6478119"/>
              <a:gd name="connsiteX264" fmla="*/ 7280847 w 11885969"/>
              <a:gd name="connsiteY264" fmla="*/ 1308871 h 6478119"/>
              <a:gd name="connsiteX265" fmla="*/ 7282076 w 11885969"/>
              <a:gd name="connsiteY265" fmla="*/ 1291178 h 6478119"/>
              <a:gd name="connsiteX266" fmla="*/ 7289407 w 11885969"/>
              <a:gd name="connsiteY266" fmla="*/ 1228950 h 6478119"/>
              <a:gd name="connsiteX267" fmla="*/ 7302106 w 11885969"/>
              <a:gd name="connsiteY267" fmla="*/ 1111506 h 6478119"/>
              <a:gd name="connsiteX268" fmla="*/ 7302196 w 11885969"/>
              <a:gd name="connsiteY268" fmla="*/ 1102492 h 6478119"/>
              <a:gd name="connsiteX269" fmla="*/ 7286312 w 11885969"/>
              <a:gd name="connsiteY269" fmla="*/ 1031295 h 6478119"/>
              <a:gd name="connsiteX270" fmla="*/ 7297627 w 11885969"/>
              <a:gd name="connsiteY270" fmla="*/ 980915 h 6478119"/>
              <a:gd name="connsiteX271" fmla="*/ 7312211 w 11885969"/>
              <a:gd name="connsiteY271" fmla="*/ 964827 h 6478119"/>
              <a:gd name="connsiteX272" fmla="*/ 7329588 w 11885969"/>
              <a:gd name="connsiteY272" fmla="*/ 921358 h 6478119"/>
              <a:gd name="connsiteX273" fmla="*/ 7335740 w 11885969"/>
              <a:gd name="connsiteY273" fmla="*/ 919253 h 6478119"/>
              <a:gd name="connsiteX274" fmla="*/ 7344171 w 11885969"/>
              <a:gd name="connsiteY274" fmla="*/ 905269 h 6478119"/>
              <a:gd name="connsiteX275" fmla="*/ 7359180 w 11885969"/>
              <a:gd name="connsiteY275" fmla="*/ 882695 h 6478119"/>
              <a:gd name="connsiteX276" fmla="*/ 7387161 w 11885969"/>
              <a:gd name="connsiteY276" fmla="*/ 860964 h 6478119"/>
              <a:gd name="connsiteX277" fmla="*/ 7408924 w 11885969"/>
              <a:gd name="connsiteY277" fmla="*/ 811768 h 6478119"/>
              <a:gd name="connsiteX278" fmla="*/ 7415588 w 11885969"/>
              <a:gd name="connsiteY278" fmla="*/ 794162 h 6478119"/>
              <a:gd name="connsiteX279" fmla="*/ 7448398 w 11885969"/>
              <a:gd name="connsiteY279" fmla="*/ 721629 h 6478119"/>
              <a:gd name="connsiteX280" fmla="*/ 7487271 w 11885969"/>
              <a:gd name="connsiteY280" fmla="*/ 656008 h 6478119"/>
              <a:gd name="connsiteX281" fmla="*/ 7489551 w 11885969"/>
              <a:gd name="connsiteY281" fmla="*/ 644128 h 6478119"/>
              <a:gd name="connsiteX282" fmla="*/ 7504471 w 11885969"/>
              <a:gd name="connsiteY282" fmla="*/ 630568 h 6478119"/>
              <a:gd name="connsiteX283" fmla="*/ 7524266 w 11885969"/>
              <a:gd name="connsiteY283" fmla="*/ 634365 h 6478119"/>
              <a:gd name="connsiteX284" fmla="*/ 7516773 w 11885969"/>
              <a:gd name="connsiteY284" fmla="*/ 626360 h 6478119"/>
              <a:gd name="connsiteX285" fmla="*/ 7504401 w 11885969"/>
              <a:gd name="connsiteY285" fmla="*/ 600996 h 6478119"/>
              <a:gd name="connsiteX286" fmla="*/ 7538604 w 11885969"/>
              <a:gd name="connsiteY286" fmla="*/ 606735 h 6478119"/>
              <a:gd name="connsiteX287" fmla="*/ 7543391 w 11885969"/>
              <a:gd name="connsiteY287" fmla="*/ 633107 h 6478119"/>
              <a:gd name="connsiteX288" fmla="*/ 7547171 w 11885969"/>
              <a:gd name="connsiteY288" fmla="*/ 651896 h 6478119"/>
              <a:gd name="connsiteX289" fmla="*/ 7565624 w 11885969"/>
              <a:gd name="connsiteY289" fmla="*/ 645581 h 6478119"/>
              <a:gd name="connsiteX290" fmla="*/ 7575824 w 11885969"/>
              <a:gd name="connsiteY290" fmla="*/ 635222 h 6478119"/>
              <a:gd name="connsiteX291" fmla="*/ 7584325 w 11885969"/>
              <a:gd name="connsiteY291" fmla="*/ 650810 h 6478119"/>
              <a:gd name="connsiteX292" fmla="*/ 7624210 w 11885969"/>
              <a:gd name="connsiteY292" fmla="*/ 738106 h 6478119"/>
              <a:gd name="connsiteX293" fmla="*/ 7639594 w 11885969"/>
              <a:gd name="connsiteY293" fmla="*/ 640884 h 6478119"/>
              <a:gd name="connsiteX294" fmla="*/ 7663192 w 11885969"/>
              <a:gd name="connsiteY294" fmla="*/ 624882 h 6478119"/>
              <a:gd name="connsiteX295" fmla="*/ 7683145 w 11885969"/>
              <a:gd name="connsiteY295" fmla="*/ 649236 h 6478119"/>
              <a:gd name="connsiteX296" fmla="*/ 7704508 w 11885969"/>
              <a:gd name="connsiteY296" fmla="*/ 713274 h 6478119"/>
              <a:gd name="connsiteX297" fmla="*/ 7730236 w 11885969"/>
              <a:gd name="connsiteY297" fmla="*/ 810171 h 6478119"/>
              <a:gd name="connsiteX298" fmla="*/ 7739409 w 11885969"/>
              <a:gd name="connsiteY298" fmla="*/ 830814 h 6478119"/>
              <a:gd name="connsiteX299" fmla="*/ 7779293 w 11885969"/>
              <a:gd name="connsiteY299" fmla="*/ 918110 h 6478119"/>
              <a:gd name="connsiteX300" fmla="*/ 7797181 w 11885969"/>
              <a:gd name="connsiteY300" fmla="*/ 1023766 h 6478119"/>
              <a:gd name="connsiteX301" fmla="*/ 7817786 w 11885969"/>
              <a:gd name="connsiteY301" fmla="*/ 1108420 h 6478119"/>
              <a:gd name="connsiteX302" fmla="*/ 7816279 w 11885969"/>
              <a:gd name="connsiteY302" fmla="*/ 1096971 h 6478119"/>
              <a:gd name="connsiteX303" fmla="*/ 7807104 w 11885969"/>
              <a:gd name="connsiteY303" fmla="*/ 1062554 h 6478119"/>
              <a:gd name="connsiteX304" fmla="*/ 7820151 w 11885969"/>
              <a:gd name="connsiteY304" fmla="*/ 996574 h 6478119"/>
              <a:gd name="connsiteX305" fmla="*/ 7799197 w 11885969"/>
              <a:gd name="connsiteY305" fmla="*/ 943077 h 6478119"/>
              <a:gd name="connsiteX306" fmla="*/ 7784327 w 11885969"/>
              <a:gd name="connsiteY306" fmla="*/ 775609 h 6478119"/>
              <a:gd name="connsiteX307" fmla="*/ 7775912 w 11885969"/>
              <a:gd name="connsiteY307" fmla="*/ 665630 h 6478119"/>
              <a:gd name="connsiteX308" fmla="*/ 7775406 w 11885969"/>
              <a:gd name="connsiteY308" fmla="*/ 675128 h 6478119"/>
              <a:gd name="connsiteX309" fmla="*/ 7769895 w 11885969"/>
              <a:gd name="connsiteY309" fmla="*/ 689123 h 6478119"/>
              <a:gd name="connsiteX310" fmla="*/ 7765908 w 11885969"/>
              <a:gd name="connsiteY310" fmla="*/ 674625 h 6478119"/>
              <a:gd name="connsiteX311" fmla="*/ 7756410 w 11885969"/>
              <a:gd name="connsiteY311" fmla="*/ 674120 h 6478119"/>
              <a:gd name="connsiteX312" fmla="*/ 7762427 w 11885969"/>
              <a:gd name="connsiteY312" fmla="*/ 650627 h 6478119"/>
              <a:gd name="connsiteX313" fmla="*/ 7762934 w 11885969"/>
              <a:gd name="connsiteY313" fmla="*/ 641131 h 6478119"/>
              <a:gd name="connsiteX314" fmla="*/ 7768444 w 11885969"/>
              <a:gd name="connsiteY314" fmla="*/ 627136 h 6478119"/>
              <a:gd name="connsiteX315" fmla="*/ 7776927 w 11885969"/>
              <a:gd name="connsiteY315" fmla="*/ 646635 h 6478119"/>
              <a:gd name="connsiteX316" fmla="*/ 7800925 w 11885969"/>
              <a:gd name="connsiteY316" fmla="*/ 643144 h 6478119"/>
              <a:gd name="connsiteX317" fmla="*/ 7819275 w 11885969"/>
              <a:gd name="connsiteY317" fmla="*/ 834608 h 6478119"/>
              <a:gd name="connsiteX318" fmla="*/ 7829142 w 11885969"/>
              <a:gd name="connsiteY318" fmla="*/ 1006574 h 6478119"/>
              <a:gd name="connsiteX319" fmla="*/ 7844150 w 11885969"/>
              <a:gd name="connsiteY319" fmla="*/ 993083 h 6478119"/>
              <a:gd name="connsiteX320" fmla="*/ 7862569 w 11885969"/>
              <a:gd name="connsiteY320" fmla="*/ 1094067 h 6478119"/>
              <a:gd name="connsiteX321" fmla="*/ 7862969 w 11885969"/>
              <a:gd name="connsiteY321" fmla="*/ 1142127 h 6478119"/>
              <a:gd name="connsiteX322" fmla="*/ 7865777 w 11885969"/>
              <a:gd name="connsiteY322" fmla="*/ 1143254 h 6478119"/>
              <a:gd name="connsiteX323" fmla="*/ 7868462 w 11885969"/>
              <a:gd name="connsiteY323" fmla="*/ 1163474 h 6478119"/>
              <a:gd name="connsiteX324" fmla="*/ 7864849 w 11885969"/>
              <a:gd name="connsiteY324" fmla="*/ 1182620 h 6478119"/>
              <a:gd name="connsiteX325" fmla="*/ 7865982 w 11885969"/>
              <a:gd name="connsiteY325" fmla="*/ 1208544 h 6478119"/>
              <a:gd name="connsiteX326" fmla="*/ 7864831 w 11885969"/>
              <a:gd name="connsiteY326" fmla="*/ 1211404 h 6478119"/>
              <a:gd name="connsiteX327" fmla="*/ 7865190 w 11885969"/>
              <a:gd name="connsiteY327" fmla="*/ 1216321 h 6478119"/>
              <a:gd name="connsiteX328" fmla="*/ 7876832 w 11885969"/>
              <a:gd name="connsiteY328" fmla="*/ 1265253 h 6478119"/>
              <a:gd name="connsiteX329" fmla="*/ 7883140 w 11885969"/>
              <a:gd name="connsiteY329" fmla="*/ 1283706 h 6478119"/>
              <a:gd name="connsiteX330" fmla="*/ 7883477 w 11885969"/>
              <a:gd name="connsiteY330" fmla="*/ 1283823 h 6478119"/>
              <a:gd name="connsiteX331" fmla="*/ 7883358 w 11885969"/>
              <a:gd name="connsiteY331" fmla="*/ 1280609 h 6478119"/>
              <a:gd name="connsiteX332" fmla="*/ 7894656 w 11885969"/>
              <a:gd name="connsiteY332" fmla="*/ 1249031 h 6478119"/>
              <a:gd name="connsiteX333" fmla="*/ 7907923 w 11885969"/>
              <a:gd name="connsiteY333" fmla="*/ 1223342 h 6478119"/>
              <a:gd name="connsiteX334" fmla="*/ 7912488 w 11885969"/>
              <a:gd name="connsiteY334" fmla="*/ 1202787 h 6478119"/>
              <a:gd name="connsiteX335" fmla="*/ 7911937 w 11885969"/>
              <a:gd name="connsiteY335" fmla="*/ 1174893 h 6478119"/>
              <a:gd name="connsiteX336" fmla="*/ 7895881 w 11885969"/>
              <a:gd name="connsiteY336" fmla="*/ 1089089 h 6478119"/>
              <a:gd name="connsiteX337" fmla="*/ 7893868 w 11885969"/>
              <a:gd name="connsiteY337" fmla="*/ 1073922 h 6478119"/>
              <a:gd name="connsiteX338" fmla="*/ 7897890 w 11885969"/>
              <a:gd name="connsiteY338" fmla="*/ 958920 h 6478119"/>
              <a:gd name="connsiteX339" fmla="*/ 7891711 w 11885969"/>
              <a:gd name="connsiteY339" fmla="*/ 854277 h 6478119"/>
              <a:gd name="connsiteX340" fmla="*/ 7907096 w 11885969"/>
              <a:gd name="connsiteY340" fmla="*/ 757056 h 6478119"/>
              <a:gd name="connsiteX341" fmla="*/ 7921591 w 11885969"/>
              <a:gd name="connsiteY341" fmla="*/ 749984 h 6478119"/>
              <a:gd name="connsiteX342" fmla="*/ 7950668 w 11885969"/>
              <a:gd name="connsiteY342" fmla="*/ 726821 h 6478119"/>
              <a:gd name="connsiteX343" fmla="*/ 7946462 w 11885969"/>
              <a:gd name="connsiteY343" fmla="*/ 714519 h 6478119"/>
              <a:gd name="connsiteX344" fmla="*/ 7945210 w 11885969"/>
              <a:gd name="connsiteY344" fmla="*/ 695393 h 6478119"/>
              <a:gd name="connsiteX345" fmla="*/ 7962388 w 11885969"/>
              <a:gd name="connsiteY345" fmla="*/ 708542 h 6478119"/>
              <a:gd name="connsiteX346" fmla="*/ 7970532 w 11885969"/>
              <a:gd name="connsiteY346" fmla="*/ 760190 h 6478119"/>
              <a:gd name="connsiteX347" fmla="*/ 7982992 w 11885969"/>
              <a:gd name="connsiteY347" fmla="*/ 776539 h 6478119"/>
              <a:gd name="connsiteX348" fmla="*/ 8001534 w 11885969"/>
              <a:gd name="connsiteY348" fmla="*/ 761209 h 6478119"/>
              <a:gd name="connsiteX349" fmla="*/ 8008508 w 11885969"/>
              <a:gd name="connsiteY349" fmla="*/ 639383 h 6478119"/>
              <a:gd name="connsiteX350" fmla="*/ 8017452 w 11885969"/>
              <a:gd name="connsiteY350" fmla="*/ 609897 h 6478119"/>
              <a:gd name="connsiteX351" fmla="*/ 8051564 w 11885969"/>
              <a:gd name="connsiteY351" fmla="*/ 624651 h 6478119"/>
              <a:gd name="connsiteX352" fmla="*/ 8054003 w 11885969"/>
              <a:gd name="connsiteY352" fmla="*/ 633329 h 6478119"/>
              <a:gd name="connsiteX353" fmla="*/ 8072614 w 11885969"/>
              <a:gd name="connsiteY353" fmla="*/ 647573 h 6478119"/>
              <a:gd name="connsiteX354" fmla="*/ 8105786 w 11885969"/>
              <a:gd name="connsiteY354" fmla="*/ 684316 h 6478119"/>
              <a:gd name="connsiteX355" fmla="*/ 8109595 w 11885969"/>
              <a:gd name="connsiteY355" fmla="*/ 809853 h 6478119"/>
              <a:gd name="connsiteX356" fmla="*/ 8110512 w 11885969"/>
              <a:gd name="connsiteY356" fmla="*/ 826450 h 6478119"/>
              <a:gd name="connsiteX357" fmla="*/ 8120107 w 11885969"/>
              <a:gd name="connsiteY357" fmla="*/ 840606 h 6478119"/>
              <a:gd name="connsiteX358" fmla="*/ 8130307 w 11885969"/>
              <a:gd name="connsiteY358" fmla="*/ 830247 h 6478119"/>
              <a:gd name="connsiteX359" fmla="*/ 8154173 w 11885969"/>
              <a:gd name="connsiteY359" fmla="*/ 787201 h 6478119"/>
              <a:gd name="connsiteX360" fmla="*/ 8177189 w 11885969"/>
              <a:gd name="connsiteY360" fmla="*/ 757129 h 6478119"/>
              <a:gd name="connsiteX361" fmla="*/ 8195127 w 11885969"/>
              <a:gd name="connsiteY361" fmla="*/ 766317 h 6478119"/>
              <a:gd name="connsiteX362" fmla="*/ 8222818 w 11885969"/>
              <a:gd name="connsiteY362" fmla="*/ 810220 h 6478119"/>
              <a:gd name="connsiteX363" fmla="*/ 8247959 w 11885969"/>
              <a:gd name="connsiteY363" fmla="*/ 747712 h 6478119"/>
              <a:gd name="connsiteX364" fmla="*/ 8258319 w 11885969"/>
              <a:gd name="connsiteY364" fmla="*/ 729016 h 6478119"/>
              <a:gd name="connsiteX365" fmla="*/ 8262569 w 11885969"/>
              <a:gd name="connsiteY365" fmla="*/ 706804 h 6478119"/>
              <a:gd name="connsiteX366" fmla="*/ 8313799 w 11885969"/>
              <a:gd name="connsiteY366" fmla="*/ 579494 h 6478119"/>
              <a:gd name="connsiteX367" fmla="*/ 8316725 w 11885969"/>
              <a:gd name="connsiteY367" fmla="*/ 625320 h 6478119"/>
              <a:gd name="connsiteX368" fmla="*/ 8317613 w 11885969"/>
              <a:gd name="connsiteY368" fmla="*/ 635458 h 6478119"/>
              <a:gd name="connsiteX369" fmla="*/ 8315475 w 11885969"/>
              <a:gd name="connsiteY369" fmla="*/ 637536 h 6478119"/>
              <a:gd name="connsiteX370" fmla="*/ 8318257 w 11885969"/>
              <a:gd name="connsiteY370" fmla="*/ 642791 h 6478119"/>
              <a:gd name="connsiteX371" fmla="*/ 8317613 w 11885969"/>
              <a:gd name="connsiteY371" fmla="*/ 635458 h 6478119"/>
              <a:gd name="connsiteX372" fmla="*/ 8319739 w 11885969"/>
              <a:gd name="connsiteY372" fmla="*/ 633395 h 6478119"/>
              <a:gd name="connsiteX373" fmla="*/ 8325177 w 11885969"/>
              <a:gd name="connsiteY373" fmla="*/ 629441 h 6478119"/>
              <a:gd name="connsiteX374" fmla="*/ 8322212 w 11885969"/>
              <a:gd name="connsiteY374" fmla="*/ 648231 h 6478119"/>
              <a:gd name="connsiteX375" fmla="*/ 8326169 w 11885969"/>
              <a:gd name="connsiteY375" fmla="*/ 653672 h 6478119"/>
              <a:gd name="connsiteX376" fmla="*/ 8320731 w 11885969"/>
              <a:gd name="connsiteY376" fmla="*/ 657627 h 6478119"/>
              <a:gd name="connsiteX377" fmla="*/ 8321009 w 11885969"/>
              <a:gd name="connsiteY377" fmla="*/ 710717 h 6478119"/>
              <a:gd name="connsiteX378" fmla="*/ 8323938 w 11885969"/>
              <a:gd name="connsiteY378" fmla="*/ 725605 h 6478119"/>
              <a:gd name="connsiteX379" fmla="*/ 8324793 w 11885969"/>
              <a:gd name="connsiteY379" fmla="*/ 745205 h 6478119"/>
              <a:gd name="connsiteX380" fmla="*/ 8352801 w 11885969"/>
              <a:gd name="connsiteY380" fmla="*/ 830224 h 6478119"/>
              <a:gd name="connsiteX381" fmla="*/ 8368637 w 11885969"/>
              <a:gd name="connsiteY381" fmla="*/ 833261 h 6478119"/>
              <a:gd name="connsiteX382" fmla="*/ 8379507 w 11885969"/>
              <a:gd name="connsiteY382" fmla="*/ 827955 h 6478119"/>
              <a:gd name="connsiteX383" fmla="*/ 8381521 w 11885969"/>
              <a:gd name="connsiteY383" fmla="*/ 843121 h 6478119"/>
              <a:gd name="connsiteX384" fmla="*/ 8395480 w 11885969"/>
              <a:gd name="connsiteY384" fmla="*/ 890138 h 6478119"/>
              <a:gd name="connsiteX385" fmla="*/ 8422435 w 11885969"/>
              <a:gd name="connsiteY385" fmla="*/ 899412 h 6478119"/>
              <a:gd name="connsiteX386" fmla="*/ 8427846 w 11885969"/>
              <a:gd name="connsiteY386" fmla="*/ 862681 h 6478119"/>
              <a:gd name="connsiteX387" fmla="*/ 8423640 w 11885969"/>
              <a:gd name="connsiteY387" fmla="*/ 850378 h 6478119"/>
              <a:gd name="connsiteX388" fmla="*/ 8438045 w 11885969"/>
              <a:gd name="connsiteY388" fmla="*/ 852320 h 6478119"/>
              <a:gd name="connsiteX389" fmla="*/ 8476047 w 11885969"/>
              <a:gd name="connsiteY389" fmla="*/ 838261 h 6478119"/>
              <a:gd name="connsiteX390" fmla="*/ 8485596 w 11885969"/>
              <a:gd name="connsiteY390" fmla="*/ 784257 h 6478119"/>
              <a:gd name="connsiteX391" fmla="*/ 8501631 w 11885969"/>
              <a:gd name="connsiteY391" fmla="*/ 730678 h 6478119"/>
              <a:gd name="connsiteX392" fmla="*/ 8525160 w 11885969"/>
              <a:gd name="connsiteY392" fmla="*/ 685104 h 6478119"/>
              <a:gd name="connsiteX393" fmla="*/ 8540415 w 11885969"/>
              <a:gd name="connsiteY393" fmla="*/ 674071 h 6478119"/>
              <a:gd name="connsiteX394" fmla="*/ 8551778 w 11885969"/>
              <a:gd name="connsiteY394" fmla="*/ 691851 h 6478119"/>
              <a:gd name="connsiteX395" fmla="*/ 8553914 w 11885969"/>
              <a:gd name="connsiteY395" fmla="*/ 950084 h 6478119"/>
              <a:gd name="connsiteX396" fmla="*/ 8566353 w 11885969"/>
              <a:gd name="connsiteY396" fmla="*/ 1005019 h 6478119"/>
              <a:gd name="connsiteX397" fmla="*/ 8567359 w 11885969"/>
              <a:gd name="connsiteY397" fmla="*/ 1012602 h 6478119"/>
              <a:gd name="connsiteX398" fmla="*/ 8570853 w 11885969"/>
              <a:gd name="connsiteY398" fmla="*/ 1097023 h 6478119"/>
              <a:gd name="connsiteX399" fmla="*/ 8573695 w 11885969"/>
              <a:gd name="connsiteY399" fmla="*/ 1137802 h 6478119"/>
              <a:gd name="connsiteX400" fmla="*/ 8595169 w 11885969"/>
              <a:gd name="connsiteY400" fmla="*/ 1154236 h 6478119"/>
              <a:gd name="connsiteX401" fmla="*/ 8605793 w 11885969"/>
              <a:gd name="connsiteY401" fmla="*/ 1137389 h 6478119"/>
              <a:gd name="connsiteX402" fmla="*/ 8618562 w 11885969"/>
              <a:gd name="connsiteY402" fmla="*/ 1049518 h 6478119"/>
              <a:gd name="connsiteX403" fmla="*/ 8660455 w 11885969"/>
              <a:gd name="connsiteY403" fmla="*/ 1006645 h 6478119"/>
              <a:gd name="connsiteX404" fmla="*/ 8679401 w 11885969"/>
              <a:gd name="connsiteY404" fmla="*/ 1023417 h 6478119"/>
              <a:gd name="connsiteX405" fmla="*/ 8688505 w 11885969"/>
              <a:gd name="connsiteY405" fmla="*/ 1014489 h 6478119"/>
              <a:gd name="connsiteX406" fmla="*/ 8726102 w 11885969"/>
              <a:gd name="connsiteY406" fmla="*/ 968327 h 6478119"/>
              <a:gd name="connsiteX407" fmla="*/ 8727287 w 11885969"/>
              <a:gd name="connsiteY407" fmla="*/ 957882 h 6478119"/>
              <a:gd name="connsiteX408" fmla="*/ 8727466 w 11885969"/>
              <a:gd name="connsiteY408" fmla="*/ 939853 h 6478119"/>
              <a:gd name="connsiteX409" fmla="*/ 8755268 w 11885969"/>
              <a:gd name="connsiteY409" fmla="*/ 936153 h 6478119"/>
              <a:gd name="connsiteX410" fmla="*/ 8801860 w 11885969"/>
              <a:gd name="connsiteY410" fmla="*/ 928667 h 6478119"/>
              <a:gd name="connsiteX411" fmla="*/ 8833334 w 11885969"/>
              <a:gd name="connsiteY411" fmla="*/ 991358 h 6478119"/>
              <a:gd name="connsiteX412" fmla="*/ 8863445 w 11885969"/>
              <a:gd name="connsiteY412" fmla="*/ 1082527 h 6478119"/>
              <a:gd name="connsiteX413" fmla="*/ 8875973 w 11885969"/>
              <a:gd name="connsiteY413" fmla="*/ 1128448 h 6478119"/>
              <a:gd name="connsiteX414" fmla="*/ 8875527 w 11885969"/>
              <a:gd name="connsiteY414" fmla="*/ 1173522 h 6478119"/>
              <a:gd name="connsiteX415" fmla="*/ 8885843 w 11885969"/>
              <a:gd name="connsiteY415" fmla="*/ 1260893 h 6478119"/>
              <a:gd name="connsiteX416" fmla="*/ 8877657 w 11885969"/>
              <a:gd name="connsiteY416" fmla="*/ 1286420 h 6478119"/>
              <a:gd name="connsiteX417" fmla="*/ 8859945 w 11885969"/>
              <a:gd name="connsiteY417" fmla="*/ 1327361 h 6478119"/>
              <a:gd name="connsiteX418" fmla="*/ 8887191 w 11885969"/>
              <a:gd name="connsiteY418" fmla="*/ 1416339 h 6478119"/>
              <a:gd name="connsiteX419" fmla="*/ 8887527 w 11885969"/>
              <a:gd name="connsiteY419" fmla="*/ 1418866 h 6478119"/>
              <a:gd name="connsiteX420" fmla="*/ 8892651 w 11885969"/>
              <a:gd name="connsiteY420" fmla="*/ 1447766 h 6478119"/>
              <a:gd name="connsiteX421" fmla="*/ 8889520 w 11885969"/>
              <a:gd name="connsiteY421" fmla="*/ 1472619 h 6478119"/>
              <a:gd name="connsiteX422" fmla="*/ 8899027 w 11885969"/>
              <a:gd name="connsiteY422" fmla="*/ 1495791 h 6478119"/>
              <a:gd name="connsiteX423" fmla="*/ 8906499 w 11885969"/>
              <a:gd name="connsiteY423" fmla="*/ 1542385 h 6478119"/>
              <a:gd name="connsiteX424" fmla="*/ 8909769 w 11885969"/>
              <a:gd name="connsiteY424" fmla="*/ 1576675 h 6478119"/>
              <a:gd name="connsiteX425" fmla="*/ 8905467 w 11885969"/>
              <a:gd name="connsiteY425" fmla="*/ 1587956 h 6478119"/>
              <a:gd name="connsiteX426" fmla="*/ 8908209 w 11885969"/>
              <a:gd name="connsiteY426" fmla="*/ 1603503 h 6478119"/>
              <a:gd name="connsiteX427" fmla="*/ 8915306 w 11885969"/>
              <a:gd name="connsiteY427" fmla="*/ 1665427 h 6478119"/>
              <a:gd name="connsiteX428" fmla="*/ 8919386 w 11885969"/>
              <a:gd name="connsiteY428" fmla="*/ 1666263 h 6478119"/>
              <a:gd name="connsiteX429" fmla="*/ 8933153 w 11885969"/>
              <a:gd name="connsiteY429" fmla="*/ 1670193 h 6478119"/>
              <a:gd name="connsiteX430" fmla="*/ 8972203 w 11885969"/>
              <a:gd name="connsiteY430" fmla="*/ 1709973 h 6478119"/>
              <a:gd name="connsiteX431" fmla="*/ 8939119 w 11885969"/>
              <a:gd name="connsiteY431" fmla="*/ 1805892 h 6478119"/>
              <a:gd name="connsiteX432" fmla="*/ 8941623 w 11885969"/>
              <a:gd name="connsiteY432" fmla="*/ 1827223 h 6478119"/>
              <a:gd name="connsiteX433" fmla="*/ 8924924 w 11885969"/>
              <a:gd name="connsiteY433" fmla="*/ 1859675 h 6478119"/>
              <a:gd name="connsiteX434" fmla="*/ 8924047 w 11885969"/>
              <a:gd name="connsiteY434" fmla="*/ 1860020 h 6478119"/>
              <a:gd name="connsiteX435" fmla="*/ 8925096 w 11885969"/>
              <a:gd name="connsiteY435" fmla="*/ 1879832 h 6478119"/>
              <a:gd name="connsiteX436" fmla="*/ 8935014 w 11885969"/>
              <a:gd name="connsiteY436" fmla="*/ 1883028 h 6478119"/>
              <a:gd name="connsiteX437" fmla="*/ 8933412 w 11885969"/>
              <a:gd name="connsiteY437" fmla="*/ 1894167 h 6478119"/>
              <a:gd name="connsiteX438" fmla="*/ 8930964 w 11885969"/>
              <a:gd name="connsiteY438" fmla="*/ 1905413 h 6478119"/>
              <a:gd name="connsiteX439" fmla="*/ 8933265 w 11885969"/>
              <a:gd name="connsiteY439" fmla="*/ 1906765 h 6478119"/>
              <a:gd name="connsiteX440" fmla="*/ 8934334 w 11885969"/>
              <a:gd name="connsiteY440" fmla="*/ 1905804 h 6478119"/>
              <a:gd name="connsiteX441" fmla="*/ 8941839 w 11885969"/>
              <a:gd name="connsiteY441" fmla="*/ 1899058 h 6478119"/>
              <a:gd name="connsiteX442" fmla="*/ 8943461 w 11885969"/>
              <a:gd name="connsiteY442" fmla="*/ 1906052 h 6478119"/>
              <a:gd name="connsiteX443" fmla="*/ 8948013 w 11885969"/>
              <a:gd name="connsiteY443" fmla="*/ 1905208 h 6478119"/>
              <a:gd name="connsiteX444" fmla="*/ 8945682 w 11885969"/>
              <a:gd name="connsiteY444" fmla="*/ 1915628 h 6478119"/>
              <a:gd name="connsiteX445" fmla="*/ 8954419 w 11885969"/>
              <a:gd name="connsiteY445" fmla="*/ 1953302 h 6478119"/>
              <a:gd name="connsiteX446" fmla="*/ 8956373 w 11885969"/>
              <a:gd name="connsiteY446" fmla="*/ 1968949 h 6478119"/>
              <a:gd name="connsiteX447" fmla="*/ 8959616 w 11885969"/>
              <a:gd name="connsiteY447" fmla="*/ 1970938 h 6478119"/>
              <a:gd name="connsiteX448" fmla="*/ 8992209 w 11885969"/>
              <a:gd name="connsiteY448" fmla="*/ 1951038 h 6478119"/>
              <a:gd name="connsiteX449" fmla="*/ 9006179 w 11885969"/>
              <a:gd name="connsiteY449" fmla="*/ 1900052 h 6478119"/>
              <a:gd name="connsiteX450" fmla="*/ 9013170 w 11885969"/>
              <a:gd name="connsiteY450" fmla="*/ 1813290 h 6478119"/>
              <a:gd name="connsiteX451" fmla="*/ 9028854 w 11885969"/>
              <a:gd name="connsiteY451" fmla="*/ 1706105 h 6478119"/>
              <a:gd name="connsiteX452" fmla="*/ 9039889 w 11885969"/>
              <a:gd name="connsiteY452" fmla="*/ 1691503 h 6478119"/>
              <a:gd name="connsiteX453" fmla="*/ 9040408 w 11885969"/>
              <a:gd name="connsiteY453" fmla="*/ 1667599 h 6478119"/>
              <a:gd name="connsiteX454" fmla="*/ 9038736 w 11885969"/>
              <a:gd name="connsiteY454" fmla="*/ 1653381 h 6478119"/>
              <a:gd name="connsiteX455" fmla="*/ 9060017 w 11885969"/>
              <a:gd name="connsiteY455" fmla="*/ 1546646 h 6478119"/>
              <a:gd name="connsiteX456" fmla="*/ 9085133 w 11885969"/>
              <a:gd name="connsiteY456" fmla="*/ 1392334 h 6478119"/>
              <a:gd name="connsiteX457" fmla="*/ 9092759 w 11885969"/>
              <a:gd name="connsiteY457" fmla="*/ 1367596 h 6478119"/>
              <a:gd name="connsiteX458" fmla="*/ 9123095 w 11885969"/>
              <a:gd name="connsiteY458" fmla="*/ 1375684 h 6478119"/>
              <a:gd name="connsiteX459" fmla="*/ 9169026 w 11885969"/>
              <a:gd name="connsiteY459" fmla="*/ 1417431 h 6478119"/>
              <a:gd name="connsiteX460" fmla="*/ 9175935 w 11885969"/>
              <a:gd name="connsiteY460" fmla="*/ 1471512 h 6478119"/>
              <a:gd name="connsiteX461" fmla="*/ 9170270 w 11885969"/>
              <a:gd name="connsiteY461" fmla="*/ 1489364 h 6478119"/>
              <a:gd name="connsiteX462" fmla="*/ 9155240 w 11885969"/>
              <a:gd name="connsiteY462" fmla="*/ 1536038 h 6478119"/>
              <a:gd name="connsiteX463" fmla="*/ 9170453 w 11885969"/>
              <a:gd name="connsiteY463" fmla="*/ 1556987 h 6478119"/>
              <a:gd name="connsiteX464" fmla="*/ 9180971 w 11885969"/>
              <a:gd name="connsiteY464" fmla="*/ 1566289 h 6478119"/>
              <a:gd name="connsiteX465" fmla="*/ 9167587 w 11885969"/>
              <a:gd name="connsiteY465" fmla="*/ 1575066 h 6478119"/>
              <a:gd name="connsiteX466" fmla="*/ 9151339 w 11885969"/>
              <a:gd name="connsiteY466" fmla="*/ 1601922 h 6478119"/>
              <a:gd name="connsiteX467" fmla="*/ 9164477 w 11885969"/>
              <a:gd name="connsiteY467" fmla="*/ 1718482 h 6478119"/>
              <a:gd name="connsiteX468" fmla="*/ 9175923 w 11885969"/>
              <a:gd name="connsiteY468" fmla="*/ 1768705 h 6478119"/>
              <a:gd name="connsiteX469" fmla="*/ 9185379 w 11885969"/>
              <a:gd name="connsiteY469" fmla="*/ 1773696 h 6478119"/>
              <a:gd name="connsiteX470" fmla="*/ 9206098 w 11885969"/>
              <a:gd name="connsiteY470" fmla="*/ 1761287 h 6478119"/>
              <a:gd name="connsiteX471" fmla="*/ 9204653 w 11885969"/>
              <a:gd name="connsiteY471" fmla="*/ 1744267 h 6478119"/>
              <a:gd name="connsiteX472" fmla="*/ 9197002 w 11885969"/>
              <a:gd name="connsiteY472" fmla="*/ 1716888 h 6478119"/>
              <a:gd name="connsiteX473" fmla="*/ 9215257 w 11885969"/>
              <a:gd name="connsiteY473" fmla="*/ 1612725 h 6478119"/>
              <a:gd name="connsiteX474" fmla="*/ 9229317 w 11885969"/>
              <a:gd name="connsiteY474" fmla="*/ 1595552 h 6478119"/>
              <a:gd name="connsiteX475" fmla="*/ 9248818 w 11885969"/>
              <a:gd name="connsiteY475" fmla="*/ 1563326 h 6478119"/>
              <a:gd name="connsiteX476" fmla="*/ 9284883 w 11885969"/>
              <a:gd name="connsiteY476" fmla="*/ 1535256 h 6478119"/>
              <a:gd name="connsiteX477" fmla="*/ 9295469 w 11885969"/>
              <a:gd name="connsiteY477" fmla="*/ 1526252 h 6478119"/>
              <a:gd name="connsiteX478" fmla="*/ 9307157 w 11885969"/>
              <a:gd name="connsiteY478" fmla="*/ 1451139 h 6478119"/>
              <a:gd name="connsiteX479" fmla="*/ 9323875 w 11885969"/>
              <a:gd name="connsiteY479" fmla="*/ 1296147 h 6478119"/>
              <a:gd name="connsiteX480" fmla="*/ 9342357 w 11885969"/>
              <a:gd name="connsiteY480" fmla="*/ 1189186 h 6478119"/>
              <a:gd name="connsiteX481" fmla="*/ 9339015 w 11885969"/>
              <a:gd name="connsiteY481" fmla="*/ 1160744 h 6478119"/>
              <a:gd name="connsiteX482" fmla="*/ 9348831 w 11885969"/>
              <a:gd name="connsiteY482" fmla="*/ 1126326 h 6478119"/>
              <a:gd name="connsiteX483" fmla="*/ 9352758 w 11885969"/>
              <a:gd name="connsiteY483" fmla="*/ 1112559 h 6478119"/>
              <a:gd name="connsiteX484" fmla="*/ 9341540 w 11885969"/>
              <a:gd name="connsiteY484" fmla="*/ 1059536 h 6478119"/>
              <a:gd name="connsiteX485" fmla="*/ 9347498 w 11885969"/>
              <a:gd name="connsiteY485" fmla="*/ 1020581 h 6478119"/>
              <a:gd name="connsiteX486" fmla="*/ 9360243 w 11885969"/>
              <a:gd name="connsiteY486" fmla="*/ 1002244 h 6478119"/>
              <a:gd name="connsiteX487" fmla="*/ 9379185 w 11885969"/>
              <a:gd name="connsiteY487" fmla="*/ 1011876 h 6478119"/>
              <a:gd name="connsiteX488" fmla="*/ 9392728 w 11885969"/>
              <a:gd name="connsiteY488" fmla="*/ 1018605 h 6478119"/>
              <a:gd name="connsiteX489" fmla="*/ 9438499 w 11885969"/>
              <a:gd name="connsiteY489" fmla="*/ 1044843 h 6478119"/>
              <a:gd name="connsiteX490" fmla="*/ 9439768 w 11885969"/>
              <a:gd name="connsiteY490" fmla="*/ 1168895 h 6478119"/>
              <a:gd name="connsiteX491" fmla="*/ 9435775 w 11885969"/>
              <a:gd name="connsiteY491" fmla="*/ 1200967 h 6478119"/>
              <a:gd name="connsiteX492" fmla="*/ 9447946 w 11885969"/>
              <a:gd name="connsiteY492" fmla="*/ 1347027 h 6478119"/>
              <a:gd name="connsiteX493" fmla="*/ 9473543 w 11885969"/>
              <a:gd name="connsiteY493" fmla="*/ 1413891 h 6478119"/>
              <a:gd name="connsiteX494" fmla="*/ 9482482 w 11885969"/>
              <a:gd name="connsiteY494" fmla="*/ 1442783 h 6478119"/>
              <a:gd name="connsiteX495" fmla="*/ 9487402 w 11885969"/>
              <a:gd name="connsiteY495" fmla="*/ 1451632 h 6478119"/>
              <a:gd name="connsiteX496" fmla="*/ 9494963 w 11885969"/>
              <a:gd name="connsiteY496" fmla="*/ 1445202 h 6478119"/>
              <a:gd name="connsiteX497" fmla="*/ 9508231 w 11885969"/>
              <a:gd name="connsiteY497" fmla="*/ 1350496 h 6478119"/>
              <a:gd name="connsiteX498" fmla="*/ 9499921 w 11885969"/>
              <a:gd name="connsiteY498" fmla="*/ 1208973 h 6478119"/>
              <a:gd name="connsiteX499" fmla="*/ 9499085 w 11885969"/>
              <a:gd name="connsiteY499" fmla="*/ 1201862 h 6478119"/>
              <a:gd name="connsiteX500" fmla="*/ 9514273 w 11885969"/>
              <a:gd name="connsiteY500" fmla="*/ 1170696 h 6478119"/>
              <a:gd name="connsiteX501" fmla="*/ 9538944 w 11885969"/>
              <a:gd name="connsiteY501" fmla="*/ 1196635 h 6478119"/>
              <a:gd name="connsiteX502" fmla="*/ 9547364 w 11885969"/>
              <a:gd name="connsiteY502" fmla="*/ 1249432 h 6478119"/>
              <a:gd name="connsiteX503" fmla="*/ 9561338 w 11885969"/>
              <a:gd name="connsiteY503" fmla="*/ 1373102 h 6478119"/>
              <a:gd name="connsiteX504" fmla="*/ 9584271 w 11885969"/>
              <a:gd name="connsiteY504" fmla="*/ 1403127 h 6478119"/>
              <a:gd name="connsiteX505" fmla="*/ 9618465 w 11885969"/>
              <a:gd name="connsiteY505" fmla="*/ 1415753 h 6478119"/>
              <a:gd name="connsiteX506" fmla="*/ 9638216 w 11885969"/>
              <a:gd name="connsiteY506" fmla="*/ 1432843 h 6478119"/>
              <a:gd name="connsiteX507" fmla="*/ 9628465 w 11885969"/>
              <a:gd name="connsiteY507" fmla="*/ 1448957 h 6478119"/>
              <a:gd name="connsiteX508" fmla="*/ 9613569 w 11885969"/>
              <a:gd name="connsiteY508" fmla="*/ 1459020 h 6478119"/>
              <a:gd name="connsiteX509" fmla="*/ 9619166 w 11885969"/>
              <a:gd name="connsiteY509" fmla="*/ 1459472 h 6478119"/>
              <a:gd name="connsiteX510" fmla="*/ 9652167 w 11885969"/>
              <a:gd name="connsiteY510" fmla="*/ 1504397 h 6478119"/>
              <a:gd name="connsiteX511" fmla="*/ 9638489 w 11885969"/>
              <a:gd name="connsiteY511" fmla="*/ 1534280 h 6478119"/>
              <a:gd name="connsiteX512" fmla="*/ 9675733 w 11885969"/>
              <a:gd name="connsiteY512" fmla="*/ 1596448 h 6478119"/>
              <a:gd name="connsiteX513" fmla="*/ 9690946 w 11885969"/>
              <a:gd name="connsiteY513" fmla="*/ 1617397 h 6478119"/>
              <a:gd name="connsiteX514" fmla="*/ 9711371 w 11885969"/>
              <a:gd name="connsiteY514" fmla="*/ 1626093 h 6478119"/>
              <a:gd name="connsiteX515" fmla="*/ 9710896 w 11885969"/>
              <a:gd name="connsiteY515" fmla="*/ 1579573 h 6478119"/>
              <a:gd name="connsiteX516" fmla="*/ 9698482 w 11885969"/>
              <a:gd name="connsiteY516" fmla="*/ 1558850 h 6478119"/>
              <a:gd name="connsiteX517" fmla="*/ 9681982 w 11885969"/>
              <a:gd name="connsiteY517" fmla="*/ 1536389 h 6478119"/>
              <a:gd name="connsiteX518" fmla="*/ 9675549 w 11885969"/>
              <a:gd name="connsiteY518" fmla="*/ 1528824 h 6478119"/>
              <a:gd name="connsiteX519" fmla="*/ 9712451 w 11885969"/>
              <a:gd name="connsiteY519" fmla="*/ 1507865 h 6478119"/>
              <a:gd name="connsiteX520" fmla="*/ 9724031 w 11885969"/>
              <a:gd name="connsiteY520" fmla="*/ 1521479 h 6478119"/>
              <a:gd name="connsiteX521" fmla="*/ 9747345 w 11885969"/>
              <a:gd name="connsiteY521" fmla="*/ 1564211 h 6478119"/>
              <a:gd name="connsiteX522" fmla="*/ 9750982 w 11885969"/>
              <a:gd name="connsiteY522" fmla="*/ 1571547 h 6478119"/>
              <a:gd name="connsiteX523" fmla="*/ 9776669 w 11885969"/>
              <a:gd name="connsiteY523" fmla="*/ 1672221 h 6478119"/>
              <a:gd name="connsiteX524" fmla="*/ 9778949 w 11885969"/>
              <a:gd name="connsiteY524" fmla="*/ 1696348 h 6478119"/>
              <a:gd name="connsiteX525" fmla="*/ 9786016 w 11885969"/>
              <a:gd name="connsiteY525" fmla="*/ 1765939 h 6478119"/>
              <a:gd name="connsiteX526" fmla="*/ 9790260 w 11885969"/>
              <a:gd name="connsiteY526" fmla="*/ 1783184 h 6478119"/>
              <a:gd name="connsiteX527" fmla="*/ 9801321 w 11885969"/>
              <a:gd name="connsiteY527" fmla="*/ 1820700 h 6478119"/>
              <a:gd name="connsiteX528" fmla="*/ 9847771 w 11885969"/>
              <a:gd name="connsiteY528" fmla="*/ 1838542 h 6478119"/>
              <a:gd name="connsiteX529" fmla="*/ 9893702 w 11885969"/>
              <a:gd name="connsiteY529" fmla="*/ 1880287 h 6478119"/>
              <a:gd name="connsiteX530" fmla="*/ 9914678 w 11885969"/>
              <a:gd name="connsiteY530" fmla="*/ 2091851 h 6478119"/>
              <a:gd name="connsiteX531" fmla="*/ 9914409 w 11885969"/>
              <a:gd name="connsiteY531" fmla="*/ 2165072 h 6478119"/>
              <a:gd name="connsiteX532" fmla="*/ 9899989 w 11885969"/>
              <a:gd name="connsiteY532" fmla="*/ 2221654 h 6478119"/>
              <a:gd name="connsiteX533" fmla="*/ 9900757 w 11885969"/>
              <a:gd name="connsiteY533" fmla="*/ 2247070 h 6478119"/>
              <a:gd name="connsiteX534" fmla="*/ 9925319 w 11885969"/>
              <a:gd name="connsiteY534" fmla="*/ 2361736 h 6478119"/>
              <a:gd name="connsiteX535" fmla="*/ 9963732 w 11885969"/>
              <a:gd name="connsiteY535" fmla="*/ 2339492 h 6478119"/>
              <a:gd name="connsiteX536" fmla="*/ 9973481 w 11885969"/>
              <a:gd name="connsiteY536" fmla="*/ 2323377 h 6478119"/>
              <a:gd name="connsiteX537" fmla="*/ 9952939 w 11885969"/>
              <a:gd name="connsiteY537" fmla="*/ 2228755 h 6478119"/>
              <a:gd name="connsiteX538" fmla="*/ 9959865 w 11885969"/>
              <a:gd name="connsiteY538" fmla="*/ 2160297 h 6478119"/>
              <a:gd name="connsiteX539" fmla="*/ 9961287 w 11885969"/>
              <a:gd name="connsiteY539" fmla="*/ 2125200 h 6478119"/>
              <a:gd name="connsiteX540" fmla="*/ 9931647 w 11885969"/>
              <a:gd name="connsiteY540" fmla="*/ 1986178 h 6478119"/>
              <a:gd name="connsiteX541" fmla="*/ 9937378 w 11885969"/>
              <a:gd name="connsiteY541" fmla="*/ 1950019 h 6478119"/>
              <a:gd name="connsiteX542" fmla="*/ 9976360 w 11885969"/>
              <a:gd name="connsiteY542" fmla="*/ 2008104 h 6478119"/>
              <a:gd name="connsiteX543" fmla="*/ 10013919 w 11885969"/>
              <a:gd name="connsiteY543" fmla="*/ 2101288 h 6478119"/>
              <a:gd name="connsiteX544" fmla="*/ 10021212 w 11885969"/>
              <a:gd name="connsiteY544" fmla="*/ 2168076 h 6478119"/>
              <a:gd name="connsiteX545" fmla="*/ 10021710 w 11885969"/>
              <a:gd name="connsiteY545" fmla="*/ 2266713 h 6478119"/>
              <a:gd name="connsiteX546" fmla="*/ 10022096 w 11885969"/>
              <a:gd name="connsiteY546" fmla="*/ 2279419 h 6478119"/>
              <a:gd name="connsiteX547" fmla="*/ 10022730 w 11885969"/>
              <a:gd name="connsiteY547" fmla="*/ 2341446 h 6478119"/>
              <a:gd name="connsiteX548" fmla="*/ 10017316 w 11885969"/>
              <a:gd name="connsiteY548" fmla="*/ 2408615 h 6478119"/>
              <a:gd name="connsiteX549" fmla="*/ 10022237 w 11885969"/>
              <a:gd name="connsiteY549" fmla="*/ 2417465 h 6478119"/>
              <a:gd name="connsiteX550" fmla="*/ 10016572 w 11885969"/>
              <a:gd name="connsiteY550" fmla="*/ 2435316 h 6478119"/>
              <a:gd name="connsiteX551" fmla="*/ 9996912 w 11885969"/>
              <a:gd name="connsiteY551" fmla="*/ 2452038 h 6478119"/>
              <a:gd name="connsiteX552" fmla="*/ 9989603 w 11885969"/>
              <a:gd name="connsiteY552" fmla="*/ 2507788 h 6478119"/>
              <a:gd name="connsiteX553" fmla="*/ 9995358 w 11885969"/>
              <a:gd name="connsiteY553" fmla="*/ 2523746 h 6478119"/>
              <a:gd name="connsiteX554" fmla="*/ 9999761 w 11885969"/>
              <a:gd name="connsiteY554" fmla="*/ 2556499 h 6478119"/>
              <a:gd name="connsiteX555" fmla="*/ 9994255 w 11885969"/>
              <a:gd name="connsiteY555" fmla="*/ 2589857 h 6478119"/>
              <a:gd name="connsiteX556" fmla="*/ 9996289 w 11885969"/>
              <a:gd name="connsiteY556" fmla="*/ 2595322 h 6478119"/>
              <a:gd name="connsiteX557" fmla="*/ 10000047 w 11885969"/>
              <a:gd name="connsiteY557" fmla="*/ 2585797 h 6478119"/>
              <a:gd name="connsiteX558" fmla="*/ 10032699 w 11885969"/>
              <a:gd name="connsiteY558" fmla="*/ 2516926 h 6478119"/>
              <a:gd name="connsiteX559" fmla="*/ 10064843 w 11885969"/>
              <a:gd name="connsiteY559" fmla="*/ 2474698 h 6478119"/>
              <a:gd name="connsiteX560" fmla="*/ 10067550 w 11885969"/>
              <a:gd name="connsiteY560" fmla="*/ 2502339 h 6478119"/>
              <a:gd name="connsiteX561" fmla="*/ 10038825 w 11885969"/>
              <a:gd name="connsiteY561" fmla="*/ 2606283 h 6478119"/>
              <a:gd name="connsiteX562" fmla="*/ 10038317 w 11885969"/>
              <a:gd name="connsiteY562" fmla="*/ 2632927 h 6478119"/>
              <a:gd name="connsiteX563" fmla="*/ 10040110 w 11885969"/>
              <a:gd name="connsiteY563" fmla="*/ 2635282 h 6478119"/>
              <a:gd name="connsiteX564" fmla="*/ 10047569 w 11885969"/>
              <a:gd name="connsiteY564" fmla="*/ 2598608 h 6478119"/>
              <a:gd name="connsiteX565" fmla="*/ 10058468 w 11885969"/>
              <a:gd name="connsiteY565" fmla="*/ 2563366 h 6478119"/>
              <a:gd name="connsiteX566" fmla="*/ 10075700 w 11885969"/>
              <a:gd name="connsiteY566" fmla="*/ 2549765 h 6478119"/>
              <a:gd name="connsiteX567" fmla="*/ 10079531 w 11885969"/>
              <a:gd name="connsiteY567" fmla="*/ 2512801 h 6478119"/>
              <a:gd name="connsiteX568" fmla="*/ 10079278 w 11885969"/>
              <a:gd name="connsiteY568" fmla="*/ 2355925 h 6478119"/>
              <a:gd name="connsiteX569" fmla="*/ 10090972 w 11885969"/>
              <a:gd name="connsiteY569" fmla="*/ 2230898 h 6478119"/>
              <a:gd name="connsiteX570" fmla="*/ 10103671 w 11885969"/>
              <a:gd name="connsiteY570" fmla="*/ 2113454 h 6478119"/>
              <a:gd name="connsiteX571" fmla="*/ 10103761 w 11885969"/>
              <a:gd name="connsiteY571" fmla="*/ 2104440 h 6478119"/>
              <a:gd name="connsiteX572" fmla="*/ 10087877 w 11885969"/>
              <a:gd name="connsiteY572" fmla="*/ 2033243 h 6478119"/>
              <a:gd name="connsiteX573" fmla="*/ 10099192 w 11885969"/>
              <a:gd name="connsiteY573" fmla="*/ 1982863 h 6478119"/>
              <a:gd name="connsiteX574" fmla="*/ 10113776 w 11885969"/>
              <a:gd name="connsiteY574" fmla="*/ 1966775 h 6478119"/>
              <a:gd name="connsiteX575" fmla="*/ 10131153 w 11885969"/>
              <a:gd name="connsiteY575" fmla="*/ 1923306 h 6478119"/>
              <a:gd name="connsiteX576" fmla="*/ 10137305 w 11885969"/>
              <a:gd name="connsiteY576" fmla="*/ 1921201 h 6478119"/>
              <a:gd name="connsiteX577" fmla="*/ 10145736 w 11885969"/>
              <a:gd name="connsiteY577" fmla="*/ 1907217 h 6478119"/>
              <a:gd name="connsiteX578" fmla="*/ 10160745 w 11885969"/>
              <a:gd name="connsiteY578" fmla="*/ 1884643 h 6478119"/>
              <a:gd name="connsiteX579" fmla="*/ 10188725 w 11885969"/>
              <a:gd name="connsiteY579" fmla="*/ 1862912 h 6478119"/>
              <a:gd name="connsiteX580" fmla="*/ 10210489 w 11885969"/>
              <a:gd name="connsiteY580" fmla="*/ 1813716 h 6478119"/>
              <a:gd name="connsiteX581" fmla="*/ 10217153 w 11885969"/>
              <a:gd name="connsiteY581" fmla="*/ 1796110 h 6478119"/>
              <a:gd name="connsiteX582" fmla="*/ 10249963 w 11885969"/>
              <a:gd name="connsiteY582" fmla="*/ 1723577 h 6478119"/>
              <a:gd name="connsiteX583" fmla="*/ 10288836 w 11885969"/>
              <a:gd name="connsiteY583" fmla="*/ 1657956 h 6478119"/>
              <a:gd name="connsiteX584" fmla="*/ 10291116 w 11885969"/>
              <a:gd name="connsiteY584" fmla="*/ 1646076 h 6478119"/>
              <a:gd name="connsiteX585" fmla="*/ 10306036 w 11885969"/>
              <a:gd name="connsiteY585" fmla="*/ 1632516 h 6478119"/>
              <a:gd name="connsiteX586" fmla="*/ 10325831 w 11885969"/>
              <a:gd name="connsiteY586" fmla="*/ 1636313 h 6478119"/>
              <a:gd name="connsiteX587" fmla="*/ 10318338 w 11885969"/>
              <a:gd name="connsiteY587" fmla="*/ 1628308 h 6478119"/>
              <a:gd name="connsiteX588" fmla="*/ 10305966 w 11885969"/>
              <a:gd name="connsiteY588" fmla="*/ 1602944 h 6478119"/>
              <a:gd name="connsiteX589" fmla="*/ 10340169 w 11885969"/>
              <a:gd name="connsiteY589" fmla="*/ 1608683 h 6478119"/>
              <a:gd name="connsiteX590" fmla="*/ 10344956 w 11885969"/>
              <a:gd name="connsiteY590" fmla="*/ 1635055 h 6478119"/>
              <a:gd name="connsiteX591" fmla="*/ 10348736 w 11885969"/>
              <a:gd name="connsiteY591" fmla="*/ 1653844 h 6478119"/>
              <a:gd name="connsiteX592" fmla="*/ 10367189 w 11885969"/>
              <a:gd name="connsiteY592" fmla="*/ 1647529 h 6478119"/>
              <a:gd name="connsiteX593" fmla="*/ 10377389 w 11885969"/>
              <a:gd name="connsiteY593" fmla="*/ 1637170 h 6478119"/>
              <a:gd name="connsiteX594" fmla="*/ 10385890 w 11885969"/>
              <a:gd name="connsiteY594" fmla="*/ 1652758 h 6478119"/>
              <a:gd name="connsiteX595" fmla="*/ 10425775 w 11885969"/>
              <a:gd name="connsiteY595" fmla="*/ 1740054 h 6478119"/>
              <a:gd name="connsiteX596" fmla="*/ 10441159 w 11885969"/>
              <a:gd name="connsiteY596" fmla="*/ 1642832 h 6478119"/>
              <a:gd name="connsiteX597" fmla="*/ 10464757 w 11885969"/>
              <a:gd name="connsiteY597" fmla="*/ 1626830 h 6478119"/>
              <a:gd name="connsiteX598" fmla="*/ 10484710 w 11885969"/>
              <a:gd name="connsiteY598" fmla="*/ 1651184 h 6478119"/>
              <a:gd name="connsiteX599" fmla="*/ 10506073 w 11885969"/>
              <a:gd name="connsiteY599" fmla="*/ 1715222 h 6478119"/>
              <a:gd name="connsiteX600" fmla="*/ 10531801 w 11885969"/>
              <a:gd name="connsiteY600" fmla="*/ 1812119 h 6478119"/>
              <a:gd name="connsiteX601" fmla="*/ 10540973 w 11885969"/>
              <a:gd name="connsiteY601" fmla="*/ 1832762 h 6478119"/>
              <a:gd name="connsiteX602" fmla="*/ 10580857 w 11885969"/>
              <a:gd name="connsiteY602" fmla="*/ 1920058 h 6478119"/>
              <a:gd name="connsiteX603" fmla="*/ 10598745 w 11885969"/>
              <a:gd name="connsiteY603" fmla="*/ 2025714 h 6478119"/>
              <a:gd name="connsiteX604" fmla="*/ 10619351 w 11885969"/>
              <a:gd name="connsiteY604" fmla="*/ 2110369 h 6478119"/>
              <a:gd name="connsiteX605" fmla="*/ 10617843 w 11885969"/>
              <a:gd name="connsiteY605" fmla="*/ 2098919 h 6478119"/>
              <a:gd name="connsiteX606" fmla="*/ 10608669 w 11885969"/>
              <a:gd name="connsiteY606" fmla="*/ 2064502 h 6478119"/>
              <a:gd name="connsiteX607" fmla="*/ 10621716 w 11885969"/>
              <a:gd name="connsiteY607" fmla="*/ 1998522 h 6478119"/>
              <a:gd name="connsiteX608" fmla="*/ 10600761 w 11885969"/>
              <a:gd name="connsiteY608" fmla="*/ 1945025 h 6478119"/>
              <a:gd name="connsiteX609" fmla="*/ 10585892 w 11885969"/>
              <a:gd name="connsiteY609" fmla="*/ 1777557 h 6478119"/>
              <a:gd name="connsiteX610" fmla="*/ 10577477 w 11885969"/>
              <a:gd name="connsiteY610" fmla="*/ 1667578 h 6478119"/>
              <a:gd name="connsiteX611" fmla="*/ 10576971 w 11885969"/>
              <a:gd name="connsiteY611" fmla="*/ 1677076 h 6478119"/>
              <a:gd name="connsiteX612" fmla="*/ 10571460 w 11885969"/>
              <a:gd name="connsiteY612" fmla="*/ 1691071 h 6478119"/>
              <a:gd name="connsiteX613" fmla="*/ 10567473 w 11885969"/>
              <a:gd name="connsiteY613" fmla="*/ 1676573 h 6478119"/>
              <a:gd name="connsiteX614" fmla="*/ 10557975 w 11885969"/>
              <a:gd name="connsiteY614" fmla="*/ 1676068 h 6478119"/>
              <a:gd name="connsiteX615" fmla="*/ 10563992 w 11885969"/>
              <a:gd name="connsiteY615" fmla="*/ 1652575 h 6478119"/>
              <a:gd name="connsiteX616" fmla="*/ 10564499 w 11885969"/>
              <a:gd name="connsiteY616" fmla="*/ 1643079 h 6478119"/>
              <a:gd name="connsiteX617" fmla="*/ 10570009 w 11885969"/>
              <a:gd name="connsiteY617" fmla="*/ 1629084 h 6478119"/>
              <a:gd name="connsiteX618" fmla="*/ 10578492 w 11885969"/>
              <a:gd name="connsiteY618" fmla="*/ 1648583 h 6478119"/>
              <a:gd name="connsiteX619" fmla="*/ 10602490 w 11885969"/>
              <a:gd name="connsiteY619" fmla="*/ 1645092 h 6478119"/>
              <a:gd name="connsiteX620" fmla="*/ 10620840 w 11885969"/>
              <a:gd name="connsiteY620" fmla="*/ 1836556 h 6478119"/>
              <a:gd name="connsiteX621" fmla="*/ 10630707 w 11885969"/>
              <a:gd name="connsiteY621" fmla="*/ 2008522 h 6478119"/>
              <a:gd name="connsiteX622" fmla="*/ 10645715 w 11885969"/>
              <a:gd name="connsiteY622" fmla="*/ 1995031 h 6478119"/>
              <a:gd name="connsiteX623" fmla="*/ 10664134 w 11885969"/>
              <a:gd name="connsiteY623" fmla="*/ 2096015 h 6478119"/>
              <a:gd name="connsiteX624" fmla="*/ 10664534 w 11885969"/>
              <a:gd name="connsiteY624" fmla="*/ 2144075 h 6478119"/>
              <a:gd name="connsiteX625" fmla="*/ 10667341 w 11885969"/>
              <a:gd name="connsiteY625" fmla="*/ 2145202 h 6478119"/>
              <a:gd name="connsiteX626" fmla="*/ 10670027 w 11885969"/>
              <a:gd name="connsiteY626" fmla="*/ 2165422 h 6478119"/>
              <a:gd name="connsiteX627" fmla="*/ 10666413 w 11885969"/>
              <a:gd name="connsiteY627" fmla="*/ 2184568 h 6478119"/>
              <a:gd name="connsiteX628" fmla="*/ 10667547 w 11885969"/>
              <a:gd name="connsiteY628" fmla="*/ 2210492 h 6478119"/>
              <a:gd name="connsiteX629" fmla="*/ 10666395 w 11885969"/>
              <a:gd name="connsiteY629" fmla="*/ 2213352 h 6478119"/>
              <a:gd name="connsiteX630" fmla="*/ 10666755 w 11885969"/>
              <a:gd name="connsiteY630" fmla="*/ 2218269 h 6478119"/>
              <a:gd name="connsiteX631" fmla="*/ 10678397 w 11885969"/>
              <a:gd name="connsiteY631" fmla="*/ 2267201 h 6478119"/>
              <a:gd name="connsiteX632" fmla="*/ 10700877 w 11885969"/>
              <a:gd name="connsiteY632" fmla="*/ 2291218 h 6478119"/>
              <a:gd name="connsiteX633" fmla="*/ 10715213 w 11885969"/>
              <a:gd name="connsiteY633" fmla="*/ 2263588 h 6478119"/>
              <a:gd name="connsiteX634" fmla="*/ 10697446 w 11885969"/>
              <a:gd name="connsiteY634" fmla="*/ 2091037 h 6478119"/>
              <a:gd name="connsiteX635" fmla="*/ 10695433 w 11885969"/>
              <a:gd name="connsiteY635" fmla="*/ 2075870 h 6478119"/>
              <a:gd name="connsiteX636" fmla="*/ 10699455 w 11885969"/>
              <a:gd name="connsiteY636" fmla="*/ 1960868 h 6478119"/>
              <a:gd name="connsiteX637" fmla="*/ 10693276 w 11885969"/>
              <a:gd name="connsiteY637" fmla="*/ 1856226 h 6478119"/>
              <a:gd name="connsiteX638" fmla="*/ 10708661 w 11885969"/>
              <a:gd name="connsiteY638" fmla="*/ 1759004 h 6478119"/>
              <a:gd name="connsiteX639" fmla="*/ 10723155 w 11885969"/>
              <a:gd name="connsiteY639" fmla="*/ 1751932 h 6478119"/>
              <a:gd name="connsiteX640" fmla="*/ 10752233 w 11885969"/>
              <a:gd name="connsiteY640" fmla="*/ 1728769 h 6478119"/>
              <a:gd name="connsiteX641" fmla="*/ 10748027 w 11885969"/>
              <a:gd name="connsiteY641" fmla="*/ 1716467 h 6478119"/>
              <a:gd name="connsiteX642" fmla="*/ 10746775 w 11885969"/>
              <a:gd name="connsiteY642" fmla="*/ 1697341 h 6478119"/>
              <a:gd name="connsiteX643" fmla="*/ 10763953 w 11885969"/>
              <a:gd name="connsiteY643" fmla="*/ 1710490 h 6478119"/>
              <a:gd name="connsiteX644" fmla="*/ 10772097 w 11885969"/>
              <a:gd name="connsiteY644" fmla="*/ 1762138 h 6478119"/>
              <a:gd name="connsiteX645" fmla="*/ 10784557 w 11885969"/>
              <a:gd name="connsiteY645" fmla="*/ 1778487 h 6478119"/>
              <a:gd name="connsiteX646" fmla="*/ 10803099 w 11885969"/>
              <a:gd name="connsiteY646" fmla="*/ 1763157 h 6478119"/>
              <a:gd name="connsiteX647" fmla="*/ 10810073 w 11885969"/>
              <a:gd name="connsiteY647" fmla="*/ 1641331 h 6478119"/>
              <a:gd name="connsiteX648" fmla="*/ 10819017 w 11885969"/>
              <a:gd name="connsiteY648" fmla="*/ 1611845 h 6478119"/>
              <a:gd name="connsiteX649" fmla="*/ 10853129 w 11885969"/>
              <a:gd name="connsiteY649" fmla="*/ 1626599 h 6478119"/>
              <a:gd name="connsiteX650" fmla="*/ 10855567 w 11885969"/>
              <a:gd name="connsiteY650" fmla="*/ 1635277 h 6478119"/>
              <a:gd name="connsiteX651" fmla="*/ 10874179 w 11885969"/>
              <a:gd name="connsiteY651" fmla="*/ 1649521 h 6478119"/>
              <a:gd name="connsiteX652" fmla="*/ 10907351 w 11885969"/>
              <a:gd name="connsiteY652" fmla="*/ 1686264 h 6478119"/>
              <a:gd name="connsiteX653" fmla="*/ 10911159 w 11885969"/>
              <a:gd name="connsiteY653" fmla="*/ 1811801 h 6478119"/>
              <a:gd name="connsiteX654" fmla="*/ 10912077 w 11885969"/>
              <a:gd name="connsiteY654" fmla="*/ 1828398 h 6478119"/>
              <a:gd name="connsiteX655" fmla="*/ 10921673 w 11885969"/>
              <a:gd name="connsiteY655" fmla="*/ 1842554 h 6478119"/>
              <a:gd name="connsiteX656" fmla="*/ 10931873 w 11885969"/>
              <a:gd name="connsiteY656" fmla="*/ 1832195 h 6478119"/>
              <a:gd name="connsiteX657" fmla="*/ 10955737 w 11885969"/>
              <a:gd name="connsiteY657" fmla="*/ 1789149 h 6478119"/>
              <a:gd name="connsiteX658" fmla="*/ 10978753 w 11885969"/>
              <a:gd name="connsiteY658" fmla="*/ 1759077 h 6478119"/>
              <a:gd name="connsiteX659" fmla="*/ 10996693 w 11885969"/>
              <a:gd name="connsiteY659" fmla="*/ 1768265 h 6478119"/>
              <a:gd name="connsiteX660" fmla="*/ 11024383 w 11885969"/>
              <a:gd name="connsiteY660" fmla="*/ 1812168 h 6478119"/>
              <a:gd name="connsiteX661" fmla="*/ 11049524 w 11885969"/>
              <a:gd name="connsiteY661" fmla="*/ 1749660 h 6478119"/>
              <a:gd name="connsiteX662" fmla="*/ 11059885 w 11885969"/>
              <a:gd name="connsiteY662" fmla="*/ 1730964 h 6478119"/>
              <a:gd name="connsiteX663" fmla="*/ 11064134 w 11885969"/>
              <a:gd name="connsiteY663" fmla="*/ 1708752 h 6478119"/>
              <a:gd name="connsiteX664" fmla="*/ 11115365 w 11885969"/>
              <a:gd name="connsiteY664" fmla="*/ 1581442 h 6478119"/>
              <a:gd name="connsiteX665" fmla="*/ 11118289 w 11885969"/>
              <a:gd name="connsiteY665" fmla="*/ 1627268 h 6478119"/>
              <a:gd name="connsiteX666" fmla="*/ 11119179 w 11885969"/>
              <a:gd name="connsiteY666" fmla="*/ 1637406 h 6478119"/>
              <a:gd name="connsiteX667" fmla="*/ 11117040 w 11885969"/>
              <a:gd name="connsiteY667" fmla="*/ 1639484 h 6478119"/>
              <a:gd name="connsiteX668" fmla="*/ 11119822 w 11885969"/>
              <a:gd name="connsiteY668" fmla="*/ 1644739 h 6478119"/>
              <a:gd name="connsiteX669" fmla="*/ 11119179 w 11885969"/>
              <a:gd name="connsiteY669" fmla="*/ 1637406 h 6478119"/>
              <a:gd name="connsiteX670" fmla="*/ 11121304 w 11885969"/>
              <a:gd name="connsiteY670" fmla="*/ 1635343 h 6478119"/>
              <a:gd name="connsiteX671" fmla="*/ 11126741 w 11885969"/>
              <a:gd name="connsiteY671" fmla="*/ 1631389 h 6478119"/>
              <a:gd name="connsiteX672" fmla="*/ 11123777 w 11885969"/>
              <a:gd name="connsiteY672" fmla="*/ 1650179 h 6478119"/>
              <a:gd name="connsiteX673" fmla="*/ 11127733 w 11885969"/>
              <a:gd name="connsiteY673" fmla="*/ 1655620 h 6478119"/>
              <a:gd name="connsiteX674" fmla="*/ 11122296 w 11885969"/>
              <a:gd name="connsiteY674" fmla="*/ 1659575 h 6478119"/>
              <a:gd name="connsiteX675" fmla="*/ 11122575 w 11885969"/>
              <a:gd name="connsiteY675" fmla="*/ 1712665 h 6478119"/>
              <a:gd name="connsiteX676" fmla="*/ 11125503 w 11885969"/>
              <a:gd name="connsiteY676" fmla="*/ 1727553 h 6478119"/>
              <a:gd name="connsiteX677" fmla="*/ 11126357 w 11885969"/>
              <a:gd name="connsiteY677" fmla="*/ 1747153 h 6478119"/>
              <a:gd name="connsiteX678" fmla="*/ 11154367 w 11885969"/>
              <a:gd name="connsiteY678" fmla="*/ 1832172 h 6478119"/>
              <a:gd name="connsiteX679" fmla="*/ 11170203 w 11885969"/>
              <a:gd name="connsiteY679" fmla="*/ 1835209 h 6478119"/>
              <a:gd name="connsiteX680" fmla="*/ 11181073 w 11885969"/>
              <a:gd name="connsiteY680" fmla="*/ 1829903 h 6478119"/>
              <a:gd name="connsiteX681" fmla="*/ 11183085 w 11885969"/>
              <a:gd name="connsiteY681" fmla="*/ 1845069 h 6478119"/>
              <a:gd name="connsiteX682" fmla="*/ 11197045 w 11885969"/>
              <a:gd name="connsiteY682" fmla="*/ 1892086 h 6478119"/>
              <a:gd name="connsiteX683" fmla="*/ 11223999 w 11885969"/>
              <a:gd name="connsiteY683" fmla="*/ 1901360 h 6478119"/>
              <a:gd name="connsiteX684" fmla="*/ 11229411 w 11885969"/>
              <a:gd name="connsiteY684" fmla="*/ 1864629 h 6478119"/>
              <a:gd name="connsiteX685" fmla="*/ 11225205 w 11885969"/>
              <a:gd name="connsiteY685" fmla="*/ 1852326 h 6478119"/>
              <a:gd name="connsiteX686" fmla="*/ 11239611 w 11885969"/>
              <a:gd name="connsiteY686" fmla="*/ 1854268 h 6478119"/>
              <a:gd name="connsiteX687" fmla="*/ 11277612 w 11885969"/>
              <a:gd name="connsiteY687" fmla="*/ 1840209 h 6478119"/>
              <a:gd name="connsiteX688" fmla="*/ 11287161 w 11885969"/>
              <a:gd name="connsiteY688" fmla="*/ 1786205 h 6478119"/>
              <a:gd name="connsiteX689" fmla="*/ 11303197 w 11885969"/>
              <a:gd name="connsiteY689" fmla="*/ 1732626 h 6478119"/>
              <a:gd name="connsiteX690" fmla="*/ 11326725 w 11885969"/>
              <a:gd name="connsiteY690" fmla="*/ 1687052 h 6478119"/>
              <a:gd name="connsiteX691" fmla="*/ 11341979 w 11885969"/>
              <a:gd name="connsiteY691" fmla="*/ 1676019 h 6478119"/>
              <a:gd name="connsiteX692" fmla="*/ 11353343 w 11885969"/>
              <a:gd name="connsiteY692" fmla="*/ 1693799 h 6478119"/>
              <a:gd name="connsiteX693" fmla="*/ 11355479 w 11885969"/>
              <a:gd name="connsiteY693" fmla="*/ 1952032 h 6478119"/>
              <a:gd name="connsiteX694" fmla="*/ 11367917 w 11885969"/>
              <a:gd name="connsiteY694" fmla="*/ 2006967 h 6478119"/>
              <a:gd name="connsiteX695" fmla="*/ 11368925 w 11885969"/>
              <a:gd name="connsiteY695" fmla="*/ 2014550 h 6478119"/>
              <a:gd name="connsiteX696" fmla="*/ 11372417 w 11885969"/>
              <a:gd name="connsiteY696" fmla="*/ 2098971 h 6478119"/>
              <a:gd name="connsiteX697" fmla="*/ 11375261 w 11885969"/>
              <a:gd name="connsiteY697" fmla="*/ 2139750 h 6478119"/>
              <a:gd name="connsiteX698" fmla="*/ 11396733 w 11885969"/>
              <a:gd name="connsiteY698" fmla="*/ 2156184 h 6478119"/>
              <a:gd name="connsiteX699" fmla="*/ 11407358 w 11885969"/>
              <a:gd name="connsiteY699" fmla="*/ 2139337 h 6478119"/>
              <a:gd name="connsiteX700" fmla="*/ 11420127 w 11885969"/>
              <a:gd name="connsiteY700" fmla="*/ 2051466 h 6478119"/>
              <a:gd name="connsiteX701" fmla="*/ 11462019 w 11885969"/>
              <a:gd name="connsiteY701" fmla="*/ 2008593 h 6478119"/>
              <a:gd name="connsiteX702" fmla="*/ 11480966 w 11885969"/>
              <a:gd name="connsiteY702" fmla="*/ 2025365 h 6478119"/>
              <a:gd name="connsiteX703" fmla="*/ 11490070 w 11885969"/>
              <a:gd name="connsiteY703" fmla="*/ 2016437 h 6478119"/>
              <a:gd name="connsiteX704" fmla="*/ 11527667 w 11885969"/>
              <a:gd name="connsiteY704" fmla="*/ 1970275 h 6478119"/>
              <a:gd name="connsiteX705" fmla="*/ 11528851 w 11885969"/>
              <a:gd name="connsiteY705" fmla="*/ 1959830 h 6478119"/>
              <a:gd name="connsiteX706" fmla="*/ 11529031 w 11885969"/>
              <a:gd name="connsiteY706" fmla="*/ 1941801 h 6478119"/>
              <a:gd name="connsiteX707" fmla="*/ 11556833 w 11885969"/>
              <a:gd name="connsiteY707" fmla="*/ 1938102 h 6478119"/>
              <a:gd name="connsiteX708" fmla="*/ 11603425 w 11885969"/>
              <a:gd name="connsiteY708" fmla="*/ 1930615 h 6478119"/>
              <a:gd name="connsiteX709" fmla="*/ 11634899 w 11885969"/>
              <a:gd name="connsiteY709" fmla="*/ 1993307 h 6478119"/>
              <a:gd name="connsiteX710" fmla="*/ 11665011 w 11885969"/>
              <a:gd name="connsiteY710" fmla="*/ 2084475 h 6478119"/>
              <a:gd name="connsiteX711" fmla="*/ 11677539 w 11885969"/>
              <a:gd name="connsiteY711" fmla="*/ 2130396 h 6478119"/>
              <a:gd name="connsiteX712" fmla="*/ 11677093 w 11885969"/>
              <a:gd name="connsiteY712" fmla="*/ 2175470 h 6478119"/>
              <a:gd name="connsiteX713" fmla="*/ 11687407 w 11885969"/>
              <a:gd name="connsiteY713" fmla="*/ 2262841 h 6478119"/>
              <a:gd name="connsiteX714" fmla="*/ 11679223 w 11885969"/>
              <a:gd name="connsiteY714" fmla="*/ 2288368 h 6478119"/>
              <a:gd name="connsiteX715" fmla="*/ 11661509 w 11885969"/>
              <a:gd name="connsiteY715" fmla="*/ 2329309 h 6478119"/>
              <a:gd name="connsiteX716" fmla="*/ 11688756 w 11885969"/>
              <a:gd name="connsiteY716" fmla="*/ 2418287 h 6478119"/>
              <a:gd name="connsiteX717" fmla="*/ 11689091 w 11885969"/>
              <a:gd name="connsiteY717" fmla="*/ 2420814 h 6478119"/>
              <a:gd name="connsiteX718" fmla="*/ 11694215 w 11885969"/>
              <a:gd name="connsiteY718" fmla="*/ 2449714 h 6478119"/>
              <a:gd name="connsiteX719" fmla="*/ 11691085 w 11885969"/>
              <a:gd name="connsiteY719" fmla="*/ 2474567 h 6478119"/>
              <a:gd name="connsiteX720" fmla="*/ 11700591 w 11885969"/>
              <a:gd name="connsiteY720" fmla="*/ 2497739 h 6478119"/>
              <a:gd name="connsiteX721" fmla="*/ 11708065 w 11885969"/>
              <a:gd name="connsiteY721" fmla="*/ 2544333 h 6478119"/>
              <a:gd name="connsiteX722" fmla="*/ 11711333 w 11885969"/>
              <a:gd name="connsiteY722" fmla="*/ 2578623 h 6478119"/>
              <a:gd name="connsiteX723" fmla="*/ 11707033 w 11885969"/>
              <a:gd name="connsiteY723" fmla="*/ 2589904 h 6478119"/>
              <a:gd name="connsiteX724" fmla="*/ 11709775 w 11885969"/>
              <a:gd name="connsiteY724" fmla="*/ 2605451 h 6478119"/>
              <a:gd name="connsiteX725" fmla="*/ 11718527 w 11885969"/>
              <a:gd name="connsiteY725" fmla="*/ 2742533 h 6478119"/>
              <a:gd name="connsiteX726" fmla="*/ 11728395 w 11885969"/>
              <a:gd name="connsiteY726" fmla="*/ 2914498 h 6478119"/>
              <a:gd name="connsiteX727" fmla="*/ 11743403 w 11885969"/>
              <a:gd name="connsiteY727" fmla="*/ 2901006 h 6478119"/>
              <a:gd name="connsiteX728" fmla="*/ 11761823 w 11885969"/>
              <a:gd name="connsiteY728" fmla="*/ 3001992 h 6478119"/>
              <a:gd name="connsiteX729" fmla="*/ 11763659 w 11885969"/>
              <a:gd name="connsiteY729" fmla="*/ 3080443 h 6478119"/>
              <a:gd name="connsiteX730" fmla="*/ 11763973 w 11885969"/>
              <a:gd name="connsiteY730" fmla="*/ 3087591 h 6478119"/>
              <a:gd name="connsiteX731" fmla="*/ 11719181 w 11885969"/>
              <a:gd name="connsiteY731" fmla="*/ 3086519 h 6478119"/>
              <a:gd name="connsiteX732" fmla="*/ 11719265 w 11885969"/>
              <a:gd name="connsiteY732" fmla="*/ 3085457 h 6478119"/>
              <a:gd name="connsiteX733" fmla="*/ 11706357 w 11885969"/>
              <a:gd name="connsiteY733" fmla="*/ 2970478 h 6478119"/>
              <a:gd name="connsiteX734" fmla="*/ 11719403 w 11885969"/>
              <a:gd name="connsiteY734" fmla="*/ 2904497 h 6478119"/>
              <a:gd name="connsiteX735" fmla="*/ 11698449 w 11885969"/>
              <a:gd name="connsiteY735" fmla="*/ 2851001 h 6478119"/>
              <a:gd name="connsiteX736" fmla="*/ 11697567 w 11885969"/>
              <a:gd name="connsiteY736" fmla="*/ 2778330 h 6478119"/>
              <a:gd name="connsiteX737" fmla="*/ 11696723 w 11885969"/>
              <a:gd name="connsiteY737" fmla="*/ 2773217 h 6478119"/>
              <a:gd name="connsiteX738" fmla="*/ 11696740 w 11885969"/>
              <a:gd name="connsiteY738" fmla="*/ 2775195 h 6478119"/>
              <a:gd name="connsiteX739" fmla="*/ 11682577 w 11885969"/>
              <a:gd name="connsiteY739" fmla="*/ 2788233 h 6478119"/>
              <a:gd name="connsiteX740" fmla="*/ 11677391 w 11885969"/>
              <a:gd name="connsiteY740" fmla="*/ 2875097 h 6478119"/>
              <a:gd name="connsiteX741" fmla="*/ 11665157 w 11885969"/>
              <a:gd name="connsiteY741" fmla="*/ 2908878 h 6478119"/>
              <a:gd name="connsiteX742" fmla="*/ 11663971 w 11885969"/>
              <a:gd name="connsiteY742" fmla="*/ 2919324 h 6478119"/>
              <a:gd name="connsiteX743" fmla="*/ 11688918 w 11885969"/>
              <a:gd name="connsiteY743" fmla="*/ 3058767 h 6478119"/>
              <a:gd name="connsiteX744" fmla="*/ 11688824 w 11885969"/>
              <a:gd name="connsiteY744" fmla="*/ 3077429 h 6478119"/>
              <a:gd name="connsiteX745" fmla="*/ 11690536 w 11885969"/>
              <a:gd name="connsiteY745" fmla="*/ 3085835 h 6478119"/>
              <a:gd name="connsiteX746" fmla="*/ 11523587 w 11885969"/>
              <a:gd name="connsiteY746" fmla="*/ 3081844 h 6478119"/>
              <a:gd name="connsiteX747" fmla="*/ 11523501 w 11885969"/>
              <a:gd name="connsiteY747" fmla="*/ 3088657 h 6478119"/>
              <a:gd name="connsiteX748" fmla="*/ 11519767 w 11885969"/>
              <a:gd name="connsiteY748" fmla="*/ 3150505 h 6478119"/>
              <a:gd name="connsiteX749" fmla="*/ 11499557 w 11885969"/>
              <a:gd name="connsiteY749" fmla="*/ 3303590 h 6478119"/>
              <a:gd name="connsiteX750" fmla="*/ 11502289 w 11885969"/>
              <a:gd name="connsiteY750" fmla="*/ 3468024 h 6478119"/>
              <a:gd name="connsiteX751" fmla="*/ 11523351 w 11885969"/>
              <a:gd name="connsiteY751" fmla="*/ 3500954 h 6478119"/>
              <a:gd name="connsiteX752" fmla="*/ 11531339 w 11885969"/>
              <a:gd name="connsiteY752" fmla="*/ 3514786 h 6478119"/>
              <a:gd name="connsiteX753" fmla="*/ 11524677 w 11885969"/>
              <a:gd name="connsiteY753" fmla="*/ 3694892 h 6478119"/>
              <a:gd name="connsiteX754" fmla="*/ 11536738 w 11885969"/>
              <a:gd name="connsiteY754" fmla="*/ 3829346 h 6478119"/>
              <a:gd name="connsiteX755" fmla="*/ 11539466 w 11885969"/>
              <a:gd name="connsiteY755" fmla="*/ 3848265 h 6478119"/>
              <a:gd name="connsiteX756" fmla="*/ 11573619 w 11885969"/>
              <a:gd name="connsiteY756" fmla="*/ 3808053 h 6478119"/>
              <a:gd name="connsiteX757" fmla="*/ 11583661 w 11885969"/>
              <a:gd name="connsiteY757" fmla="*/ 3789956 h 6478119"/>
              <a:gd name="connsiteX758" fmla="*/ 11635433 w 11885969"/>
              <a:gd name="connsiteY758" fmla="*/ 3751868 h 6478119"/>
              <a:gd name="connsiteX759" fmla="*/ 11639155 w 11885969"/>
              <a:gd name="connsiteY759" fmla="*/ 3747669 h 6478119"/>
              <a:gd name="connsiteX760" fmla="*/ 11680106 w 11885969"/>
              <a:gd name="connsiteY760" fmla="*/ 3701482 h 6478119"/>
              <a:gd name="connsiteX761" fmla="*/ 11827779 w 11885969"/>
              <a:gd name="connsiteY761" fmla="*/ 3552688 h 6478119"/>
              <a:gd name="connsiteX762" fmla="*/ 11850353 w 11885969"/>
              <a:gd name="connsiteY762" fmla="*/ 3531456 h 6478119"/>
              <a:gd name="connsiteX763" fmla="*/ 11872344 w 11885969"/>
              <a:gd name="connsiteY763" fmla="*/ 3526958 h 6478119"/>
              <a:gd name="connsiteX764" fmla="*/ 11867150 w 11885969"/>
              <a:gd name="connsiteY764" fmla="*/ 3546353 h 6478119"/>
              <a:gd name="connsiteX765" fmla="*/ 11778520 w 11885969"/>
              <a:gd name="connsiteY765" fmla="*/ 3659009 h 6478119"/>
              <a:gd name="connsiteX766" fmla="*/ 11641192 w 11885969"/>
              <a:gd name="connsiteY766" fmla="*/ 3807980 h 6478119"/>
              <a:gd name="connsiteX767" fmla="*/ 11629137 w 11885969"/>
              <a:gd name="connsiteY767" fmla="*/ 3819039 h 6478119"/>
              <a:gd name="connsiteX768" fmla="*/ 11628964 w 11885969"/>
              <a:gd name="connsiteY768" fmla="*/ 3829385 h 6478119"/>
              <a:gd name="connsiteX769" fmla="*/ 11639310 w 11885969"/>
              <a:gd name="connsiteY769" fmla="*/ 3829561 h 6478119"/>
              <a:gd name="connsiteX770" fmla="*/ 11741728 w 11885969"/>
              <a:gd name="connsiteY770" fmla="*/ 3747885 h 6478119"/>
              <a:gd name="connsiteX771" fmla="*/ 11751836 w 11885969"/>
              <a:gd name="connsiteY771" fmla="*/ 3744099 h 6478119"/>
              <a:gd name="connsiteX772" fmla="*/ 11758049 w 11885969"/>
              <a:gd name="connsiteY772" fmla="*/ 3754859 h 6478119"/>
              <a:gd name="connsiteX773" fmla="*/ 11737553 w 11885969"/>
              <a:gd name="connsiteY773" fmla="*/ 3797435 h 6478119"/>
              <a:gd name="connsiteX774" fmla="*/ 11726926 w 11885969"/>
              <a:gd name="connsiteY774" fmla="*/ 3832262 h 6478119"/>
              <a:gd name="connsiteX775" fmla="*/ 11713637 w 11885969"/>
              <a:gd name="connsiteY775" fmla="*/ 3862481 h 6478119"/>
              <a:gd name="connsiteX776" fmla="*/ 11654897 w 11885969"/>
              <a:gd name="connsiteY776" fmla="*/ 3916889 h 6478119"/>
              <a:gd name="connsiteX777" fmla="*/ 11552544 w 11885969"/>
              <a:gd name="connsiteY777" fmla="*/ 4012874 h 6478119"/>
              <a:gd name="connsiteX778" fmla="*/ 11630983 w 11885969"/>
              <a:gd name="connsiteY778" fmla="*/ 3981934 h 6478119"/>
              <a:gd name="connsiteX779" fmla="*/ 11686411 w 11885969"/>
              <a:gd name="connsiteY779" fmla="*/ 3925339 h 6478119"/>
              <a:gd name="connsiteX780" fmla="*/ 11705090 w 11885969"/>
              <a:gd name="connsiteY780" fmla="*/ 3918653 h 6478119"/>
              <a:gd name="connsiteX781" fmla="*/ 11654747 w 11885969"/>
              <a:gd name="connsiteY781" fmla="*/ 3980510 h 6478119"/>
              <a:gd name="connsiteX782" fmla="*/ 11685071 w 11885969"/>
              <a:gd name="connsiteY782" fmla="*/ 3969152 h 6478119"/>
              <a:gd name="connsiteX783" fmla="*/ 11699074 w 11885969"/>
              <a:gd name="connsiteY783" fmla="*/ 3950820 h 6478119"/>
              <a:gd name="connsiteX784" fmla="*/ 11713791 w 11885969"/>
              <a:gd name="connsiteY784" fmla="*/ 3944372 h 6478119"/>
              <a:gd name="connsiteX785" fmla="*/ 11716281 w 11885969"/>
              <a:gd name="connsiteY785" fmla="*/ 3959332 h 6478119"/>
              <a:gd name="connsiteX786" fmla="*/ 11711975 w 11885969"/>
              <a:gd name="connsiteY786" fmla="*/ 3980263 h 6478119"/>
              <a:gd name="connsiteX787" fmla="*/ 11796840 w 11885969"/>
              <a:gd name="connsiteY787" fmla="*/ 3910770 h 6478119"/>
              <a:gd name="connsiteX788" fmla="*/ 11885969 w 11885969"/>
              <a:gd name="connsiteY788" fmla="*/ 3859311 h 6478119"/>
              <a:gd name="connsiteX789" fmla="*/ 11704726 w 11885969"/>
              <a:gd name="connsiteY789" fmla="*/ 4031587 h 6478119"/>
              <a:gd name="connsiteX790" fmla="*/ 11724531 w 11885969"/>
              <a:gd name="connsiteY790" fmla="*/ 4030400 h 6478119"/>
              <a:gd name="connsiteX791" fmla="*/ 11712951 w 11885969"/>
              <a:gd name="connsiteY791" fmla="*/ 4049382 h 6478119"/>
              <a:gd name="connsiteX792" fmla="*/ 11635835 w 11885969"/>
              <a:gd name="connsiteY792" fmla="*/ 4128747 h 6478119"/>
              <a:gd name="connsiteX793" fmla="*/ 11560775 w 11885969"/>
              <a:gd name="connsiteY793" fmla="*/ 4176183 h 6478119"/>
              <a:gd name="connsiteX794" fmla="*/ 11515387 w 11885969"/>
              <a:gd name="connsiteY794" fmla="*/ 4214684 h 6478119"/>
              <a:gd name="connsiteX795" fmla="*/ 11476625 w 11885969"/>
              <a:gd name="connsiteY795" fmla="*/ 4257559 h 6478119"/>
              <a:gd name="connsiteX796" fmla="*/ 11471430 w 11885969"/>
              <a:gd name="connsiteY796" fmla="*/ 4276954 h 6478119"/>
              <a:gd name="connsiteX797" fmla="*/ 11507145 w 11885969"/>
              <a:gd name="connsiteY797" fmla="*/ 4289128 h 6478119"/>
              <a:gd name="connsiteX798" fmla="*/ 11526233 w 11885969"/>
              <a:gd name="connsiteY798" fmla="*/ 4276056 h 6478119"/>
              <a:gd name="connsiteX799" fmla="*/ 11585171 w 11885969"/>
              <a:gd name="connsiteY799" fmla="*/ 4264574 h 6478119"/>
              <a:gd name="connsiteX800" fmla="*/ 11629260 w 11885969"/>
              <a:gd name="connsiteY800" fmla="*/ 4230921 h 6478119"/>
              <a:gd name="connsiteX801" fmla="*/ 11628437 w 11885969"/>
              <a:gd name="connsiteY801" fmla="*/ 4243693 h 6478119"/>
              <a:gd name="connsiteX802" fmla="*/ 11557706 w 11885969"/>
              <a:gd name="connsiteY802" fmla="*/ 4323470 h 6478119"/>
              <a:gd name="connsiteX803" fmla="*/ 11526907 w 11885969"/>
              <a:gd name="connsiteY803" fmla="*/ 4326905 h 6478119"/>
              <a:gd name="connsiteX804" fmla="*/ 11511221 w 11885969"/>
              <a:gd name="connsiteY804" fmla="*/ 4320590 h 6478119"/>
              <a:gd name="connsiteX805" fmla="*/ 11496497 w 11885969"/>
              <a:gd name="connsiteY805" fmla="*/ 4326635 h 6478119"/>
              <a:gd name="connsiteX806" fmla="*/ 11491396 w 11885969"/>
              <a:gd name="connsiteY806" fmla="*/ 4337638 h 6478119"/>
              <a:gd name="connsiteX807" fmla="*/ 11483517 w 11885969"/>
              <a:gd name="connsiteY807" fmla="*/ 4406072 h 6478119"/>
              <a:gd name="connsiteX808" fmla="*/ 11497207 w 11885969"/>
              <a:gd name="connsiteY808" fmla="*/ 4412291 h 6478119"/>
              <a:gd name="connsiteX809" fmla="*/ 11465833 w 11885969"/>
              <a:gd name="connsiteY809" fmla="*/ 4619395 h 6478119"/>
              <a:gd name="connsiteX810" fmla="*/ 11468917 w 11885969"/>
              <a:gd name="connsiteY810" fmla="*/ 4646516 h 6478119"/>
              <a:gd name="connsiteX811" fmla="*/ 11472199 w 11885969"/>
              <a:gd name="connsiteY811" fmla="*/ 4646949 h 6478119"/>
              <a:gd name="connsiteX812" fmla="*/ 11519935 w 11885969"/>
              <a:gd name="connsiteY812" fmla="*/ 4652043 h 6478119"/>
              <a:gd name="connsiteX813" fmla="*/ 11530921 w 11885969"/>
              <a:gd name="connsiteY813" fmla="*/ 4661386 h 6478119"/>
              <a:gd name="connsiteX814" fmla="*/ 11533031 w 11885969"/>
              <a:gd name="connsiteY814" fmla="*/ 4703425 h 6478119"/>
              <a:gd name="connsiteX815" fmla="*/ 11527804 w 11885969"/>
              <a:gd name="connsiteY815" fmla="*/ 4717918 h 6478119"/>
              <a:gd name="connsiteX816" fmla="*/ 11506773 w 11885969"/>
              <a:gd name="connsiteY816" fmla="*/ 4742642 h 6478119"/>
              <a:gd name="connsiteX817" fmla="*/ 11511773 w 11885969"/>
              <a:gd name="connsiteY817" fmla="*/ 4772936 h 6478119"/>
              <a:gd name="connsiteX818" fmla="*/ 11507775 w 11885969"/>
              <a:gd name="connsiteY818" fmla="*/ 4802678 h 6478119"/>
              <a:gd name="connsiteX819" fmla="*/ 11502548 w 11885969"/>
              <a:gd name="connsiteY819" fmla="*/ 4817170 h 6478119"/>
              <a:gd name="connsiteX820" fmla="*/ 11509187 w 11885969"/>
              <a:gd name="connsiteY820" fmla="*/ 4867796 h 6478119"/>
              <a:gd name="connsiteX821" fmla="*/ 11527039 w 11885969"/>
              <a:gd name="connsiteY821" fmla="*/ 4882982 h 6478119"/>
              <a:gd name="connsiteX822" fmla="*/ 11532184 w 11885969"/>
              <a:gd name="connsiteY822" fmla="*/ 4899192 h 6478119"/>
              <a:gd name="connsiteX823" fmla="*/ 11527714 w 11885969"/>
              <a:gd name="connsiteY823" fmla="*/ 4907229 h 6478119"/>
              <a:gd name="connsiteX824" fmla="*/ 11532631 w 11885969"/>
              <a:gd name="connsiteY824" fmla="*/ 4968226 h 6478119"/>
              <a:gd name="connsiteX825" fmla="*/ 11532055 w 11885969"/>
              <a:gd name="connsiteY825" fmla="*/ 5024553 h 6478119"/>
              <a:gd name="connsiteX826" fmla="*/ 11531706 w 11885969"/>
              <a:gd name="connsiteY826" fmla="*/ 5036092 h 6478119"/>
              <a:gd name="connsiteX827" fmla="*/ 11531253 w 11885969"/>
              <a:gd name="connsiteY827" fmla="*/ 5125665 h 6478119"/>
              <a:gd name="connsiteX828" fmla="*/ 11524629 w 11885969"/>
              <a:gd name="connsiteY828" fmla="*/ 5186316 h 6478119"/>
              <a:gd name="connsiteX829" fmla="*/ 11490522 w 11885969"/>
              <a:gd name="connsiteY829" fmla="*/ 5270936 h 6478119"/>
              <a:gd name="connsiteX830" fmla="*/ 11455123 w 11885969"/>
              <a:gd name="connsiteY830" fmla="*/ 5323685 h 6478119"/>
              <a:gd name="connsiteX831" fmla="*/ 11449918 w 11885969"/>
              <a:gd name="connsiteY831" fmla="*/ 5290848 h 6478119"/>
              <a:gd name="connsiteX832" fmla="*/ 11476834 w 11885969"/>
              <a:gd name="connsiteY832" fmla="*/ 5164601 h 6478119"/>
              <a:gd name="connsiteX833" fmla="*/ 11475543 w 11885969"/>
              <a:gd name="connsiteY833" fmla="*/ 5132729 h 6478119"/>
              <a:gd name="connsiteX834" fmla="*/ 11469253 w 11885969"/>
              <a:gd name="connsiteY834" fmla="*/ 5070562 h 6478119"/>
              <a:gd name="connsiteX835" fmla="*/ 11487909 w 11885969"/>
              <a:gd name="connsiteY835" fmla="*/ 4984635 h 6478119"/>
              <a:gd name="connsiteX836" fmla="*/ 11479055 w 11885969"/>
              <a:gd name="connsiteY836" fmla="*/ 4970002 h 6478119"/>
              <a:gd name="connsiteX837" fmla="*/ 11444172 w 11885969"/>
              <a:gd name="connsiteY837" fmla="*/ 4949800 h 6478119"/>
              <a:gd name="connsiteX838" fmla="*/ 11421868 w 11885969"/>
              <a:gd name="connsiteY838" fmla="*/ 5053930 h 6478119"/>
              <a:gd name="connsiteX839" fmla="*/ 11421170 w 11885969"/>
              <a:gd name="connsiteY839" fmla="*/ 5077010 h 6478119"/>
              <a:gd name="connsiteX840" fmla="*/ 11434265 w 11885969"/>
              <a:gd name="connsiteY840" fmla="*/ 5128393 h 6478119"/>
              <a:gd name="connsiteX841" fmla="*/ 11434509 w 11885969"/>
              <a:gd name="connsiteY841" fmla="*/ 5194885 h 6478119"/>
              <a:gd name="connsiteX842" fmla="*/ 11415460 w 11885969"/>
              <a:gd name="connsiteY842" fmla="*/ 5387008 h 6478119"/>
              <a:gd name="connsiteX843" fmla="*/ 11373749 w 11885969"/>
              <a:gd name="connsiteY843" fmla="*/ 5424917 h 6478119"/>
              <a:gd name="connsiteX844" fmla="*/ 11331568 w 11885969"/>
              <a:gd name="connsiteY844" fmla="*/ 5441119 h 6478119"/>
              <a:gd name="connsiteX845" fmla="*/ 11321524 w 11885969"/>
              <a:gd name="connsiteY845" fmla="*/ 5475188 h 6478119"/>
              <a:gd name="connsiteX846" fmla="*/ 11317669 w 11885969"/>
              <a:gd name="connsiteY846" fmla="*/ 5490848 h 6478119"/>
              <a:gd name="connsiteX847" fmla="*/ 11311253 w 11885969"/>
              <a:gd name="connsiteY847" fmla="*/ 5554043 h 6478119"/>
              <a:gd name="connsiteX848" fmla="*/ 11309182 w 11885969"/>
              <a:gd name="connsiteY848" fmla="*/ 5575955 h 6478119"/>
              <a:gd name="connsiteX849" fmla="*/ 11285854 w 11885969"/>
              <a:gd name="connsiteY849" fmla="*/ 5667377 h 6478119"/>
              <a:gd name="connsiteX850" fmla="*/ 11282554 w 11885969"/>
              <a:gd name="connsiteY850" fmla="*/ 5674039 h 6478119"/>
              <a:gd name="connsiteX851" fmla="*/ 11261381 w 11885969"/>
              <a:gd name="connsiteY851" fmla="*/ 5712844 h 6478119"/>
              <a:gd name="connsiteX852" fmla="*/ 11250865 w 11885969"/>
              <a:gd name="connsiteY852" fmla="*/ 5725207 h 6478119"/>
              <a:gd name="connsiteX853" fmla="*/ 11217354 w 11885969"/>
              <a:gd name="connsiteY853" fmla="*/ 5706174 h 6478119"/>
              <a:gd name="connsiteX854" fmla="*/ 11223196 w 11885969"/>
              <a:gd name="connsiteY854" fmla="*/ 5699305 h 6478119"/>
              <a:gd name="connsiteX855" fmla="*/ 11238179 w 11885969"/>
              <a:gd name="connsiteY855" fmla="*/ 5678907 h 6478119"/>
              <a:gd name="connsiteX856" fmla="*/ 11249453 w 11885969"/>
              <a:gd name="connsiteY856" fmla="*/ 5660089 h 6478119"/>
              <a:gd name="connsiteX857" fmla="*/ 11249883 w 11885969"/>
              <a:gd name="connsiteY857" fmla="*/ 5617844 h 6478119"/>
              <a:gd name="connsiteX858" fmla="*/ 11231335 w 11885969"/>
              <a:gd name="connsiteY858" fmla="*/ 5625740 h 6478119"/>
              <a:gd name="connsiteX859" fmla="*/ 11217521 w 11885969"/>
              <a:gd name="connsiteY859" fmla="*/ 5644765 h 6478119"/>
              <a:gd name="connsiteX860" fmla="*/ 11183699 w 11885969"/>
              <a:gd name="connsiteY860" fmla="*/ 5701220 h 6478119"/>
              <a:gd name="connsiteX861" fmla="*/ 11196119 w 11885969"/>
              <a:gd name="connsiteY861" fmla="*/ 5728357 h 6478119"/>
              <a:gd name="connsiteX862" fmla="*/ 11166153 w 11885969"/>
              <a:gd name="connsiteY862" fmla="*/ 5769152 h 6478119"/>
              <a:gd name="connsiteX863" fmla="*/ 11161069 w 11885969"/>
              <a:gd name="connsiteY863" fmla="*/ 5769563 h 6478119"/>
              <a:gd name="connsiteX864" fmla="*/ 11174597 w 11885969"/>
              <a:gd name="connsiteY864" fmla="*/ 5778701 h 6478119"/>
              <a:gd name="connsiteX865" fmla="*/ 11183451 w 11885969"/>
              <a:gd name="connsiteY865" fmla="*/ 5793335 h 6478119"/>
              <a:gd name="connsiteX866" fmla="*/ 11165515 w 11885969"/>
              <a:gd name="connsiteY866" fmla="*/ 5808854 h 6478119"/>
              <a:gd name="connsiteX867" fmla="*/ 11134463 w 11885969"/>
              <a:gd name="connsiteY867" fmla="*/ 5820320 h 6478119"/>
              <a:gd name="connsiteX868" fmla="*/ 11113639 w 11885969"/>
              <a:gd name="connsiteY868" fmla="*/ 5847586 h 6478119"/>
              <a:gd name="connsiteX869" fmla="*/ 11100949 w 11885969"/>
              <a:gd name="connsiteY869" fmla="*/ 5959892 h 6478119"/>
              <a:gd name="connsiteX870" fmla="*/ 11093302 w 11885969"/>
              <a:gd name="connsiteY870" fmla="*/ 6007837 h 6478119"/>
              <a:gd name="connsiteX871" fmla="*/ 11070898 w 11885969"/>
              <a:gd name="connsiteY871" fmla="*/ 6031392 h 6478119"/>
              <a:gd name="connsiteX872" fmla="*/ 11057105 w 11885969"/>
              <a:gd name="connsiteY872" fmla="*/ 6003089 h 6478119"/>
              <a:gd name="connsiteX873" fmla="*/ 11057865 w 11885969"/>
              <a:gd name="connsiteY873" fmla="*/ 5996634 h 6478119"/>
              <a:gd name="connsiteX874" fmla="*/ 11065411 w 11885969"/>
              <a:gd name="connsiteY874" fmla="*/ 5868115 h 6478119"/>
              <a:gd name="connsiteX875" fmla="*/ 11053363 w 11885969"/>
              <a:gd name="connsiteY875" fmla="*/ 5782112 h 6478119"/>
              <a:gd name="connsiteX876" fmla="*/ 11046496 w 11885969"/>
              <a:gd name="connsiteY876" fmla="*/ 5776272 h 6478119"/>
              <a:gd name="connsiteX877" fmla="*/ 11042027 w 11885969"/>
              <a:gd name="connsiteY877" fmla="*/ 5784309 h 6478119"/>
              <a:gd name="connsiteX878" fmla="*/ 11033911 w 11885969"/>
              <a:gd name="connsiteY878" fmla="*/ 5810546 h 6478119"/>
              <a:gd name="connsiteX879" fmla="*/ 11010667 w 11885969"/>
              <a:gd name="connsiteY879" fmla="*/ 5871264 h 6478119"/>
              <a:gd name="connsiteX880" fmla="*/ 10999613 w 11885969"/>
              <a:gd name="connsiteY880" fmla="*/ 6003903 h 6478119"/>
              <a:gd name="connsiteX881" fmla="*/ 11003241 w 11885969"/>
              <a:gd name="connsiteY881" fmla="*/ 6033027 h 6478119"/>
              <a:gd name="connsiteX882" fmla="*/ 11002087 w 11885969"/>
              <a:gd name="connsiteY882" fmla="*/ 6145681 h 6478119"/>
              <a:gd name="connsiteX883" fmla="*/ 10960521 w 11885969"/>
              <a:gd name="connsiteY883" fmla="*/ 6169508 h 6478119"/>
              <a:gd name="connsiteX884" fmla="*/ 10948223 w 11885969"/>
              <a:gd name="connsiteY884" fmla="*/ 6175618 h 6478119"/>
              <a:gd name="connsiteX885" fmla="*/ 10919449 w 11885969"/>
              <a:gd name="connsiteY885" fmla="*/ 6167713 h 6478119"/>
              <a:gd name="connsiteX886" fmla="*/ 10914039 w 11885969"/>
              <a:gd name="connsiteY886" fmla="*/ 6132337 h 6478119"/>
              <a:gd name="connsiteX887" fmla="*/ 10924225 w 11885969"/>
              <a:gd name="connsiteY887" fmla="*/ 6084187 h 6478119"/>
              <a:gd name="connsiteX888" fmla="*/ 10920659 w 11885969"/>
              <a:gd name="connsiteY888" fmla="*/ 6071685 h 6478119"/>
              <a:gd name="connsiteX889" fmla="*/ 10911745 w 11885969"/>
              <a:gd name="connsiteY889" fmla="*/ 6040429 h 6478119"/>
              <a:gd name="connsiteX890" fmla="*/ 10914779 w 11885969"/>
              <a:gd name="connsiteY890" fmla="*/ 6014602 h 6478119"/>
              <a:gd name="connsiteX891" fmla="*/ 10897997 w 11885969"/>
              <a:gd name="connsiteY891" fmla="*/ 5917469 h 6478119"/>
              <a:gd name="connsiteX892" fmla="*/ 10882815 w 11885969"/>
              <a:gd name="connsiteY892" fmla="*/ 5776721 h 6478119"/>
              <a:gd name="connsiteX893" fmla="*/ 10872200 w 11885969"/>
              <a:gd name="connsiteY893" fmla="*/ 5708509 h 6478119"/>
              <a:gd name="connsiteX894" fmla="*/ 10862588 w 11885969"/>
              <a:gd name="connsiteY894" fmla="*/ 5700333 h 6478119"/>
              <a:gd name="connsiteX895" fmla="*/ 10829835 w 11885969"/>
              <a:gd name="connsiteY895" fmla="*/ 5674843 h 6478119"/>
              <a:gd name="connsiteX896" fmla="*/ 10812127 w 11885969"/>
              <a:gd name="connsiteY896" fmla="*/ 5645577 h 6478119"/>
              <a:gd name="connsiteX897" fmla="*/ 10799359 w 11885969"/>
              <a:gd name="connsiteY897" fmla="*/ 5629983 h 6478119"/>
              <a:gd name="connsiteX898" fmla="*/ 10782781 w 11885969"/>
              <a:gd name="connsiteY898" fmla="*/ 5535391 h 6478119"/>
              <a:gd name="connsiteX899" fmla="*/ 10789731 w 11885969"/>
              <a:gd name="connsiteY899" fmla="*/ 5510528 h 6478119"/>
              <a:gd name="connsiteX900" fmla="*/ 10791042 w 11885969"/>
              <a:gd name="connsiteY900" fmla="*/ 5495072 h 6478119"/>
              <a:gd name="connsiteX901" fmla="*/ 10772227 w 11885969"/>
              <a:gd name="connsiteY901" fmla="*/ 5483803 h 6478119"/>
              <a:gd name="connsiteX902" fmla="*/ 10763639 w 11885969"/>
              <a:gd name="connsiteY902" fmla="*/ 5488336 h 6478119"/>
              <a:gd name="connsiteX903" fmla="*/ 10753246 w 11885969"/>
              <a:gd name="connsiteY903" fmla="*/ 5533945 h 6478119"/>
              <a:gd name="connsiteX904" fmla="*/ 10741315 w 11885969"/>
              <a:gd name="connsiteY904" fmla="*/ 5639793 h 6478119"/>
              <a:gd name="connsiteX905" fmla="*/ 10756071 w 11885969"/>
              <a:gd name="connsiteY905" fmla="*/ 5664181 h 6478119"/>
              <a:gd name="connsiteX906" fmla="*/ 10768224 w 11885969"/>
              <a:gd name="connsiteY906" fmla="*/ 5672152 h 6478119"/>
              <a:gd name="connsiteX907" fmla="*/ 10758673 w 11885969"/>
              <a:gd name="connsiteY907" fmla="*/ 5680598 h 6478119"/>
              <a:gd name="connsiteX908" fmla="*/ 10744857 w 11885969"/>
              <a:gd name="connsiteY908" fmla="*/ 5699623 h 6478119"/>
              <a:gd name="connsiteX909" fmla="*/ 10758506 w 11885969"/>
              <a:gd name="connsiteY909" fmla="*/ 5742008 h 6478119"/>
              <a:gd name="connsiteX910" fmla="*/ 10763651 w 11885969"/>
              <a:gd name="connsiteY910" fmla="*/ 5758219 h 6478119"/>
              <a:gd name="connsiteX911" fmla="*/ 10757377 w 11885969"/>
              <a:gd name="connsiteY911" fmla="*/ 5807332 h 6478119"/>
              <a:gd name="connsiteX912" fmla="*/ 10715665 w 11885969"/>
              <a:gd name="connsiteY912" fmla="*/ 5845242 h 6478119"/>
              <a:gd name="connsiteX913" fmla="*/ 10688119 w 11885969"/>
              <a:gd name="connsiteY913" fmla="*/ 5852585 h 6478119"/>
              <a:gd name="connsiteX914" fmla="*/ 10681193 w 11885969"/>
              <a:gd name="connsiteY914" fmla="*/ 5830122 h 6478119"/>
              <a:gd name="connsiteX915" fmla="*/ 10658385 w 11885969"/>
              <a:gd name="connsiteY915" fmla="*/ 5689989 h 6478119"/>
              <a:gd name="connsiteX916" fmla="*/ 10639061 w 11885969"/>
              <a:gd name="connsiteY916" fmla="*/ 5593064 h 6478119"/>
              <a:gd name="connsiteX917" fmla="*/ 10640577 w 11885969"/>
              <a:gd name="connsiteY917" fmla="*/ 5580150 h 6478119"/>
              <a:gd name="connsiteX918" fmla="*/ 10640107 w 11885969"/>
              <a:gd name="connsiteY918" fmla="*/ 5558444 h 6478119"/>
              <a:gd name="connsiteX919" fmla="*/ 10630085 w 11885969"/>
              <a:gd name="connsiteY919" fmla="*/ 5545184 h 6478119"/>
              <a:gd name="connsiteX920" fmla="*/ 10615843 w 11885969"/>
              <a:gd name="connsiteY920" fmla="*/ 5447847 h 6478119"/>
              <a:gd name="connsiteX921" fmla="*/ 10609493 w 11885969"/>
              <a:gd name="connsiteY921" fmla="*/ 5369059 h 6478119"/>
              <a:gd name="connsiteX922" fmla="*/ 10596807 w 11885969"/>
              <a:gd name="connsiteY922" fmla="*/ 5322759 h 6478119"/>
              <a:gd name="connsiteX923" fmla="*/ 10567211 w 11885969"/>
              <a:gd name="connsiteY923" fmla="*/ 5304687 h 6478119"/>
              <a:gd name="connsiteX924" fmla="*/ 10553395 w 11885969"/>
              <a:gd name="connsiteY924" fmla="*/ 5323711 h 6478119"/>
              <a:gd name="connsiteX925" fmla="*/ 10556673 w 11885969"/>
              <a:gd name="connsiteY925" fmla="*/ 5364377 h 6478119"/>
              <a:gd name="connsiteX926" fmla="*/ 10543414 w 11885969"/>
              <a:gd name="connsiteY926" fmla="*/ 5374403 h 6478119"/>
              <a:gd name="connsiteX927" fmla="*/ 10534271 w 11885969"/>
              <a:gd name="connsiteY927" fmla="*/ 5387934 h 6478119"/>
              <a:gd name="connsiteX928" fmla="*/ 10524720 w 11885969"/>
              <a:gd name="connsiteY928" fmla="*/ 5396381 h 6478119"/>
              <a:gd name="connsiteX929" fmla="*/ 10535705 w 11885969"/>
              <a:gd name="connsiteY929" fmla="*/ 5405726 h 6478119"/>
              <a:gd name="connsiteX930" fmla="*/ 10550871 w 11885969"/>
              <a:gd name="connsiteY930" fmla="*/ 5435196 h 6478119"/>
              <a:gd name="connsiteX931" fmla="*/ 10548596 w 11885969"/>
              <a:gd name="connsiteY931" fmla="*/ 5454566 h 6478119"/>
              <a:gd name="connsiteX932" fmla="*/ 10578640 w 11885969"/>
              <a:gd name="connsiteY932" fmla="*/ 5541671 h 6478119"/>
              <a:gd name="connsiteX933" fmla="*/ 10543180 w 11885969"/>
              <a:gd name="connsiteY933" fmla="*/ 5577796 h 6478119"/>
              <a:gd name="connsiteX934" fmla="*/ 10530676 w 11885969"/>
              <a:gd name="connsiteY934" fmla="*/ 5581365 h 6478119"/>
              <a:gd name="connsiteX935" fmla="*/ 10509526 w 11885969"/>
              <a:gd name="connsiteY935" fmla="*/ 5572843 h 6478119"/>
              <a:gd name="connsiteX936" fmla="*/ 10485877 w 11885969"/>
              <a:gd name="connsiteY936" fmla="*/ 5469872 h 6478119"/>
              <a:gd name="connsiteX937" fmla="*/ 10462881 w 11885969"/>
              <a:gd name="connsiteY937" fmla="*/ 5438476 h 6478119"/>
              <a:gd name="connsiteX938" fmla="*/ 10443429 w 11885969"/>
              <a:gd name="connsiteY938" fmla="*/ 5466910 h 6478119"/>
              <a:gd name="connsiteX939" fmla="*/ 10412643 w 11885969"/>
              <a:gd name="connsiteY939" fmla="*/ 5497539 h 6478119"/>
              <a:gd name="connsiteX940" fmla="*/ 10380423 w 11885969"/>
              <a:gd name="connsiteY940" fmla="*/ 5510379 h 6478119"/>
              <a:gd name="connsiteX941" fmla="*/ 10320921 w 11885969"/>
              <a:gd name="connsiteY941" fmla="*/ 5549725 h 6478119"/>
              <a:gd name="connsiteX942" fmla="*/ 10295650 w 11885969"/>
              <a:gd name="connsiteY942" fmla="*/ 5537700 h 6478119"/>
              <a:gd name="connsiteX943" fmla="*/ 10277701 w 11885969"/>
              <a:gd name="connsiteY943" fmla="*/ 5441943 h 6478119"/>
              <a:gd name="connsiteX944" fmla="*/ 10292971 w 11885969"/>
              <a:gd name="connsiteY944" fmla="*/ 5393381 h 6478119"/>
              <a:gd name="connsiteX945" fmla="*/ 10297234 w 11885969"/>
              <a:gd name="connsiteY945" fmla="*/ 5382804 h 6478119"/>
              <a:gd name="connsiteX946" fmla="*/ 10287234 w 11885969"/>
              <a:gd name="connsiteY946" fmla="*/ 5322218 h 6478119"/>
              <a:gd name="connsiteX947" fmla="*/ 10248330 w 11885969"/>
              <a:gd name="connsiteY947" fmla="*/ 5379086 h 6478119"/>
              <a:gd name="connsiteX948" fmla="*/ 10236996 w 11885969"/>
              <a:gd name="connsiteY948" fmla="*/ 5381281 h 6478119"/>
              <a:gd name="connsiteX949" fmla="*/ 10237139 w 11885969"/>
              <a:gd name="connsiteY949" fmla="*/ 5367200 h 6478119"/>
              <a:gd name="connsiteX950" fmla="*/ 10248619 w 11885969"/>
              <a:gd name="connsiteY950" fmla="*/ 5350922 h 6478119"/>
              <a:gd name="connsiteX951" fmla="*/ 10244704 w 11885969"/>
              <a:gd name="connsiteY951" fmla="*/ 5349960 h 6478119"/>
              <a:gd name="connsiteX952" fmla="*/ 10201558 w 11885969"/>
              <a:gd name="connsiteY952" fmla="*/ 5370078 h 6478119"/>
              <a:gd name="connsiteX953" fmla="*/ 10202582 w 11885969"/>
              <a:gd name="connsiteY953" fmla="*/ 5382786 h 6478119"/>
              <a:gd name="connsiteX954" fmla="*/ 10208895 w 11885969"/>
              <a:gd name="connsiteY954" fmla="*/ 5397625 h 6478119"/>
              <a:gd name="connsiteX955" fmla="*/ 10180650 w 11885969"/>
              <a:gd name="connsiteY955" fmla="*/ 5428049 h 6478119"/>
              <a:gd name="connsiteX956" fmla="*/ 10180454 w 11885969"/>
              <a:gd name="connsiteY956" fmla="*/ 5428206 h 6478119"/>
              <a:gd name="connsiteX957" fmla="*/ 10178785 w 11885969"/>
              <a:gd name="connsiteY957" fmla="*/ 5442250 h 6478119"/>
              <a:gd name="connsiteX958" fmla="*/ 10179921 w 11885969"/>
              <a:gd name="connsiteY958" fmla="*/ 5450068 h 6478119"/>
              <a:gd name="connsiteX959" fmla="*/ 10180391 w 11885969"/>
              <a:gd name="connsiteY959" fmla="*/ 5450613 h 6478119"/>
              <a:gd name="connsiteX960" fmla="*/ 10180085 w 11885969"/>
              <a:gd name="connsiteY960" fmla="*/ 5451199 h 6478119"/>
              <a:gd name="connsiteX961" fmla="*/ 10182301 w 11885969"/>
              <a:gd name="connsiteY961" fmla="*/ 5466441 h 6478119"/>
              <a:gd name="connsiteX962" fmla="*/ 10168505 w 11885969"/>
              <a:gd name="connsiteY962" fmla="*/ 5517009 h 6478119"/>
              <a:gd name="connsiteX963" fmla="*/ 10135347 w 11885969"/>
              <a:gd name="connsiteY963" fmla="*/ 5617403 h 6478119"/>
              <a:gd name="connsiteX964" fmla="*/ 10100687 w 11885969"/>
              <a:gd name="connsiteY964" fmla="*/ 5686439 h 6478119"/>
              <a:gd name="connsiteX965" fmla="*/ 10049381 w 11885969"/>
              <a:gd name="connsiteY965" fmla="*/ 5678195 h 6478119"/>
              <a:gd name="connsiteX966" fmla="*/ 10018765 w 11885969"/>
              <a:gd name="connsiteY966" fmla="*/ 5674120 h 6478119"/>
              <a:gd name="connsiteX967" fmla="*/ 10018567 w 11885969"/>
              <a:gd name="connsiteY967" fmla="*/ 5654266 h 6478119"/>
              <a:gd name="connsiteX968" fmla="*/ 10017264 w 11885969"/>
              <a:gd name="connsiteY968" fmla="*/ 5642764 h 6478119"/>
              <a:gd name="connsiteX969" fmla="*/ 9975861 w 11885969"/>
              <a:gd name="connsiteY969" fmla="*/ 5591932 h 6478119"/>
              <a:gd name="connsiteX970" fmla="*/ 9965837 w 11885969"/>
              <a:gd name="connsiteY970" fmla="*/ 5582099 h 6478119"/>
              <a:gd name="connsiteX971" fmla="*/ 9944973 w 11885969"/>
              <a:gd name="connsiteY971" fmla="*/ 5600568 h 6478119"/>
              <a:gd name="connsiteX972" fmla="*/ 9898841 w 11885969"/>
              <a:gd name="connsiteY972" fmla="*/ 5553358 h 6478119"/>
              <a:gd name="connsiteX973" fmla="*/ 9884780 w 11885969"/>
              <a:gd name="connsiteY973" fmla="*/ 5456594 h 6478119"/>
              <a:gd name="connsiteX974" fmla="*/ 9873081 w 11885969"/>
              <a:gd name="connsiteY974" fmla="*/ 5438043 h 6478119"/>
              <a:gd name="connsiteX975" fmla="*/ 9849435 w 11885969"/>
              <a:gd name="connsiteY975" fmla="*/ 5456140 h 6478119"/>
              <a:gd name="connsiteX976" fmla="*/ 9846305 w 11885969"/>
              <a:gd name="connsiteY976" fmla="*/ 5501046 h 6478119"/>
              <a:gd name="connsiteX977" fmla="*/ 9842458 w 11885969"/>
              <a:gd name="connsiteY977" fmla="*/ 5594010 h 6478119"/>
              <a:gd name="connsiteX978" fmla="*/ 9841349 w 11885969"/>
              <a:gd name="connsiteY978" fmla="*/ 5602360 h 6478119"/>
              <a:gd name="connsiteX979" fmla="*/ 9827651 w 11885969"/>
              <a:gd name="connsiteY979" fmla="*/ 5662855 h 6478119"/>
              <a:gd name="connsiteX980" fmla="*/ 9825299 w 11885969"/>
              <a:gd name="connsiteY980" fmla="*/ 5947217 h 6478119"/>
              <a:gd name="connsiteX981" fmla="*/ 9812786 w 11885969"/>
              <a:gd name="connsiteY981" fmla="*/ 5966796 h 6478119"/>
              <a:gd name="connsiteX982" fmla="*/ 9795988 w 11885969"/>
              <a:gd name="connsiteY982" fmla="*/ 5954647 h 6478119"/>
              <a:gd name="connsiteX983" fmla="*/ 9770079 w 11885969"/>
              <a:gd name="connsiteY983" fmla="*/ 5904461 h 6478119"/>
              <a:gd name="connsiteX984" fmla="*/ 9752420 w 11885969"/>
              <a:gd name="connsiteY984" fmla="*/ 5845461 h 6478119"/>
              <a:gd name="connsiteX985" fmla="*/ 9741905 w 11885969"/>
              <a:gd name="connsiteY985" fmla="*/ 5785994 h 6478119"/>
              <a:gd name="connsiteX986" fmla="*/ 9700057 w 11885969"/>
              <a:gd name="connsiteY986" fmla="*/ 5770511 h 6478119"/>
              <a:gd name="connsiteX987" fmla="*/ 9684195 w 11885969"/>
              <a:gd name="connsiteY987" fmla="*/ 5772649 h 6478119"/>
              <a:gd name="connsiteX988" fmla="*/ 9688826 w 11885969"/>
              <a:gd name="connsiteY988" fmla="*/ 5759102 h 6478119"/>
              <a:gd name="connsiteX989" fmla="*/ 9682867 w 11885969"/>
              <a:gd name="connsiteY989" fmla="*/ 5718654 h 6478119"/>
              <a:gd name="connsiteX990" fmla="*/ 9653185 w 11885969"/>
              <a:gd name="connsiteY990" fmla="*/ 5728866 h 6478119"/>
              <a:gd name="connsiteX991" fmla="*/ 9637813 w 11885969"/>
              <a:gd name="connsiteY991" fmla="*/ 5780640 h 6478119"/>
              <a:gd name="connsiteX992" fmla="*/ 9635596 w 11885969"/>
              <a:gd name="connsiteY992" fmla="*/ 5797341 h 6478119"/>
              <a:gd name="connsiteX993" fmla="*/ 9623626 w 11885969"/>
              <a:gd name="connsiteY993" fmla="*/ 5791498 h 6478119"/>
              <a:gd name="connsiteX994" fmla="*/ 9606187 w 11885969"/>
              <a:gd name="connsiteY994" fmla="*/ 5794843 h 6478119"/>
              <a:gd name="connsiteX995" fmla="*/ 9575345 w 11885969"/>
              <a:gd name="connsiteY995" fmla="*/ 5888465 h 6478119"/>
              <a:gd name="connsiteX996" fmla="*/ 9574403 w 11885969"/>
              <a:gd name="connsiteY996" fmla="*/ 5910049 h 6478119"/>
              <a:gd name="connsiteX997" fmla="*/ 9571178 w 11885969"/>
              <a:gd name="connsiteY997" fmla="*/ 5926442 h 6478119"/>
              <a:gd name="connsiteX998" fmla="*/ 9570871 w 11885969"/>
              <a:gd name="connsiteY998" fmla="*/ 5984905 h 6478119"/>
              <a:gd name="connsiteX999" fmla="*/ 9576859 w 11885969"/>
              <a:gd name="connsiteY999" fmla="*/ 5989260 h 6478119"/>
              <a:gd name="connsiteX1000" fmla="*/ 9572503 w 11885969"/>
              <a:gd name="connsiteY1000" fmla="*/ 5995252 h 6478119"/>
              <a:gd name="connsiteX1001" fmla="*/ 9575769 w 11885969"/>
              <a:gd name="connsiteY1001" fmla="*/ 6015943 h 6478119"/>
              <a:gd name="connsiteX1002" fmla="*/ 9569779 w 11885969"/>
              <a:gd name="connsiteY1002" fmla="*/ 6011588 h 6478119"/>
              <a:gd name="connsiteX1003" fmla="*/ 9567439 w 11885969"/>
              <a:gd name="connsiteY1003" fmla="*/ 6009317 h 6478119"/>
              <a:gd name="connsiteX1004" fmla="*/ 9568146 w 11885969"/>
              <a:gd name="connsiteY1004" fmla="*/ 6001244 h 6478119"/>
              <a:gd name="connsiteX1005" fmla="*/ 9565085 w 11885969"/>
              <a:gd name="connsiteY1005" fmla="*/ 6007028 h 6478119"/>
              <a:gd name="connsiteX1006" fmla="*/ 9567439 w 11885969"/>
              <a:gd name="connsiteY1006" fmla="*/ 6009317 h 6478119"/>
              <a:gd name="connsiteX1007" fmla="*/ 9566461 w 11885969"/>
              <a:gd name="connsiteY1007" fmla="*/ 6020481 h 6478119"/>
              <a:gd name="connsiteX1008" fmla="*/ 9563239 w 11885969"/>
              <a:gd name="connsiteY1008" fmla="*/ 6070944 h 6478119"/>
              <a:gd name="connsiteX1009" fmla="*/ 9506825 w 11885969"/>
              <a:gd name="connsiteY1009" fmla="*/ 5930751 h 6478119"/>
              <a:gd name="connsiteX1010" fmla="*/ 9502145 w 11885969"/>
              <a:gd name="connsiteY1010" fmla="*/ 5906291 h 6478119"/>
              <a:gd name="connsiteX1011" fmla="*/ 9490736 w 11885969"/>
              <a:gd name="connsiteY1011" fmla="*/ 5885704 h 6478119"/>
              <a:gd name="connsiteX1012" fmla="*/ 9463052 w 11885969"/>
              <a:gd name="connsiteY1012" fmla="*/ 5816872 h 6478119"/>
              <a:gd name="connsiteX1013" fmla="*/ 9432558 w 11885969"/>
              <a:gd name="connsiteY1013" fmla="*/ 5865216 h 6478119"/>
              <a:gd name="connsiteX1014" fmla="*/ 9412804 w 11885969"/>
              <a:gd name="connsiteY1014" fmla="*/ 5875334 h 6478119"/>
              <a:gd name="connsiteX1015" fmla="*/ 9387460 w 11885969"/>
              <a:gd name="connsiteY1015" fmla="*/ 5842219 h 6478119"/>
              <a:gd name="connsiteX1016" fmla="*/ 9361179 w 11885969"/>
              <a:gd name="connsiteY1016" fmla="*/ 5794818 h 6478119"/>
              <a:gd name="connsiteX1017" fmla="*/ 9349946 w 11885969"/>
              <a:gd name="connsiteY1017" fmla="*/ 5783409 h 6478119"/>
              <a:gd name="connsiteX1018" fmla="*/ 9339381 w 11885969"/>
              <a:gd name="connsiteY1018" fmla="*/ 5798998 h 6478119"/>
              <a:gd name="connsiteX1019" fmla="*/ 9338370 w 11885969"/>
              <a:gd name="connsiteY1019" fmla="*/ 5817274 h 6478119"/>
              <a:gd name="connsiteX1020" fmla="*/ 9334177 w 11885969"/>
              <a:gd name="connsiteY1020" fmla="*/ 5955515 h 6478119"/>
              <a:gd name="connsiteX1021" fmla="*/ 9297648 w 11885969"/>
              <a:gd name="connsiteY1021" fmla="*/ 5995975 h 6478119"/>
              <a:gd name="connsiteX1022" fmla="*/ 9277153 w 11885969"/>
              <a:gd name="connsiteY1022" fmla="*/ 6011661 h 6478119"/>
              <a:gd name="connsiteX1023" fmla="*/ 9274468 w 11885969"/>
              <a:gd name="connsiteY1023" fmla="*/ 6021218 h 6478119"/>
              <a:gd name="connsiteX1024" fmla="*/ 9236904 w 11885969"/>
              <a:gd name="connsiteY1024" fmla="*/ 6037465 h 6478119"/>
              <a:gd name="connsiteX1025" fmla="*/ 9227053 w 11885969"/>
              <a:gd name="connsiteY1025" fmla="*/ 6004995 h 6478119"/>
              <a:gd name="connsiteX1026" fmla="*/ 9219375 w 11885969"/>
              <a:gd name="connsiteY1026" fmla="*/ 5870841 h 6478119"/>
              <a:gd name="connsiteX1027" fmla="*/ 9198956 w 11885969"/>
              <a:gd name="connsiteY1027" fmla="*/ 5853960 h 6478119"/>
              <a:gd name="connsiteX1028" fmla="*/ 9185236 w 11885969"/>
              <a:gd name="connsiteY1028" fmla="*/ 5871963 h 6478119"/>
              <a:gd name="connsiteX1029" fmla="*/ 9176267 w 11885969"/>
              <a:gd name="connsiteY1029" fmla="*/ 5928837 h 6478119"/>
              <a:gd name="connsiteX1030" fmla="*/ 9157351 w 11885969"/>
              <a:gd name="connsiteY1030" fmla="*/ 5943316 h 6478119"/>
              <a:gd name="connsiteX1031" fmla="*/ 9158730 w 11885969"/>
              <a:gd name="connsiteY1031" fmla="*/ 5922256 h 6478119"/>
              <a:gd name="connsiteX1032" fmla="*/ 9163361 w 11885969"/>
              <a:gd name="connsiteY1032" fmla="*/ 5908709 h 6478119"/>
              <a:gd name="connsiteX1033" fmla="*/ 9131343 w 11885969"/>
              <a:gd name="connsiteY1033" fmla="*/ 5883202 h 6478119"/>
              <a:gd name="connsiteX1034" fmla="*/ 9115381 w 11885969"/>
              <a:gd name="connsiteY1034" fmla="*/ 5875414 h 6478119"/>
              <a:gd name="connsiteX1035" fmla="*/ 9098439 w 11885969"/>
              <a:gd name="connsiteY1035" fmla="*/ 5768355 h 6478119"/>
              <a:gd name="connsiteX1036" fmla="*/ 9105243 w 11885969"/>
              <a:gd name="connsiteY1036" fmla="*/ 5653123 h 6478119"/>
              <a:gd name="connsiteX1037" fmla="*/ 9100814 w 11885969"/>
              <a:gd name="connsiteY1037" fmla="*/ 5526483 h 6478119"/>
              <a:gd name="connsiteX1038" fmla="*/ 9103031 w 11885969"/>
              <a:gd name="connsiteY1038" fmla="*/ 5509783 h 6478119"/>
              <a:gd name="connsiteX1039" fmla="*/ 9122597 w 11885969"/>
              <a:gd name="connsiteY1039" fmla="*/ 5319772 h 6478119"/>
              <a:gd name="connsiteX1040" fmla="*/ 9106809 w 11885969"/>
              <a:gd name="connsiteY1040" fmla="*/ 5289345 h 6478119"/>
              <a:gd name="connsiteX1041" fmla="*/ 9082055 w 11885969"/>
              <a:gd name="connsiteY1041" fmla="*/ 5315792 h 6478119"/>
              <a:gd name="connsiteX1042" fmla="*/ 9069234 w 11885969"/>
              <a:gd name="connsiteY1042" fmla="*/ 5369676 h 6478119"/>
              <a:gd name="connsiteX1043" fmla="*/ 9068839 w 11885969"/>
              <a:gd name="connsiteY1043" fmla="*/ 5375091 h 6478119"/>
              <a:gd name="connsiteX1044" fmla="*/ 9070106 w 11885969"/>
              <a:gd name="connsiteY1044" fmla="*/ 5378241 h 6478119"/>
              <a:gd name="connsiteX1045" fmla="*/ 9068859 w 11885969"/>
              <a:gd name="connsiteY1045" fmla="*/ 5406786 h 6478119"/>
              <a:gd name="connsiteX1046" fmla="*/ 9072837 w 11885969"/>
              <a:gd name="connsiteY1046" fmla="*/ 5427870 h 6478119"/>
              <a:gd name="connsiteX1047" fmla="*/ 9069881 w 11885969"/>
              <a:gd name="connsiteY1047" fmla="*/ 5450137 h 6478119"/>
              <a:gd name="connsiteX1048" fmla="*/ 9066789 w 11885969"/>
              <a:gd name="connsiteY1048" fmla="*/ 5451378 h 6478119"/>
              <a:gd name="connsiteX1049" fmla="*/ 9066348 w 11885969"/>
              <a:gd name="connsiteY1049" fmla="*/ 5504301 h 6478119"/>
              <a:gd name="connsiteX1050" fmla="*/ 9046065 w 11885969"/>
              <a:gd name="connsiteY1050" fmla="*/ 5615504 h 6478119"/>
              <a:gd name="connsiteX1051" fmla="*/ 9029539 w 11885969"/>
              <a:gd name="connsiteY1051" fmla="*/ 5600647 h 6478119"/>
              <a:gd name="connsiteX1052" fmla="*/ 9018672 w 11885969"/>
              <a:gd name="connsiteY1052" fmla="*/ 5790015 h 6478119"/>
              <a:gd name="connsiteX1053" fmla="*/ 8998467 w 11885969"/>
              <a:gd name="connsiteY1053" fmla="*/ 6000853 h 6478119"/>
              <a:gd name="connsiteX1054" fmla="*/ 8972040 w 11885969"/>
              <a:gd name="connsiteY1054" fmla="*/ 5997009 h 6478119"/>
              <a:gd name="connsiteX1055" fmla="*/ 8962698 w 11885969"/>
              <a:gd name="connsiteY1055" fmla="*/ 6018481 h 6478119"/>
              <a:gd name="connsiteX1056" fmla="*/ 8956630 w 11885969"/>
              <a:gd name="connsiteY1056" fmla="*/ 6003071 h 6478119"/>
              <a:gd name="connsiteX1057" fmla="*/ 8956072 w 11885969"/>
              <a:gd name="connsiteY1057" fmla="*/ 5992612 h 6478119"/>
              <a:gd name="connsiteX1058" fmla="*/ 8949446 w 11885969"/>
              <a:gd name="connsiteY1058" fmla="*/ 5966742 h 6478119"/>
              <a:gd name="connsiteX1059" fmla="*/ 8959905 w 11885969"/>
              <a:gd name="connsiteY1059" fmla="*/ 5966187 h 6478119"/>
              <a:gd name="connsiteX1060" fmla="*/ 8964297 w 11885969"/>
              <a:gd name="connsiteY1060" fmla="*/ 5950222 h 6478119"/>
              <a:gd name="connsiteX1061" fmla="*/ 8970364 w 11885969"/>
              <a:gd name="connsiteY1061" fmla="*/ 5965633 h 6478119"/>
              <a:gd name="connsiteX1062" fmla="*/ 8970923 w 11885969"/>
              <a:gd name="connsiteY1062" fmla="*/ 5976091 h 6478119"/>
              <a:gd name="connsiteX1063" fmla="*/ 8980189 w 11885969"/>
              <a:gd name="connsiteY1063" fmla="*/ 5854985 h 6478119"/>
              <a:gd name="connsiteX1064" fmla="*/ 8996563 w 11885969"/>
              <a:gd name="connsiteY1064" fmla="*/ 5670569 h 6478119"/>
              <a:gd name="connsiteX1065" fmla="*/ 9019638 w 11885969"/>
              <a:gd name="connsiteY1065" fmla="*/ 5611660 h 6478119"/>
              <a:gd name="connsiteX1066" fmla="*/ 9005269 w 11885969"/>
              <a:gd name="connsiteY1066" fmla="*/ 5539003 h 6478119"/>
              <a:gd name="connsiteX1067" fmla="*/ 9015373 w 11885969"/>
              <a:gd name="connsiteY1067" fmla="*/ 5501103 h 6478119"/>
              <a:gd name="connsiteX1068" fmla="*/ 9017033 w 11885969"/>
              <a:gd name="connsiteY1068" fmla="*/ 5488496 h 6478119"/>
              <a:gd name="connsiteX1069" fmla="*/ 8994343 w 11885969"/>
              <a:gd name="connsiteY1069" fmla="*/ 5581715 h 6478119"/>
              <a:gd name="connsiteX1070" fmla="*/ 8974645 w 11885969"/>
              <a:gd name="connsiteY1070" fmla="*/ 5698064 h 6478119"/>
              <a:gd name="connsiteX1071" fmla="*/ 8930723 w 11885969"/>
              <a:gd name="connsiteY1071" fmla="*/ 5794193 h 6478119"/>
              <a:gd name="connsiteX1072" fmla="*/ 8920623 w 11885969"/>
              <a:gd name="connsiteY1072" fmla="*/ 5816925 h 6478119"/>
              <a:gd name="connsiteX1073" fmla="*/ 8892293 w 11885969"/>
              <a:gd name="connsiteY1073" fmla="*/ 5923627 h 6478119"/>
              <a:gd name="connsiteX1074" fmla="*/ 8868768 w 11885969"/>
              <a:gd name="connsiteY1074" fmla="*/ 5994145 h 6478119"/>
              <a:gd name="connsiteX1075" fmla="*/ 8846795 w 11885969"/>
              <a:gd name="connsiteY1075" fmla="*/ 6020963 h 6478119"/>
              <a:gd name="connsiteX1076" fmla="*/ 8820810 w 11885969"/>
              <a:gd name="connsiteY1076" fmla="*/ 6003342 h 6478119"/>
              <a:gd name="connsiteX1077" fmla="*/ 8803869 w 11885969"/>
              <a:gd name="connsiteY1077" fmla="*/ 5896282 h 6478119"/>
              <a:gd name="connsiteX1078" fmla="*/ 8759947 w 11885969"/>
              <a:gd name="connsiteY1078" fmla="*/ 5992412 h 6478119"/>
              <a:gd name="connsiteX1079" fmla="*/ 8750587 w 11885969"/>
              <a:gd name="connsiteY1079" fmla="*/ 6009577 h 6478119"/>
              <a:gd name="connsiteX1080" fmla="*/ 8739355 w 11885969"/>
              <a:gd name="connsiteY1080" fmla="*/ 5998169 h 6478119"/>
              <a:gd name="connsiteX1081" fmla="*/ 8719035 w 11885969"/>
              <a:gd name="connsiteY1081" fmla="*/ 5991216 h 6478119"/>
              <a:gd name="connsiteX1082" fmla="*/ 8714871 w 11885969"/>
              <a:gd name="connsiteY1082" fmla="*/ 6011907 h 6478119"/>
              <a:gd name="connsiteX1083" fmla="*/ 8709599 w 11885969"/>
              <a:gd name="connsiteY1083" fmla="*/ 6040947 h 6478119"/>
              <a:gd name="connsiteX1084" fmla="*/ 8671937 w 11885969"/>
              <a:gd name="connsiteY1084" fmla="*/ 6047266 h 6478119"/>
              <a:gd name="connsiteX1085" fmla="*/ 8685560 w 11885969"/>
              <a:gd name="connsiteY1085" fmla="*/ 6019336 h 6478119"/>
              <a:gd name="connsiteX1086" fmla="*/ 8693811 w 11885969"/>
              <a:gd name="connsiteY1086" fmla="*/ 6010520 h 6478119"/>
              <a:gd name="connsiteX1087" fmla="*/ 8672014 w 11885969"/>
              <a:gd name="connsiteY1087" fmla="*/ 6014701 h 6478119"/>
              <a:gd name="connsiteX1088" fmla="*/ 8655585 w 11885969"/>
              <a:gd name="connsiteY1088" fmla="*/ 5999770 h 6478119"/>
              <a:gd name="connsiteX1089" fmla="*/ 8653073 w 11885969"/>
              <a:gd name="connsiteY1089" fmla="*/ 5986687 h 6478119"/>
              <a:gd name="connsiteX1090" fmla="*/ 8610266 w 11885969"/>
              <a:gd name="connsiteY1090" fmla="*/ 5914427 h 6478119"/>
              <a:gd name="connsiteX1091" fmla="*/ 8574136 w 11885969"/>
              <a:gd name="connsiteY1091" fmla="*/ 5834554 h 6478119"/>
              <a:gd name="connsiteX1092" fmla="*/ 8566797 w 11885969"/>
              <a:gd name="connsiteY1092" fmla="*/ 5815166 h 6478119"/>
              <a:gd name="connsiteX1093" fmla="*/ 8542831 w 11885969"/>
              <a:gd name="connsiteY1093" fmla="*/ 5760992 h 6478119"/>
              <a:gd name="connsiteX1094" fmla="*/ 8512020 w 11885969"/>
              <a:gd name="connsiteY1094" fmla="*/ 5737062 h 6478119"/>
              <a:gd name="connsiteX1095" fmla="*/ 8495492 w 11885969"/>
              <a:gd name="connsiteY1095" fmla="*/ 5712203 h 6478119"/>
              <a:gd name="connsiteX1096" fmla="*/ 8486209 w 11885969"/>
              <a:gd name="connsiteY1096" fmla="*/ 5696804 h 6478119"/>
              <a:gd name="connsiteX1097" fmla="*/ 8479434 w 11885969"/>
              <a:gd name="connsiteY1097" fmla="*/ 5694487 h 6478119"/>
              <a:gd name="connsiteX1098" fmla="*/ 8473275 w 11885969"/>
              <a:gd name="connsiteY1098" fmla="*/ 5668883 h 6478119"/>
              <a:gd name="connsiteX1099" fmla="*/ 8468462 w 11885969"/>
              <a:gd name="connsiteY1099" fmla="*/ 5663817 h 6478119"/>
              <a:gd name="connsiteX1100" fmla="*/ 8462779 w 11885969"/>
              <a:gd name="connsiteY1100" fmla="*/ 5686628 h 6478119"/>
              <a:gd name="connsiteX1101" fmla="*/ 8467155 w 11885969"/>
              <a:gd name="connsiteY1101" fmla="*/ 5714387 h 6478119"/>
              <a:gd name="connsiteX1102" fmla="*/ 8464412 w 11885969"/>
              <a:gd name="connsiteY1102" fmla="*/ 5722439 h 6478119"/>
              <a:gd name="connsiteX1103" fmla="*/ 8446239 w 11885969"/>
              <a:gd name="connsiteY1103" fmla="*/ 5769639 h 6478119"/>
              <a:gd name="connsiteX1104" fmla="*/ 8436172 w 11885969"/>
              <a:gd name="connsiteY1104" fmla="*/ 5785244 h 6478119"/>
              <a:gd name="connsiteX1105" fmla="*/ 8395301 w 11885969"/>
              <a:gd name="connsiteY1105" fmla="*/ 5768699 h 6478119"/>
              <a:gd name="connsiteX1106" fmla="*/ 8400892 w 11885969"/>
              <a:gd name="connsiteY1106" fmla="*/ 5760029 h 6478119"/>
              <a:gd name="connsiteX1107" fmla="*/ 8414817 w 11885969"/>
              <a:gd name="connsiteY1107" fmla="*/ 5734639 h 6478119"/>
              <a:gd name="connsiteX1108" fmla="*/ 8424771 w 11885969"/>
              <a:gd name="connsiteY1108" fmla="*/ 5711599 h 6478119"/>
              <a:gd name="connsiteX1109" fmla="*/ 8418903 w 11885969"/>
              <a:gd name="connsiteY1109" fmla="*/ 5663621 h 6478119"/>
              <a:gd name="connsiteX1110" fmla="*/ 8399054 w 11885969"/>
              <a:gd name="connsiteY1110" fmla="*/ 5675367 h 6478119"/>
              <a:gd name="connsiteX1111" fmla="*/ 8386249 w 11885969"/>
              <a:gd name="connsiteY1111" fmla="*/ 5699024 h 6478119"/>
              <a:gd name="connsiteX1112" fmla="*/ 8356385 w 11885969"/>
              <a:gd name="connsiteY1112" fmla="*/ 5768145 h 6478119"/>
              <a:gd name="connsiteX1113" fmla="*/ 8374555 w 11885969"/>
              <a:gd name="connsiteY1113" fmla="*/ 5797054 h 6478119"/>
              <a:gd name="connsiteX1114" fmla="*/ 8346707 w 11885969"/>
              <a:gd name="connsiteY1114" fmla="*/ 5847835 h 6478119"/>
              <a:gd name="connsiteX1115" fmla="*/ 8341003 w 11885969"/>
              <a:gd name="connsiteY1115" fmla="*/ 5849066 h 6478119"/>
              <a:gd name="connsiteX1116" fmla="*/ 8357721 w 11885969"/>
              <a:gd name="connsiteY1116" fmla="*/ 5857393 h 6478119"/>
              <a:gd name="connsiteX1117" fmla="*/ 8369966 w 11885969"/>
              <a:gd name="connsiteY1117" fmla="*/ 5872658 h 6478119"/>
              <a:gd name="connsiteX1118" fmla="*/ 8351960 w 11885969"/>
              <a:gd name="connsiteY1118" fmla="*/ 5892960 h 6478119"/>
              <a:gd name="connsiteX1119" fmla="*/ 8318465 w 11885969"/>
              <a:gd name="connsiteY1119" fmla="*/ 5910638 h 6478119"/>
              <a:gd name="connsiteX1120" fmla="*/ 8298950 w 11885969"/>
              <a:gd name="connsiteY1120" fmla="*/ 5944696 h 6478119"/>
              <a:gd name="connsiteX1121" fmla="*/ 8301459 w 11885969"/>
              <a:gd name="connsiteY1121" fmla="*/ 6073983 h 6478119"/>
              <a:gd name="connsiteX1122" fmla="*/ 8300001 w 11885969"/>
              <a:gd name="connsiteY1122" fmla="*/ 6129511 h 6478119"/>
              <a:gd name="connsiteX1123" fmla="*/ 8278137 w 11885969"/>
              <a:gd name="connsiteY1123" fmla="*/ 6159599 h 6478119"/>
              <a:gd name="connsiteX1124" fmla="*/ 8258234 w 11885969"/>
              <a:gd name="connsiteY1124" fmla="*/ 6129575 h 6478119"/>
              <a:gd name="connsiteX1125" fmla="*/ 8258123 w 11885969"/>
              <a:gd name="connsiteY1125" fmla="*/ 6122137 h 6478119"/>
              <a:gd name="connsiteX1126" fmla="*/ 8247341 w 11885969"/>
              <a:gd name="connsiteY1126" fmla="*/ 5975238 h 6478119"/>
              <a:gd name="connsiteX1127" fmla="*/ 8220732 w 11885969"/>
              <a:gd name="connsiteY1127" fmla="*/ 5879508 h 6478119"/>
              <a:gd name="connsiteX1128" fmla="*/ 8212066 w 11885969"/>
              <a:gd name="connsiteY1128" fmla="*/ 5873918 h 6478119"/>
              <a:gd name="connsiteX1129" fmla="*/ 8208207 w 11885969"/>
              <a:gd name="connsiteY1129" fmla="*/ 5883704 h 6478119"/>
              <a:gd name="connsiteX1130" fmla="*/ 8202950 w 11885969"/>
              <a:gd name="connsiteY1130" fmla="*/ 5914684 h 6478119"/>
              <a:gd name="connsiteX1131" fmla="*/ 8185724 w 11885969"/>
              <a:gd name="connsiteY1131" fmla="*/ 5987048 h 6478119"/>
              <a:gd name="connsiteX1132" fmla="*/ 8193150 w 11885969"/>
              <a:gd name="connsiteY1132" fmla="*/ 6139150 h 6478119"/>
              <a:gd name="connsiteX1133" fmla="*/ 8201645 w 11885969"/>
              <a:gd name="connsiteY1133" fmla="*/ 6171636 h 6478119"/>
              <a:gd name="connsiteX1134" fmla="*/ 8217293 w 11885969"/>
              <a:gd name="connsiteY1134" fmla="*/ 6299579 h 6478119"/>
              <a:gd name="connsiteX1135" fmla="*/ 8173735 w 11885969"/>
              <a:gd name="connsiteY1135" fmla="*/ 6332859 h 6478119"/>
              <a:gd name="connsiteX1136" fmla="*/ 8160707 w 11885969"/>
              <a:gd name="connsiteY1136" fmla="*/ 6341641 h 6478119"/>
              <a:gd name="connsiteX1137" fmla="*/ 8126881 w 11885969"/>
              <a:gd name="connsiteY1137" fmla="*/ 6337006 h 6478119"/>
              <a:gd name="connsiteX1138" fmla="*/ 8115419 w 11885969"/>
              <a:gd name="connsiteY1138" fmla="*/ 6297697 h 6478119"/>
              <a:gd name="connsiteX1139" fmla="*/ 8119727 w 11885969"/>
              <a:gd name="connsiteY1139" fmla="*/ 6241552 h 6478119"/>
              <a:gd name="connsiteX1140" fmla="*/ 8113802 w 11885969"/>
              <a:gd name="connsiteY1140" fmla="*/ 6227908 h 6478119"/>
              <a:gd name="connsiteX1141" fmla="*/ 8098988 w 11885969"/>
              <a:gd name="connsiteY1141" fmla="*/ 6193800 h 6478119"/>
              <a:gd name="connsiteX1142" fmla="*/ 8098543 w 11885969"/>
              <a:gd name="connsiteY1142" fmla="*/ 6164051 h 6478119"/>
              <a:gd name="connsiteX1143" fmla="*/ 8064889 w 11885969"/>
              <a:gd name="connsiteY1143" fmla="*/ 6056410 h 6478119"/>
              <a:gd name="connsiteX1144" fmla="*/ 8026487 w 11885969"/>
              <a:gd name="connsiteY1144" fmla="*/ 5899060 h 6478119"/>
              <a:gd name="connsiteX1145" fmla="*/ 8004183 w 11885969"/>
              <a:gd name="connsiteY1145" fmla="*/ 5823292 h 6478119"/>
              <a:gd name="connsiteX1146" fmla="*/ 7992051 w 11885969"/>
              <a:gd name="connsiteY1146" fmla="*/ 5815465 h 6478119"/>
              <a:gd name="connsiteX1147" fmla="*/ 7951067 w 11885969"/>
              <a:gd name="connsiteY1147" fmla="*/ 5791484 h 6478119"/>
              <a:gd name="connsiteX1148" fmla="*/ 7926578 w 11885969"/>
              <a:gd name="connsiteY1148" fmla="*/ 5760957 h 6478119"/>
              <a:gd name="connsiteX1149" fmla="*/ 7909750 w 11885969"/>
              <a:gd name="connsiteY1149" fmla="*/ 5745191 h 6478119"/>
              <a:gd name="connsiteX1150" fmla="*/ 7876711 w 11885969"/>
              <a:gd name="connsiteY1150" fmla="*/ 5640402 h 6478119"/>
              <a:gd name="connsiteX1151" fmla="*/ 7880852 w 11885969"/>
              <a:gd name="connsiteY1151" fmla="*/ 5611156 h 6478119"/>
              <a:gd name="connsiteX1152" fmla="*/ 7880014 w 11885969"/>
              <a:gd name="connsiteY1152" fmla="*/ 5593429 h 6478119"/>
              <a:gd name="connsiteX1153" fmla="*/ 7856978 w 11885969"/>
              <a:gd name="connsiteY1153" fmla="*/ 5583479 h 6478119"/>
              <a:gd name="connsiteX1154" fmla="*/ 7847920 w 11885969"/>
              <a:gd name="connsiteY1154" fmla="*/ 5589912 h 6478119"/>
              <a:gd name="connsiteX1155" fmla="*/ 7842995 w 11885969"/>
              <a:gd name="connsiteY1155" fmla="*/ 5643205 h 6478119"/>
              <a:gd name="connsiteX1156" fmla="*/ 7845392 w 11885969"/>
              <a:gd name="connsiteY1156" fmla="*/ 5765053 h 6478119"/>
              <a:gd name="connsiteX1157" fmla="*/ 7865798 w 11885969"/>
              <a:gd name="connsiteY1157" fmla="*/ 5790493 h 6478119"/>
              <a:gd name="connsiteX1158" fmla="*/ 7880784 w 11885969"/>
              <a:gd name="connsiteY1158" fmla="*/ 5797704 h 6478119"/>
              <a:gd name="connsiteX1159" fmla="*/ 7871221 w 11885969"/>
              <a:gd name="connsiteY1159" fmla="*/ 5808723 h 6478119"/>
              <a:gd name="connsiteX1160" fmla="*/ 7858415 w 11885969"/>
              <a:gd name="connsiteY1160" fmla="*/ 5832378 h 6478119"/>
              <a:gd name="connsiteX1161" fmla="*/ 7880274 w 11885969"/>
              <a:gd name="connsiteY1161" fmla="*/ 5878397 h 6478119"/>
              <a:gd name="connsiteX1162" fmla="*/ 7888549 w 11885969"/>
              <a:gd name="connsiteY1162" fmla="*/ 5896009 h 6478119"/>
              <a:gd name="connsiteX1163" fmla="*/ 7888824 w 11885969"/>
              <a:gd name="connsiteY1163" fmla="*/ 5952656 h 6478119"/>
              <a:gd name="connsiteX1164" fmla="*/ 7847222 w 11885969"/>
              <a:gd name="connsiteY1164" fmla="*/ 6001930 h 6478119"/>
              <a:gd name="connsiteX1165" fmla="*/ 7817083 w 11885969"/>
              <a:gd name="connsiteY1165" fmla="*/ 6014406 h 6478119"/>
              <a:gd name="connsiteX1166" fmla="*/ 7805846 w 11885969"/>
              <a:gd name="connsiteY1166" fmla="*/ 5989970 h 6478119"/>
              <a:gd name="connsiteX1167" fmla="*/ 7758890 w 11885969"/>
              <a:gd name="connsiteY1167" fmla="*/ 5834466 h 6478119"/>
              <a:gd name="connsiteX1168" fmla="*/ 7722385 w 11885969"/>
              <a:gd name="connsiteY1168" fmla="*/ 5727442 h 6478119"/>
              <a:gd name="connsiteX1169" fmla="*/ 7722162 w 11885969"/>
              <a:gd name="connsiteY1169" fmla="*/ 5712569 h 6478119"/>
              <a:gd name="connsiteX1170" fmla="*/ 7718361 w 11885969"/>
              <a:gd name="connsiteY1170" fmla="*/ 5688020 h 6478119"/>
              <a:gd name="connsiteX1171" fmla="*/ 7704999 w 11885969"/>
              <a:gd name="connsiteY1171" fmla="*/ 5674488 h 6478119"/>
              <a:gd name="connsiteX1172" fmla="*/ 7674198 w 11885969"/>
              <a:gd name="connsiteY1172" fmla="*/ 5566233 h 6478119"/>
              <a:gd name="connsiteX1173" fmla="*/ 7655138 w 11885969"/>
              <a:gd name="connsiteY1173" fmla="*/ 5477829 h 6478119"/>
              <a:gd name="connsiteX1174" fmla="*/ 7633782 w 11885969"/>
              <a:gd name="connsiteY1174" fmla="*/ 5427225 h 6478119"/>
              <a:gd name="connsiteX1175" fmla="*/ 7597494 w 11885969"/>
              <a:gd name="connsiteY1175" fmla="*/ 5411183 h 6478119"/>
              <a:gd name="connsiteX1176" fmla="*/ 7584689 w 11885969"/>
              <a:gd name="connsiteY1176" fmla="*/ 5434839 h 6478119"/>
              <a:gd name="connsiteX1177" fmla="*/ 7594526 w 11885969"/>
              <a:gd name="connsiteY1177" fmla="*/ 5480467 h 6478119"/>
              <a:gd name="connsiteX1178" fmla="*/ 7580995 w 11885969"/>
              <a:gd name="connsiteY1178" fmla="*/ 5493835 h 6478119"/>
              <a:gd name="connsiteX1179" fmla="*/ 7572663 w 11885969"/>
              <a:gd name="connsiteY1179" fmla="*/ 5510557 h 6478119"/>
              <a:gd name="connsiteX1180" fmla="*/ 7563101 w 11885969"/>
              <a:gd name="connsiteY1180" fmla="*/ 5521575 h 6478119"/>
              <a:gd name="connsiteX1181" fmla="*/ 7576967 w 11885969"/>
              <a:gd name="connsiteY1181" fmla="*/ 5530521 h 6478119"/>
              <a:gd name="connsiteX1182" fmla="*/ 7598604 w 11885969"/>
              <a:gd name="connsiteY1182" fmla="*/ 5561663 h 6478119"/>
              <a:gd name="connsiteX1183" fmla="*/ 7598938 w 11885969"/>
              <a:gd name="connsiteY1183" fmla="*/ 5583975 h 6478119"/>
              <a:gd name="connsiteX1184" fmla="*/ 7646123 w 11885969"/>
              <a:gd name="connsiteY1184" fmla="*/ 5678247 h 6478119"/>
              <a:gd name="connsiteX1185" fmla="*/ 7611340 w 11885969"/>
              <a:gd name="connsiteY1185" fmla="*/ 5724555 h 6478119"/>
              <a:gd name="connsiteX1186" fmla="*/ 7597697 w 11885969"/>
              <a:gd name="connsiteY1186" fmla="*/ 5730485 h 6478119"/>
              <a:gd name="connsiteX1187" fmla="*/ 7572425 w 11885969"/>
              <a:gd name="connsiteY1187" fmla="*/ 5724002 h 6478119"/>
              <a:gd name="connsiteX1188" fmla="*/ 7530106 w 11885969"/>
              <a:gd name="connsiteY1188" fmla="*/ 5610774 h 6478119"/>
              <a:gd name="connsiteX1189" fmla="*/ 7499300 w 11885969"/>
              <a:gd name="connsiteY1189" fmla="*/ 5578626 h 6478119"/>
              <a:gd name="connsiteX1190" fmla="*/ 7481518 w 11885969"/>
              <a:gd name="connsiteY1190" fmla="*/ 5613802 h 6478119"/>
              <a:gd name="connsiteX1191" fmla="*/ 7451209 w 11885969"/>
              <a:gd name="connsiteY1191" fmla="*/ 5653175 h 6478119"/>
              <a:gd name="connsiteX1192" fmla="*/ 7416597 w 11885969"/>
              <a:gd name="connsiteY1192" fmla="*/ 5672587 h 6478119"/>
              <a:gd name="connsiteX1193" fmla="*/ 7355034 w 11885969"/>
              <a:gd name="connsiteY1193" fmla="*/ 5726167 h 6478119"/>
              <a:gd name="connsiteX1194" fmla="*/ 7324561 w 11885969"/>
              <a:gd name="connsiteY1194" fmla="*/ 5716332 h 6478119"/>
              <a:gd name="connsiteX1195" fmla="*/ 7289792 w 11885969"/>
              <a:gd name="connsiteY1195" fmla="*/ 5610427 h 6478119"/>
              <a:gd name="connsiteX1196" fmla="*/ 7299803 w 11885969"/>
              <a:gd name="connsiteY1196" fmla="*/ 5553050 h 6478119"/>
              <a:gd name="connsiteX1197" fmla="*/ 7303046 w 11885969"/>
              <a:gd name="connsiteY1197" fmla="*/ 5540413 h 6478119"/>
              <a:gd name="connsiteX1198" fmla="*/ 7282586 w 11885969"/>
              <a:gd name="connsiteY1198" fmla="*/ 5473201 h 6478119"/>
              <a:gd name="connsiteX1199" fmla="*/ 7247021 w 11885969"/>
              <a:gd name="connsiteY1199" fmla="*/ 5543555 h 6478119"/>
              <a:gd name="connsiteX1200" fmla="*/ 7234496 w 11885969"/>
              <a:gd name="connsiteY1200" fmla="*/ 5547750 h 6478119"/>
              <a:gd name="connsiteX1201" fmla="*/ 7232541 w 11885969"/>
              <a:gd name="connsiteY1201" fmla="*/ 5531758 h 6478119"/>
              <a:gd name="connsiteX1202" fmla="*/ 7243108 w 11885969"/>
              <a:gd name="connsiteY1202" fmla="*/ 5511569 h 6478119"/>
              <a:gd name="connsiteX1203" fmla="*/ 7238524 w 11885969"/>
              <a:gd name="connsiteY1203" fmla="*/ 5511068 h 6478119"/>
              <a:gd name="connsiteX1204" fmla="*/ 7192616 w 11885969"/>
              <a:gd name="connsiteY1204" fmla="*/ 5540377 h 6478119"/>
              <a:gd name="connsiteX1205" fmla="*/ 7195691 w 11885969"/>
              <a:gd name="connsiteY1205" fmla="*/ 5554636 h 6478119"/>
              <a:gd name="connsiteX1206" fmla="*/ 7205082 w 11885969"/>
              <a:gd name="connsiteY1206" fmla="*/ 5570515 h 6478119"/>
              <a:gd name="connsiteX1207" fmla="*/ 7177627 w 11885969"/>
              <a:gd name="connsiteY1207" fmla="*/ 5609273 h 6478119"/>
              <a:gd name="connsiteX1208" fmla="*/ 7174495 w 11885969"/>
              <a:gd name="connsiteY1208" fmla="*/ 5629348 h 6478119"/>
              <a:gd name="connsiteX1209" fmla="*/ 7177569 w 11885969"/>
              <a:gd name="connsiteY1209" fmla="*/ 5643608 h 6478119"/>
              <a:gd name="connsiteX1210" fmla="*/ 7155874 w 11885969"/>
              <a:gd name="connsiteY1210" fmla="*/ 5646799 h 6478119"/>
              <a:gd name="connsiteX1211" fmla="*/ 7148215 w 11885969"/>
              <a:gd name="connsiteY1211" fmla="*/ 5632038 h 6478119"/>
              <a:gd name="connsiteX1212" fmla="*/ 7144082 w 11885969"/>
              <a:gd name="connsiteY1212" fmla="*/ 5585177 h 6478119"/>
              <a:gd name="connsiteX1213" fmla="*/ 7132723 w 11885969"/>
              <a:gd name="connsiteY1213" fmla="*/ 5705520 h 6478119"/>
              <a:gd name="connsiteX1214" fmla="*/ 7144914 w 11885969"/>
              <a:gd name="connsiteY1214" fmla="*/ 5679011 h 6478119"/>
              <a:gd name="connsiteX1215" fmla="*/ 7164652 w 11885969"/>
              <a:gd name="connsiteY1215" fmla="*/ 5659827 h 6478119"/>
              <a:gd name="connsiteX1216" fmla="*/ 7176505 w 11885969"/>
              <a:gd name="connsiteY1216" fmla="*/ 5687113 h 6478119"/>
              <a:gd name="connsiteX1217" fmla="*/ 7127179 w 11885969"/>
              <a:gd name="connsiteY1217" fmla="*/ 5832067 h 6478119"/>
              <a:gd name="connsiteX1218" fmla="*/ 7064051 w 11885969"/>
              <a:gd name="connsiteY1218" fmla="*/ 5857635 h 6478119"/>
              <a:gd name="connsiteX1219" fmla="*/ 7044540 w 11885969"/>
              <a:gd name="connsiteY1219" fmla="*/ 5815587 h 6478119"/>
              <a:gd name="connsiteX1220" fmla="*/ 7037999 w 11885969"/>
              <a:gd name="connsiteY1220" fmla="*/ 5799090 h 6478119"/>
              <a:gd name="connsiteX1221" fmla="*/ 7024974 w 11885969"/>
              <a:gd name="connsiteY1221" fmla="*/ 5731766 h 6478119"/>
              <a:gd name="connsiteX1222" fmla="*/ 7051484 w 11885969"/>
              <a:gd name="connsiteY1222" fmla="*/ 5667843 h 6478119"/>
              <a:gd name="connsiteX1223" fmla="*/ 7048911 w 11885969"/>
              <a:gd name="connsiteY1223" fmla="*/ 5648999 h 6478119"/>
              <a:gd name="connsiteX1224" fmla="*/ 7037728 w 11885969"/>
              <a:gd name="connsiteY1224" fmla="*/ 5666337 h 6478119"/>
              <a:gd name="connsiteX1225" fmla="*/ 7029284 w 11885969"/>
              <a:gd name="connsiteY1225" fmla="*/ 5675621 h 6478119"/>
              <a:gd name="connsiteX1226" fmla="*/ 7025252 w 11885969"/>
              <a:gd name="connsiteY1226" fmla="*/ 5671158 h 6478119"/>
              <a:gd name="connsiteX1227" fmla="*/ 7023449 w 11885969"/>
              <a:gd name="connsiteY1227" fmla="*/ 5675643 h 6478119"/>
              <a:gd name="connsiteX1228" fmla="*/ 7008016 w 11885969"/>
              <a:gd name="connsiteY1228" fmla="*/ 5680706 h 6478119"/>
              <a:gd name="connsiteX1229" fmla="*/ 7003311 w 11885969"/>
              <a:gd name="connsiteY1229" fmla="*/ 5694571 h 6478119"/>
              <a:gd name="connsiteX1230" fmla="*/ 7012097 w 11885969"/>
              <a:gd name="connsiteY1230" fmla="*/ 5749296 h 6478119"/>
              <a:gd name="connsiteX1231" fmla="*/ 7004049 w 11885969"/>
              <a:gd name="connsiteY1231" fmla="*/ 5788787 h 6478119"/>
              <a:gd name="connsiteX1232" fmla="*/ 6971243 w 11885969"/>
              <a:gd name="connsiteY1232" fmla="*/ 5796081 h 6478119"/>
              <a:gd name="connsiteX1233" fmla="*/ 6957749 w 11885969"/>
              <a:gd name="connsiteY1233" fmla="*/ 5788525 h 6478119"/>
              <a:gd name="connsiteX1234" fmla="*/ 6912317 w 11885969"/>
              <a:gd name="connsiteY1234" fmla="*/ 5759417 h 6478119"/>
              <a:gd name="connsiteX1235" fmla="*/ 6917274 w 11885969"/>
              <a:gd name="connsiteY1235" fmla="*/ 5632642 h 6478119"/>
              <a:gd name="connsiteX1236" fmla="*/ 6922971 w 11885969"/>
              <a:gd name="connsiteY1236" fmla="*/ 5600082 h 6478119"/>
              <a:gd name="connsiteX1237" fmla="*/ 6921814 w 11885969"/>
              <a:gd name="connsiteY1237" fmla="*/ 5589833 h 6478119"/>
              <a:gd name="connsiteX1238" fmla="*/ 6911711 w 11885969"/>
              <a:gd name="connsiteY1238" fmla="*/ 5594867 h 6478119"/>
              <a:gd name="connsiteX1239" fmla="*/ 6891017 w 11885969"/>
              <a:gd name="connsiteY1239" fmla="*/ 5574153 h 6478119"/>
              <a:gd name="connsiteX1240" fmla="*/ 6878884 w 11885969"/>
              <a:gd name="connsiteY1240" fmla="*/ 5566326 h 6478119"/>
              <a:gd name="connsiteX1241" fmla="*/ 6859819 w 11885969"/>
              <a:gd name="connsiteY1241" fmla="*/ 5554027 h 6478119"/>
              <a:gd name="connsiteX1242" fmla="*/ 6858152 w 11885969"/>
              <a:gd name="connsiteY1242" fmla="*/ 5549683 h 6478119"/>
              <a:gd name="connsiteX1243" fmla="*/ 6857818 w 11885969"/>
              <a:gd name="connsiteY1243" fmla="*/ 5552197 h 6478119"/>
              <a:gd name="connsiteX1244" fmla="*/ 6857855 w 11885969"/>
              <a:gd name="connsiteY1244" fmla="*/ 5588674 h 6478119"/>
              <a:gd name="connsiteX1245" fmla="*/ 6858349 w 11885969"/>
              <a:gd name="connsiteY1245" fmla="*/ 5595977 h 6478119"/>
              <a:gd name="connsiteX1246" fmla="*/ 6841264 w 11885969"/>
              <a:gd name="connsiteY1246" fmla="*/ 5627048 h 6478119"/>
              <a:gd name="connsiteX1247" fmla="*/ 6817373 w 11885969"/>
              <a:gd name="connsiteY1247" fmla="*/ 5599308 h 6478119"/>
              <a:gd name="connsiteX1248" fmla="*/ 6811433 w 11885969"/>
              <a:gd name="connsiteY1248" fmla="*/ 5544955 h 6478119"/>
              <a:gd name="connsiteX1249" fmla="*/ 6803391 w 11885969"/>
              <a:gd name="connsiteY1249" fmla="*/ 5417929 h 6478119"/>
              <a:gd name="connsiteX1250" fmla="*/ 6781482 w 11885969"/>
              <a:gd name="connsiteY1250" fmla="*/ 5386104 h 6478119"/>
              <a:gd name="connsiteX1251" fmla="*/ 6747190 w 11885969"/>
              <a:gd name="connsiteY1251" fmla="*/ 5371485 h 6478119"/>
              <a:gd name="connsiteX1252" fmla="*/ 6727879 w 11885969"/>
              <a:gd name="connsiteY1252" fmla="*/ 5353033 h 6478119"/>
              <a:gd name="connsiteX1253" fmla="*/ 6738650 w 11885969"/>
              <a:gd name="connsiteY1253" fmla="*/ 5337065 h 6478119"/>
              <a:gd name="connsiteX1254" fmla="*/ 6754372 w 11885969"/>
              <a:gd name="connsiteY1254" fmla="*/ 5327537 h 6478119"/>
              <a:gd name="connsiteX1255" fmla="*/ 6748677 w 11885969"/>
              <a:gd name="connsiteY1255" fmla="*/ 5326793 h 6478119"/>
              <a:gd name="connsiteX1256" fmla="*/ 6725085 w 11885969"/>
              <a:gd name="connsiteY1256" fmla="*/ 5323639 h 6478119"/>
              <a:gd name="connsiteX1257" fmla="*/ 6717938 w 11885969"/>
              <a:gd name="connsiteY1257" fmla="*/ 5318769 h 6478119"/>
              <a:gd name="connsiteX1258" fmla="*/ 6706407 w 11885969"/>
              <a:gd name="connsiteY1258" fmla="*/ 5320031 h 6478119"/>
              <a:gd name="connsiteX1259" fmla="*/ 6655554 w 11885969"/>
              <a:gd name="connsiteY1259" fmla="*/ 5276868 h 6478119"/>
              <a:gd name="connsiteX1260" fmla="*/ 6653741 w 11885969"/>
              <a:gd name="connsiteY1260" fmla="*/ 5271882 h 6478119"/>
              <a:gd name="connsiteX1261" fmla="*/ 6649102 w 11885969"/>
              <a:gd name="connsiteY1261" fmla="*/ 5270152 h 6478119"/>
              <a:gd name="connsiteX1262" fmla="*/ 6644692 w 11885969"/>
              <a:gd name="connsiteY1262" fmla="*/ 5258171 h 6478119"/>
              <a:gd name="connsiteX1263" fmla="*/ 6623030 w 11885969"/>
              <a:gd name="connsiteY1263" fmla="*/ 5213349 h 6478119"/>
              <a:gd name="connsiteX1264" fmla="*/ 6619688 w 11885969"/>
              <a:gd name="connsiteY1264" fmla="*/ 5205672 h 6478119"/>
              <a:gd name="connsiteX1265" fmla="*/ 6598524 w 11885969"/>
              <a:gd name="connsiteY1265" fmla="*/ 5101545 h 6478119"/>
              <a:gd name="connsiteX1266" fmla="*/ 6597410 w 11885969"/>
              <a:gd name="connsiteY1266" fmla="*/ 5076784 h 6478119"/>
              <a:gd name="connsiteX1267" fmla="*/ 6593699 w 11885969"/>
              <a:gd name="connsiteY1267" fmla="*/ 5005348 h 6478119"/>
              <a:gd name="connsiteX1268" fmla="*/ 6592678 w 11885969"/>
              <a:gd name="connsiteY1268" fmla="*/ 5000093 h 6478119"/>
              <a:gd name="connsiteX1269" fmla="*/ 6571571 w 11885969"/>
              <a:gd name="connsiteY1269" fmla="*/ 4980104 h 6478119"/>
              <a:gd name="connsiteX1270" fmla="*/ 6567059 w 11885969"/>
              <a:gd name="connsiteY1270" fmla="*/ 5006329 h 6478119"/>
              <a:gd name="connsiteX1271" fmla="*/ 6549834 w 11885969"/>
              <a:gd name="connsiteY1271" fmla="*/ 4933855 h 6478119"/>
              <a:gd name="connsiteX1272" fmla="*/ 6534280 w 11885969"/>
              <a:gd name="connsiteY1272" fmla="*/ 4928076 h 6478119"/>
              <a:gd name="connsiteX1273" fmla="*/ 6533397 w 11885969"/>
              <a:gd name="connsiteY1273" fmla="*/ 4927694 h 6478119"/>
              <a:gd name="connsiteX1274" fmla="*/ 6532612 w 11885969"/>
              <a:gd name="connsiteY1274" fmla="*/ 4953567 h 6478119"/>
              <a:gd name="connsiteX1275" fmla="*/ 6496083 w 11885969"/>
              <a:gd name="connsiteY1275" fmla="*/ 4994027 h 6478119"/>
              <a:gd name="connsiteX1276" fmla="*/ 6475588 w 11885969"/>
              <a:gd name="connsiteY1276" fmla="*/ 5009713 h 6478119"/>
              <a:gd name="connsiteX1277" fmla="*/ 6472903 w 11885969"/>
              <a:gd name="connsiteY1277" fmla="*/ 5019270 h 6478119"/>
              <a:gd name="connsiteX1278" fmla="*/ 6435339 w 11885969"/>
              <a:gd name="connsiteY1278" fmla="*/ 5035517 h 6478119"/>
              <a:gd name="connsiteX1279" fmla="*/ 6425488 w 11885969"/>
              <a:gd name="connsiteY1279" fmla="*/ 5003047 h 6478119"/>
              <a:gd name="connsiteX1280" fmla="*/ 6417810 w 11885969"/>
              <a:gd name="connsiteY1280" fmla="*/ 4868893 h 6478119"/>
              <a:gd name="connsiteX1281" fmla="*/ 6397391 w 11885969"/>
              <a:gd name="connsiteY1281" fmla="*/ 4852012 h 6478119"/>
              <a:gd name="connsiteX1282" fmla="*/ 6383671 w 11885969"/>
              <a:gd name="connsiteY1282" fmla="*/ 4870015 h 6478119"/>
              <a:gd name="connsiteX1283" fmla="*/ 6374703 w 11885969"/>
              <a:gd name="connsiteY1283" fmla="*/ 4926889 h 6478119"/>
              <a:gd name="connsiteX1284" fmla="*/ 6355786 w 11885969"/>
              <a:gd name="connsiteY1284" fmla="*/ 4941368 h 6478119"/>
              <a:gd name="connsiteX1285" fmla="*/ 6357165 w 11885969"/>
              <a:gd name="connsiteY1285" fmla="*/ 4920308 h 6478119"/>
              <a:gd name="connsiteX1286" fmla="*/ 6361796 w 11885969"/>
              <a:gd name="connsiteY1286" fmla="*/ 4906761 h 6478119"/>
              <a:gd name="connsiteX1287" fmla="*/ 6329778 w 11885969"/>
              <a:gd name="connsiteY1287" fmla="*/ 4881254 h 6478119"/>
              <a:gd name="connsiteX1288" fmla="*/ 6313816 w 11885969"/>
              <a:gd name="connsiteY1288" fmla="*/ 4873466 h 6478119"/>
              <a:gd name="connsiteX1289" fmla="*/ 6296874 w 11885969"/>
              <a:gd name="connsiteY1289" fmla="*/ 4766407 h 6478119"/>
              <a:gd name="connsiteX1290" fmla="*/ 6303678 w 11885969"/>
              <a:gd name="connsiteY1290" fmla="*/ 4651175 h 6478119"/>
              <a:gd name="connsiteX1291" fmla="*/ 6299249 w 11885969"/>
              <a:gd name="connsiteY1291" fmla="*/ 4524535 h 6478119"/>
              <a:gd name="connsiteX1292" fmla="*/ 6301466 w 11885969"/>
              <a:gd name="connsiteY1292" fmla="*/ 4507835 h 6478119"/>
              <a:gd name="connsiteX1293" fmla="*/ 6321032 w 11885969"/>
              <a:gd name="connsiteY1293" fmla="*/ 4317824 h 6478119"/>
              <a:gd name="connsiteX1294" fmla="*/ 6305244 w 11885969"/>
              <a:gd name="connsiteY1294" fmla="*/ 4287397 h 6478119"/>
              <a:gd name="connsiteX1295" fmla="*/ 6280490 w 11885969"/>
              <a:gd name="connsiteY1295" fmla="*/ 4313844 h 6478119"/>
              <a:gd name="connsiteX1296" fmla="*/ 6267669 w 11885969"/>
              <a:gd name="connsiteY1296" fmla="*/ 4367728 h 6478119"/>
              <a:gd name="connsiteX1297" fmla="*/ 6267274 w 11885969"/>
              <a:gd name="connsiteY1297" fmla="*/ 4373143 h 6478119"/>
              <a:gd name="connsiteX1298" fmla="*/ 6268541 w 11885969"/>
              <a:gd name="connsiteY1298" fmla="*/ 4376293 h 6478119"/>
              <a:gd name="connsiteX1299" fmla="*/ 6267294 w 11885969"/>
              <a:gd name="connsiteY1299" fmla="*/ 4404838 h 6478119"/>
              <a:gd name="connsiteX1300" fmla="*/ 6271273 w 11885969"/>
              <a:gd name="connsiteY1300" fmla="*/ 4425922 h 6478119"/>
              <a:gd name="connsiteX1301" fmla="*/ 6268316 w 11885969"/>
              <a:gd name="connsiteY1301" fmla="*/ 4448189 h 6478119"/>
              <a:gd name="connsiteX1302" fmla="*/ 6265224 w 11885969"/>
              <a:gd name="connsiteY1302" fmla="*/ 4449430 h 6478119"/>
              <a:gd name="connsiteX1303" fmla="*/ 6264783 w 11885969"/>
              <a:gd name="connsiteY1303" fmla="*/ 4502353 h 6478119"/>
              <a:gd name="connsiteX1304" fmla="*/ 6244500 w 11885969"/>
              <a:gd name="connsiteY1304" fmla="*/ 4613556 h 6478119"/>
              <a:gd name="connsiteX1305" fmla="*/ 6227974 w 11885969"/>
              <a:gd name="connsiteY1305" fmla="*/ 4598699 h 6478119"/>
              <a:gd name="connsiteX1306" fmla="*/ 6217107 w 11885969"/>
              <a:gd name="connsiteY1306" fmla="*/ 4788067 h 6478119"/>
              <a:gd name="connsiteX1307" fmla="*/ 6196902 w 11885969"/>
              <a:gd name="connsiteY1307" fmla="*/ 4998905 h 6478119"/>
              <a:gd name="connsiteX1308" fmla="*/ 6170475 w 11885969"/>
              <a:gd name="connsiteY1308" fmla="*/ 4995061 h 6478119"/>
              <a:gd name="connsiteX1309" fmla="*/ 6161133 w 11885969"/>
              <a:gd name="connsiteY1309" fmla="*/ 5016533 h 6478119"/>
              <a:gd name="connsiteX1310" fmla="*/ 6155065 w 11885969"/>
              <a:gd name="connsiteY1310" fmla="*/ 5001123 h 6478119"/>
              <a:gd name="connsiteX1311" fmla="*/ 6154507 w 11885969"/>
              <a:gd name="connsiteY1311" fmla="*/ 4990664 h 6478119"/>
              <a:gd name="connsiteX1312" fmla="*/ 6147881 w 11885969"/>
              <a:gd name="connsiteY1312" fmla="*/ 4964794 h 6478119"/>
              <a:gd name="connsiteX1313" fmla="*/ 6158341 w 11885969"/>
              <a:gd name="connsiteY1313" fmla="*/ 4964239 h 6478119"/>
              <a:gd name="connsiteX1314" fmla="*/ 6162732 w 11885969"/>
              <a:gd name="connsiteY1314" fmla="*/ 4948274 h 6478119"/>
              <a:gd name="connsiteX1315" fmla="*/ 6168799 w 11885969"/>
              <a:gd name="connsiteY1315" fmla="*/ 4963685 h 6478119"/>
              <a:gd name="connsiteX1316" fmla="*/ 6169358 w 11885969"/>
              <a:gd name="connsiteY1316" fmla="*/ 4974143 h 6478119"/>
              <a:gd name="connsiteX1317" fmla="*/ 6178624 w 11885969"/>
              <a:gd name="connsiteY1317" fmla="*/ 4853037 h 6478119"/>
              <a:gd name="connsiteX1318" fmla="*/ 6194998 w 11885969"/>
              <a:gd name="connsiteY1318" fmla="*/ 4668621 h 6478119"/>
              <a:gd name="connsiteX1319" fmla="*/ 6218073 w 11885969"/>
              <a:gd name="connsiteY1319" fmla="*/ 4609712 h 6478119"/>
              <a:gd name="connsiteX1320" fmla="*/ 6203704 w 11885969"/>
              <a:gd name="connsiteY1320" fmla="*/ 4537055 h 6478119"/>
              <a:gd name="connsiteX1321" fmla="*/ 6213808 w 11885969"/>
              <a:gd name="connsiteY1321" fmla="*/ 4499155 h 6478119"/>
              <a:gd name="connsiteX1322" fmla="*/ 6215468 w 11885969"/>
              <a:gd name="connsiteY1322" fmla="*/ 4486548 h 6478119"/>
              <a:gd name="connsiteX1323" fmla="*/ 6192778 w 11885969"/>
              <a:gd name="connsiteY1323" fmla="*/ 4579767 h 6478119"/>
              <a:gd name="connsiteX1324" fmla="*/ 6173080 w 11885969"/>
              <a:gd name="connsiteY1324" fmla="*/ 4696116 h 6478119"/>
              <a:gd name="connsiteX1325" fmla="*/ 6129158 w 11885969"/>
              <a:gd name="connsiteY1325" fmla="*/ 4792245 h 6478119"/>
              <a:gd name="connsiteX1326" fmla="*/ 6119058 w 11885969"/>
              <a:gd name="connsiteY1326" fmla="*/ 4814977 h 6478119"/>
              <a:gd name="connsiteX1327" fmla="*/ 6090728 w 11885969"/>
              <a:gd name="connsiteY1327" fmla="*/ 4921679 h 6478119"/>
              <a:gd name="connsiteX1328" fmla="*/ 6067203 w 11885969"/>
              <a:gd name="connsiteY1328" fmla="*/ 4992197 h 6478119"/>
              <a:gd name="connsiteX1329" fmla="*/ 6045230 w 11885969"/>
              <a:gd name="connsiteY1329" fmla="*/ 5019015 h 6478119"/>
              <a:gd name="connsiteX1330" fmla="*/ 6019245 w 11885969"/>
              <a:gd name="connsiteY1330" fmla="*/ 5001394 h 6478119"/>
              <a:gd name="connsiteX1331" fmla="*/ 6002304 w 11885969"/>
              <a:gd name="connsiteY1331" fmla="*/ 4894334 h 6478119"/>
              <a:gd name="connsiteX1332" fmla="*/ 5958382 w 11885969"/>
              <a:gd name="connsiteY1332" fmla="*/ 4990464 h 6478119"/>
              <a:gd name="connsiteX1333" fmla="*/ 5949022 w 11885969"/>
              <a:gd name="connsiteY1333" fmla="*/ 5007629 h 6478119"/>
              <a:gd name="connsiteX1334" fmla="*/ 5937791 w 11885969"/>
              <a:gd name="connsiteY1334" fmla="*/ 4996221 h 6478119"/>
              <a:gd name="connsiteX1335" fmla="*/ 5917470 w 11885969"/>
              <a:gd name="connsiteY1335" fmla="*/ 4989268 h 6478119"/>
              <a:gd name="connsiteX1336" fmla="*/ 5913306 w 11885969"/>
              <a:gd name="connsiteY1336" fmla="*/ 5009959 h 6478119"/>
              <a:gd name="connsiteX1337" fmla="*/ 5908034 w 11885969"/>
              <a:gd name="connsiteY1337" fmla="*/ 5038999 h 6478119"/>
              <a:gd name="connsiteX1338" fmla="*/ 5870372 w 11885969"/>
              <a:gd name="connsiteY1338" fmla="*/ 5045318 h 6478119"/>
              <a:gd name="connsiteX1339" fmla="*/ 5883995 w 11885969"/>
              <a:gd name="connsiteY1339" fmla="*/ 5017388 h 6478119"/>
              <a:gd name="connsiteX1340" fmla="*/ 5892246 w 11885969"/>
              <a:gd name="connsiteY1340" fmla="*/ 5008572 h 6478119"/>
              <a:gd name="connsiteX1341" fmla="*/ 5870449 w 11885969"/>
              <a:gd name="connsiteY1341" fmla="*/ 5012753 h 6478119"/>
              <a:gd name="connsiteX1342" fmla="*/ 5854020 w 11885969"/>
              <a:gd name="connsiteY1342" fmla="*/ 4997822 h 6478119"/>
              <a:gd name="connsiteX1343" fmla="*/ 5851508 w 11885969"/>
              <a:gd name="connsiteY1343" fmla="*/ 4984739 h 6478119"/>
              <a:gd name="connsiteX1344" fmla="*/ 5808701 w 11885969"/>
              <a:gd name="connsiteY1344" fmla="*/ 4912479 h 6478119"/>
              <a:gd name="connsiteX1345" fmla="*/ 5772572 w 11885969"/>
              <a:gd name="connsiteY1345" fmla="*/ 4832606 h 6478119"/>
              <a:gd name="connsiteX1346" fmla="*/ 5765233 w 11885969"/>
              <a:gd name="connsiteY1346" fmla="*/ 4813218 h 6478119"/>
              <a:gd name="connsiteX1347" fmla="*/ 5741266 w 11885969"/>
              <a:gd name="connsiteY1347" fmla="*/ 4759044 h 6478119"/>
              <a:gd name="connsiteX1348" fmla="*/ 5710455 w 11885969"/>
              <a:gd name="connsiteY1348" fmla="*/ 4735114 h 6478119"/>
              <a:gd name="connsiteX1349" fmla="*/ 5693928 w 11885969"/>
              <a:gd name="connsiteY1349" fmla="*/ 4710255 h 6478119"/>
              <a:gd name="connsiteX1350" fmla="*/ 5684644 w 11885969"/>
              <a:gd name="connsiteY1350" fmla="*/ 4694856 h 6478119"/>
              <a:gd name="connsiteX1351" fmla="*/ 5677869 w 11885969"/>
              <a:gd name="connsiteY1351" fmla="*/ 4692539 h 6478119"/>
              <a:gd name="connsiteX1352" fmla="*/ 5671710 w 11885969"/>
              <a:gd name="connsiteY1352" fmla="*/ 4666935 h 6478119"/>
              <a:gd name="connsiteX1353" fmla="*/ 5666897 w 11885969"/>
              <a:gd name="connsiteY1353" fmla="*/ 4661869 h 6478119"/>
              <a:gd name="connsiteX1354" fmla="*/ 5661214 w 11885969"/>
              <a:gd name="connsiteY1354" fmla="*/ 4684680 h 6478119"/>
              <a:gd name="connsiteX1355" fmla="*/ 5665590 w 11885969"/>
              <a:gd name="connsiteY1355" fmla="*/ 4712439 h 6478119"/>
              <a:gd name="connsiteX1356" fmla="*/ 5662847 w 11885969"/>
              <a:gd name="connsiteY1356" fmla="*/ 4720491 h 6478119"/>
              <a:gd name="connsiteX1357" fmla="*/ 5644675 w 11885969"/>
              <a:gd name="connsiteY1357" fmla="*/ 4767691 h 6478119"/>
              <a:gd name="connsiteX1358" fmla="*/ 5634608 w 11885969"/>
              <a:gd name="connsiteY1358" fmla="*/ 4783296 h 6478119"/>
              <a:gd name="connsiteX1359" fmla="*/ 5593736 w 11885969"/>
              <a:gd name="connsiteY1359" fmla="*/ 4766751 h 6478119"/>
              <a:gd name="connsiteX1360" fmla="*/ 5599327 w 11885969"/>
              <a:gd name="connsiteY1360" fmla="*/ 4758081 h 6478119"/>
              <a:gd name="connsiteX1361" fmla="*/ 5613252 w 11885969"/>
              <a:gd name="connsiteY1361" fmla="*/ 4732691 h 6478119"/>
              <a:gd name="connsiteX1362" fmla="*/ 5623206 w 11885969"/>
              <a:gd name="connsiteY1362" fmla="*/ 4709651 h 6478119"/>
              <a:gd name="connsiteX1363" fmla="*/ 5617338 w 11885969"/>
              <a:gd name="connsiteY1363" fmla="*/ 4661673 h 6478119"/>
              <a:gd name="connsiteX1364" fmla="*/ 5597489 w 11885969"/>
              <a:gd name="connsiteY1364" fmla="*/ 4673419 h 6478119"/>
              <a:gd name="connsiteX1365" fmla="*/ 5584684 w 11885969"/>
              <a:gd name="connsiteY1365" fmla="*/ 4697076 h 6478119"/>
              <a:gd name="connsiteX1366" fmla="*/ 5554820 w 11885969"/>
              <a:gd name="connsiteY1366" fmla="*/ 4766197 h 6478119"/>
              <a:gd name="connsiteX1367" fmla="*/ 5572990 w 11885969"/>
              <a:gd name="connsiteY1367" fmla="*/ 4795106 h 6478119"/>
              <a:gd name="connsiteX1368" fmla="*/ 5545142 w 11885969"/>
              <a:gd name="connsiteY1368" fmla="*/ 4845887 h 6478119"/>
              <a:gd name="connsiteX1369" fmla="*/ 5539439 w 11885969"/>
              <a:gd name="connsiteY1369" fmla="*/ 4847118 h 6478119"/>
              <a:gd name="connsiteX1370" fmla="*/ 5556156 w 11885969"/>
              <a:gd name="connsiteY1370" fmla="*/ 4855445 h 6478119"/>
              <a:gd name="connsiteX1371" fmla="*/ 5568401 w 11885969"/>
              <a:gd name="connsiteY1371" fmla="*/ 4870710 h 6478119"/>
              <a:gd name="connsiteX1372" fmla="*/ 5550395 w 11885969"/>
              <a:gd name="connsiteY1372" fmla="*/ 4891012 h 6478119"/>
              <a:gd name="connsiteX1373" fmla="*/ 5516901 w 11885969"/>
              <a:gd name="connsiteY1373" fmla="*/ 4908690 h 6478119"/>
              <a:gd name="connsiteX1374" fmla="*/ 5497385 w 11885969"/>
              <a:gd name="connsiteY1374" fmla="*/ 4942748 h 6478119"/>
              <a:gd name="connsiteX1375" fmla="*/ 5499894 w 11885969"/>
              <a:gd name="connsiteY1375" fmla="*/ 5072035 h 6478119"/>
              <a:gd name="connsiteX1376" fmla="*/ 5498437 w 11885969"/>
              <a:gd name="connsiteY1376" fmla="*/ 5127563 h 6478119"/>
              <a:gd name="connsiteX1377" fmla="*/ 5476573 w 11885969"/>
              <a:gd name="connsiteY1377" fmla="*/ 5157651 h 6478119"/>
              <a:gd name="connsiteX1378" fmla="*/ 5456669 w 11885969"/>
              <a:gd name="connsiteY1378" fmla="*/ 5127627 h 6478119"/>
              <a:gd name="connsiteX1379" fmla="*/ 5456558 w 11885969"/>
              <a:gd name="connsiteY1379" fmla="*/ 5120189 h 6478119"/>
              <a:gd name="connsiteX1380" fmla="*/ 5445776 w 11885969"/>
              <a:gd name="connsiteY1380" fmla="*/ 4973290 h 6478119"/>
              <a:gd name="connsiteX1381" fmla="*/ 5419168 w 11885969"/>
              <a:gd name="connsiteY1381" fmla="*/ 4877560 h 6478119"/>
              <a:gd name="connsiteX1382" fmla="*/ 5410501 w 11885969"/>
              <a:gd name="connsiteY1382" fmla="*/ 4871970 h 6478119"/>
              <a:gd name="connsiteX1383" fmla="*/ 5406642 w 11885969"/>
              <a:gd name="connsiteY1383" fmla="*/ 4881756 h 6478119"/>
              <a:gd name="connsiteX1384" fmla="*/ 5401385 w 11885969"/>
              <a:gd name="connsiteY1384" fmla="*/ 4912736 h 6478119"/>
              <a:gd name="connsiteX1385" fmla="*/ 5384159 w 11885969"/>
              <a:gd name="connsiteY1385" fmla="*/ 4985100 h 6478119"/>
              <a:gd name="connsiteX1386" fmla="*/ 5391586 w 11885969"/>
              <a:gd name="connsiteY1386" fmla="*/ 5137202 h 6478119"/>
              <a:gd name="connsiteX1387" fmla="*/ 5400080 w 11885969"/>
              <a:gd name="connsiteY1387" fmla="*/ 5169688 h 6478119"/>
              <a:gd name="connsiteX1388" fmla="*/ 5415728 w 11885969"/>
              <a:gd name="connsiteY1388" fmla="*/ 5297631 h 6478119"/>
              <a:gd name="connsiteX1389" fmla="*/ 5372170 w 11885969"/>
              <a:gd name="connsiteY1389" fmla="*/ 5330911 h 6478119"/>
              <a:gd name="connsiteX1390" fmla="*/ 5359142 w 11885969"/>
              <a:gd name="connsiteY1390" fmla="*/ 5339693 h 6478119"/>
              <a:gd name="connsiteX1391" fmla="*/ 5325316 w 11885969"/>
              <a:gd name="connsiteY1391" fmla="*/ 5335058 h 6478119"/>
              <a:gd name="connsiteX1392" fmla="*/ 5313854 w 11885969"/>
              <a:gd name="connsiteY1392" fmla="*/ 5295749 h 6478119"/>
              <a:gd name="connsiteX1393" fmla="*/ 5318162 w 11885969"/>
              <a:gd name="connsiteY1393" fmla="*/ 5239604 h 6478119"/>
              <a:gd name="connsiteX1394" fmla="*/ 5312238 w 11885969"/>
              <a:gd name="connsiteY1394" fmla="*/ 5225960 h 6478119"/>
              <a:gd name="connsiteX1395" fmla="*/ 5297423 w 11885969"/>
              <a:gd name="connsiteY1395" fmla="*/ 5191852 h 6478119"/>
              <a:gd name="connsiteX1396" fmla="*/ 5296978 w 11885969"/>
              <a:gd name="connsiteY1396" fmla="*/ 5162103 h 6478119"/>
              <a:gd name="connsiteX1397" fmla="*/ 5263324 w 11885969"/>
              <a:gd name="connsiteY1397" fmla="*/ 5054462 h 6478119"/>
              <a:gd name="connsiteX1398" fmla="*/ 5224922 w 11885969"/>
              <a:gd name="connsiteY1398" fmla="*/ 4897112 h 6478119"/>
              <a:gd name="connsiteX1399" fmla="*/ 5202618 w 11885969"/>
              <a:gd name="connsiteY1399" fmla="*/ 4821344 h 6478119"/>
              <a:gd name="connsiteX1400" fmla="*/ 5190486 w 11885969"/>
              <a:gd name="connsiteY1400" fmla="*/ 4813517 h 6478119"/>
              <a:gd name="connsiteX1401" fmla="*/ 5161773 w 11885969"/>
              <a:gd name="connsiteY1401" fmla="*/ 4816340 h 6478119"/>
              <a:gd name="connsiteX1402" fmla="*/ 5164657 w 11885969"/>
              <a:gd name="connsiteY1402" fmla="*/ 4827319 h 6478119"/>
              <a:gd name="connsiteX1403" fmla="*/ 5159431 w 11885969"/>
              <a:gd name="connsiteY1403" fmla="*/ 4841812 h 6478119"/>
              <a:gd name="connsiteX1404" fmla="*/ 5138400 w 11885969"/>
              <a:gd name="connsiteY1404" fmla="*/ 4866536 h 6478119"/>
              <a:gd name="connsiteX1405" fmla="*/ 5143400 w 11885969"/>
              <a:gd name="connsiteY1405" fmla="*/ 4896830 h 6478119"/>
              <a:gd name="connsiteX1406" fmla="*/ 5139402 w 11885969"/>
              <a:gd name="connsiteY1406" fmla="*/ 4926572 h 6478119"/>
              <a:gd name="connsiteX1407" fmla="*/ 5134176 w 11885969"/>
              <a:gd name="connsiteY1407" fmla="*/ 4941064 h 6478119"/>
              <a:gd name="connsiteX1408" fmla="*/ 5140813 w 11885969"/>
              <a:gd name="connsiteY1408" fmla="*/ 4991690 h 6478119"/>
              <a:gd name="connsiteX1409" fmla="*/ 5158665 w 11885969"/>
              <a:gd name="connsiteY1409" fmla="*/ 5006876 h 6478119"/>
              <a:gd name="connsiteX1410" fmla="*/ 5163811 w 11885969"/>
              <a:gd name="connsiteY1410" fmla="*/ 5023086 h 6478119"/>
              <a:gd name="connsiteX1411" fmla="*/ 5159340 w 11885969"/>
              <a:gd name="connsiteY1411" fmla="*/ 5031123 h 6478119"/>
              <a:gd name="connsiteX1412" fmla="*/ 5164257 w 11885969"/>
              <a:gd name="connsiteY1412" fmla="*/ 5092120 h 6478119"/>
              <a:gd name="connsiteX1413" fmla="*/ 5163682 w 11885969"/>
              <a:gd name="connsiteY1413" fmla="*/ 5148447 h 6478119"/>
              <a:gd name="connsiteX1414" fmla="*/ 5163332 w 11885969"/>
              <a:gd name="connsiteY1414" fmla="*/ 5159986 h 6478119"/>
              <a:gd name="connsiteX1415" fmla="*/ 5162879 w 11885969"/>
              <a:gd name="connsiteY1415" fmla="*/ 5249559 h 6478119"/>
              <a:gd name="connsiteX1416" fmla="*/ 5156256 w 11885969"/>
              <a:gd name="connsiteY1416" fmla="*/ 5310210 h 6478119"/>
              <a:gd name="connsiteX1417" fmla="*/ 5122148 w 11885969"/>
              <a:gd name="connsiteY1417" fmla="*/ 5394830 h 6478119"/>
              <a:gd name="connsiteX1418" fmla="*/ 5086749 w 11885969"/>
              <a:gd name="connsiteY1418" fmla="*/ 5447579 h 6478119"/>
              <a:gd name="connsiteX1419" fmla="*/ 5081545 w 11885969"/>
              <a:gd name="connsiteY1419" fmla="*/ 5414742 h 6478119"/>
              <a:gd name="connsiteX1420" fmla="*/ 5108461 w 11885969"/>
              <a:gd name="connsiteY1420" fmla="*/ 5288495 h 6478119"/>
              <a:gd name="connsiteX1421" fmla="*/ 5107170 w 11885969"/>
              <a:gd name="connsiteY1421" fmla="*/ 5256623 h 6478119"/>
              <a:gd name="connsiteX1422" fmla="*/ 5100879 w 11885969"/>
              <a:gd name="connsiteY1422" fmla="*/ 5194456 h 6478119"/>
              <a:gd name="connsiteX1423" fmla="*/ 5119535 w 11885969"/>
              <a:gd name="connsiteY1423" fmla="*/ 5108529 h 6478119"/>
              <a:gd name="connsiteX1424" fmla="*/ 5110681 w 11885969"/>
              <a:gd name="connsiteY1424" fmla="*/ 5093896 h 6478119"/>
              <a:gd name="connsiteX1425" fmla="*/ 5075798 w 11885969"/>
              <a:gd name="connsiteY1425" fmla="*/ 5073694 h 6478119"/>
              <a:gd name="connsiteX1426" fmla="*/ 5053494 w 11885969"/>
              <a:gd name="connsiteY1426" fmla="*/ 5177824 h 6478119"/>
              <a:gd name="connsiteX1427" fmla="*/ 5052796 w 11885969"/>
              <a:gd name="connsiteY1427" fmla="*/ 5200904 h 6478119"/>
              <a:gd name="connsiteX1428" fmla="*/ 5065891 w 11885969"/>
              <a:gd name="connsiteY1428" fmla="*/ 5252287 h 6478119"/>
              <a:gd name="connsiteX1429" fmla="*/ 5066135 w 11885969"/>
              <a:gd name="connsiteY1429" fmla="*/ 5318779 h 6478119"/>
              <a:gd name="connsiteX1430" fmla="*/ 5047086 w 11885969"/>
              <a:gd name="connsiteY1430" fmla="*/ 5510902 h 6478119"/>
              <a:gd name="connsiteX1431" fmla="*/ 5005377 w 11885969"/>
              <a:gd name="connsiteY1431" fmla="*/ 5548811 h 6478119"/>
              <a:gd name="connsiteX1432" fmla="*/ 4963194 w 11885969"/>
              <a:gd name="connsiteY1432" fmla="*/ 5565013 h 6478119"/>
              <a:gd name="connsiteX1433" fmla="*/ 4953150 w 11885969"/>
              <a:gd name="connsiteY1433" fmla="*/ 5599082 h 6478119"/>
              <a:gd name="connsiteX1434" fmla="*/ 4949296 w 11885969"/>
              <a:gd name="connsiteY1434" fmla="*/ 5614742 h 6478119"/>
              <a:gd name="connsiteX1435" fmla="*/ 4942879 w 11885969"/>
              <a:gd name="connsiteY1435" fmla="*/ 5677937 h 6478119"/>
              <a:gd name="connsiteX1436" fmla="*/ 4940809 w 11885969"/>
              <a:gd name="connsiteY1436" fmla="*/ 5699849 h 6478119"/>
              <a:gd name="connsiteX1437" fmla="*/ 4917480 w 11885969"/>
              <a:gd name="connsiteY1437" fmla="*/ 5791271 h 6478119"/>
              <a:gd name="connsiteX1438" fmla="*/ 4914180 w 11885969"/>
              <a:gd name="connsiteY1438" fmla="*/ 5797933 h 6478119"/>
              <a:gd name="connsiteX1439" fmla="*/ 4893007 w 11885969"/>
              <a:gd name="connsiteY1439" fmla="*/ 5836738 h 6478119"/>
              <a:gd name="connsiteX1440" fmla="*/ 4882491 w 11885969"/>
              <a:gd name="connsiteY1440" fmla="*/ 5849101 h 6478119"/>
              <a:gd name="connsiteX1441" fmla="*/ 4848980 w 11885969"/>
              <a:gd name="connsiteY1441" fmla="*/ 5830068 h 6478119"/>
              <a:gd name="connsiteX1442" fmla="*/ 4854822 w 11885969"/>
              <a:gd name="connsiteY1442" fmla="*/ 5823199 h 6478119"/>
              <a:gd name="connsiteX1443" fmla="*/ 4869806 w 11885969"/>
              <a:gd name="connsiteY1443" fmla="*/ 5802801 h 6478119"/>
              <a:gd name="connsiteX1444" fmla="*/ 4881079 w 11885969"/>
              <a:gd name="connsiteY1444" fmla="*/ 5783983 h 6478119"/>
              <a:gd name="connsiteX1445" fmla="*/ 4881510 w 11885969"/>
              <a:gd name="connsiteY1445" fmla="*/ 5741738 h 6478119"/>
              <a:gd name="connsiteX1446" fmla="*/ 4862962 w 11885969"/>
              <a:gd name="connsiteY1446" fmla="*/ 5749634 h 6478119"/>
              <a:gd name="connsiteX1447" fmla="*/ 4849147 w 11885969"/>
              <a:gd name="connsiteY1447" fmla="*/ 5768659 h 6478119"/>
              <a:gd name="connsiteX1448" fmla="*/ 4815325 w 11885969"/>
              <a:gd name="connsiteY1448" fmla="*/ 5825114 h 6478119"/>
              <a:gd name="connsiteX1449" fmla="*/ 4827745 w 11885969"/>
              <a:gd name="connsiteY1449" fmla="*/ 5852251 h 6478119"/>
              <a:gd name="connsiteX1450" fmla="*/ 4797780 w 11885969"/>
              <a:gd name="connsiteY1450" fmla="*/ 5893046 h 6478119"/>
              <a:gd name="connsiteX1451" fmla="*/ 4792696 w 11885969"/>
              <a:gd name="connsiteY1451" fmla="*/ 5893457 h 6478119"/>
              <a:gd name="connsiteX1452" fmla="*/ 4806224 w 11885969"/>
              <a:gd name="connsiteY1452" fmla="*/ 5902595 h 6478119"/>
              <a:gd name="connsiteX1453" fmla="*/ 4815077 w 11885969"/>
              <a:gd name="connsiteY1453" fmla="*/ 5917229 h 6478119"/>
              <a:gd name="connsiteX1454" fmla="*/ 4797141 w 11885969"/>
              <a:gd name="connsiteY1454" fmla="*/ 5932748 h 6478119"/>
              <a:gd name="connsiteX1455" fmla="*/ 4766090 w 11885969"/>
              <a:gd name="connsiteY1455" fmla="*/ 5944214 h 6478119"/>
              <a:gd name="connsiteX1456" fmla="*/ 4745265 w 11885969"/>
              <a:gd name="connsiteY1456" fmla="*/ 5971480 h 6478119"/>
              <a:gd name="connsiteX1457" fmla="*/ 4732575 w 11885969"/>
              <a:gd name="connsiteY1457" fmla="*/ 6083786 h 6478119"/>
              <a:gd name="connsiteX1458" fmla="*/ 4724929 w 11885969"/>
              <a:gd name="connsiteY1458" fmla="*/ 6131731 h 6478119"/>
              <a:gd name="connsiteX1459" fmla="*/ 4702524 w 11885969"/>
              <a:gd name="connsiteY1459" fmla="*/ 6155286 h 6478119"/>
              <a:gd name="connsiteX1460" fmla="*/ 4688733 w 11885969"/>
              <a:gd name="connsiteY1460" fmla="*/ 6126983 h 6478119"/>
              <a:gd name="connsiteX1461" fmla="*/ 4689491 w 11885969"/>
              <a:gd name="connsiteY1461" fmla="*/ 6120528 h 6478119"/>
              <a:gd name="connsiteX1462" fmla="*/ 4697037 w 11885969"/>
              <a:gd name="connsiteY1462" fmla="*/ 5992009 h 6478119"/>
              <a:gd name="connsiteX1463" fmla="*/ 4684989 w 11885969"/>
              <a:gd name="connsiteY1463" fmla="*/ 5906006 h 6478119"/>
              <a:gd name="connsiteX1464" fmla="*/ 4678123 w 11885969"/>
              <a:gd name="connsiteY1464" fmla="*/ 5900166 h 6478119"/>
              <a:gd name="connsiteX1465" fmla="*/ 4673654 w 11885969"/>
              <a:gd name="connsiteY1465" fmla="*/ 5908203 h 6478119"/>
              <a:gd name="connsiteX1466" fmla="*/ 4665538 w 11885969"/>
              <a:gd name="connsiteY1466" fmla="*/ 5934440 h 6478119"/>
              <a:gd name="connsiteX1467" fmla="*/ 4642293 w 11885969"/>
              <a:gd name="connsiteY1467" fmla="*/ 5995158 h 6478119"/>
              <a:gd name="connsiteX1468" fmla="*/ 4631240 w 11885969"/>
              <a:gd name="connsiteY1468" fmla="*/ 6127797 h 6478119"/>
              <a:gd name="connsiteX1469" fmla="*/ 4634868 w 11885969"/>
              <a:gd name="connsiteY1469" fmla="*/ 6156921 h 6478119"/>
              <a:gd name="connsiteX1470" fmla="*/ 4633714 w 11885969"/>
              <a:gd name="connsiteY1470" fmla="*/ 6269575 h 6478119"/>
              <a:gd name="connsiteX1471" fmla="*/ 4592148 w 11885969"/>
              <a:gd name="connsiteY1471" fmla="*/ 6293402 h 6478119"/>
              <a:gd name="connsiteX1472" fmla="*/ 4579849 w 11885969"/>
              <a:gd name="connsiteY1472" fmla="*/ 6299512 h 6478119"/>
              <a:gd name="connsiteX1473" fmla="*/ 4551075 w 11885969"/>
              <a:gd name="connsiteY1473" fmla="*/ 6291607 h 6478119"/>
              <a:gd name="connsiteX1474" fmla="*/ 4545665 w 11885969"/>
              <a:gd name="connsiteY1474" fmla="*/ 6256231 h 6478119"/>
              <a:gd name="connsiteX1475" fmla="*/ 4555852 w 11885969"/>
              <a:gd name="connsiteY1475" fmla="*/ 6208081 h 6478119"/>
              <a:gd name="connsiteX1476" fmla="*/ 4552286 w 11885969"/>
              <a:gd name="connsiteY1476" fmla="*/ 6195579 h 6478119"/>
              <a:gd name="connsiteX1477" fmla="*/ 4543372 w 11885969"/>
              <a:gd name="connsiteY1477" fmla="*/ 6164323 h 6478119"/>
              <a:gd name="connsiteX1478" fmla="*/ 4546405 w 11885969"/>
              <a:gd name="connsiteY1478" fmla="*/ 6138496 h 6478119"/>
              <a:gd name="connsiteX1479" fmla="*/ 4529623 w 11885969"/>
              <a:gd name="connsiteY1479" fmla="*/ 6041363 h 6478119"/>
              <a:gd name="connsiteX1480" fmla="*/ 4514441 w 11885969"/>
              <a:gd name="connsiteY1480" fmla="*/ 5900615 h 6478119"/>
              <a:gd name="connsiteX1481" fmla="*/ 4503826 w 11885969"/>
              <a:gd name="connsiteY1481" fmla="*/ 5832403 h 6478119"/>
              <a:gd name="connsiteX1482" fmla="*/ 4494214 w 11885969"/>
              <a:gd name="connsiteY1482" fmla="*/ 5824227 h 6478119"/>
              <a:gd name="connsiteX1483" fmla="*/ 4461462 w 11885969"/>
              <a:gd name="connsiteY1483" fmla="*/ 5798737 h 6478119"/>
              <a:gd name="connsiteX1484" fmla="*/ 4443753 w 11885969"/>
              <a:gd name="connsiteY1484" fmla="*/ 5769471 h 6478119"/>
              <a:gd name="connsiteX1485" fmla="*/ 4430986 w 11885969"/>
              <a:gd name="connsiteY1485" fmla="*/ 5753877 h 6478119"/>
              <a:gd name="connsiteX1486" fmla="*/ 4414408 w 11885969"/>
              <a:gd name="connsiteY1486" fmla="*/ 5659285 h 6478119"/>
              <a:gd name="connsiteX1487" fmla="*/ 4421358 w 11885969"/>
              <a:gd name="connsiteY1487" fmla="*/ 5634422 h 6478119"/>
              <a:gd name="connsiteX1488" fmla="*/ 4422668 w 11885969"/>
              <a:gd name="connsiteY1488" fmla="*/ 5618966 h 6478119"/>
              <a:gd name="connsiteX1489" fmla="*/ 4403854 w 11885969"/>
              <a:gd name="connsiteY1489" fmla="*/ 5607697 h 6478119"/>
              <a:gd name="connsiteX1490" fmla="*/ 4395266 w 11885969"/>
              <a:gd name="connsiteY1490" fmla="*/ 5612230 h 6478119"/>
              <a:gd name="connsiteX1491" fmla="*/ 4384872 w 11885969"/>
              <a:gd name="connsiteY1491" fmla="*/ 5657839 h 6478119"/>
              <a:gd name="connsiteX1492" fmla="*/ 4372941 w 11885969"/>
              <a:gd name="connsiteY1492" fmla="*/ 5763687 h 6478119"/>
              <a:gd name="connsiteX1493" fmla="*/ 4387697 w 11885969"/>
              <a:gd name="connsiteY1493" fmla="*/ 5788075 h 6478119"/>
              <a:gd name="connsiteX1494" fmla="*/ 4399850 w 11885969"/>
              <a:gd name="connsiteY1494" fmla="*/ 5796046 h 6478119"/>
              <a:gd name="connsiteX1495" fmla="*/ 4390299 w 11885969"/>
              <a:gd name="connsiteY1495" fmla="*/ 5804492 h 6478119"/>
              <a:gd name="connsiteX1496" fmla="*/ 4376484 w 11885969"/>
              <a:gd name="connsiteY1496" fmla="*/ 5823517 h 6478119"/>
              <a:gd name="connsiteX1497" fmla="*/ 4390132 w 11885969"/>
              <a:gd name="connsiteY1497" fmla="*/ 5865902 h 6478119"/>
              <a:gd name="connsiteX1498" fmla="*/ 4395277 w 11885969"/>
              <a:gd name="connsiteY1498" fmla="*/ 5882113 h 6478119"/>
              <a:gd name="connsiteX1499" fmla="*/ 4389003 w 11885969"/>
              <a:gd name="connsiteY1499" fmla="*/ 5931226 h 6478119"/>
              <a:gd name="connsiteX1500" fmla="*/ 4347292 w 11885969"/>
              <a:gd name="connsiteY1500" fmla="*/ 5969136 h 6478119"/>
              <a:gd name="connsiteX1501" fmla="*/ 4319745 w 11885969"/>
              <a:gd name="connsiteY1501" fmla="*/ 5976479 h 6478119"/>
              <a:gd name="connsiteX1502" fmla="*/ 4312819 w 11885969"/>
              <a:gd name="connsiteY1502" fmla="*/ 5954016 h 6478119"/>
              <a:gd name="connsiteX1503" fmla="*/ 4290011 w 11885969"/>
              <a:gd name="connsiteY1503" fmla="*/ 5813883 h 6478119"/>
              <a:gd name="connsiteX1504" fmla="*/ 4270687 w 11885969"/>
              <a:gd name="connsiteY1504" fmla="*/ 5716958 h 6478119"/>
              <a:gd name="connsiteX1505" fmla="*/ 4272205 w 11885969"/>
              <a:gd name="connsiteY1505" fmla="*/ 5704044 h 6478119"/>
              <a:gd name="connsiteX1506" fmla="*/ 4271734 w 11885969"/>
              <a:gd name="connsiteY1506" fmla="*/ 5682338 h 6478119"/>
              <a:gd name="connsiteX1507" fmla="*/ 4261712 w 11885969"/>
              <a:gd name="connsiteY1507" fmla="*/ 5669078 h 6478119"/>
              <a:gd name="connsiteX1508" fmla="*/ 4247470 w 11885969"/>
              <a:gd name="connsiteY1508" fmla="*/ 5571741 h 6478119"/>
              <a:gd name="connsiteX1509" fmla="*/ 4241120 w 11885969"/>
              <a:gd name="connsiteY1509" fmla="*/ 5492953 h 6478119"/>
              <a:gd name="connsiteX1510" fmla="*/ 4228434 w 11885969"/>
              <a:gd name="connsiteY1510" fmla="*/ 5446653 h 6478119"/>
              <a:gd name="connsiteX1511" fmla="*/ 4198838 w 11885969"/>
              <a:gd name="connsiteY1511" fmla="*/ 5428581 h 6478119"/>
              <a:gd name="connsiteX1512" fmla="*/ 4185021 w 11885969"/>
              <a:gd name="connsiteY1512" fmla="*/ 5447605 h 6478119"/>
              <a:gd name="connsiteX1513" fmla="*/ 4188299 w 11885969"/>
              <a:gd name="connsiteY1513" fmla="*/ 5488271 h 6478119"/>
              <a:gd name="connsiteX1514" fmla="*/ 4175040 w 11885969"/>
              <a:gd name="connsiteY1514" fmla="*/ 5498297 h 6478119"/>
              <a:gd name="connsiteX1515" fmla="*/ 4165897 w 11885969"/>
              <a:gd name="connsiteY1515" fmla="*/ 5511828 h 6478119"/>
              <a:gd name="connsiteX1516" fmla="*/ 4156346 w 11885969"/>
              <a:gd name="connsiteY1516" fmla="*/ 5520275 h 6478119"/>
              <a:gd name="connsiteX1517" fmla="*/ 4167331 w 11885969"/>
              <a:gd name="connsiteY1517" fmla="*/ 5529620 h 6478119"/>
              <a:gd name="connsiteX1518" fmla="*/ 4182497 w 11885969"/>
              <a:gd name="connsiteY1518" fmla="*/ 5559090 h 6478119"/>
              <a:gd name="connsiteX1519" fmla="*/ 4180222 w 11885969"/>
              <a:gd name="connsiteY1519" fmla="*/ 5578460 h 6478119"/>
              <a:gd name="connsiteX1520" fmla="*/ 4210266 w 11885969"/>
              <a:gd name="connsiteY1520" fmla="*/ 5665565 h 6478119"/>
              <a:gd name="connsiteX1521" fmla="*/ 4174806 w 11885969"/>
              <a:gd name="connsiteY1521" fmla="*/ 5701690 h 6478119"/>
              <a:gd name="connsiteX1522" fmla="*/ 4162302 w 11885969"/>
              <a:gd name="connsiteY1522" fmla="*/ 5705259 h 6478119"/>
              <a:gd name="connsiteX1523" fmla="*/ 4141152 w 11885969"/>
              <a:gd name="connsiteY1523" fmla="*/ 5696737 h 6478119"/>
              <a:gd name="connsiteX1524" fmla="*/ 4117504 w 11885969"/>
              <a:gd name="connsiteY1524" fmla="*/ 5593766 h 6478119"/>
              <a:gd name="connsiteX1525" fmla="*/ 4094508 w 11885969"/>
              <a:gd name="connsiteY1525" fmla="*/ 5562370 h 6478119"/>
              <a:gd name="connsiteX1526" fmla="*/ 4075056 w 11885969"/>
              <a:gd name="connsiteY1526" fmla="*/ 5590804 h 6478119"/>
              <a:gd name="connsiteX1527" fmla="*/ 4044270 w 11885969"/>
              <a:gd name="connsiteY1527" fmla="*/ 5621433 h 6478119"/>
              <a:gd name="connsiteX1528" fmla="*/ 4012051 w 11885969"/>
              <a:gd name="connsiteY1528" fmla="*/ 5634273 h 6478119"/>
              <a:gd name="connsiteX1529" fmla="*/ 3952549 w 11885969"/>
              <a:gd name="connsiteY1529" fmla="*/ 5673619 h 6478119"/>
              <a:gd name="connsiteX1530" fmla="*/ 3927276 w 11885969"/>
              <a:gd name="connsiteY1530" fmla="*/ 5661594 h 6478119"/>
              <a:gd name="connsiteX1531" fmla="*/ 3909328 w 11885969"/>
              <a:gd name="connsiteY1531" fmla="*/ 5565837 h 6478119"/>
              <a:gd name="connsiteX1532" fmla="*/ 3924597 w 11885969"/>
              <a:gd name="connsiteY1532" fmla="*/ 5517275 h 6478119"/>
              <a:gd name="connsiteX1533" fmla="*/ 3928860 w 11885969"/>
              <a:gd name="connsiteY1533" fmla="*/ 5506698 h 6478119"/>
              <a:gd name="connsiteX1534" fmla="*/ 3918861 w 11885969"/>
              <a:gd name="connsiteY1534" fmla="*/ 5446112 h 6478119"/>
              <a:gd name="connsiteX1535" fmla="*/ 3879956 w 11885969"/>
              <a:gd name="connsiteY1535" fmla="*/ 5502980 h 6478119"/>
              <a:gd name="connsiteX1536" fmla="*/ 3868622 w 11885969"/>
              <a:gd name="connsiteY1536" fmla="*/ 5505175 h 6478119"/>
              <a:gd name="connsiteX1537" fmla="*/ 3868766 w 11885969"/>
              <a:gd name="connsiteY1537" fmla="*/ 5491094 h 6478119"/>
              <a:gd name="connsiteX1538" fmla="*/ 3880245 w 11885969"/>
              <a:gd name="connsiteY1538" fmla="*/ 5474816 h 6478119"/>
              <a:gd name="connsiteX1539" fmla="*/ 3876330 w 11885969"/>
              <a:gd name="connsiteY1539" fmla="*/ 5473854 h 6478119"/>
              <a:gd name="connsiteX1540" fmla="*/ 3833184 w 11885969"/>
              <a:gd name="connsiteY1540" fmla="*/ 5493972 h 6478119"/>
              <a:gd name="connsiteX1541" fmla="*/ 3834209 w 11885969"/>
              <a:gd name="connsiteY1541" fmla="*/ 5506680 h 6478119"/>
              <a:gd name="connsiteX1542" fmla="*/ 3840521 w 11885969"/>
              <a:gd name="connsiteY1542" fmla="*/ 5521519 h 6478119"/>
              <a:gd name="connsiteX1543" fmla="*/ 3812276 w 11885969"/>
              <a:gd name="connsiteY1543" fmla="*/ 5551943 h 6478119"/>
              <a:gd name="connsiteX1544" fmla="*/ 3812081 w 11885969"/>
              <a:gd name="connsiteY1544" fmla="*/ 5552100 h 6478119"/>
              <a:gd name="connsiteX1545" fmla="*/ 3810412 w 11885969"/>
              <a:gd name="connsiteY1545" fmla="*/ 5566144 h 6478119"/>
              <a:gd name="connsiteX1546" fmla="*/ 3811547 w 11885969"/>
              <a:gd name="connsiteY1546" fmla="*/ 5573962 h 6478119"/>
              <a:gd name="connsiteX1547" fmla="*/ 3812017 w 11885969"/>
              <a:gd name="connsiteY1547" fmla="*/ 5574507 h 6478119"/>
              <a:gd name="connsiteX1548" fmla="*/ 3811712 w 11885969"/>
              <a:gd name="connsiteY1548" fmla="*/ 5575093 h 6478119"/>
              <a:gd name="connsiteX1549" fmla="*/ 3813928 w 11885969"/>
              <a:gd name="connsiteY1549" fmla="*/ 5590335 h 6478119"/>
              <a:gd name="connsiteX1550" fmla="*/ 3800132 w 11885969"/>
              <a:gd name="connsiteY1550" fmla="*/ 5640903 h 6478119"/>
              <a:gd name="connsiteX1551" fmla="*/ 3766973 w 11885969"/>
              <a:gd name="connsiteY1551" fmla="*/ 5741297 h 6478119"/>
              <a:gd name="connsiteX1552" fmla="*/ 3732314 w 11885969"/>
              <a:gd name="connsiteY1552" fmla="*/ 5810333 h 6478119"/>
              <a:gd name="connsiteX1553" fmla="*/ 3681008 w 11885969"/>
              <a:gd name="connsiteY1553" fmla="*/ 5802089 h 6478119"/>
              <a:gd name="connsiteX1554" fmla="*/ 3650392 w 11885969"/>
              <a:gd name="connsiteY1554" fmla="*/ 5798014 h 6478119"/>
              <a:gd name="connsiteX1555" fmla="*/ 3650193 w 11885969"/>
              <a:gd name="connsiteY1555" fmla="*/ 5778160 h 6478119"/>
              <a:gd name="connsiteX1556" fmla="*/ 3648890 w 11885969"/>
              <a:gd name="connsiteY1556" fmla="*/ 5766658 h 6478119"/>
              <a:gd name="connsiteX1557" fmla="*/ 3607487 w 11885969"/>
              <a:gd name="connsiteY1557" fmla="*/ 5715826 h 6478119"/>
              <a:gd name="connsiteX1558" fmla="*/ 3597463 w 11885969"/>
              <a:gd name="connsiteY1558" fmla="*/ 5705993 h 6478119"/>
              <a:gd name="connsiteX1559" fmla="*/ 3576599 w 11885969"/>
              <a:gd name="connsiteY1559" fmla="*/ 5724462 h 6478119"/>
              <a:gd name="connsiteX1560" fmla="*/ 3530467 w 11885969"/>
              <a:gd name="connsiteY1560" fmla="*/ 5677252 h 6478119"/>
              <a:gd name="connsiteX1561" fmla="*/ 3516406 w 11885969"/>
              <a:gd name="connsiteY1561" fmla="*/ 5580488 h 6478119"/>
              <a:gd name="connsiteX1562" fmla="*/ 3504707 w 11885969"/>
              <a:gd name="connsiteY1562" fmla="*/ 5561937 h 6478119"/>
              <a:gd name="connsiteX1563" fmla="*/ 3481061 w 11885969"/>
              <a:gd name="connsiteY1563" fmla="*/ 5580034 h 6478119"/>
              <a:gd name="connsiteX1564" fmla="*/ 3477931 w 11885969"/>
              <a:gd name="connsiteY1564" fmla="*/ 5624940 h 6478119"/>
              <a:gd name="connsiteX1565" fmla="*/ 3474085 w 11885969"/>
              <a:gd name="connsiteY1565" fmla="*/ 5717904 h 6478119"/>
              <a:gd name="connsiteX1566" fmla="*/ 3472975 w 11885969"/>
              <a:gd name="connsiteY1566" fmla="*/ 5726254 h 6478119"/>
              <a:gd name="connsiteX1567" fmla="*/ 3459278 w 11885969"/>
              <a:gd name="connsiteY1567" fmla="*/ 5786749 h 6478119"/>
              <a:gd name="connsiteX1568" fmla="*/ 3456926 w 11885969"/>
              <a:gd name="connsiteY1568" fmla="*/ 6071111 h 6478119"/>
              <a:gd name="connsiteX1569" fmla="*/ 3444412 w 11885969"/>
              <a:gd name="connsiteY1569" fmla="*/ 6090690 h 6478119"/>
              <a:gd name="connsiteX1570" fmla="*/ 3427615 w 11885969"/>
              <a:gd name="connsiteY1570" fmla="*/ 6078541 h 6478119"/>
              <a:gd name="connsiteX1571" fmla="*/ 3401705 w 11885969"/>
              <a:gd name="connsiteY1571" fmla="*/ 6028355 h 6478119"/>
              <a:gd name="connsiteX1572" fmla="*/ 3384047 w 11885969"/>
              <a:gd name="connsiteY1572" fmla="*/ 5969355 h 6478119"/>
              <a:gd name="connsiteX1573" fmla="*/ 3373531 w 11885969"/>
              <a:gd name="connsiteY1573" fmla="*/ 5909888 h 6478119"/>
              <a:gd name="connsiteX1574" fmla="*/ 3331683 w 11885969"/>
              <a:gd name="connsiteY1574" fmla="*/ 5894405 h 6478119"/>
              <a:gd name="connsiteX1575" fmla="*/ 3315821 w 11885969"/>
              <a:gd name="connsiteY1575" fmla="*/ 5896543 h 6478119"/>
              <a:gd name="connsiteX1576" fmla="*/ 3320452 w 11885969"/>
              <a:gd name="connsiteY1576" fmla="*/ 5882996 h 6478119"/>
              <a:gd name="connsiteX1577" fmla="*/ 3314493 w 11885969"/>
              <a:gd name="connsiteY1577" fmla="*/ 5842548 h 6478119"/>
              <a:gd name="connsiteX1578" fmla="*/ 3284811 w 11885969"/>
              <a:gd name="connsiteY1578" fmla="*/ 5852760 h 6478119"/>
              <a:gd name="connsiteX1579" fmla="*/ 3269440 w 11885969"/>
              <a:gd name="connsiteY1579" fmla="*/ 5904534 h 6478119"/>
              <a:gd name="connsiteX1580" fmla="*/ 3267222 w 11885969"/>
              <a:gd name="connsiteY1580" fmla="*/ 5921235 h 6478119"/>
              <a:gd name="connsiteX1581" fmla="*/ 3255253 w 11885969"/>
              <a:gd name="connsiteY1581" fmla="*/ 5915392 h 6478119"/>
              <a:gd name="connsiteX1582" fmla="*/ 3237814 w 11885969"/>
              <a:gd name="connsiteY1582" fmla="*/ 5918737 h 6478119"/>
              <a:gd name="connsiteX1583" fmla="*/ 3206971 w 11885969"/>
              <a:gd name="connsiteY1583" fmla="*/ 6012359 h 6478119"/>
              <a:gd name="connsiteX1584" fmla="*/ 3206030 w 11885969"/>
              <a:gd name="connsiteY1584" fmla="*/ 6033943 h 6478119"/>
              <a:gd name="connsiteX1585" fmla="*/ 3202804 w 11885969"/>
              <a:gd name="connsiteY1585" fmla="*/ 6050336 h 6478119"/>
              <a:gd name="connsiteX1586" fmla="*/ 3202498 w 11885969"/>
              <a:gd name="connsiteY1586" fmla="*/ 6108799 h 6478119"/>
              <a:gd name="connsiteX1587" fmla="*/ 3208486 w 11885969"/>
              <a:gd name="connsiteY1587" fmla="*/ 6113154 h 6478119"/>
              <a:gd name="connsiteX1588" fmla="*/ 3204129 w 11885969"/>
              <a:gd name="connsiteY1588" fmla="*/ 6119146 h 6478119"/>
              <a:gd name="connsiteX1589" fmla="*/ 3207395 w 11885969"/>
              <a:gd name="connsiteY1589" fmla="*/ 6139837 h 6478119"/>
              <a:gd name="connsiteX1590" fmla="*/ 3201406 w 11885969"/>
              <a:gd name="connsiteY1590" fmla="*/ 6135482 h 6478119"/>
              <a:gd name="connsiteX1591" fmla="*/ 3199066 w 11885969"/>
              <a:gd name="connsiteY1591" fmla="*/ 6133211 h 6478119"/>
              <a:gd name="connsiteX1592" fmla="*/ 3199773 w 11885969"/>
              <a:gd name="connsiteY1592" fmla="*/ 6125138 h 6478119"/>
              <a:gd name="connsiteX1593" fmla="*/ 3196711 w 11885969"/>
              <a:gd name="connsiteY1593" fmla="*/ 6130922 h 6478119"/>
              <a:gd name="connsiteX1594" fmla="*/ 3199066 w 11885969"/>
              <a:gd name="connsiteY1594" fmla="*/ 6133211 h 6478119"/>
              <a:gd name="connsiteX1595" fmla="*/ 3198087 w 11885969"/>
              <a:gd name="connsiteY1595" fmla="*/ 6144375 h 6478119"/>
              <a:gd name="connsiteX1596" fmla="*/ 3194866 w 11885969"/>
              <a:gd name="connsiteY1596" fmla="*/ 6194838 h 6478119"/>
              <a:gd name="connsiteX1597" fmla="*/ 3138452 w 11885969"/>
              <a:gd name="connsiteY1597" fmla="*/ 6054645 h 6478119"/>
              <a:gd name="connsiteX1598" fmla="*/ 3133771 w 11885969"/>
              <a:gd name="connsiteY1598" fmla="*/ 6030185 h 6478119"/>
              <a:gd name="connsiteX1599" fmla="*/ 3122362 w 11885969"/>
              <a:gd name="connsiteY1599" fmla="*/ 6009598 h 6478119"/>
              <a:gd name="connsiteX1600" fmla="*/ 3094679 w 11885969"/>
              <a:gd name="connsiteY1600" fmla="*/ 5940766 h 6478119"/>
              <a:gd name="connsiteX1601" fmla="*/ 3064185 w 11885969"/>
              <a:gd name="connsiteY1601" fmla="*/ 5989110 h 6478119"/>
              <a:gd name="connsiteX1602" fmla="*/ 3044431 w 11885969"/>
              <a:gd name="connsiteY1602" fmla="*/ 5999228 h 6478119"/>
              <a:gd name="connsiteX1603" fmla="*/ 3019087 w 11885969"/>
              <a:gd name="connsiteY1603" fmla="*/ 5966113 h 6478119"/>
              <a:gd name="connsiteX1604" fmla="*/ 2992806 w 11885969"/>
              <a:gd name="connsiteY1604" fmla="*/ 5918712 h 6478119"/>
              <a:gd name="connsiteX1605" fmla="*/ 2981573 w 11885969"/>
              <a:gd name="connsiteY1605" fmla="*/ 5907303 h 6478119"/>
              <a:gd name="connsiteX1606" fmla="*/ 2971008 w 11885969"/>
              <a:gd name="connsiteY1606" fmla="*/ 5922892 h 6478119"/>
              <a:gd name="connsiteX1607" fmla="*/ 2969996 w 11885969"/>
              <a:gd name="connsiteY1607" fmla="*/ 5941168 h 6478119"/>
              <a:gd name="connsiteX1608" fmla="*/ 2965804 w 11885969"/>
              <a:gd name="connsiteY1608" fmla="*/ 6079409 h 6478119"/>
              <a:gd name="connsiteX1609" fmla="*/ 2929274 w 11885969"/>
              <a:gd name="connsiteY1609" fmla="*/ 6119869 h 6478119"/>
              <a:gd name="connsiteX1610" fmla="*/ 2908780 w 11885969"/>
              <a:gd name="connsiteY1610" fmla="*/ 6135555 h 6478119"/>
              <a:gd name="connsiteX1611" fmla="*/ 2906094 w 11885969"/>
              <a:gd name="connsiteY1611" fmla="*/ 6145112 h 6478119"/>
              <a:gd name="connsiteX1612" fmla="*/ 2868531 w 11885969"/>
              <a:gd name="connsiteY1612" fmla="*/ 6161359 h 6478119"/>
              <a:gd name="connsiteX1613" fmla="*/ 2858679 w 11885969"/>
              <a:gd name="connsiteY1613" fmla="*/ 6128889 h 6478119"/>
              <a:gd name="connsiteX1614" fmla="*/ 2851001 w 11885969"/>
              <a:gd name="connsiteY1614" fmla="*/ 5994735 h 6478119"/>
              <a:gd name="connsiteX1615" fmla="*/ 2830582 w 11885969"/>
              <a:gd name="connsiteY1615" fmla="*/ 5977854 h 6478119"/>
              <a:gd name="connsiteX1616" fmla="*/ 2816862 w 11885969"/>
              <a:gd name="connsiteY1616" fmla="*/ 5995857 h 6478119"/>
              <a:gd name="connsiteX1617" fmla="*/ 2807894 w 11885969"/>
              <a:gd name="connsiteY1617" fmla="*/ 6052731 h 6478119"/>
              <a:gd name="connsiteX1618" fmla="*/ 2788977 w 11885969"/>
              <a:gd name="connsiteY1618" fmla="*/ 6067210 h 6478119"/>
              <a:gd name="connsiteX1619" fmla="*/ 2790357 w 11885969"/>
              <a:gd name="connsiteY1619" fmla="*/ 6046150 h 6478119"/>
              <a:gd name="connsiteX1620" fmla="*/ 2794988 w 11885969"/>
              <a:gd name="connsiteY1620" fmla="*/ 6032603 h 6478119"/>
              <a:gd name="connsiteX1621" fmla="*/ 2762969 w 11885969"/>
              <a:gd name="connsiteY1621" fmla="*/ 6007096 h 6478119"/>
              <a:gd name="connsiteX1622" fmla="*/ 2747007 w 11885969"/>
              <a:gd name="connsiteY1622" fmla="*/ 5999308 h 6478119"/>
              <a:gd name="connsiteX1623" fmla="*/ 2730066 w 11885969"/>
              <a:gd name="connsiteY1623" fmla="*/ 5892249 h 6478119"/>
              <a:gd name="connsiteX1624" fmla="*/ 2736869 w 11885969"/>
              <a:gd name="connsiteY1624" fmla="*/ 5777017 h 6478119"/>
              <a:gd name="connsiteX1625" fmla="*/ 2732441 w 11885969"/>
              <a:gd name="connsiteY1625" fmla="*/ 5650377 h 6478119"/>
              <a:gd name="connsiteX1626" fmla="*/ 2734657 w 11885969"/>
              <a:gd name="connsiteY1626" fmla="*/ 5633677 h 6478119"/>
              <a:gd name="connsiteX1627" fmla="*/ 2754223 w 11885969"/>
              <a:gd name="connsiteY1627" fmla="*/ 5443666 h 6478119"/>
              <a:gd name="connsiteX1628" fmla="*/ 2738435 w 11885969"/>
              <a:gd name="connsiteY1628" fmla="*/ 5413239 h 6478119"/>
              <a:gd name="connsiteX1629" fmla="*/ 2713681 w 11885969"/>
              <a:gd name="connsiteY1629" fmla="*/ 5439686 h 6478119"/>
              <a:gd name="connsiteX1630" fmla="*/ 2700860 w 11885969"/>
              <a:gd name="connsiteY1630" fmla="*/ 5493570 h 6478119"/>
              <a:gd name="connsiteX1631" fmla="*/ 2700465 w 11885969"/>
              <a:gd name="connsiteY1631" fmla="*/ 5498985 h 6478119"/>
              <a:gd name="connsiteX1632" fmla="*/ 2701733 w 11885969"/>
              <a:gd name="connsiteY1632" fmla="*/ 5502135 h 6478119"/>
              <a:gd name="connsiteX1633" fmla="*/ 2700485 w 11885969"/>
              <a:gd name="connsiteY1633" fmla="*/ 5530680 h 6478119"/>
              <a:gd name="connsiteX1634" fmla="*/ 2704464 w 11885969"/>
              <a:gd name="connsiteY1634" fmla="*/ 5551764 h 6478119"/>
              <a:gd name="connsiteX1635" fmla="*/ 2701507 w 11885969"/>
              <a:gd name="connsiteY1635" fmla="*/ 5574031 h 6478119"/>
              <a:gd name="connsiteX1636" fmla="*/ 2698415 w 11885969"/>
              <a:gd name="connsiteY1636" fmla="*/ 5575272 h 6478119"/>
              <a:gd name="connsiteX1637" fmla="*/ 2697974 w 11885969"/>
              <a:gd name="connsiteY1637" fmla="*/ 5628195 h 6478119"/>
              <a:gd name="connsiteX1638" fmla="*/ 2677692 w 11885969"/>
              <a:gd name="connsiteY1638" fmla="*/ 5739398 h 6478119"/>
              <a:gd name="connsiteX1639" fmla="*/ 2661165 w 11885969"/>
              <a:gd name="connsiteY1639" fmla="*/ 5724541 h 6478119"/>
              <a:gd name="connsiteX1640" fmla="*/ 2650299 w 11885969"/>
              <a:gd name="connsiteY1640" fmla="*/ 5913909 h 6478119"/>
              <a:gd name="connsiteX1641" fmla="*/ 2630093 w 11885969"/>
              <a:gd name="connsiteY1641" fmla="*/ 6124747 h 6478119"/>
              <a:gd name="connsiteX1642" fmla="*/ 2603666 w 11885969"/>
              <a:gd name="connsiteY1642" fmla="*/ 6120903 h 6478119"/>
              <a:gd name="connsiteX1643" fmla="*/ 2594325 w 11885969"/>
              <a:gd name="connsiteY1643" fmla="*/ 6142375 h 6478119"/>
              <a:gd name="connsiteX1644" fmla="*/ 2588257 w 11885969"/>
              <a:gd name="connsiteY1644" fmla="*/ 6126965 h 6478119"/>
              <a:gd name="connsiteX1645" fmla="*/ 2587699 w 11885969"/>
              <a:gd name="connsiteY1645" fmla="*/ 6116506 h 6478119"/>
              <a:gd name="connsiteX1646" fmla="*/ 2581073 w 11885969"/>
              <a:gd name="connsiteY1646" fmla="*/ 6090636 h 6478119"/>
              <a:gd name="connsiteX1647" fmla="*/ 2591532 w 11885969"/>
              <a:gd name="connsiteY1647" fmla="*/ 6090081 h 6478119"/>
              <a:gd name="connsiteX1648" fmla="*/ 2595923 w 11885969"/>
              <a:gd name="connsiteY1648" fmla="*/ 6074116 h 6478119"/>
              <a:gd name="connsiteX1649" fmla="*/ 2601990 w 11885969"/>
              <a:gd name="connsiteY1649" fmla="*/ 6089527 h 6478119"/>
              <a:gd name="connsiteX1650" fmla="*/ 2602549 w 11885969"/>
              <a:gd name="connsiteY1650" fmla="*/ 6099985 h 6478119"/>
              <a:gd name="connsiteX1651" fmla="*/ 2611815 w 11885969"/>
              <a:gd name="connsiteY1651" fmla="*/ 5978879 h 6478119"/>
              <a:gd name="connsiteX1652" fmla="*/ 2628189 w 11885969"/>
              <a:gd name="connsiteY1652" fmla="*/ 5794463 h 6478119"/>
              <a:gd name="connsiteX1653" fmla="*/ 2651265 w 11885969"/>
              <a:gd name="connsiteY1653" fmla="*/ 5735554 h 6478119"/>
              <a:gd name="connsiteX1654" fmla="*/ 2636896 w 11885969"/>
              <a:gd name="connsiteY1654" fmla="*/ 5662897 h 6478119"/>
              <a:gd name="connsiteX1655" fmla="*/ 2646999 w 11885969"/>
              <a:gd name="connsiteY1655" fmla="*/ 5624997 h 6478119"/>
              <a:gd name="connsiteX1656" fmla="*/ 2648659 w 11885969"/>
              <a:gd name="connsiteY1656" fmla="*/ 5612390 h 6478119"/>
              <a:gd name="connsiteX1657" fmla="*/ 2625970 w 11885969"/>
              <a:gd name="connsiteY1657" fmla="*/ 5705609 h 6478119"/>
              <a:gd name="connsiteX1658" fmla="*/ 2606272 w 11885969"/>
              <a:gd name="connsiteY1658" fmla="*/ 5821958 h 6478119"/>
              <a:gd name="connsiteX1659" fmla="*/ 2562350 w 11885969"/>
              <a:gd name="connsiteY1659" fmla="*/ 5918087 h 6478119"/>
              <a:gd name="connsiteX1660" fmla="*/ 2552249 w 11885969"/>
              <a:gd name="connsiteY1660" fmla="*/ 5940819 h 6478119"/>
              <a:gd name="connsiteX1661" fmla="*/ 2523920 w 11885969"/>
              <a:gd name="connsiteY1661" fmla="*/ 6047521 h 6478119"/>
              <a:gd name="connsiteX1662" fmla="*/ 2500394 w 11885969"/>
              <a:gd name="connsiteY1662" fmla="*/ 6118039 h 6478119"/>
              <a:gd name="connsiteX1663" fmla="*/ 2478422 w 11885969"/>
              <a:gd name="connsiteY1663" fmla="*/ 6144857 h 6478119"/>
              <a:gd name="connsiteX1664" fmla="*/ 2452437 w 11885969"/>
              <a:gd name="connsiteY1664" fmla="*/ 6127236 h 6478119"/>
              <a:gd name="connsiteX1665" fmla="*/ 2435496 w 11885969"/>
              <a:gd name="connsiteY1665" fmla="*/ 6020176 h 6478119"/>
              <a:gd name="connsiteX1666" fmla="*/ 2391574 w 11885969"/>
              <a:gd name="connsiteY1666" fmla="*/ 6116306 h 6478119"/>
              <a:gd name="connsiteX1667" fmla="*/ 2382214 w 11885969"/>
              <a:gd name="connsiteY1667" fmla="*/ 6133471 h 6478119"/>
              <a:gd name="connsiteX1668" fmla="*/ 2370982 w 11885969"/>
              <a:gd name="connsiteY1668" fmla="*/ 6122063 h 6478119"/>
              <a:gd name="connsiteX1669" fmla="*/ 2350661 w 11885969"/>
              <a:gd name="connsiteY1669" fmla="*/ 6115110 h 6478119"/>
              <a:gd name="connsiteX1670" fmla="*/ 2346498 w 11885969"/>
              <a:gd name="connsiteY1670" fmla="*/ 6135801 h 6478119"/>
              <a:gd name="connsiteX1671" fmla="*/ 2341225 w 11885969"/>
              <a:gd name="connsiteY1671" fmla="*/ 6164841 h 6478119"/>
              <a:gd name="connsiteX1672" fmla="*/ 2303563 w 11885969"/>
              <a:gd name="connsiteY1672" fmla="*/ 6171160 h 6478119"/>
              <a:gd name="connsiteX1673" fmla="*/ 2317187 w 11885969"/>
              <a:gd name="connsiteY1673" fmla="*/ 6143230 h 6478119"/>
              <a:gd name="connsiteX1674" fmla="*/ 2325437 w 11885969"/>
              <a:gd name="connsiteY1674" fmla="*/ 6134414 h 6478119"/>
              <a:gd name="connsiteX1675" fmla="*/ 2303641 w 11885969"/>
              <a:gd name="connsiteY1675" fmla="*/ 6138595 h 6478119"/>
              <a:gd name="connsiteX1676" fmla="*/ 2287211 w 11885969"/>
              <a:gd name="connsiteY1676" fmla="*/ 6123664 h 6478119"/>
              <a:gd name="connsiteX1677" fmla="*/ 2284699 w 11885969"/>
              <a:gd name="connsiteY1677" fmla="*/ 6110581 h 6478119"/>
              <a:gd name="connsiteX1678" fmla="*/ 2241892 w 11885969"/>
              <a:gd name="connsiteY1678" fmla="*/ 6038321 h 6478119"/>
              <a:gd name="connsiteX1679" fmla="*/ 2205763 w 11885969"/>
              <a:gd name="connsiteY1679" fmla="*/ 5958448 h 6478119"/>
              <a:gd name="connsiteX1680" fmla="*/ 2198424 w 11885969"/>
              <a:gd name="connsiteY1680" fmla="*/ 5939060 h 6478119"/>
              <a:gd name="connsiteX1681" fmla="*/ 2174458 w 11885969"/>
              <a:gd name="connsiteY1681" fmla="*/ 5884886 h 6478119"/>
              <a:gd name="connsiteX1682" fmla="*/ 2143647 w 11885969"/>
              <a:gd name="connsiteY1682" fmla="*/ 5860956 h 6478119"/>
              <a:gd name="connsiteX1683" fmla="*/ 2127118 w 11885969"/>
              <a:gd name="connsiteY1683" fmla="*/ 5836097 h 6478119"/>
              <a:gd name="connsiteX1684" fmla="*/ 2117836 w 11885969"/>
              <a:gd name="connsiteY1684" fmla="*/ 5820698 h 6478119"/>
              <a:gd name="connsiteX1685" fmla="*/ 2111060 w 11885969"/>
              <a:gd name="connsiteY1685" fmla="*/ 5818381 h 6478119"/>
              <a:gd name="connsiteX1686" fmla="*/ 2104901 w 11885969"/>
              <a:gd name="connsiteY1686" fmla="*/ 5792777 h 6478119"/>
              <a:gd name="connsiteX1687" fmla="*/ 2100088 w 11885969"/>
              <a:gd name="connsiteY1687" fmla="*/ 5787711 h 6478119"/>
              <a:gd name="connsiteX1688" fmla="*/ 2094405 w 11885969"/>
              <a:gd name="connsiteY1688" fmla="*/ 5810522 h 6478119"/>
              <a:gd name="connsiteX1689" fmla="*/ 2098781 w 11885969"/>
              <a:gd name="connsiteY1689" fmla="*/ 5838281 h 6478119"/>
              <a:gd name="connsiteX1690" fmla="*/ 2096039 w 11885969"/>
              <a:gd name="connsiteY1690" fmla="*/ 5846333 h 6478119"/>
              <a:gd name="connsiteX1691" fmla="*/ 2077866 w 11885969"/>
              <a:gd name="connsiteY1691" fmla="*/ 5893533 h 6478119"/>
              <a:gd name="connsiteX1692" fmla="*/ 2067799 w 11885969"/>
              <a:gd name="connsiteY1692" fmla="*/ 5909138 h 6478119"/>
              <a:gd name="connsiteX1693" fmla="*/ 2026928 w 11885969"/>
              <a:gd name="connsiteY1693" fmla="*/ 5892593 h 6478119"/>
              <a:gd name="connsiteX1694" fmla="*/ 2032519 w 11885969"/>
              <a:gd name="connsiteY1694" fmla="*/ 5883923 h 6478119"/>
              <a:gd name="connsiteX1695" fmla="*/ 2046443 w 11885969"/>
              <a:gd name="connsiteY1695" fmla="*/ 5858533 h 6478119"/>
              <a:gd name="connsiteX1696" fmla="*/ 2056397 w 11885969"/>
              <a:gd name="connsiteY1696" fmla="*/ 5835493 h 6478119"/>
              <a:gd name="connsiteX1697" fmla="*/ 2050529 w 11885969"/>
              <a:gd name="connsiteY1697" fmla="*/ 5787515 h 6478119"/>
              <a:gd name="connsiteX1698" fmla="*/ 2030680 w 11885969"/>
              <a:gd name="connsiteY1698" fmla="*/ 5799261 h 6478119"/>
              <a:gd name="connsiteX1699" fmla="*/ 2017875 w 11885969"/>
              <a:gd name="connsiteY1699" fmla="*/ 5822918 h 6478119"/>
              <a:gd name="connsiteX1700" fmla="*/ 1988011 w 11885969"/>
              <a:gd name="connsiteY1700" fmla="*/ 5892039 h 6478119"/>
              <a:gd name="connsiteX1701" fmla="*/ 2006182 w 11885969"/>
              <a:gd name="connsiteY1701" fmla="*/ 5920948 h 6478119"/>
              <a:gd name="connsiteX1702" fmla="*/ 1978333 w 11885969"/>
              <a:gd name="connsiteY1702" fmla="*/ 5971729 h 6478119"/>
              <a:gd name="connsiteX1703" fmla="*/ 1972630 w 11885969"/>
              <a:gd name="connsiteY1703" fmla="*/ 5972960 h 6478119"/>
              <a:gd name="connsiteX1704" fmla="*/ 1989347 w 11885969"/>
              <a:gd name="connsiteY1704" fmla="*/ 5981287 h 6478119"/>
              <a:gd name="connsiteX1705" fmla="*/ 2001593 w 11885969"/>
              <a:gd name="connsiteY1705" fmla="*/ 5996552 h 6478119"/>
              <a:gd name="connsiteX1706" fmla="*/ 1983586 w 11885969"/>
              <a:gd name="connsiteY1706" fmla="*/ 6016854 h 6478119"/>
              <a:gd name="connsiteX1707" fmla="*/ 1950092 w 11885969"/>
              <a:gd name="connsiteY1707" fmla="*/ 6034532 h 6478119"/>
              <a:gd name="connsiteX1708" fmla="*/ 1930576 w 11885969"/>
              <a:gd name="connsiteY1708" fmla="*/ 6068590 h 6478119"/>
              <a:gd name="connsiteX1709" fmla="*/ 1933085 w 11885969"/>
              <a:gd name="connsiteY1709" fmla="*/ 6197877 h 6478119"/>
              <a:gd name="connsiteX1710" fmla="*/ 1931628 w 11885969"/>
              <a:gd name="connsiteY1710" fmla="*/ 6253405 h 6478119"/>
              <a:gd name="connsiteX1711" fmla="*/ 1909763 w 11885969"/>
              <a:gd name="connsiteY1711" fmla="*/ 6283493 h 6478119"/>
              <a:gd name="connsiteX1712" fmla="*/ 1889860 w 11885969"/>
              <a:gd name="connsiteY1712" fmla="*/ 6253469 h 6478119"/>
              <a:gd name="connsiteX1713" fmla="*/ 1889750 w 11885969"/>
              <a:gd name="connsiteY1713" fmla="*/ 6246031 h 6478119"/>
              <a:gd name="connsiteX1714" fmla="*/ 1878967 w 11885969"/>
              <a:gd name="connsiteY1714" fmla="*/ 6099132 h 6478119"/>
              <a:gd name="connsiteX1715" fmla="*/ 1852358 w 11885969"/>
              <a:gd name="connsiteY1715" fmla="*/ 6003402 h 6478119"/>
              <a:gd name="connsiteX1716" fmla="*/ 1843692 w 11885969"/>
              <a:gd name="connsiteY1716" fmla="*/ 5997812 h 6478119"/>
              <a:gd name="connsiteX1717" fmla="*/ 1839833 w 11885969"/>
              <a:gd name="connsiteY1717" fmla="*/ 6007598 h 6478119"/>
              <a:gd name="connsiteX1718" fmla="*/ 1834577 w 11885969"/>
              <a:gd name="connsiteY1718" fmla="*/ 6038578 h 6478119"/>
              <a:gd name="connsiteX1719" fmla="*/ 1817350 w 11885969"/>
              <a:gd name="connsiteY1719" fmla="*/ 6110942 h 6478119"/>
              <a:gd name="connsiteX1720" fmla="*/ 1824776 w 11885969"/>
              <a:gd name="connsiteY1720" fmla="*/ 6263044 h 6478119"/>
              <a:gd name="connsiteX1721" fmla="*/ 1833271 w 11885969"/>
              <a:gd name="connsiteY1721" fmla="*/ 6295530 h 6478119"/>
              <a:gd name="connsiteX1722" fmla="*/ 1848919 w 11885969"/>
              <a:gd name="connsiteY1722" fmla="*/ 6423473 h 6478119"/>
              <a:gd name="connsiteX1723" fmla="*/ 1805361 w 11885969"/>
              <a:gd name="connsiteY1723" fmla="*/ 6456753 h 6478119"/>
              <a:gd name="connsiteX1724" fmla="*/ 1792333 w 11885969"/>
              <a:gd name="connsiteY1724" fmla="*/ 6465535 h 6478119"/>
              <a:gd name="connsiteX1725" fmla="*/ 1758507 w 11885969"/>
              <a:gd name="connsiteY1725" fmla="*/ 6460900 h 6478119"/>
              <a:gd name="connsiteX1726" fmla="*/ 1747045 w 11885969"/>
              <a:gd name="connsiteY1726" fmla="*/ 6421591 h 6478119"/>
              <a:gd name="connsiteX1727" fmla="*/ 1751353 w 11885969"/>
              <a:gd name="connsiteY1727" fmla="*/ 6365446 h 6478119"/>
              <a:gd name="connsiteX1728" fmla="*/ 1745429 w 11885969"/>
              <a:gd name="connsiteY1728" fmla="*/ 6351802 h 6478119"/>
              <a:gd name="connsiteX1729" fmla="*/ 1730614 w 11885969"/>
              <a:gd name="connsiteY1729" fmla="*/ 6317694 h 6478119"/>
              <a:gd name="connsiteX1730" fmla="*/ 1730169 w 11885969"/>
              <a:gd name="connsiteY1730" fmla="*/ 6287945 h 6478119"/>
              <a:gd name="connsiteX1731" fmla="*/ 1696515 w 11885969"/>
              <a:gd name="connsiteY1731" fmla="*/ 6180304 h 6478119"/>
              <a:gd name="connsiteX1732" fmla="*/ 1658114 w 11885969"/>
              <a:gd name="connsiteY1732" fmla="*/ 6022954 h 6478119"/>
              <a:gd name="connsiteX1733" fmla="*/ 1635809 w 11885969"/>
              <a:gd name="connsiteY1733" fmla="*/ 5947186 h 6478119"/>
              <a:gd name="connsiteX1734" fmla="*/ 1623677 w 11885969"/>
              <a:gd name="connsiteY1734" fmla="*/ 5939359 h 6478119"/>
              <a:gd name="connsiteX1735" fmla="*/ 1582693 w 11885969"/>
              <a:gd name="connsiteY1735" fmla="*/ 5915378 h 6478119"/>
              <a:gd name="connsiteX1736" fmla="*/ 1558204 w 11885969"/>
              <a:gd name="connsiteY1736" fmla="*/ 5884851 h 6478119"/>
              <a:gd name="connsiteX1737" fmla="*/ 1541376 w 11885969"/>
              <a:gd name="connsiteY1737" fmla="*/ 5869085 h 6478119"/>
              <a:gd name="connsiteX1738" fmla="*/ 1508338 w 11885969"/>
              <a:gd name="connsiteY1738" fmla="*/ 5764296 h 6478119"/>
              <a:gd name="connsiteX1739" fmla="*/ 1512479 w 11885969"/>
              <a:gd name="connsiteY1739" fmla="*/ 5735050 h 6478119"/>
              <a:gd name="connsiteX1740" fmla="*/ 1511640 w 11885969"/>
              <a:gd name="connsiteY1740" fmla="*/ 5717323 h 6478119"/>
              <a:gd name="connsiteX1741" fmla="*/ 1488604 w 11885969"/>
              <a:gd name="connsiteY1741" fmla="*/ 5707373 h 6478119"/>
              <a:gd name="connsiteX1742" fmla="*/ 1479546 w 11885969"/>
              <a:gd name="connsiteY1742" fmla="*/ 5713806 h 6478119"/>
              <a:gd name="connsiteX1743" fmla="*/ 1474621 w 11885969"/>
              <a:gd name="connsiteY1743" fmla="*/ 5767099 h 6478119"/>
              <a:gd name="connsiteX1744" fmla="*/ 1477018 w 11885969"/>
              <a:gd name="connsiteY1744" fmla="*/ 5888947 h 6478119"/>
              <a:gd name="connsiteX1745" fmla="*/ 1497425 w 11885969"/>
              <a:gd name="connsiteY1745" fmla="*/ 5914387 h 6478119"/>
              <a:gd name="connsiteX1746" fmla="*/ 1512410 w 11885969"/>
              <a:gd name="connsiteY1746" fmla="*/ 5921598 h 6478119"/>
              <a:gd name="connsiteX1747" fmla="*/ 1502847 w 11885969"/>
              <a:gd name="connsiteY1747" fmla="*/ 5932617 h 6478119"/>
              <a:gd name="connsiteX1748" fmla="*/ 1490041 w 11885969"/>
              <a:gd name="connsiteY1748" fmla="*/ 5956272 h 6478119"/>
              <a:gd name="connsiteX1749" fmla="*/ 1511900 w 11885969"/>
              <a:gd name="connsiteY1749" fmla="*/ 6002291 h 6478119"/>
              <a:gd name="connsiteX1750" fmla="*/ 1520176 w 11885969"/>
              <a:gd name="connsiteY1750" fmla="*/ 6019903 h 6478119"/>
              <a:gd name="connsiteX1751" fmla="*/ 1520451 w 11885969"/>
              <a:gd name="connsiteY1751" fmla="*/ 6076550 h 6478119"/>
              <a:gd name="connsiteX1752" fmla="*/ 1478848 w 11885969"/>
              <a:gd name="connsiteY1752" fmla="*/ 6125824 h 6478119"/>
              <a:gd name="connsiteX1753" fmla="*/ 1448709 w 11885969"/>
              <a:gd name="connsiteY1753" fmla="*/ 6138300 h 6478119"/>
              <a:gd name="connsiteX1754" fmla="*/ 1437472 w 11885969"/>
              <a:gd name="connsiteY1754" fmla="*/ 6113864 h 6478119"/>
              <a:gd name="connsiteX1755" fmla="*/ 1390516 w 11885969"/>
              <a:gd name="connsiteY1755" fmla="*/ 5958360 h 6478119"/>
              <a:gd name="connsiteX1756" fmla="*/ 1354011 w 11885969"/>
              <a:gd name="connsiteY1756" fmla="*/ 5851336 h 6478119"/>
              <a:gd name="connsiteX1757" fmla="*/ 1353788 w 11885969"/>
              <a:gd name="connsiteY1757" fmla="*/ 5836463 h 6478119"/>
              <a:gd name="connsiteX1758" fmla="*/ 1349988 w 11885969"/>
              <a:gd name="connsiteY1758" fmla="*/ 5811914 h 6478119"/>
              <a:gd name="connsiteX1759" fmla="*/ 1336626 w 11885969"/>
              <a:gd name="connsiteY1759" fmla="*/ 5798382 h 6478119"/>
              <a:gd name="connsiteX1760" fmla="*/ 1305825 w 11885969"/>
              <a:gd name="connsiteY1760" fmla="*/ 5690127 h 6478119"/>
              <a:gd name="connsiteX1761" fmla="*/ 1286764 w 11885969"/>
              <a:gd name="connsiteY1761" fmla="*/ 5601723 h 6478119"/>
              <a:gd name="connsiteX1762" fmla="*/ 1265408 w 11885969"/>
              <a:gd name="connsiteY1762" fmla="*/ 5551119 h 6478119"/>
              <a:gd name="connsiteX1763" fmla="*/ 1229121 w 11885969"/>
              <a:gd name="connsiteY1763" fmla="*/ 5535077 h 6478119"/>
              <a:gd name="connsiteX1764" fmla="*/ 1216315 w 11885969"/>
              <a:gd name="connsiteY1764" fmla="*/ 5558733 h 6478119"/>
              <a:gd name="connsiteX1765" fmla="*/ 1226152 w 11885969"/>
              <a:gd name="connsiteY1765" fmla="*/ 5604361 h 6478119"/>
              <a:gd name="connsiteX1766" fmla="*/ 1212621 w 11885969"/>
              <a:gd name="connsiteY1766" fmla="*/ 5617729 h 6478119"/>
              <a:gd name="connsiteX1767" fmla="*/ 1204289 w 11885969"/>
              <a:gd name="connsiteY1767" fmla="*/ 5634451 h 6478119"/>
              <a:gd name="connsiteX1768" fmla="*/ 1194727 w 11885969"/>
              <a:gd name="connsiteY1768" fmla="*/ 5645469 h 6478119"/>
              <a:gd name="connsiteX1769" fmla="*/ 1208594 w 11885969"/>
              <a:gd name="connsiteY1769" fmla="*/ 5654415 h 6478119"/>
              <a:gd name="connsiteX1770" fmla="*/ 1230230 w 11885969"/>
              <a:gd name="connsiteY1770" fmla="*/ 5685557 h 6478119"/>
              <a:gd name="connsiteX1771" fmla="*/ 1230564 w 11885969"/>
              <a:gd name="connsiteY1771" fmla="*/ 5707869 h 6478119"/>
              <a:gd name="connsiteX1772" fmla="*/ 1277749 w 11885969"/>
              <a:gd name="connsiteY1772" fmla="*/ 5802141 h 6478119"/>
              <a:gd name="connsiteX1773" fmla="*/ 1242966 w 11885969"/>
              <a:gd name="connsiteY1773" fmla="*/ 5848449 h 6478119"/>
              <a:gd name="connsiteX1774" fmla="*/ 1229323 w 11885969"/>
              <a:gd name="connsiteY1774" fmla="*/ 5854379 h 6478119"/>
              <a:gd name="connsiteX1775" fmla="*/ 1204051 w 11885969"/>
              <a:gd name="connsiteY1775" fmla="*/ 5847896 h 6478119"/>
              <a:gd name="connsiteX1776" fmla="*/ 1161732 w 11885969"/>
              <a:gd name="connsiteY1776" fmla="*/ 5734668 h 6478119"/>
              <a:gd name="connsiteX1777" fmla="*/ 1130926 w 11885969"/>
              <a:gd name="connsiteY1777" fmla="*/ 5702520 h 6478119"/>
              <a:gd name="connsiteX1778" fmla="*/ 1113144 w 11885969"/>
              <a:gd name="connsiteY1778" fmla="*/ 5737696 h 6478119"/>
              <a:gd name="connsiteX1779" fmla="*/ 1082835 w 11885969"/>
              <a:gd name="connsiteY1779" fmla="*/ 5777069 h 6478119"/>
              <a:gd name="connsiteX1780" fmla="*/ 1048223 w 11885969"/>
              <a:gd name="connsiteY1780" fmla="*/ 5796481 h 6478119"/>
              <a:gd name="connsiteX1781" fmla="*/ 986660 w 11885969"/>
              <a:gd name="connsiteY1781" fmla="*/ 5850061 h 6478119"/>
              <a:gd name="connsiteX1782" fmla="*/ 956187 w 11885969"/>
              <a:gd name="connsiteY1782" fmla="*/ 5840226 h 6478119"/>
              <a:gd name="connsiteX1783" fmla="*/ 921418 w 11885969"/>
              <a:gd name="connsiteY1783" fmla="*/ 5734321 h 6478119"/>
              <a:gd name="connsiteX1784" fmla="*/ 931429 w 11885969"/>
              <a:gd name="connsiteY1784" fmla="*/ 5676944 h 6478119"/>
              <a:gd name="connsiteX1785" fmla="*/ 934673 w 11885969"/>
              <a:gd name="connsiteY1785" fmla="*/ 5664307 h 6478119"/>
              <a:gd name="connsiteX1786" fmla="*/ 914212 w 11885969"/>
              <a:gd name="connsiteY1786" fmla="*/ 5597095 h 6478119"/>
              <a:gd name="connsiteX1787" fmla="*/ 878647 w 11885969"/>
              <a:gd name="connsiteY1787" fmla="*/ 5667449 h 6478119"/>
              <a:gd name="connsiteX1788" fmla="*/ 866123 w 11885969"/>
              <a:gd name="connsiteY1788" fmla="*/ 5671644 h 6478119"/>
              <a:gd name="connsiteX1789" fmla="*/ 864167 w 11885969"/>
              <a:gd name="connsiteY1789" fmla="*/ 5655652 h 6478119"/>
              <a:gd name="connsiteX1790" fmla="*/ 874734 w 11885969"/>
              <a:gd name="connsiteY1790" fmla="*/ 5635463 h 6478119"/>
              <a:gd name="connsiteX1791" fmla="*/ 870150 w 11885969"/>
              <a:gd name="connsiteY1791" fmla="*/ 5634962 h 6478119"/>
              <a:gd name="connsiteX1792" fmla="*/ 824242 w 11885969"/>
              <a:gd name="connsiteY1792" fmla="*/ 5664271 h 6478119"/>
              <a:gd name="connsiteX1793" fmla="*/ 827318 w 11885969"/>
              <a:gd name="connsiteY1793" fmla="*/ 5678530 h 6478119"/>
              <a:gd name="connsiteX1794" fmla="*/ 836709 w 11885969"/>
              <a:gd name="connsiteY1794" fmla="*/ 5694409 h 6478119"/>
              <a:gd name="connsiteX1795" fmla="*/ 809253 w 11885969"/>
              <a:gd name="connsiteY1795" fmla="*/ 5733167 h 6478119"/>
              <a:gd name="connsiteX1796" fmla="*/ 806122 w 11885969"/>
              <a:gd name="connsiteY1796" fmla="*/ 5753242 h 6478119"/>
              <a:gd name="connsiteX1797" fmla="*/ 809195 w 11885969"/>
              <a:gd name="connsiteY1797" fmla="*/ 5767502 h 6478119"/>
              <a:gd name="connsiteX1798" fmla="*/ 787501 w 11885969"/>
              <a:gd name="connsiteY1798" fmla="*/ 5770693 h 6478119"/>
              <a:gd name="connsiteX1799" fmla="*/ 779841 w 11885969"/>
              <a:gd name="connsiteY1799" fmla="*/ 5755932 h 6478119"/>
              <a:gd name="connsiteX1800" fmla="*/ 775708 w 11885969"/>
              <a:gd name="connsiteY1800" fmla="*/ 5709071 h 6478119"/>
              <a:gd name="connsiteX1801" fmla="*/ 764349 w 11885969"/>
              <a:gd name="connsiteY1801" fmla="*/ 5829414 h 6478119"/>
              <a:gd name="connsiteX1802" fmla="*/ 776540 w 11885969"/>
              <a:gd name="connsiteY1802" fmla="*/ 5802905 h 6478119"/>
              <a:gd name="connsiteX1803" fmla="*/ 796278 w 11885969"/>
              <a:gd name="connsiteY1803" fmla="*/ 5783721 h 6478119"/>
              <a:gd name="connsiteX1804" fmla="*/ 808131 w 11885969"/>
              <a:gd name="connsiteY1804" fmla="*/ 5811007 h 6478119"/>
              <a:gd name="connsiteX1805" fmla="*/ 758805 w 11885969"/>
              <a:gd name="connsiteY1805" fmla="*/ 5955961 h 6478119"/>
              <a:gd name="connsiteX1806" fmla="*/ 695677 w 11885969"/>
              <a:gd name="connsiteY1806" fmla="*/ 5981529 h 6478119"/>
              <a:gd name="connsiteX1807" fmla="*/ 676166 w 11885969"/>
              <a:gd name="connsiteY1807" fmla="*/ 5939481 h 6478119"/>
              <a:gd name="connsiteX1808" fmla="*/ 669625 w 11885969"/>
              <a:gd name="connsiteY1808" fmla="*/ 5922984 h 6478119"/>
              <a:gd name="connsiteX1809" fmla="*/ 656600 w 11885969"/>
              <a:gd name="connsiteY1809" fmla="*/ 5855660 h 6478119"/>
              <a:gd name="connsiteX1810" fmla="*/ 683110 w 11885969"/>
              <a:gd name="connsiteY1810" fmla="*/ 5791737 h 6478119"/>
              <a:gd name="connsiteX1811" fmla="*/ 680537 w 11885969"/>
              <a:gd name="connsiteY1811" fmla="*/ 5772893 h 6478119"/>
              <a:gd name="connsiteX1812" fmla="*/ 669354 w 11885969"/>
              <a:gd name="connsiteY1812" fmla="*/ 5790231 h 6478119"/>
              <a:gd name="connsiteX1813" fmla="*/ 660910 w 11885969"/>
              <a:gd name="connsiteY1813" fmla="*/ 5799515 h 6478119"/>
              <a:gd name="connsiteX1814" fmla="*/ 656878 w 11885969"/>
              <a:gd name="connsiteY1814" fmla="*/ 5795052 h 6478119"/>
              <a:gd name="connsiteX1815" fmla="*/ 655075 w 11885969"/>
              <a:gd name="connsiteY1815" fmla="*/ 5799537 h 6478119"/>
              <a:gd name="connsiteX1816" fmla="*/ 639642 w 11885969"/>
              <a:gd name="connsiteY1816" fmla="*/ 5804600 h 6478119"/>
              <a:gd name="connsiteX1817" fmla="*/ 634937 w 11885969"/>
              <a:gd name="connsiteY1817" fmla="*/ 5818465 h 6478119"/>
              <a:gd name="connsiteX1818" fmla="*/ 643723 w 11885969"/>
              <a:gd name="connsiteY1818" fmla="*/ 5873190 h 6478119"/>
              <a:gd name="connsiteX1819" fmla="*/ 635675 w 11885969"/>
              <a:gd name="connsiteY1819" fmla="*/ 5912681 h 6478119"/>
              <a:gd name="connsiteX1820" fmla="*/ 602869 w 11885969"/>
              <a:gd name="connsiteY1820" fmla="*/ 5919975 h 6478119"/>
              <a:gd name="connsiteX1821" fmla="*/ 589375 w 11885969"/>
              <a:gd name="connsiteY1821" fmla="*/ 5912419 h 6478119"/>
              <a:gd name="connsiteX1822" fmla="*/ 543944 w 11885969"/>
              <a:gd name="connsiteY1822" fmla="*/ 5883311 h 6478119"/>
              <a:gd name="connsiteX1823" fmla="*/ 548900 w 11885969"/>
              <a:gd name="connsiteY1823" fmla="*/ 5756536 h 6478119"/>
              <a:gd name="connsiteX1824" fmla="*/ 554597 w 11885969"/>
              <a:gd name="connsiteY1824" fmla="*/ 5723976 h 6478119"/>
              <a:gd name="connsiteX1825" fmla="*/ 553440 w 11885969"/>
              <a:gd name="connsiteY1825" fmla="*/ 5713727 h 6478119"/>
              <a:gd name="connsiteX1826" fmla="*/ 543337 w 11885969"/>
              <a:gd name="connsiteY1826" fmla="*/ 5718761 h 6478119"/>
              <a:gd name="connsiteX1827" fmla="*/ 522643 w 11885969"/>
              <a:gd name="connsiteY1827" fmla="*/ 5698047 h 6478119"/>
              <a:gd name="connsiteX1828" fmla="*/ 510510 w 11885969"/>
              <a:gd name="connsiteY1828" fmla="*/ 5690220 h 6478119"/>
              <a:gd name="connsiteX1829" fmla="*/ 491445 w 11885969"/>
              <a:gd name="connsiteY1829" fmla="*/ 5677921 h 6478119"/>
              <a:gd name="connsiteX1830" fmla="*/ 489778 w 11885969"/>
              <a:gd name="connsiteY1830" fmla="*/ 5673577 h 6478119"/>
              <a:gd name="connsiteX1831" fmla="*/ 489444 w 11885969"/>
              <a:gd name="connsiteY1831" fmla="*/ 5676091 h 6478119"/>
              <a:gd name="connsiteX1832" fmla="*/ 489481 w 11885969"/>
              <a:gd name="connsiteY1832" fmla="*/ 5712568 h 6478119"/>
              <a:gd name="connsiteX1833" fmla="*/ 489976 w 11885969"/>
              <a:gd name="connsiteY1833" fmla="*/ 5719871 h 6478119"/>
              <a:gd name="connsiteX1834" fmla="*/ 472890 w 11885969"/>
              <a:gd name="connsiteY1834" fmla="*/ 5750942 h 6478119"/>
              <a:gd name="connsiteX1835" fmla="*/ 448999 w 11885969"/>
              <a:gd name="connsiteY1835" fmla="*/ 5723202 h 6478119"/>
              <a:gd name="connsiteX1836" fmla="*/ 443059 w 11885969"/>
              <a:gd name="connsiteY1836" fmla="*/ 5668849 h 6478119"/>
              <a:gd name="connsiteX1837" fmla="*/ 435017 w 11885969"/>
              <a:gd name="connsiteY1837" fmla="*/ 5541823 h 6478119"/>
              <a:gd name="connsiteX1838" fmla="*/ 413108 w 11885969"/>
              <a:gd name="connsiteY1838" fmla="*/ 5509998 h 6478119"/>
              <a:gd name="connsiteX1839" fmla="*/ 378817 w 11885969"/>
              <a:gd name="connsiteY1839" fmla="*/ 5495379 h 6478119"/>
              <a:gd name="connsiteX1840" fmla="*/ 359505 w 11885969"/>
              <a:gd name="connsiteY1840" fmla="*/ 5476927 h 6478119"/>
              <a:gd name="connsiteX1841" fmla="*/ 370276 w 11885969"/>
              <a:gd name="connsiteY1841" fmla="*/ 5460959 h 6478119"/>
              <a:gd name="connsiteX1842" fmla="*/ 385999 w 11885969"/>
              <a:gd name="connsiteY1842" fmla="*/ 5451431 h 6478119"/>
              <a:gd name="connsiteX1843" fmla="*/ 380303 w 11885969"/>
              <a:gd name="connsiteY1843" fmla="*/ 5450687 h 6478119"/>
              <a:gd name="connsiteX1844" fmla="*/ 356711 w 11885969"/>
              <a:gd name="connsiteY1844" fmla="*/ 5447533 h 6478119"/>
              <a:gd name="connsiteX1845" fmla="*/ 349564 w 11885969"/>
              <a:gd name="connsiteY1845" fmla="*/ 5442663 h 6478119"/>
              <a:gd name="connsiteX1846" fmla="*/ 338033 w 11885969"/>
              <a:gd name="connsiteY1846" fmla="*/ 5443925 h 6478119"/>
              <a:gd name="connsiteX1847" fmla="*/ 287180 w 11885969"/>
              <a:gd name="connsiteY1847" fmla="*/ 5400762 h 6478119"/>
              <a:gd name="connsiteX1848" fmla="*/ 285367 w 11885969"/>
              <a:gd name="connsiteY1848" fmla="*/ 5395776 h 6478119"/>
              <a:gd name="connsiteX1849" fmla="*/ 280729 w 11885969"/>
              <a:gd name="connsiteY1849" fmla="*/ 5394046 h 6478119"/>
              <a:gd name="connsiteX1850" fmla="*/ 276318 w 11885969"/>
              <a:gd name="connsiteY1850" fmla="*/ 5382065 h 6478119"/>
              <a:gd name="connsiteX1851" fmla="*/ 254656 w 11885969"/>
              <a:gd name="connsiteY1851" fmla="*/ 5337243 h 6478119"/>
              <a:gd name="connsiteX1852" fmla="*/ 251314 w 11885969"/>
              <a:gd name="connsiteY1852" fmla="*/ 5329566 h 6478119"/>
              <a:gd name="connsiteX1853" fmla="*/ 230150 w 11885969"/>
              <a:gd name="connsiteY1853" fmla="*/ 5225439 h 6478119"/>
              <a:gd name="connsiteX1854" fmla="*/ 229037 w 11885969"/>
              <a:gd name="connsiteY1854" fmla="*/ 5200678 h 6478119"/>
              <a:gd name="connsiteX1855" fmla="*/ 225325 w 11885969"/>
              <a:gd name="connsiteY1855" fmla="*/ 5129242 h 6478119"/>
              <a:gd name="connsiteX1856" fmla="*/ 224304 w 11885969"/>
              <a:gd name="connsiteY1856" fmla="*/ 5123987 h 6478119"/>
              <a:gd name="connsiteX1857" fmla="*/ 203197 w 11885969"/>
              <a:gd name="connsiteY1857" fmla="*/ 5103998 h 6478119"/>
              <a:gd name="connsiteX1858" fmla="*/ 198685 w 11885969"/>
              <a:gd name="connsiteY1858" fmla="*/ 5130223 h 6478119"/>
              <a:gd name="connsiteX1859" fmla="*/ 181460 w 11885969"/>
              <a:gd name="connsiteY1859" fmla="*/ 5057749 h 6478119"/>
              <a:gd name="connsiteX1860" fmla="*/ 165906 w 11885969"/>
              <a:gd name="connsiteY1860" fmla="*/ 5051970 h 6478119"/>
              <a:gd name="connsiteX1861" fmla="*/ 121094 w 11885969"/>
              <a:gd name="connsiteY1861" fmla="*/ 5007014 h 6478119"/>
              <a:gd name="connsiteX1862" fmla="*/ 110333 w 11885969"/>
              <a:gd name="connsiteY1862" fmla="*/ 4789857 h 6478119"/>
              <a:gd name="connsiteX1863" fmla="*/ 113382 w 11885969"/>
              <a:gd name="connsiteY1863" fmla="*/ 4752609 h 6478119"/>
              <a:gd name="connsiteX1864" fmla="*/ 113926 w 11885969"/>
              <a:gd name="connsiteY1864" fmla="*/ 4730354 h 6478119"/>
              <a:gd name="connsiteX1865" fmla="*/ 102052 w 11885969"/>
              <a:gd name="connsiteY1865" fmla="*/ 4693066 h 6478119"/>
              <a:gd name="connsiteX1866" fmla="*/ 91550 w 11885969"/>
              <a:gd name="connsiteY1866" fmla="*/ 4642456 h 6478119"/>
              <a:gd name="connsiteX1867" fmla="*/ 86864 w 11885969"/>
              <a:gd name="connsiteY1867" fmla="*/ 4589729 h 6478119"/>
              <a:gd name="connsiteX1868" fmla="*/ 79434 w 11885969"/>
              <a:gd name="connsiteY1868" fmla="*/ 4530973 h 6478119"/>
              <a:gd name="connsiteX1869" fmla="*/ 72710 w 11885969"/>
              <a:gd name="connsiteY1869" fmla="*/ 4534437 h 6478119"/>
              <a:gd name="connsiteX1870" fmla="*/ 61940 w 11885969"/>
              <a:gd name="connsiteY1870" fmla="*/ 4550405 h 6478119"/>
              <a:gd name="connsiteX1871" fmla="*/ 78152 w 11885969"/>
              <a:gd name="connsiteY1871" fmla="*/ 4648091 h 6478119"/>
              <a:gd name="connsiteX1872" fmla="*/ 67627 w 11885969"/>
              <a:gd name="connsiteY1872" fmla="*/ 4717666 h 6478119"/>
              <a:gd name="connsiteX1873" fmla="*/ 64407 w 11885969"/>
              <a:gd name="connsiteY1873" fmla="*/ 4753445 h 6478119"/>
              <a:gd name="connsiteX1874" fmla="*/ 87674 w 11885969"/>
              <a:gd name="connsiteY1874" fmla="*/ 4896941 h 6478119"/>
              <a:gd name="connsiteX1875" fmla="*/ 79997 w 11885969"/>
              <a:gd name="connsiteY1875" fmla="*/ 4933585 h 6478119"/>
              <a:gd name="connsiteX1876" fmla="*/ 43109 w 11885969"/>
              <a:gd name="connsiteY1876" fmla="*/ 4872291 h 6478119"/>
              <a:gd name="connsiteX1877" fmla="*/ 9440 w 11885969"/>
              <a:gd name="connsiteY1877" fmla="*/ 4775218 h 6478119"/>
              <a:gd name="connsiteX1878" fmla="*/ 5357 w 11885969"/>
              <a:gd name="connsiteY1878" fmla="*/ 4706628 h 6478119"/>
              <a:gd name="connsiteX1879" fmla="*/ 9819 w 11885969"/>
              <a:gd name="connsiteY1879" fmla="*/ 4605852 h 6478119"/>
              <a:gd name="connsiteX1880" fmla="*/ 10066 w 11885969"/>
              <a:gd name="connsiteY1880" fmla="*/ 4592852 h 6478119"/>
              <a:gd name="connsiteX1881" fmla="*/ 12545 w 11885969"/>
              <a:gd name="connsiteY1881" fmla="*/ 4529466 h 6478119"/>
              <a:gd name="connsiteX1882" fmla="*/ 21462 w 11885969"/>
              <a:gd name="connsiteY1882" fmla="*/ 4461129 h 6478119"/>
              <a:gd name="connsiteX1883" fmla="*/ 16882 w 11885969"/>
              <a:gd name="connsiteY1883" fmla="*/ 4451842 h 6478119"/>
              <a:gd name="connsiteX1884" fmla="*/ 23568 w 11885969"/>
              <a:gd name="connsiteY1884" fmla="*/ 4433892 h 6478119"/>
              <a:gd name="connsiteX1885" fmla="*/ 44490 w 11885969"/>
              <a:gd name="connsiteY1885" fmla="*/ 4417804 h 6478119"/>
              <a:gd name="connsiteX1886" fmla="*/ 54767 w 11885969"/>
              <a:gd name="connsiteY1886" fmla="*/ 4361228 h 6478119"/>
              <a:gd name="connsiteX1887" fmla="*/ 49693 w 11885969"/>
              <a:gd name="connsiteY1887" fmla="*/ 4344637 h 6478119"/>
              <a:gd name="connsiteX1888" fmla="*/ 46847 w 11885969"/>
              <a:gd name="connsiteY1888" fmla="*/ 4310962 h 6478119"/>
              <a:gd name="connsiteX1889" fmla="*/ 54151 w 11885969"/>
              <a:gd name="connsiteY1889" fmla="*/ 4277165 h 6478119"/>
              <a:gd name="connsiteX1890" fmla="*/ 31870 w 11885969"/>
              <a:gd name="connsiteY1890" fmla="*/ 4248187 h 6478119"/>
              <a:gd name="connsiteX1891" fmla="*/ 26794 w 11885969"/>
              <a:gd name="connsiteY1891" fmla="*/ 4231595 h 6478119"/>
              <a:gd name="connsiteX1892" fmla="*/ 31501 w 11885969"/>
              <a:gd name="connsiteY1892" fmla="*/ 4184428 h 6478119"/>
              <a:gd name="connsiteX1893" fmla="*/ 44375 w 11885969"/>
              <a:gd name="connsiteY1893" fmla="*/ 4174528 h 6478119"/>
              <a:gd name="connsiteX1894" fmla="*/ 98352 w 11885969"/>
              <a:gd name="connsiteY1894" fmla="*/ 4171448 h 6478119"/>
              <a:gd name="connsiteX1895" fmla="*/ 122616 w 11885969"/>
              <a:gd name="connsiteY1895" fmla="*/ 4163038 h 6478119"/>
              <a:gd name="connsiteX1896" fmla="*/ 116675 w 11885969"/>
              <a:gd name="connsiteY1896" fmla="*/ 4141989 h 6478119"/>
              <a:gd name="connsiteX1897" fmla="*/ 114695 w 11885969"/>
              <a:gd name="connsiteY1897" fmla="*/ 4112770 h 6478119"/>
              <a:gd name="connsiteX1898" fmla="*/ 130670 w 11885969"/>
              <a:gd name="connsiteY1898" fmla="*/ 3990333 h 6478119"/>
              <a:gd name="connsiteX1899" fmla="*/ 134510 w 11885969"/>
              <a:gd name="connsiteY1899" fmla="*/ 3938707 h 6478119"/>
              <a:gd name="connsiteX1900" fmla="*/ 150358 w 11885969"/>
              <a:gd name="connsiteY1900" fmla="*/ 3872725 h 6478119"/>
              <a:gd name="connsiteX1901" fmla="*/ 170417 w 11885969"/>
              <a:gd name="connsiteY1901" fmla="*/ 3785572 h 6478119"/>
              <a:gd name="connsiteX1902" fmla="*/ 174380 w 11885969"/>
              <a:gd name="connsiteY1902" fmla="*/ 3744099 h 6478119"/>
              <a:gd name="connsiteX1903" fmla="*/ 202118 w 11885969"/>
              <a:gd name="connsiteY1903" fmla="*/ 3586999 h 6478119"/>
              <a:gd name="connsiteX1904" fmla="*/ 200756 w 11885969"/>
              <a:gd name="connsiteY1904" fmla="*/ 3575237 h 6478119"/>
              <a:gd name="connsiteX1905" fmla="*/ 186893 w 11885969"/>
              <a:gd name="connsiteY1905" fmla="*/ 3537226 h 6478119"/>
              <a:gd name="connsiteX1906" fmla="*/ 180830 w 11885969"/>
              <a:gd name="connsiteY1906" fmla="*/ 3439417 h 6478119"/>
              <a:gd name="connsiteX1907" fmla="*/ 188385 w 11885969"/>
              <a:gd name="connsiteY1907" fmla="*/ 3392623 h 6478119"/>
              <a:gd name="connsiteX1908" fmla="*/ 189376 w 11885969"/>
              <a:gd name="connsiteY1908" fmla="*/ 3373928 h 6478119"/>
              <a:gd name="connsiteX1909" fmla="*/ 201634 w 11885969"/>
              <a:gd name="connsiteY1909" fmla="*/ 3313268 h 6478119"/>
              <a:gd name="connsiteX1910" fmla="*/ 208816 w 11885969"/>
              <a:gd name="connsiteY1910" fmla="*/ 3302622 h 6478119"/>
              <a:gd name="connsiteX1911" fmla="*/ 202625 w 11885969"/>
              <a:gd name="connsiteY1911" fmla="*/ 3294573 h 6478119"/>
              <a:gd name="connsiteX1912" fmla="*/ 176753 w 11885969"/>
              <a:gd name="connsiteY1912" fmla="*/ 3270918 h 6478119"/>
              <a:gd name="connsiteX1913" fmla="*/ 147911 w 11885969"/>
              <a:gd name="connsiteY1913" fmla="*/ 3203436 h 6478119"/>
              <a:gd name="connsiteX1914" fmla="*/ 151503 w 11885969"/>
              <a:gd name="connsiteY1914" fmla="*/ 3164809 h 6478119"/>
              <a:gd name="connsiteX1915" fmla="*/ 159800 w 11885969"/>
              <a:gd name="connsiteY1915" fmla="*/ 3112319 h 6478119"/>
              <a:gd name="connsiteX1916" fmla="*/ 170447 w 11885969"/>
              <a:gd name="connsiteY1916" fmla="*/ 3086200 h 6478119"/>
              <a:gd name="connsiteX1917" fmla="*/ 166858 w 11885969"/>
              <a:gd name="connsiteY1917" fmla="*/ 3058219 h 6478119"/>
              <a:gd name="connsiteX1918" fmla="*/ 172554 w 11885969"/>
              <a:gd name="connsiteY1918" fmla="*/ 3025661 h 6478119"/>
              <a:gd name="connsiteX1919" fmla="*/ 172926 w 11885969"/>
              <a:gd name="connsiteY1919" fmla="*/ 3022813 h 6478119"/>
              <a:gd name="connsiteX1920" fmla="*/ 178712 w 11885969"/>
              <a:gd name="connsiteY1920" fmla="*/ 2997710 h 6478119"/>
              <a:gd name="connsiteX1921" fmla="*/ 184716 w 11885969"/>
              <a:gd name="connsiteY1921" fmla="*/ 2987959 h 6478119"/>
              <a:gd name="connsiteX1922" fmla="*/ 182113 w 11885969"/>
              <a:gd name="connsiteY1922" fmla="*/ 2964604 h 6478119"/>
              <a:gd name="connsiteX1923" fmla="*/ 189546 w 11885969"/>
              <a:gd name="connsiteY1923" fmla="*/ 2888379 h 6478119"/>
              <a:gd name="connsiteX1924" fmla="*/ 188653 w 11885969"/>
              <a:gd name="connsiteY1924" fmla="*/ 2885461 h 6478119"/>
              <a:gd name="connsiteX1925" fmla="*/ 183331 w 11885969"/>
              <a:gd name="connsiteY1925" fmla="*/ 2876479 h 6478119"/>
              <a:gd name="connsiteX1926" fmla="*/ 174048 w 11885969"/>
              <a:gd name="connsiteY1926" fmla="*/ 2847754 h 6478119"/>
              <a:gd name="connsiteX1927" fmla="*/ 174585 w 11885969"/>
              <a:gd name="connsiteY1927" fmla="*/ 2839051 h 6478119"/>
              <a:gd name="connsiteX1928" fmla="*/ 167749 w 11885969"/>
              <a:gd name="connsiteY1928" fmla="*/ 2786065 h 6478119"/>
              <a:gd name="connsiteX1929" fmla="*/ 172343 w 11885969"/>
              <a:gd name="connsiteY1929" fmla="*/ 2669886 h 6478119"/>
              <a:gd name="connsiteX1930" fmla="*/ 166732 w 11885969"/>
              <a:gd name="connsiteY1930" fmla="*/ 2665095 h 6478119"/>
              <a:gd name="connsiteX1931" fmla="*/ 171524 w 11885969"/>
              <a:gd name="connsiteY1931" fmla="*/ 2659482 h 6478119"/>
              <a:gd name="connsiteX1932" fmla="*/ 169885 w 11885969"/>
              <a:gd name="connsiteY1932" fmla="*/ 2638674 h 6478119"/>
              <a:gd name="connsiteX1933" fmla="*/ 175497 w 11885969"/>
              <a:gd name="connsiteY1933" fmla="*/ 2643464 h 6478119"/>
              <a:gd name="connsiteX1934" fmla="*/ 177645 w 11885969"/>
              <a:gd name="connsiteY1934" fmla="*/ 2645903 h 6478119"/>
              <a:gd name="connsiteX1935" fmla="*/ 176316 w 11885969"/>
              <a:gd name="connsiteY1935" fmla="*/ 2653869 h 6478119"/>
              <a:gd name="connsiteX1936" fmla="*/ 178228 w 11885969"/>
              <a:gd name="connsiteY1936" fmla="*/ 2650851 h 6478119"/>
              <a:gd name="connsiteX1937" fmla="*/ 178371 w 11885969"/>
              <a:gd name="connsiteY1937" fmla="*/ 2646726 h 6478119"/>
              <a:gd name="connsiteX1938" fmla="*/ 177645 w 11885969"/>
              <a:gd name="connsiteY1938" fmla="*/ 2645903 h 6478119"/>
              <a:gd name="connsiteX1939" fmla="*/ 178597 w 11885969"/>
              <a:gd name="connsiteY1939" fmla="*/ 2640202 h 6478119"/>
              <a:gd name="connsiteX1940" fmla="*/ 178706 w 11885969"/>
              <a:gd name="connsiteY1940" fmla="*/ 2637028 h 6478119"/>
              <a:gd name="connsiteX1941" fmla="*/ 174543 w 11885969"/>
              <a:gd name="connsiteY1941" fmla="*/ 2594979 h 6478119"/>
              <a:gd name="connsiteX1942" fmla="*/ 176666 w 11885969"/>
              <a:gd name="connsiteY1942" fmla="*/ 2536701 h 6478119"/>
              <a:gd name="connsiteX1943" fmla="*/ 203334 w 11885969"/>
              <a:gd name="connsiteY1943" fmla="*/ 2453674 h 6478119"/>
              <a:gd name="connsiteX1944" fmla="*/ 233436 w 11885969"/>
              <a:gd name="connsiteY1944" fmla="*/ 2400941 h 6478119"/>
              <a:gd name="connsiteX1945" fmla="*/ 240667 w 11885969"/>
              <a:gd name="connsiteY1945" fmla="*/ 2431885 h 6478119"/>
              <a:gd name="connsiteX1946" fmla="*/ 223731 w 11885969"/>
              <a:gd name="connsiteY1946" fmla="*/ 2554099 h 6478119"/>
              <a:gd name="connsiteX1947" fmla="*/ 227164 w 11885969"/>
              <a:gd name="connsiteY1947" fmla="*/ 2584396 h 6478119"/>
              <a:gd name="connsiteX1948" fmla="*/ 229551 w 11885969"/>
              <a:gd name="connsiteY1948" fmla="*/ 2586796 h 6478119"/>
              <a:gd name="connsiteX1949" fmla="*/ 232492 w 11885969"/>
              <a:gd name="connsiteY1949" fmla="*/ 2544078 h 6478119"/>
              <a:gd name="connsiteX1950" fmla="*/ 239550 w 11885969"/>
              <a:gd name="connsiteY1950" fmla="*/ 2502468 h 6478119"/>
              <a:gd name="connsiteX1951" fmla="*/ 257047 w 11885969"/>
              <a:gd name="connsiteY1951" fmla="*/ 2484449 h 6478119"/>
              <a:gd name="connsiteX1952" fmla="*/ 255830 w 11885969"/>
              <a:gd name="connsiteY1952" fmla="*/ 2441947 h 6478119"/>
              <a:gd name="connsiteX1953" fmla="*/ 231933 w 11885969"/>
              <a:gd name="connsiteY1953" fmla="*/ 2264057 h 6478119"/>
              <a:gd name="connsiteX1954" fmla="*/ 226380 w 11885969"/>
              <a:gd name="connsiteY1954" fmla="*/ 2120495 h 6478119"/>
              <a:gd name="connsiteX1955" fmla="*/ 223108 w 11885969"/>
              <a:gd name="connsiteY1955" fmla="*/ 1985381 h 6478119"/>
              <a:gd name="connsiteX1956" fmla="*/ 221854 w 11885969"/>
              <a:gd name="connsiteY1956" fmla="*/ 1975142 h 6478119"/>
              <a:gd name="connsiteX1957" fmla="*/ 193123 w 11885969"/>
              <a:gd name="connsiteY1957" fmla="*/ 1896782 h 6478119"/>
              <a:gd name="connsiteX1958" fmla="*/ 198375 w 11885969"/>
              <a:gd name="connsiteY1958" fmla="*/ 1837939 h 6478119"/>
              <a:gd name="connsiteX1959" fmla="*/ 212495 w 11885969"/>
              <a:gd name="connsiteY1959" fmla="*/ 1817498 h 6478119"/>
              <a:gd name="connsiteX1960" fmla="*/ 225661 w 11885969"/>
              <a:gd name="connsiteY1960" fmla="*/ 1765581 h 6478119"/>
              <a:gd name="connsiteX1961" fmla="*/ 232323 w 11885969"/>
              <a:gd name="connsiteY1961" fmla="*/ 1762268 h 6478119"/>
              <a:gd name="connsiteX1962" fmla="*/ 239780 w 11885969"/>
              <a:gd name="connsiteY1962" fmla="*/ 1745139 h 6478119"/>
              <a:gd name="connsiteX1963" fmla="*/ 253405 w 11885969"/>
              <a:gd name="connsiteY1963" fmla="*/ 1717276 h 6478119"/>
              <a:gd name="connsiteX1964" fmla="*/ 281871 w 11885969"/>
              <a:gd name="connsiteY1964" fmla="*/ 1688418 h 6478119"/>
              <a:gd name="connsiteX1965" fmla="*/ 299150 w 11885969"/>
              <a:gd name="connsiteY1965" fmla="*/ 1629345 h 6478119"/>
              <a:gd name="connsiteX1966" fmla="*/ 304059 w 11885969"/>
              <a:gd name="connsiteY1966" fmla="*/ 1608372 h 6478119"/>
              <a:gd name="connsiteX1967" fmla="*/ 330355 w 11885969"/>
              <a:gd name="connsiteY1967" fmla="*/ 1521169 h 6478119"/>
              <a:gd name="connsiteX1968" fmla="*/ 364569 w 11885969"/>
              <a:gd name="connsiteY1968" fmla="*/ 1440894 h 6478119"/>
              <a:gd name="connsiteX1969" fmla="*/ 365368 w 11885969"/>
              <a:gd name="connsiteY1969" fmla="*/ 1427076 h 6478119"/>
              <a:gd name="connsiteX1970" fmla="*/ 380249 w 11885969"/>
              <a:gd name="connsiteY1970" fmla="*/ 1409451 h 6478119"/>
              <a:gd name="connsiteX1971" fmla="*/ 403270 w 11885969"/>
              <a:gd name="connsiteY1971" fmla="*/ 1410779 h 6478119"/>
              <a:gd name="connsiteX1972" fmla="*/ 393568 w 11885969"/>
              <a:gd name="connsiteY1972" fmla="*/ 1402826 h 6478119"/>
              <a:gd name="connsiteX1973" fmla="*/ 375720 w 11885969"/>
              <a:gd name="connsiteY1973" fmla="*/ 1375920 h 6478119"/>
              <a:gd name="connsiteX1974" fmla="*/ 415374 w 11885969"/>
              <a:gd name="connsiteY1974" fmla="*/ 1377283 h 6478119"/>
              <a:gd name="connsiteX1975" fmla="*/ 424773 w 11885969"/>
              <a:gd name="connsiteY1975" fmla="*/ 1406472 h 6478119"/>
              <a:gd name="connsiteX1976" fmla="*/ 431888 w 11885969"/>
              <a:gd name="connsiteY1976" fmla="*/ 1427214 h 6478119"/>
              <a:gd name="connsiteX1977" fmla="*/ 451868 w 11885969"/>
              <a:gd name="connsiteY1977" fmla="*/ 1417275 h 6478119"/>
              <a:gd name="connsiteX1978" fmla="*/ 461877 w 11885969"/>
              <a:gd name="connsiteY1978" fmla="*/ 1403991 h 6478119"/>
              <a:gd name="connsiteX1979" fmla="*/ 473864 w 11885969"/>
              <a:gd name="connsiteY1979" fmla="*/ 1420391 h 6478119"/>
              <a:gd name="connsiteX1980" fmla="*/ 532240 w 11885969"/>
              <a:gd name="connsiteY1980" fmla="*/ 1513399 h 6478119"/>
              <a:gd name="connsiteX1981" fmla="*/ 535057 w 11885969"/>
              <a:gd name="connsiteY1981" fmla="*/ 1400816 h 6478119"/>
              <a:gd name="connsiteX1982" fmla="*/ 559412 w 11885969"/>
              <a:gd name="connsiteY1982" fmla="*/ 1379115 h 6478119"/>
              <a:gd name="connsiteX1983" fmla="*/ 585708 w 11885969"/>
              <a:gd name="connsiteY1983" fmla="*/ 1403734 h 6478119"/>
              <a:gd name="connsiteX1984" fmla="*/ 619576 w 11885969"/>
              <a:gd name="connsiteY1984" fmla="*/ 1473150 h 6478119"/>
              <a:gd name="connsiteX1985" fmla="*/ 663337 w 11885969"/>
              <a:gd name="connsiteY1985" fmla="*/ 1579176 h 6478119"/>
              <a:gd name="connsiteX1986" fmla="*/ 676847 w 11885969"/>
              <a:gd name="connsiteY1986" fmla="*/ 1601209 h 6478119"/>
              <a:gd name="connsiteX1987" fmla="*/ 735222 w 11885969"/>
              <a:gd name="connsiteY1987" fmla="*/ 1694217 h 6478119"/>
              <a:gd name="connsiteX1988" fmla="*/ 771412 w 11885969"/>
              <a:gd name="connsiteY1988" fmla="*/ 1811359 h 6478119"/>
              <a:gd name="connsiteX1989" fmla="*/ 807521 w 11885969"/>
              <a:gd name="connsiteY1989" fmla="*/ 1904271 h 6478119"/>
              <a:gd name="connsiteX1990" fmla="*/ 804089 w 11885969"/>
              <a:gd name="connsiteY1990" fmla="*/ 1891513 h 6478119"/>
              <a:gd name="connsiteX1991" fmla="*/ 788504 w 11885969"/>
              <a:gd name="connsiteY1991" fmla="*/ 1853859 h 6478119"/>
              <a:gd name="connsiteX1992" fmla="*/ 793373 w 11885969"/>
              <a:gd name="connsiteY1992" fmla="*/ 1777060 h 6478119"/>
              <a:gd name="connsiteX1993" fmla="*/ 761554 w 11885969"/>
              <a:gd name="connsiteY1993" fmla="*/ 1719540 h 6478119"/>
              <a:gd name="connsiteX1994" fmla="*/ 719486 w 11885969"/>
              <a:gd name="connsiteY1994" fmla="*/ 1531836 h 6478119"/>
              <a:gd name="connsiteX1995" fmla="*/ 693391 w 11885969"/>
              <a:gd name="connsiteY1995" fmla="*/ 1408367 h 6478119"/>
              <a:gd name="connsiteX1996" fmla="*/ 694245 w 11885969"/>
              <a:gd name="connsiteY1996" fmla="*/ 1419215 h 6478119"/>
              <a:gd name="connsiteX1997" fmla="*/ 690103 w 11885969"/>
              <a:gd name="connsiteY1997" fmla="*/ 1435916 h 6478119"/>
              <a:gd name="connsiteX1998" fmla="*/ 683398 w 11885969"/>
              <a:gd name="connsiteY1998" fmla="*/ 1420073 h 6478119"/>
              <a:gd name="connsiteX1999" fmla="*/ 672549 w 11885969"/>
              <a:gd name="connsiteY1999" fmla="*/ 1420931 h 6478119"/>
              <a:gd name="connsiteX2000" fmla="*/ 675837 w 11885969"/>
              <a:gd name="connsiteY2000" fmla="*/ 1393380 h 6478119"/>
              <a:gd name="connsiteX2001" fmla="*/ 674984 w 11885969"/>
              <a:gd name="connsiteY2001" fmla="*/ 1382532 h 6478119"/>
              <a:gd name="connsiteX2002" fmla="*/ 679127 w 11885969"/>
              <a:gd name="connsiteY2002" fmla="*/ 1365831 h 6478119"/>
              <a:gd name="connsiteX2003" fmla="*/ 691683 w 11885969"/>
              <a:gd name="connsiteY2003" fmla="*/ 1386669 h 6478119"/>
              <a:gd name="connsiteX2004" fmla="*/ 718376 w 11885969"/>
              <a:gd name="connsiteY2004" fmla="*/ 1379099 h 6478119"/>
              <a:gd name="connsiteX2005" fmla="*/ 768003 w 11885969"/>
              <a:gd name="connsiteY2005" fmla="*/ 1593493 h 6478119"/>
              <a:gd name="connsiteX2006" fmla="*/ 805075 w 11885969"/>
              <a:gd name="connsiteY2006" fmla="*/ 1787051 h 6478119"/>
              <a:gd name="connsiteX2007" fmla="*/ 820066 w 11885969"/>
              <a:gd name="connsiteY2007" fmla="*/ 1769490 h 6478119"/>
              <a:gd name="connsiteX2008" fmla="*/ 856155 w 11885969"/>
              <a:gd name="connsiteY2008" fmla="*/ 1881253 h 6478119"/>
              <a:gd name="connsiteX2009" fmla="*/ 863841 w 11885969"/>
              <a:gd name="connsiteY2009" fmla="*/ 1935701 h 6478119"/>
              <a:gd name="connsiteX2010" fmla="*/ 867194 w 11885969"/>
              <a:gd name="connsiteY2010" fmla="*/ 1936557 h 6478119"/>
              <a:gd name="connsiteX2011" fmla="*/ 873283 w 11885969"/>
              <a:gd name="connsiteY2011" fmla="*/ 1959087 h 6478119"/>
              <a:gd name="connsiteX2012" fmla="*/ 872067 w 11885969"/>
              <a:gd name="connsiteY2012" fmla="*/ 1981347 h 6478119"/>
              <a:gd name="connsiteX2013" fmla="*/ 877254 w 11885969"/>
              <a:gd name="connsiteY2013" fmla="*/ 2010577 h 6478119"/>
              <a:gd name="connsiteX2014" fmla="*/ 876379 w 11885969"/>
              <a:gd name="connsiteY2014" fmla="*/ 2013994 h 6478119"/>
              <a:gd name="connsiteX2015" fmla="*/ 877525 w 11885969"/>
              <a:gd name="connsiteY2015" fmla="*/ 2019518 h 6478119"/>
              <a:gd name="connsiteX2016" fmla="*/ 898094 w 11885969"/>
              <a:gd name="connsiteY2016" fmla="*/ 2073264 h 6478119"/>
              <a:gd name="connsiteX2017" fmla="*/ 927205 w 11885969"/>
              <a:gd name="connsiteY2017" fmla="*/ 2097120 h 6478119"/>
              <a:gd name="connsiteX2018" fmla="*/ 939307 w 11885969"/>
              <a:gd name="connsiteY2018" fmla="*/ 2063625 h 6478119"/>
              <a:gd name="connsiteX2019" fmla="*/ 893187 w 11885969"/>
              <a:gd name="connsiteY2019" fmla="*/ 1870593 h 6478119"/>
              <a:gd name="connsiteX2020" fmla="*/ 888621 w 11885969"/>
              <a:gd name="connsiteY2020" fmla="*/ 1853694 h 6478119"/>
              <a:gd name="connsiteX2021" fmla="*/ 875874 w 11885969"/>
              <a:gd name="connsiteY2021" fmla="*/ 1722655 h 6478119"/>
              <a:gd name="connsiteX2022" fmla="*/ 853120 w 11885969"/>
              <a:gd name="connsiteY2022" fmla="*/ 1604901 h 6478119"/>
              <a:gd name="connsiteX2023" fmla="*/ 855937 w 11885969"/>
              <a:gd name="connsiteY2023" fmla="*/ 1492318 h 6478119"/>
              <a:gd name="connsiteX2024" fmla="*/ 871312 w 11885969"/>
              <a:gd name="connsiteY2024" fmla="*/ 1482115 h 6478119"/>
              <a:gd name="connsiteX2025" fmla="*/ 900805 w 11885969"/>
              <a:gd name="connsiteY2025" fmla="*/ 1451469 h 6478119"/>
              <a:gd name="connsiteX2026" fmla="*/ 894184 w 11885969"/>
              <a:gd name="connsiteY2026" fmla="*/ 1438148 h 6478119"/>
              <a:gd name="connsiteX2027" fmla="*/ 889885 w 11885969"/>
              <a:gd name="connsiteY2027" fmla="*/ 1416646 h 6478119"/>
              <a:gd name="connsiteX2028" fmla="*/ 911348 w 11885969"/>
              <a:gd name="connsiteY2028" fmla="*/ 1428973 h 6478119"/>
              <a:gd name="connsiteX2029" fmla="*/ 928357 w 11885969"/>
              <a:gd name="connsiteY2029" fmla="*/ 1486326 h 6478119"/>
              <a:gd name="connsiteX2030" fmla="*/ 944948 w 11885969"/>
              <a:gd name="connsiteY2030" fmla="*/ 1502992 h 6478119"/>
              <a:gd name="connsiteX2031" fmla="*/ 963671 w 11885969"/>
              <a:gd name="connsiteY2031" fmla="*/ 1482816 h 6478119"/>
              <a:gd name="connsiteX2032" fmla="*/ 953246 w 11885969"/>
              <a:gd name="connsiteY2032" fmla="*/ 1343593 h 6478119"/>
              <a:gd name="connsiteX2033" fmla="*/ 958955 w 11885969"/>
              <a:gd name="connsiteY2033" fmla="*/ 1308804 h 6478119"/>
              <a:gd name="connsiteX2034" fmla="*/ 999864 w 11885969"/>
              <a:gd name="connsiteY2034" fmla="*/ 1320404 h 6478119"/>
              <a:gd name="connsiteX2035" fmla="*/ 1003936 w 11885969"/>
              <a:gd name="connsiteY2035" fmla="*/ 1329879 h 6478119"/>
              <a:gd name="connsiteX2036" fmla="*/ 1027188 w 11885969"/>
              <a:gd name="connsiteY2036" fmla="*/ 1343234 h 6478119"/>
              <a:gd name="connsiteX2037" fmla="*/ 1070342 w 11885969"/>
              <a:gd name="connsiteY2037" fmla="*/ 1379915 h 6478119"/>
              <a:gd name="connsiteX2038" fmla="*/ 1093553 w 11885969"/>
              <a:gd name="connsiteY2038" fmla="*/ 1521725 h 6478119"/>
              <a:gd name="connsiteX2039" fmla="*/ 1097093 w 11885969"/>
              <a:gd name="connsiteY2039" fmla="*/ 1540410 h 6478119"/>
              <a:gd name="connsiteX2040" fmla="*/ 1110105 w 11885969"/>
              <a:gd name="connsiteY2040" fmla="*/ 1555022 h 6478119"/>
              <a:gd name="connsiteX2041" fmla="*/ 1120116 w 11885969"/>
              <a:gd name="connsiteY2041" fmla="*/ 1541737 h 6478119"/>
              <a:gd name="connsiteX2042" fmla="*/ 1140705 w 11885969"/>
              <a:gd name="connsiteY2042" fmla="*/ 1489323 h 6478119"/>
              <a:gd name="connsiteX2043" fmla="*/ 1162282 w 11885969"/>
              <a:gd name="connsiteY2043" fmla="*/ 1451753 h 6478119"/>
              <a:gd name="connsiteX2044" fmla="*/ 1184013 w 11885969"/>
              <a:gd name="connsiteY2044" fmla="*/ 1459474 h 6478119"/>
              <a:gd name="connsiteX2045" fmla="*/ 1222027 w 11885969"/>
              <a:gd name="connsiteY2045" fmla="*/ 1505100 h 6478119"/>
              <a:gd name="connsiteX2046" fmla="*/ 1241133 w 11885969"/>
              <a:gd name="connsiteY2046" fmla="*/ 1430421 h 6478119"/>
              <a:gd name="connsiteX2047" fmla="*/ 1250070 w 11885969"/>
              <a:gd name="connsiteY2047" fmla="*/ 1407658 h 6478119"/>
              <a:gd name="connsiteX2048" fmla="*/ 1251548 w 11885969"/>
              <a:gd name="connsiteY2048" fmla="*/ 1381826 h 6478119"/>
              <a:gd name="connsiteX2049" fmla="*/ 1290493 w 11885969"/>
              <a:gd name="connsiteY2049" fmla="*/ 1229722 h 6478119"/>
              <a:gd name="connsiteX2050" fmla="*/ 1300706 w 11885969"/>
              <a:gd name="connsiteY2050" fmla="*/ 1281257 h 6478119"/>
              <a:gd name="connsiteX2051" fmla="*/ 1303241 w 11885969"/>
              <a:gd name="connsiteY2051" fmla="*/ 1292622 h 6478119"/>
              <a:gd name="connsiteX2052" fmla="*/ 1301128 w 11885969"/>
              <a:gd name="connsiteY2052" fmla="*/ 1295300 h 6478119"/>
              <a:gd name="connsiteX2053" fmla="*/ 1305073 w 11885969"/>
              <a:gd name="connsiteY2053" fmla="*/ 1300841 h 6478119"/>
              <a:gd name="connsiteX2054" fmla="*/ 1303241 w 11885969"/>
              <a:gd name="connsiteY2054" fmla="*/ 1292622 h 6478119"/>
              <a:gd name="connsiteX2055" fmla="*/ 1305341 w 11885969"/>
              <a:gd name="connsiteY2055" fmla="*/ 1289962 h 6478119"/>
              <a:gd name="connsiteX2056" fmla="*/ 1310914 w 11885969"/>
              <a:gd name="connsiteY2056" fmla="*/ 1284659 h 6478119"/>
              <a:gd name="connsiteX2057" fmla="*/ 1310378 w 11885969"/>
              <a:gd name="connsiteY2057" fmla="*/ 1306416 h 6478119"/>
              <a:gd name="connsiteX2058" fmla="*/ 1315684 w 11885969"/>
              <a:gd name="connsiteY2058" fmla="*/ 1311992 h 6478119"/>
              <a:gd name="connsiteX2059" fmla="*/ 1310112 w 11885969"/>
              <a:gd name="connsiteY2059" fmla="*/ 1317295 h 6478119"/>
              <a:gd name="connsiteX2060" fmla="*/ 1318418 w 11885969"/>
              <a:gd name="connsiteY2060" fmla="*/ 1377468 h 6478119"/>
              <a:gd name="connsiteX2061" fmla="*/ 1323980 w 11885969"/>
              <a:gd name="connsiteY2061" fmla="*/ 1393912 h 6478119"/>
              <a:gd name="connsiteX2062" fmla="*/ 1327900 w 11885969"/>
              <a:gd name="connsiteY2062" fmla="*/ 1416014 h 6478119"/>
              <a:gd name="connsiteX2063" fmla="*/ 1372462 w 11885969"/>
              <a:gd name="connsiteY2063" fmla="*/ 1508227 h 6478119"/>
              <a:gd name="connsiteX2064" fmla="*/ 1390880 w 11885969"/>
              <a:gd name="connsiteY2064" fmla="*/ 1509288 h 6478119"/>
              <a:gd name="connsiteX2065" fmla="*/ 1402410 w 11885969"/>
              <a:gd name="connsiteY2065" fmla="*/ 1501635 h 6478119"/>
              <a:gd name="connsiteX2066" fmla="*/ 1406977 w 11885969"/>
              <a:gd name="connsiteY2066" fmla="*/ 1518533 h 6478119"/>
              <a:gd name="connsiteX2067" fmla="*/ 1429885 w 11885969"/>
              <a:gd name="connsiteY2067" fmla="*/ 1569757 h 6478119"/>
              <a:gd name="connsiteX2068" fmla="*/ 1461851 w 11885969"/>
              <a:gd name="connsiteY2068" fmla="*/ 1576219 h 6478119"/>
              <a:gd name="connsiteX2069" fmla="*/ 1462461 w 11885969"/>
              <a:gd name="connsiteY2069" fmla="*/ 1533745 h 6478119"/>
              <a:gd name="connsiteX2070" fmla="*/ 1455840 w 11885969"/>
              <a:gd name="connsiteY2070" fmla="*/ 1520425 h 6478119"/>
              <a:gd name="connsiteX2071" fmla="*/ 1472469 w 11885969"/>
              <a:gd name="connsiteY2071" fmla="*/ 1520459 h 6478119"/>
              <a:gd name="connsiteX2072" fmla="*/ 1513455 w 11885969"/>
              <a:gd name="connsiteY2072" fmla="*/ 1498792 h 6478119"/>
              <a:gd name="connsiteX2073" fmla="*/ 1516158 w 11885969"/>
              <a:gd name="connsiteY2073" fmla="*/ 1436107 h 6478119"/>
              <a:gd name="connsiteX2074" fmla="*/ 1526282 w 11885969"/>
              <a:gd name="connsiteY2074" fmla="*/ 1372925 h 6478119"/>
              <a:gd name="connsiteX2075" fmla="*/ 1546109 w 11885969"/>
              <a:gd name="connsiteY2075" fmla="*/ 1317695 h 6478119"/>
              <a:gd name="connsiteX2076" fmla="*/ 1561750 w 11885969"/>
              <a:gd name="connsiteY2076" fmla="*/ 1302885 h 6478119"/>
              <a:gd name="connsiteX2077" fmla="*/ 1577314 w 11885969"/>
              <a:gd name="connsiteY2077" fmla="*/ 1321341 h 6478119"/>
              <a:gd name="connsiteX2078" fmla="*/ 1618600 w 11885969"/>
              <a:gd name="connsiteY2078" fmla="*/ 1613903 h 6478119"/>
              <a:gd name="connsiteX2079" fmla="*/ 1640975 w 11885969"/>
              <a:gd name="connsiteY2079" fmla="*/ 1674337 h 6478119"/>
              <a:gd name="connsiteX2080" fmla="*/ 1643260 w 11885969"/>
              <a:gd name="connsiteY2080" fmla="*/ 1682787 h 6478119"/>
              <a:gd name="connsiteX2081" fmla="*/ 1659926 w 11885969"/>
              <a:gd name="connsiteY2081" fmla="*/ 1778011 h 6478119"/>
              <a:gd name="connsiteX2082" fmla="*/ 1669288 w 11885969"/>
              <a:gd name="connsiteY2082" fmla="*/ 1823834 h 6478119"/>
              <a:gd name="connsiteX2083" fmla="*/ 1696115 w 11885969"/>
              <a:gd name="connsiteY2083" fmla="*/ 1839242 h 6478119"/>
              <a:gd name="connsiteX2084" fmla="*/ 1705629 w 11885969"/>
              <a:gd name="connsiteY2084" fmla="*/ 1818535 h 6478119"/>
              <a:gd name="connsiteX2085" fmla="*/ 1706888 w 11885969"/>
              <a:gd name="connsiteY2085" fmla="*/ 1716951 h 6478119"/>
              <a:gd name="connsiteX2086" fmla="*/ 1747950 w 11885969"/>
              <a:gd name="connsiteY2086" fmla="*/ 1662021 h 6478119"/>
              <a:gd name="connsiteX2087" fmla="*/ 1771963 w 11885969"/>
              <a:gd name="connsiteY2087" fmla="*/ 1678192 h 6478119"/>
              <a:gd name="connsiteX2088" fmla="*/ 1780945 w 11885969"/>
              <a:gd name="connsiteY2088" fmla="*/ 1666694 h 6478119"/>
              <a:gd name="connsiteX2089" fmla="*/ 1816639 w 11885969"/>
              <a:gd name="connsiteY2089" fmla="*/ 1608682 h 6478119"/>
              <a:gd name="connsiteX2090" fmla="*/ 1816411 w 11885969"/>
              <a:gd name="connsiteY2090" fmla="*/ 1596656 h 6478119"/>
              <a:gd name="connsiteX2091" fmla="*/ 1813902 w 11885969"/>
              <a:gd name="connsiteY2091" fmla="*/ 1576181 h 6478119"/>
              <a:gd name="connsiteX2092" fmla="*/ 1844877 w 11885969"/>
              <a:gd name="connsiteY2092" fmla="*/ 1567800 h 6478119"/>
              <a:gd name="connsiteX2093" fmla="*/ 1896595 w 11885969"/>
              <a:gd name="connsiteY2093" fmla="*/ 1552298 h 6478119"/>
              <a:gd name="connsiteX2094" fmla="*/ 1941728 w 11885969"/>
              <a:gd name="connsiteY2094" fmla="*/ 1618665 h 6478119"/>
              <a:gd name="connsiteX2095" fmla="*/ 1989600 w 11885969"/>
              <a:gd name="connsiteY2095" fmla="*/ 1717535 h 6478119"/>
              <a:gd name="connsiteX2096" fmla="*/ 2010720 w 11885969"/>
              <a:gd name="connsiteY2096" fmla="*/ 1767733 h 6478119"/>
              <a:gd name="connsiteX2097" fmla="*/ 2010417 w 11885969"/>
              <a:gd name="connsiteY2097" fmla="*/ 1792151 h 6478119"/>
              <a:gd name="connsiteX2098" fmla="*/ 2012972 w 11885969"/>
              <a:gd name="connsiteY2098" fmla="*/ 1788012 h 6478119"/>
              <a:gd name="connsiteX2099" fmla="*/ 2012466 w 11885969"/>
              <a:gd name="connsiteY2099" fmla="*/ 1778991 h 6478119"/>
              <a:gd name="connsiteX2100" fmla="*/ 2025759 w 11885969"/>
              <a:gd name="connsiteY2100" fmla="*/ 1736403 h 6478119"/>
              <a:gd name="connsiteX2101" fmla="*/ 2089227 w 11885969"/>
              <a:gd name="connsiteY2101" fmla="*/ 1752804 h 6478119"/>
              <a:gd name="connsiteX2102" fmla="*/ 2154639 w 11885969"/>
              <a:gd name="connsiteY2102" fmla="*/ 1884862 h 6478119"/>
              <a:gd name="connsiteX2103" fmla="*/ 2146785 w 11885969"/>
              <a:gd name="connsiteY2103" fmla="*/ 1912398 h 6478119"/>
              <a:gd name="connsiteX2104" fmla="*/ 2125524 w 11885969"/>
              <a:gd name="connsiteY2104" fmla="*/ 1896592 h 6478119"/>
              <a:gd name="connsiteX2105" fmla="*/ 2110538 w 11885969"/>
              <a:gd name="connsiteY2105" fmla="*/ 1872843 h 6478119"/>
              <a:gd name="connsiteX2106" fmla="*/ 2136610 w 11885969"/>
              <a:gd name="connsiteY2106" fmla="*/ 1986224 h 6478119"/>
              <a:gd name="connsiteX2107" fmla="*/ 2134621 w 11885969"/>
              <a:gd name="connsiteY2107" fmla="*/ 1940992 h 6478119"/>
              <a:gd name="connsiteX2108" fmla="*/ 2140061 w 11885969"/>
              <a:gd name="connsiteY2108" fmla="*/ 1925938 h 6478119"/>
              <a:gd name="connsiteX2109" fmla="*/ 2161164 w 11885969"/>
              <a:gd name="connsiteY2109" fmla="*/ 1926236 h 6478119"/>
              <a:gd name="connsiteX2110" fmla="*/ 2160036 w 11885969"/>
              <a:gd name="connsiteY2110" fmla="*/ 1940231 h 6478119"/>
              <a:gd name="connsiteX2111" fmla="*/ 2165565 w 11885969"/>
              <a:gd name="connsiteY2111" fmla="*/ 1958987 h 6478119"/>
              <a:gd name="connsiteX2112" fmla="*/ 2196669 w 11885969"/>
              <a:gd name="connsiteY2112" fmla="*/ 1992491 h 6478119"/>
              <a:gd name="connsiteX2113" fmla="*/ 2189718 w 11885969"/>
              <a:gd name="connsiteY2113" fmla="*/ 2008831 h 6478119"/>
              <a:gd name="connsiteX2114" fmla="*/ 2188590 w 11885969"/>
              <a:gd name="connsiteY2114" fmla="*/ 2022824 h 6478119"/>
              <a:gd name="connsiteX2115" fmla="*/ 2236101 w 11885969"/>
              <a:gd name="connsiteY2115" fmla="*/ 2044978 h 6478119"/>
              <a:gd name="connsiteX2116" fmla="*/ 2240412 w 11885969"/>
              <a:gd name="connsiteY2116" fmla="*/ 2043918 h 6478119"/>
              <a:gd name="connsiteX2117" fmla="*/ 2227771 w 11885969"/>
              <a:gd name="connsiteY2117" fmla="*/ 2025993 h 6478119"/>
              <a:gd name="connsiteX2118" fmla="*/ 2227613 w 11885969"/>
              <a:gd name="connsiteY2118" fmla="*/ 2010488 h 6478119"/>
              <a:gd name="connsiteX2119" fmla="*/ 2240094 w 11885969"/>
              <a:gd name="connsiteY2119" fmla="*/ 2012905 h 6478119"/>
              <a:gd name="connsiteX2120" fmla="*/ 2282936 w 11885969"/>
              <a:gd name="connsiteY2120" fmla="*/ 2075527 h 6478119"/>
              <a:gd name="connsiteX2121" fmla="*/ 2293947 w 11885969"/>
              <a:gd name="connsiteY2121" fmla="*/ 2008810 h 6478119"/>
              <a:gd name="connsiteX2122" fmla="*/ 2289252 w 11885969"/>
              <a:gd name="connsiteY2122" fmla="*/ 1997163 h 6478119"/>
              <a:gd name="connsiteX2123" fmla="*/ 2272437 w 11885969"/>
              <a:gd name="connsiteY2123" fmla="*/ 1943688 h 6478119"/>
              <a:gd name="connsiteX2124" fmla="*/ 2292203 w 11885969"/>
              <a:gd name="connsiteY2124" fmla="*/ 1838239 h 6478119"/>
              <a:gd name="connsiteX2125" fmla="*/ 2320032 w 11885969"/>
              <a:gd name="connsiteY2125" fmla="*/ 1824998 h 6478119"/>
              <a:gd name="connsiteX2126" fmla="*/ 2385554 w 11885969"/>
              <a:gd name="connsiteY2126" fmla="*/ 1868325 h 6478119"/>
              <a:gd name="connsiteX2127" fmla="*/ 2421034 w 11885969"/>
              <a:gd name="connsiteY2127" fmla="*/ 1882465 h 6478119"/>
              <a:gd name="connsiteX2128" fmla="*/ 2454937 w 11885969"/>
              <a:gd name="connsiteY2128" fmla="*/ 1916194 h 6478119"/>
              <a:gd name="connsiteX2129" fmla="*/ 2476356 w 11885969"/>
              <a:gd name="connsiteY2129" fmla="*/ 1947504 h 6478119"/>
              <a:gd name="connsiteX2130" fmla="*/ 2501679 w 11885969"/>
              <a:gd name="connsiteY2130" fmla="*/ 1912932 h 6478119"/>
              <a:gd name="connsiteX2131" fmla="*/ 2527720 w 11885969"/>
              <a:gd name="connsiteY2131" fmla="*/ 1799540 h 6478119"/>
              <a:gd name="connsiteX2132" fmla="*/ 2551012 w 11885969"/>
              <a:gd name="connsiteY2132" fmla="*/ 1790157 h 6478119"/>
              <a:gd name="connsiteX2133" fmla="*/ 2564780 w 11885969"/>
              <a:gd name="connsiteY2133" fmla="*/ 1794087 h 6478119"/>
              <a:gd name="connsiteX2134" fmla="*/ 2603830 w 11885969"/>
              <a:gd name="connsiteY2134" fmla="*/ 1833867 h 6478119"/>
              <a:gd name="connsiteX2135" fmla="*/ 2570745 w 11885969"/>
              <a:gd name="connsiteY2135" fmla="*/ 1929786 h 6478119"/>
              <a:gd name="connsiteX2136" fmla="*/ 2573250 w 11885969"/>
              <a:gd name="connsiteY2136" fmla="*/ 1951117 h 6478119"/>
              <a:gd name="connsiteX2137" fmla="*/ 2556550 w 11885969"/>
              <a:gd name="connsiteY2137" fmla="*/ 1983569 h 6478119"/>
              <a:gd name="connsiteX2138" fmla="*/ 2544452 w 11885969"/>
              <a:gd name="connsiteY2138" fmla="*/ 1993860 h 6478119"/>
              <a:gd name="connsiteX2139" fmla="*/ 2554970 w 11885969"/>
              <a:gd name="connsiteY2139" fmla="*/ 2003161 h 6478119"/>
              <a:gd name="connsiteX2140" fmla="*/ 2565038 w 11885969"/>
              <a:gd name="connsiteY2140" fmla="*/ 2018061 h 6478119"/>
              <a:gd name="connsiteX2141" fmla="*/ 2579640 w 11885969"/>
              <a:gd name="connsiteY2141" fmla="*/ 2029102 h 6478119"/>
              <a:gd name="connsiteX2142" fmla="*/ 2576030 w 11885969"/>
              <a:gd name="connsiteY2142" fmla="*/ 2073883 h 6478119"/>
              <a:gd name="connsiteX2143" fmla="*/ 2591243 w 11885969"/>
              <a:gd name="connsiteY2143" fmla="*/ 2094832 h 6478119"/>
              <a:gd name="connsiteX2144" fmla="*/ 2623835 w 11885969"/>
              <a:gd name="connsiteY2144" fmla="*/ 2074932 h 6478119"/>
              <a:gd name="connsiteX2145" fmla="*/ 2637805 w 11885969"/>
              <a:gd name="connsiteY2145" fmla="*/ 2023946 h 6478119"/>
              <a:gd name="connsiteX2146" fmla="*/ 2644797 w 11885969"/>
              <a:gd name="connsiteY2146" fmla="*/ 1937185 h 6478119"/>
              <a:gd name="connsiteX2147" fmla="*/ 2660480 w 11885969"/>
              <a:gd name="connsiteY2147" fmla="*/ 1829999 h 6478119"/>
              <a:gd name="connsiteX2148" fmla="*/ 2671516 w 11885969"/>
              <a:gd name="connsiteY2148" fmla="*/ 1815397 h 6478119"/>
              <a:gd name="connsiteX2149" fmla="*/ 2672034 w 11885969"/>
              <a:gd name="connsiteY2149" fmla="*/ 1791493 h 6478119"/>
              <a:gd name="connsiteX2150" fmla="*/ 2670363 w 11885969"/>
              <a:gd name="connsiteY2150" fmla="*/ 1777275 h 6478119"/>
              <a:gd name="connsiteX2151" fmla="*/ 2691644 w 11885969"/>
              <a:gd name="connsiteY2151" fmla="*/ 1670540 h 6478119"/>
              <a:gd name="connsiteX2152" fmla="*/ 2716759 w 11885969"/>
              <a:gd name="connsiteY2152" fmla="*/ 1516228 h 6478119"/>
              <a:gd name="connsiteX2153" fmla="*/ 2724385 w 11885969"/>
              <a:gd name="connsiteY2153" fmla="*/ 1491491 h 6478119"/>
              <a:gd name="connsiteX2154" fmla="*/ 2754721 w 11885969"/>
              <a:gd name="connsiteY2154" fmla="*/ 1499578 h 6478119"/>
              <a:gd name="connsiteX2155" fmla="*/ 2800653 w 11885969"/>
              <a:gd name="connsiteY2155" fmla="*/ 1541325 h 6478119"/>
              <a:gd name="connsiteX2156" fmla="*/ 2807561 w 11885969"/>
              <a:gd name="connsiteY2156" fmla="*/ 1595406 h 6478119"/>
              <a:gd name="connsiteX2157" fmla="*/ 2801896 w 11885969"/>
              <a:gd name="connsiteY2157" fmla="*/ 1613258 h 6478119"/>
              <a:gd name="connsiteX2158" fmla="*/ 2786866 w 11885969"/>
              <a:gd name="connsiteY2158" fmla="*/ 1659933 h 6478119"/>
              <a:gd name="connsiteX2159" fmla="*/ 2802079 w 11885969"/>
              <a:gd name="connsiteY2159" fmla="*/ 1680881 h 6478119"/>
              <a:gd name="connsiteX2160" fmla="*/ 2812598 w 11885969"/>
              <a:gd name="connsiteY2160" fmla="*/ 1690183 h 6478119"/>
              <a:gd name="connsiteX2161" fmla="*/ 2799213 w 11885969"/>
              <a:gd name="connsiteY2161" fmla="*/ 1698961 h 6478119"/>
              <a:gd name="connsiteX2162" fmla="*/ 2782965 w 11885969"/>
              <a:gd name="connsiteY2162" fmla="*/ 1725817 h 6478119"/>
              <a:gd name="connsiteX2163" fmla="*/ 2796104 w 11885969"/>
              <a:gd name="connsiteY2163" fmla="*/ 1842376 h 6478119"/>
              <a:gd name="connsiteX2164" fmla="*/ 2807550 w 11885969"/>
              <a:gd name="connsiteY2164" fmla="*/ 1892599 h 6478119"/>
              <a:gd name="connsiteX2165" fmla="*/ 2817006 w 11885969"/>
              <a:gd name="connsiteY2165" fmla="*/ 1897590 h 6478119"/>
              <a:gd name="connsiteX2166" fmla="*/ 2837725 w 11885969"/>
              <a:gd name="connsiteY2166" fmla="*/ 1885182 h 6478119"/>
              <a:gd name="connsiteX2167" fmla="*/ 2836280 w 11885969"/>
              <a:gd name="connsiteY2167" fmla="*/ 1868162 h 6478119"/>
              <a:gd name="connsiteX2168" fmla="*/ 2828628 w 11885969"/>
              <a:gd name="connsiteY2168" fmla="*/ 1840782 h 6478119"/>
              <a:gd name="connsiteX2169" fmla="*/ 2846884 w 11885969"/>
              <a:gd name="connsiteY2169" fmla="*/ 1736619 h 6478119"/>
              <a:gd name="connsiteX2170" fmla="*/ 2860943 w 11885969"/>
              <a:gd name="connsiteY2170" fmla="*/ 1719446 h 6478119"/>
              <a:gd name="connsiteX2171" fmla="*/ 2880444 w 11885969"/>
              <a:gd name="connsiteY2171" fmla="*/ 1687220 h 6478119"/>
              <a:gd name="connsiteX2172" fmla="*/ 2916509 w 11885969"/>
              <a:gd name="connsiteY2172" fmla="*/ 1659150 h 6478119"/>
              <a:gd name="connsiteX2173" fmla="*/ 2927095 w 11885969"/>
              <a:gd name="connsiteY2173" fmla="*/ 1650147 h 6478119"/>
              <a:gd name="connsiteX2174" fmla="*/ 2938783 w 11885969"/>
              <a:gd name="connsiteY2174" fmla="*/ 1575033 h 6478119"/>
              <a:gd name="connsiteX2175" fmla="*/ 2955501 w 11885969"/>
              <a:gd name="connsiteY2175" fmla="*/ 1420041 h 6478119"/>
              <a:gd name="connsiteX2176" fmla="*/ 2973983 w 11885969"/>
              <a:gd name="connsiteY2176" fmla="*/ 1313080 h 6478119"/>
              <a:gd name="connsiteX2177" fmla="*/ 2970642 w 11885969"/>
              <a:gd name="connsiteY2177" fmla="*/ 1284639 h 6478119"/>
              <a:gd name="connsiteX2178" fmla="*/ 2980458 w 11885969"/>
              <a:gd name="connsiteY2178" fmla="*/ 1250221 h 6478119"/>
              <a:gd name="connsiteX2179" fmla="*/ 2984385 w 11885969"/>
              <a:gd name="connsiteY2179" fmla="*/ 1236453 h 6478119"/>
              <a:gd name="connsiteX2180" fmla="*/ 2973166 w 11885969"/>
              <a:gd name="connsiteY2180" fmla="*/ 1183431 h 6478119"/>
              <a:gd name="connsiteX2181" fmla="*/ 2979125 w 11885969"/>
              <a:gd name="connsiteY2181" fmla="*/ 1144475 h 6478119"/>
              <a:gd name="connsiteX2182" fmla="*/ 2991869 w 11885969"/>
              <a:gd name="connsiteY2182" fmla="*/ 1126138 h 6478119"/>
              <a:gd name="connsiteX2183" fmla="*/ 3010811 w 11885969"/>
              <a:gd name="connsiteY2183" fmla="*/ 1135770 h 6478119"/>
              <a:gd name="connsiteX2184" fmla="*/ 3024354 w 11885969"/>
              <a:gd name="connsiteY2184" fmla="*/ 1142499 h 6478119"/>
              <a:gd name="connsiteX2185" fmla="*/ 3070125 w 11885969"/>
              <a:gd name="connsiteY2185" fmla="*/ 1168737 h 6478119"/>
              <a:gd name="connsiteX2186" fmla="*/ 3071394 w 11885969"/>
              <a:gd name="connsiteY2186" fmla="*/ 1292789 h 6478119"/>
              <a:gd name="connsiteX2187" fmla="*/ 3067401 w 11885969"/>
              <a:gd name="connsiteY2187" fmla="*/ 1324861 h 6478119"/>
              <a:gd name="connsiteX2188" fmla="*/ 3079572 w 11885969"/>
              <a:gd name="connsiteY2188" fmla="*/ 1470921 h 6478119"/>
              <a:gd name="connsiteX2189" fmla="*/ 3105169 w 11885969"/>
              <a:gd name="connsiteY2189" fmla="*/ 1537785 h 6478119"/>
              <a:gd name="connsiteX2190" fmla="*/ 3114109 w 11885969"/>
              <a:gd name="connsiteY2190" fmla="*/ 1566677 h 6478119"/>
              <a:gd name="connsiteX2191" fmla="*/ 3119028 w 11885969"/>
              <a:gd name="connsiteY2191" fmla="*/ 1575527 h 6478119"/>
              <a:gd name="connsiteX2192" fmla="*/ 3126589 w 11885969"/>
              <a:gd name="connsiteY2192" fmla="*/ 1569096 h 6478119"/>
              <a:gd name="connsiteX2193" fmla="*/ 3139857 w 11885969"/>
              <a:gd name="connsiteY2193" fmla="*/ 1474390 h 6478119"/>
              <a:gd name="connsiteX2194" fmla="*/ 3131547 w 11885969"/>
              <a:gd name="connsiteY2194" fmla="*/ 1332867 h 6478119"/>
              <a:gd name="connsiteX2195" fmla="*/ 3130711 w 11885969"/>
              <a:gd name="connsiteY2195" fmla="*/ 1325756 h 6478119"/>
              <a:gd name="connsiteX2196" fmla="*/ 3145899 w 11885969"/>
              <a:gd name="connsiteY2196" fmla="*/ 1294590 h 6478119"/>
              <a:gd name="connsiteX2197" fmla="*/ 3170570 w 11885969"/>
              <a:gd name="connsiteY2197" fmla="*/ 1320529 h 6478119"/>
              <a:gd name="connsiteX2198" fmla="*/ 3178991 w 11885969"/>
              <a:gd name="connsiteY2198" fmla="*/ 1373326 h 6478119"/>
              <a:gd name="connsiteX2199" fmla="*/ 3192965 w 11885969"/>
              <a:gd name="connsiteY2199" fmla="*/ 1496996 h 6478119"/>
              <a:gd name="connsiteX2200" fmla="*/ 3215897 w 11885969"/>
              <a:gd name="connsiteY2200" fmla="*/ 1527021 h 6478119"/>
              <a:gd name="connsiteX2201" fmla="*/ 3250092 w 11885969"/>
              <a:gd name="connsiteY2201" fmla="*/ 1539647 h 6478119"/>
              <a:gd name="connsiteX2202" fmla="*/ 3269843 w 11885969"/>
              <a:gd name="connsiteY2202" fmla="*/ 1556737 h 6478119"/>
              <a:gd name="connsiteX2203" fmla="*/ 3260092 w 11885969"/>
              <a:gd name="connsiteY2203" fmla="*/ 1572851 h 6478119"/>
              <a:gd name="connsiteX2204" fmla="*/ 3245195 w 11885969"/>
              <a:gd name="connsiteY2204" fmla="*/ 1582914 h 6478119"/>
              <a:gd name="connsiteX2205" fmla="*/ 3250792 w 11885969"/>
              <a:gd name="connsiteY2205" fmla="*/ 1583366 h 6478119"/>
              <a:gd name="connsiteX2206" fmla="*/ 3283793 w 11885969"/>
              <a:gd name="connsiteY2206" fmla="*/ 1628291 h 6478119"/>
              <a:gd name="connsiteX2207" fmla="*/ 3270116 w 11885969"/>
              <a:gd name="connsiteY2207" fmla="*/ 1658174 h 6478119"/>
              <a:gd name="connsiteX2208" fmla="*/ 3307359 w 11885969"/>
              <a:gd name="connsiteY2208" fmla="*/ 1720342 h 6478119"/>
              <a:gd name="connsiteX2209" fmla="*/ 3322573 w 11885969"/>
              <a:gd name="connsiteY2209" fmla="*/ 1741291 h 6478119"/>
              <a:gd name="connsiteX2210" fmla="*/ 3342997 w 11885969"/>
              <a:gd name="connsiteY2210" fmla="*/ 1749987 h 6478119"/>
              <a:gd name="connsiteX2211" fmla="*/ 3342523 w 11885969"/>
              <a:gd name="connsiteY2211" fmla="*/ 1703467 h 6478119"/>
              <a:gd name="connsiteX2212" fmla="*/ 3330108 w 11885969"/>
              <a:gd name="connsiteY2212" fmla="*/ 1682744 h 6478119"/>
              <a:gd name="connsiteX2213" fmla="*/ 3313609 w 11885969"/>
              <a:gd name="connsiteY2213" fmla="*/ 1660283 h 6478119"/>
              <a:gd name="connsiteX2214" fmla="*/ 3307175 w 11885969"/>
              <a:gd name="connsiteY2214" fmla="*/ 1652719 h 6478119"/>
              <a:gd name="connsiteX2215" fmla="*/ 3344077 w 11885969"/>
              <a:gd name="connsiteY2215" fmla="*/ 1631759 h 6478119"/>
              <a:gd name="connsiteX2216" fmla="*/ 3355657 w 11885969"/>
              <a:gd name="connsiteY2216" fmla="*/ 1645373 h 6478119"/>
              <a:gd name="connsiteX2217" fmla="*/ 3378972 w 11885969"/>
              <a:gd name="connsiteY2217" fmla="*/ 1688105 h 6478119"/>
              <a:gd name="connsiteX2218" fmla="*/ 3382608 w 11885969"/>
              <a:gd name="connsiteY2218" fmla="*/ 1695441 h 6478119"/>
              <a:gd name="connsiteX2219" fmla="*/ 3408296 w 11885969"/>
              <a:gd name="connsiteY2219" fmla="*/ 1796115 h 6478119"/>
              <a:gd name="connsiteX2220" fmla="*/ 3410575 w 11885969"/>
              <a:gd name="connsiteY2220" fmla="*/ 1820243 h 6478119"/>
              <a:gd name="connsiteX2221" fmla="*/ 3417643 w 11885969"/>
              <a:gd name="connsiteY2221" fmla="*/ 1889833 h 6478119"/>
              <a:gd name="connsiteX2222" fmla="*/ 3421887 w 11885969"/>
              <a:gd name="connsiteY2222" fmla="*/ 1907078 h 6478119"/>
              <a:gd name="connsiteX2223" fmla="*/ 3432948 w 11885969"/>
              <a:gd name="connsiteY2223" fmla="*/ 1944594 h 6478119"/>
              <a:gd name="connsiteX2224" fmla="*/ 3479397 w 11885969"/>
              <a:gd name="connsiteY2224" fmla="*/ 1962436 h 6478119"/>
              <a:gd name="connsiteX2225" fmla="*/ 3525329 w 11885969"/>
              <a:gd name="connsiteY2225" fmla="*/ 2004182 h 6478119"/>
              <a:gd name="connsiteX2226" fmla="*/ 3546305 w 11885969"/>
              <a:gd name="connsiteY2226" fmla="*/ 2215745 h 6478119"/>
              <a:gd name="connsiteX2227" fmla="*/ 3546036 w 11885969"/>
              <a:gd name="connsiteY2227" fmla="*/ 2288966 h 6478119"/>
              <a:gd name="connsiteX2228" fmla="*/ 3531615 w 11885969"/>
              <a:gd name="connsiteY2228" fmla="*/ 2345548 h 6478119"/>
              <a:gd name="connsiteX2229" fmla="*/ 3532384 w 11885969"/>
              <a:gd name="connsiteY2229" fmla="*/ 2370965 h 6478119"/>
              <a:gd name="connsiteX2230" fmla="*/ 3556945 w 11885969"/>
              <a:gd name="connsiteY2230" fmla="*/ 2485630 h 6478119"/>
              <a:gd name="connsiteX2231" fmla="*/ 3595358 w 11885969"/>
              <a:gd name="connsiteY2231" fmla="*/ 2463386 h 6478119"/>
              <a:gd name="connsiteX2232" fmla="*/ 3605108 w 11885969"/>
              <a:gd name="connsiteY2232" fmla="*/ 2447271 h 6478119"/>
              <a:gd name="connsiteX2233" fmla="*/ 3584565 w 11885969"/>
              <a:gd name="connsiteY2233" fmla="*/ 2352649 h 6478119"/>
              <a:gd name="connsiteX2234" fmla="*/ 3591491 w 11885969"/>
              <a:gd name="connsiteY2234" fmla="*/ 2284191 h 6478119"/>
              <a:gd name="connsiteX2235" fmla="*/ 3592913 w 11885969"/>
              <a:gd name="connsiteY2235" fmla="*/ 2249094 h 6478119"/>
              <a:gd name="connsiteX2236" fmla="*/ 3563273 w 11885969"/>
              <a:gd name="connsiteY2236" fmla="*/ 2110072 h 6478119"/>
              <a:gd name="connsiteX2237" fmla="*/ 3569004 w 11885969"/>
              <a:gd name="connsiteY2237" fmla="*/ 2073913 h 6478119"/>
              <a:gd name="connsiteX2238" fmla="*/ 3607986 w 11885969"/>
              <a:gd name="connsiteY2238" fmla="*/ 2131998 h 6478119"/>
              <a:gd name="connsiteX2239" fmla="*/ 3645546 w 11885969"/>
              <a:gd name="connsiteY2239" fmla="*/ 2225182 h 6478119"/>
              <a:gd name="connsiteX2240" fmla="*/ 3652838 w 11885969"/>
              <a:gd name="connsiteY2240" fmla="*/ 2291970 h 6478119"/>
              <a:gd name="connsiteX2241" fmla="*/ 3653336 w 11885969"/>
              <a:gd name="connsiteY2241" fmla="*/ 2390607 h 6478119"/>
              <a:gd name="connsiteX2242" fmla="*/ 3653722 w 11885969"/>
              <a:gd name="connsiteY2242" fmla="*/ 2403314 h 6478119"/>
              <a:gd name="connsiteX2243" fmla="*/ 3654356 w 11885969"/>
              <a:gd name="connsiteY2243" fmla="*/ 2465340 h 6478119"/>
              <a:gd name="connsiteX2244" fmla="*/ 3648942 w 11885969"/>
              <a:gd name="connsiteY2244" fmla="*/ 2532510 h 6478119"/>
              <a:gd name="connsiteX2245" fmla="*/ 3653863 w 11885969"/>
              <a:gd name="connsiteY2245" fmla="*/ 2541359 h 6478119"/>
              <a:gd name="connsiteX2246" fmla="*/ 3648198 w 11885969"/>
              <a:gd name="connsiteY2246" fmla="*/ 2559210 h 6478119"/>
              <a:gd name="connsiteX2247" fmla="*/ 3628539 w 11885969"/>
              <a:gd name="connsiteY2247" fmla="*/ 2575932 h 6478119"/>
              <a:gd name="connsiteX2248" fmla="*/ 3621230 w 11885969"/>
              <a:gd name="connsiteY2248" fmla="*/ 2631682 h 6478119"/>
              <a:gd name="connsiteX2249" fmla="*/ 3626984 w 11885969"/>
              <a:gd name="connsiteY2249" fmla="*/ 2647640 h 6478119"/>
              <a:gd name="connsiteX2250" fmla="*/ 3631387 w 11885969"/>
              <a:gd name="connsiteY2250" fmla="*/ 2680393 h 6478119"/>
              <a:gd name="connsiteX2251" fmla="*/ 3625882 w 11885969"/>
              <a:gd name="connsiteY2251" fmla="*/ 2713752 h 6478119"/>
              <a:gd name="connsiteX2252" fmla="*/ 3627915 w 11885969"/>
              <a:gd name="connsiteY2252" fmla="*/ 2719216 h 6478119"/>
              <a:gd name="connsiteX2253" fmla="*/ 3631674 w 11885969"/>
              <a:gd name="connsiteY2253" fmla="*/ 2709691 h 6478119"/>
              <a:gd name="connsiteX2254" fmla="*/ 3664326 w 11885969"/>
              <a:gd name="connsiteY2254" fmla="*/ 2640820 h 6478119"/>
              <a:gd name="connsiteX2255" fmla="*/ 3696470 w 11885969"/>
              <a:gd name="connsiteY2255" fmla="*/ 2598592 h 6478119"/>
              <a:gd name="connsiteX2256" fmla="*/ 3699176 w 11885969"/>
              <a:gd name="connsiteY2256" fmla="*/ 2626233 h 6478119"/>
              <a:gd name="connsiteX2257" fmla="*/ 3670452 w 11885969"/>
              <a:gd name="connsiteY2257" fmla="*/ 2730177 h 6478119"/>
              <a:gd name="connsiteX2258" fmla="*/ 3669944 w 11885969"/>
              <a:gd name="connsiteY2258" fmla="*/ 2756821 h 6478119"/>
              <a:gd name="connsiteX2259" fmla="*/ 3671737 w 11885969"/>
              <a:gd name="connsiteY2259" fmla="*/ 2759176 h 6478119"/>
              <a:gd name="connsiteX2260" fmla="*/ 3679195 w 11885969"/>
              <a:gd name="connsiteY2260" fmla="*/ 2722502 h 6478119"/>
              <a:gd name="connsiteX2261" fmla="*/ 3690094 w 11885969"/>
              <a:gd name="connsiteY2261" fmla="*/ 2687260 h 6478119"/>
              <a:gd name="connsiteX2262" fmla="*/ 3707326 w 11885969"/>
              <a:gd name="connsiteY2262" fmla="*/ 2673659 h 6478119"/>
              <a:gd name="connsiteX2263" fmla="*/ 3711158 w 11885969"/>
              <a:gd name="connsiteY2263" fmla="*/ 2636694 h 6478119"/>
              <a:gd name="connsiteX2264" fmla="*/ 3710905 w 11885969"/>
              <a:gd name="connsiteY2264" fmla="*/ 2479819 h 6478119"/>
              <a:gd name="connsiteX2265" fmla="*/ 3722598 w 11885969"/>
              <a:gd name="connsiteY2265" fmla="*/ 2354792 h 6478119"/>
              <a:gd name="connsiteX2266" fmla="*/ 3735297 w 11885969"/>
              <a:gd name="connsiteY2266" fmla="*/ 2237348 h 6478119"/>
              <a:gd name="connsiteX2267" fmla="*/ 3735388 w 11885969"/>
              <a:gd name="connsiteY2267" fmla="*/ 2228335 h 6478119"/>
              <a:gd name="connsiteX2268" fmla="*/ 3719503 w 11885969"/>
              <a:gd name="connsiteY2268" fmla="*/ 2157137 h 6478119"/>
              <a:gd name="connsiteX2269" fmla="*/ 3715179 w 11885969"/>
              <a:gd name="connsiteY2269" fmla="*/ 2129417 h 6478119"/>
              <a:gd name="connsiteX2270" fmla="*/ 3724875 w 11885969"/>
              <a:gd name="connsiteY2270" fmla="*/ 2115370 h 6478119"/>
              <a:gd name="connsiteX2271" fmla="*/ 3724452 w 11885969"/>
              <a:gd name="connsiteY2271" fmla="*/ 2113980 h 6478119"/>
              <a:gd name="connsiteX2272" fmla="*/ 3714720 w 11885969"/>
              <a:gd name="connsiteY2272" fmla="*/ 2077594 h 6478119"/>
              <a:gd name="connsiteX2273" fmla="*/ 3718312 w 11885969"/>
              <a:gd name="connsiteY2273" fmla="*/ 2038967 h 6478119"/>
              <a:gd name="connsiteX2274" fmla="*/ 3726609 w 11885969"/>
              <a:gd name="connsiteY2274" fmla="*/ 1986477 h 6478119"/>
              <a:gd name="connsiteX2275" fmla="*/ 3737256 w 11885969"/>
              <a:gd name="connsiteY2275" fmla="*/ 1960358 h 6478119"/>
              <a:gd name="connsiteX2276" fmla="*/ 3733667 w 11885969"/>
              <a:gd name="connsiteY2276" fmla="*/ 1932377 h 6478119"/>
              <a:gd name="connsiteX2277" fmla="*/ 3739363 w 11885969"/>
              <a:gd name="connsiteY2277" fmla="*/ 1899819 h 6478119"/>
              <a:gd name="connsiteX2278" fmla="*/ 3739735 w 11885969"/>
              <a:gd name="connsiteY2278" fmla="*/ 1896971 h 6478119"/>
              <a:gd name="connsiteX2279" fmla="*/ 3745522 w 11885969"/>
              <a:gd name="connsiteY2279" fmla="*/ 1871868 h 6478119"/>
              <a:gd name="connsiteX2280" fmla="*/ 3751525 w 11885969"/>
              <a:gd name="connsiteY2280" fmla="*/ 1862117 h 6478119"/>
              <a:gd name="connsiteX2281" fmla="*/ 3748922 w 11885969"/>
              <a:gd name="connsiteY2281" fmla="*/ 1838762 h 6478119"/>
              <a:gd name="connsiteX2282" fmla="*/ 3756355 w 11885969"/>
              <a:gd name="connsiteY2282" fmla="*/ 1762537 h 6478119"/>
              <a:gd name="connsiteX2283" fmla="*/ 3755462 w 11885969"/>
              <a:gd name="connsiteY2283" fmla="*/ 1759619 h 6478119"/>
              <a:gd name="connsiteX2284" fmla="*/ 3750141 w 11885969"/>
              <a:gd name="connsiteY2284" fmla="*/ 1750637 h 6478119"/>
              <a:gd name="connsiteX2285" fmla="*/ 3740857 w 11885969"/>
              <a:gd name="connsiteY2285" fmla="*/ 1721912 h 6478119"/>
              <a:gd name="connsiteX2286" fmla="*/ 3741395 w 11885969"/>
              <a:gd name="connsiteY2286" fmla="*/ 1713209 h 6478119"/>
              <a:gd name="connsiteX2287" fmla="*/ 3734558 w 11885969"/>
              <a:gd name="connsiteY2287" fmla="*/ 1660223 h 6478119"/>
              <a:gd name="connsiteX2288" fmla="*/ 3739152 w 11885969"/>
              <a:gd name="connsiteY2288" fmla="*/ 1544044 h 6478119"/>
              <a:gd name="connsiteX2289" fmla="*/ 3733541 w 11885969"/>
              <a:gd name="connsiteY2289" fmla="*/ 1539253 h 6478119"/>
              <a:gd name="connsiteX2290" fmla="*/ 3738333 w 11885969"/>
              <a:gd name="connsiteY2290" fmla="*/ 1533640 h 6478119"/>
              <a:gd name="connsiteX2291" fmla="*/ 3736694 w 11885969"/>
              <a:gd name="connsiteY2291" fmla="*/ 1512832 h 6478119"/>
              <a:gd name="connsiteX2292" fmla="*/ 3742306 w 11885969"/>
              <a:gd name="connsiteY2292" fmla="*/ 1517622 h 6478119"/>
              <a:gd name="connsiteX2293" fmla="*/ 3744455 w 11885969"/>
              <a:gd name="connsiteY2293" fmla="*/ 1520061 h 6478119"/>
              <a:gd name="connsiteX2294" fmla="*/ 3743126 w 11885969"/>
              <a:gd name="connsiteY2294" fmla="*/ 1528027 h 6478119"/>
              <a:gd name="connsiteX2295" fmla="*/ 3745037 w 11885969"/>
              <a:gd name="connsiteY2295" fmla="*/ 1525009 h 6478119"/>
              <a:gd name="connsiteX2296" fmla="*/ 3745180 w 11885969"/>
              <a:gd name="connsiteY2296" fmla="*/ 1520884 h 6478119"/>
              <a:gd name="connsiteX2297" fmla="*/ 3744455 w 11885969"/>
              <a:gd name="connsiteY2297" fmla="*/ 1520061 h 6478119"/>
              <a:gd name="connsiteX2298" fmla="*/ 3745406 w 11885969"/>
              <a:gd name="connsiteY2298" fmla="*/ 1514360 h 6478119"/>
              <a:gd name="connsiteX2299" fmla="*/ 3745516 w 11885969"/>
              <a:gd name="connsiteY2299" fmla="*/ 1511186 h 6478119"/>
              <a:gd name="connsiteX2300" fmla="*/ 3741352 w 11885969"/>
              <a:gd name="connsiteY2300" fmla="*/ 1469137 h 6478119"/>
              <a:gd name="connsiteX2301" fmla="*/ 3743475 w 11885969"/>
              <a:gd name="connsiteY2301" fmla="*/ 1410859 h 6478119"/>
              <a:gd name="connsiteX2302" fmla="*/ 3770143 w 11885969"/>
              <a:gd name="connsiteY2302" fmla="*/ 1327832 h 6478119"/>
              <a:gd name="connsiteX2303" fmla="*/ 3800245 w 11885969"/>
              <a:gd name="connsiteY2303" fmla="*/ 1275099 h 6478119"/>
              <a:gd name="connsiteX2304" fmla="*/ 3807476 w 11885969"/>
              <a:gd name="connsiteY2304" fmla="*/ 1306043 h 6478119"/>
              <a:gd name="connsiteX2305" fmla="*/ 3790541 w 11885969"/>
              <a:gd name="connsiteY2305" fmla="*/ 1428257 h 6478119"/>
              <a:gd name="connsiteX2306" fmla="*/ 3793973 w 11885969"/>
              <a:gd name="connsiteY2306" fmla="*/ 1458553 h 6478119"/>
              <a:gd name="connsiteX2307" fmla="*/ 3796361 w 11885969"/>
              <a:gd name="connsiteY2307" fmla="*/ 1460954 h 6478119"/>
              <a:gd name="connsiteX2308" fmla="*/ 3799302 w 11885969"/>
              <a:gd name="connsiteY2308" fmla="*/ 1418236 h 6478119"/>
              <a:gd name="connsiteX2309" fmla="*/ 3806359 w 11885969"/>
              <a:gd name="connsiteY2309" fmla="*/ 1376626 h 6478119"/>
              <a:gd name="connsiteX2310" fmla="*/ 3823857 w 11885969"/>
              <a:gd name="connsiteY2310" fmla="*/ 1358607 h 6478119"/>
              <a:gd name="connsiteX2311" fmla="*/ 3822639 w 11885969"/>
              <a:gd name="connsiteY2311" fmla="*/ 1316105 h 6478119"/>
              <a:gd name="connsiteX2312" fmla="*/ 3798742 w 11885969"/>
              <a:gd name="connsiteY2312" fmla="*/ 1138215 h 6478119"/>
              <a:gd name="connsiteX2313" fmla="*/ 3793189 w 11885969"/>
              <a:gd name="connsiteY2313" fmla="*/ 994653 h 6478119"/>
              <a:gd name="connsiteX2314" fmla="*/ 3789917 w 11885969"/>
              <a:gd name="connsiteY2314" fmla="*/ 859538 h 6478119"/>
              <a:gd name="connsiteX2315" fmla="*/ 3788663 w 11885969"/>
              <a:gd name="connsiteY2315" fmla="*/ 849300 h 6478119"/>
              <a:gd name="connsiteX2316" fmla="*/ 3759932 w 11885969"/>
              <a:gd name="connsiteY2316" fmla="*/ 770940 h 6478119"/>
              <a:gd name="connsiteX2317" fmla="*/ 3765184 w 11885969"/>
              <a:gd name="connsiteY2317" fmla="*/ 712097 h 6478119"/>
              <a:gd name="connsiteX2318" fmla="*/ 3779304 w 11885969"/>
              <a:gd name="connsiteY2318" fmla="*/ 691656 h 6478119"/>
              <a:gd name="connsiteX2319" fmla="*/ 3792470 w 11885969"/>
              <a:gd name="connsiteY2319" fmla="*/ 639739 h 6478119"/>
              <a:gd name="connsiteX2320" fmla="*/ 3799132 w 11885969"/>
              <a:gd name="connsiteY2320" fmla="*/ 636425 h 6478119"/>
              <a:gd name="connsiteX2321" fmla="*/ 3806589 w 11885969"/>
              <a:gd name="connsiteY2321" fmla="*/ 619296 h 6478119"/>
              <a:gd name="connsiteX2322" fmla="*/ 3820215 w 11885969"/>
              <a:gd name="connsiteY2322" fmla="*/ 591434 h 6478119"/>
              <a:gd name="connsiteX2323" fmla="*/ 3848680 w 11885969"/>
              <a:gd name="connsiteY2323" fmla="*/ 562576 h 6478119"/>
              <a:gd name="connsiteX2324" fmla="*/ 3865959 w 11885969"/>
              <a:gd name="connsiteY2324" fmla="*/ 503502 h 6478119"/>
              <a:gd name="connsiteX2325" fmla="*/ 3870868 w 11885969"/>
              <a:gd name="connsiteY2325" fmla="*/ 482530 h 6478119"/>
              <a:gd name="connsiteX2326" fmla="*/ 3897164 w 11885969"/>
              <a:gd name="connsiteY2326" fmla="*/ 395327 h 6478119"/>
              <a:gd name="connsiteX2327" fmla="*/ 3931378 w 11885969"/>
              <a:gd name="connsiteY2327" fmla="*/ 315051 h 6478119"/>
              <a:gd name="connsiteX2328" fmla="*/ 3932176 w 11885969"/>
              <a:gd name="connsiteY2328" fmla="*/ 301233 h 6478119"/>
              <a:gd name="connsiteX2329" fmla="*/ 3947058 w 11885969"/>
              <a:gd name="connsiteY2329" fmla="*/ 283609 h 6478119"/>
              <a:gd name="connsiteX2330" fmla="*/ 3970079 w 11885969"/>
              <a:gd name="connsiteY2330" fmla="*/ 284937 h 6478119"/>
              <a:gd name="connsiteX2331" fmla="*/ 3960377 w 11885969"/>
              <a:gd name="connsiteY2331" fmla="*/ 276984 h 6478119"/>
              <a:gd name="connsiteX2332" fmla="*/ 3942528 w 11885969"/>
              <a:gd name="connsiteY2332" fmla="*/ 250078 h 6478119"/>
              <a:gd name="connsiteX2333" fmla="*/ 3982184 w 11885969"/>
              <a:gd name="connsiteY2333" fmla="*/ 251441 h 6478119"/>
              <a:gd name="connsiteX2334" fmla="*/ 3991582 w 11885969"/>
              <a:gd name="connsiteY2334" fmla="*/ 280630 h 6478119"/>
              <a:gd name="connsiteX2335" fmla="*/ 3998697 w 11885969"/>
              <a:gd name="connsiteY2335" fmla="*/ 301372 h 6478119"/>
              <a:gd name="connsiteX2336" fmla="*/ 4018676 w 11885969"/>
              <a:gd name="connsiteY2336" fmla="*/ 291433 h 6478119"/>
              <a:gd name="connsiteX2337" fmla="*/ 4028685 w 11885969"/>
              <a:gd name="connsiteY2337" fmla="*/ 278149 h 6478119"/>
              <a:gd name="connsiteX2338" fmla="*/ 4040673 w 11885969"/>
              <a:gd name="connsiteY2338" fmla="*/ 294549 h 6478119"/>
              <a:gd name="connsiteX2339" fmla="*/ 4099049 w 11885969"/>
              <a:gd name="connsiteY2339" fmla="*/ 387557 h 6478119"/>
              <a:gd name="connsiteX2340" fmla="*/ 4101866 w 11885969"/>
              <a:gd name="connsiteY2340" fmla="*/ 274974 h 6478119"/>
              <a:gd name="connsiteX2341" fmla="*/ 4126221 w 11885969"/>
              <a:gd name="connsiteY2341" fmla="*/ 253273 h 6478119"/>
              <a:gd name="connsiteX2342" fmla="*/ 4152517 w 11885969"/>
              <a:gd name="connsiteY2342" fmla="*/ 277892 h 6478119"/>
              <a:gd name="connsiteX2343" fmla="*/ 4186385 w 11885969"/>
              <a:gd name="connsiteY2343" fmla="*/ 347308 h 6478119"/>
              <a:gd name="connsiteX2344" fmla="*/ 4230146 w 11885969"/>
              <a:gd name="connsiteY2344" fmla="*/ 453334 h 6478119"/>
              <a:gd name="connsiteX2345" fmla="*/ 4243657 w 11885969"/>
              <a:gd name="connsiteY2345" fmla="*/ 475367 h 6478119"/>
              <a:gd name="connsiteX2346" fmla="*/ 4302031 w 11885969"/>
              <a:gd name="connsiteY2346" fmla="*/ 568375 h 6478119"/>
              <a:gd name="connsiteX2347" fmla="*/ 4338221 w 11885969"/>
              <a:gd name="connsiteY2347" fmla="*/ 685517 h 6478119"/>
              <a:gd name="connsiteX2348" fmla="*/ 4374330 w 11885969"/>
              <a:gd name="connsiteY2348" fmla="*/ 778429 h 6478119"/>
              <a:gd name="connsiteX2349" fmla="*/ 4370898 w 11885969"/>
              <a:gd name="connsiteY2349" fmla="*/ 765671 h 6478119"/>
              <a:gd name="connsiteX2350" fmla="*/ 4355312 w 11885969"/>
              <a:gd name="connsiteY2350" fmla="*/ 728017 h 6478119"/>
              <a:gd name="connsiteX2351" fmla="*/ 4360181 w 11885969"/>
              <a:gd name="connsiteY2351" fmla="*/ 651218 h 6478119"/>
              <a:gd name="connsiteX2352" fmla="*/ 4328364 w 11885969"/>
              <a:gd name="connsiteY2352" fmla="*/ 593697 h 6478119"/>
              <a:gd name="connsiteX2353" fmla="*/ 4286295 w 11885969"/>
              <a:gd name="connsiteY2353" fmla="*/ 405994 h 6478119"/>
              <a:gd name="connsiteX2354" fmla="*/ 4260200 w 11885969"/>
              <a:gd name="connsiteY2354" fmla="*/ 282525 h 6478119"/>
              <a:gd name="connsiteX2355" fmla="*/ 4261054 w 11885969"/>
              <a:gd name="connsiteY2355" fmla="*/ 293373 h 6478119"/>
              <a:gd name="connsiteX2356" fmla="*/ 4256911 w 11885969"/>
              <a:gd name="connsiteY2356" fmla="*/ 310074 h 6478119"/>
              <a:gd name="connsiteX2357" fmla="*/ 4250207 w 11885969"/>
              <a:gd name="connsiteY2357" fmla="*/ 294231 h 6478119"/>
              <a:gd name="connsiteX2358" fmla="*/ 4239358 w 11885969"/>
              <a:gd name="connsiteY2358" fmla="*/ 295089 h 6478119"/>
              <a:gd name="connsiteX2359" fmla="*/ 4242646 w 11885969"/>
              <a:gd name="connsiteY2359" fmla="*/ 267538 h 6478119"/>
              <a:gd name="connsiteX2360" fmla="*/ 4241793 w 11885969"/>
              <a:gd name="connsiteY2360" fmla="*/ 256690 h 6478119"/>
              <a:gd name="connsiteX2361" fmla="*/ 4245936 w 11885969"/>
              <a:gd name="connsiteY2361" fmla="*/ 239989 h 6478119"/>
              <a:gd name="connsiteX2362" fmla="*/ 4258492 w 11885969"/>
              <a:gd name="connsiteY2362" fmla="*/ 260827 h 6478119"/>
              <a:gd name="connsiteX2363" fmla="*/ 4285185 w 11885969"/>
              <a:gd name="connsiteY2363" fmla="*/ 253257 h 6478119"/>
              <a:gd name="connsiteX2364" fmla="*/ 4334814 w 11885969"/>
              <a:gd name="connsiteY2364" fmla="*/ 467651 h 6478119"/>
              <a:gd name="connsiteX2365" fmla="*/ 4371884 w 11885969"/>
              <a:gd name="connsiteY2365" fmla="*/ 661208 h 6478119"/>
              <a:gd name="connsiteX2366" fmla="*/ 4386875 w 11885969"/>
              <a:gd name="connsiteY2366" fmla="*/ 643648 h 6478119"/>
              <a:gd name="connsiteX2367" fmla="*/ 4422963 w 11885969"/>
              <a:gd name="connsiteY2367" fmla="*/ 755411 h 6478119"/>
              <a:gd name="connsiteX2368" fmla="*/ 4430649 w 11885969"/>
              <a:gd name="connsiteY2368" fmla="*/ 809859 h 6478119"/>
              <a:gd name="connsiteX2369" fmla="*/ 4434004 w 11885969"/>
              <a:gd name="connsiteY2369" fmla="*/ 810715 h 6478119"/>
              <a:gd name="connsiteX2370" fmla="*/ 4440093 w 11885969"/>
              <a:gd name="connsiteY2370" fmla="*/ 833245 h 6478119"/>
              <a:gd name="connsiteX2371" fmla="*/ 4438876 w 11885969"/>
              <a:gd name="connsiteY2371" fmla="*/ 855504 h 6478119"/>
              <a:gd name="connsiteX2372" fmla="*/ 4444062 w 11885969"/>
              <a:gd name="connsiteY2372" fmla="*/ 884735 h 6478119"/>
              <a:gd name="connsiteX2373" fmla="*/ 4443188 w 11885969"/>
              <a:gd name="connsiteY2373" fmla="*/ 888152 h 6478119"/>
              <a:gd name="connsiteX2374" fmla="*/ 4444334 w 11885969"/>
              <a:gd name="connsiteY2374" fmla="*/ 893675 h 6478119"/>
              <a:gd name="connsiteX2375" fmla="*/ 4464904 w 11885969"/>
              <a:gd name="connsiteY2375" fmla="*/ 947422 h 6478119"/>
              <a:gd name="connsiteX2376" fmla="*/ 4494013 w 11885969"/>
              <a:gd name="connsiteY2376" fmla="*/ 971278 h 6478119"/>
              <a:gd name="connsiteX2377" fmla="*/ 4506116 w 11885969"/>
              <a:gd name="connsiteY2377" fmla="*/ 937783 h 6478119"/>
              <a:gd name="connsiteX2378" fmla="*/ 4459996 w 11885969"/>
              <a:gd name="connsiteY2378" fmla="*/ 744751 h 6478119"/>
              <a:gd name="connsiteX2379" fmla="*/ 4455430 w 11885969"/>
              <a:gd name="connsiteY2379" fmla="*/ 727852 h 6478119"/>
              <a:gd name="connsiteX2380" fmla="*/ 4442683 w 11885969"/>
              <a:gd name="connsiteY2380" fmla="*/ 596813 h 6478119"/>
              <a:gd name="connsiteX2381" fmla="*/ 4419928 w 11885969"/>
              <a:gd name="connsiteY2381" fmla="*/ 479059 h 6478119"/>
              <a:gd name="connsiteX2382" fmla="*/ 4422746 w 11885969"/>
              <a:gd name="connsiteY2382" fmla="*/ 366476 h 6478119"/>
              <a:gd name="connsiteX2383" fmla="*/ 4438121 w 11885969"/>
              <a:gd name="connsiteY2383" fmla="*/ 356273 h 6478119"/>
              <a:gd name="connsiteX2384" fmla="*/ 4467614 w 11885969"/>
              <a:gd name="connsiteY2384" fmla="*/ 325627 h 6478119"/>
              <a:gd name="connsiteX2385" fmla="*/ 4460994 w 11885969"/>
              <a:gd name="connsiteY2385" fmla="*/ 312306 h 6478119"/>
              <a:gd name="connsiteX2386" fmla="*/ 4456694 w 11885969"/>
              <a:gd name="connsiteY2386" fmla="*/ 290804 h 6478119"/>
              <a:gd name="connsiteX2387" fmla="*/ 4478157 w 11885969"/>
              <a:gd name="connsiteY2387" fmla="*/ 303131 h 6478119"/>
              <a:gd name="connsiteX2388" fmla="*/ 4495166 w 11885969"/>
              <a:gd name="connsiteY2388" fmla="*/ 360484 h 6478119"/>
              <a:gd name="connsiteX2389" fmla="*/ 4511757 w 11885969"/>
              <a:gd name="connsiteY2389" fmla="*/ 377150 h 6478119"/>
              <a:gd name="connsiteX2390" fmla="*/ 4530480 w 11885969"/>
              <a:gd name="connsiteY2390" fmla="*/ 356974 h 6478119"/>
              <a:gd name="connsiteX2391" fmla="*/ 4520055 w 11885969"/>
              <a:gd name="connsiteY2391" fmla="*/ 217751 h 6478119"/>
              <a:gd name="connsiteX2392" fmla="*/ 4525764 w 11885969"/>
              <a:gd name="connsiteY2392" fmla="*/ 182962 h 6478119"/>
              <a:gd name="connsiteX2393" fmla="*/ 4566673 w 11885969"/>
              <a:gd name="connsiteY2393" fmla="*/ 194562 h 6478119"/>
              <a:gd name="connsiteX2394" fmla="*/ 4570745 w 11885969"/>
              <a:gd name="connsiteY2394" fmla="*/ 204037 h 6478119"/>
              <a:gd name="connsiteX2395" fmla="*/ 4593997 w 11885969"/>
              <a:gd name="connsiteY2395" fmla="*/ 217392 h 6478119"/>
              <a:gd name="connsiteX2396" fmla="*/ 4637151 w 11885969"/>
              <a:gd name="connsiteY2396" fmla="*/ 254073 h 6478119"/>
              <a:gd name="connsiteX2397" fmla="*/ 4660363 w 11885969"/>
              <a:gd name="connsiteY2397" fmla="*/ 395882 h 6478119"/>
              <a:gd name="connsiteX2398" fmla="*/ 4663901 w 11885969"/>
              <a:gd name="connsiteY2398" fmla="*/ 414568 h 6478119"/>
              <a:gd name="connsiteX2399" fmla="*/ 4676914 w 11885969"/>
              <a:gd name="connsiteY2399" fmla="*/ 429180 h 6478119"/>
              <a:gd name="connsiteX2400" fmla="*/ 4686925 w 11885969"/>
              <a:gd name="connsiteY2400" fmla="*/ 415895 h 6478119"/>
              <a:gd name="connsiteX2401" fmla="*/ 4707516 w 11885969"/>
              <a:gd name="connsiteY2401" fmla="*/ 363480 h 6478119"/>
              <a:gd name="connsiteX2402" fmla="*/ 4729093 w 11885969"/>
              <a:gd name="connsiteY2402" fmla="*/ 325911 h 6478119"/>
              <a:gd name="connsiteX2403" fmla="*/ 4750821 w 11885969"/>
              <a:gd name="connsiteY2403" fmla="*/ 333632 h 6478119"/>
              <a:gd name="connsiteX2404" fmla="*/ 4788836 w 11885969"/>
              <a:gd name="connsiteY2404" fmla="*/ 379258 h 6478119"/>
              <a:gd name="connsiteX2405" fmla="*/ 4807942 w 11885969"/>
              <a:gd name="connsiteY2405" fmla="*/ 304579 h 6478119"/>
              <a:gd name="connsiteX2406" fmla="*/ 4816879 w 11885969"/>
              <a:gd name="connsiteY2406" fmla="*/ 281816 h 6478119"/>
              <a:gd name="connsiteX2407" fmla="*/ 4818357 w 11885969"/>
              <a:gd name="connsiteY2407" fmla="*/ 255984 h 6478119"/>
              <a:gd name="connsiteX2408" fmla="*/ 4857302 w 11885969"/>
              <a:gd name="connsiteY2408" fmla="*/ 103880 h 6478119"/>
              <a:gd name="connsiteX2409" fmla="*/ 4867515 w 11885969"/>
              <a:gd name="connsiteY2409" fmla="*/ 155415 h 6478119"/>
              <a:gd name="connsiteX2410" fmla="*/ 4870050 w 11885969"/>
              <a:gd name="connsiteY2410" fmla="*/ 166780 h 6478119"/>
              <a:gd name="connsiteX2411" fmla="*/ 4867937 w 11885969"/>
              <a:gd name="connsiteY2411" fmla="*/ 169458 h 6478119"/>
              <a:gd name="connsiteX2412" fmla="*/ 4871882 w 11885969"/>
              <a:gd name="connsiteY2412" fmla="*/ 174999 h 6478119"/>
              <a:gd name="connsiteX2413" fmla="*/ 4870050 w 11885969"/>
              <a:gd name="connsiteY2413" fmla="*/ 166780 h 6478119"/>
              <a:gd name="connsiteX2414" fmla="*/ 4872150 w 11885969"/>
              <a:gd name="connsiteY2414" fmla="*/ 164120 h 6478119"/>
              <a:gd name="connsiteX2415" fmla="*/ 4877724 w 11885969"/>
              <a:gd name="connsiteY2415" fmla="*/ 158817 h 6478119"/>
              <a:gd name="connsiteX2416" fmla="*/ 4877187 w 11885969"/>
              <a:gd name="connsiteY2416" fmla="*/ 180574 h 6478119"/>
              <a:gd name="connsiteX2417" fmla="*/ 4882493 w 11885969"/>
              <a:gd name="connsiteY2417" fmla="*/ 186150 h 6478119"/>
              <a:gd name="connsiteX2418" fmla="*/ 4876921 w 11885969"/>
              <a:gd name="connsiteY2418" fmla="*/ 191453 h 6478119"/>
              <a:gd name="connsiteX2419" fmla="*/ 4885227 w 11885969"/>
              <a:gd name="connsiteY2419" fmla="*/ 251626 h 6478119"/>
              <a:gd name="connsiteX2420" fmla="*/ 4890789 w 11885969"/>
              <a:gd name="connsiteY2420" fmla="*/ 268070 h 6478119"/>
              <a:gd name="connsiteX2421" fmla="*/ 4894709 w 11885969"/>
              <a:gd name="connsiteY2421" fmla="*/ 290172 h 6478119"/>
              <a:gd name="connsiteX2422" fmla="*/ 4939271 w 11885969"/>
              <a:gd name="connsiteY2422" fmla="*/ 382385 h 6478119"/>
              <a:gd name="connsiteX2423" fmla="*/ 4957689 w 11885969"/>
              <a:gd name="connsiteY2423" fmla="*/ 383446 h 6478119"/>
              <a:gd name="connsiteX2424" fmla="*/ 4969219 w 11885969"/>
              <a:gd name="connsiteY2424" fmla="*/ 375792 h 6478119"/>
              <a:gd name="connsiteX2425" fmla="*/ 4973787 w 11885969"/>
              <a:gd name="connsiteY2425" fmla="*/ 392691 h 6478119"/>
              <a:gd name="connsiteX2426" fmla="*/ 4996694 w 11885969"/>
              <a:gd name="connsiteY2426" fmla="*/ 443915 h 6478119"/>
              <a:gd name="connsiteX2427" fmla="*/ 5028660 w 11885969"/>
              <a:gd name="connsiteY2427" fmla="*/ 450377 h 6478119"/>
              <a:gd name="connsiteX2428" fmla="*/ 5029269 w 11885969"/>
              <a:gd name="connsiteY2428" fmla="*/ 407903 h 6478119"/>
              <a:gd name="connsiteX2429" fmla="*/ 5022648 w 11885969"/>
              <a:gd name="connsiteY2429" fmla="*/ 394583 h 6478119"/>
              <a:gd name="connsiteX2430" fmla="*/ 5039279 w 11885969"/>
              <a:gd name="connsiteY2430" fmla="*/ 394617 h 6478119"/>
              <a:gd name="connsiteX2431" fmla="*/ 5080264 w 11885969"/>
              <a:gd name="connsiteY2431" fmla="*/ 372950 h 6478119"/>
              <a:gd name="connsiteX2432" fmla="*/ 5082967 w 11885969"/>
              <a:gd name="connsiteY2432" fmla="*/ 310265 h 6478119"/>
              <a:gd name="connsiteX2433" fmla="*/ 5093092 w 11885969"/>
              <a:gd name="connsiteY2433" fmla="*/ 247083 h 6478119"/>
              <a:gd name="connsiteX2434" fmla="*/ 5112918 w 11885969"/>
              <a:gd name="connsiteY2434" fmla="*/ 191853 h 6478119"/>
              <a:gd name="connsiteX2435" fmla="*/ 5128558 w 11885969"/>
              <a:gd name="connsiteY2435" fmla="*/ 177043 h 6478119"/>
              <a:gd name="connsiteX2436" fmla="*/ 5144123 w 11885969"/>
              <a:gd name="connsiteY2436" fmla="*/ 195499 h 6478119"/>
              <a:gd name="connsiteX2437" fmla="*/ 5185409 w 11885969"/>
              <a:gd name="connsiteY2437" fmla="*/ 488061 h 6478119"/>
              <a:gd name="connsiteX2438" fmla="*/ 5207784 w 11885969"/>
              <a:gd name="connsiteY2438" fmla="*/ 548495 h 6478119"/>
              <a:gd name="connsiteX2439" fmla="*/ 5210070 w 11885969"/>
              <a:gd name="connsiteY2439" fmla="*/ 556945 h 6478119"/>
              <a:gd name="connsiteX2440" fmla="*/ 5226735 w 11885969"/>
              <a:gd name="connsiteY2440" fmla="*/ 652169 h 6478119"/>
              <a:gd name="connsiteX2441" fmla="*/ 5236096 w 11885969"/>
              <a:gd name="connsiteY2441" fmla="*/ 697992 h 6478119"/>
              <a:gd name="connsiteX2442" fmla="*/ 5262924 w 11885969"/>
              <a:gd name="connsiteY2442" fmla="*/ 713399 h 6478119"/>
              <a:gd name="connsiteX2443" fmla="*/ 5272439 w 11885969"/>
              <a:gd name="connsiteY2443" fmla="*/ 692693 h 6478119"/>
              <a:gd name="connsiteX2444" fmla="*/ 5273697 w 11885969"/>
              <a:gd name="connsiteY2444" fmla="*/ 591109 h 6478119"/>
              <a:gd name="connsiteX2445" fmla="*/ 5314758 w 11885969"/>
              <a:gd name="connsiteY2445" fmla="*/ 536179 h 6478119"/>
              <a:gd name="connsiteX2446" fmla="*/ 5338772 w 11885969"/>
              <a:gd name="connsiteY2446" fmla="*/ 552350 h 6478119"/>
              <a:gd name="connsiteX2447" fmla="*/ 5347754 w 11885969"/>
              <a:gd name="connsiteY2447" fmla="*/ 540852 h 6478119"/>
              <a:gd name="connsiteX2448" fmla="*/ 5383448 w 11885969"/>
              <a:gd name="connsiteY2448" fmla="*/ 482840 h 6478119"/>
              <a:gd name="connsiteX2449" fmla="*/ 5383220 w 11885969"/>
              <a:gd name="connsiteY2449" fmla="*/ 470814 h 6478119"/>
              <a:gd name="connsiteX2450" fmla="*/ 5380710 w 11885969"/>
              <a:gd name="connsiteY2450" fmla="*/ 450339 h 6478119"/>
              <a:gd name="connsiteX2451" fmla="*/ 5411686 w 11885969"/>
              <a:gd name="connsiteY2451" fmla="*/ 441958 h 6478119"/>
              <a:gd name="connsiteX2452" fmla="*/ 5463405 w 11885969"/>
              <a:gd name="connsiteY2452" fmla="*/ 426456 h 6478119"/>
              <a:gd name="connsiteX2453" fmla="*/ 5508536 w 11885969"/>
              <a:gd name="connsiteY2453" fmla="*/ 492823 h 6478119"/>
              <a:gd name="connsiteX2454" fmla="*/ 5556408 w 11885969"/>
              <a:gd name="connsiteY2454" fmla="*/ 591693 h 6478119"/>
              <a:gd name="connsiteX2455" fmla="*/ 5577528 w 11885969"/>
              <a:gd name="connsiteY2455" fmla="*/ 641891 h 6478119"/>
              <a:gd name="connsiteX2456" fmla="*/ 5577226 w 11885969"/>
              <a:gd name="connsiteY2456" fmla="*/ 666309 h 6478119"/>
              <a:gd name="connsiteX2457" fmla="*/ 5579781 w 11885969"/>
              <a:gd name="connsiteY2457" fmla="*/ 662169 h 6478119"/>
              <a:gd name="connsiteX2458" fmla="*/ 5579276 w 11885969"/>
              <a:gd name="connsiteY2458" fmla="*/ 653149 h 6478119"/>
              <a:gd name="connsiteX2459" fmla="*/ 5592567 w 11885969"/>
              <a:gd name="connsiteY2459" fmla="*/ 610560 h 6478119"/>
              <a:gd name="connsiteX2460" fmla="*/ 5656037 w 11885969"/>
              <a:gd name="connsiteY2460" fmla="*/ 626962 h 6478119"/>
              <a:gd name="connsiteX2461" fmla="*/ 5721448 w 11885969"/>
              <a:gd name="connsiteY2461" fmla="*/ 759020 h 6478119"/>
              <a:gd name="connsiteX2462" fmla="*/ 5713594 w 11885969"/>
              <a:gd name="connsiteY2462" fmla="*/ 786555 h 6478119"/>
              <a:gd name="connsiteX2463" fmla="*/ 5692334 w 11885969"/>
              <a:gd name="connsiteY2463" fmla="*/ 770750 h 6478119"/>
              <a:gd name="connsiteX2464" fmla="*/ 5677346 w 11885969"/>
              <a:gd name="connsiteY2464" fmla="*/ 747001 h 6478119"/>
              <a:gd name="connsiteX2465" fmla="*/ 5703418 w 11885969"/>
              <a:gd name="connsiteY2465" fmla="*/ 860382 h 6478119"/>
              <a:gd name="connsiteX2466" fmla="*/ 5701429 w 11885969"/>
              <a:gd name="connsiteY2466" fmla="*/ 815150 h 6478119"/>
              <a:gd name="connsiteX2467" fmla="*/ 5706869 w 11885969"/>
              <a:gd name="connsiteY2467" fmla="*/ 800096 h 6478119"/>
              <a:gd name="connsiteX2468" fmla="*/ 5727972 w 11885969"/>
              <a:gd name="connsiteY2468" fmla="*/ 800394 h 6478119"/>
              <a:gd name="connsiteX2469" fmla="*/ 5726845 w 11885969"/>
              <a:gd name="connsiteY2469" fmla="*/ 814388 h 6478119"/>
              <a:gd name="connsiteX2470" fmla="*/ 5732374 w 11885969"/>
              <a:gd name="connsiteY2470" fmla="*/ 833145 h 6478119"/>
              <a:gd name="connsiteX2471" fmla="*/ 5763477 w 11885969"/>
              <a:gd name="connsiteY2471" fmla="*/ 866649 h 6478119"/>
              <a:gd name="connsiteX2472" fmla="*/ 5756529 w 11885969"/>
              <a:gd name="connsiteY2472" fmla="*/ 882989 h 6478119"/>
              <a:gd name="connsiteX2473" fmla="*/ 5755399 w 11885969"/>
              <a:gd name="connsiteY2473" fmla="*/ 896982 h 6478119"/>
              <a:gd name="connsiteX2474" fmla="*/ 5802910 w 11885969"/>
              <a:gd name="connsiteY2474" fmla="*/ 919135 h 6478119"/>
              <a:gd name="connsiteX2475" fmla="*/ 5807220 w 11885969"/>
              <a:gd name="connsiteY2475" fmla="*/ 918076 h 6478119"/>
              <a:gd name="connsiteX2476" fmla="*/ 5794579 w 11885969"/>
              <a:gd name="connsiteY2476" fmla="*/ 900151 h 6478119"/>
              <a:gd name="connsiteX2477" fmla="*/ 5794422 w 11885969"/>
              <a:gd name="connsiteY2477" fmla="*/ 884646 h 6478119"/>
              <a:gd name="connsiteX2478" fmla="*/ 5806903 w 11885969"/>
              <a:gd name="connsiteY2478" fmla="*/ 887063 h 6478119"/>
              <a:gd name="connsiteX2479" fmla="*/ 5849744 w 11885969"/>
              <a:gd name="connsiteY2479" fmla="*/ 949685 h 6478119"/>
              <a:gd name="connsiteX2480" fmla="*/ 5860755 w 11885969"/>
              <a:gd name="connsiteY2480" fmla="*/ 882968 h 6478119"/>
              <a:gd name="connsiteX2481" fmla="*/ 5856061 w 11885969"/>
              <a:gd name="connsiteY2481" fmla="*/ 871321 h 6478119"/>
              <a:gd name="connsiteX2482" fmla="*/ 5839245 w 11885969"/>
              <a:gd name="connsiteY2482" fmla="*/ 817845 h 6478119"/>
              <a:gd name="connsiteX2483" fmla="*/ 5859012 w 11885969"/>
              <a:gd name="connsiteY2483" fmla="*/ 712397 h 6478119"/>
              <a:gd name="connsiteX2484" fmla="*/ 5886841 w 11885969"/>
              <a:gd name="connsiteY2484" fmla="*/ 699156 h 6478119"/>
              <a:gd name="connsiteX2485" fmla="*/ 5952363 w 11885969"/>
              <a:gd name="connsiteY2485" fmla="*/ 742483 h 6478119"/>
              <a:gd name="connsiteX2486" fmla="*/ 5987843 w 11885969"/>
              <a:gd name="connsiteY2486" fmla="*/ 756623 h 6478119"/>
              <a:gd name="connsiteX2487" fmla="*/ 6021745 w 11885969"/>
              <a:gd name="connsiteY2487" fmla="*/ 790352 h 6478119"/>
              <a:gd name="connsiteX2488" fmla="*/ 6043165 w 11885969"/>
              <a:gd name="connsiteY2488" fmla="*/ 821662 h 6478119"/>
              <a:gd name="connsiteX2489" fmla="*/ 6068488 w 11885969"/>
              <a:gd name="connsiteY2489" fmla="*/ 787089 h 6478119"/>
              <a:gd name="connsiteX2490" fmla="*/ 6094529 w 11885969"/>
              <a:gd name="connsiteY2490" fmla="*/ 673698 h 6478119"/>
              <a:gd name="connsiteX2491" fmla="*/ 6117821 w 11885969"/>
              <a:gd name="connsiteY2491" fmla="*/ 664315 h 6478119"/>
              <a:gd name="connsiteX2492" fmla="*/ 6131589 w 11885969"/>
              <a:gd name="connsiteY2492" fmla="*/ 668245 h 6478119"/>
              <a:gd name="connsiteX2493" fmla="*/ 6170638 w 11885969"/>
              <a:gd name="connsiteY2493" fmla="*/ 708025 h 6478119"/>
              <a:gd name="connsiteX2494" fmla="*/ 6137554 w 11885969"/>
              <a:gd name="connsiteY2494" fmla="*/ 803944 h 6478119"/>
              <a:gd name="connsiteX2495" fmla="*/ 6140059 w 11885969"/>
              <a:gd name="connsiteY2495" fmla="*/ 825275 h 6478119"/>
              <a:gd name="connsiteX2496" fmla="*/ 6123359 w 11885969"/>
              <a:gd name="connsiteY2496" fmla="*/ 857727 h 6478119"/>
              <a:gd name="connsiteX2497" fmla="*/ 6111261 w 11885969"/>
              <a:gd name="connsiteY2497" fmla="*/ 868018 h 6478119"/>
              <a:gd name="connsiteX2498" fmla="*/ 6121778 w 11885969"/>
              <a:gd name="connsiteY2498" fmla="*/ 877319 h 6478119"/>
              <a:gd name="connsiteX2499" fmla="*/ 6131847 w 11885969"/>
              <a:gd name="connsiteY2499" fmla="*/ 892219 h 6478119"/>
              <a:gd name="connsiteX2500" fmla="*/ 6146448 w 11885969"/>
              <a:gd name="connsiteY2500" fmla="*/ 903260 h 6478119"/>
              <a:gd name="connsiteX2501" fmla="*/ 6142839 w 11885969"/>
              <a:gd name="connsiteY2501" fmla="*/ 948040 h 6478119"/>
              <a:gd name="connsiteX2502" fmla="*/ 6158051 w 11885969"/>
              <a:gd name="connsiteY2502" fmla="*/ 968990 h 6478119"/>
              <a:gd name="connsiteX2503" fmla="*/ 6190644 w 11885969"/>
              <a:gd name="connsiteY2503" fmla="*/ 949090 h 6478119"/>
              <a:gd name="connsiteX2504" fmla="*/ 6204614 w 11885969"/>
              <a:gd name="connsiteY2504" fmla="*/ 898104 h 6478119"/>
              <a:gd name="connsiteX2505" fmla="*/ 6211605 w 11885969"/>
              <a:gd name="connsiteY2505" fmla="*/ 811342 h 6478119"/>
              <a:gd name="connsiteX2506" fmla="*/ 6227289 w 11885969"/>
              <a:gd name="connsiteY2506" fmla="*/ 704157 h 6478119"/>
              <a:gd name="connsiteX2507" fmla="*/ 6238325 w 11885969"/>
              <a:gd name="connsiteY2507" fmla="*/ 689555 h 6478119"/>
              <a:gd name="connsiteX2508" fmla="*/ 6238843 w 11885969"/>
              <a:gd name="connsiteY2508" fmla="*/ 665651 h 6478119"/>
              <a:gd name="connsiteX2509" fmla="*/ 6237171 w 11885969"/>
              <a:gd name="connsiteY2509" fmla="*/ 651433 h 6478119"/>
              <a:gd name="connsiteX2510" fmla="*/ 6258452 w 11885969"/>
              <a:gd name="connsiteY2510" fmla="*/ 544698 h 6478119"/>
              <a:gd name="connsiteX2511" fmla="*/ 6283568 w 11885969"/>
              <a:gd name="connsiteY2511" fmla="*/ 390386 h 6478119"/>
              <a:gd name="connsiteX2512" fmla="*/ 6291194 w 11885969"/>
              <a:gd name="connsiteY2512" fmla="*/ 365648 h 6478119"/>
              <a:gd name="connsiteX2513" fmla="*/ 6321530 w 11885969"/>
              <a:gd name="connsiteY2513" fmla="*/ 373736 h 6478119"/>
              <a:gd name="connsiteX2514" fmla="*/ 6367461 w 11885969"/>
              <a:gd name="connsiteY2514" fmla="*/ 415483 h 6478119"/>
              <a:gd name="connsiteX2515" fmla="*/ 6374370 w 11885969"/>
              <a:gd name="connsiteY2515" fmla="*/ 469564 h 6478119"/>
              <a:gd name="connsiteX2516" fmla="*/ 6368705 w 11885969"/>
              <a:gd name="connsiteY2516" fmla="*/ 487416 h 6478119"/>
              <a:gd name="connsiteX2517" fmla="*/ 6353675 w 11885969"/>
              <a:gd name="connsiteY2517" fmla="*/ 534090 h 6478119"/>
              <a:gd name="connsiteX2518" fmla="*/ 6368888 w 11885969"/>
              <a:gd name="connsiteY2518" fmla="*/ 555039 h 6478119"/>
              <a:gd name="connsiteX2519" fmla="*/ 6379407 w 11885969"/>
              <a:gd name="connsiteY2519" fmla="*/ 564341 h 6478119"/>
              <a:gd name="connsiteX2520" fmla="*/ 6366022 w 11885969"/>
              <a:gd name="connsiteY2520" fmla="*/ 573118 h 6478119"/>
              <a:gd name="connsiteX2521" fmla="*/ 6349774 w 11885969"/>
              <a:gd name="connsiteY2521" fmla="*/ 599974 h 6478119"/>
              <a:gd name="connsiteX2522" fmla="*/ 6362912 w 11885969"/>
              <a:gd name="connsiteY2522" fmla="*/ 716534 h 6478119"/>
              <a:gd name="connsiteX2523" fmla="*/ 6374358 w 11885969"/>
              <a:gd name="connsiteY2523" fmla="*/ 766757 h 6478119"/>
              <a:gd name="connsiteX2524" fmla="*/ 6383814 w 11885969"/>
              <a:gd name="connsiteY2524" fmla="*/ 771748 h 6478119"/>
              <a:gd name="connsiteX2525" fmla="*/ 6404533 w 11885969"/>
              <a:gd name="connsiteY2525" fmla="*/ 759339 h 6478119"/>
              <a:gd name="connsiteX2526" fmla="*/ 6403088 w 11885969"/>
              <a:gd name="connsiteY2526" fmla="*/ 742319 h 6478119"/>
              <a:gd name="connsiteX2527" fmla="*/ 6395437 w 11885969"/>
              <a:gd name="connsiteY2527" fmla="*/ 714940 h 6478119"/>
              <a:gd name="connsiteX2528" fmla="*/ 6413692 w 11885969"/>
              <a:gd name="connsiteY2528" fmla="*/ 610777 h 6478119"/>
              <a:gd name="connsiteX2529" fmla="*/ 6427752 w 11885969"/>
              <a:gd name="connsiteY2529" fmla="*/ 593604 h 6478119"/>
              <a:gd name="connsiteX2530" fmla="*/ 6447253 w 11885969"/>
              <a:gd name="connsiteY2530" fmla="*/ 561378 h 6478119"/>
              <a:gd name="connsiteX2531" fmla="*/ 6483318 w 11885969"/>
              <a:gd name="connsiteY2531" fmla="*/ 533308 h 6478119"/>
              <a:gd name="connsiteX2532" fmla="*/ 6493904 w 11885969"/>
              <a:gd name="connsiteY2532" fmla="*/ 524305 h 6478119"/>
              <a:gd name="connsiteX2533" fmla="*/ 6505592 w 11885969"/>
              <a:gd name="connsiteY2533" fmla="*/ 449191 h 6478119"/>
              <a:gd name="connsiteX2534" fmla="*/ 6522310 w 11885969"/>
              <a:gd name="connsiteY2534" fmla="*/ 294199 h 6478119"/>
              <a:gd name="connsiteX2535" fmla="*/ 6540792 w 11885969"/>
              <a:gd name="connsiteY2535" fmla="*/ 187238 h 6478119"/>
              <a:gd name="connsiteX2536" fmla="*/ 6537450 w 11885969"/>
              <a:gd name="connsiteY2536" fmla="*/ 158796 h 6478119"/>
              <a:gd name="connsiteX2537" fmla="*/ 6547267 w 11885969"/>
              <a:gd name="connsiteY2537" fmla="*/ 124378 h 6478119"/>
              <a:gd name="connsiteX2538" fmla="*/ 6551193 w 11885969"/>
              <a:gd name="connsiteY2538" fmla="*/ 110611 h 6478119"/>
              <a:gd name="connsiteX2539" fmla="*/ 6539975 w 11885969"/>
              <a:gd name="connsiteY2539" fmla="*/ 57589 h 6478119"/>
              <a:gd name="connsiteX2540" fmla="*/ 6545933 w 11885969"/>
              <a:gd name="connsiteY2540" fmla="*/ 18633 h 6478119"/>
              <a:gd name="connsiteX2541" fmla="*/ 6558678 w 11885969"/>
              <a:gd name="connsiteY2541" fmla="*/ 296 h 6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</a:cxnLst>
            <a:rect l="l" t="t" r="r" b="b"/>
            <a:pathLst>
              <a:path w="11885969" h="6478119">
                <a:moveTo>
                  <a:pt x="675258" y="5618985"/>
                </a:moveTo>
                <a:lnTo>
                  <a:pt x="673692" y="5632399"/>
                </a:lnTo>
                <a:cubicBezTo>
                  <a:pt x="676166" y="5668922"/>
                  <a:pt x="659948" y="5704449"/>
                  <a:pt x="649423" y="5740720"/>
                </a:cubicBezTo>
                <a:cubicBezTo>
                  <a:pt x="646329" y="5753347"/>
                  <a:pt x="645585" y="5759042"/>
                  <a:pt x="651403" y="5769939"/>
                </a:cubicBezTo>
                <a:lnTo>
                  <a:pt x="657111" y="5786205"/>
                </a:lnTo>
                <a:lnTo>
                  <a:pt x="672621" y="5755204"/>
                </a:lnTo>
                <a:cubicBezTo>
                  <a:pt x="680177" y="5748723"/>
                  <a:pt x="690436" y="5746134"/>
                  <a:pt x="704751" y="5746774"/>
                </a:cubicBezTo>
                <a:cubicBezTo>
                  <a:pt x="687922" y="5731008"/>
                  <a:pt x="684233" y="5713897"/>
                  <a:pt x="691949" y="5694325"/>
                </a:cubicBezTo>
                <a:cubicBezTo>
                  <a:pt x="703526" y="5664965"/>
                  <a:pt x="668358" y="5647189"/>
                  <a:pt x="675963" y="5620178"/>
                </a:cubicBezTo>
                <a:close/>
                <a:moveTo>
                  <a:pt x="7043632" y="5495091"/>
                </a:moveTo>
                <a:lnTo>
                  <a:pt x="7042066" y="5508505"/>
                </a:lnTo>
                <a:cubicBezTo>
                  <a:pt x="7044540" y="5545028"/>
                  <a:pt x="7028322" y="5580555"/>
                  <a:pt x="7017797" y="5616826"/>
                </a:cubicBezTo>
                <a:cubicBezTo>
                  <a:pt x="7014703" y="5629453"/>
                  <a:pt x="7013959" y="5635148"/>
                  <a:pt x="7019777" y="5646045"/>
                </a:cubicBezTo>
                <a:lnTo>
                  <a:pt x="7025485" y="5662311"/>
                </a:lnTo>
                <a:lnTo>
                  <a:pt x="7040994" y="5631310"/>
                </a:lnTo>
                <a:cubicBezTo>
                  <a:pt x="7048550" y="5624829"/>
                  <a:pt x="7058810" y="5622240"/>
                  <a:pt x="7073125" y="5622880"/>
                </a:cubicBezTo>
                <a:cubicBezTo>
                  <a:pt x="7056296" y="5607114"/>
                  <a:pt x="7052607" y="5590003"/>
                  <a:pt x="7060323" y="5570431"/>
                </a:cubicBezTo>
                <a:cubicBezTo>
                  <a:pt x="7071899" y="5541071"/>
                  <a:pt x="7036732" y="5523295"/>
                  <a:pt x="7044337" y="5496284"/>
                </a:cubicBezTo>
                <a:close/>
                <a:moveTo>
                  <a:pt x="213275" y="5072762"/>
                </a:moveTo>
                <a:lnTo>
                  <a:pt x="222882" y="5100072"/>
                </a:lnTo>
                <a:lnTo>
                  <a:pt x="223919" y="5098159"/>
                </a:lnTo>
                <a:lnTo>
                  <a:pt x="223816" y="5094298"/>
                </a:lnTo>
                <a:cubicBezTo>
                  <a:pt x="223781" y="5092994"/>
                  <a:pt x="223781" y="5092994"/>
                  <a:pt x="223781" y="5092994"/>
                </a:cubicBezTo>
                <a:cubicBezTo>
                  <a:pt x="223640" y="5087778"/>
                  <a:pt x="222230" y="5083900"/>
                  <a:pt x="222159" y="5081293"/>
                </a:cubicBezTo>
                <a:lnTo>
                  <a:pt x="226920" y="5078256"/>
                </a:lnTo>
                <a:lnTo>
                  <a:pt x="223485" y="5075594"/>
                </a:lnTo>
                <a:close/>
                <a:moveTo>
                  <a:pt x="6581648" y="4948868"/>
                </a:moveTo>
                <a:lnTo>
                  <a:pt x="6591256" y="4976178"/>
                </a:lnTo>
                <a:lnTo>
                  <a:pt x="6592293" y="4974265"/>
                </a:lnTo>
                <a:lnTo>
                  <a:pt x="6592190" y="4970404"/>
                </a:lnTo>
                <a:cubicBezTo>
                  <a:pt x="6592155" y="4969100"/>
                  <a:pt x="6592155" y="4969100"/>
                  <a:pt x="6592155" y="4969100"/>
                </a:cubicBezTo>
                <a:cubicBezTo>
                  <a:pt x="6592014" y="4963884"/>
                  <a:pt x="6590604" y="4960006"/>
                  <a:pt x="6590533" y="4957399"/>
                </a:cubicBezTo>
                <a:lnTo>
                  <a:pt x="6595294" y="4954362"/>
                </a:lnTo>
                <a:lnTo>
                  <a:pt x="6591859" y="4951700"/>
                </a:lnTo>
                <a:close/>
                <a:moveTo>
                  <a:pt x="5104225" y="4725169"/>
                </a:moveTo>
                <a:lnTo>
                  <a:pt x="5097460" y="4743289"/>
                </a:lnTo>
                <a:lnTo>
                  <a:pt x="5100544" y="4770410"/>
                </a:lnTo>
                <a:lnTo>
                  <a:pt x="5103825" y="4770843"/>
                </a:lnTo>
                <a:lnTo>
                  <a:pt x="5145682" y="4775310"/>
                </a:lnTo>
                <a:lnTo>
                  <a:pt x="5143821" y="4768378"/>
                </a:lnTo>
                <a:cubicBezTo>
                  <a:pt x="5140096" y="4763214"/>
                  <a:pt x="5134184" y="4760014"/>
                  <a:pt x="5125013" y="4759009"/>
                </a:cubicBezTo>
                <a:cubicBezTo>
                  <a:pt x="5116963" y="4756269"/>
                  <a:pt x="5107793" y="4755265"/>
                  <a:pt x="5108185" y="4743243"/>
                </a:cubicBezTo>
                <a:close/>
                <a:moveTo>
                  <a:pt x="5078101" y="4645532"/>
                </a:moveTo>
                <a:lnTo>
                  <a:pt x="5077446" y="4650356"/>
                </a:lnTo>
                <a:cubicBezTo>
                  <a:pt x="5077366" y="4664242"/>
                  <a:pt x="5079082" y="4678073"/>
                  <a:pt x="5082568" y="4691581"/>
                </a:cubicBezTo>
                <a:lnTo>
                  <a:pt x="5083511" y="4694259"/>
                </a:lnTo>
                <a:lnTo>
                  <a:pt x="5086874" y="4666546"/>
                </a:lnTo>
                <a:close/>
                <a:moveTo>
                  <a:pt x="5082843" y="4598910"/>
                </a:moveTo>
                <a:lnTo>
                  <a:pt x="5082940" y="4602811"/>
                </a:lnTo>
                <a:lnTo>
                  <a:pt x="5084027" y="4600909"/>
                </a:lnTo>
                <a:close/>
                <a:moveTo>
                  <a:pt x="11445372" y="4306346"/>
                </a:moveTo>
                <a:cubicBezTo>
                  <a:pt x="11438337" y="4308357"/>
                  <a:pt x="11444312" y="4315156"/>
                  <a:pt x="11443014" y="4320005"/>
                </a:cubicBezTo>
                <a:cubicBezTo>
                  <a:pt x="11442602" y="4326390"/>
                  <a:pt x="11441304" y="4331239"/>
                  <a:pt x="11440892" y="4337625"/>
                </a:cubicBezTo>
                <a:cubicBezTo>
                  <a:pt x="11439831" y="4346435"/>
                  <a:pt x="11437441" y="4352940"/>
                  <a:pt x="11432889" y="4356593"/>
                </a:cubicBezTo>
                <a:lnTo>
                  <a:pt x="11431797" y="4356689"/>
                </a:lnTo>
                <a:lnTo>
                  <a:pt x="11432236" y="4360171"/>
                </a:lnTo>
                <a:cubicBezTo>
                  <a:pt x="11433627" y="4366754"/>
                  <a:pt x="11435752" y="4373296"/>
                  <a:pt x="11439149" y="4379738"/>
                </a:cubicBezTo>
                <a:cubicBezTo>
                  <a:pt x="11446835" y="4395745"/>
                  <a:pt x="11446137" y="4418824"/>
                  <a:pt x="11450317" y="4438951"/>
                </a:cubicBezTo>
                <a:cubicBezTo>
                  <a:pt x="11454088" y="4453996"/>
                  <a:pt x="11455317" y="4469244"/>
                  <a:pt x="11451463" y="4484905"/>
                </a:cubicBezTo>
                <a:cubicBezTo>
                  <a:pt x="11444084" y="4512363"/>
                  <a:pt x="11443967" y="4540671"/>
                  <a:pt x="11450941" y="4567687"/>
                </a:cubicBezTo>
                <a:lnTo>
                  <a:pt x="11451885" y="4570365"/>
                </a:lnTo>
                <a:lnTo>
                  <a:pt x="11460813" y="4496785"/>
                </a:lnTo>
                <a:cubicBezTo>
                  <a:pt x="11462945" y="4470858"/>
                  <a:pt x="11464037" y="4443478"/>
                  <a:pt x="11463603" y="4413547"/>
                </a:cubicBezTo>
                <a:cubicBezTo>
                  <a:pt x="11457379" y="4427238"/>
                  <a:pt x="11454143" y="4412554"/>
                  <a:pt x="11445679" y="4402102"/>
                </a:cubicBezTo>
                <a:cubicBezTo>
                  <a:pt x="11442321" y="4365887"/>
                  <a:pt x="11446103" y="4338490"/>
                  <a:pt x="11449465" y="4315084"/>
                </a:cubicBezTo>
                <a:lnTo>
                  <a:pt x="11450515" y="4307131"/>
                </a:lnTo>
                <a:close/>
                <a:moveTo>
                  <a:pt x="3565439" y="2903462"/>
                </a:moveTo>
                <a:lnTo>
                  <a:pt x="3564400" y="2906410"/>
                </a:lnTo>
                <a:cubicBezTo>
                  <a:pt x="3556720" y="2936160"/>
                  <a:pt x="3556848" y="2967333"/>
                  <a:pt x="3564975" y="2997569"/>
                </a:cubicBezTo>
                <a:cubicBezTo>
                  <a:pt x="3569218" y="3014815"/>
                  <a:pt x="3567865" y="3031607"/>
                  <a:pt x="3563713" y="3048173"/>
                </a:cubicBezTo>
                <a:cubicBezTo>
                  <a:pt x="3559110" y="3070337"/>
                  <a:pt x="3559877" y="3095751"/>
                  <a:pt x="3551414" y="3113378"/>
                </a:cubicBezTo>
                <a:cubicBezTo>
                  <a:pt x="3547673" y="3120470"/>
                  <a:pt x="3545332" y="3127676"/>
                  <a:pt x="3543802" y="3134925"/>
                </a:cubicBezTo>
                <a:lnTo>
                  <a:pt x="3543319" y="3138759"/>
                </a:lnTo>
                <a:lnTo>
                  <a:pt x="3544523" y="3138866"/>
                </a:lnTo>
                <a:cubicBezTo>
                  <a:pt x="3549533" y="3142888"/>
                  <a:pt x="3552167" y="3150050"/>
                  <a:pt x="3553335" y="3159752"/>
                </a:cubicBezTo>
                <a:cubicBezTo>
                  <a:pt x="3553788" y="3166784"/>
                  <a:pt x="3555217" y="3172123"/>
                  <a:pt x="3555670" y="3179156"/>
                </a:cubicBezTo>
                <a:cubicBezTo>
                  <a:pt x="3556384" y="3181825"/>
                  <a:pt x="3555098" y="3185032"/>
                  <a:pt x="3554600" y="3187847"/>
                </a:cubicBezTo>
                <a:lnTo>
                  <a:pt x="3557419" y="3192728"/>
                </a:lnTo>
                <a:lnTo>
                  <a:pt x="3562881" y="3185389"/>
                </a:lnTo>
                <a:lnTo>
                  <a:pt x="3562774" y="3184574"/>
                </a:lnTo>
                <a:cubicBezTo>
                  <a:pt x="3559072" y="3158800"/>
                  <a:pt x="3554907" y="3128629"/>
                  <a:pt x="3558605" y="3088750"/>
                </a:cubicBezTo>
                <a:cubicBezTo>
                  <a:pt x="3567926" y="3077241"/>
                  <a:pt x="3571489" y="3061072"/>
                  <a:pt x="3578343" y="3076148"/>
                </a:cubicBezTo>
                <a:cubicBezTo>
                  <a:pt x="3578820" y="3043189"/>
                  <a:pt x="3577619" y="3013037"/>
                  <a:pt x="3575270" y="2984487"/>
                </a:cubicBezTo>
                <a:close/>
                <a:moveTo>
                  <a:pt x="3611907" y="2816556"/>
                </a:moveTo>
                <a:lnTo>
                  <a:pt x="3587809" y="2819127"/>
                </a:lnTo>
                <a:lnTo>
                  <a:pt x="3584195" y="2819605"/>
                </a:lnTo>
                <a:lnTo>
                  <a:pt x="3580800" y="2849470"/>
                </a:lnTo>
                <a:cubicBezTo>
                  <a:pt x="3588543" y="2860505"/>
                  <a:pt x="3593804" y="2876079"/>
                  <a:pt x="3597532" y="2894282"/>
                </a:cubicBezTo>
                <a:lnTo>
                  <a:pt x="3598792" y="2904430"/>
                </a:lnTo>
                <a:lnTo>
                  <a:pt x="3612616" y="2824591"/>
                </a:lnTo>
                <a:cubicBezTo>
                  <a:pt x="3608305" y="2819795"/>
                  <a:pt x="3608305" y="2819795"/>
                  <a:pt x="3608305" y="2819795"/>
                </a:cubicBezTo>
                <a:cubicBezTo>
                  <a:pt x="3608305" y="2819795"/>
                  <a:pt x="3609504" y="2818716"/>
                  <a:pt x="3610704" y="2817638"/>
                </a:cubicBezTo>
                <a:close/>
                <a:moveTo>
                  <a:pt x="9933812" y="2779568"/>
                </a:moveTo>
                <a:lnTo>
                  <a:pt x="9932774" y="2782516"/>
                </a:lnTo>
                <a:cubicBezTo>
                  <a:pt x="9925094" y="2812266"/>
                  <a:pt x="9925222" y="2843438"/>
                  <a:pt x="9933348" y="2873675"/>
                </a:cubicBezTo>
                <a:cubicBezTo>
                  <a:pt x="9937592" y="2890921"/>
                  <a:pt x="9936238" y="2907712"/>
                  <a:pt x="9932086" y="2924279"/>
                </a:cubicBezTo>
                <a:cubicBezTo>
                  <a:pt x="9927484" y="2946443"/>
                  <a:pt x="9928251" y="2971857"/>
                  <a:pt x="9919788" y="2989484"/>
                </a:cubicBezTo>
                <a:cubicBezTo>
                  <a:pt x="9916047" y="2996576"/>
                  <a:pt x="9913705" y="3003782"/>
                  <a:pt x="9912175" y="3011031"/>
                </a:cubicBezTo>
                <a:lnTo>
                  <a:pt x="9911693" y="3014865"/>
                </a:lnTo>
                <a:lnTo>
                  <a:pt x="9912896" y="3014972"/>
                </a:lnTo>
                <a:cubicBezTo>
                  <a:pt x="9917907" y="3018994"/>
                  <a:pt x="9920541" y="3026156"/>
                  <a:pt x="9921708" y="3035858"/>
                </a:cubicBezTo>
                <a:cubicBezTo>
                  <a:pt x="9922161" y="3042890"/>
                  <a:pt x="9923591" y="3048229"/>
                  <a:pt x="9924043" y="3055262"/>
                </a:cubicBezTo>
                <a:cubicBezTo>
                  <a:pt x="9924757" y="3057931"/>
                  <a:pt x="9923471" y="3061138"/>
                  <a:pt x="9922974" y="3063953"/>
                </a:cubicBezTo>
                <a:lnTo>
                  <a:pt x="9925792" y="3068834"/>
                </a:lnTo>
                <a:lnTo>
                  <a:pt x="9931255" y="3061495"/>
                </a:lnTo>
                <a:lnTo>
                  <a:pt x="9931147" y="3060680"/>
                </a:lnTo>
                <a:cubicBezTo>
                  <a:pt x="9927445" y="3034906"/>
                  <a:pt x="9923281" y="3004735"/>
                  <a:pt x="9926979" y="2964856"/>
                </a:cubicBezTo>
                <a:cubicBezTo>
                  <a:pt x="9936299" y="2953347"/>
                  <a:pt x="9939863" y="2937178"/>
                  <a:pt x="9946716" y="2952254"/>
                </a:cubicBezTo>
                <a:cubicBezTo>
                  <a:pt x="9947193" y="2919295"/>
                  <a:pt x="9945992" y="2889143"/>
                  <a:pt x="9943644" y="2860593"/>
                </a:cubicBezTo>
                <a:close/>
                <a:moveTo>
                  <a:pt x="9980281" y="2692662"/>
                </a:moveTo>
                <a:lnTo>
                  <a:pt x="9956182" y="2695233"/>
                </a:lnTo>
                <a:lnTo>
                  <a:pt x="9952569" y="2695711"/>
                </a:lnTo>
                <a:lnTo>
                  <a:pt x="9949173" y="2725576"/>
                </a:lnTo>
                <a:cubicBezTo>
                  <a:pt x="9956917" y="2736611"/>
                  <a:pt x="9962178" y="2752185"/>
                  <a:pt x="9965905" y="2770388"/>
                </a:cubicBezTo>
                <a:lnTo>
                  <a:pt x="9967166" y="2780536"/>
                </a:lnTo>
                <a:lnTo>
                  <a:pt x="9980990" y="2700697"/>
                </a:lnTo>
                <a:cubicBezTo>
                  <a:pt x="9976678" y="2695901"/>
                  <a:pt x="9976678" y="2695901"/>
                  <a:pt x="9976678" y="2695901"/>
                </a:cubicBezTo>
                <a:cubicBezTo>
                  <a:pt x="9976678" y="2695901"/>
                  <a:pt x="9977877" y="2694822"/>
                  <a:pt x="9979078" y="2693744"/>
                </a:cubicBezTo>
                <a:close/>
                <a:moveTo>
                  <a:pt x="11688109" y="2658595"/>
                </a:moveTo>
                <a:lnTo>
                  <a:pt x="11684025" y="2659909"/>
                </a:lnTo>
                <a:cubicBezTo>
                  <a:pt x="11677526" y="2660612"/>
                  <a:pt x="11667819" y="2657723"/>
                  <a:pt x="11662931" y="2659661"/>
                </a:cubicBezTo>
                <a:cubicBezTo>
                  <a:pt x="11659309" y="2661429"/>
                  <a:pt x="11657117" y="2664293"/>
                  <a:pt x="11657452" y="2666821"/>
                </a:cubicBezTo>
                <a:cubicBezTo>
                  <a:pt x="11658125" y="2671876"/>
                  <a:pt x="11660986" y="2674067"/>
                  <a:pt x="11663849" y="2676259"/>
                </a:cubicBezTo>
                <a:cubicBezTo>
                  <a:pt x="11688947" y="2690924"/>
                  <a:pt x="11692729" y="2709714"/>
                  <a:pt x="11674857" y="2730098"/>
                </a:cubicBezTo>
                <a:cubicBezTo>
                  <a:pt x="11667945" y="2736162"/>
                  <a:pt x="11671479" y="2743409"/>
                  <a:pt x="11675775" y="2746696"/>
                </a:cubicBezTo>
                <a:cubicBezTo>
                  <a:pt x="11679711" y="2749710"/>
                  <a:pt x="11684032" y="2752591"/>
                  <a:pt x="11687819" y="2755524"/>
                </a:cubicBezTo>
                <a:lnTo>
                  <a:pt x="11695035" y="2762989"/>
                </a:lnTo>
                <a:lnTo>
                  <a:pt x="11690033" y="2732688"/>
                </a:lnTo>
                <a:cubicBezTo>
                  <a:pt x="11687459" y="2716777"/>
                  <a:pt x="11685066" y="2700279"/>
                  <a:pt x="11683579" y="2683533"/>
                </a:cubicBezTo>
                <a:cubicBezTo>
                  <a:pt x="11686080" y="2681284"/>
                  <a:pt x="11687584" y="2675411"/>
                  <a:pt x="11688239" y="2667335"/>
                </a:cubicBezTo>
                <a:close/>
                <a:moveTo>
                  <a:pt x="11687651" y="2636810"/>
                </a:moveTo>
                <a:lnTo>
                  <a:pt x="11685859" y="2638603"/>
                </a:lnTo>
                <a:lnTo>
                  <a:pt x="11687887" y="2643756"/>
                </a:lnTo>
                <a:lnTo>
                  <a:pt x="11687801" y="2637919"/>
                </a:lnTo>
                <a:close/>
                <a:moveTo>
                  <a:pt x="2032739" y="1955300"/>
                </a:moveTo>
                <a:lnTo>
                  <a:pt x="2026371" y="1970330"/>
                </a:lnTo>
                <a:lnTo>
                  <a:pt x="2022653" y="1994593"/>
                </a:lnTo>
                <a:lnTo>
                  <a:pt x="2035187" y="2021448"/>
                </a:lnTo>
                <a:cubicBezTo>
                  <a:pt x="2038740" y="2029705"/>
                  <a:pt x="2041906" y="2038022"/>
                  <a:pt x="2044326" y="2046472"/>
                </a:cubicBezTo>
                <a:lnTo>
                  <a:pt x="2045592" y="2053495"/>
                </a:lnTo>
                <a:lnTo>
                  <a:pt x="2052441" y="2061861"/>
                </a:lnTo>
                <a:lnTo>
                  <a:pt x="2057163" y="2047934"/>
                </a:lnTo>
                <a:cubicBezTo>
                  <a:pt x="2061809" y="2036162"/>
                  <a:pt x="2065944" y="2024172"/>
                  <a:pt x="2058562" y="2010899"/>
                </a:cubicBezTo>
                <a:cubicBezTo>
                  <a:pt x="2048722" y="1993200"/>
                  <a:pt x="2050076" y="1976409"/>
                  <a:pt x="2064136" y="1959234"/>
                </a:cubicBezTo>
                <a:close/>
                <a:moveTo>
                  <a:pt x="7162660" y="1692427"/>
                </a:moveTo>
                <a:lnTo>
                  <a:pt x="7154617" y="1693285"/>
                </a:lnTo>
                <a:lnTo>
                  <a:pt x="7151004" y="1693763"/>
                </a:lnTo>
                <a:lnTo>
                  <a:pt x="7149019" y="1711222"/>
                </a:lnTo>
                <a:lnTo>
                  <a:pt x="7168560" y="1761503"/>
                </a:lnTo>
                <a:lnTo>
                  <a:pt x="7168964" y="1759166"/>
                </a:lnTo>
                <a:lnTo>
                  <a:pt x="7156877" y="1729965"/>
                </a:lnTo>
                <a:cubicBezTo>
                  <a:pt x="7155596" y="1713692"/>
                  <a:pt x="7159130" y="1706589"/>
                  <a:pt x="7161826" y="1697507"/>
                </a:cubicBezTo>
                <a:close/>
                <a:moveTo>
                  <a:pt x="8886544" y="1656647"/>
                </a:moveTo>
                <a:lnTo>
                  <a:pt x="8882459" y="1657961"/>
                </a:lnTo>
                <a:cubicBezTo>
                  <a:pt x="8875961" y="1658664"/>
                  <a:pt x="8866254" y="1655775"/>
                  <a:pt x="8861367" y="1657713"/>
                </a:cubicBezTo>
                <a:cubicBezTo>
                  <a:pt x="8857743" y="1659481"/>
                  <a:pt x="8855551" y="1662345"/>
                  <a:pt x="8855887" y="1664873"/>
                </a:cubicBezTo>
                <a:cubicBezTo>
                  <a:pt x="8856559" y="1669928"/>
                  <a:pt x="8859421" y="1672119"/>
                  <a:pt x="8862284" y="1674311"/>
                </a:cubicBezTo>
                <a:cubicBezTo>
                  <a:pt x="8887383" y="1688976"/>
                  <a:pt x="8891164" y="1707766"/>
                  <a:pt x="8873292" y="1728150"/>
                </a:cubicBezTo>
                <a:cubicBezTo>
                  <a:pt x="8866380" y="1734214"/>
                  <a:pt x="8869915" y="1741461"/>
                  <a:pt x="8874210" y="1744748"/>
                </a:cubicBezTo>
                <a:lnTo>
                  <a:pt x="8879358" y="1748522"/>
                </a:lnTo>
                <a:lnTo>
                  <a:pt x="8886640" y="1716811"/>
                </a:lnTo>
                <a:lnTo>
                  <a:pt x="8882015" y="1681585"/>
                </a:lnTo>
                <a:cubicBezTo>
                  <a:pt x="8884515" y="1679337"/>
                  <a:pt x="8886019" y="1673463"/>
                  <a:pt x="8886675" y="1665387"/>
                </a:cubicBezTo>
                <a:close/>
                <a:moveTo>
                  <a:pt x="8886086" y="1634862"/>
                </a:moveTo>
                <a:lnTo>
                  <a:pt x="8884294" y="1636656"/>
                </a:lnTo>
                <a:lnTo>
                  <a:pt x="8886321" y="1641808"/>
                </a:lnTo>
                <a:lnTo>
                  <a:pt x="8886236" y="1635971"/>
                </a:lnTo>
                <a:close/>
                <a:moveTo>
                  <a:pt x="7240756" y="1560205"/>
                </a:moveTo>
                <a:lnTo>
                  <a:pt x="7237261" y="1604335"/>
                </a:lnTo>
                <a:cubicBezTo>
                  <a:pt x="7238525" y="1613897"/>
                  <a:pt x="7229187" y="1625812"/>
                  <a:pt x="7236752" y="1630979"/>
                </a:cubicBezTo>
                <a:lnTo>
                  <a:pt x="7238545" y="1633334"/>
                </a:lnTo>
                <a:lnTo>
                  <a:pt x="7244807" y="1602548"/>
                </a:lnTo>
                <a:lnTo>
                  <a:pt x="7244248" y="1598761"/>
                </a:lnTo>
                <a:close/>
                <a:moveTo>
                  <a:pt x="7204169" y="1431591"/>
                </a:moveTo>
                <a:cubicBezTo>
                  <a:pt x="7196461" y="1433014"/>
                  <a:pt x="7196990" y="1442828"/>
                  <a:pt x="7195347" y="1450090"/>
                </a:cubicBezTo>
                <a:cubicBezTo>
                  <a:pt x="7192482" y="1468169"/>
                  <a:pt x="7199299" y="1488440"/>
                  <a:pt x="7188038" y="1505840"/>
                </a:cubicBezTo>
                <a:cubicBezTo>
                  <a:pt x="7184787" y="1511210"/>
                  <a:pt x="7188422" y="1518547"/>
                  <a:pt x="7193793" y="1521798"/>
                </a:cubicBezTo>
                <a:cubicBezTo>
                  <a:pt x="7208622" y="1530041"/>
                  <a:pt x="7204922" y="1541009"/>
                  <a:pt x="7198196" y="1554551"/>
                </a:cubicBezTo>
                <a:cubicBezTo>
                  <a:pt x="7196008" y="1564232"/>
                  <a:pt x="7172941" y="1570818"/>
                  <a:pt x="7192690" y="1587910"/>
                </a:cubicBezTo>
                <a:lnTo>
                  <a:pt x="7194724" y="1593374"/>
                </a:lnTo>
                <a:lnTo>
                  <a:pt x="7198483" y="1583849"/>
                </a:lnTo>
                <a:cubicBezTo>
                  <a:pt x="7209729" y="1561240"/>
                  <a:pt x="7226322" y="1539581"/>
                  <a:pt x="7231134" y="1514978"/>
                </a:cubicBezTo>
                <a:lnTo>
                  <a:pt x="7231445" y="1514222"/>
                </a:lnTo>
                <a:lnTo>
                  <a:pt x="7221493" y="1481007"/>
                </a:lnTo>
                <a:lnTo>
                  <a:pt x="7211971" y="1432871"/>
                </a:lnTo>
                <a:close/>
                <a:moveTo>
                  <a:pt x="5599548" y="829458"/>
                </a:moveTo>
                <a:lnTo>
                  <a:pt x="5593180" y="844488"/>
                </a:lnTo>
                <a:lnTo>
                  <a:pt x="5589462" y="868751"/>
                </a:lnTo>
                <a:lnTo>
                  <a:pt x="5601996" y="895606"/>
                </a:lnTo>
                <a:cubicBezTo>
                  <a:pt x="5605549" y="903863"/>
                  <a:pt x="5608715" y="912180"/>
                  <a:pt x="5611134" y="920630"/>
                </a:cubicBezTo>
                <a:lnTo>
                  <a:pt x="5612401" y="927653"/>
                </a:lnTo>
                <a:lnTo>
                  <a:pt x="5619250" y="936018"/>
                </a:lnTo>
                <a:lnTo>
                  <a:pt x="5623971" y="922092"/>
                </a:lnTo>
                <a:cubicBezTo>
                  <a:pt x="5628617" y="910320"/>
                  <a:pt x="5632753" y="898330"/>
                  <a:pt x="5625371" y="885057"/>
                </a:cubicBezTo>
                <a:cubicBezTo>
                  <a:pt x="5615531" y="867358"/>
                  <a:pt x="5616884" y="850567"/>
                  <a:pt x="5630945" y="833392"/>
                </a:cubicBezTo>
                <a:close/>
                <a:moveTo>
                  <a:pt x="6558678" y="296"/>
                </a:moveTo>
                <a:cubicBezTo>
                  <a:pt x="6563717" y="-1056"/>
                  <a:pt x="6569788" y="2251"/>
                  <a:pt x="6577620" y="9928"/>
                </a:cubicBezTo>
                <a:cubicBezTo>
                  <a:pt x="6582992" y="13178"/>
                  <a:pt x="6584054" y="17491"/>
                  <a:pt x="6591163" y="16657"/>
                </a:cubicBezTo>
                <a:cubicBezTo>
                  <a:pt x="6614228" y="10071"/>
                  <a:pt x="6634655" y="18766"/>
                  <a:pt x="6636934" y="42895"/>
                </a:cubicBezTo>
                <a:cubicBezTo>
                  <a:pt x="6643461" y="84270"/>
                  <a:pt x="6649984" y="125645"/>
                  <a:pt x="6638203" y="166947"/>
                </a:cubicBezTo>
                <a:cubicBezTo>
                  <a:pt x="6634503" y="177915"/>
                  <a:pt x="6630802" y="188884"/>
                  <a:pt x="6634210" y="199019"/>
                </a:cubicBezTo>
                <a:cubicBezTo>
                  <a:pt x="6648680" y="246671"/>
                  <a:pt x="6647418" y="297275"/>
                  <a:pt x="6646381" y="345079"/>
                </a:cubicBezTo>
                <a:cubicBezTo>
                  <a:pt x="6644350" y="370269"/>
                  <a:pt x="6645118" y="395685"/>
                  <a:pt x="6671978" y="411943"/>
                </a:cubicBezTo>
                <a:cubicBezTo>
                  <a:pt x="6679922" y="418218"/>
                  <a:pt x="6681819" y="429640"/>
                  <a:pt x="6680917" y="440835"/>
                </a:cubicBezTo>
                <a:cubicBezTo>
                  <a:pt x="6679178" y="444920"/>
                  <a:pt x="6680239" y="449231"/>
                  <a:pt x="6685837" y="449684"/>
                </a:cubicBezTo>
                <a:cubicBezTo>
                  <a:pt x="6690147" y="448624"/>
                  <a:pt x="6693171" y="446052"/>
                  <a:pt x="6693398" y="443254"/>
                </a:cubicBezTo>
                <a:cubicBezTo>
                  <a:pt x="6694591" y="410955"/>
                  <a:pt x="6694276" y="379942"/>
                  <a:pt x="6706666" y="348548"/>
                </a:cubicBezTo>
                <a:cubicBezTo>
                  <a:pt x="6683574" y="303016"/>
                  <a:pt x="6707228" y="254223"/>
                  <a:pt x="6698356" y="207025"/>
                </a:cubicBezTo>
                <a:cubicBezTo>
                  <a:pt x="6698581" y="204226"/>
                  <a:pt x="6697294" y="202713"/>
                  <a:pt x="6697520" y="199914"/>
                </a:cubicBezTo>
                <a:cubicBezTo>
                  <a:pt x="6701221" y="188946"/>
                  <a:pt x="6694178" y="171474"/>
                  <a:pt x="6712708" y="168748"/>
                </a:cubicBezTo>
                <a:cubicBezTo>
                  <a:pt x="6731238" y="166021"/>
                  <a:pt x="6732683" y="183040"/>
                  <a:pt x="6737379" y="194687"/>
                </a:cubicBezTo>
                <a:cubicBezTo>
                  <a:pt x="6745934" y="210873"/>
                  <a:pt x="6748665" y="229404"/>
                  <a:pt x="6745799" y="247484"/>
                </a:cubicBezTo>
                <a:cubicBezTo>
                  <a:pt x="6745213" y="289692"/>
                  <a:pt x="6758847" y="330233"/>
                  <a:pt x="6759773" y="371154"/>
                </a:cubicBezTo>
                <a:cubicBezTo>
                  <a:pt x="6760158" y="383862"/>
                  <a:pt x="6778237" y="386733"/>
                  <a:pt x="6782706" y="401179"/>
                </a:cubicBezTo>
                <a:cubicBezTo>
                  <a:pt x="6788688" y="414339"/>
                  <a:pt x="6797694" y="424927"/>
                  <a:pt x="6816901" y="413805"/>
                </a:cubicBezTo>
                <a:cubicBezTo>
                  <a:pt x="6827260" y="407600"/>
                  <a:pt x="6833242" y="420761"/>
                  <a:pt x="6836651" y="430895"/>
                </a:cubicBezTo>
                <a:cubicBezTo>
                  <a:pt x="6838771" y="439518"/>
                  <a:pt x="6836809" y="446402"/>
                  <a:pt x="6826900" y="447009"/>
                </a:cubicBezTo>
                <a:cubicBezTo>
                  <a:pt x="6821302" y="446556"/>
                  <a:pt x="6812907" y="445878"/>
                  <a:pt x="6812004" y="457072"/>
                </a:cubicBezTo>
                <a:cubicBezTo>
                  <a:pt x="6813517" y="455786"/>
                  <a:pt x="6817601" y="457524"/>
                  <a:pt x="6817601" y="457524"/>
                </a:cubicBezTo>
                <a:cubicBezTo>
                  <a:pt x="6855723" y="456383"/>
                  <a:pt x="6864503" y="469770"/>
                  <a:pt x="6850602" y="502449"/>
                </a:cubicBezTo>
                <a:cubicBezTo>
                  <a:pt x="6846900" y="513417"/>
                  <a:pt x="6830719" y="521968"/>
                  <a:pt x="6836924" y="532332"/>
                </a:cubicBezTo>
                <a:cubicBezTo>
                  <a:pt x="6849339" y="553054"/>
                  <a:pt x="6855705" y="578922"/>
                  <a:pt x="6874168" y="594500"/>
                </a:cubicBezTo>
                <a:cubicBezTo>
                  <a:pt x="6882112" y="600776"/>
                  <a:pt x="6890283" y="604254"/>
                  <a:pt x="6889381" y="615449"/>
                </a:cubicBezTo>
                <a:cubicBezTo>
                  <a:pt x="6889313" y="633755"/>
                  <a:pt x="6902471" y="627777"/>
                  <a:pt x="6909806" y="624145"/>
                </a:cubicBezTo>
                <a:cubicBezTo>
                  <a:pt x="6922966" y="618166"/>
                  <a:pt x="6921361" y="585641"/>
                  <a:pt x="6909331" y="577625"/>
                </a:cubicBezTo>
                <a:cubicBezTo>
                  <a:pt x="6899874" y="572635"/>
                  <a:pt x="6896014" y="568097"/>
                  <a:pt x="6896917" y="556902"/>
                </a:cubicBezTo>
                <a:cubicBezTo>
                  <a:pt x="6897820" y="545707"/>
                  <a:pt x="6904996" y="526569"/>
                  <a:pt x="6880417" y="534441"/>
                </a:cubicBezTo>
                <a:cubicBezTo>
                  <a:pt x="6876106" y="535498"/>
                  <a:pt x="6875045" y="531188"/>
                  <a:pt x="6873984" y="526876"/>
                </a:cubicBezTo>
                <a:cubicBezTo>
                  <a:pt x="6879649" y="509025"/>
                  <a:pt x="6900075" y="517719"/>
                  <a:pt x="6910886" y="505917"/>
                </a:cubicBezTo>
                <a:cubicBezTo>
                  <a:pt x="6916934" y="500772"/>
                  <a:pt x="6918831" y="512194"/>
                  <a:pt x="6922466" y="519531"/>
                </a:cubicBezTo>
                <a:cubicBezTo>
                  <a:pt x="6929733" y="534203"/>
                  <a:pt x="6926642" y="555080"/>
                  <a:pt x="6945781" y="562263"/>
                </a:cubicBezTo>
                <a:cubicBezTo>
                  <a:pt x="6948581" y="562489"/>
                  <a:pt x="6949642" y="566802"/>
                  <a:pt x="6949417" y="569599"/>
                </a:cubicBezTo>
                <a:cubicBezTo>
                  <a:pt x="6937861" y="608103"/>
                  <a:pt x="6976525" y="635175"/>
                  <a:pt x="6975105" y="670273"/>
                </a:cubicBezTo>
                <a:cubicBezTo>
                  <a:pt x="6974428" y="678669"/>
                  <a:pt x="6978061" y="686006"/>
                  <a:pt x="6977384" y="694400"/>
                </a:cubicBezTo>
                <a:cubicBezTo>
                  <a:pt x="6972555" y="719365"/>
                  <a:pt x="6977860" y="740921"/>
                  <a:pt x="6984451" y="763991"/>
                </a:cubicBezTo>
                <a:cubicBezTo>
                  <a:pt x="6986799" y="769815"/>
                  <a:pt x="6986347" y="775412"/>
                  <a:pt x="6988695" y="781236"/>
                </a:cubicBezTo>
                <a:cubicBezTo>
                  <a:pt x="6997701" y="791823"/>
                  <a:pt x="6962087" y="814296"/>
                  <a:pt x="6999756" y="818752"/>
                </a:cubicBezTo>
                <a:cubicBezTo>
                  <a:pt x="7015036" y="821396"/>
                  <a:pt x="7025103" y="836296"/>
                  <a:pt x="7046206" y="836594"/>
                </a:cubicBezTo>
                <a:cubicBezTo>
                  <a:pt x="7070108" y="837119"/>
                  <a:pt x="7088571" y="852698"/>
                  <a:pt x="7092137" y="878339"/>
                </a:cubicBezTo>
                <a:cubicBezTo>
                  <a:pt x="7102004" y="948153"/>
                  <a:pt x="7114667" y="1018194"/>
                  <a:pt x="7113113" y="1089903"/>
                </a:cubicBezTo>
                <a:cubicBezTo>
                  <a:pt x="7112595" y="1113805"/>
                  <a:pt x="7110564" y="1138995"/>
                  <a:pt x="7112845" y="1163124"/>
                </a:cubicBezTo>
                <a:cubicBezTo>
                  <a:pt x="7115576" y="1181654"/>
                  <a:pt x="7104089" y="1201854"/>
                  <a:pt x="7098424" y="1219706"/>
                </a:cubicBezTo>
                <a:cubicBezTo>
                  <a:pt x="7094949" y="1227877"/>
                  <a:pt x="7094272" y="1236273"/>
                  <a:pt x="7099193" y="1245122"/>
                </a:cubicBezTo>
                <a:cubicBezTo>
                  <a:pt x="7111765" y="1281351"/>
                  <a:pt x="7118741" y="1317128"/>
                  <a:pt x="7123754" y="1359788"/>
                </a:cubicBezTo>
                <a:cubicBezTo>
                  <a:pt x="7137138" y="1351011"/>
                  <a:pt x="7150295" y="1345035"/>
                  <a:pt x="7162167" y="1337544"/>
                </a:cubicBezTo>
                <a:cubicBezTo>
                  <a:pt x="7169501" y="1333911"/>
                  <a:pt x="7174264" y="1327255"/>
                  <a:pt x="7171917" y="1321429"/>
                </a:cubicBezTo>
                <a:cubicBezTo>
                  <a:pt x="7157381" y="1292083"/>
                  <a:pt x="7181642" y="1253199"/>
                  <a:pt x="7151374" y="1226807"/>
                </a:cubicBezTo>
                <a:cubicBezTo>
                  <a:pt x="7160063" y="1206381"/>
                  <a:pt x="7122685" y="1180822"/>
                  <a:pt x="7158300" y="1158349"/>
                </a:cubicBezTo>
                <a:cubicBezTo>
                  <a:pt x="7168659" y="1152145"/>
                  <a:pt x="7157307" y="1135734"/>
                  <a:pt x="7159722" y="1123252"/>
                </a:cubicBezTo>
                <a:cubicBezTo>
                  <a:pt x="7169380" y="1073326"/>
                  <a:pt x="7156197" y="1027188"/>
                  <a:pt x="7130082" y="984230"/>
                </a:cubicBezTo>
                <a:cubicBezTo>
                  <a:pt x="7122813" y="969557"/>
                  <a:pt x="7123716" y="958361"/>
                  <a:pt x="7135813" y="948071"/>
                </a:cubicBezTo>
                <a:cubicBezTo>
                  <a:pt x="7160324" y="958506"/>
                  <a:pt x="7169941" y="979001"/>
                  <a:pt x="7174795" y="1006156"/>
                </a:cubicBezTo>
                <a:cubicBezTo>
                  <a:pt x="7179197" y="1038908"/>
                  <a:pt x="7199330" y="1068707"/>
                  <a:pt x="7212354" y="1099340"/>
                </a:cubicBezTo>
                <a:cubicBezTo>
                  <a:pt x="7223256" y="1121349"/>
                  <a:pt x="7227274" y="1141392"/>
                  <a:pt x="7219647" y="1166128"/>
                </a:cubicBezTo>
                <a:cubicBezTo>
                  <a:pt x="7210056" y="1197748"/>
                  <a:pt x="7225652" y="1231406"/>
                  <a:pt x="7220145" y="1264765"/>
                </a:cubicBezTo>
                <a:cubicBezTo>
                  <a:pt x="7221208" y="1269075"/>
                  <a:pt x="7223556" y="1274901"/>
                  <a:pt x="7220531" y="1277472"/>
                </a:cubicBezTo>
                <a:cubicBezTo>
                  <a:pt x="7199135" y="1298279"/>
                  <a:pt x="7217146" y="1319454"/>
                  <a:pt x="7221165" y="1339498"/>
                </a:cubicBezTo>
                <a:lnTo>
                  <a:pt x="7216325" y="1399545"/>
                </a:lnTo>
                <a:lnTo>
                  <a:pt x="7224311" y="1368424"/>
                </a:lnTo>
                <a:cubicBezTo>
                  <a:pt x="7228421" y="1361267"/>
                  <a:pt x="7228688" y="1356662"/>
                  <a:pt x="7239686" y="1358221"/>
                </a:cubicBezTo>
                <a:cubicBezTo>
                  <a:pt x="7279834" y="1367002"/>
                  <a:pt x="7280861" y="1365213"/>
                  <a:pt x="7269179" y="1327575"/>
                </a:cubicBezTo>
                <a:cubicBezTo>
                  <a:pt x="7266629" y="1323730"/>
                  <a:pt x="7265107" y="1318099"/>
                  <a:pt x="7262558" y="1314254"/>
                </a:cubicBezTo>
                <a:cubicBezTo>
                  <a:pt x="7260274" y="1305806"/>
                  <a:pt x="7247754" y="1298615"/>
                  <a:pt x="7258259" y="1292752"/>
                </a:cubicBezTo>
                <a:cubicBezTo>
                  <a:pt x="7268760" y="1286889"/>
                  <a:pt x="7275649" y="1295602"/>
                  <a:pt x="7279722" y="1305079"/>
                </a:cubicBezTo>
                <a:lnTo>
                  <a:pt x="7280847" y="1308871"/>
                </a:lnTo>
                <a:lnTo>
                  <a:pt x="7282076" y="1291178"/>
                </a:lnTo>
                <a:cubicBezTo>
                  <a:pt x="7283319" y="1270274"/>
                  <a:pt x="7285057" y="1249464"/>
                  <a:pt x="7289407" y="1228950"/>
                </a:cubicBezTo>
                <a:cubicBezTo>
                  <a:pt x="7298443" y="1190449"/>
                  <a:pt x="7281195" y="1147729"/>
                  <a:pt x="7302106" y="1111506"/>
                </a:cubicBezTo>
                <a:cubicBezTo>
                  <a:pt x="7304299" y="1108643"/>
                  <a:pt x="7302532" y="1105020"/>
                  <a:pt x="7302196" y="1102492"/>
                </a:cubicBezTo>
                <a:cubicBezTo>
                  <a:pt x="7303894" y="1076543"/>
                  <a:pt x="7296915" y="1053033"/>
                  <a:pt x="7286312" y="1031295"/>
                </a:cubicBezTo>
                <a:cubicBezTo>
                  <a:pt x="7277140" y="1010650"/>
                  <a:pt x="7280181" y="994812"/>
                  <a:pt x="7297627" y="980915"/>
                </a:cubicBezTo>
                <a:cubicBezTo>
                  <a:pt x="7303442" y="976283"/>
                  <a:pt x="7311786" y="971314"/>
                  <a:pt x="7312211" y="964827"/>
                </a:cubicBezTo>
                <a:cubicBezTo>
                  <a:pt x="7309862" y="947133"/>
                  <a:pt x="7340193" y="943098"/>
                  <a:pt x="7329588" y="921358"/>
                </a:cubicBezTo>
                <a:cubicBezTo>
                  <a:pt x="7332116" y="921021"/>
                  <a:pt x="7333212" y="919589"/>
                  <a:pt x="7335740" y="919253"/>
                </a:cubicBezTo>
                <a:cubicBezTo>
                  <a:pt x="7347282" y="919003"/>
                  <a:pt x="7345179" y="912852"/>
                  <a:pt x="7344171" y="905269"/>
                </a:cubicBezTo>
                <a:cubicBezTo>
                  <a:pt x="7343925" y="893726"/>
                  <a:pt x="7341486" y="885048"/>
                  <a:pt x="7359180" y="882695"/>
                </a:cubicBezTo>
                <a:cubicBezTo>
                  <a:pt x="7367859" y="880253"/>
                  <a:pt x="7381680" y="868125"/>
                  <a:pt x="7387161" y="860964"/>
                </a:cubicBezTo>
                <a:cubicBezTo>
                  <a:pt x="7398457" y="849173"/>
                  <a:pt x="7415902" y="835274"/>
                  <a:pt x="7408924" y="811768"/>
                </a:cubicBezTo>
                <a:cubicBezTo>
                  <a:pt x="7408252" y="806712"/>
                  <a:pt x="7412301" y="798457"/>
                  <a:pt x="7415588" y="794162"/>
                </a:cubicBezTo>
                <a:cubicBezTo>
                  <a:pt x="7432028" y="772682"/>
                  <a:pt x="7440213" y="747156"/>
                  <a:pt x="7448398" y="721629"/>
                </a:cubicBezTo>
                <a:cubicBezTo>
                  <a:pt x="7456920" y="698630"/>
                  <a:pt x="7467967" y="675296"/>
                  <a:pt x="7487271" y="656008"/>
                </a:cubicBezTo>
                <a:cubicBezTo>
                  <a:pt x="7493087" y="651375"/>
                  <a:pt x="7491654" y="650280"/>
                  <a:pt x="7489551" y="644128"/>
                </a:cubicBezTo>
                <a:cubicBezTo>
                  <a:pt x="7483578" y="628203"/>
                  <a:pt x="7494025" y="629388"/>
                  <a:pt x="7504471" y="630568"/>
                </a:cubicBezTo>
                <a:cubicBezTo>
                  <a:pt x="7510957" y="630992"/>
                  <a:pt x="7514828" y="640765"/>
                  <a:pt x="7524266" y="634365"/>
                </a:cubicBezTo>
                <a:cubicBezTo>
                  <a:pt x="7519972" y="631079"/>
                  <a:pt x="7519635" y="628551"/>
                  <a:pt x="7516773" y="626360"/>
                </a:cubicBezTo>
                <a:cubicBezTo>
                  <a:pt x="7509279" y="618353"/>
                  <a:pt x="7496730" y="611020"/>
                  <a:pt x="7504401" y="600996"/>
                </a:cubicBezTo>
                <a:cubicBezTo>
                  <a:pt x="7513506" y="592069"/>
                  <a:pt x="7528247" y="596537"/>
                  <a:pt x="7538604" y="606735"/>
                </a:cubicBezTo>
                <a:cubicBezTo>
                  <a:pt x="7547192" y="613308"/>
                  <a:pt x="7552158" y="621651"/>
                  <a:pt x="7543391" y="633107"/>
                </a:cubicBezTo>
                <a:cubicBezTo>
                  <a:pt x="7539007" y="638833"/>
                  <a:pt x="7536391" y="648186"/>
                  <a:pt x="7547171" y="651896"/>
                </a:cubicBezTo>
                <a:cubicBezTo>
                  <a:pt x="7553994" y="654847"/>
                  <a:pt x="7561576" y="653838"/>
                  <a:pt x="7565624" y="645581"/>
                </a:cubicBezTo>
                <a:cubicBezTo>
                  <a:pt x="7567480" y="640192"/>
                  <a:pt x="7567905" y="633704"/>
                  <a:pt x="7575824" y="635222"/>
                </a:cubicBezTo>
                <a:cubicBezTo>
                  <a:pt x="7582647" y="638172"/>
                  <a:pt x="7584749" y="644324"/>
                  <a:pt x="7584325" y="650810"/>
                </a:cubicBezTo>
                <a:cubicBezTo>
                  <a:pt x="7584727" y="682909"/>
                  <a:pt x="7604683" y="707265"/>
                  <a:pt x="7624210" y="738106"/>
                </a:cubicBezTo>
                <a:cubicBezTo>
                  <a:pt x="7629622" y="701374"/>
                  <a:pt x="7642527" y="672648"/>
                  <a:pt x="7639594" y="640884"/>
                </a:cubicBezTo>
                <a:cubicBezTo>
                  <a:pt x="7639437" y="620326"/>
                  <a:pt x="7651315" y="622605"/>
                  <a:pt x="7663192" y="624882"/>
                </a:cubicBezTo>
                <a:cubicBezTo>
                  <a:pt x="7673974" y="628593"/>
                  <a:pt x="7679276" y="639462"/>
                  <a:pt x="7683145" y="649236"/>
                </a:cubicBezTo>
                <a:cubicBezTo>
                  <a:pt x="7689790" y="670218"/>
                  <a:pt x="7696433" y="691197"/>
                  <a:pt x="7704508" y="713274"/>
                </a:cubicBezTo>
                <a:cubicBezTo>
                  <a:pt x="7716454" y="745124"/>
                  <a:pt x="7732024" y="775207"/>
                  <a:pt x="7730236" y="810171"/>
                </a:cubicBezTo>
                <a:cubicBezTo>
                  <a:pt x="7730147" y="819184"/>
                  <a:pt x="7733682" y="826432"/>
                  <a:pt x="7739409" y="830814"/>
                </a:cubicBezTo>
                <a:cubicBezTo>
                  <a:pt x="7770567" y="852391"/>
                  <a:pt x="7776027" y="883819"/>
                  <a:pt x="7779293" y="918110"/>
                </a:cubicBezTo>
                <a:cubicBezTo>
                  <a:pt x="7782730" y="953665"/>
                  <a:pt x="7789323" y="988800"/>
                  <a:pt x="7797181" y="1023766"/>
                </a:cubicBezTo>
                <a:lnTo>
                  <a:pt x="7817786" y="1108420"/>
                </a:lnTo>
                <a:lnTo>
                  <a:pt x="7816279" y="1096971"/>
                </a:lnTo>
                <a:cubicBezTo>
                  <a:pt x="7814179" y="1086145"/>
                  <a:pt x="7811219" y="1074678"/>
                  <a:pt x="7807104" y="1062554"/>
                </a:cubicBezTo>
                <a:cubicBezTo>
                  <a:pt x="7808625" y="1034061"/>
                  <a:pt x="7822620" y="1039564"/>
                  <a:pt x="7820151" y="996574"/>
                </a:cubicBezTo>
                <a:cubicBezTo>
                  <a:pt x="7812175" y="967577"/>
                  <a:pt x="7801663" y="986068"/>
                  <a:pt x="7799197" y="943077"/>
                </a:cubicBezTo>
                <a:cubicBezTo>
                  <a:pt x="7810723" y="905590"/>
                  <a:pt x="7790275" y="842595"/>
                  <a:pt x="7784327" y="775609"/>
                </a:cubicBezTo>
                <a:cubicBezTo>
                  <a:pt x="7794332" y="766614"/>
                  <a:pt x="7788385" y="699627"/>
                  <a:pt x="7775912" y="665630"/>
                </a:cubicBezTo>
                <a:cubicBezTo>
                  <a:pt x="7775406" y="675128"/>
                  <a:pt x="7775406" y="675128"/>
                  <a:pt x="7775406" y="675128"/>
                </a:cubicBezTo>
                <a:cubicBezTo>
                  <a:pt x="7774899" y="684624"/>
                  <a:pt x="7779393" y="689625"/>
                  <a:pt x="7769895" y="689123"/>
                </a:cubicBezTo>
                <a:cubicBezTo>
                  <a:pt x="7769895" y="689123"/>
                  <a:pt x="7770403" y="679624"/>
                  <a:pt x="7765908" y="674625"/>
                </a:cubicBezTo>
                <a:cubicBezTo>
                  <a:pt x="7756410" y="674120"/>
                  <a:pt x="7756410" y="674120"/>
                  <a:pt x="7756410" y="674120"/>
                </a:cubicBezTo>
                <a:cubicBezTo>
                  <a:pt x="7748434" y="645123"/>
                  <a:pt x="7763441" y="631632"/>
                  <a:pt x="7762427" y="650627"/>
                </a:cubicBezTo>
                <a:cubicBezTo>
                  <a:pt x="7762934" y="641131"/>
                  <a:pt x="7762934" y="641131"/>
                  <a:pt x="7762934" y="641131"/>
                </a:cubicBezTo>
                <a:cubicBezTo>
                  <a:pt x="7763441" y="631632"/>
                  <a:pt x="7768444" y="627136"/>
                  <a:pt x="7768444" y="627136"/>
                </a:cubicBezTo>
                <a:cubicBezTo>
                  <a:pt x="7772939" y="632135"/>
                  <a:pt x="7772432" y="641633"/>
                  <a:pt x="7776927" y="646635"/>
                </a:cubicBezTo>
                <a:cubicBezTo>
                  <a:pt x="7790413" y="661636"/>
                  <a:pt x="7803393" y="686135"/>
                  <a:pt x="7800925" y="643144"/>
                </a:cubicBezTo>
                <a:cubicBezTo>
                  <a:pt x="7815864" y="720133"/>
                  <a:pt x="7822318" y="777622"/>
                  <a:pt x="7819275" y="834608"/>
                </a:cubicBezTo>
                <a:cubicBezTo>
                  <a:pt x="7825731" y="892098"/>
                  <a:pt x="7823195" y="939587"/>
                  <a:pt x="7829142" y="1006574"/>
                </a:cubicBezTo>
                <a:cubicBezTo>
                  <a:pt x="7838641" y="1007078"/>
                  <a:pt x="7834653" y="992579"/>
                  <a:pt x="7844150" y="993083"/>
                </a:cubicBezTo>
                <a:cubicBezTo>
                  <a:pt x="7856115" y="1036577"/>
                  <a:pt x="7859596" y="1060573"/>
                  <a:pt x="7862569" y="1094067"/>
                </a:cubicBezTo>
                <a:lnTo>
                  <a:pt x="7862969" y="1142127"/>
                </a:lnTo>
                <a:lnTo>
                  <a:pt x="7865777" y="1143254"/>
                </a:lnTo>
                <a:cubicBezTo>
                  <a:pt x="7870513" y="1147446"/>
                  <a:pt x="7871794" y="1154672"/>
                  <a:pt x="7868462" y="1163474"/>
                </a:cubicBezTo>
                <a:lnTo>
                  <a:pt x="7864849" y="1182620"/>
                </a:lnTo>
                <a:lnTo>
                  <a:pt x="7865982" y="1208544"/>
                </a:lnTo>
                <a:lnTo>
                  <a:pt x="7864831" y="1211404"/>
                </a:lnTo>
                <a:lnTo>
                  <a:pt x="7865190" y="1216321"/>
                </a:lnTo>
                <a:cubicBezTo>
                  <a:pt x="7868045" y="1232982"/>
                  <a:pt x="7873387" y="1248992"/>
                  <a:pt x="7876832" y="1265253"/>
                </a:cubicBezTo>
                <a:cubicBezTo>
                  <a:pt x="7878386" y="1272120"/>
                  <a:pt x="7879941" y="1278987"/>
                  <a:pt x="7883140" y="1283706"/>
                </a:cubicBezTo>
                <a:lnTo>
                  <a:pt x="7883477" y="1283823"/>
                </a:lnTo>
                <a:lnTo>
                  <a:pt x="7883358" y="1280609"/>
                </a:lnTo>
                <a:cubicBezTo>
                  <a:pt x="7884885" y="1270185"/>
                  <a:pt x="7888491" y="1259765"/>
                  <a:pt x="7894656" y="1249031"/>
                </a:cubicBezTo>
                <a:cubicBezTo>
                  <a:pt x="7899280" y="1240980"/>
                  <a:pt x="7904161" y="1232482"/>
                  <a:pt x="7907923" y="1223342"/>
                </a:cubicBezTo>
                <a:lnTo>
                  <a:pt x="7912488" y="1202787"/>
                </a:lnTo>
                <a:lnTo>
                  <a:pt x="7911937" y="1174893"/>
                </a:lnTo>
                <a:cubicBezTo>
                  <a:pt x="7909562" y="1146110"/>
                  <a:pt x="7904797" y="1117484"/>
                  <a:pt x="7895881" y="1089089"/>
                </a:cubicBezTo>
                <a:cubicBezTo>
                  <a:pt x="7894114" y="1085465"/>
                  <a:pt x="7892012" y="1079314"/>
                  <a:pt x="7893868" y="1073922"/>
                </a:cubicBezTo>
                <a:cubicBezTo>
                  <a:pt x="7905430" y="1035085"/>
                  <a:pt x="7893910" y="996748"/>
                  <a:pt x="7897890" y="958920"/>
                </a:cubicBezTo>
                <a:cubicBezTo>
                  <a:pt x="7902204" y="923620"/>
                  <a:pt x="7901464" y="888992"/>
                  <a:pt x="7891711" y="854277"/>
                </a:cubicBezTo>
                <a:cubicBezTo>
                  <a:pt x="7879095" y="817372"/>
                  <a:pt x="7890567" y="787550"/>
                  <a:pt x="7907096" y="757056"/>
                </a:cubicBezTo>
                <a:cubicBezTo>
                  <a:pt x="7911481" y="751328"/>
                  <a:pt x="7912241" y="747368"/>
                  <a:pt x="7921591" y="749984"/>
                </a:cubicBezTo>
                <a:cubicBezTo>
                  <a:pt x="7955367" y="762208"/>
                  <a:pt x="7956462" y="760776"/>
                  <a:pt x="7950668" y="726821"/>
                </a:cubicBezTo>
                <a:cubicBezTo>
                  <a:pt x="7948901" y="723197"/>
                  <a:pt x="7948229" y="718143"/>
                  <a:pt x="7946462" y="714519"/>
                </a:cubicBezTo>
                <a:cubicBezTo>
                  <a:pt x="7945455" y="706936"/>
                  <a:pt x="7935434" y="699267"/>
                  <a:pt x="7945210" y="695393"/>
                </a:cubicBezTo>
                <a:cubicBezTo>
                  <a:pt x="7954982" y="691522"/>
                  <a:pt x="7959950" y="699863"/>
                  <a:pt x="7962388" y="708542"/>
                </a:cubicBezTo>
                <a:cubicBezTo>
                  <a:pt x="7965832" y="724803"/>
                  <a:pt x="7968183" y="742496"/>
                  <a:pt x="7970532" y="760190"/>
                </a:cubicBezTo>
                <a:cubicBezTo>
                  <a:pt x="7971538" y="767773"/>
                  <a:pt x="7970353" y="778220"/>
                  <a:pt x="7982992" y="776539"/>
                </a:cubicBezTo>
                <a:cubicBezTo>
                  <a:pt x="7993102" y="775193"/>
                  <a:pt x="7999252" y="773089"/>
                  <a:pt x="8001534" y="761209"/>
                </a:cubicBezTo>
                <a:cubicBezTo>
                  <a:pt x="8012760" y="719845"/>
                  <a:pt x="8013877" y="679826"/>
                  <a:pt x="8008508" y="639383"/>
                </a:cubicBezTo>
                <a:cubicBezTo>
                  <a:pt x="8005733" y="628177"/>
                  <a:pt x="8005151" y="614107"/>
                  <a:pt x="8017452" y="609897"/>
                </a:cubicBezTo>
                <a:cubicBezTo>
                  <a:pt x="8029755" y="605689"/>
                  <a:pt x="8041544" y="616982"/>
                  <a:pt x="8051564" y="624651"/>
                </a:cubicBezTo>
                <a:cubicBezTo>
                  <a:pt x="8051901" y="627179"/>
                  <a:pt x="8053667" y="630802"/>
                  <a:pt x="8054003" y="633329"/>
                </a:cubicBezTo>
                <a:cubicBezTo>
                  <a:pt x="8057537" y="640576"/>
                  <a:pt x="8063600" y="647486"/>
                  <a:pt x="8072614" y="647573"/>
                </a:cubicBezTo>
                <a:cubicBezTo>
                  <a:pt x="8096033" y="649601"/>
                  <a:pt x="8103437" y="666623"/>
                  <a:pt x="8105786" y="684316"/>
                </a:cubicBezTo>
                <a:cubicBezTo>
                  <a:pt x="8108629" y="725094"/>
                  <a:pt x="8109279" y="768737"/>
                  <a:pt x="8109595" y="809853"/>
                </a:cubicBezTo>
                <a:cubicBezTo>
                  <a:pt x="8110265" y="814907"/>
                  <a:pt x="8109842" y="821395"/>
                  <a:pt x="8110512" y="826450"/>
                </a:cubicBezTo>
                <a:cubicBezTo>
                  <a:pt x="8111183" y="831505"/>
                  <a:pt x="8112190" y="839087"/>
                  <a:pt x="8120107" y="840606"/>
                </a:cubicBezTo>
                <a:cubicBezTo>
                  <a:pt x="8125498" y="842461"/>
                  <a:pt x="8127019" y="834542"/>
                  <a:pt x="8130307" y="830247"/>
                </a:cubicBezTo>
                <a:cubicBezTo>
                  <a:pt x="8138740" y="816263"/>
                  <a:pt x="8145739" y="801184"/>
                  <a:pt x="8154173" y="787201"/>
                </a:cubicBezTo>
                <a:cubicBezTo>
                  <a:pt x="8161845" y="777178"/>
                  <a:pt x="8163791" y="762770"/>
                  <a:pt x="8177189" y="757129"/>
                </a:cubicBezTo>
                <a:cubicBezTo>
                  <a:pt x="8189153" y="750392"/>
                  <a:pt x="8196736" y="749382"/>
                  <a:pt x="8195127" y="766317"/>
                </a:cubicBezTo>
                <a:cubicBezTo>
                  <a:pt x="8192757" y="787212"/>
                  <a:pt x="8202352" y="801368"/>
                  <a:pt x="8222818" y="810220"/>
                </a:cubicBezTo>
                <a:cubicBezTo>
                  <a:pt x="8228813" y="787558"/>
                  <a:pt x="8237671" y="767086"/>
                  <a:pt x="8247959" y="747712"/>
                </a:cubicBezTo>
                <a:lnTo>
                  <a:pt x="8258319" y="729016"/>
                </a:lnTo>
                <a:lnTo>
                  <a:pt x="8262569" y="706804"/>
                </a:lnTo>
                <a:cubicBezTo>
                  <a:pt x="8274779" y="660889"/>
                  <a:pt x="8300828" y="638829"/>
                  <a:pt x="8313799" y="579494"/>
                </a:cubicBezTo>
                <a:cubicBezTo>
                  <a:pt x="8323813" y="584689"/>
                  <a:pt x="8317696" y="606290"/>
                  <a:pt x="8316725" y="625320"/>
                </a:cubicBezTo>
                <a:lnTo>
                  <a:pt x="8317613" y="635458"/>
                </a:lnTo>
                <a:lnTo>
                  <a:pt x="8315475" y="637536"/>
                </a:lnTo>
                <a:cubicBezTo>
                  <a:pt x="8315289" y="638710"/>
                  <a:pt x="8316279" y="640070"/>
                  <a:pt x="8318257" y="642791"/>
                </a:cubicBezTo>
                <a:lnTo>
                  <a:pt x="8317613" y="635458"/>
                </a:lnTo>
                <a:lnTo>
                  <a:pt x="8319739" y="633395"/>
                </a:lnTo>
                <a:cubicBezTo>
                  <a:pt x="8321221" y="624001"/>
                  <a:pt x="8326659" y="620045"/>
                  <a:pt x="8325177" y="629441"/>
                </a:cubicBezTo>
                <a:cubicBezTo>
                  <a:pt x="8325177" y="629441"/>
                  <a:pt x="8327651" y="644276"/>
                  <a:pt x="8322212" y="648231"/>
                </a:cubicBezTo>
                <a:cubicBezTo>
                  <a:pt x="8322212" y="648231"/>
                  <a:pt x="8326169" y="653672"/>
                  <a:pt x="8326169" y="653672"/>
                </a:cubicBezTo>
                <a:cubicBezTo>
                  <a:pt x="8326169" y="653672"/>
                  <a:pt x="8326169" y="653672"/>
                  <a:pt x="8320731" y="657627"/>
                </a:cubicBezTo>
                <a:lnTo>
                  <a:pt x="8321009" y="710717"/>
                </a:lnTo>
                <a:lnTo>
                  <a:pt x="8323938" y="725605"/>
                </a:lnTo>
                <a:cubicBezTo>
                  <a:pt x="8324831" y="732178"/>
                  <a:pt x="8325217" y="738717"/>
                  <a:pt x="8324793" y="745205"/>
                </a:cubicBezTo>
                <a:cubicBezTo>
                  <a:pt x="8321573" y="779074"/>
                  <a:pt x="8336470" y="804101"/>
                  <a:pt x="8352801" y="830224"/>
                </a:cubicBezTo>
                <a:cubicBezTo>
                  <a:pt x="8357431" y="836038"/>
                  <a:pt x="8361725" y="839324"/>
                  <a:pt x="8368637" y="833261"/>
                </a:cubicBezTo>
                <a:cubicBezTo>
                  <a:pt x="8370829" y="830397"/>
                  <a:pt x="8375212" y="824669"/>
                  <a:pt x="8379507" y="827955"/>
                </a:cubicBezTo>
                <a:cubicBezTo>
                  <a:pt x="8385233" y="832338"/>
                  <a:pt x="8382281" y="839162"/>
                  <a:pt x="8381521" y="843121"/>
                </a:cubicBezTo>
                <a:cubicBezTo>
                  <a:pt x="8376287" y="861823"/>
                  <a:pt x="8383357" y="876317"/>
                  <a:pt x="8395480" y="890138"/>
                </a:cubicBezTo>
                <a:cubicBezTo>
                  <a:pt x="8401543" y="897049"/>
                  <a:pt x="8412235" y="909773"/>
                  <a:pt x="8422435" y="899412"/>
                </a:cubicBezTo>
                <a:cubicBezTo>
                  <a:pt x="8429010" y="890821"/>
                  <a:pt x="8433483" y="876078"/>
                  <a:pt x="8427846" y="862681"/>
                </a:cubicBezTo>
                <a:cubicBezTo>
                  <a:pt x="8426078" y="859057"/>
                  <a:pt x="8419256" y="856106"/>
                  <a:pt x="8423640" y="850378"/>
                </a:cubicBezTo>
                <a:cubicBezTo>
                  <a:pt x="8428023" y="844650"/>
                  <a:pt x="8433749" y="849033"/>
                  <a:pt x="8438045" y="852320"/>
                </a:cubicBezTo>
                <a:cubicBezTo>
                  <a:pt x="8455649" y="858981"/>
                  <a:pt x="8468958" y="862355"/>
                  <a:pt x="8476047" y="838261"/>
                </a:cubicBezTo>
                <a:cubicBezTo>
                  <a:pt x="8480185" y="820989"/>
                  <a:pt x="8485417" y="802288"/>
                  <a:pt x="8485596" y="784257"/>
                </a:cubicBezTo>
                <a:cubicBezTo>
                  <a:pt x="8484343" y="765132"/>
                  <a:pt x="8488480" y="747863"/>
                  <a:pt x="8501631" y="730678"/>
                </a:cubicBezTo>
                <a:cubicBezTo>
                  <a:pt x="8511495" y="717790"/>
                  <a:pt x="8522455" y="703471"/>
                  <a:pt x="8525160" y="685104"/>
                </a:cubicBezTo>
                <a:cubicBezTo>
                  <a:pt x="8526681" y="677185"/>
                  <a:pt x="8531400" y="673985"/>
                  <a:pt x="8540415" y="674071"/>
                </a:cubicBezTo>
                <a:cubicBezTo>
                  <a:pt x="8550859" y="675254"/>
                  <a:pt x="8552963" y="681404"/>
                  <a:pt x="8551778" y="691851"/>
                </a:cubicBezTo>
                <a:cubicBezTo>
                  <a:pt x="8541202" y="776859"/>
                  <a:pt x="8556573" y="863557"/>
                  <a:pt x="8553914" y="950084"/>
                </a:cubicBezTo>
                <a:cubicBezTo>
                  <a:pt x="8553736" y="968113"/>
                  <a:pt x="8543784" y="990016"/>
                  <a:pt x="8566353" y="1005019"/>
                </a:cubicBezTo>
                <a:cubicBezTo>
                  <a:pt x="8568880" y="1004683"/>
                  <a:pt x="8567024" y="1010074"/>
                  <a:pt x="8567359" y="1012602"/>
                </a:cubicBezTo>
                <a:cubicBezTo>
                  <a:pt x="8572483" y="1041501"/>
                  <a:pt x="8576175" y="1069305"/>
                  <a:pt x="8570853" y="1097023"/>
                </a:cubicBezTo>
                <a:cubicBezTo>
                  <a:pt x="8568909" y="1111429"/>
                  <a:pt x="8570586" y="1124068"/>
                  <a:pt x="8573695" y="1137802"/>
                </a:cubicBezTo>
                <a:cubicBezTo>
                  <a:pt x="8577565" y="1147576"/>
                  <a:pt x="8586154" y="1154150"/>
                  <a:pt x="8595169" y="1154236"/>
                </a:cubicBezTo>
                <a:cubicBezTo>
                  <a:pt x="8605279" y="1152891"/>
                  <a:pt x="8602840" y="1144214"/>
                  <a:pt x="8605793" y="1137389"/>
                </a:cubicBezTo>
                <a:cubicBezTo>
                  <a:pt x="8616171" y="1109000"/>
                  <a:pt x="8618629" y="1079091"/>
                  <a:pt x="8618562" y="1049518"/>
                </a:cubicBezTo>
                <a:cubicBezTo>
                  <a:pt x="8618829" y="1022474"/>
                  <a:pt x="8646967" y="1021302"/>
                  <a:pt x="8660455" y="1006645"/>
                </a:cubicBezTo>
                <a:cubicBezTo>
                  <a:pt x="8665933" y="999486"/>
                  <a:pt x="8671147" y="1019369"/>
                  <a:pt x="8679401" y="1023417"/>
                </a:cubicBezTo>
                <a:cubicBezTo>
                  <a:pt x="8681593" y="1020553"/>
                  <a:pt x="8686312" y="1017352"/>
                  <a:pt x="8688505" y="1014489"/>
                </a:cubicBezTo>
                <a:cubicBezTo>
                  <a:pt x="8703421" y="1000927"/>
                  <a:pt x="8699395" y="970596"/>
                  <a:pt x="8726102" y="968327"/>
                </a:cubicBezTo>
                <a:cubicBezTo>
                  <a:pt x="8731157" y="967656"/>
                  <a:pt x="8727623" y="960410"/>
                  <a:pt x="8727287" y="957882"/>
                </a:cubicBezTo>
                <a:cubicBezTo>
                  <a:pt x="8725185" y="951732"/>
                  <a:pt x="8720555" y="945917"/>
                  <a:pt x="8727466" y="939853"/>
                </a:cubicBezTo>
                <a:cubicBezTo>
                  <a:pt x="8743548" y="954431"/>
                  <a:pt x="8743548" y="954431"/>
                  <a:pt x="8755268" y="936153"/>
                </a:cubicBezTo>
                <a:cubicBezTo>
                  <a:pt x="8760413" y="926465"/>
                  <a:pt x="8790407" y="919902"/>
                  <a:pt x="8801860" y="928667"/>
                </a:cubicBezTo>
                <a:cubicBezTo>
                  <a:pt x="8821903" y="944007"/>
                  <a:pt x="8838321" y="961113"/>
                  <a:pt x="8833334" y="991358"/>
                </a:cubicBezTo>
                <a:cubicBezTo>
                  <a:pt x="8829019" y="1026659"/>
                  <a:pt x="8837005" y="1057750"/>
                  <a:pt x="8863445" y="1082527"/>
                </a:cubicBezTo>
                <a:cubicBezTo>
                  <a:pt x="8876665" y="1094916"/>
                  <a:pt x="8880111" y="1111177"/>
                  <a:pt x="8875973" y="1128448"/>
                </a:cubicBezTo>
                <a:cubicBezTo>
                  <a:pt x="8874029" y="1142855"/>
                  <a:pt x="8869555" y="1157597"/>
                  <a:pt x="8875527" y="1173522"/>
                </a:cubicBezTo>
                <a:cubicBezTo>
                  <a:pt x="8884276" y="1200653"/>
                  <a:pt x="8883247" y="1231657"/>
                  <a:pt x="8885843" y="1260893"/>
                </a:cubicBezTo>
                <a:cubicBezTo>
                  <a:pt x="8885755" y="1269909"/>
                  <a:pt x="8885665" y="1278924"/>
                  <a:pt x="8877657" y="1286420"/>
                </a:cubicBezTo>
                <a:cubicBezTo>
                  <a:pt x="8864931" y="1297117"/>
                  <a:pt x="8865848" y="1313714"/>
                  <a:pt x="8859945" y="1327361"/>
                </a:cubicBezTo>
                <a:cubicBezTo>
                  <a:pt x="8846950" y="1365103"/>
                  <a:pt x="8889315" y="1383902"/>
                  <a:pt x="8887191" y="1416339"/>
                </a:cubicBezTo>
                <a:cubicBezTo>
                  <a:pt x="8886095" y="1417771"/>
                  <a:pt x="8887527" y="1418866"/>
                  <a:pt x="8887527" y="1418866"/>
                </a:cubicBezTo>
                <a:cubicBezTo>
                  <a:pt x="8916672" y="1425277"/>
                  <a:pt x="8881199" y="1439001"/>
                  <a:pt x="8892651" y="1447766"/>
                </a:cubicBezTo>
                <a:cubicBezTo>
                  <a:pt x="8865184" y="1453993"/>
                  <a:pt x="8883459" y="1465709"/>
                  <a:pt x="8889520" y="1472619"/>
                </a:cubicBezTo>
                <a:cubicBezTo>
                  <a:pt x="8895583" y="1479531"/>
                  <a:pt x="8896588" y="1487113"/>
                  <a:pt x="8899027" y="1495791"/>
                </a:cubicBezTo>
                <a:cubicBezTo>
                  <a:pt x="8899946" y="1512388"/>
                  <a:pt x="8898671" y="1531851"/>
                  <a:pt x="8906499" y="1542385"/>
                </a:cubicBezTo>
                <a:cubicBezTo>
                  <a:pt x="8916097" y="1556541"/>
                  <a:pt x="8914911" y="1566987"/>
                  <a:pt x="8909769" y="1576675"/>
                </a:cubicBezTo>
                <a:lnTo>
                  <a:pt x="8905467" y="1587956"/>
                </a:lnTo>
                <a:lnTo>
                  <a:pt x="8908209" y="1603503"/>
                </a:lnTo>
                <a:lnTo>
                  <a:pt x="8915306" y="1665427"/>
                </a:lnTo>
                <a:lnTo>
                  <a:pt x="8919386" y="1666263"/>
                </a:lnTo>
                <a:cubicBezTo>
                  <a:pt x="8923247" y="1670800"/>
                  <a:pt x="8927333" y="1672539"/>
                  <a:pt x="8933153" y="1670193"/>
                </a:cubicBezTo>
                <a:cubicBezTo>
                  <a:pt x="8962044" y="1661261"/>
                  <a:pt x="8982855" y="1682664"/>
                  <a:pt x="8972203" y="1709973"/>
                </a:cubicBezTo>
                <a:cubicBezTo>
                  <a:pt x="8959813" y="1741367"/>
                  <a:pt x="8958391" y="1776464"/>
                  <a:pt x="8939119" y="1805892"/>
                </a:cubicBezTo>
                <a:cubicBezTo>
                  <a:pt x="8934355" y="1812549"/>
                  <a:pt x="8935191" y="1819660"/>
                  <a:pt x="8941623" y="1827223"/>
                </a:cubicBezTo>
                <a:cubicBezTo>
                  <a:pt x="8951691" y="1842121"/>
                  <a:pt x="8943454" y="1856950"/>
                  <a:pt x="8924924" y="1859675"/>
                </a:cubicBezTo>
                <a:lnTo>
                  <a:pt x="8924047" y="1860020"/>
                </a:lnTo>
                <a:lnTo>
                  <a:pt x="8925096" y="1879832"/>
                </a:lnTo>
                <a:lnTo>
                  <a:pt x="8935014" y="1883028"/>
                </a:lnTo>
                <a:cubicBezTo>
                  <a:pt x="8936566" y="1885619"/>
                  <a:pt x="8935906" y="1889439"/>
                  <a:pt x="8933412" y="1894167"/>
                </a:cubicBezTo>
                <a:cubicBezTo>
                  <a:pt x="8931183" y="1899973"/>
                  <a:pt x="8930551" y="1903443"/>
                  <a:pt x="8930964" y="1905413"/>
                </a:cubicBezTo>
                <a:lnTo>
                  <a:pt x="8933265" y="1906765"/>
                </a:lnTo>
                <a:lnTo>
                  <a:pt x="8934334" y="1905804"/>
                </a:lnTo>
                <a:cubicBezTo>
                  <a:pt x="8935711" y="1902305"/>
                  <a:pt x="8937089" y="1898806"/>
                  <a:pt x="8941839" y="1899058"/>
                </a:cubicBezTo>
                <a:lnTo>
                  <a:pt x="8943461" y="1906052"/>
                </a:lnTo>
                <a:lnTo>
                  <a:pt x="8948013" y="1905208"/>
                </a:lnTo>
                <a:lnTo>
                  <a:pt x="8945682" y="1915628"/>
                </a:lnTo>
                <a:lnTo>
                  <a:pt x="8954419" y="1953302"/>
                </a:lnTo>
                <a:lnTo>
                  <a:pt x="8956373" y="1968949"/>
                </a:lnTo>
                <a:lnTo>
                  <a:pt x="8959616" y="1970938"/>
                </a:lnTo>
                <a:cubicBezTo>
                  <a:pt x="8972324" y="1970556"/>
                  <a:pt x="8989568" y="1966318"/>
                  <a:pt x="8992209" y="1951038"/>
                </a:cubicBezTo>
                <a:cubicBezTo>
                  <a:pt x="8993789" y="1931446"/>
                  <a:pt x="9008074" y="1911474"/>
                  <a:pt x="9006179" y="1900052"/>
                </a:cubicBezTo>
                <a:cubicBezTo>
                  <a:pt x="8997463" y="1868361"/>
                  <a:pt x="9015000" y="1843017"/>
                  <a:pt x="9013170" y="1813290"/>
                </a:cubicBezTo>
                <a:cubicBezTo>
                  <a:pt x="9010507" y="1776454"/>
                  <a:pt x="9031519" y="1742941"/>
                  <a:pt x="9028854" y="1706105"/>
                </a:cubicBezTo>
                <a:cubicBezTo>
                  <a:pt x="9029304" y="1700506"/>
                  <a:pt x="9035353" y="1695362"/>
                  <a:pt x="9039889" y="1691503"/>
                </a:cubicBezTo>
                <a:cubicBezTo>
                  <a:pt x="9046163" y="1683559"/>
                  <a:pt x="9058035" y="1676069"/>
                  <a:pt x="9040408" y="1667599"/>
                </a:cubicBezTo>
                <a:cubicBezTo>
                  <a:pt x="9035035" y="1664349"/>
                  <a:pt x="9036999" y="1657465"/>
                  <a:pt x="9038736" y="1653381"/>
                </a:cubicBezTo>
                <a:cubicBezTo>
                  <a:pt x="9062547" y="1620093"/>
                  <a:pt x="9050200" y="1581063"/>
                  <a:pt x="9060017" y="1546646"/>
                </a:cubicBezTo>
                <a:cubicBezTo>
                  <a:pt x="9072473" y="1496947"/>
                  <a:pt x="9058681" y="1440899"/>
                  <a:pt x="9085133" y="1392334"/>
                </a:cubicBezTo>
                <a:cubicBezTo>
                  <a:pt x="9089894" y="1385675"/>
                  <a:pt x="9090572" y="1377279"/>
                  <a:pt x="9092759" y="1367596"/>
                </a:cubicBezTo>
                <a:cubicBezTo>
                  <a:pt x="9103955" y="1368502"/>
                  <a:pt x="9110388" y="1376066"/>
                  <a:pt x="9123095" y="1375684"/>
                </a:cubicBezTo>
                <a:cubicBezTo>
                  <a:pt x="9144423" y="1373184"/>
                  <a:pt x="9166745" y="1393299"/>
                  <a:pt x="9169026" y="1417431"/>
                </a:cubicBezTo>
                <a:cubicBezTo>
                  <a:pt x="9168960" y="1435735"/>
                  <a:pt x="9161782" y="1454874"/>
                  <a:pt x="9175935" y="1471512"/>
                </a:cubicBezTo>
                <a:cubicBezTo>
                  <a:pt x="9181081" y="1477562"/>
                  <a:pt x="9173520" y="1483993"/>
                  <a:pt x="9170270" y="1489364"/>
                </a:cubicBezTo>
                <a:cubicBezTo>
                  <a:pt x="9157948" y="1502452"/>
                  <a:pt x="9156593" y="1519244"/>
                  <a:pt x="9155240" y="1536038"/>
                </a:cubicBezTo>
                <a:cubicBezTo>
                  <a:pt x="9154113" y="1550032"/>
                  <a:pt x="9154947" y="1557142"/>
                  <a:pt x="9170453" y="1556987"/>
                </a:cubicBezTo>
                <a:cubicBezTo>
                  <a:pt x="9176050" y="1557441"/>
                  <a:pt x="9181423" y="1560691"/>
                  <a:pt x="9180971" y="1566289"/>
                </a:cubicBezTo>
                <a:cubicBezTo>
                  <a:pt x="9181582" y="1576198"/>
                  <a:pt x="9173185" y="1575518"/>
                  <a:pt x="9167587" y="1575066"/>
                </a:cubicBezTo>
                <a:cubicBezTo>
                  <a:pt x="9147771" y="1576280"/>
                  <a:pt x="9146868" y="1587475"/>
                  <a:pt x="9151339" y="1601922"/>
                </a:cubicBezTo>
                <a:cubicBezTo>
                  <a:pt x="9160887" y="1640724"/>
                  <a:pt x="9167635" y="1679300"/>
                  <a:pt x="9164477" y="1718482"/>
                </a:cubicBezTo>
                <a:cubicBezTo>
                  <a:pt x="9164410" y="1736788"/>
                  <a:pt x="9188923" y="1747220"/>
                  <a:pt x="9175923" y="1768705"/>
                </a:cubicBezTo>
                <a:cubicBezTo>
                  <a:pt x="9174410" y="1769991"/>
                  <a:pt x="9182581" y="1773469"/>
                  <a:pt x="9185379" y="1773696"/>
                </a:cubicBezTo>
                <a:cubicBezTo>
                  <a:pt x="9196575" y="1774601"/>
                  <a:pt x="9202623" y="1769458"/>
                  <a:pt x="9206098" y="1761287"/>
                </a:cubicBezTo>
                <a:cubicBezTo>
                  <a:pt x="9209349" y="1755916"/>
                  <a:pt x="9214336" y="1746460"/>
                  <a:pt x="9204653" y="1744267"/>
                </a:cubicBezTo>
                <a:cubicBezTo>
                  <a:pt x="9191111" y="1737539"/>
                  <a:pt x="9196099" y="1728084"/>
                  <a:pt x="9197002" y="1716888"/>
                </a:cubicBezTo>
                <a:cubicBezTo>
                  <a:pt x="9204020" y="1682243"/>
                  <a:pt x="9220720" y="1649790"/>
                  <a:pt x="9215257" y="1612725"/>
                </a:cubicBezTo>
                <a:cubicBezTo>
                  <a:pt x="9213360" y="1601305"/>
                  <a:pt x="9221983" y="1599186"/>
                  <a:pt x="9229317" y="1595552"/>
                </a:cubicBezTo>
                <a:cubicBezTo>
                  <a:pt x="9246560" y="1591313"/>
                  <a:pt x="9250262" y="1580344"/>
                  <a:pt x="9248818" y="1563326"/>
                </a:cubicBezTo>
                <a:cubicBezTo>
                  <a:pt x="9246763" y="1536398"/>
                  <a:pt x="9257347" y="1527395"/>
                  <a:pt x="9284883" y="1535256"/>
                </a:cubicBezTo>
                <a:cubicBezTo>
                  <a:pt x="9297364" y="1537674"/>
                  <a:pt x="9293729" y="1530337"/>
                  <a:pt x="9295469" y="1526252"/>
                </a:cubicBezTo>
                <a:cubicBezTo>
                  <a:pt x="9300298" y="1501289"/>
                  <a:pt x="9305126" y="1476327"/>
                  <a:pt x="9307157" y="1451139"/>
                </a:cubicBezTo>
                <a:cubicBezTo>
                  <a:pt x="9312730" y="1399473"/>
                  <a:pt x="9326699" y="1348490"/>
                  <a:pt x="9323875" y="1296147"/>
                </a:cubicBezTo>
                <a:cubicBezTo>
                  <a:pt x="9319699" y="1260595"/>
                  <a:pt x="9333826" y="1225117"/>
                  <a:pt x="9342357" y="1189186"/>
                </a:cubicBezTo>
                <a:cubicBezTo>
                  <a:pt x="9344771" y="1176704"/>
                  <a:pt x="9345222" y="1171106"/>
                  <a:pt x="9339015" y="1160744"/>
                </a:cubicBezTo>
                <a:cubicBezTo>
                  <a:pt x="9334321" y="1149097"/>
                  <a:pt x="9318882" y="1130946"/>
                  <a:pt x="9348831" y="1126326"/>
                </a:cubicBezTo>
                <a:cubicBezTo>
                  <a:pt x="9355942" y="1125492"/>
                  <a:pt x="9358131" y="1115811"/>
                  <a:pt x="9352758" y="1112559"/>
                </a:cubicBezTo>
                <a:cubicBezTo>
                  <a:pt x="9327186" y="1097815"/>
                  <a:pt x="9341472" y="1077842"/>
                  <a:pt x="9341540" y="1059536"/>
                </a:cubicBezTo>
                <a:cubicBezTo>
                  <a:pt x="9342669" y="1045543"/>
                  <a:pt x="9345082" y="1033062"/>
                  <a:pt x="9347498" y="1020581"/>
                </a:cubicBezTo>
                <a:cubicBezTo>
                  <a:pt x="9351199" y="1009611"/>
                  <a:pt x="9355204" y="1003597"/>
                  <a:pt x="9360243" y="1002244"/>
                </a:cubicBezTo>
                <a:cubicBezTo>
                  <a:pt x="9365282" y="1000891"/>
                  <a:pt x="9371353" y="1004199"/>
                  <a:pt x="9379185" y="1011876"/>
                </a:cubicBezTo>
                <a:cubicBezTo>
                  <a:pt x="9384557" y="1015126"/>
                  <a:pt x="9385619" y="1019439"/>
                  <a:pt x="9392728" y="1018605"/>
                </a:cubicBezTo>
                <a:cubicBezTo>
                  <a:pt x="9415793" y="1012019"/>
                  <a:pt x="9436219" y="1020714"/>
                  <a:pt x="9438499" y="1044843"/>
                </a:cubicBezTo>
                <a:cubicBezTo>
                  <a:pt x="9445026" y="1086218"/>
                  <a:pt x="9451549" y="1127593"/>
                  <a:pt x="9439768" y="1168895"/>
                </a:cubicBezTo>
                <a:cubicBezTo>
                  <a:pt x="9436068" y="1179863"/>
                  <a:pt x="9432367" y="1190832"/>
                  <a:pt x="9435775" y="1200967"/>
                </a:cubicBezTo>
                <a:cubicBezTo>
                  <a:pt x="9450245" y="1248619"/>
                  <a:pt x="9448983" y="1299223"/>
                  <a:pt x="9447946" y="1347027"/>
                </a:cubicBezTo>
                <a:cubicBezTo>
                  <a:pt x="9445915" y="1372217"/>
                  <a:pt x="9446683" y="1397633"/>
                  <a:pt x="9473543" y="1413891"/>
                </a:cubicBezTo>
                <a:cubicBezTo>
                  <a:pt x="9481487" y="1420166"/>
                  <a:pt x="9483384" y="1431588"/>
                  <a:pt x="9482482" y="1442783"/>
                </a:cubicBezTo>
                <a:cubicBezTo>
                  <a:pt x="9480743" y="1446868"/>
                  <a:pt x="9481804" y="1451179"/>
                  <a:pt x="9487402" y="1451632"/>
                </a:cubicBezTo>
                <a:cubicBezTo>
                  <a:pt x="9491712" y="1450572"/>
                  <a:pt x="9494736" y="1448000"/>
                  <a:pt x="9494963" y="1445202"/>
                </a:cubicBezTo>
                <a:cubicBezTo>
                  <a:pt x="9496156" y="1412903"/>
                  <a:pt x="9495841" y="1381890"/>
                  <a:pt x="9508231" y="1350496"/>
                </a:cubicBezTo>
                <a:cubicBezTo>
                  <a:pt x="9485139" y="1304964"/>
                  <a:pt x="9508793" y="1256171"/>
                  <a:pt x="9499921" y="1208973"/>
                </a:cubicBezTo>
                <a:cubicBezTo>
                  <a:pt x="9500146" y="1206174"/>
                  <a:pt x="9498859" y="1204662"/>
                  <a:pt x="9499085" y="1201862"/>
                </a:cubicBezTo>
                <a:cubicBezTo>
                  <a:pt x="9502786" y="1190894"/>
                  <a:pt x="9495743" y="1173422"/>
                  <a:pt x="9514273" y="1170696"/>
                </a:cubicBezTo>
                <a:cubicBezTo>
                  <a:pt x="9532803" y="1167969"/>
                  <a:pt x="9534248" y="1184988"/>
                  <a:pt x="9538944" y="1196635"/>
                </a:cubicBezTo>
                <a:cubicBezTo>
                  <a:pt x="9547499" y="1212821"/>
                  <a:pt x="9550230" y="1231352"/>
                  <a:pt x="9547364" y="1249432"/>
                </a:cubicBezTo>
                <a:cubicBezTo>
                  <a:pt x="9546778" y="1291640"/>
                  <a:pt x="9560411" y="1332181"/>
                  <a:pt x="9561338" y="1373102"/>
                </a:cubicBezTo>
                <a:cubicBezTo>
                  <a:pt x="9561723" y="1385810"/>
                  <a:pt x="9579801" y="1388681"/>
                  <a:pt x="9584271" y="1403127"/>
                </a:cubicBezTo>
                <a:cubicBezTo>
                  <a:pt x="9590253" y="1416287"/>
                  <a:pt x="9599259" y="1426875"/>
                  <a:pt x="9618465" y="1415753"/>
                </a:cubicBezTo>
                <a:cubicBezTo>
                  <a:pt x="9628825" y="1409548"/>
                  <a:pt x="9634807" y="1422709"/>
                  <a:pt x="9638216" y="1432843"/>
                </a:cubicBezTo>
                <a:cubicBezTo>
                  <a:pt x="9640336" y="1441466"/>
                  <a:pt x="9638373" y="1448350"/>
                  <a:pt x="9628465" y="1448957"/>
                </a:cubicBezTo>
                <a:cubicBezTo>
                  <a:pt x="9622867" y="1448504"/>
                  <a:pt x="9614472" y="1447826"/>
                  <a:pt x="9613569" y="1459020"/>
                </a:cubicBezTo>
                <a:cubicBezTo>
                  <a:pt x="9615081" y="1457734"/>
                  <a:pt x="9619166" y="1459472"/>
                  <a:pt x="9619166" y="1459472"/>
                </a:cubicBezTo>
                <a:cubicBezTo>
                  <a:pt x="9657288" y="1458331"/>
                  <a:pt x="9666068" y="1471718"/>
                  <a:pt x="9652167" y="1504397"/>
                </a:cubicBezTo>
                <a:cubicBezTo>
                  <a:pt x="9648465" y="1515365"/>
                  <a:pt x="9632283" y="1523916"/>
                  <a:pt x="9638489" y="1534280"/>
                </a:cubicBezTo>
                <a:cubicBezTo>
                  <a:pt x="9650903" y="1555002"/>
                  <a:pt x="9657269" y="1580870"/>
                  <a:pt x="9675733" y="1596448"/>
                </a:cubicBezTo>
                <a:cubicBezTo>
                  <a:pt x="9683677" y="1602724"/>
                  <a:pt x="9691848" y="1606202"/>
                  <a:pt x="9690946" y="1617397"/>
                </a:cubicBezTo>
                <a:cubicBezTo>
                  <a:pt x="9690878" y="1635703"/>
                  <a:pt x="9704036" y="1629725"/>
                  <a:pt x="9711371" y="1626093"/>
                </a:cubicBezTo>
                <a:cubicBezTo>
                  <a:pt x="9724531" y="1620114"/>
                  <a:pt x="9722926" y="1587589"/>
                  <a:pt x="9710896" y="1579573"/>
                </a:cubicBezTo>
                <a:cubicBezTo>
                  <a:pt x="9701439" y="1574583"/>
                  <a:pt x="9697579" y="1570045"/>
                  <a:pt x="9698482" y="1558850"/>
                </a:cubicBezTo>
                <a:cubicBezTo>
                  <a:pt x="9699385" y="1547655"/>
                  <a:pt x="9706561" y="1528517"/>
                  <a:pt x="9681982" y="1536389"/>
                </a:cubicBezTo>
                <a:cubicBezTo>
                  <a:pt x="9677671" y="1537446"/>
                  <a:pt x="9676610" y="1533136"/>
                  <a:pt x="9675549" y="1528824"/>
                </a:cubicBezTo>
                <a:cubicBezTo>
                  <a:pt x="9681214" y="1510973"/>
                  <a:pt x="9701639" y="1519667"/>
                  <a:pt x="9712451" y="1507865"/>
                </a:cubicBezTo>
                <a:cubicBezTo>
                  <a:pt x="9718499" y="1502720"/>
                  <a:pt x="9720396" y="1514142"/>
                  <a:pt x="9724031" y="1521479"/>
                </a:cubicBezTo>
                <a:cubicBezTo>
                  <a:pt x="9731298" y="1536151"/>
                  <a:pt x="9728207" y="1557028"/>
                  <a:pt x="9747345" y="1564211"/>
                </a:cubicBezTo>
                <a:cubicBezTo>
                  <a:pt x="9750145" y="1564437"/>
                  <a:pt x="9751207" y="1568750"/>
                  <a:pt x="9750982" y="1571547"/>
                </a:cubicBezTo>
                <a:cubicBezTo>
                  <a:pt x="9739426" y="1610051"/>
                  <a:pt x="9778090" y="1637123"/>
                  <a:pt x="9776669" y="1672221"/>
                </a:cubicBezTo>
                <a:cubicBezTo>
                  <a:pt x="9775993" y="1680617"/>
                  <a:pt x="9779626" y="1687954"/>
                  <a:pt x="9778949" y="1696348"/>
                </a:cubicBezTo>
                <a:cubicBezTo>
                  <a:pt x="9774120" y="1721313"/>
                  <a:pt x="9779425" y="1742869"/>
                  <a:pt x="9786016" y="1765939"/>
                </a:cubicBezTo>
                <a:cubicBezTo>
                  <a:pt x="9788363" y="1771763"/>
                  <a:pt x="9787912" y="1777360"/>
                  <a:pt x="9790260" y="1783184"/>
                </a:cubicBezTo>
                <a:cubicBezTo>
                  <a:pt x="9799265" y="1793771"/>
                  <a:pt x="9763651" y="1816244"/>
                  <a:pt x="9801321" y="1820700"/>
                </a:cubicBezTo>
                <a:cubicBezTo>
                  <a:pt x="9816601" y="1823344"/>
                  <a:pt x="9826667" y="1838244"/>
                  <a:pt x="9847771" y="1838542"/>
                </a:cubicBezTo>
                <a:cubicBezTo>
                  <a:pt x="9871673" y="1839067"/>
                  <a:pt x="9890135" y="1854646"/>
                  <a:pt x="9893702" y="1880287"/>
                </a:cubicBezTo>
                <a:cubicBezTo>
                  <a:pt x="9903569" y="1950101"/>
                  <a:pt x="9916232" y="2020142"/>
                  <a:pt x="9914678" y="2091851"/>
                </a:cubicBezTo>
                <a:cubicBezTo>
                  <a:pt x="9914160" y="2115753"/>
                  <a:pt x="9912129" y="2140943"/>
                  <a:pt x="9914409" y="2165072"/>
                </a:cubicBezTo>
                <a:cubicBezTo>
                  <a:pt x="9917141" y="2183602"/>
                  <a:pt x="9905653" y="2203802"/>
                  <a:pt x="9899989" y="2221654"/>
                </a:cubicBezTo>
                <a:cubicBezTo>
                  <a:pt x="9896514" y="2229825"/>
                  <a:pt x="9895837" y="2238221"/>
                  <a:pt x="9900757" y="2247070"/>
                </a:cubicBezTo>
                <a:cubicBezTo>
                  <a:pt x="9913330" y="2283299"/>
                  <a:pt x="9920306" y="2319076"/>
                  <a:pt x="9925319" y="2361736"/>
                </a:cubicBezTo>
                <a:cubicBezTo>
                  <a:pt x="9938703" y="2352959"/>
                  <a:pt x="9951860" y="2346983"/>
                  <a:pt x="9963732" y="2339492"/>
                </a:cubicBezTo>
                <a:cubicBezTo>
                  <a:pt x="9971066" y="2335859"/>
                  <a:pt x="9975829" y="2329203"/>
                  <a:pt x="9973481" y="2323377"/>
                </a:cubicBezTo>
                <a:cubicBezTo>
                  <a:pt x="9958946" y="2294031"/>
                  <a:pt x="9983207" y="2255147"/>
                  <a:pt x="9952939" y="2228755"/>
                </a:cubicBezTo>
                <a:cubicBezTo>
                  <a:pt x="9961627" y="2208329"/>
                  <a:pt x="9924250" y="2182770"/>
                  <a:pt x="9959865" y="2160297"/>
                </a:cubicBezTo>
                <a:cubicBezTo>
                  <a:pt x="9970224" y="2154093"/>
                  <a:pt x="9958872" y="2137682"/>
                  <a:pt x="9961287" y="2125200"/>
                </a:cubicBezTo>
                <a:cubicBezTo>
                  <a:pt x="9970945" y="2075274"/>
                  <a:pt x="9957761" y="2029136"/>
                  <a:pt x="9931647" y="1986178"/>
                </a:cubicBezTo>
                <a:cubicBezTo>
                  <a:pt x="9924378" y="1971505"/>
                  <a:pt x="9925281" y="1960309"/>
                  <a:pt x="9937378" y="1950019"/>
                </a:cubicBezTo>
                <a:cubicBezTo>
                  <a:pt x="9961889" y="1960454"/>
                  <a:pt x="9971506" y="1980949"/>
                  <a:pt x="9976360" y="2008104"/>
                </a:cubicBezTo>
                <a:cubicBezTo>
                  <a:pt x="9980762" y="2040856"/>
                  <a:pt x="10000895" y="2070655"/>
                  <a:pt x="10013919" y="2101288"/>
                </a:cubicBezTo>
                <a:cubicBezTo>
                  <a:pt x="10024821" y="2123297"/>
                  <a:pt x="10028839" y="2143340"/>
                  <a:pt x="10021212" y="2168076"/>
                </a:cubicBezTo>
                <a:cubicBezTo>
                  <a:pt x="10011621" y="2199695"/>
                  <a:pt x="10027217" y="2233354"/>
                  <a:pt x="10021710" y="2266713"/>
                </a:cubicBezTo>
                <a:cubicBezTo>
                  <a:pt x="10022773" y="2271023"/>
                  <a:pt x="10025121" y="2276849"/>
                  <a:pt x="10022096" y="2279419"/>
                </a:cubicBezTo>
                <a:cubicBezTo>
                  <a:pt x="10000700" y="2300227"/>
                  <a:pt x="10018711" y="2321402"/>
                  <a:pt x="10022730" y="2341446"/>
                </a:cubicBezTo>
                <a:cubicBezTo>
                  <a:pt x="10026522" y="2364289"/>
                  <a:pt x="10021919" y="2386454"/>
                  <a:pt x="10017316" y="2408615"/>
                </a:cubicBezTo>
                <a:cubicBezTo>
                  <a:pt x="10015578" y="2412701"/>
                  <a:pt x="10018151" y="2415727"/>
                  <a:pt x="10022237" y="2417465"/>
                </a:cubicBezTo>
                <a:cubicBezTo>
                  <a:pt x="10031242" y="2428052"/>
                  <a:pt x="10021943" y="2438569"/>
                  <a:pt x="10016572" y="2435316"/>
                </a:cubicBezTo>
                <a:cubicBezTo>
                  <a:pt x="9997432" y="2428136"/>
                  <a:pt x="9999102" y="2442356"/>
                  <a:pt x="9996912" y="2452038"/>
                </a:cubicBezTo>
                <a:cubicBezTo>
                  <a:pt x="9994047" y="2470117"/>
                  <a:pt x="10000863" y="2490388"/>
                  <a:pt x="9989603" y="2507788"/>
                </a:cubicBezTo>
                <a:cubicBezTo>
                  <a:pt x="9986352" y="2513158"/>
                  <a:pt x="9989987" y="2520495"/>
                  <a:pt x="9995358" y="2523746"/>
                </a:cubicBezTo>
                <a:cubicBezTo>
                  <a:pt x="10010187" y="2531989"/>
                  <a:pt x="10006487" y="2542957"/>
                  <a:pt x="9999761" y="2556499"/>
                </a:cubicBezTo>
                <a:cubicBezTo>
                  <a:pt x="9997573" y="2566180"/>
                  <a:pt x="9974505" y="2572766"/>
                  <a:pt x="9994255" y="2589857"/>
                </a:cubicBezTo>
                <a:lnTo>
                  <a:pt x="9996289" y="2595322"/>
                </a:lnTo>
                <a:lnTo>
                  <a:pt x="10000047" y="2585797"/>
                </a:lnTo>
                <a:cubicBezTo>
                  <a:pt x="10011294" y="2563188"/>
                  <a:pt x="10027887" y="2541529"/>
                  <a:pt x="10032699" y="2516926"/>
                </a:cubicBezTo>
                <a:cubicBezTo>
                  <a:pt x="10037600" y="2496581"/>
                  <a:pt x="10045809" y="2481493"/>
                  <a:pt x="10064843" y="2474698"/>
                </a:cubicBezTo>
                <a:cubicBezTo>
                  <a:pt x="10073539" y="2483037"/>
                  <a:pt x="10073717" y="2491556"/>
                  <a:pt x="10067550" y="2502339"/>
                </a:cubicBezTo>
                <a:cubicBezTo>
                  <a:pt x="10045833" y="2533692"/>
                  <a:pt x="10033766" y="2568037"/>
                  <a:pt x="10038825" y="2606283"/>
                </a:cubicBezTo>
                <a:cubicBezTo>
                  <a:pt x="10040090" y="2615845"/>
                  <a:pt x="10030752" y="2627760"/>
                  <a:pt x="10038317" y="2632927"/>
                </a:cubicBezTo>
                <a:lnTo>
                  <a:pt x="10040110" y="2635282"/>
                </a:lnTo>
                <a:lnTo>
                  <a:pt x="10047569" y="2598608"/>
                </a:lnTo>
                <a:cubicBezTo>
                  <a:pt x="10047059" y="2583531"/>
                  <a:pt x="10051355" y="2572340"/>
                  <a:pt x="10058468" y="2563366"/>
                </a:cubicBezTo>
                <a:lnTo>
                  <a:pt x="10075700" y="2549765"/>
                </a:lnTo>
                <a:lnTo>
                  <a:pt x="10079531" y="2512801"/>
                </a:lnTo>
                <a:cubicBezTo>
                  <a:pt x="10078970" y="2460143"/>
                  <a:pt x="10072257" y="2409590"/>
                  <a:pt x="10079278" y="2355925"/>
                </a:cubicBezTo>
                <a:cubicBezTo>
                  <a:pt x="10084019" y="2314136"/>
                  <a:pt x="10082272" y="2271926"/>
                  <a:pt x="10090972" y="2230898"/>
                </a:cubicBezTo>
                <a:cubicBezTo>
                  <a:pt x="10100007" y="2192397"/>
                  <a:pt x="10082759" y="2149677"/>
                  <a:pt x="10103671" y="2113454"/>
                </a:cubicBezTo>
                <a:cubicBezTo>
                  <a:pt x="10105863" y="2110591"/>
                  <a:pt x="10104097" y="2106968"/>
                  <a:pt x="10103761" y="2104440"/>
                </a:cubicBezTo>
                <a:cubicBezTo>
                  <a:pt x="10105459" y="2078491"/>
                  <a:pt x="10098480" y="2054981"/>
                  <a:pt x="10087877" y="2033243"/>
                </a:cubicBezTo>
                <a:cubicBezTo>
                  <a:pt x="10078705" y="2012598"/>
                  <a:pt x="10081746" y="1996760"/>
                  <a:pt x="10099192" y="1982863"/>
                </a:cubicBezTo>
                <a:cubicBezTo>
                  <a:pt x="10105007" y="1978231"/>
                  <a:pt x="10113351" y="1973262"/>
                  <a:pt x="10113776" y="1966775"/>
                </a:cubicBezTo>
                <a:cubicBezTo>
                  <a:pt x="10111427" y="1949081"/>
                  <a:pt x="10141757" y="1945046"/>
                  <a:pt x="10131153" y="1923306"/>
                </a:cubicBezTo>
                <a:cubicBezTo>
                  <a:pt x="10133681" y="1922969"/>
                  <a:pt x="10134777" y="1921537"/>
                  <a:pt x="10137305" y="1921201"/>
                </a:cubicBezTo>
                <a:cubicBezTo>
                  <a:pt x="10148847" y="1920951"/>
                  <a:pt x="10146744" y="1914800"/>
                  <a:pt x="10145736" y="1907217"/>
                </a:cubicBezTo>
                <a:cubicBezTo>
                  <a:pt x="10145490" y="1895674"/>
                  <a:pt x="10143051" y="1886996"/>
                  <a:pt x="10160745" y="1884643"/>
                </a:cubicBezTo>
                <a:cubicBezTo>
                  <a:pt x="10169424" y="1882201"/>
                  <a:pt x="10183245" y="1870073"/>
                  <a:pt x="10188725" y="1862912"/>
                </a:cubicBezTo>
                <a:cubicBezTo>
                  <a:pt x="10200022" y="1851121"/>
                  <a:pt x="10217467" y="1837222"/>
                  <a:pt x="10210489" y="1813716"/>
                </a:cubicBezTo>
                <a:cubicBezTo>
                  <a:pt x="10209817" y="1808660"/>
                  <a:pt x="10213866" y="1800405"/>
                  <a:pt x="10217153" y="1796110"/>
                </a:cubicBezTo>
                <a:cubicBezTo>
                  <a:pt x="10233593" y="1774630"/>
                  <a:pt x="10241778" y="1749104"/>
                  <a:pt x="10249963" y="1723577"/>
                </a:cubicBezTo>
                <a:cubicBezTo>
                  <a:pt x="10258485" y="1700578"/>
                  <a:pt x="10269532" y="1677244"/>
                  <a:pt x="10288836" y="1657956"/>
                </a:cubicBezTo>
                <a:cubicBezTo>
                  <a:pt x="10294651" y="1653323"/>
                  <a:pt x="10293219" y="1652228"/>
                  <a:pt x="10291116" y="1646076"/>
                </a:cubicBezTo>
                <a:cubicBezTo>
                  <a:pt x="10285143" y="1630151"/>
                  <a:pt x="10295590" y="1631336"/>
                  <a:pt x="10306036" y="1632516"/>
                </a:cubicBezTo>
                <a:cubicBezTo>
                  <a:pt x="10312522" y="1632940"/>
                  <a:pt x="10316393" y="1642713"/>
                  <a:pt x="10325831" y="1636313"/>
                </a:cubicBezTo>
                <a:cubicBezTo>
                  <a:pt x="10321537" y="1633027"/>
                  <a:pt x="10321200" y="1630499"/>
                  <a:pt x="10318338" y="1628308"/>
                </a:cubicBezTo>
                <a:cubicBezTo>
                  <a:pt x="10310844" y="1620301"/>
                  <a:pt x="10298295" y="1612968"/>
                  <a:pt x="10305966" y="1602944"/>
                </a:cubicBezTo>
                <a:cubicBezTo>
                  <a:pt x="10315071" y="1594017"/>
                  <a:pt x="10329812" y="1598485"/>
                  <a:pt x="10340169" y="1608683"/>
                </a:cubicBezTo>
                <a:cubicBezTo>
                  <a:pt x="10348757" y="1615256"/>
                  <a:pt x="10353723" y="1623599"/>
                  <a:pt x="10344956" y="1635055"/>
                </a:cubicBezTo>
                <a:cubicBezTo>
                  <a:pt x="10340572" y="1640781"/>
                  <a:pt x="10337955" y="1650134"/>
                  <a:pt x="10348736" y="1653844"/>
                </a:cubicBezTo>
                <a:cubicBezTo>
                  <a:pt x="10355559" y="1656795"/>
                  <a:pt x="10363141" y="1655786"/>
                  <a:pt x="10367189" y="1647529"/>
                </a:cubicBezTo>
                <a:cubicBezTo>
                  <a:pt x="10369045" y="1642140"/>
                  <a:pt x="10369469" y="1635652"/>
                  <a:pt x="10377389" y="1637170"/>
                </a:cubicBezTo>
                <a:cubicBezTo>
                  <a:pt x="10384212" y="1640120"/>
                  <a:pt x="10386314" y="1646272"/>
                  <a:pt x="10385890" y="1652758"/>
                </a:cubicBezTo>
                <a:cubicBezTo>
                  <a:pt x="10386292" y="1684857"/>
                  <a:pt x="10406247" y="1709213"/>
                  <a:pt x="10425775" y="1740054"/>
                </a:cubicBezTo>
                <a:cubicBezTo>
                  <a:pt x="10431187" y="1703322"/>
                  <a:pt x="10444092" y="1674596"/>
                  <a:pt x="10441159" y="1642832"/>
                </a:cubicBezTo>
                <a:cubicBezTo>
                  <a:pt x="10441002" y="1622274"/>
                  <a:pt x="10452880" y="1624553"/>
                  <a:pt x="10464757" y="1626830"/>
                </a:cubicBezTo>
                <a:cubicBezTo>
                  <a:pt x="10475539" y="1630541"/>
                  <a:pt x="10480841" y="1641410"/>
                  <a:pt x="10484710" y="1651184"/>
                </a:cubicBezTo>
                <a:cubicBezTo>
                  <a:pt x="10491355" y="1672166"/>
                  <a:pt x="10497998" y="1693145"/>
                  <a:pt x="10506073" y="1715222"/>
                </a:cubicBezTo>
                <a:cubicBezTo>
                  <a:pt x="10518019" y="1747072"/>
                  <a:pt x="10533589" y="1777155"/>
                  <a:pt x="10531801" y="1812119"/>
                </a:cubicBezTo>
                <a:cubicBezTo>
                  <a:pt x="10531711" y="1821132"/>
                  <a:pt x="10535247" y="1828380"/>
                  <a:pt x="10540973" y="1832762"/>
                </a:cubicBezTo>
                <a:cubicBezTo>
                  <a:pt x="10572131" y="1854339"/>
                  <a:pt x="10577592" y="1885767"/>
                  <a:pt x="10580857" y="1920058"/>
                </a:cubicBezTo>
                <a:cubicBezTo>
                  <a:pt x="10584295" y="1955613"/>
                  <a:pt x="10590887" y="1990748"/>
                  <a:pt x="10598745" y="2025714"/>
                </a:cubicBezTo>
                <a:lnTo>
                  <a:pt x="10619351" y="2110369"/>
                </a:lnTo>
                <a:lnTo>
                  <a:pt x="10617843" y="2098919"/>
                </a:lnTo>
                <a:cubicBezTo>
                  <a:pt x="10615743" y="2088093"/>
                  <a:pt x="10612784" y="2076626"/>
                  <a:pt x="10608669" y="2064502"/>
                </a:cubicBezTo>
                <a:cubicBezTo>
                  <a:pt x="10610190" y="2036009"/>
                  <a:pt x="10624185" y="2041512"/>
                  <a:pt x="10621716" y="1998522"/>
                </a:cubicBezTo>
                <a:cubicBezTo>
                  <a:pt x="10613740" y="1969525"/>
                  <a:pt x="10603228" y="1988016"/>
                  <a:pt x="10600761" y="1945025"/>
                </a:cubicBezTo>
                <a:cubicBezTo>
                  <a:pt x="10612287" y="1907538"/>
                  <a:pt x="10591839" y="1844543"/>
                  <a:pt x="10585892" y="1777557"/>
                </a:cubicBezTo>
                <a:cubicBezTo>
                  <a:pt x="10595897" y="1768562"/>
                  <a:pt x="10589950" y="1701575"/>
                  <a:pt x="10577477" y="1667578"/>
                </a:cubicBezTo>
                <a:cubicBezTo>
                  <a:pt x="10576971" y="1677076"/>
                  <a:pt x="10576971" y="1677076"/>
                  <a:pt x="10576971" y="1677076"/>
                </a:cubicBezTo>
                <a:cubicBezTo>
                  <a:pt x="10576464" y="1686572"/>
                  <a:pt x="10580958" y="1691573"/>
                  <a:pt x="10571460" y="1691071"/>
                </a:cubicBezTo>
                <a:cubicBezTo>
                  <a:pt x="10571460" y="1691071"/>
                  <a:pt x="10571968" y="1681572"/>
                  <a:pt x="10567473" y="1676573"/>
                </a:cubicBezTo>
                <a:cubicBezTo>
                  <a:pt x="10557975" y="1676068"/>
                  <a:pt x="10557975" y="1676068"/>
                  <a:pt x="10557975" y="1676068"/>
                </a:cubicBezTo>
                <a:cubicBezTo>
                  <a:pt x="10549999" y="1647071"/>
                  <a:pt x="10565006" y="1633580"/>
                  <a:pt x="10563992" y="1652575"/>
                </a:cubicBezTo>
                <a:cubicBezTo>
                  <a:pt x="10564499" y="1643079"/>
                  <a:pt x="10564499" y="1643079"/>
                  <a:pt x="10564499" y="1643079"/>
                </a:cubicBezTo>
                <a:cubicBezTo>
                  <a:pt x="10565006" y="1633580"/>
                  <a:pt x="10570009" y="1629084"/>
                  <a:pt x="10570009" y="1629084"/>
                </a:cubicBezTo>
                <a:cubicBezTo>
                  <a:pt x="10574503" y="1634083"/>
                  <a:pt x="10573997" y="1643581"/>
                  <a:pt x="10578492" y="1648583"/>
                </a:cubicBezTo>
                <a:cubicBezTo>
                  <a:pt x="10591977" y="1663584"/>
                  <a:pt x="10604958" y="1688083"/>
                  <a:pt x="10602490" y="1645092"/>
                </a:cubicBezTo>
                <a:cubicBezTo>
                  <a:pt x="10617429" y="1722081"/>
                  <a:pt x="10623883" y="1779570"/>
                  <a:pt x="10620840" y="1836556"/>
                </a:cubicBezTo>
                <a:cubicBezTo>
                  <a:pt x="10627295" y="1894046"/>
                  <a:pt x="10624759" y="1941535"/>
                  <a:pt x="10630707" y="2008522"/>
                </a:cubicBezTo>
                <a:cubicBezTo>
                  <a:pt x="10640205" y="2009026"/>
                  <a:pt x="10636217" y="1994527"/>
                  <a:pt x="10645715" y="1995031"/>
                </a:cubicBezTo>
                <a:cubicBezTo>
                  <a:pt x="10657680" y="2038525"/>
                  <a:pt x="10661161" y="2062521"/>
                  <a:pt x="10664134" y="2096015"/>
                </a:cubicBezTo>
                <a:lnTo>
                  <a:pt x="10664534" y="2144075"/>
                </a:lnTo>
                <a:lnTo>
                  <a:pt x="10667341" y="2145202"/>
                </a:lnTo>
                <a:cubicBezTo>
                  <a:pt x="10672077" y="2149394"/>
                  <a:pt x="10673359" y="2156620"/>
                  <a:pt x="10670027" y="2165422"/>
                </a:cubicBezTo>
                <a:lnTo>
                  <a:pt x="10666413" y="2184568"/>
                </a:lnTo>
                <a:lnTo>
                  <a:pt x="10667547" y="2210492"/>
                </a:lnTo>
                <a:lnTo>
                  <a:pt x="10666395" y="2213352"/>
                </a:lnTo>
                <a:lnTo>
                  <a:pt x="10666755" y="2218269"/>
                </a:lnTo>
                <a:cubicBezTo>
                  <a:pt x="10669610" y="2234930"/>
                  <a:pt x="10674952" y="2250940"/>
                  <a:pt x="10678397" y="2267201"/>
                </a:cubicBezTo>
                <a:cubicBezTo>
                  <a:pt x="10681505" y="2280936"/>
                  <a:pt x="10684617" y="2294670"/>
                  <a:pt x="10700877" y="2291218"/>
                </a:cubicBezTo>
                <a:cubicBezTo>
                  <a:pt x="10716043" y="2289201"/>
                  <a:pt x="10715461" y="2275131"/>
                  <a:pt x="10715213" y="2263588"/>
                </a:cubicBezTo>
                <a:cubicBezTo>
                  <a:pt x="10716509" y="2205539"/>
                  <a:pt x="10715277" y="2147827"/>
                  <a:pt x="10697446" y="2091037"/>
                </a:cubicBezTo>
                <a:cubicBezTo>
                  <a:pt x="10695679" y="2087413"/>
                  <a:pt x="10693577" y="2081262"/>
                  <a:pt x="10695433" y="2075870"/>
                </a:cubicBezTo>
                <a:cubicBezTo>
                  <a:pt x="10706995" y="2037033"/>
                  <a:pt x="10695475" y="1998696"/>
                  <a:pt x="10699455" y="1960868"/>
                </a:cubicBezTo>
                <a:cubicBezTo>
                  <a:pt x="10703769" y="1925568"/>
                  <a:pt x="10703029" y="1890940"/>
                  <a:pt x="10693276" y="1856226"/>
                </a:cubicBezTo>
                <a:cubicBezTo>
                  <a:pt x="10680660" y="1819320"/>
                  <a:pt x="10692131" y="1789498"/>
                  <a:pt x="10708661" y="1759004"/>
                </a:cubicBezTo>
                <a:cubicBezTo>
                  <a:pt x="10713046" y="1753276"/>
                  <a:pt x="10713805" y="1749316"/>
                  <a:pt x="10723155" y="1751932"/>
                </a:cubicBezTo>
                <a:cubicBezTo>
                  <a:pt x="10756932" y="1764156"/>
                  <a:pt x="10758027" y="1762724"/>
                  <a:pt x="10752233" y="1728769"/>
                </a:cubicBezTo>
                <a:cubicBezTo>
                  <a:pt x="10750465" y="1725145"/>
                  <a:pt x="10749793" y="1720091"/>
                  <a:pt x="10748027" y="1716467"/>
                </a:cubicBezTo>
                <a:cubicBezTo>
                  <a:pt x="10747019" y="1708884"/>
                  <a:pt x="10736999" y="1701215"/>
                  <a:pt x="10746775" y="1697341"/>
                </a:cubicBezTo>
                <a:cubicBezTo>
                  <a:pt x="10756547" y="1693470"/>
                  <a:pt x="10761515" y="1701811"/>
                  <a:pt x="10763953" y="1710490"/>
                </a:cubicBezTo>
                <a:cubicBezTo>
                  <a:pt x="10767397" y="1726751"/>
                  <a:pt x="10769748" y="1744444"/>
                  <a:pt x="10772097" y="1762138"/>
                </a:cubicBezTo>
                <a:cubicBezTo>
                  <a:pt x="10773103" y="1769721"/>
                  <a:pt x="10771918" y="1780168"/>
                  <a:pt x="10784557" y="1778487"/>
                </a:cubicBezTo>
                <a:cubicBezTo>
                  <a:pt x="10794667" y="1777141"/>
                  <a:pt x="10800817" y="1775037"/>
                  <a:pt x="10803099" y="1763157"/>
                </a:cubicBezTo>
                <a:cubicBezTo>
                  <a:pt x="10814325" y="1721793"/>
                  <a:pt x="10815442" y="1681774"/>
                  <a:pt x="10810073" y="1641331"/>
                </a:cubicBezTo>
                <a:cubicBezTo>
                  <a:pt x="10807297" y="1630125"/>
                  <a:pt x="10806715" y="1616055"/>
                  <a:pt x="10819017" y="1611845"/>
                </a:cubicBezTo>
                <a:cubicBezTo>
                  <a:pt x="10831319" y="1607637"/>
                  <a:pt x="10843109" y="1618930"/>
                  <a:pt x="10853129" y="1626599"/>
                </a:cubicBezTo>
                <a:cubicBezTo>
                  <a:pt x="10853465" y="1629127"/>
                  <a:pt x="10855231" y="1632750"/>
                  <a:pt x="10855567" y="1635277"/>
                </a:cubicBezTo>
                <a:cubicBezTo>
                  <a:pt x="10859101" y="1642525"/>
                  <a:pt x="10865165" y="1649434"/>
                  <a:pt x="10874179" y="1649521"/>
                </a:cubicBezTo>
                <a:cubicBezTo>
                  <a:pt x="10897598" y="1651549"/>
                  <a:pt x="10905002" y="1668571"/>
                  <a:pt x="10907351" y="1686264"/>
                </a:cubicBezTo>
                <a:cubicBezTo>
                  <a:pt x="10910194" y="1727042"/>
                  <a:pt x="10910844" y="1770685"/>
                  <a:pt x="10911159" y="1811801"/>
                </a:cubicBezTo>
                <a:cubicBezTo>
                  <a:pt x="10911831" y="1816855"/>
                  <a:pt x="10911407" y="1823343"/>
                  <a:pt x="10912077" y="1828398"/>
                </a:cubicBezTo>
                <a:cubicBezTo>
                  <a:pt x="10912749" y="1833453"/>
                  <a:pt x="10913755" y="1841036"/>
                  <a:pt x="10921673" y="1842554"/>
                </a:cubicBezTo>
                <a:cubicBezTo>
                  <a:pt x="10927063" y="1844409"/>
                  <a:pt x="10928585" y="1836490"/>
                  <a:pt x="10931873" y="1832195"/>
                </a:cubicBezTo>
                <a:cubicBezTo>
                  <a:pt x="10940305" y="1818211"/>
                  <a:pt x="10947304" y="1803132"/>
                  <a:pt x="10955737" y="1789149"/>
                </a:cubicBezTo>
                <a:cubicBezTo>
                  <a:pt x="10963410" y="1779126"/>
                  <a:pt x="10965355" y="1764718"/>
                  <a:pt x="10978753" y="1759077"/>
                </a:cubicBezTo>
                <a:cubicBezTo>
                  <a:pt x="10990718" y="1752340"/>
                  <a:pt x="10998301" y="1751330"/>
                  <a:pt x="10996693" y="1768265"/>
                </a:cubicBezTo>
                <a:cubicBezTo>
                  <a:pt x="10994321" y="1789160"/>
                  <a:pt x="11003917" y="1803316"/>
                  <a:pt x="11024383" y="1812168"/>
                </a:cubicBezTo>
                <a:cubicBezTo>
                  <a:pt x="11030379" y="1789506"/>
                  <a:pt x="11039236" y="1769035"/>
                  <a:pt x="11049524" y="1749660"/>
                </a:cubicBezTo>
                <a:lnTo>
                  <a:pt x="11059885" y="1730964"/>
                </a:lnTo>
                <a:lnTo>
                  <a:pt x="11064134" y="1708752"/>
                </a:lnTo>
                <a:cubicBezTo>
                  <a:pt x="11076344" y="1662837"/>
                  <a:pt x="11102393" y="1640777"/>
                  <a:pt x="11115365" y="1581442"/>
                </a:cubicBezTo>
                <a:cubicBezTo>
                  <a:pt x="11125378" y="1586637"/>
                  <a:pt x="11119261" y="1608238"/>
                  <a:pt x="11118289" y="1627268"/>
                </a:cubicBezTo>
                <a:lnTo>
                  <a:pt x="11119179" y="1637406"/>
                </a:lnTo>
                <a:lnTo>
                  <a:pt x="11117040" y="1639484"/>
                </a:lnTo>
                <a:cubicBezTo>
                  <a:pt x="11116854" y="1640658"/>
                  <a:pt x="11117843" y="1642018"/>
                  <a:pt x="11119822" y="1644739"/>
                </a:cubicBezTo>
                <a:lnTo>
                  <a:pt x="11119179" y="1637406"/>
                </a:lnTo>
                <a:lnTo>
                  <a:pt x="11121304" y="1635343"/>
                </a:lnTo>
                <a:cubicBezTo>
                  <a:pt x="11122787" y="1625949"/>
                  <a:pt x="11128224" y="1621993"/>
                  <a:pt x="11126741" y="1631389"/>
                </a:cubicBezTo>
                <a:cubicBezTo>
                  <a:pt x="11126741" y="1631389"/>
                  <a:pt x="11129216" y="1646224"/>
                  <a:pt x="11123777" y="1650179"/>
                </a:cubicBezTo>
                <a:cubicBezTo>
                  <a:pt x="11123777" y="1650179"/>
                  <a:pt x="11127733" y="1655620"/>
                  <a:pt x="11127733" y="1655620"/>
                </a:cubicBezTo>
                <a:cubicBezTo>
                  <a:pt x="11127733" y="1655620"/>
                  <a:pt x="11127733" y="1655620"/>
                  <a:pt x="11122296" y="1659575"/>
                </a:cubicBezTo>
                <a:lnTo>
                  <a:pt x="11122575" y="1712665"/>
                </a:lnTo>
                <a:lnTo>
                  <a:pt x="11125503" y="1727553"/>
                </a:lnTo>
                <a:cubicBezTo>
                  <a:pt x="11126396" y="1734126"/>
                  <a:pt x="11126781" y="1740665"/>
                  <a:pt x="11126357" y="1747153"/>
                </a:cubicBezTo>
                <a:cubicBezTo>
                  <a:pt x="11123138" y="1781022"/>
                  <a:pt x="11138035" y="1806049"/>
                  <a:pt x="11154367" y="1832172"/>
                </a:cubicBezTo>
                <a:cubicBezTo>
                  <a:pt x="11158996" y="1837986"/>
                  <a:pt x="11163291" y="1841272"/>
                  <a:pt x="11170203" y="1835209"/>
                </a:cubicBezTo>
                <a:cubicBezTo>
                  <a:pt x="11172393" y="1832345"/>
                  <a:pt x="11176777" y="1826617"/>
                  <a:pt x="11181073" y="1829903"/>
                </a:cubicBezTo>
                <a:cubicBezTo>
                  <a:pt x="11186798" y="1834286"/>
                  <a:pt x="11183846" y="1841110"/>
                  <a:pt x="11183085" y="1845069"/>
                </a:cubicBezTo>
                <a:cubicBezTo>
                  <a:pt x="11177853" y="1863771"/>
                  <a:pt x="11184923" y="1878265"/>
                  <a:pt x="11197045" y="1892086"/>
                </a:cubicBezTo>
                <a:cubicBezTo>
                  <a:pt x="11203107" y="1898997"/>
                  <a:pt x="11213800" y="1911721"/>
                  <a:pt x="11223999" y="1901360"/>
                </a:cubicBezTo>
                <a:cubicBezTo>
                  <a:pt x="11230575" y="1892769"/>
                  <a:pt x="11235047" y="1878027"/>
                  <a:pt x="11229411" y="1864629"/>
                </a:cubicBezTo>
                <a:cubicBezTo>
                  <a:pt x="11227643" y="1861005"/>
                  <a:pt x="11220821" y="1858054"/>
                  <a:pt x="11225205" y="1852326"/>
                </a:cubicBezTo>
                <a:cubicBezTo>
                  <a:pt x="11229589" y="1846598"/>
                  <a:pt x="11235314" y="1850981"/>
                  <a:pt x="11239611" y="1854268"/>
                </a:cubicBezTo>
                <a:cubicBezTo>
                  <a:pt x="11257215" y="1860929"/>
                  <a:pt x="11270523" y="1864303"/>
                  <a:pt x="11277612" y="1840209"/>
                </a:cubicBezTo>
                <a:cubicBezTo>
                  <a:pt x="11281749" y="1822937"/>
                  <a:pt x="11286983" y="1804236"/>
                  <a:pt x="11287161" y="1786205"/>
                </a:cubicBezTo>
                <a:cubicBezTo>
                  <a:pt x="11285909" y="1767080"/>
                  <a:pt x="11290045" y="1749811"/>
                  <a:pt x="11303197" y="1732626"/>
                </a:cubicBezTo>
                <a:cubicBezTo>
                  <a:pt x="11313061" y="1719738"/>
                  <a:pt x="11324019" y="1705419"/>
                  <a:pt x="11326725" y="1687052"/>
                </a:cubicBezTo>
                <a:cubicBezTo>
                  <a:pt x="11328247" y="1679133"/>
                  <a:pt x="11332965" y="1675933"/>
                  <a:pt x="11341979" y="1676019"/>
                </a:cubicBezTo>
                <a:cubicBezTo>
                  <a:pt x="11352425" y="1677202"/>
                  <a:pt x="11354528" y="1683352"/>
                  <a:pt x="11353343" y="1693799"/>
                </a:cubicBezTo>
                <a:cubicBezTo>
                  <a:pt x="11342767" y="1778807"/>
                  <a:pt x="11358137" y="1865505"/>
                  <a:pt x="11355479" y="1952032"/>
                </a:cubicBezTo>
                <a:cubicBezTo>
                  <a:pt x="11355301" y="1970061"/>
                  <a:pt x="11345349" y="1991964"/>
                  <a:pt x="11367917" y="2006967"/>
                </a:cubicBezTo>
                <a:cubicBezTo>
                  <a:pt x="11370445" y="2006631"/>
                  <a:pt x="11368589" y="2012022"/>
                  <a:pt x="11368925" y="2014550"/>
                </a:cubicBezTo>
                <a:cubicBezTo>
                  <a:pt x="11374049" y="2043450"/>
                  <a:pt x="11377741" y="2071253"/>
                  <a:pt x="11372417" y="2098971"/>
                </a:cubicBezTo>
                <a:cubicBezTo>
                  <a:pt x="11370473" y="2113377"/>
                  <a:pt x="11372151" y="2126016"/>
                  <a:pt x="11375261" y="2139750"/>
                </a:cubicBezTo>
                <a:cubicBezTo>
                  <a:pt x="11379130" y="2149524"/>
                  <a:pt x="11387719" y="2156098"/>
                  <a:pt x="11396733" y="2156184"/>
                </a:cubicBezTo>
                <a:cubicBezTo>
                  <a:pt x="11406844" y="2154839"/>
                  <a:pt x="11404405" y="2146162"/>
                  <a:pt x="11407358" y="2139337"/>
                </a:cubicBezTo>
                <a:cubicBezTo>
                  <a:pt x="11417736" y="2110948"/>
                  <a:pt x="11420194" y="2081039"/>
                  <a:pt x="11420127" y="2051466"/>
                </a:cubicBezTo>
                <a:cubicBezTo>
                  <a:pt x="11420393" y="2024422"/>
                  <a:pt x="11448532" y="2023250"/>
                  <a:pt x="11462019" y="2008593"/>
                </a:cubicBezTo>
                <a:cubicBezTo>
                  <a:pt x="11467499" y="2001434"/>
                  <a:pt x="11472712" y="2021317"/>
                  <a:pt x="11480966" y="2025365"/>
                </a:cubicBezTo>
                <a:cubicBezTo>
                  <a:pt x="11483158" y="2022501"/>
                  <a:pt x="11487877" y="2019300"/>
                  <a:pt x="11490070" y="2016437"/>
                </a:cubicBezTo>
                <a:cubicBezTo>
                  <a:pt x="11504987" y="2002875"/>
                  <a:pt x="11500961" y="1972545"/>
                  <a:pt x="11527667" y="1970275"/>
                </a:cubicBezTo>
                <a:cubicBezTo>
                  <a:pt x="11532723" y="1969604"/>
                  <a:pt x="11529189" y="1962358"/>
                  <a:pt x="11528851" y="1959830"/>
                </a:cubicBezTo>
                <a:cubicBezTo>
                  <a:pt x="11526749" y="1953680"/>
                  <a:pt x="11522119" y="1947865"/>
                  <a:pt x="11529031" y="1941801"/>
                </a:cubicBezTo>
                <a:cubicBezTo>
                  <a:pt x="11545113" y="1956379"/>
                  <a:pt x="11545113" y="1956379"/>
                  <a:pt x="11556833" y="1938102"/>
                </a:cubicBezTo>
                <a:cubicBezTo>
                  <a:pt x="11561978" y="1928413"/>
                  <a:pt x="11591972" y="1921850"/>
                  <a:pt x="11603425" y="1930615"/>
                </a:cubicBezTo>
                <a:cubicBezTo>
                  <a:pt x="11623469" y="1945955"/>
                  <a:pt x="11639886" y="1963061"/>
                  <a:pt x="11634899" y="1993307"/>
                </a:cubicBezTo>
                <a:cubicBezTo>
                  <a:pt x="11630584" y="2028608"/>
                  <a:pt x="11638569" y="2059698"/>
                  <a:pt x="11665011" y="2084475"/>
                </a:cubicBezTo>
                <a:cubicBezTo>
                  <a:pt x="11678231" y="2096864"/>
                  <a:pt x="11681675" y="2113125"/>
                  <a:pt x="11677539" y="2130396"/>
                </a:cubicBezTo>
                <a:cubicBezTo>
                  <a:pt x="11675594" y="2144802"/>
                  <a:pt x="11671120" y="2159545"/>
                  <a:pt x="11677093" y="2175470"/>
                </a:cubicBezTo>
                <a:cubicBezTo>
                  <a:pt x="11685841" y="2202601"/>
                  <a:pt x="11684812" y="2233605"/>
                  <a:pt x="11687407" y="2262841"/>
                </a:cubicBezTo>
                <a:cubicBezTo>
                  <a:pt x="11687319" y="2271857"/>
                  <a:pt x="11687230" y="2280872"/>
                  <a:pt x="11679223" y="2288368"/>
                </a:cubicBezTo>
                <a:cubicBezTo>
                  <a:pt x="11666495" y="2299065"/>
                  <a:pt x="11667413" y="2315662"/>
                  <a:pt x="11661509" y="2329309"/>
                </a:cubicBezTo>
                <a:cubicBezTo>
                  <a:pt x="11648515" y="2367051"/>
                  <a:pt x="11690881" y="2385850"/>
                  <a:pt x="11688756" y="2418287"/>
                </a:cubicBezTo>
                <a:cubicBezTo>
                  <a:pt x="11687660" y="2419719"/>
                  <a:pt x="11689091" y="2420814"/>
                  <a:pt x="11689091" y="2420814"/>
                </a:cubicBezTo>
                <a:cubicBezTo>
                  <a:pt x="11718237" y="2427225"/>
                  <a:pt x="11682763" y="2440949"/>
                  <a:pt x="11694215" y="2449714"/>
                </a:cubicBezTo>
                <a:cubicBezTo>
                  <a:pt x="11666749" y="2455941"/>
                  <a:pt x="11685023" y="2467657"/>
                  <a:pt x="11691085" y="2474567"/>
                </a:cubicBezTo>
                <a:cubicBezTo>
                  <a:pt x="11697147" y="2481479"/>
                  <a:pt x="11698153" y="2489061"/>
                  <a:pt x="11700591" y="2497739"/>
                </a:cubicBezTo>
                <a:cubicBezTo>
                  <a:pt x="11701511" y="2514336"/>
                  <a:pt x="11700236" y="2533799"/>
                  <a:pt x="11708065" y="2544333"/>
                </a:cubicBezTo>
                <a:cubicBezTo>
                  <a:pt x="11717662" y="2558489"/>
                  <a:pt x="11716476" y="2568935"/>
                  <a:pt x="11711333" y="2578623"/>
                </a:cubicBezTo>
                <a:lnTo>
                  <a:pt x="11707033" y="2589904"/>
                </a:lnTo>
                <a:lnTo>
                  <a:pt x="11709775" y="2605451"/>
                </a:lnTo>
                <a:cubicBezTo>
                  <a:pt x="11717750" y="2656770"/>
                  <a:pt x="11720810" y="2699793"/>
                  <a:pt x="11718527" y="2742533"/>
                </a:cubicBezTo>
                <a:cubicBezTo>
                  <a:pt x="11724983" y="2800022"/>
                  <a:pt x="11722447" y="2847511"/>
                  <a:pt x="11728395" y="2914498"/>
                </a:cubicBezTo>
                <a:cubicBezTo>
                  <a:pt x="11737893" y="2915002"/>
                  <a:pt x="11733905" y="2900503"/>
                  <a:pt x="11743403" y="2901006"/>
                </a:cubicBezTo>
                <a:cubicBezTo>
                  <a:pt x="11755367" y="2944502"/>
                  <a:pt x="11758849" y="2968499"/>
                  <a:pt x="11761823" y="3001992"/>
                </a:cubicBezTo>
                <a:cubicBezTo>
                  <a:pt x="11760681" y="3023361"/>
                  <a:pt x="11762069" y="3047544"/>
                  <a:pt x="11763659" y="3080443"/>
                </a:cubicBezTo>
                <a:lnTo>
                  <a:pt x="11763973" y="3087591"/>
                </a:lnTo>
                <a:lnTo>
                  <a:pt x="11719181" y="3086519"/>
                </a:lnTo>
                <a:lnTo>
                  <a:pt x="11719265" y="3085457"/>
                </a:lnTo>
                <a:cubicBezTo>
                  <a:pt x="11720787" y="3056964"/>
                  <a:pt x="11722816" y="3018973"/>
                  <a:pt x="11706357" y="2970478"/>
                </a:cubicBezTo>
                <a:cubicBezTo>
                  <a:pt x="11707879" y="2941985"/>
                  <a:pt x="11721872" y="2947488"/>
                  <a:pt x="11719403" y="2904497"/>
                </a:cubicBezTo>
                <a:cubicBezTo>
                  <a:pt x="11711427" y="2875500"/>
                  <a:pt x="11700915" y="2893993"/>
                  <a:pt x="11698449" y="2851001"/>
                </a:cubicBezTo>
                <a:cubicBezTo>
                  <a:pt x="11704212" y="2832257"/>
                  <a:pt x="11701982" y="2807137"/>
                  <a:pt x="11697567" y="2778330"/>
                </a:cubicBezTo>
                <a:lnTo>
                  <a:pt x="11696723" y="2773217"/>
                </a:lnTo>
                <a:lnTo>
                  <a:pt x="11696740" y="2775195"/>
                </a:lnTo>
                <a:cubicBezTo>
                  <a:pt x="11694702" y="2779063"/>
                  <a:pt x="11690287" y="2783349"/>
                  <a:pt x="11682577" y="2788233"/>
                </a:cubicBezTo>
                <a:cubicBezTo>
                  <a:pt x="11684076" y="2818901"/>
                  <a:pt x="11672267" y="2846196"/>
                  <a:pt x="11677391" y="2875097"/>
                </a:cubicBezTo>
                <a:cubicBezTo>
                  <a:pt x="11679069" y="2887734"/>
                  <a:pt x="11683609" y="2902563"/>
                  <a:pt x="11665157" y="2908878"/>
                </a:cubicBezTo>
                <a:cubicBezTo>
                  <a:pt x="11659006" y="2910983"/>
                  <a:pt x="11662205" y="2915701"/>
                  <a:pt x="11663971" y="2919324"/>
                </a:cubicBezTo>
                <a:cubicBezTo>
                  <a:pt x="11684083" y="2964237"/>
                  <a:pt x="11691555" y="3010829"/>
                  <a:pt x="11688918" y="3058767"/>
                </a:cubicBezTo>
                <a:cubicBezTo>
                  <a:pt x="11688493" y="3065255"/>
                  <a:pt x="11688342" y="3071384"/>
                  <a:pt x="11688824" y="3077429"/>
                </a:cubicBezTo>
                <a:lnTo>
                  <a:pt x="11690536" y="3085835"/>
                </a:lnTo>
                <a:lnTo>
                  <a:pt x="11523587" y="3081844"/>
                </a:lnTo>
                <a:lnTo>
                  <a:pt x="11523501" y="3088657"/>
                </a:lnTo>
                <a:cubicBezTo>
                  <a:pt x="11522055" y="3109218"/>
                  <a:pt x="11520113" y="3129811"/>
                  <a:pt x="11519767" y="3150505"/>
                </a:cubicBezTo>
                <a:cubicBezTo>
                  <a:pt x="11519791" y="3203778"/>
                  <a:pt x="11506805" y="3252266"/>
                  <a:pt x="11499557" y="3303590"/>
                </a:cubicBezTo>
                <a:cubicBezTo>
                  <a:pt x="11492547" y="3358876"/>
                  <a:pt x="11499841" y="3414099"/>
                  <a:pt x="11502289" y="3468024"/>
                </a:cubicBezTo>
                <a:cubicBezTo>
                  <a:pt x="11502355" y="3482333"/>
                  <a:pt x="11502659" y="3500604"/>
                  <a:pt x="11523351" y="3500954"/>
                </a:cubicBezTo>
                <a:cubicBezTo>
                  <a:pt x="11530623" y="3502902"/>
                  <a:pt x="11530213" y="3509289"/>
                  <a:pt x="11531339" y="3514786"/>
                </a:cubicBezTo>
                <a:cubicBezTo>
                  <a:pt x="11541295" y="3574622"/>
                  <a:pt x="11534524" y="3633870"/>
                  <a:pt x="11524677" y="3694892"/>
                </a:cubicBezTo>
                <a:cubicBezTo>
                  <a:pt x="11516302" y="3740717"/>
                  <a:pt x="11514314" y="3786955"/>
                  <a:pt x="11536738" y="3829346"/>
                </a:cubicBezTo>
                <a:cubicBezTo>
                  <a:pt x="11540287" y="3835494"/>
                  <a:pt x="11535917" y="3842117"/>
                  <a:pt x="11539466" y="3848265"/>
                </a:cubicBezTo>
                <a:cubicBezTo>
                  <a:pt x="11560569" y="3842230"/>
                  <a:pt x="11571737" y="3829633"/>
                  <a:pt x="11573619" y="3808053"/>
                </a:cubicBezTo>
                <a:cubicBezTo>
                  <a:pt x="11574679" y="3799241"/>
                  <a:pt x="11575091" y="3792856"/>
                  <a:pt x="11583661" y="3789956"/>
                </a:cubicBezTo>
                <a:cubicBezTo>
                  <a:pt x="11604765" y="3783922"/>
                  <a:pt x="11616991" y="3762516"/>
                  <a:pt x="11635433" y="3751868"/>
                </a:cubicBezTo>
                <a:cubicBezTo>
                  <a:pt x="11636969" y="3750981"/>
                  <a:pt x="11638507" y="3750094"/>
                  <a:pt x="11639155" y="3747669"/>
                </a:cubicBezTo>
                <a:cubicBezTo>
                  <a:pt x="11633289" y="3716214"/>
                  <a:pt x="11665863" y="3715853"/>
                  <a:pt x="11680106" y="3701482"/>
                </a:cubicBezTo>
                <a:cubicBezTo>
                  <a:pt x="11728739" y="3650859"/>
                  <a:pt x="11778259" y="3601775"/>
                  <a:pt x="11827779" y="3552688"/>
                </a:cubicBezTo>
                <a:cubicBezTo>
                  <a:pt x="11833689" y="3545178"/>
                  <a:pt x="11842021" y="3538317"/>
                  <a:pt x="11850353" y="3531456"/>
                </a:cubicBezTo>
                <a:cubicBezTo>
                  <a:pt x="11855613" y="3526370"/>
                  <a:pt x="11863946" y="3519510"/>
                  <a:pt x="11872344" y="3526958"/>
                </a:cubicBezTo>
                <a:cubicBezTo>
                  <a:pt x="11878318" y="3533757"/>
                  <a:pt x="11870873" y="3542155"/>
                  <a:pt x="11867150" y="3546353"/>
                </a:cubicBezTo>
                <a:cubicBezTo>
                  <a:pt x="11837607" y="3583906"/>
                  <a:pt x="11808064" y="3621457"/>
                  <a:pt x="11778520" y="3659009"/>
                </a:cubicBezTo>
                <a:cubicBezTo>
                  <a:pt x="11735623" y="3712470"/>
                  <a:pt x="11686753" y="3759131"/>
                  <a:pt x="11641192" y="3807980"/>
                </a:cubicBezTo>
                <a:cubicBezTo>
                  <a:pt x="11636582" y="3810641"/>
                  <a:pt x="11632859" y="3814840"/>
                  <a:pt x="11629137" y="3819039"/>
                </a:cubicBezTo>
                <a:cubicBezTo>
                  <a:pt x="11626951" y="3822350"/>
                  <a:pt x="11625652" y="3827199"/>
                  <a:pt x="11628964" y="3829385"/>
                </a:cubicBezTo>
                <a:cubicBezTo>
                  <a:pt x="11630739" y="3832460"/>
                  <a:pt x="11637125" y="3832873"/>
                  <a:pt x="11639310" y="3829561"/>
                </a:cubicBezTo>
                <a:cubicBezTo>
                  <a:pt x="11668204" y="3794434"/>
                  <a:pt x="11715259" y="3783663"/>
                  <a:pt x="11741728" y="3747885"/>
                </a:cubicBezTo>
                <a:cubicBezTo>
                  <a:pt x="11744801" y="3746111"/>
                  <a:pt x="11746987" y="3742799"/>
                  <a:pt x="11751836" y="3744099"/>
                </a:cubicBezTo>
                <a:cubicBezTo>
                  <a:pt x="11757572" y="3746936"/>
                  <a:pt x="11759347" y="3750010"/>
                  <a:pt x="11758049" y="3754859"/>
                </a:cubicBezTo>
                <a:cubicBezTo>
                  <a:pt x="11752616" y="3770292"/>
                  <a:pt x="11749609" y="3786376"/>
                  <a:pt x="11737553" y="3797435"/>
                </a:cubicBezTo>
                <a:cubicBezTo>
                  <a:pt x="11727035" y="3807608"/>
                  <a:pt x="11723787" y="3819730"/>
                  <a:pt x="11726926" y="3832262"/>
                </a:cubicBezTo>
                <a:cubicBezTo>
                  <a:pt x="11730953" y="3846336"/>
                  <a:pt x="11728355" y="3856032"/>
                  <a:pt x="11713637" y="3862481"/>
                </a:cubicBezTo>
                <a:cubicBezTo>
                  <a:pt x="11687275" y="3873602"/>
                  <a:pt x="11677061" y="3902044"/>
                  <a:pt x="11654897" y="3916889"/>
                </a:cubicBezTo>
                <a:cubicBezTo>
                  <a:pt x="11617605" y="3944569"/>
                  <a:pt x="11604857" y="3997018"/>
                  <a:pt x="11552544" y="4012874"/>
                </a:cubicBezTo>
                <a:cubicBezTo>
                  <a:pt x="11581635" y="4020673"/>
                  <a:pt x="11611069" y="4007777"/>
                  <a:pt x="11630983" y="3981934"/>
                </a:cubicBezTo>
                <a:cubicBezTo>
                  <a:pt x="11648059" y="3961828"/>
                  <a:pt x="11666023" y="3943259"/>
                  <a:pt x="11686411" y="3925339"/>
                </a:cubicBezTo>
                <a:cubicBezTo>
                  <a:pt x="11691671" y="3920253"/>
                  <a:pt x="11694506" y="3914516"/>
                  <a:pt x="11705090" y="3918653"/>
                </a:cubicBezTo>
                <a:cubicBezTo>
                  <a:pt x="11692212" y="3942485"/>
                  <a:pt x="11671823" y="3960403"/>
                  <a:pt x="11654747" y="3980510"/>
                </a:cubicBezTo>
                <a:cubicBezTo>
                  <a:pt x="11672366" y="3982635"/>
                  <a:pt x="11675439" y="3980861"/>
                  <a:pt x="11685071" y="3969152"/>
                </a:cubicBezTo>
                <a:cubicBezTo>
                  <a:pt x="11689443" y="3962529"/>
                  <a:pt x="11694701" y="3957443"/>
                  <a:pt x="11699074" y="3950820"/>
                </a:cubicBezTo>
                <a:cubicBezTo>
                  <a:pt x="11703445" y="3944197"/>
                  <a:pt x="11707169" y="3939998"/>
                  <a:pt x="11713791" y="3944372"/>
                </a:cubicBezTo>
                <a:cubicBezTo>
                  <a:pt x="11722839" y="3949396"/>
                  <a:pt x="11717581" y="3954483"/>
                  <a:pt x="11716281" y="3959332"/>
                </a:cubicBezTo>
                <a:cubicBezTo>
                  <a:pt x="11713446" y="3965067"/>
                  <a:pt x="11708187" y="3970152"/>
                  <a:pt x="11711975" y="3980263"/>
                </a:cubicBezTo>
                <a:cubicBezTo>
                  <a:pt x="11740695" y="3955482"/>
                  <a:pt x="11777405" y="3944538"/>
                  <a:pt x="11796840" y="3910770"/>
                </a:cubicBezTo>
                <a:cubicBezTo>
                  <a:pt x="11814739" y="3877893"/>
                  <a:pt x="11843287" y="3863460"/>
                  <a:pt x="11885969" y="3859311"/>
                </a:cubicBezTo>
                <a:cubicBezTo>
                  <a:pt x="11830367" y="3926255"/>
                  <a:pt x="11784462" y="3995798"/>
                  <a:pt x="11704726" y="4031587"/>
                </a:cubicBezTo>
                <a:cubicBezTo>
                  <a:pt x="11713124" y="4039035"/>
                  <a:pt x="11719205" y="4021178"/>
                  <a:pt x="11724531" y="4030400"/>
                </a:cubicBezTo>
                <a:cubicBezTo>
                  <a:pt x="11729855" y="4039624"/>
                  <a:pt x="11719099" y="4045833"/>
                  <a:pt x="11712951" y="4049382"/>
                </a:cubicBezTo>
                <a:cubicBezTo>
                  <a:pt x="11681569" y="4069551"/>
                  <a:pt x="11661245" y="4101780"/>
                  <a:pt x="11635835" y="4128747"/>
                </a:cubicBezTo>
                <a:cubicBezTo>
                  <a:pt x="11615685" y="4150628"/>
                  <a:pt x="11589561" y="4165712"/>
                  <a:pt x="11560775" y="4176183"/>
                </a:cubicBezTo>
                <a:cubicBezTo>
                  <a:pt x="11539672" y="4182218"/>
                  <a:pt x="11523655" y="4193514"/>
                  <a:pt x="11515387" y="4214684"/>
                </a:cubicBezTo>
                <a:cubicBezTo>
                  <a:pt x="11509307" y="4232542"/>
                  <a:pt x="11491754" y="4244726"/>
                  <a:pt x="11476625" y="4257559"/>
                </a:cubicBezTo>
                <a:cubicBezTo>
                  <a:pt x="11471365" y="4262646"/>
                  <a:pt x="11455759" y="4267557"/>
                  <a:pt x="11471430" y="4276954"/>
                </a:cubicBezTo>
                <a:cubicBezTo>
                  <a:pt x="11481365" y="4283516"/>
                  <a:pt x="11488292" y="4306160"/>
                  <a:pt x="11507145" y="4289128"/>
                </a:cubicBezTo>
                <a:cubicBezTo>
                  <a:pt x="11511515" y="4282504"/>
                  <a:pt x="11517661" y="4278955"/>
                  <a:pt x="11526233" y="4276056"/>
                </a:cubicBezTo>
                <a:cubicBezTo>
                  <a:pt x="11544912" y="4269371"/>
                  <a:pt x="11567379" y="4272796"/>
                  <a:pt x="11585171" y="4264574"/>
                </a:cubicBezTo>
                <a:cubicBezTo>
                  <a:pt x="11601426" y="4257239"/>
                  <a:pt x="11608805" y="4234532"/>
                  <a:pt x="11629260" y="4230921"/>
                </a:cubicBezTo>
                <a:cubicBezTo>
                  <a:pt x="11634345" y="4236183"/>
                  <a:pt x="11632160" y="4239495"/>
                  <a:pt x="11628437" y="4243693"/>
                </a:cubicBezTo>
                <a:cubicBezTo>
                  <a:pt x="11602789" y="4266699"/>
                  <a:pt x="11581579" y="4297390"/>
                  <a:pt x="11557706" y="4323470"/>
                </a:cubicBezTo>
                <a:cubicBezTo>
                  <a:pt x="11548723" y="4332756"/>
                  <a:pt x="11541279" y="4341153"/>
                  <a:pt x="11526907" y="4326905"/>
                </a:cubicBezTo>
                <a:cubicBezTo>
                  <a:pt x="11522589" y="4321201"/>
                  <a:pt x="11517134" y="4319738"/>
                  <a:pt x="11511221" y="4320590"/>
                </a:cubicBezTo>
                <a:lnTo>
                  <a:pt x="11496497" y="4326635"/>
                </a:lnTo>
                <a:lnTo>
                  <a:pt x="11491396" y="4337638"/>
                </a:lnTo>
                <a:cubicBezTo>
                  <a:pt x="11488141" y="4353659"/>
                  <a:pt x="11489679" y="4381615"/>
                  <a:pt x="11483517" y="4406072"/>
                </a:cubicBezTo>
                <a:cubicBezTo>
                  <a:pt x="11489741" y="4392380"/>
                  <a:pt x="11494969" y="4388146"/>
                  <a:pt x="11497207" y="4412291"/>
                </a:cubicBezTo>
                <a:cubicBezTo>
                  <a:pt x="11486003" y="4473277"/>
                  <a:pt x="11493965" y="4579310"/>
                  <a:pt x="11465833" y="4619395"/>
                </a:cubicBezTo>
                <a:lnTo>
                  <a:pt x="11468917" y="4646516"/>
                </a:lnTo>
                <a:lnTo>
                  <a:pt x="11472199" y="4646949"/>
                </a:lnTo>
                <a:cubicBezTo>
                  <a:pt x="11487653" y="4648258"/>
                  <a:pt x="11504481" y="4650735"/>
                  <a:pt x="11519935" y="4652043"/>
                </a:cubicBezTo>
                <a:cubicBezTo>
                  <a:pt x="11526391" y="4652799"/>
                  <a:pt x="11534221" y="4654724"/>
                  <a:pt x="11530921" y="4661386"/>
                </a:cubicBezTo>
                <a:cubicBezTo>
                  <a:pt x="11521984" y="4677458"/>
                  <a:pt x="11530631" y="4689549"/>
                  <a:pt x="11533031" y="4703425"/>
                </a:cubicBezTo>
                <a:cubicBezTo>
                  <a:pt x="11533439" y="4708509"/>
                  <a:pt x="11534258" y="4718674"/>
                  <a:pt x="11527804" y="4717918"/>
                </a:cubicBezTo>
                <a:cubicBezTo>
                  <a:pt x="11507266" y="4717020"/>
                  <a:pt x="11513987" y="4736943"/>
                  <a:pt x="11506773" y="4742642"/>
                </a:cubicBezTo>
                <a:cubicBezTo>
                  <a:pt x="11488839" y="4758163"/>
                  <a:pt x="11509786" y="4764143"/>
                  <a:pt x="11511773" y="4772936"/>
                </a:cubicBezTo>
                <a:cubicBezTo>
                  <a:pt x="11517881" y="4785233"/>
                  <a:pt x="11521241" y="4795194"/>
                  <a:pt x="11507775" y="4802678"/>
                </a:cubicBezTo>
                <a:cubicBezTo>
                  <a:pt x="11502897" y="4805630"/>
                  <a:pt x="11499597" y="4812293"/>
                  <a:pt x="11502548" y="4817170"/>
                </a:cubicBezTo>
                <a:cubicBezTo>
                  <a:pt x="11512775" y="4832970"/>
                  <a:pt x="11506585" y="4851379"/>
                  <a:pt x="11509187" y="4867796"/>
                </a:cubicBezTo>
                <a:cubicBezTo>
                  <a:pt x="11511175" y="4876589"/>
                  <a:pt x="11509659" y="4889502"/>
                  <a:pt x="11527039" y="4882982"/>
                </a:cubicBezTo>
                <a:cubicBezTo>
                  <a:pt x="11531917" y="4880028"/>
                  <a:pt x="11540361" y="4889578"/>
                  <a:pt x="11532184" y="4899192"/>
                </a:cubicBezTo>
                <a:cubicBezTo>
                  <a:pt x="11528473" y="4900771"/>
                  <a:pt x="11526137" y="4903519"/>
                  <a:pt x="11527714" y="4907229"/>
                </a:cubicBezTo>
                <a:cubicBezTo>
                  <a:pt x="11531895" y="4927354"/>
                  <a:pt x="11536075" y="4947482"/>
                  <a:pt x="11532631" y="4968226"/>
                </a:cubicBezTo>
                <a:cubicBezTo>
                  <a:pt x="11528981" y="4986428"/>
                  <a:pt x="11512625" y="5005658"/>
                  <a:pt x="11532055" y="5024553"/>
                </a:cubicBezTo>
                <a:cubicBezTo>
                  <a:pt x="11534801" y="5026887"/>
                  <a:pt x="11532671" y="5032177"/>
                  <a:pt x="11531706" y="5036092"/>
                </a:cubicBezTo>
                <a:cubicBezTo>
                  <a:pt x="11536706" y="5066385"/>
                  <a:pt x="11522543" y="5096950"/>
                  <a:pt x="11531253" y="5125665"/>
                </a:cubicBezTo>
                <a:cubicBezTo>
                  <a:pt x="11538179" y="5148127"/>
                  <a:pt x="11534531" y="5166329"/>
                  <a:pt x="11524629" y="5186316"/>
                </a:cubicBezTo>
                <a:cubicBezTo>
                  <a:pt x="11512803" y="5214133"/>
                  <a:pt x="11494519" y="5241195"/>
                  <a:pt x="11490522" y="5270936"/>
                </a:cubicBezTo>
                <a:cubicBezTo>
                  <a:pt x="11486114" y="5295595"/>
                  <a:pt x="11477381" y="5314207"/>
                  <a:pt x="11455123" y="5323685"/>
                </a:cubicBezTo>
                <a:cubicBezTo>
                  <a:pt x="11444137" y="5314339"/>
                  <a:pt x="11443319" y="5304172"/>
                  <a:pt x="11449918" y="5290848"/>
                </a:cubicBezTo>
                <a:cubicBezTo>
                  <a:pt x="11473633" y="5251837"/>
                  <a:pt x="11485605" y="5209938"/>
                  <a:pt x="11476834" y="5164601"/>
                </a:cubicBezTo>
                <a:cubicBezTo>
                  <a:pt x="11474641" y="5153266"/>
                  <a:pt x="11484950" y="5138363"/>
                  <a:pt x="11475543" y="5132729"/>
                </a:cubicBezTo>
                <a:cubicBezTo>
                  <a:pt x="11443201" y="5112321"/>
                  <a:pt x="11477143" y="5089111"/>
                  <a:pt x="11469253" y="5070562"/>
                </a:cubicBezTo>
                <a:cubicBezTo>
                  <a:pt x="11496741" y="5046594"/>
                  <a:pt x="11474708" y="5011284"/>
                  <a:pt x="11487909" y="4984635"/>
                </a:cubicBezTo>
                <a:cubicBezTo>
                  <a:pt x="11490039" y="4979345"/>
                  <a:pt x="11485715" y="4973299"/>
                  <a:pt x="11479055" y="4970002"/>
                </a:cubicBezTo>
                <a:cubicBezTo>
                  <a:pt x="11468275" y="4963199"/>
                  <a:pt x="11456325" y="4957770"/>
                  <a:pt x="11444172" y="4949800"/>
                </a:cubicBezTo>
                <a:cubicBezTo>
                  <a:pt x="11439619" y="4988540"/>
                  <a:pt x="11433285" y="5021030"/>
                  <a:pt x="11421868" y="5053930"/>
                </a:cubicBezTo>
                <a:cubicBezTo>
                  <a:pt x="11417399" y="5061965"/>
                  <a:pt x="11418015" y="5069591"/>
                  <a:pt x="11421170" y="5077010"/>
                </a:cubicBezTo>
                <a:cubicBezTo>
                  <a:pt x="11426313" y="5093221"/>
                  <a:pt x="11436746" y="5111564"/>
                  <a:pt x="11434265" y="5128393"/>
                </a:cubicBezTo>
                <a:cubicBezTo>
                  <a:pt x="11432194" y="5150304"/>
                  <a:pt x="11434038" y="5173179"/>
                  <a:pt x="11434509" y="5194885"/>
                </a:cubicBezTo>
                <a:cubicBezTo>
                  <a:pt x="11435920" y="5260004"/>
                  <a:pt x="11424420" y="5323609"/>
                  <a:pt x="11415460" y="5387008"/>
                </a:cubicBezTo>
                <a:cubicBezTo>
                  <a:pt x="11412221" y="5410294"/>
                  <a:pt x="11395455" y="5424440"/>
                  <a:pt x="11373749" y="5424917"/>
                </a:cubicBezTo>
                <a:cubicBezTo>
                  <a:pt x="11354585" y="5425188"/>
                  <a:pt x="11345444" y="5438718"/>
                  <a:pt x="11331568" y="5441119"/>
                </a:cubicBezTo>
                <a:cubicBezTo>
                  <a:pt x="11297361" y="5445166"/>
                  <a:pt x="11329702" y="5465573"/>
                  <a:pt x="11321524" y="5475188"/>
                </a:cubicBezTo>
                <a:cubicBezTo>
                  <a:pt x="11319392" y="5480477"/>
                  <a:pt x="11319801" y="5485559"/>
                  <a:pt x="11317669" y="5490848"/>
                </a:cubicBezTo>
                <a:cubicBezTo>
                  <a:pt x="11311685" y="5511798"/>
                  <a:pt x="11306867" y="5531374"/>
                  <a:pt x="11311253" y="5554043"/>
                </a:cubicBezTo>
                <a:cubicBezTo>
                  <a:pt x="11311867" y="5561666"/>
                  <a:pt x="11308567" y="5568330"/>
                  <a:pt x="11309182" y="5575955"/>
                </a:cubicBezTo>
                <a:cubicBezTo>
                  <a:pt x="11310473" y="5607827"/>
                  <a:pt x="11275361" y="5632411"/>
                  <a:pt x="11285854" y="5667377"/>
                </a:cubicBezTo>
                <a:cubicBezTo>
                  <a:pt x="11286059" y="5669917"/>
                  <a:pt x="11285095" y="5673834"/>
                  <a:pt x="11282554" y="5674039"/>
                </a:cubicBezTo>
                <a:cubicBezTo>
                  <a:pt x="11265173" y="5680562"/>
                  <a:pt x="11267980" y="5699520"/>
                  <a:pt x="11261381" y="5712844"/>
                </a:cubicBezTo>
                <a:cubicBezTo>
                  <a:pt x="11258080" y="5719507"/>
                  <a:pt x="11256357" y="5729879"/>
                  <a:pt x="11250865" y="5725207"/>
                </a:cubicBezTo>
                <a:cubicBezTo>
                  <a:pt x="11241047" y="5714490"/>
                  <a:pt x="11222498" y="5722385"/>
                  <a:pt x="11217354" y="5706174"/>
                </a:cubicBezTo>
                <a:cubicBezTo>
                  <a:pt x="11218319" y="5702258"/>
                  <a:pt x="11219281" y="5698343"/>
                  <a:pt x="11223196" y="5699305"/>
                </a:cubicBezTo>
                <a:cubicBezTo>
                  <a:pt x="11245517" y="5706454"/>
                  <a:pt x="11238998" y="5689074"/>
                  <a:pt x="11238179" y="5678907"/>
                </a:cubicBezTo>
                <a:cubicBezTo>
                  <a:pt x="11237359" y="5668741"/>
                  <a:pt x="11240865" y="5664619"/>
                  <a:pt x="11249453" y="5660089"/>
                </a:cubicBezTo>
                <a:cubicBezTo>
                  <a:pt x="11260378" y="5652810"/>
                  <a:pt x="11261834" y="5623273"/>
                  <a:pt x="11249883" y="5617844"/>
                </a:cubicBezTo>
                <a:cubicBezTo>
                  <a:pt x="11243224" y="5614546"/>
                  <a:pt x="11231275" y="5609116"/>
                  <a:pt x="11231335" y="5625740"/>
                </a:cubicBezTo>
                <a:cubicBezTo>
                  <a:pt x="11232156" y="5635906"/>
                  <a:pt x="11224735" y="5639065"/>
                  <a:pt x="11217521" y="5644765"/>
                </a:cubicBezTo>
                <a:cubicBezTo>
                  <a:pt x="11200755" y="5658910"/>
                  <a:pt x="11194973" y="5682401"/>
                  <a:pt x="11183699" y="5701220"/>
                </a:cubicBezTo>
                <a:cubicBezTo>
                  <a:pt x="11178063" y="5710630"/>
                  <a:pt x="11192759" y="5718395"/>
                  <a:pt x="11196119" y="5728357"/>
                </a:cubicBezTo>
                <a:cubicBezTo>
                  <a:pt x="11208745" y="5758033"/>
                  <a:pt x="11200770" y="5770190"/>
                  <a:pt x="11166153" y="5769152"/>
                </a:cubicBezTo>
                <a:cubicBezTo>
                  <a:pt x="11166153" y="5769152"/>
                  <a:pt x="11162443" y="5770731"/>
                  <a:pt x="11161069" y="5769563"/>
                </a:cubicBezTo>
                <a:cubicBezTo>
                  <a:pt x="11161889" y="5779729"/>
                  <a:pt x="11169513" y="5779113"/>
                  <a:pt x="11174597" y="5778701"/>
                </a:cubicBezTo>
                <a:cubicBezTo>
                  <a:pt x="11183595" y="5779253"/>
                  <a:pt x="11185377" y="5785505"/>
                  <a:pt x="11183451" y="5793335"/>
                </a:cubicBezTo>
                <a:cubicBezTo>
                  <a:pt x="11180355" y="5802539"/>
                  <a:pt x="11174924" y="5814488"/>
                  <a:pt x="11165515" y="5808854"/>
                </a:cubicBezTo>
                <a:cubicBezTo>
                  <a:pt x="11148075" y="5798754"/>
                  <a:pt x="11139896" y="5808370"/>
                  <a:pt x="11134463" y="5820320"/>
                </a:cubicBezTo>
                <a:cubicBezTo>
                  <a:pt x="11130405" y="5833439"/>
                  <a:pt x="11113987" y="5836046"/>
                  <a:pt x="11113639" y="5847586"/>
                </a:cubicBezTo>
                <a:cubicBezTo>
                  <a:pt x="11112797" y="5884748"/>
                  <a:pt x="11100416" y="5921562"/>
                  <a:pt x="11100949" y="5959892"/>
                </a:cubicBezTo>
                <a:cubicBezTo>
                  <a:pt x="11103551" y="5976310"/>
                  <a:pt x="11101070" y="5993138"/>
                  <a:pt x="11093302" y="6007837"/>
                </a:cubicBezTo>
                <a:cubicBezTo>
                  <a:pt x="11089037" y="6018414"/>
                  <a:pt x="11087725" y="6033869"/>
                  <a:pt x="11070898" y="6031392"/>
                </a:cubicBezTo>
                <a:cubicBezTo>
                  <a:pt x="11054071" y="6028917"/>
                  <a:pt x="11060467" y="6013051"/>
                  <a:pt x="11057105" y="6003089"/>
                </a:cubicBezTo>
                <a:cubicBezTo>
                  <a:pt x="11056901" y="6000548"/>
                  <a:pt x="11058069" y="5999175"/>
                  <a:pt x="11057865" y="5996634"/>
                </a:cubicBezTo>
                <a:cubicBezTo>
                  <a:pt x="11065921" y="5953773"/>
                  <a:pt x="11044441" y="5909463"/>
                  <a:pt x="11065411" y="5868115"/>
                </a:cubicBezTo>
                <a:cubicBezTo>
                  <a:pt x="11054159" y="5839606"/>
                  <a:pt x="11054447" y="5811443"/>
                  <a:pt x="11053363" y="5782112"/>
                </a:cubicBezTo>
                <a:cubicBezTo>
                  <a:pt x="11053157" y="5779571"/>
                  <a:pt x="11050409" y="5777235"/>
                  <a:pt x="11046496" y="5776272"/>
                </a:cubicBezTo>
                <a:cubicBezTo>
                  <a:pt x="11041413" y="5776684"/>
                  <a:pt x="11040449" y="5780599"/>
                  <a:pt x="11042027" y="5784309"/>
                </a:cubicBezTo>
                <a:cubicBezTo>
                  <a:pt x="11042848" y="5794475"/>
                  <a:pt x="11041125" y="5804847"/>
                  <a:pt x="11033911" y="5810546"/>
                </a:cubicBezTo>
                <a:cubicBezTo>
                  <a:pt x="11009520" y="5825309"/>
                  <a:pt x="11008821" y="5848391"/>
                  <a:pt x="11010667" y="5871264"/>
                </a:cubicBezTo>
                <a:cubicBezTo>
                  <a:pt x="11011607" y="5914676"/>
                  <a:pt x="11012753" y="5960630"/>
                  <a:pt x="10999613" y="6003903"/>
                </a:cubicBezTo>
                <a:cubicBezTo>
                  <a:pt x="10996518" y="6013107"/>
                  <a:pt x="10999879" y="6023067"/>
                  <a:pt x="11003241" y="6033027"/>
                </a:cubicBezTo>
                <a:cubicBezTo>
                  <a:pt x="11013938" y="6070534"/>
                  <a:pt x="11008015" y="6108108"/>
                  <a:pt x="11002087" y="6145681"/>
                </a:cubicBezTo>
                <a:cubicBezTo>
                  <a:pt x="11000017" y="6167592"/>
                  <a:pt x="10981469" y="6175488"/>
                  <a:pt x="10960521" y="6169508"/>
                </a:cubicBezTo>
                <a:cubicBezTo>
                  <a:pt x="10954066" y="6168751"/>
                  <a:pt x="10953101" y="6172667"/>
                  <a:pt x="10948223" y="6175618"/>
                </a:cubicBezTo>
                <a:cubicBezTo>
                  <a:pt x="10933999" y="6189559"/>
                  <a:pt x="10926169" y="6187636"/>
                  <a:pt x="10919449" y="6167713"/>
                </a:cubicBezTo>
                <a:cubicBezTo>
                  <a:pt x="10917255" y="6156378"/>
                  <a:pt x="10915061" y="6145045"/>
                  <a:pt x="10914039" y="6132337"/>
                </a:cubicBezTo>
                <a:cubicBezTo>
                  <a:pt x="10913975" y="6115714"/>
                  <a:pt x="10901003" y="6097576"/>
                  <a:pt x="10924225" y="6084187"/>
                </a:cubicBezTo>
                <a:cubicBezTo>
                  <a:pt x="10929105" y="6081234"/>
                  <a:pt x="10927116" y="6072443"/>
                  <a:pt x="10920659" y="6071685"/>
                </a:cubicBezTo>
                <a:cubicBezTo>
                  <a:pt x="10893462" y="6067491"/>
                  <a:pt x="10907483" y="6051007"/>
                  <a:pt x="10911745" y="6040429"/>
                </a:cubicBezTo>
                <a:cubicBezTo>
                  <a:pt x="10917382" y="6031020"/>
                  <a:pt x="10916972" y="6025936"/>
                  <a:pt x="10914779" y="6014602"/>
                </a:cubicBezTo>
                <a:cubicBezTo>
                  <a:pt x="10907033" y="5981972"/>
                  <a:pt x="10894203" y="5949754"/>
                  <a:pt x="10897997" y="5917469"/>
                </a:cubicBezTo>
                <a:cubicBezTo>
                  <a:pt x="10900560" y="5869937"/>
                  <a:pt x="10887875" y="5823638"/>
                  <a:pt x="10882815" y="5776721"/>
                </a:cubicBezTo>
                <a:cubicBezTo>
                  <a:pt x="10880971" y="5753847"/>
                  <a:pt x="10876585" y="5731178"/>
                  <a:pt x="10872200" y="5708509"/>
                </a:cubicBezTo>
                <a:cubicBezTo>
                  <a:pt x="10870621" y="5704800"/>
                  <a:pt x="10873922" y="5698138"/>
                  <a:pt x="10862588" y="5700333"/>
                </a:cubicBezTo>
                <a:cubicBezTo>
                  <a:pt x="10837581" y="5707473"/>
                  <a:pt x="10827969" y="5699296"/>
                  <a:pt x="10829835" y="5674843"/>
                </a:cubicBezTo>
                <a:cubicBezTo>
                  <a:pt x="10831148" y="5659388"/>
                  <a:pt x="10827785" y="5649427"/>
                  <a:pt x="10812127" y="5645577"/>
                </a:cubicBezTo>
                <a:cubicBezTo>
                  <a:pt x="10805467" y="5642278"/>
                  <a:pt x="10797637" y="5640354"/>
                  <a:pt x="10799359" y="5629983"/>
                </a:cubicBezTo>
                <a:cubicBezTo>
                  <a:pt x="10804321" y="5596323"/>
                  <a:pt x="10789155" y="5566853"/>
                  <a:pt x="10782781" y="5535391"/>
                </a:cubicBezTo>
                <a:cubicBezTo>
                  <a:pt x="10781963" y="5525226"/>
                  <a:pt x="10777431" y="5516639"/>
                  <a:pt x="10789731" y="5510528"/>
                </a:cubicBezTo>
                <a:cubicBezTo>
                  <a:pt x="10798523" y="5508538"/>
                  <a:pt x="10793993" y="5499950"/>
                  <a:pt x="10791042" y="5495072"/>
                </a:cubicBezTo>
                <a:cubicBezTo>
                  <a:pt x="10787885" y="5487653"/>
                  <a:pt x="10782393" y="5482981"/>
                  <a:pt x="10772227" y="5483803"/>
                </a:cubicBezTo>
                <a:cubicBezTo>
                  <a:pt x="10769686" y="5484010"/>
                  <a:pt x="10762267" y="5487168"/>
                  <a:pt x="10763639" y="5488336"/>
                </a:cubicBezTo>
                <a:cubicBezTo>
                  <a:pt x="10775445" y="5507847"/>
                  <a:pt x="10753185" y="5517320"/>
                  <a:pt x="10753246" y="5533945"/>
                </a:cubicBezTo>
                <a:cubicBezTo>
                  <a:pt x="10756115" y="5569526"/>
                  <a:pt x="10749985" y="5604557"/>
                  <a:pt x="10741315" y="5639793"/>
                </a:cubicBezTo>
                <a:cubicBezTo>
                  <a:pt x="10737255" y="5652913"/>
                  <a:pt x="10738075" y="5663079"/>
                  <a:pt x="10756071" y="5664181"/>
                </a:cubicBezTo>
                <a:cubicBezTo>
                  <a:pt x="10761153" y="5663771"/>
                  <a:pt x="10768779" y="5663153"/>
                  <a:pt x="10768224" y="5672152"/>
                </a:cubicBezTo>
                <a:cubicBezTo>
                  <a:pt x="10768634" y="5677235"/>
                  <a:pt x="10763756" y="5680188"/>
                  <a:pt x="10758673" y="5680598"/>
                </a:cubicBezTo>
                <a:cubicBezTo>
                  <a:pt x="10744591" y="5680458"/>
                  <a:pt x="10743835" y="5686915"/>
                  <a:pt x="10744857" y="5699623"/>
                </a:cubicBezTo>
                <a:cubicBezTo>
                  <a:pt x="10746086" y="5714874"/>
                  <a:pt x="10747315" y="5730122"/>
                  <a:pt x="10758506" y="5742008"/>
                </a:cubicBezTo>
                <a:cubicBezTo>
                  <a:pt x="10761458" y="5746884"/>
                  <a:pt x="10768324" y="5752724"/>
                  <a:pt x="10763651" y="5758219"/>
                </a:cubicBezTo>
                <a:cubicBezTo>
                  <a:pt x="10750799" y="5773329"/>
                  <a:pt x="10757317" y="5790708"/>
                  <a:pt x="10757377" y="5807332"/>
                </a:cubicBezTo>
                <a:cubicBezTo>
                  <a:pt x="10755306" y="5829245"/>
                  <a:pt x="10735035" y="5847512"/>
                  <a:pt x="10715665" y="5845242"/>
                </a:cubicBezTo>
                <a:cubicBezTo>
                  <a:pt x="10704127" y="5844895"/>
                  <a:pt x="10698285" y="5851764"/>
                  <a:pt x="10688119" y="5852585"/>
                </a:cubicBezTo>
                <a:cubicBezTo>
                  <a:pt x="10686132" y="5843793"/>
                  <a:pt x="10685517" y="5836168"/>
                  <a:pt x="10681193" y="5830122"/>
                </a:cubicBezTo>
                <a:cubicBezTo>
                  <a:pt x="10657173" y="5786019"/>
                  <a:pt x="10669697" y="5735122"/>
                  <a:pt x="10658385" y="5689989"/>
                </a:cubicBezTo>
                <a:cubicBezTo>
                  <a:pt x="10649471" y="5658735"/>
                  <a:pt x="10660683" y="5623291"/>
                  <a:pt x="10639061" y="5593064"/>
                </a:cubicBezTo>
                <a:cubicBezTo>
                  <a:pt x="10637483" y="5589354"/>
                  <a:pt x="10635699" y="5583103"/>
                  <a:pt x="10640577" y="5580150"/>
                </a:cubicBezTo>
                <a:cubicBezTo>
                  <a:pt x="10656585" y="5572461"/>
                  <a:pt x="10645804" y="5565658"/>
                  <a:pt x="10640107" y="5558444"/>
                </a:cubicBezTo>
                <a:cubicBezTo>
                  <a:pt x="10635987" y="5554940"/>
                  <a:pt x="10630494" y="5550268"/>
                  <a:pt x="10630085" y="5545184"/>
                </a:cubicBezTo>
                <a:cubicBezTo>
                  <a:pt x="10632505" y="5511733"/>
                  <a:pt x="10613424" y="5481299"/>
                  <a:pt x="10615843" y="5447847"/>
                </a:cubicBezTo>
                <a:cubicBezTo>
                  <a:pt x="10617505" y="5420853"/>
                  <a:pt x="10601580" y="5397838"/>
                  <a:pt x="10609493" y="5369059"/>
                </a:cubicBezTo>
                <a:cubicBezTo>
                  <a:pt x="10611215" y="5358688"/>
                  <a:pt x="10598243" y="5340550"/>
                  <a:pt x="10596807" y="5322759"/>
                </a:cubicBezTo>
                <a:cubicBezTo>
                  <a:pt x="10594408" y="5308883"/>
                  <a:pt x="10578750" y="5305034"/>
                  <a:pt x="10567211" y="5304687"/>
                </a:cubicBezTo>
                <a:cubicBezTo>
                  <a:pt x="10554299" y="5303173"/>
                  <a:pt x="10556696" y="5317050"/>
                  <a:pt x="10553395" y="5323711"/>
                </a:cubicBezTo>
                <a:cubicBezTo>
                  <a:pt x="10548169" y="5338205"/>
                  <a:pt x="10554277" y="5350502"/>
                  <a:pt x="10556673" y="5364377"/>
                </a:cubicBezTo>
                <a:cubicBezTo>
                  <a:pt x="10550422" y="5366162"/>
                  <a:pt x="10535317" y="5353313"/>
                  <a:pt x="10543414" y="5374403"/>
                </a:cubicBezTo>
                <a:cubicBezTo>
                  <a:pt x="10547942" y="5382990"/>
                  <a:pt x="10545811" y="5388280"/>
                  <a:pt x="10534271" y="5387934"/>
                </a:cubicBezTo>
                <a:cubicBezTo>
                  <a:pt x="10529189" y="5388345"/>
                  <a:pt x="10524105" y="5388755"/>
                  <a:pt x="10524720" y="5396381"/>
                </a:cubicBezTo>
                <a:cubicBezTo>
                  <a:pt x="10523961" y="5402837"/>
                  <a:pt x="10530417" y="5403595"/>
                  <a:pt x="10535705" y="5405726"/>
                </a:cubicBezTo>
                <a:cubicBezTo>
                  <a:pt x="10552533" y="5408201"/>
                  <a:pt x="10560013" y="5421668"/>
                  <a:pt x="10550871" y="5435196"/>
                </a:cubicBezTo>
                <a:cubicBezTo>
                  <a:pt x="10545031" y="5442064"/>
                  <a:pt x="10544271" y="5448521"/>
                  <a:pt x="10548596" y="5454566"/>
                </a:cubicBezTo>
                <a:cubicBezTo>
                  <a:pt x="10566098" y="5481290"/>
                  <a:pt x="10567389" y="5513163"/>
                  <a:pt x="10578640" y="5541671"/>
                </a:cubicBezTo>
                <a:cubicBezTo>
                  <a:pt x="10588313" y="5566470"/>
                  <a:pt x="10569415" y="5585907"/>
                  <a:pt x="10543180" y="5577796"/>
                </a:cubicBezTo>
                <a:cubicBezTo>
                  <a:pt x="10537892" y="5575665"/>
                  <a:pt x="10534182" y="5577244"/>
                  <a:pt x="10530676" y="5581365"/>
                </a:cubicBezTo>
                <a:cubicBezTo>
                  <a:pt x="10519754" y="5588643"/>
                  <a:pt x="10514261" y="5583973"/>
                  <a:pt x="10509526" y="5572843"/>
                </a:cubicBezTo>
                <a:cubicBezTo>
                  <a:pt x="10496697" y="5540625"/>
                  <a:pt x="10491287" y="5505249"/>
                  <a:pt x="10485877" y="5469872"/>
                </a:cubicBezTo>
                <a:cubicBezTo>
                  <a:pt x="10484648" y="5454623"/>
                  <a:pt x="10480877" y="5439578"/>
                  <a:pt x="10462881" y="5438476"/>
                </a:cubicBezTo>
                <a:cubicBezTo>
                  <a:pt x="10448801" y="5438336"/>
                  <a:pt x="10446319" y="5455164"/>
                  <a:pt x="10443429" y="5466910"/>
                </a:cubicBezTo>
                <a:cubicBezTo>
                  <a:pt x="10441154" y="5486280"/>
                  <a:pt x="10431603" y="5494727"/>
                  <a:pt x="10412643" y="5497539"/>
                </a:cubicBezTo>
                <a:cubicBezTo>
                  <a:pt x="10401309" y="5499736"/>
                  <a:pt x="10386060" y="5500969"/>
                  <a:pt x="10380423" y="5510379"/>
                </a:cubicBezTo>
                <a:cubicBezTo>
                  <a:pt x="10368596" y="5538195"/>
                  <a:pt x="10343180" y="5540252"/>
                  <a:pt x="10320921" y="5549725"/>
                </a:cubicBezTo>
                <a:cubicBezTo>
                  <a:pt x="10306083" y="5556043"/>
                  <a:pt x="10294133" y="5550614"/>
                  <a:pt x="10295650" y="5537700"/>
                </a:cubicBezTo>
                <a:cubicBezTo>
                  <a:pt x="10296697" y="5503081"/>
                  <a:pt x="10269027" y="5477181"/>
                  <a:pt x="10277701" y="5441943"/>
                </a:cubicBezTo>
                <a:cubicBezTo>
                  <a:pt x="10280179" y="5425114"/>
                  <a:pt x="10274831" y="5406360"/>
                  <a:pt x="10292971" y="5393381"/>
                </a:cubicBezTo>
                <a:cubicBezTo>
                  <a:pt x="10296680" y="5391803"/>
                  <a:pt x="10298812" y="5386514"/>
                  <a:pt x="10297234" y="5382804"/>
                </a:cubicBezTo>
                <a:cubicBezTo>
                  <a:pt x="10287007" y="5367004"/>
                  <a:pt x="10286741" y="5347839"/>
                  <a:pt x="10287234" y="5322218"/>
                </a:cubicBezTo>
                <a:cubicBezTo>
                  <a:pt x="10271083" y="5343989"/>
                  <a:pt x="10265096" y="5364938"/>
                  <a:pt x="10248330" y="5379086"/>
                </a:cubicBezTo>
                <a:cubicBezTo>
                  <a:pt x="10244825" y="5383206"/>
                  <a:pt x="10241115" y="5384786"/>
                  <a:pt x="10236996" y="5381281"/>
                </a:cubicBezTo>
                <a:cubicBezTo>
                  <a:pt x="10232877" y="5377777"/>
                  <a:pt x="10232467" y="5372695"/>
                  <a:pt x="10237139" y="5367200"/>
                </a:cubicBezTo>
                <a:cubicBezTo>
                  <a:pt x="10240439" y="5360537"/>
                  <a:pt x="10253353" y="5362051"/>
                  <a:pt x="10248619" y="5350922"/>
                </a:cubicBezTo>
                <a:cubicBezTo>
                  <a:pt x="10247245" y="5349754"/>
                  <a:pt x="10247245" y="5349754"/>
                  <a:pt x="10244704" y="5349960"/>
                </a:cubicBezTo>
                <a:cubicBezTo>
                  <a:pt x="10231033" y="5354903"/>
                  <a:pt x="10223878" y="5377226"/>
                  <a:pt x="10201558" y="5370078"/>
                </a:cubicBezTo>
                <a:cubicBezTo>
                  <a:pt x="10201558" y="5370078"/>
                  <a:pt x="10193380" y="5379692"/>
                  <a:pt x="10202582" y="5382786"/>
                </a:cubicBezTo>
                <a:cubicBezTo>
                  <a:pt x="10211785" y="5385878"/>
                  <a:pt x="10213363" y="5389588"/>
                  <a:pt x="10208895" y="5397625"/>
                </a:cubicBezTo>
                <a:cubicBezTo>
                  <a:pt x="10202295" y="5410949"/>
                  <a:pt x="10198237" y="5424068"/>
                  <a:pt x="10180650" y="5428049"/>
                </a:cubicBezTo>
                <a:lnTo>
                  <a:pt x="10180454" y="5428206"/>
                </a:lnTo>
                <a:lnTo>
                  <a:pt x="10178785" y="5442250"/>
                </a:lnTo>
                <a:lnTo>
                  <a:pt x="10179921" y="5450068"/>
                </a:lnTo>
                <a:lnTo>
                  <a:pt x="10180391" y="5450613"/>
                </a:lnTo>
                <a:lnTo>
                  <a:pt x="10180085" y="5451199"/>
                </a:lnTo>
                <a:lnTo>
                  <a:pt x="10182301" y="5466441"/>
                </a:lnTo>
                <a:cubicBezTo>
                  <a:pt x="10186857" y="5485459"/>
                  <a:pt x="10183062" y="5503365"/>
                  <a:pt x="10168505" y="5517009"/>
                </a:cubicBezTo>
                <a:cubicBezTo>
                  <a:pt x="10139389" y="5544293"/>
                  <a:pt x="10130595" y="5578529"/>
                  <a:pt x="10135347" y="5617403"/>
                </a:cubicBezTo>
                <a:cubicBezTo>
                  <a:pt x="10140839" y="5650708"/>
                  <a:pt x="10122759" y="5669546"/>
                  <a:pt x="10100687" y="5686439"/>
                </a:cubicBezTo>
                <a:cubicBezTo>
                  <a:pt x="10088075" y="5696091"/>
                  <a:pt x="10055046" y="5688864"/>
                  <a:pt x="10049381" y="5678195"/>
                </a:cubicBezTo>
                <a:cubicBezTo>
                  <a:pt x="10036475" y="5658066"/>
                  <a:pt x="10036475" y="5658066"/>
                  <a:pt x="10018765" y="5674120"/>
                </a:cubicBezTo>
                <a:cubicBezTo>
                  <a:pt x="10011154" y="5667444"/>
                  <a:pt x="10016253" y="5661039"/>
                  <a:pt x="10018567" y="5654266"/>
                </a:cubicBezTo>
                <a:cubicBezTo>
                  <a:pt x="10018939" y="5651483"/>
                  <a:pt x="10022829" y="5643504"/>
                  <a:pt x="10017264" y="5642764"/>
                </a:cubicBezTo>
                <a:cubicBezTo>
                  <a:pt x="9987854" y="5640265"/>
                  <a:pt x="9992289" y="5606865"/>
                  <a:pt x="9975861" y="5591932"/>
                </a:cubicBezTo>
                <a:cubicBezTo>
                  <a:pt x="9973446" y="5588778"/>
                  <a:pt x="9968250" y="5585253"/>
                  <a:pt x="9965837" y="5582099"/>
                </a:cubicBezTo>
                <a:cubicBezTo>
                  <a:pt x="9956747" y="5586557"/>
                  <a:pt x="9951007" y="5608452"/>
                  <a:pt x="9944973" y="5600568"/>
                </a:cubicBezTo>
                <a:cubicBezTo>
                  <a:pt x="9930121" y="5584429"/>
                  <a:pt x="9899135" y="5583139"/>
                  <a:pt x="9898841" y="5553358"/>
                </a:cubicBezTo>
                <a:cubicBezTo>
                  <a:pt x="9898916" y="5520793"/>
                  <a:pt x="9896208" y="5487857"/>
                  <a:pt x="9884780" y="5456594"/>
                </a:cubicBezTo>
                <a:cubicBezTo>
                  <a:pt x="9881528" y="5449079"/>
                  <a:pt x="9884214" y="5439524"/>
                  <a:pt x="9873081" y="5438043"/>
                </a:cubicBezTo>
                <a:cubicBezTo>
                  <a:pt x="9863154" y="5438138"/>
                  <a:pt x="9853696" y="5445377"/>
                  <a:pt x="9849435" y="5456140"/>
                </a:cubicBezTo>
                <a:cubicBezTo>
                  <a:pt x="9846009" y="5471264"/>
                  <a:pt x="9844163" y="5485181"/>
                  <a:pt x="9846305" y="5501046"/>
                </a:cubicBezTo>
                <a:cubicBezTo>
                  <a:pt x="9852165" y="5531568"/>
                  <a:pt x="9848100" y="5562185"/>
                  <a:pt x="9842458" y="5594010"/>
                </a:cubicBezTo>
                <a:cubicBezTo>
                  <a:pt x="9842087" y="5596793"/>
                  <a:pt x="9844133" y="5602730"/>
                  <a:pt x="9841349" y="5602360"/>
                </a:cubicBezTo>
                <a:cubicBezTo>
                  <a:pt x="9816497" y="5618882"/>
                  <a:pt x="9827456" y="5643000"/>
                  <a:pt x="9827651" y="5662855"/>
                </a:cubicBezTo>
                <a:cubicBezTo>
                  <a:pt x="9830578" y="5758136"/>
                  <a:pt x="9813653" y="5853608"/>
                  <a:pt x="9825299" y="5947217"/>
                </a:cubicBezTo>
                <a:cubicBezTo>
                  <a:pt x="9826605" y="5958722"/>
                  <a:pt x="9824287" y="5965495"/>
                  <a:pt x="9812786" y="5966796"/>
                </a:cubicBezTo>
                <a:cubicBezTo>
                  <a:pt x="9802860" y="5966893"/>
                  <a:pt x="9797663" y="5963368"/>
                  <a:pt x="9795988" y="5954647"/>
                </a:cubicBezTo>
                <a:cubicBezTo>
                  <a:pt x="9793009" y="5934422"/>
                  <a:pt x="9780940" y="5918653"/>
                  <a:pt x="9770079" y="5904461"/>
                </a:cubicBezTo>
                <a:cubicBezTo>
                  <a:pt x="9755597" y="5885538"/>
                  <a:pt x="9751040" y="5866522"/>
                  <a:pt x="9752420" y="5845461"/>
                </a:cubicBezTo>
                <a:cubicBezTo>
                  <a:pt x="9752225" y="5825606"/>
                  <a:pt x="9746461" y="5805012"/>
                  <a:pt x="9741905" y="5785994"/>
                </a:cubicBezTo>
                <a:cubicBezTo>
                  <a:pt x="9734097" y="5759460"/>
                  <a:pt x="9719443" y="5763175"/>
                  <a:pt x="9700057" y="5770511"/>
                </a:cubicBezTo>
                <a:cubicBezTo>
                  <a:pt x="9695327" y="5774130"/>
                  <a:pt x="9689021" y="5778957"/>
                  <a:pt x="9684195" y="5772649"/>
                </a:cubicBezTo>
                <a:cubicBezTo>
                  <a:pt x="9679367" y="5766342"/>
                  <a:pt x="9686880" y="5763092"/>
                  <a:pt x="9688826" y="5759102"/>
                </a:cubicBezTo>
                <a:cubicBezTo>
                  <a:pt x="9695033" y="5744348"/>
                  <a:pt x="9690107" y="5728114"/>
                  <a:pt x="9682867" y="5718654"/>
                </a:cubicBezTo>
                <a:cubicBezTo>
                  <a:pt x="9671636" y="5707244"/>
                  <a:pt x="9659860" y="5721256"/>
                  <a:pt x="9653185" y="5728866"/>
                </a:cubicBezTo>
                <a:cubicBezTo>
                  <a:pt x="9639835" y="5744086"/>
                  <a:pt x="9632051" y="5760046"/>
                  <a:pt x="9637813" y="5780640"/>
                </a:cubicBezTo>
                <a:cubicBezTo>
                  <a:pt x="9638651" y="5785000"/>
                  <a:pt x="9641902" y="5792514"/>
                  <a:pt x="9635596" y="5797341"/>
                </a:cubicBezTo>
                <a:cubicBezTo>
                  <a:pt x="9630867" y="5800960"/>
                  <a:pt x="9626039" y="5794652"/>
                  <a:pt x="9623626" y="5791498"/>
                </a:cubicBezTo>
                <a:cubicBezTo>
                  <a:pt x="9616015" y="5784821"/>
                  <a:pt x="9611286" y="5788440"/>
                  <a:pt x="9606187" y="5794843"/>
                </a:cubicBezTo>
                <a:cubicBezTo>
                  <a:pt x="9588205" y="5823608"/>
                  <a:pt x="9571799" y="5851169"/>
                  <a:pt x="9575345" y="5888465"/>
                </a:cubicBezTo>
                <a:cubicBezTo>
                  <a:pt x="9575811" y="5895608"/>
                  <a:pt x="9575386" y="5902810"/>
                  <a:pt x="9574403" y="5910049"/>
                </a:cubicBezTo>
                <a:lnTo>
                  <a:pt x="9571178" y="5926442"/>
                </a:lnTo>
                <a:lnTo>
                  <a:pt x="9570871" y="5984905"/>
                </a:lnTo>
                <a:cubicBezTo>
                  <a:pt x="9576859" y="5989260"/>
                  <a:pt x="9576859" y="5989260"/>
                  <a:pt x="9576859" y="5989260"/>
                </a:cubicBezTo>
                <a:cubicBezTo>
                  <a:pt x="9576859" y="5989260"/>
                  <a:pt x="9572503" y="5995252"/>
                  <a:pt x="9572503" y="5995252"/>
                </a:cubicBezTo>
                <a:cubicBezTo>
                  <a:pt x="9578491" y="5999606"/>
                  <a:pt x="9575769" y="6015943"/>
                  <a:pt x="9575769" y="6015943"/>
                </a:cubicBezTo>
                <a:cubicBezTo>
                  <a:pt x="9577401" y="6026289"/>
                  <a:pt x="9571413" y="6021933"/>
                  <a:pt x="9569779" y="6011588"/>
                </a:cubicBezTo>
                <a:lnTo>
                  <a:pt x="9567439" y="6009317"/>
                </a:lnTo>
                <a:lnTo>
                  <a:pt x="9568146" y="6001244"/>
                </a:lnTo>
                <a:cubicBezTo>
                  <a:pt x="9565969" y="6004239"/>
                  <a:pt x="9564880" y="6005737"/>
                  <a:pt x="9565085" y="6007028"/>
                </a:cubicBezTo>
                <a:lnTo>
                  <a:pt x="9567439" y="6009317"/>
                </a:lnTo>
                <a:lnTo>
                  <a:pt x="9566461" y="6020481"/>
                </a:lnTo>
                <a:cubicBezTo>
                  <a:pt x="9567530" y="6041436"/>
                  <a:pt x="9574266" y="6065224"/>
                  <a:pt x="9563239" y="6070944"/>
                </a:cubicBezTo>
                <a:cubicBezTo>
                  <a:pt x="9548954" y="6005605"/>
                  <a:pt x="9520270" y="5981312"/>
                  <a:pt x="9506825" y="5930751"/>
                </a:cubicBezTo>
                <a:lnTo>
                  <a:pt x="9502145" y="5906291"/>
                </a:lnTo>
                <a:lnTo>
                  <a:pt x="9490736" y="5885704"/>
                </a:lnTo>
                <a:cubicBezTo>
                  <a:pt x="9479406" y="5864369"/>
                  <a:pt x="9469653" y="5841825"/>
                  <a:pt x="9463052" y="5816872"/>
                </a:cubicBezTo>
                <a:cubicBezTo>
                  <a:pt x="9440514" y="5826618"/>
                  <a:pt x="9429947" y="5842207"/>
                  <a:pt x="9432558" y="5865216"/>
                </a:cubicBezTo>
                <a:cubicBezTo>
                  <a:pt x="9434330" y="5883864"/>
                  <a:pt x="9425980" y="5882752"/>
                  <a:pt x="9412804" y="5875334"/>
                </a:cubicBezTo>
                <a:cubicBezTo>
                  <a:pt x="9398049" y="5869122"/>
                  <a:pt x="9395908" y="5853256"/>
                  <a:pt x="9387460" y="5842219"/>
                </a:cubicBezTo>
                <a:cubicBezTo>
                  <a:pt x="9378173" y="5826821"/>
                  <a:pt x="9370465" y="5810216"/>
                  <a:pt x="9361179" y="5794818"/>
                </a:cubicBezTo>
                <a:cubicBezTo>
                  <a:pt x="9357559" y="5790086"/>
                  <a:pt x="9355884" y="5781367"/>
                  <a:pt x="9349946" y="5783409"/>
                </a:cubicBezTo>
                <a:cubicBezTo>
                  <a:pt x="9341228" y="5785083"/>
                  <a:pt x="9340120" y="5793432"/>
                  <a:pt x="9339381" y="5798998"/>
                </a:cubicBezTo>
                <a:cubicBezTo>
                  <a:pt x="9338641" y="5804565"/>
                  <a:pt x="9339109" y="5811710"/>
                  <a:pt x="9338370" y="5817274"/>
                </a:cubicBezTo>
                <a:cubicBezTo>
                  <a:pt x="9338023" y="5862552"/>
                  <a:pt x="9337306" y="5910610"/>
                  <a:pt x="9334177" y="5955515"/>
                </a:cubicBezTo>
                <a:cubicBezTo>
                  <a:pt x="9331589" y="5974998"/>
                  <a:pt x="9323436" y="5993743"/>
                  <a:pt x="9297648" y="5995975"/>
                </a:cubicBezTo>
                <a:cubicBezTo>
                  <a:pt x="9287722" y="5996071"/>
                  <a:pt x="9281045" y="6003681"/>
                  <a:pt x="9277153" y="6011661"/>
                </a:cubicBezTo>
                <a:cubicBezTo>
                  <a:pt x="9276783" y="6014443"/>
                  <a:pt x="9274838" y="6018433"/>
                  <a:pt x="9274468" y="6021218"/>
                </a:cubicBezTo>
                <a:cubicBezTo>
                  <a:pt x="9263433" y="6029663"/>
                  <a:pt x="9250451" y="6042099"/>
                  <a:pt x="9236904" y="6037465"/>
                </a:cubicBezTo>
                <a:cubicBezTo>
                  <a:pt x="9223357" y="6032829"/>
                  <a:pt x="9223999" y="6017334"/>
                  <a:pt x="9227053" y="6004995"/>
                </a:cubicBezTo>
                <a:cubicBezTo>
                  <a:pt x="9232966" y="5960459"/>
                  <a:pt x="9231737" y="5916391"/>
                  <a:pt x="9219375" y="5870841"/>
                </a:cubicBezTo>
                <a:cubicBezTo>
                  <a:pt x="9216863" y="5857760"/>
                  <a:pt x="9210089" y="5855442"/>
                  <a:pt x="9198956" y="5853960"/>
                </a:cubicBezTo>
                <a:cubicBezTo>
                  <a:pt x="9185039" y="5852109"/>
                  <a:pt x="9186345" y="5863613"/>
                  <a:pt x="9185236" y="5871963"/>
                </a:cubicBezTo>
                <a:cubicBezTo>
                  <a:pt x="9182649" y="5891446"/>
                  <a:pt x="9180061" y="5910931"/>
                  <a:pt x="9176267" y="5928837"/>
                </a:cubicBezTo>
                <a:cubicBezTo>
                  <a:pt x="9173582" y="5938394"/>
                  <a:pt x="9168113" y="5947581"/>
                  <a:pt x="9157351" y="5943316"/>
                </a:cubicBezTo>
                <a:cubicBezTo>
                  <a:pt x="9146586" y="5939051"/>
                  <a:pt x="9157621" y="5930606"/>
                  <a:pt x="9158730" y="5922256"/>
                </a:cubicBezTo>
                <a:cubicBezTo>
                  <a:pt x="9160676" y="5918266"/>
                  <a:pt x="9161415" y="5912700"/>
                  <a:pt x="9163361" y="5908709"/>
                </a:cubicBezTo>
                <a:cubicBezTo>
                  <a:pt x="9169741" y="5871319"/>
                  <a:pt x="9168535" y="5869742"/>
                  <a:pt x="9131343" y="5883202"/>
                </a:cubicBezTo>
                <a:cubicBezTo>
                  <a:pt x="9121047" y="5886083"/>
                  <a:pt x="9120209" y="5881722"/>
                  <a:pt x="9115381" y="5875414"/>
                </a:cubicBezTo>
                <a:cubicBezTo>
                  <a:pt x="9097179" y="5841834"/>
                  <a:pt x="9084546" y="5808995"/>
                  <a:pt x="9098439" y="5768355"/>
                </a:cubicBezTo>
                <a:cubicBezTo>
                  <a:pt x="9109179" y="5730127"/>
                  <a:pt x="9109993" y="5691996"/>
                  <a:pt x="9105243" y="5653123"/>
                </a:cubicBezTo>
                <a:cubicBezTo>
                  <a:pt x="9100860" y="5611468"/>
                  <a:pt x="9113545" y="5569251"/>
                  <a:pt x="9100814" y="5526483"/>
                </a:cubicBezTo>
                <a:cubicBezTo>
                  <a:pt x="9098769" y="5520547"/>
                  <a:pt x="9101086" y="5513773"/>
                  <a:pt x="9103031" y="5509783"/>
                </a:cubicBezTo>
                <a:cubicBezTo>
                  <a:pt x="9122665" y="5447245"/>
                  <a:pt x="9124024" y="5383693"/>
                  <a:pt x="9122597" y="5319772"/>
                </a:cubicBezTo>
                <a:cubicBezTo>
                  <a:pt x="9122867" y="5307060"/>
                  <a:pt x="9123509" y="5291565"/>
                  <a:pt x="9106809" y="5289345"/>
                </a:cubicBezTo>
                <a:cubicBezTo>
                  <a:pt x="9088903" y="5285544"/>
                  <a:pt x="9085478" y="5300669"/>
                  <a:pt x="9082055" y="5315792"/>
                </a:cubicBezTo>
                <a:cubicBezTo>
                  <a:pt x="9078260" y="5333699"/>
                  <a:pt x="9072379" y="5351328"/>
                  <a:pt x="9069234" y="5369676"/>
                </a:cubicBezTo>
                <a:lnTo>
                  <a:pt x="9068839" y="5375091"/>
                </a:lnTo>
                <a:lnTo>
                  <a:pt x="9070106" y="5378241"/>
                </a:lnTo>
                <a:lnTo>
                  <a:pt x="9068859" y="5406786"/>
                </a:lnTo>
                <a:lnTo>
                  <a:pt x="9072837" y="5427870"/>
                </a:lnTo>
                <a:cubicBezTo>
                  <a:pt x="9076507" y="5437563"/>
                  <a:pt x="9075096" y="5445520"/>
                  <a:pt x="9069881" y="5450137"/>
                </a:cubicBezTo>
                <a:lnTo>
                  <a:pt x="9066789" y="5451378"/>
                </a:lnTo>
                <a:lnTo>
                  <a:pt x="9066348" y="5504301"/>
                </a:lnTo>
                <a:cubicBezTo>
                  <a:pt x="9063074" y="5541184"/>
                  <a:pt x="9059241" y="5567609"/>
                  <a:pt x="9046065" y="5615504"/>
                </a:cubicBezTo>
                <a:cubicBezTo>
                  <a:pt x="9035606" y="5616058"/>
                  <a:pt x="9039998" y="5600093"/>
                  <a:pt x="9029539" y="5600647"/>
                </a:cubicBezTo>
                <a:cubicBezTo>
                  <a:pt x="9022989" y="5674413"/>
                  <a:pt x="9025781" y="5726707"/>
                  <a:pt x="9018672" y="5790015"/>
                </a:cubicBezTo>
                <a:cubicBezTo>
                  <a:pt x="9022024" y="5852767"/>
                  <a:pt x="9014916" y="5916074"/>
                  <a:pt x="8998467" y="6000853"/>
                </a:cubicBezTo>
                <a:cubicBezTo>
                  <a:pt x="9001183" y="5953512"/>
                  <a:pt x="8986891" y="5980489"/>
                  <a:pt x="8972040" y="5997009"/>
                </a:cubicBezTo>
                <a:cubicBezTo>
                  <a:pt x="8967090" y="6002517"/>
                  <a:pt x="8967648" y="6012975"/>
                  <a:pt x="8962698" y="6018481"/>
                </a:cubicBezTo>
                <a:cubicBezTo>
                  <a:pt x="8962698" y="6018481"/>
                  <a:pt x="8957189" y="6013530"/>
                  <a:pt x="8956630" y="6003071"/>
                </a:cubicBezTo>
                <a:cubicBezTo>
                  <a:pt x="8956630" y="6003071"/>
                  <a:pt x="8956630" y="6003071"/>
                  <a:pt x="8956072" y="5992612"/>
                </a:cubicBezTo>
                <a:cubicBezTo>
                  <a:pt x="8957189" y="6013530"/>
                  <a:pt x="8940663" y="5998673"/>
                  <a:pt x="8949446" y="5966742"/>
                </a:cubicBezTo>
                <a:cubicBezTo>
                  <a:pt x="8949446" y="5966742"/>
                  <a:pt x="8949446" y="5966742"/>
                  <a:pt x="8959905" y="5966187"/>
                </a:cubicBezTo>
                <a:cubicBezTo>
                  <a:pt x="8964855" y="5960682"/>
                  <a:pt x="8964297" y="5950222"/>
                  <a:pt x="8964297" y="5950222"/>
                </a:cubicBezTo>
                <a:cubicBezTo>
                  <a:pt x="8974756" y="5949668"/>
                  <a:pt x="8969805" y="5955174"/>
                  <a:pt x="8970364" y="5965633"/>
                </a:cubicBezTo>
                <a:cubicBezTo>
                  <a:pt x="8970364" y="5965633"/>
                  <a:pt x="8970364" y="5965633"/>
                  <a:pt x="8970923" y="5976091"/>
                </a:cubicBezTo>
                <a:cubicBezTo>
                  <a:pt x="8984657" y="5938654"/>
                  <a:pt x="8991207" y="5864889"/>
                  <a:pt x="8980189" y="5854985"/>
                </a:cubicBezTo>
                <a:cubicBezTo>
                  <a:pt x="8986737" y="5781218"/>
                  <a:pt x="9009255" y="5711850"/>
                  <a:pt x="8996563" y="5670569"/>
                </a:cubicBezTo>
                <a:cubicBezTo>
                  <a:pt x="8999279" y="5623227"/>
                  <a:pt x="9010855" y="5643592"/>
                  <a:pt x="9019638" y="5611660"/>
                </a:cubicBezTo>
                <a:cubicBezTo>
                  <a:pt x="9022355" y="5564317"/>
                  <a:pt x="9006945" y="5570380"/>
                  <a:pt x="9005269" y="5539003"/>
                </a:cubicBezTo>
                <a:cubicBezTo>
                  <a:pt x="9009801" y="5525652"/>
                  <a:pt x="9013060" y="5513024"/>
                  <a:pt x="9015373" y="5501103"/>
                </a:cubicBezTo>
                <a:lnTo>
                  <a:pt x="9017033" y="5488496"/>
                </a:lnTo>
                <a:lnTo>
                  <a:pt x="8994343" y="5581715"/>
                </a:lnTo>
                <a:cubicBezTo>
                  <a:pt x="8985689" y="5620220"/>
                  <a:pt x="8978428" y="5658911"/>
                  <a:pt x="8974645" y="5698064"/>
                </a:cubicBezTo>
                <a:cubicBezTo>
                  <a:pt x="8971049" y="5735824"/>
                  <a:pt x="8965035" y="5770433"/>
                  <a:pt x="8930723" y="5794193"/>
                </a:cubicBezTo>
                <a:cubicBezTo>
                  <a:pt x="8924418" y="5799018"/>
                  <a:pt x="8920526" y="5806999"/>
                  <a:pt x="8920623" y="5816925"/>
                </a:cubicBezTo>
                <a:cubicBezTo>
                  <a:pt x="8922593" y="5855428"/>
                  <a:pt x="8905448" y="5888554"/>
                  <a:pt x="8892293" y="5923627"/>
                </a:cubicBezTo>
                <a:cubicBezTo>
                  <a:pt x="8883400" y="5947937"/>
                  <a:pt x="8876085" y="5971040"/>
                  <a:pt x="8868768" y="5994145"/>
                </a:cubicBezTo>
                <a:cubicBezTo>
                  <a:pt x="8864506" y="6004907"/>
                  <a:pt x="8858669" y="6016876"/>
                  <a:pt x="8846795" y="6020963"/>
                </a:cubicBezTo>
                <a:cubicBezTo>
                  <a:pt x="8833717" y="6023471"/>
                  <a:pt x="8820636" y="6025980"/>
                  <a:pt x="8820810" y="6003342"/>
                </a:cubicBezTo>
                <a:cubicBezTo>
                  <a:pt x="8824039" y="5968364"/>
                  <a:pt x="8809828" y="5936731"/>
                  <a:pt x="8803869" y="5896282"/>
                </a:cubicBezTo>
                <a:cubicBezTo>
                  <a:pt x="8782365" y="5930243"/>
                  <a:pt x="8760393" y="5957063"/>
                  <a:pt x="8759947" y="5992412"/>
                </a:cubicBezTo>
                <a:cubicBezTo>
                  <a:pt x="8760414" y="5999555"/>
                  <a:pt x="8758100" y="6006328"/>
                  <a:pt x="8750587" y="6009577"/>
                </a:cubicBezTo>
                <a:cubicBezTo>
                  <a:pt x="8741866" y="6011249"/>
                  <a:pt x="8741399" y="6004105"/>
                  <a:pt x="8739355" y="5998169"/>
                </a:cubicBezTo>
                <a:cubicBezTo>
                  <a:pt x="8734897" y="5989078"/>
                  <a:pt x="8726547" y="5987966"/>
                  <a:pt x="8719035" y="5991216"/>
                </a:cubicBezTo>
                <a:cubicBezTo>
                  <a:pt x="8707163" y="5995301"/>
                  <a:pt x="8710044" y="6005600"/>
                  <a:pt x="8714871" y="6011907"/>
                </a:cubicBezTo>
                <a:cubicBezTo>
                  <a:pt x="8724526" y="6024521"/>
                  <a:pt x="8719058" y="6033708"/>
                  <a:pt x="8709599" y="6040947"/>
                </a:cubicBezTo>
                <a:cubicBezTo>
                  <a:pt x="8698195" y="6052176"/>
                  <a:pt x="8681963" y="6057097"/>
                  <a:pt x="8671937" y="6047266"/>
                </a:cubicBezTo>
                <a:cubicBezTo>
                  <a:pt x="8663489" y="6036228"/>
                  <a:pt x="8677308" y="6028153"/>
                  <a:pt x="8685560" y="6019336"/>
                </a:cubicBezTo>
                <a:cubicBezTo>
                  <a:pt x="8688712" y="6016923"/>
                  <a:pt x="8689083" y="6014140"/>
                  <a:pt x="8693811" y="6010520"/>
                </a:cubicBezTo>
                <a:cubicBezTo>
                  <a:pt x="8683419" y="6003473"/>
                  <a:pt x="8679156" y="6014235"/>
                  <a:pt x="8672014" y="6014701"/>
                </a:cubicBezTo>
                <a:cubicBezTo>
                  <a:pt x="8660510" y="6016002"/>
                  <a:pt x="8649005" y="6017306"/>
                  <a:pt x="8655585" y="5999770"/>
                </a:cubicBezTo>
                <a:cubicBezTo>
                  <a:pt x="8657899" y="5992996"/>
                  <a:pt x="8659477" y="5991789"/>
                  <a:pt x="8653073" y="5986687"/>
                </a:cubicBezTo>
                <a:cubicBezTo>
                  <a:pt x="8631817" y="5965447"/>
                  <a:pt x="8619649" y="5939751"/>
                  <a:pt x="8610266" y="5914427"/>
                </a:cubicBezTo>
                <a:cubicBezTo>
                  <a:pt x="8601253" y="5886316"/>
                  <a:pt x="8592239" y="5858208"/>
                  <a:pt x="8574136" y="5834554"/>
                </a:cubicBezTo>
                <a:cubicBezTo>
                  <a:pt x="8570516" y="5829823"/>
                  <a:pt x="8566058" y="5820734"/>
                  <a:pt x="8566797" y="5815166"/>
                </a:cubicBezTo>
                <a:cubicBezTo>
                  <a:pt x="8574483" y="5789280"/>
                  <a:pt x="8555271" y="5773976"/>
                  <a:pt x="8542831" y="5760992"/>
                </a:cubicBezTo>
                <a:cubicBezTo>
                  <a:pt x="8536797" y="5753107"/>
                  <a:pt x="8521577" y="5739751"/>
                  <a:pt x="8512020" y="5737062"/>
                </a:cubicBezTo>
                <a:cubicBezTo>
                  <a:pt x="8492535" y="5734469"/>
                  <a:pt x="8495222" y="5724913"/>
                  <a:pt x="8495492" y="5712203"/>
                </a:cubicBezTo>
                <a:cubicBezTo>
                  <a:pt x="8496603" y="5703854"/>
                  <a:pt x="8498917" y="5697080"/>
                  <a:pt x="8486209" y="5696804"/>
                </a:cubicBezTo>
                <a:cubicBezTo>
                  <a:pt x="8483424" y="5696434"/>
                  <a:pt x="8482217" y="5694857"/>
                  <a:pt x="8479434" y="5694487"/>
                </a:cubicBezTo>
                <a:cubicBezTo>
                  <a:pt x="8485272" y="5682516"/>
                  <a:pt x="8479842" y="5675421"/>
                  <a:pt x="8473275" y="5668883"/>
                </a:cubicBezTo>
                <a:lnTo>
                  <a:pt x="8468462" y="5663817"/>
                </a:lnTo>
                <a:lnTo>
                  <a:pt x="8462779" y="5686628"/>
                </a:lnTo>
                <a:cubicBezTo>
                  <a:pt x="8461903" y="5695654"/>
                  <a:pt x="8462864" y="5704867"/>
                  <a:pt x="8467155" y="5714387"/>
                </a:cubicBezTo>
                <a:cubicBezTo>
                  <a:pt x="8467769" y="5717237"/>
                  <a:pt x="8467265" y="5721825"/>
                  <a:pt x="8464412" y="5722439"/>
                </a:cubicBezTo>
                <a:cubicBezTo>
                  <a:pt x="8445682" y="5732453"/>
                  <a:pt x="8451719" y="5753533"/>
                  <a:pt x="8446239" y="5769639"/>
                </a:cubicBezTo>
                <a:cubicBezTo>
                  <a:pt x="8443499" y="5777693"/>
                  <a:pt x="8443105" y="5789715"/>
                  <a:pt x="8436172" y="5785244"/>
                </a:cubicBezTo>
                <a:cubicBezTo>
                  <a:pt x="8423426" y="5774565"/>
                  <a:pt x="8403575" y="5786311"/>
                  <a:pt x="8395301" y="5768699"/>
                </a:cubicBezTo>
                <a:cubicBezTo>
                  <a:pt x="8395805" y="5764112"/>
                  <a:pt x="8396309" y="5759527"/>
                  <a:pt x="8400892" y="5760029"/>
                </a:cubicBezTo>
                <a:cubicBezTo>
                  <a:pt x="8427284" y="5764778"/>
                  <a:pt x="8417277" y="5746046"/>
                  <a:pt x="8414817" y="5734639"/>
                </a:cubicBezTo>
                <a:cubicBezTo>
                  <a:pt x="8412357" y="5723233"/>
                  <a:pt x="8415713" y="5718030"/>
                  <a:pt x="8424771" y="5711599"/>
                </a:cubicBezTo>
                <a:cubicBezTo>
                  <a:pt x="8436066" y="5701699"/>
                  <a:pt x="8433274" y="5667980"/>
                  <a:pt x="8418903" y="5663621"/>
                </a:cubicBezTo>
                <a:cubicBezTo>
                  <a:pt x="8410853" y="5660882"/>
                  <a:pt x="8396483" y="5656522"/>
                  <a:pt x="8399054" y="5675367"/>
                </a:cubicBezTo>
                <a:cubicBezTo>
                  <a:pt x="8401513" y="5686775"/>
                  <a:pt x="8393573" y="5691474"/>
                  <a:pt x="8386249" y="5699024"/>
                </a:cubicBezTo>
                <a:cubicBezTo>
                  <a:pt x="8369361" y="5717591"/>
                  <a:pt x="8366339" y="5745105"/>
                  <a:pt x="8356385" y="5768145"/>
                </a:cubicBezTo>
                <a:cubicBezTo>
                  <a:pt x="8351410" y="5779667"/>
                  <a:pt x="8369244" y="5786262"/>
                  <a:pt x="8374555" y="5797054"/>
                </a:cubicBezTo>
                <a:cubicBezTo>
                  <a:pt x="8393341" y="5828812"/>
                  <a:pt x="8386127" y="5843800"/>
                  <a:pt x="8346707" y="5847835"/>
                </a:cubicBezTo>
                <a:cubicBezTo>
                  <a:pt x="8346707" y="5847835"/>
                  <a:pt x="8342737" y="5850184"/>
                  <a:pt x="8341003" y="5849066"/>
                </a:cubicBezTo>
                <a:cubicBezTo>
                  <a:pt x="8343463" y="5860472"/>
                  <a:pt x="8352018" y="5858626"/>
                  <a:pt x="8357721" y="5857393"/>
                </a:cubicBezTo>
                <a:cubicBezTo>
                  <a:pt x="8368010" y="5856665"/>
                  <a:pt x="8370973" y="5863487"/>
                  <a:pt x="8369966" y="5872658"/>
                </a:cubicBezTo>
                <a:cubicBezTo>
                  <a:pt x="8367840" y="5883563"/>
                  <a:pt x="8363478" y="5897934"/>
                  <a:pt x="8351960" y="5892960"/>
                </a:cubicBezTo>
                <a:cubicBezTo>
                  <a:pt x="8330657" y="5884128"/>
                  <a:pt x="8322829" y="5896264"/>
                  <a:pt x="8318465" y="5910638"/>
                </a:cubicBezTo>
                <a:cubicBezTo>
                  <a:pt x="8315837" y="5926128"/>
                  <a:pt x="8297610" y="5931554"/>
                  <a:pt x="8298950" y="5944696"/>
                </a:cubicBezTo>
                <a:cubicBezTo>
                  <a:pt x="8303588" y="5986970"/>
                  <a:pt x="8295087" y="6030590"/>
                  <a:pt x="8301459" y="6073983"/>
                </a:cubicBezTo>
                <a:cubicBezTo>
                  <a:pt x="8306881" y="6092212"/>
                  <a:pt x="8306600" y="6111671"/>
                  <a:pt x="8300001" y="6129511"/>
                </a:cubicBezTo>
                <a:cubicBezTo>
                  <a:pt x="8296758" y="6142149"/>
                  <a:pt x="8297595" y="6159875"/>
                  <a:pt x="8278137" y="6159599"/>
                </a:cubicBezTo>
                <a:cubicBezTo>
                  <a:pt x="8258678" y="6159324"/>
                  <a:pt x="8263545" y="6140366"/>
                  <a:pt x="8258234" y="6129575"/>
                </a:cubicBezTo>
                <a:cubicBezTo>
                  <a:pt x="8257619" y="6126723"/>
                  <a:pt x="8258738" y="6124989"/>
                  <a:pt x="8258123" y="6122137"/>
                </a:cubicBezTo>
                <a:cubicBezTo>
                  <a:pt x="8260810" y="6072313"/>
                  <a:pt x="8229780" y="6025289"/>
                  <a:pt x="8247341" y="5975238"/>
                </a:cubicBezTo>
                <a:cubicBezTo>
                  <a:pt x="8230289" y="5944597"/>
                  <a:pt x="8226377" y="5912610"/>
                  <a:pt x="8220732" y="5879508"/>
                </a:cubicBezTo>
                <a:cubicBezTo>
                  <a:pt x="8220116" y="5876656"/>
                  <a:pt x="8216651" y="5874420"/>
                  <a:pt x="8212066" y="5873918"/>
                </a:cubicBezTo>
                <a:cubicBezTo>
                  <a:pt x="8206362" y="5875149"/>
                  <a:pt x="8205858" y="5879734"/>
                  <a:pt x="8208207" y="5883704"/>
                </a:cubicBezTo>
                <a:cubicBezTo>
                  <a:pt x="8210667" y="5895112"/>
                  <a:pt x="8210273" y="5907135"/>
                  <a:pt x="8202950" y="5914684"/>
                </a:cubicBezTo>
                <a:cubicBezTo>
                  <a:pt x="8177507" y="5935100"/>
                  <a:pt x="8180189" y="5961382"/>
                  <a:pt x="8185724" y="5987048"/>
                </a:cubicBezTo>
                <a:cubicBezTo>
                  <a:pt x="8193324" y="6036144"/>
                  <a:pt x="8201540" y="6088092"/>
                  <a:pt x="8193150" y="6139150"/>
                </a:cubicBezTo>
                <a:cubicBezTo>
                  <a:pt x="8191024" y="6150054"/>
                  <a:pt x="8196335" y="6160845"/>
                  <a:pt x="8201645" y="6171636"/>
                </a:cubicBezTo>
                <a:cubicBezTo>
                  <a:pt x="8219424" y="6212566"/>
                  <a:pt x="8218360" y="6256073"/>
                  <a:pt x="8217293" y="6299579"/>
                </a:cubicBezTo>
                <a:cubicBezTo>
                  <a:pt x="8218243" y="6324742"/>
                  <a:pt x="8198393" y="6336490"/>
                  <a:pt x="8173735" y="6332859"/>
                </a:cubicBezTo>
                <a:cubicBezTo>
                  <a:pt x="8166299" y="6332971"/>
                  <a:pt x="8165795" y="6337558"/>
                  <a:pt x="8160707" y="6341641"/>
                </a:cubicBezTo>
                <a:cubicBezTo>
                  <a:pt x="8146671" y="6359594"/>
                  <a:pt x="8137501" y="6358589"/>
                  <a:pt x="8126881" y="6337006"/>
                </a:cubicBezTo>
                <a:cubicBezTo>
                  <a:pt x="8122687" y="6324480"/>
                  <a:pt x="8118494" y="6311955"/>
                  <a:pt x="8115419" y="6297697"/>
                </a:cubicBezTo>
                <a:cubicBezTo>
                  <a:pt x="8112849" y="6278852"/>
                  <a:pt x="8095404" y="6260233"/>
                  <a:pt x="8119727" y="6241552"/>
                </a:cubicBezTo>
                <a:cubicBezTo>
                  <a:pt x="8124818" y="6237468"/>
                  <a:pt x="8121238" y="6227796"/>
                  <a:pt x="8113802" y="6227908"/>
                </a:cubicBezTo>
                <a:cubicBezTo>
                  <a:pt x="8082323" y="6227244"/>
                  <a:pt x="8095745" y="6206438"/>
                  <a:pt x="8098988" y="6193800"/>
                </a:cubicBezTo>
                <a:cubicBezTo>
                  <a:pt x="8103964" y="6182279"/>
                  <a:pt x="8102734" y="6176576"/>
                  <a:pt x="8098543" y="6164051"/>
                </a:cubicBezTo>
                <a:cubicBezTo>
                  <a:pt x="8084845" y="6128209"/>
                  <a:pt x="8065447" y="6093598"/>
                  <a:pt x="8064889" y="6056410"/>
                </a:cubicBezTo>
                <a:cubicBezTo>
                  <a:pt x="8060644" y="6002113"/>
                  <a:pt x="8039288" y="5951511"/>
                  <a:pt x="8026487" y="5899060"/>
                </a:cubicBezTo>
                <a:cubicBezTo>
                  <a:pt x="8020953" y="5873394"/>
                  <a:pt x="8012569" y="5848343"/>
                  <a:pt x="8004183" y="5823292"/>
                </a:cubicBezTo>
                <a:cubicBezTo>
                  <a:pt x="8001835" y="5819323"/>
                  <a:pt x="8004575" y="5811271"/>
                  <a:pt x="7992051" y="5815465"/>
                </a:cubicBezTo>
                <a:cubicBezTo>
                  <a:pt x="7964764" y="5827326"/>
                  <a:pt x="7952630" y="5819500"/>
                  <a:pt x="7951067" y="5791484"/>
                </a:cubicBezTo>
                <a:cubicBezTo>
                  <a:pt x="7950229" y="5773757"/>
                  <a:pt x="7944918" y="5762966"/>
                  <a:pt x="7926578" y="5760957"/>
                </a:cubicBezTo>
                <a:cubicBezTo>
                  <a:pt x="7918528" y="5758217"/>
                  <a:pt x="7909357" y="5757213"/>
                  <a:pt x="7909750" y="5745191"/>
                </a:cubicBezTo>
                <a:cubicBezTo>
                  <a:pt x="7910311" y="5706269"/>
                  <a:pt x="7888676" y="5675126"/>
                  <a:pt x="7876711" y="5640402"/>
                </a:cubicBezTo>
                <a:cubicBezTo>
                  <a:pt x="7874253" y="5628995"/>
                  <a:pt x="7867823" y="5619937"/>
                  <a:pt x="7880852" y="5611156"/>
                </a:cubicBezTo>
                <a:cubicBezTo>
                  <a:pt x="7890524" y="5607575"/>
                  <a:pt x="7884095" y="5598516"/>
                  <a:pt x="7880014" y="5593429"/>
                </a:cubicBezTo>
                <a:cubicBezTo>
                  <a:pt x="7875317" y="5585488"/>
                  <a:pt x="7868385" y="5581018"/>
                  <a:pt x="7856978" y="5583479"/>
                </a:cubicBezTo>
                <a:cubicBezTo>
                  <a:pt x="7854126" y="5584096"/>
                  <a:pt x="7846186" y="5588795"/>
                  <a:pt x="7847920" y="5589912"/>
                </a:cubicBezTo>
                <a:cubicBezTo>
                  <a:pt x="7864246" y="5610265"/>
                  <a:pt x="7840425" y="5624359"/>
                  <a:pt x="7842995" y="5643205"/>
                </a:cubicBezTo>
                <a:cubicBezTo>
                  <a:pt x="7851603" y="5683129"/>
                  <a:pt x="7849925" y="5723783"/>
                  <a:pt x="7845392" y="5765053"/>
                </a:cubicBezTo>
                <a:cubicBezTo>
                  <a:pt x="7842763" y="5780544"/>
                  <a:pt x="7845224" y="5791951"/>
                  <a:pt x="7865798" y="5790493"/>
                </a:cubicBezTo>
                <a:cubicBezTo>
                  <a:pt x="7871503" y="5789263"/>
                  <a:pt x="7880057" y="5787415"/>
                  <a:pt x="7880784" y="5797704"/>
                </a:cubicBezTo>
                <a:cubicBezTo>
                  <a:pt x="7882014" y="5803408"/>
                  <a:pt x="7876924" y="5807490"/>
                  <a:pt x="7871221" y="5808723"/>
                </a:cubicBezTo>
                <a:cubicBezTo>
                  <a:pt x="7855230" y="5810682"/>
                  <a:pt x="7855342" y="5818119"/>
                  <a:pt x="7858415" y="5832378"/>
                </a:cubicBezTo>
                <a:cubicBezTo>
                  <a:pt x="7862104" y="5849490"/>
                  <a:pt x="7865794" y="5866600"/>
                  <a:pt x="7880274" y="5878397"/>
                </a:cubicBezTo>
                <a:cubicBezTo>
                  <a:pt x="7884356" y="5883484"/>
                  <a:pt x="7893023" y="5889075"/>
                  <a:pt x="7888549" y="5896009"/>
                </a:cubicBezTo>
                <a:cubicBezTo>
                  <a:pt x="7876247" y="5915080"/>
                  <a:pt x="7886255" y="5933811"/>
                  <a:pt x="7888824" y="5952656"/>
                </a:cubicBezTo>
                <a:cubicBezTo>
                  <a:pt x="7889773" y="5977822"/>
                  <a:pt x="7869531" y="6001591"/>
                  <a:pt x="7847222" y="6001930"/>
                </a:cubicBezTo>
                <a:cubicBezTo>
                  <a:pt x="7834082" y="6003274"/>
                  <a:pt x="7828490" y="6011943"/>
                  <a:pt x="7817083" y="6014406"/>
                </a:cubicBezTo>
                <a:cubicBezTo>
                  <a:pt x="7813507" y="6004732"/>
                  <a:pt x="7811661" y="5996177"/>
                  <a:pt x="7805846" y="5989970"/>
                </a:cubicBezTo>
                <a:cubicBezTo>
                  <a:pt x="7771966" y="5943565"/>
                  <a:pt x="7778512" y="5883952"/>
                  <a:pt x="7758890" y="5834466"/>
                </a:cubicBezTo>
                <a:cubicBezTo>
                  <a:pt x="7744074" y="5800359"/>
                  <a:pt x="7751458" y="5758472"/>
                  <a:pt x="7722385" y="5727442"/>
                </a:cubicBezTo>
                <a:cubicBezTo>
                  <a:pt x="7720037" y="5723472"/>
                  <a:pt x="7717073" y="5716652"/>
                  <a:pt x="7722162" y="5712569"/>
                </a:cubicBezTo>
                <a:cubicBezTo>
                  <a:pt x="7739161" y="5701437"/>
                  <a:pt x="7725909" y="5695344"/>
                  <a:pt x="7718361" y="5688020"/>
                </a:cubicBezTo>
                <a:cubicBezTo>
                  <a:pt x="7713161" y="5684665"/>
                  <a:pt x="7706228" y="5680193"/>
                  <a:pt x="7704999" y="5674488"/>
                </a:cubicBezTo>
                <a:cubicBezTo>
                  <a:pt x="7702710" y="5636184"/>
                  <a:pt x="7676488" y="5604539"/>
                  <a:pt x="7674198" y="5566233"/>
                </a:cubicBezTo>
                <a:cubicBezTo>
                  <a:pt x="7672019" y="5535366"/>
                  <a:pt x="7650494" y="5511662"/>
                  <a:pt x="7655138" y="5477829"/>
                </a:cubicBezTo>
                <a:cubicBezTo>
                  <a:pt x="7655530" y="5465806"/>
                  <a:pt x="7638087" y="5447188"/>
                  <a:pt x="7633782" y="5427225"/>
                </a:cubicBezTo>
                <a:cubicBezTo>
                  <a:pt x="7628974" y="5411848"/>
                  <a:pt x="7610634" y="5409839"/>
                  <a:pt x="7597494" y="5411183"/>
                </a:cubicBezTo>
                <a:cubicBezTo>
                  <a:pt x="7582623" y="5411409"/>
                  <a:pt x="7587429" y="5426786"/>
                  <a:pt x="7584689" y="5434839"/>
                </a:cubicBezTo>
                <a:cubicBezTo>
                  <a:pt x="7580942" y="5452063"/>
                  <a:pt x="7589720" y="5465091"/>
                  <a:pt x="7594526" y="5480467"/>
                </a:cubicBezTo>
                <a:cubicBezTo>
                  <a:pt x="7587705" y="5483433"/>
                  <a:pt x="7568640" y="5471133"/>
                  <a:pt x="7580995" y="5493835"/>
                </a:cubicBezTo>
                <a:cubicBezTo>
                  <a:pt x="7587424" y="5502894"/>
                  <a:pt x="7585802" y="5509212"/>
                  <a:pt x="7572663" y="5510557"/>
                </a:cubicBezTo>
                <a:cubicBezTo>
                  <a:pt x="7566961" y="5511788"/>
                  <a:pt x="7561256" y="5513019"/>
                  <a:pt x="7563101" y="5521575"/>
                </a:cubicBezTo>
                <a:cubicBezTo>
                  <a:pt x="7563212" y="5529012"/>
                  <a:pt x="7570649" y="5528898"/>
                  <a:pt x="7576967" y="5530521"/>
                </a:cubicBezTo>
                <a:cubicBezTo>
                  <a:pt x="7596426" y="5530796"/>
                  <a:pt x="7606935" y="5544942"/>
                  <a:pt x="7598604" y="5561663"/>
                </a:cubicBezTo>
                <a:cubicBezTo>
                  <a:pt x="7593012" y="5570332"/>
                  <a:pt x="7593123" y="5577769"/>
                  <a:pt x="7598938" y="5583975"/>
                </a:cubicBezTo>
                <a:cubicBezTo>
                  <a:pt x="7622810" y="5611651"/>
                  <a:pt x="7629070" y="5647606"/>
                  <a:pt x="7646123" y="5678247"/>
                </a:cubicBezTo>
                <a:cubicBezTo>
                  <a:pt x="7660825" y="5704918"/>
                  <a:pt x="7642316" y="5729806"/>
                  <a:pt x="7611340" y="5724555"/>
                </a:cubicBezTo>
                <a:cubicBezTo>
                  <a:pt x="7605023" y="5722934"/>
                  <a:pt x="7601052" y="5725285"/>
                  <a:pt x="7597697" y="5730485"/>
                </a:cubicBezTo>
                <a:cubicBezTo>
                  <a:pt x="7586404" y="5740384"/>
                  <a:pt x="7579470" y="5735913"/>
                  <a:pt x="7572425" y="5724002"/>
                </a:cubicBezTo>
                <a:cubicBezTo>
                  <a:pt x="7553025" y="5689392"/>
                  <a:pt x="7541566" y="5650083"/>
                  <a:pt x="7530106" y="5610774"/>
                </a:cubicBezTo>
                <a:cubicBezTo>
                  <a:pt x="7526417" y="5593663"/>
                  <a:pt x="7519875" y="5577167"/>
                  <a:pt x="7499300" y="5578626"/>
                </a:cubicBezTo>
                <a:cubicBezTo>
                  <a:pt x="7483308" y="5580585"/>
                  <a:pt x="7483028" y="5600046"/>
                  <a:pt x="7481518" y="5613802"/>
                </a:cubicBezTo>
                <a:cubicBezTo>
                  <a:pt x="7481851" y="5636114"/>
                  <a:pt x="7472289" y="5647131"/>
                  <a:pt x="7451209" y="5653175"/>
                </a:cubicBezTo>
                <a:cubicBezTo>
                  <a:pt x="7438685" y="5657372"/>
                  <a:pt x="7421575" y="5661065"/>
                  <a:pt x="7416597" y="5672587"/>
                </a:cubicBezTo>
                <a:cubicBezTo>
                  <a:pt x="7407369" y="5705914"/>
                  <a:pt x="7378854" y="5712072"/>
                  <a:pt x="7355034" y="5726167"/>
                </a:cubicBezTo>
                <a:cubicBezTo>
                  <a:pt x="7339154" y="5735566"/>
                  <a:pt x="7324783" y="5731207"/>
                  <a:pt x="7324561" y="5716332"/>
                </a:cubicBezTo>
                <a:cubicBezTo>
                  <a:pt x="7320538" y="5676909"/>
                  <a:pt x="7285258" y="5651697"/>
                  <a:pt x="7289792" y="5610427"/>
                </a:cubicBezTo>
                <a:cubicBezTo>
                  <a:pt x="7290070" y="5590965"/>
                  <a:pt x="7281182" y="5570500"/>
                  <a:pt x="7299803" y="5553050"/>
                </a:cubicBezTo>
                <a:cubicBezTo>
                  <a:pt x="7303772" y="5550701"/>
                  <a:pt x="7305394" y="5544382"/>
                  <a:pt x="7303046" y="5540413"/>
                </a:cubicBezTo>
                <a:cubicBezTo>
                  <a:pt x="7289068" y="5524030"/>
                  <a:pt x="7285883" y="5502334"/>
                  <a:pt x="7282586" y="5473201"/>
                </a:cubicBezTo>
                <a:cubicBezTo>
                  <a:pt x="7267544" y="5500324"/>
                  <a:pt x="7263907" y="5524986"/>
                  <a:pt x="7247021" y="5543555"/>
                </a:cubicBezTo>
                <a:cubicBezTo>
                  <a:pt x="7243667" y="5548756"/>
                  <a:pt x="7239696" y="5551105"/>
                  <a:pt x="7234496" y="5547750"/>
                </a:cubicBezTo>
                <a:cubicBezTo>
                  <a:pt x="7229296" y="5544396"/>
                  <a:pt x="7228067" y="5538693"/>
                  <a:pt x="7232541" y="5531758"/>
                </a:cubicBezTo>
                <a:cubicBezTo>
                  <a:pt x="7235279" y="5523704"/>
                  <a:pt x="7250153" y="5523478"/>
                  <a:pt x="7243108" y="5511569"/>
                </a:cubicBezTo>
                <a:cubicBezTo>
                  <a:pt x="7241375" y="5510451"/>
                  <a:pt x="7241375" y="5510451"/>
                  <a:pt x="7238524" y="5511068"/>
                </a:cubicBezTo>
                <a:cubicBezTo>
                  <a:pt x="7223763" y="5518730"/>
                  <a:pt x="7219008" y="5545125"/>
                  <a:pt x="7192616" y="5540377"/>
                </a:cubicBezTo>
                <a:cubicBezTo>
                  <a:pt x="7192616" y="5540377"/>
                  <a:pt x="7184788" y="5552513"/>
                  <a:pt x="7195691" y="5554636"/>
                </a:cubicBezTo>
                <a:cubicBezTo>
                  <a:pt x="7206594" y="5556758"/>
                  <a:pt x="7208943" y="5560729"/>
                  <a:pt x="7205082" y="5570515"/>
                </a:cubicBezTo>
                <a:cubicBezTo>
                  <a:pt x="7199603" y="5586621"/>
                  <a:pt x="7196975" y="5602112"/>
                  <a:pt x="7177627" y="5609273"/>
                </a:cubicBezTo>
                <a:cubicBezTo>
                  <a:pt x="7169687" y="5613972"/>
                  <a:pt x="7166331" y="5619173"/>
                  <a:pt x="7174495" y="5629348"/>
                </a:cubicBezTo>
                <a:cubicBezTo>
                  <a:pt x="7179695" y="5632704"/>
                  <a:pt x="7184895" y="5636058"/>
                  <a:pt x="7177569" y="5643608"/>
                </a:cubicBezTo>
                <a:cubicBezTo>
                  <a:pt x="7171363" y="5649424"/>
                  <a:pt x="7163926" y="5649537"/>
                  <a:pt x="7155874" y="5646799"/>
                </a:cubicBezTo>
                <a:cubicBezTo>
                  <a:pt x="7147823" y="5644060"/>
                  <a:pt x="7146594" y="5638358"/>
                  <a:pt x="7148215" y="5632038"/>
                </a:cubicBezTo>
                <a:cubicBezTo>
                  <a:pt x="7150845" y="5616548"/>
                  <a:pt x="7156940" y="5603293"/>
                  <a:pt x="7144082" y="5585177"/>
                </a:cubicBezTo>
                <a:cubicBezTo>
                  <a:pt x="7130379" y="5625442"/>
                  <a:pt x="7121767" y="5661623"/>
                  <a:pt x="7132723" y="5705520"/>
                </a:cubicBezTo>
                <a:cubicBezTo>
                  <a:pt x="7141167" y="5696236"/>
                  <a:pt x="7140439" y="5685946"/>
                  <a:pt x="7144914" y="5679011"/>
                </a:cubicBezTo>
                <a:cubicBezTo>
                  <a:pt x="7148772" y="5669225"/>
                  <a:pt x="7150282" y="5655468"/>
                  <a:pt x="7164652" y="5659827"/>
                </a:cubicBezTo>
                <a:cubicBezTo>
                  <a:pt x="7177289" y="5663069"/>
                  <a:pt x="7179748" y="5674476"/>
                  <a:pt x="7176505" y="5687113"/>
                </a:cubicBezTo>
                <a:cubicBezTo>
                  <a:pt x="7160063" y="5735432"/>
                  <a:pt x="7143621" y="5783749"/>
                  <a:pt x="7127179" y="5832067"/>
                </a:cubicBezTo>
                <a:cubicBezTo>
                  <a:pt x="7122202" y="5843588"/>
                  <a:pt x="7072716" y="5863225"/>
                  <a:pt x="7064051" y="5857635"/>
                </a:cubicBezTo>
                <a:cubicBezTo>
                  <a:pt x="7051304" y="5846957"/>
                  <a:pt x="7039674" y="5834544"/>
                  <a:pt x="7044540" y="5815587"/>
                </a:cubicBezTo>
                <a:cubicBezTo>
                  <a:pt x="7047280" y="5807534"/>
                  <a:pt x="7042080" y="5804179"/>
                  <a:pt x="7037999" y="5799090"/>
                </a:cubicBezTo>
                <a:cubicBezTo>
                  <a:pt x="7015971" y="5779971"/>
                  <a:pt x="7015636" y="5757658"/>
                  <a:pt x="7024974" y="5731766"/>
                </a:cubicBezTo>
                <a:cubicBezTo>
                  <a:pt x="7033811" y="5710459"/>
                  <a:pt x="7039181" y="5686916"/>
                  <a:pt x="7051484" y="5667843"/>
                </a:cubicBezTo>
                <a:cubicBezTo>
                  <a:pt x="7054838" y="5662643"/>
                  <a:pt x="7057579" y="5654590"/>
                  <a:pt x="7048911" y="5648999"/>
                </a:cubicBezTo>
                <a:cubicBezTo>
                  <a:pt x="7040973" y="5653698"/>
                  <a:pt x="7039351" y="5660016"/>
                  <a:pt x="7037728" y="5666337"/>
                </a:cubicBezTo>
                <a:cubicBezTo>
                  <a:pt x="7037225" y="5670922"/>
                  <a:pt x="7035603" y="5677241"/>
                  <a:pt x="7029284" y="5675621"/>
                </a:cubicBezTo>
                <a:lnTo>
                  <a:pt x="7025252" y="5671158"/>
                </a:lnTo>
                <a:lnTo>
                  <a:pt x="7023449" y="5675643"/>
                </a:lnTo>
                <a:cubicBezTo>
                  <a:pt x="7020572" y="5678094"/>
                  <a:pt x="7015722" y="5679905"/>
                  <a:pt x="7008016" y="5680706"/>
                </a:cubicBezTo>
                <a:cubicBezTo>
                  <a:pt x="7000711" y="5681199"/>
                  <a:pt x="6997987" y="5690978"/>
                  <a:pt x="7003311" y="5694571"/>
                </a:cubicBezTo>
                <a:cubicBezTo>
                  <a:pt x="7028688" y="5710921"/>
                  <a:pt x="7013089" y="5730601"/>
                  <a:pt x="7012097" y="5749296"/>
                </a:cubicBezTo>
                <a:cubicBezTo>
                  <a:pt x="7010240" y="5763533"/>
                  <a:pt x="7007145" y="5776160"/>
                  <a:pt x="7004049" y="5788787"/>
                </a:cubicBezTo>
                <a:cubicBezTo>
                  <a:pt x="6995382" y="5810822"/>
                  <a:pt x="6986469" y="5812552"/>
                  <a:pt x="6971243" y="5796081"/>
                </a:cubicBezTo>
                <a:cubicBezTo>
                  <a:pt x="6965920" y="5792490"/>
                  <a:pt x="6965053" y="5788031"/>
                  <a:pt x="6957749" y="5788525"/>
                </a:cubicBezTo>
                <a:cubicBezTo>
                  <a:pt x="6933857" y="5794089"/>
                  <a:pt x="6913430" y="5784177"/>
                  <a:pt x="6912317" y="5759417"/>
                </a:cubicBezTo>
                <a:cubicBezTo>
                  <a:pt x="6907739" y="5716827"/>
                  <a:pt x="6903160" y="5674237"/>
                  <a:pt x="6917274" y="5632642"/>
                </a:cubicBezTo>
                <a:cubicBezTo>
                  <a:pt x="6921609" y="5621625"/>
                  <a:pt x="6925942" y="5610608"/>
                  <a:pt x="6922971" y="5600082"/>
                </a:cubicBezTo>
                <a:lnTo>
                  <a:pt x="6921814" y="5589833"/>
                </a:lnTo>
                <a:lnTo>
                  <a:pt x="6911711" y="5594867"/>
                </a:lnTo>
                <a:cubicBezTo>
                  <a:pt x="6904184" y="5593693"/>
                  <a:pt x="6897501" y="5586930"/>
                  <a:pt x="6891017" y="5574153"/>
                </a:cubicBezTo>
                <a:cubicBezTo>
                  <a:pt x="6888669" y="5570184"/>
                  <a:pt x="6885706" y="5563361"/>
                  <a:pt x="6878884" y="5566326"/>
                </a:cubicBezTo>
                <a:cubicBezTo>
                  <a:pt x="6866975" y="5573374"/>
                  <a:pt x="6863396" y="5563700"/>
                  <a:pt x="6859819" y="5554027"/>
                </a:cubicBezTo>
                <a:lnTo>
                  <a:pt x="6858152" y="5549683"/>
                </a:lnTo>
                <a:lnTo>
                  <a:pt x="6857818" y="5552197"/>
                </a:lnTo>
                <a:cubicBezTo>
                  <a:pt x="6856594" y="5564345"/>
                  <a:pt x="6856183" y="5576509"/>
                  <a:pt x="6857855" y="5588674"/>
                </a:cubicBezTo>
                <a:cubicBezTo>
                  <a:pt x="6857482" y="5591521"/>
                  <a:pt x="6858721" y="5593132"/>
                  <a:pt x="6858349" y="5595977"/>
                </a:cubicBezTo>
                <a:cubicBezTo>
                  <a:pt x="6854016" y="5606996"/>
                  <a:pt x="6860329" y="5625196"/>
                  <a:pt x="6841264" y="5627048"/>
                </a:cubicBezTo>
                <a:cubicBezTo>
                  <a:pt x="6822200" y="5628899"/>
                  <a:pt x="6821581" y="5611442"/>
                  <a:pt x="6817373" y="5599308"/>
                </a:cubicBezTo>
                <a:cubicBezTo>
                  <a:pt x="6809451" y="5582344"/>
                  <a:pt x="6807594" y="5563278"/>
                  <a:pt x="6811433" y="5544955"/>
                </a:cubicBezTo>
                <a:cubicBezTo>
                  <a:pt x="6814159" y="5501872"/>
                  <a:pt x="6802276" y="5459775"/>
                  <a:pt x="6803391" y="5417929"/>
                </a:cubicBezTo>
                <a:cubicBezTo>
                  <a:pt x="6803639" y="5404930"/>
                  <a:pt x="6785318" y="5401086"/>
                  <a:pt x="6781482" y="5386104"/>
                </a:cubicBezTo>
                <a:cubicBezTo>
                  <a:pt x="6776034" y="5372361"/>
                  <a:pt x="6767370" y="5361092"/>
                  <a:pt x="6747190" y="5371485"/>
                </a:cubicBezTo>
                <a:cubicBezTo>
                  <a:pt x="6736296" y="5377300"/>
                  <a:pt x="6730849" y="5363557"/>
                  <a:pt x="6727879" y="5353033"/>
                </a:cubicBezTo>
                <a:cubicBezTo>
                  <a:pt x="6726146" y="5344118"/>
                  <a:pt x="6728498" y="5337186"/>
                  <a:pt x="6738650" y="5337065"/>
                </a:cubicBezTo>
                <a:cubicBezTo>
                  <a:pt x="6744345" y="5337810"/>
                  <a:pt x="6752886" y="5338927"/>
                  <a:pt x="6754372" y="5327537"/>
                </a:cubicBezTo>
                <a:cubicBezTo>
                  <a:pt x="6752762" y="5328775"/>
                  <a:pt x="6748677" y="5326793"/>
                  <a:pt x="6748677" y="5326793"/>
                </a:cubicBezTo>
                <a:cubicBezTo>
                  <a:pt x="6738928" y="5326604"/>
                  <a:pt x="6731099" y="5325580"/>
                  <a:pt x="6725085" y="5323639"/>
                </a:cubicBezTo>
                <a:lnTo>
                  <a:pt x="6717938" y="5318769"/>
                </a:lnTo>
                <a:lnTo>
                  <a:pt x="6706407" y="5320031"/>
                </a:lnTo>
                <a:cubicBezTo>
                  <a:pt x="6672943" y="5320540"/>
                  <a:pt x="6663289" y="5299121"/>
                  <a:pt x="6655554" y="5276868"/>
                </a:cubicBezTo>
                <a:lnTo>
                  <a:pt x="6653741" y="5271882"/>
                </a:lnTo>
                <a:lnTo>
                  <a:pt x="6649102" y="5270152"/>
                </a:lnTo>
                <a:cubicBezTo>
                  <a:pt x="6647540" y="5266870"/>
                  <a:pt x="6646363" y="5262011"/>
                  <a:pt x="6644692" y="5258171"/>
                </a:cubicBezTo>
                <a:cubicBezTo>
                  <a:pt x="6638008" y="5242818"/>
                  <a:pt x="6642217" y="5221649"/>
                  <a:pt x="6623030" y="5213349"/>
                </a:cubicBezTo>
                <a:cubicBezTo>
                  <a:pt x="6620182" y="5212976"/>
                  <a:pt x="6619316" y="5208519"/>
                  <a:pt x="6619688" y="5205672"/>
                </a:cubicBezTo>
                <a:cubicBezTo>
                  <a:pt x="6633430" y="5166924"/>
                  <a:pt x="6595303" y="5137323"/>
                  <a:pt x="6598524" y="5101545"/>
                </a:cubicBezTo>
                <a:cubicBezTo>
                  <a:pt x="6599638" y="5093003"/>
                  <a:pt x="6596295" y="5085327"/>
                  <a:pt x="6597410" y="5076784"/>
                </a:cubicBezTo>
                <a:cubicBezTo>
                  <a:pt x="6603601" y="5051530"/>
                  <a:pt x="6599268" y="5029243"/>
                  <a:pt x="6593699" y="5005348"/>
                </a:cubicBezTo>
                <a:lnTo>
                  <a:pt x="6592678" y="5000093"/>
                </a:lnTo>
                <a:lnTo>
                  <a:pt x="6571571" y="4980104"/>
                </a:lnTo>
                <a:cubicBezTo>
                  <a:pt x="6566285" y="4977639"/>
                  <a:pt x="6563816" y="4982927"/>
                  <a:pt x="6567059" y="5006329"/>
                </a:cubicBezTo>
                <a:lnTo>
                  <a:pt x="6549834" y="4933855"/>
                </a:lnTo>
                <a:lnTo>
                  <a:pt x="6534280" y="4928076"/>
                </a:lnTo>
                <a:lnTo>
                  <a:pt x="6533397" y="4927694"/>
                </a:lnTo>
                <a:lnTo>
                  <a:pt x="6532612" y="4953567"/>
                </a:lnTo>
                <a:cubicBezTo>
                  <a:pt x="6530024" y="4973050"/>
                  <a:pt x="6521871" y="4991795"/>
                  <a:pt x="6496083" y="4994027"/>
                </a:cubicBezTo>
                <a:cubicBezTo>
                  <a:pt x="6486157" y="4994123"/>
                  <a:pt x="6479480" y="5001733"/>
                  <a:pt x="6475588" y="5009713"/>
                </a:cubicBezTo>
                <a:cubicBezTo>
                  <a:pt x="6475219" y="5012495"/>
                  <a:pt x="6473273" y="5016485"/>
                  <a:pt x="6472903" y="5019270"/>
                </a:cubicBezTo>
                <a:cubicBezTo>
                  <a:pt x="6461868" y="5027715"/>
                  <a:pt x="6448887" y="5040151"/>
                  <a:pt x="6435339" y="5035517"/>
                </a:cubicBezTo>
                <a:cubicBezTo>
                  <a:pt x="6421792" y="5030881"/>
                  <a:pt x="6422434" y="5015386"/>
                  <a:pt x="6425488" y="5003047"/>
                </a:cubicBezTo>
                <a:cubicBezTo>
                  <a:pt x="6431401" y="4958511"/>
                  <a:pt x="6430172" y="4914443"/>
                  <a:pt x="6417810" y="4868893"/>
                </a:cubicBezTo>
                <a:cubicBezTo>
                  <a:pt x="6415298" y="4855812"/>
                  <a:pt x="6408524" y="4853494"/>
                  <a:pt x="6397391" y="4852012"/>
                </a:cubicBezTo>
                <a:cubicBezTo>
                  <a:pt x="6383474" y="4850161"/>
                  <a:pt x="6384780" y="4861665"/>
                  <a:pt x="6383671" y="4870015"/>
                </a:cubicBezTo>
                <a:cubicBezTo>
                  <a:pt x="6381084" y="4889498"/>
                  <a:pt x="6378496" y="4908983"/>
                  <a:pt x="6374703" y="4926889"/>
                </a:cubicBezTo>
                <a:cubicBezTo>
                  <a:pt x="6372017" y="4936446"/>
                  <a:pt x="6366548" y="4945633"/>
                  <a:pt x="6355786" y="4941368"/>
                </a:cubicBezTo>
                <a:cubicBezTo>
                  <a:pt x="6345021" y="4937103"/>
                  <a:pt x="6356057" y="4928658"/>
                  <a:pt x="6357165" y="4920308"/>
                </a:cubicBezTo>
                <a:cubicBezTo>
                  <a:pt x="6359111" y="4916318"/>
                  <a:pt x="6359850" y="4910752"/>
                  <a:pt x="6361796" y="4906761"/>
                </a:cubicBezTo>
                <a:cubicBezTo>
                  <a:pt x="6368177" y="4869371"/>
                  <a:pt x="6366971" y="4867794"/>
                  <a:pt x="6329778" y="4881254"/>
                </a:cubicBezTo>
                <a:cubicBezTo>
                  <a:pt x="6319482" y="4884135"/>
                  <a:pt x="6318644" y="4879774"/>
                  <a:pt x="6313816" y="4873466"/>
                </a:cubicBezTo>
                <a:cubicBezTo>
                  <a:pt x="6295614" y="4839886"/>
                  <a:pt x="6282981" y="4807047"/>
                  <a:pt x="6296874" y="4766407"/>
                </a:cubicBezTo>
                <a:cubicBezTo>
                  <a:pt x="6307614" y="4728179"/>
                  <a:pt x="6308429" y="4690048"/>
                  <a:pt x="6303678" y="4651175"/>
                </a:cubicBezTo>
                <a:cubicBezTo>
                  <a:pt x="6299295" y="4609520"/>
                  <a:pt x="6311980" y="4567303"/>
                  <a:pt x="6299249" y="4524535"/>
                </a:cubicBezTo>
                <a:cubicBezTo>
                  <a:pt x="6297204" y="4518599"/>
                  <a:pt x="6299521" y="4511825"/>
                  <a:pt x="6301466" y="4507835"/>
                </a:cubicBezTo>
                <a:cubicBezTo>
                  <a:pt x="6321100" y="4445297"/>
                  <a:pt x="6322459" y="4381745"/>
                  <a:pt x="6321032" y="4317824"/>
                </a:cubicBezTo>
                <a:cubicBezTo>
                  <a:pt x="6321302" y="4305112"/>
                  <a:pt x="6321944" y="4289617"/>
                  <a:pt x="6305244" y="4287397"/>
                </a:cubicBezTo>
                <a:cubicBezTo>
                  <a:pt x="6287338" y="4283596"/>
                  <a:pt x="6283913" y="4298721"/>
                  <a:pt x="6280490" y="4313844"/>
                </a:cubicBezTo>
                <a:cubicBezTo>
                  <a:pt x="6276695" y="4331751"/>
                  <a:pt x="6270814" y="4349380"/>
                  <a:pt x="6267669" y="4367728"/>
                </a:cubicBezTo>
                <a:lnTo>
                  <a:pt x="6267274" y="4373143"/>
                </a:lnTo>
                <a:lnTo>
                  <a:pt x="6268541" y="4376293"/>
                </a:lnTo>
                <a:lnTo>
                  <a:pt x="6267294" y="4404838"/>
                </a:lnTo>
                <a:lnTo>
                  <a:pt x="6271273" y="4425922"/>
                </a:lnTo>
                <a:cubicBezTo>
                  <a:pt x="6274942" y="4435615"/>
                  <a:pt x="6273531" y="4443572"/>
                  <a:pt x="6268316" y="4448189"/>
                </a:cubicBezTo>
                <a:lnTo>
                  <a:pt x="6265224" y="4449430"/>
                </a:lnTo>
                <a:lnTo>
                  <a:pt x="6264783" y="4502353"/>
                </a:lnTo>
                <a:cubicBezTo>
                  <a:pt x="6261509" y="4539236"/>
                  <a:pt x="6257676" y="4565661"/>
                  <a:pt x="6244500" y="4613556"/>
                </a:cubicBezTo>
                <a:cubicBezTo>
                  <a:pt x="6234041" y="4614110"/>
                  <a:pt x="6238433" y="4598145"/>
                  <a:pt x="6227974" y="4598699"/>
                </a:cubicBezTo>
                <a:cubicBezTo>
                  <a:pt x="6221425" y="4672465"/>
                  <a:pt x="6224216" y="4724759"/>
                  <a:pt x="6217107" y="4788067"/>
                </a:cubicBezTo>
                <a:cubicBezTo>
                  <a:pt x="6220459" y="4850819"/>
                  <a:pt x="6213351" y="4914126"/>
                  <a:pt x="6196902" y="4998905"/>
                </a:cubicBezTo>
                <a:cubicBezTo>
                  <a:pt x="6199619" y="4951564"/>
                  <a:pt x="6185326" y="4978541"/>
                  <a:pt x="6170475" y="4995061"/>
                </a:cubicBezTo>
                <a:cubicBezTo>
                  <a:pt x="6165525" y="5000569"/>
                  <a:pt x="6166083" y="5011027"/>
                  <a:pt x="6161133" y="5016533"/>
                </a:cubicBezTo>
                <a:cubicBezTo>
                  <a:pt x="6161133" y="5016533"/>
                  <a:pt x="6155624" y="5011582"/>
                  <a:pt x="6155065" y="5001123"/>
                </a:cubicBezTo>
                <a:cubicBezTo>
                  <a:pt x="6155065" y="5001123"/>
                  <a:pt x="6155065" y="5001123"/>
                  <a:pt x="6154507" y="4990664"/>
                </a:cubicBezTo>
                <a:cubicBezTo>
                  <a:pt x="6155624" y="5011582"/>
                  <a:pt x="6139098" y="4996725"/>
                  <a:pt x="6147881" y="4964794"/>
                </a:cubicBezTo>
                <a:cubicBezTo>
                  <a:pt x="6147881" y="4964794"/>
                  <a:pt x="6147881" y="4964794"/>
                  <a:pt x="6158341" y="4964239"/>
                </a:cubicBezTo>
                <a:cubicBezTo>
                  <a:pt x="6163290" y="4958734"/>
                  <a:pt x="6162732" y="4948274"/>
                  <a:pt x="6162732" y="4948274"/>
                </a:cubicBezTo>
                <a:cubicBezTo>
                  <a:pt x="6173191" y="4947720"/>
                  <a:pt x="6168241" y="4953226"/>
                  <a:pt x="6168799" y="4963685"/>
                </a:cubicBezTo>
                <a:cubicBezTo>
                  <a:pt x="6168799" y="4963685"/>
                  <a:pt x="6168799" y="4963685"/>
                  <a:pt x="6169358" y="4974143"/>
                </a:cubicBezTo>
                <a:cubicBezTo>
                  <a:pt x="6183093" y="4936706"/>
                  <a:pt x="6189642" y="4862941"/>
                  <a:pt x="6178624" y="4853037"/>
                </a:cubicBezTo>
                <a:cubicBezTo>
                  <a:pt x="6185173" y="4779270"/>
                  <a:pt x="6207690" y="4709902"/>
                  <a:pt x="6194998" y="4668621"/>
                </a:cubicBezTo>
                <a:cubicBezTo>
                  <a:pt x="6197714" y="4621279"/>
                  <a:pt x="6209290" y="4641644"/>
                  <a:pt x="6218073" y="4609712"/>
                </a:cubicBezTo>
                <a:cubicBezTo>
                  <a:pt x="6220791" y="4562369"/>
                  <a:pt x="6205380" y="4568432"/>
                  <a:pt x="6203704" y="4537055"/>
                </a:cubicBezTo>
                <a:cubicBezTo>
                  <a:pt x="6208236" y="4523704"/>
                  <a:pt x="6211495" y="4511076"/>
                  <a:pt x="6213808" y="4499155"/>
                </a:cubicBezTo>
                <a:lnTo>
                  <a:pt x="6215468" y="4486548"/>
                </a:lnTo>
                <a:lnTo>
                  <a:pt x="6192778" y="4579767"/>
                </a:lnTo>
                <a:cubicBezTo>
                  <a:pt x="6184124" y="4618272"/>
                  <a:pt x="6176863" y="4656963"/>
                  <a:pt x="6173080" y="4696116"/>
                </a:cubicBezTo>
                <a:cubicBezTo>
                  <a:pt x="6169484" y="4733876"/>
                  <a:pt x="6163471" y="4768485"/>
                  <a:pt x="6129158" y="4792245"/>
                </a:cubicBezTo>
                <a:cubicBezTo>
                  <a:pt x="6122853" y="4797070"/>
                  <a:pt x="6118961" y="4805051"/>
                  <a:pt x="6119058" y="4814977"/>
                </a:cubicBezTo>
                <a:cubicBezTo>
                  <a:pt x="6121029" y="4853480"/>
                  <a:pt x="6103883" y="4886606"/>
                  <a:pt x="6090728" y="4921679"/>
                </a:cubicBezTo>
                <a:cubicBezTo>
                  <a:pt x="6081835" y="4945989"/>
                  <a:pt x="6074520" y="4969092"/>
                  <a:pt x="6067203" y="4992197"/>
                </a:cubicBezTo>
                <a:cubicBezTo>
                  <a:pt x="6062941" y="5002959"/>
                  <a:pt x="6057104" y="5014928"/>
                  <a:pt x="6045230" y="5019015"/>
                </a:cubicBezTo>
                <a:cubicBezTo>
                  <a:pt x="6032152" y="5021523"/>
                  <a:pt x="6019071" y="5024032"/>
                  <a:pt x="6019245" y="5001394"/>
                </a:cubicBezTo>
                <a:cubicBezTo>
                  <a:pt x="6022474" y="4966416"/>
                  <a:pt x="6008263" y="4934783"/>
                  <a:pt x="6002304" y="4894334"/>
                </a:cubicBezTo>
                <a:cubicBezTo>
                  <a:pt x="5980800" y="4928295"/>
                  <a:pt x="5958828" y="4955115"/>
                  <a:pt x="5958382" y="4990464"/>
                </a:cubicBezTo>
                <a:cubicBezTo>
                  <a:pt x="5958849" y="4997607"/>
                  <a:pt x="5956535" y="5004380"/>
                  <a:pt x="5949022" y="5007629"/>
                </a:cubicBezTo>
                <a:cubicBezTo>
                  <a:pt x="5940301" y="5009301"/>
                  <a:pt x="5939834" y="5002157"/>
                  <a:pt x="5937791" y="4996221"/>
                </a:cubicBezTo>
                <a:cubicBezTo>
                  <a:pt x="5933332" y="4987130"/>
                  <a:pt x="5924982" y="4986018"/>
                  <a:pt x="5917470" y="4989268"/>
                </a:cubicBezTo>
                <a:cubicBezTo>
                  <a:pt x="5905598" y="4993353"/>
                  <a:pt x="5908479" y="5003652"/>
                  <a:pt x="5913306" y="5009959"/>
                </a:cubicBezTo>
                <a:cubicBezTo>
                  <a:pt x="5922962" y="5022573"/>
                  <a:pt x="5917493" y="5031760"/>
                  <a:pt x="5908034" y="5038999"/>
                </a:cubicBezTo>
                <a:cubicBezTo>
                  <a:pt x="5896630" y="5050228"/>
                  <a:pt x="5880398" y="5055149"/>
                  <a:pt x="5870372" y="5045318"/>
                </a:cubicBezTo>
                <a:cubicBezTo>
                  <a:pt x="5861924" y="5034280"/>
                  <a:pt x="5875743" y="5026205"/>
                  <a:pt x="5883995" y="5017388"/>
                </a:cubicBezTo>
                <a:cubicBezTo>
                  <a:pt x="5887147" y="5014975"/>
                  <a:pt x="5887518" y="5012192"/>
                  <a:pt x="5892246" y="5008572"/>
                </a:cubicBezTo>
                <a:cubicBezTo>
                  <a:pt x="5881854" y="5001525"/>
                  <a:pt x="5877591" y="5012287"/>
                  <a:pt x="5870449" y="5012753"/>
                </a:cubicBezTo>
                <a:cubicBezTo>
                  <a:pt x="5858945" y="5014054"/>
                  <a:pt x="5847441" y="5015358"/>
                  <a:pt x="5854020" y="4997822"/>
                </a:cubicBezTo>
                <a:cubicBezTo>
                  <a:pt x="5856334" y="4991048"/>
                  <a:pt x="5857912" y="4989841"/>
                  <a:pt x="5851508" y="4984739"/>
                </a:cubicBezTo>
                <a:cubicBezTo>
                  <a:pt x="5830252" y="4963499"/>
                  <a:pt x="5818084" y="4937803"/>
                  <a:pt x="5808701" y="4912479"/>
                </a:cubicBezTo>
                <a:cubicBezTo>
                  <a:pt x="5799688" y="4884368"/>
                  <a:pt x="5790674" y="4856260"/>
                  <a:pt x="5772572" y="4832606"/>
                </a:cubicBezTo>
                <a:cubicBezTo>
                  <a:pt x="5768951" y="4827875"/>
                  <a:pt x="5764494" y="4818786"/>
                  <a:pt x="5765233" y="4813218"/>
                </a:cubicBezTo>
                <a:cubicBezTo>
                  <a:pt x="5772919" y="4787332"/>
                  <a:pt x="5753707" y="4772028"/>
                  <a:pt x="5741266" y="4759044"/>
                </a:cubicBezTo>
                <a:cubicBezTo>
                  <a:pt x="5735232" y="4751159"/>
                  <a:pt x="5720012" y="4737803"/>
                  <a:pt x="5710455" y="4735114"/>
                </a:cubicBezTo>
                <a:cubicBezTo>
                  <a:pt x="5690971" y="4732521"/>
                  <a:pt x="5693657" y="4722965"/>
                  <a:pt x="5693928" y="4710255"/>
                </a:cubicBezTo>
                <a:cubicBezTo>
                  <a:pt x="5695038" y="4701906"/>
                  <a:pt x="5697353" y="4695132"/>
                  <a:pt x="5684644" y="4694856"/>
                </a:cubicBezTo>
                <a:cubicBezTo>
                  <a:pt x="5681859" y="4694486"/>
                  <a:pt x="5680653" y="4692909"/>
                  <a:pt x="5677869" y="4692539"/>
                </a:cubicBezTo>
                <a:cubicBezTo>
                  <a:pt x="5683707" y="4680568"/>
                  <a:pt x="5678278" y="4673473"/>
                  <a:pt x="5671710" y="4666935"/>
                </a:cubicBezTo>
                <a:lnTo>
                  <a:pt x="5666897" y="4661869"/>
                </a:lnTo>
                <a:lnTo>
                  <a:pt x="5661214" y="4684680"/>
                </a:lnTo>
                <a:cubicBezTo>
                  <a:pt x="5660338" y="4693706"/>
                  <a:pt x="5661299" y="4702919"/>
                  <a:pt x="5665590" y="4712439"/>
                </a:cubicBezTo>
                <a:cubicBezTo>
                  <a:pt x="5666204" y="4715289"/>
                  <a:pt x="5665700" y="4719877"/>
                  <a:pt x="5662847" y="4720491"/>
                </a:cubicBezTo>
                <a:cubicBezTo>
                  <a:pt x="5644118" y="4730505"/>
                  <a:pt x="5650154" y="4751585"/>
                  <a:pt x="5644675" y="4767691"/>
                </a:cubicBezTo>
                <a:cubicBezTo>
                  <a:pt x="5641934" y="4775745"/>
                  <a:pt x="5641540" y="4787767"/>
                  <a:pt x="5634608" y="4783296"/>
                </a:cubicBezTo>
                <a:cubicBezTo>
                  <a:pt x="5621863" y="4772617"/>
                  <a:pt x="5602011" y="4784363"/>
                  <a:pt x="5593736" y="4766751"/>
                </a:cubicBezTo>
                <a:cubicBezTo>
                  <a:pt x="5594240" y="4762164"/>
                  <a:pt x="5594744" y="4757579"/>
                  <a:pt x="5599327" y="4758081"/>
                </a:cubicBezTo>
                <a:cubicBezTo>
                  <a:pt x="5625719" y="4762830"/>
                  <a:pt x="5615712" y="4744098"/>
                  <a:pt x="5613252" y="4732691"/>
                </a:cubicBezTo>
                <a:cubicBezTo>
                  <a:pt x="5610793" y="4721285"/>
                  <a:pt x="5614148" y="4716082"/>
                  <a:pt x="5623206" y="4709651"/>
                </a:cubicBezTo>
                <a:cubicBezTo>
                  <a:pt x="5634501" y="4699751"/>
                  <a:pt x="5631709" y="4666032"/>
                  <a:pt x="5617338" y="4661673"/>
                </a:cubicBezTo>
                <a:cubicBezTo>
                  <a:pt x="5609288" y="4658934"/>
                  <a:pt x="5594918" y="4654574"/>
                  <a:pt x="5597489" y="4673419"/>
                </a:cubicBezTo>
                <a:cubicBezTo>
                  <a:pt x="5599949" y="4684827"/>
                  <a:pt x="5592008" y="4689526"/>
                  <a:pt x="5584684" y="4697076"/>
                </a:cubicBezTo>
                <a:cubicBezTo>
                  <a:pt x="5567796" y="4715643"/>
                  <a:pt x="5564774" y="4743157"/>
                  <a:pt x="5554820" y="4766197"/>
                </a:cubicBezTo>
                <a:cubicBezTo>
                  <a:pt x="5549845" y="4777719"/>
                  <a:pt x="5567679" y="4784314"/>
                  <a:pt x="5572990" y="4795106"/>
                </a:cubicBezTo>
                <a:cubicBezTo>
                  <a:pt x="5591776" y="4826864"/>
                  <a:pt x="5584562" y="4841852"/>
                  <a:pt x="5545142" y="4845887"/>
                </a:cubicBezTo>
                <a:cubicBezTo>
                  <a:pt x="5545142" y="4845887"/>
                  <a:pt x="5541172" y="4848236"/>
                  <a:pt x="5539439" y="4847118"/>
                </a:cubicBezTo>
                <a:cubicBezTo>
                  <a:pt x="5541898" y="4858524"/>
                  <a:pt x="5550453" y="4856678"/>
                  <a:pt x="5556156" y="4855445"/>
                </a:cubicBezTo>
                <a:cubicBezTo>
                  <a:pt x="5566445" y="4854717"/>
                  <a:pt x="5569408" y="4861539"/>
                  <a:pt x="5568401" y="4870710"/>
                </a:cubicBezTo>
                <a:cubicBezTo>
                  <a:pt x="5566277" y="4881615"/>
                  <a:pt x="5561913" y="4895986"/>
                  <a:pt x="5550395" y="4891012"/>
                </a:cubicBezTo>
                <a:cubicBezTo>
                  <a:pt x="5529093" y="4882180"/>
                  <a:pt x="5521264" y="4894316"/>
                  <a:pt x="5516901" y="4908690"/>
                </a:cubicBezTo>
                <a:cubicBezTo>
                  <a:pt x="5514272" y="4924180"/>
                  <a:pt x="5496046" y="4929606"/>
                  <a:pt x="5497385" y="4942748"/>
                </a:cubicBezTo>
                <a:cubicBezTo>
                  <a:pt x="5502023" y="4985022"/>
                  <a:pt x="5493522" y="5028642"/>
                  <a:pt x="5499894" y="5072035"/>
                </a:cubicBezTo>
                <a:cubicBezTo>
                  <a:pt x="5505317" y="5090264"/>
                  <a:pt x="5505036" y="5109723"/>
                  <a:pt x="5498437" y="5127563"/>
                </a:cubicBezTo>
                <a:cubicBezTo>
                  <a:pt x="5495193" y="5140201"/>
                  <a:pt x="5496031" y="5157927"/>
                  <a:pt x="5476573" y="5157651"/>
                </a:cubicBezTo>
                <a:cubicBezTo>
                  <a:pt x="5457113" y="5157376"/>
                  <a:pt x="5461981" y="5138418"/>
                  <a:pt x="5456669" y="5127627"/>
                </a:cubicBezTo>
                <a:cubicBezTo>
                  <a:pt x="5456054" y="5124775"/>
                  <a:pt x="5457175" y="5123041"/>
                  <a:pt x="5456558" y="5120189"/>
                </a:cubicBezTo>
                <a:cubicBezTo>
                  <a:pt x="5459245" y="5070365"/>
                  <a:pt x="5428215" y="5023341"/>
                  <a:pt x="5445776" y="4973290"/>
                </a:cubicBezTo>
                <a:cubicBezTo>
                  <a:pt x="5428724" y="4942649"/>
                  <a:pt x="5424813" y="4910662"/>
                  <a:pt x="5419168" y="4877560"/>
                </a:cubicBezTo>
                <a:cubicBezTo>
                  <a:pt x="5418552" y="4874708"/>
                  <a:pt x="5415086" y="4872472"/>
                  <a:pt x="5410501" y="4871970"/>
                </a:cubicBezTo>
                <a:cubicBezTo>
                  <a:pt x="5404797" y="4873201"/>
                  <a:pt x="5404293" y="4877786"/>
                  <a:pt x="5406642" y="4881756"/>
                </a:cubicBezTo>
                <a:cubicBezTo>
                  <a:pt x="5409102" y="4893164"/>
                  <a:pt x="5408709" y="4905187"/>
                  <a:pt x="5401385" y="4912736"/>
                </a:cubicBezTo>
                <a:cubicBezTo>
                  <a:pt x="5375942" y="4933152"/>
                  <a:pt x="5378624" y="4959434"/>
                  <a:pt x="5384159" y="4985100"/>
                </a:cubicBezTo>
                <a:cubicBezTo>
                  <a:pt x="5391759" y="5034196"/>
                  <a:pt x="5399975" y="5086144"/>
                  <a:pt x="5391586" y="5137202"/>
                </a:cubicBezTo>
                <a:cubicBezTo>
                  <a:pt x="5389459" y="5148106"/>
                  <a:pt x="5394770" y="5158897"/>
                  <a:pt x="5400080" y="5169688"/>
                </a:cubicBezTo>
                <a:cubicBezTo>
                  <a:pt x="5417860" y="5210618"/>
                  <a:pt x="5416796" y="5254125"/>
                  <a:pt x="5415728" y="5297631"/>
                </a:cubicBezTo>
                <a:cubicBezTo>
                  <a:pt x="5416678" y="5322794"/>
                  <a:pt x="5396828" y="5334542"/>
                  <a:pt x="5372170" y="5330911"/>
                </a:cubicBezTo>
                <a:cubicBezTo>
                  <a:pt x="5364735" y="5331023"/>
                  <a:pt x="5364231" y="5335610"/>
                  <a:pt x="5359142" y="5339693"/>
                </a:cubicBezTo>
                <a:cubicBezTo>
                  <a:pt x="5345107" y="5357646"/>
                  <a:pt x="5335936" y="5356641"/>
                  <a:pt x="5325316" y="5335058"/>
                </a:cubicBezTo>
                <a:cubicBezTo>
                  <a:pt x="5321123" y="5322532"/>
                  <a:pt x="5316930" y="5310007"/>
                  <a:pt x="5313854" y="5295749"/>
                </a:cubicBezTo>
                <a:cubicBezTo>
                  <a:pt x="5311284" y="5276904"/>
                  <a:pt x="5293839" y="5258285"/>
                  <a:pt x="5318162" y="5239604"/>
                </a:cubicBezTo>
                <a:cubicBezTo>
                  <a:pt x="5323253" y="5235520"/>
                  <a:pt x="5319674" y="5225848"/>
                  <a:pt x="5312238" y="5225960"/>
                </a:cubicBezTo>
                <a:cubicBezTo>
                  <a:pt x="5280759" y="5225296"/>
                  <a:pt x="5294180" y="5204490"/>
                  <a:pt x="5297423" y="5191852"/>
                </a:cubicBezTo>
                <a:cubicBezTo>
                  <a:pt x="5302400" y="5180331"/>
                  <a:pt x="5301170" y="5174628"/>
                  <a:pt x="5296978" y="5162103"/>
                </a:cubicBezTo>
                <a:cubicBezTo>
                  <a:pt x="5283281" y="5126261"/>
                  <a:pt x="5263882" y="5091650"/>
                  <a:pt x="5263324" y="5054462"/>
                </a:cubicBezTo>
                <a:cubicBezTo>
                  <a:pt x="5259079" y="5000165"/>
                  <a:pt x="5237723" y="4949563"/>
                  <a:pt x="5224922" y="4897112"/>
                </a:cubicBezTo>
                <a:cubicBezTo>
                  <a:pt x="5219388" y="4871446"/>
                  <a:pt x="5211004" y="4846395"/>
                  <a:pt x="5202618" y="4821344"/>
                </a:cubicBezTo>
                <a:cubicBezTo>
                  <a:pt x="5200271" y="4817375"/>
                  <a:pt x="5203010" y="4809323"/>
                  <a:pt x="5190486" y="4813517"/>
                </a:cubicBezTo>
                <a:lnTo>
                  <a:pt x="5161773" y="4816340"/>
                </a:lnTo>
                <a:lnTo>
                  <a:pt x="5164657" y="4827319"/>
                </a:lnTo>
                <a:cubicBezTo>
                  <a:pt x="5165066" y="4832403"/>
                  <a:pt x="5165884" y="4842568"/>
                  <a:pt x="5159431" y="4841812"/>
                </a:cubicBezTo>
                <a:cubicBezTo>
                  <a:pt x="5138892" y="4840914"/>
                  <a:pt x="5145615" y="4860837"/>
                  <a:pt x="5138400" y="4866536"/>
                </a:cubicBezTo>
                <a:cubicBezTo>
                  <a:pt x="5120465" y="4882057"/>
                  <a:pt x="5141412" y="4888037"/>
                  <a:pt x="5143400" y="4896830"/>
                </a:cubicBezTo>
                <a:cubicBezTo>
                  <a:pt x="5149507" y="4909127"/>
                  <a:pt x="5152868" y="4919088"/>
                  <a:pt x="5139402" y="4926572"/>
                </a:cubicBezTo>
                <a:cubicBezTo>
                  <a:pt x="5134523" y="4929524"/>
                  <a:pt x="5131223" y="4936187"/>
                  <a:pt x="5134176" y="4941064"/>
                </a:cubicBezTo>
                <a:cubicBezTo>
                  <a:pt x="5144401" y="4956864"/>
                  <a:pt x="5138211" y="4975273"/>
                  <a:pt x="5140813" y="4991690"/>
                </a:cubicBezTo>
                <a:cubicBezTo>
                  <a:pt x="5142802" y="5000483"/>
                  <a:pt x="5141285" y="5013396"/>
                  <a:pt x="5158665" y="5006876"/>
                </a:cubicBezTo>
                <a:cubicBezTo>
                  <a:pt x="5163544" y="5003922"/>
                  <a:pt x="5171988" y="5013472"/>
                  <a:pt x="5163811" y="5023086"/>
                </a:cubicBezTo>
                <a:cubicBezTo>
                  <a:pt x="5160099" y="5024665"/>
                  <a:pt x="5157763" y="5027413"/>
                  <a:pt x="5159340" y="5031123"/>
                </a:cubicBezTo>
                <a:cubicBezTo>
                  <a:pt x="5163521" y="5051248"/>
                  <a:pt x="5167701" y="5071376"/>
                  <a:pt x="5164257" y="5092120"/>
                </a:cubicBezTo>
                <a:cubicBezTo>
                  <a:pt x="5160609" y="5110322"/>
                  <a:pt x="5144252" y="5129552"/>
                  <a:pt x="5163682" y="5148447"/>
                </a:cubicBezTo>
                <a:cubicBezTo>
                  <a:pt x="5166428" y="5150781"/>
                  <a:pt x="5164297" y="5156071"/>
                  <a:pt x="5163332" y="5159986"/>
                </a:cubicBezTo>
                <a:cubicBezTo>
                  <a:pt x="5168332" y="5190279"/>
                  <a:pt x="5154169" y="5220844"/>
                  <a:pt x="5162879" y="5249559"/>
                </a:cubicBezTo>
                <a:cubicBezTo>
                  <a:pt x="5169806" y="5272021"/>
                  <a:pt x="5166158" y="5290223"/>
                  <a:pt x="5156256" y="5310210"/>
                </a:cubicBezTo>
                <a:cubicBezTo>
                  <a:pt x="5144429" y="5338027"/>
                  <a:pt x="5126146" y="5365089"/>
                  <a:pt x="5122148" y="5394830"/>
                </a:cubicBezTo>
                <a:cubicBezTo>
                  <a:pt x="5117740" y="5419489"/>
                  <a:pt x="5109008" y="5438101"/>
                  <a:pt x="5086749" y="5447579"/>
                </a:cubicBezTo>
                <a:cubicBezTo>
                  <a:pt x="5075764" y="5438233"/>
                  <a:pt x="5074945" y="5428066"/>
                  <a:pt x="5081545" y="5414742"/>
                </a:cubicBezTo>
                <a:cubicBezTo>
                  <a:pt x="5105259" y="5375731"/>
                  <a:pt x="5117231" y="5333832"/>
                  <a:pt x="5108461" y="5288495"/>
                </a:cubicBezTo>
                <a:cubicBezTo>
                  <a:pt x="5106268" y="5277160"/>
                  <a:pt x="5116576" y="5262257"/>
                  <a:pt x="5107170" y="5256623"/>
                </a:cubicBezTo>
                <a:cubicBezTo>
                  <a:pt x="5074828" y="5236215"/>
                  <a:pt x="5108770" y="5213005"/>
                  <a:pt x="5100879" y="5194456"/>
                </a:cubicBezTo>
                <a:cubicBezTo>
                  <a:pt x="5128367" y="5170488"/>
                  <a:pt x="5106334" y="5135178"/>
                  <a:pt x="5119535" y="5108529"/>
                </a:cubicBezTo>
                <a:cubicBezTo>
                  <a:pt x="5121666" y="5103239"/>
                  <a:pt x="5117342" y="5097193"/>
                  <a:pt x="5110681" y="5093896"/>
                </a:cubicBezTo>
                <a:cubicBezTo>
                  <a:pt x="5099901" y="5087093"/>
                  <a:pt x="5087953" y="5081664"/>
                  <a:pt x="5075798" y="5073694"/>
                </a:cubicBezTo>
                <a:cubicBezTo>
                  <a:pt x="5071245" y="5112434"/>
                  <a:pt x="5064911" y="5144924"/>
                  <a:pt x="5053494" y="5177824"/>
                </a:cubicBezTo>
                <a:cubicBezTo>
                  <a:pt x="5049025" y="5185859"/>
                  <a:pt x="5049641" y="5193485"/>
                  <a:pt x="5052796" y="5200904"/>
                </a:cubicBezTo>
                <a:cubicBezTo>
                  <a:pt x="5057940" y="5217115"/>
                  <a:pt x="5068372" y="5235458"/>
                  <a:pt x="5065891" y="5252287"/>
                </a:cubicBezTo>
                <a:cubicBezTo>
                  <a:pt x="5063820" y="5274198"/>
                  <a:pt x="5065664" y="5297073"/>
                  <a:pt x="5066135" y="5318779"/>
                </a:cubicBezTo>
                <a:cubicBezTo>
                  <a:pt x="5067546" y="5383898"/>
                  <a:pt x="5056046" y="5447503"/>
                  <a:pt x="5047086" y="5510902"/>
                </a:cubicBezTo>
                <a:cubicBezTo>
                  <a:pt x="5043847" y="5534188"/>
                  <a:pt x="5027082" y="5548334"/>
                  <a:pt x="5005377" y="5548811"/>
                </a:cubicBezTo>
                <a:cubicBezTo>
                  <a:pt x="4986211" y="5549082"/>
                  <a:pt x="4977070" y="5562612"/>
                  <a:pt x="4963194" y="5565013"/>
                </a:cubicBezTo>
                <a:cubicBezTo>
                  <a:pt x="4928987" y="5569060"/>
                  <a:pt x="4961329" y="5589467"/>
                  <a:pt x="4953150" y="5599082"/>
                </a:cubicBezTo>
                <a:cubicBezTo>
                  <a:pt x="4951018" y="5604371"/>
                  <a:pt x="4951429" y="5609453"/>
                  <a:pt x="4949296" y="5614742"/>
                </a:cubicBezTo>
                <a:cubicBezTo>
                  <a:pt x="4943311" y="5635692"/>
                  <a:pt x="4938493" y="5655268"/>
                  <a:pt x="4942879" y="5677937"/>
                </a:cubicBezTo>
                <a:cubicBezTo>
                  <a:pt x="4943493" y="5685560"/>
                  <a:pt x="4940193" y="5692224"/>
                  <a:pt x="4940809" y="5699849"/>
                </a:cubicBezTo>
                <a:cubicBezTo>
                  <a:pt x="4942099" y="5731721"/>
                  <a:pt x="4906988" y="5756305"/>
                  <a:pt x="4917480" y="5791271"/>
                </a:cubicBezTo>
                <a:cubicBezTo>
                  <a:pt x="4917685" y="5793811"/>
                  <a:pt x="4916721" y="5797728"/>
                  <a:pt x="4914180" y="5797933"/>
                </a:cubicBezTo>
                <a:cubicBezTo>
                  <a:pt x="4896799" y="5804456"/>
                  <a:pt x="4899606" y="5823414"/>
                  <a:pt x="4893007" y="5836738"/>
                </a:cubicBezTo>
                <a:cubicBezTo>
                  <a:pt x="4889706" y="5843401"/>
                  <a:pt x="4887985" y="5853773"/>
                  <a:pt x="4882491" y="5849101"/>
                </a:cubicBezTo>
                <a:cubicBezTo>
                  <a:pt x="4872673" y="5838384"/>
                  <a:pt x="4854124" y="5846279"/>
                  <a:pt x="4848980" y="5830068"/>
                </a:cubicBezTo>
                <a:cubicBezTo>
                  <a:pt x="4849945" y="5826152"/>
                  <a:pt x="4850907" y="5822237"/>
                  <a:pt x="4854822" y="5823199"/>
                </a:cubicBezTo>
                <a:cubicBezTo>
                  <a:pt x="4877143" y="5830348"/>
                  <a:pt x="4870624" y="5812968"/>
                  <a:pt x="4869806" y="5802801"/>
                </a:cubicBezTo>
                <a:cubicBezTo>
                  <a:pt x="4868986" y="5792635"/>
                  <a:pt x="4872492" y="5788513"/>
                  <a:pt x="4881079" y="5783983"/>
                </a:cubicBezTo>
                <a:cubicBezTo>
                  <a:pt x="4892004" y="5776704"/>
                  <a:pt x="4893460" y="5747167"/>
                  <a:pt x="4881510" y="5741738"/>
                </a:cubicBezTo>
                <a:cubicBezTo>
                  <a:pt x="4874851" y="5738440"/>
                  <a:pt x="4862901" y="5733010"/>
                  <a:pt x="4862962" y="5749634"/>
                </a:cubicBezTo>
                <a:cubicBezTo>
                  <a:pt x="4863783" y="5759800"/>
                  <a:pt x="4856362" y="5762959"/>
                  <a:pt x="4849147" y="5768659"/>
                </a:cubicBezTo>
                <a:cubicBezTo>
                  <a:pt x="4832381" y="5782804"/>
                  <a:pt x="4826599" y="5806295"/>
                  <a:pt x="4815325" y="5825114"/>
                </a:cubicBezTo>
                <a:cubicBezTo>
                  <a:pt x="4809690" y="5834524"/>
                  <a:pt x="4824385" y="5842289"/>
                  <a:pt x="4827745" y="5852251"/>
                </a:cubicBezTo>
                <a:cubicBezTo>
                  <a:pt x="4840372" y="5881927"/>
                  <a:pt x="4832397" y="5894084"/>
                  <a:pt x="4797780" y="5893046"/>
                </a:cubicBezTo>
                <a:cubicBezTo>
                  <a:pt x="4797780" y="5893046"/>
                  <a:pt x="4794069" y="5894625"/>
                  <a:pt x="4792696" y="5893457"/>
                </a:cubicBezTo>
                <a:cubicBezTo>
                  <a:pt x="4793515" y="5903623"/>
                  <a:pt x="4801139" y="5903007"/>
                  <a:pt x="4806224" y="5902595"/>
                </a:cubicBezTo>
                <a:cubicBezTo>
                  <a:pt x="4815222" y="5903147"/>
                  <a:pt x="4817003" y="5909399"/>
                  <a:pt x="4815077" y="5917229"/>
                </a:cubicBezTo>
                <a:cubicBezTo>
                  <a:pt x="4811982" y="5926433"/>
                  <a:pt x="4806551" y="5938382"/>
                  <a:pt x="4797141" y="5932748"/>
                </a:cubicBezTo>
                <a:cubicBezTo>
                  <a:pt x="4779702" y="5922648"/>
                  <a:pt x="4771523" y="5932264"/>
                  <a:pt x="4766090" y="5944214"/>
                </a:cubicBezTo>
                <a:cubicBezTo>
                  <a:pt x="4762031" y="5957333"/>
                  <a:pt x="4745614" y="5959940"/>
                  <a:pt x="4745265" y="5971480"/>
                </a:cubicBezTo>
                <a:cubicBezTo>
                  <a:pt x="4744424" y="6008642"/>
                  <a:pt x="4732042" y="6045456"/>
                  <a:pt x="4732575" y="6083786"/>
                </a:cubicBezTo>
                <a:cubicBezTo>
                  <a:pt x="4735178" y="6100204"/>
                  <a:pt x="4732696" y="6117032"/>
                  <a:pt x="4724929" y="6131731"/>
                </a:cubicBezTo>
                <a:cubicBezTo>
                  <a:pt x="4720664" y="6142308"/>
                  <a:pt x="4719351" y="6157763"/>
                  <a:pt x="4702524" y="6155286"/>
                </a:cubicBezTo>
                <a:cubicBezTo>
                  <a:pt x="4685697" y="6152811"/>
                  <a:pt x="4692093" y="6136945"/>
                  <a:pt x="4688733" y="6126983"/>
                </a:cubicBezTo>
                <a:cubicBezTo>
                  <a:pt x="4688527" y="6124442"/>
                  <a:pt x="4689695" y="6123069"/>
                  <a:pt x="4689491" y="6120528"/>
                </a:cubicBezTo>
                <a:cubicBezTo>
                  <a:pt x="4697547" y="6077667"/>
                  <a:pt x="4676067" y="6033357"/>
                  <a:pt x="4697037" y="5992009"/>
                </a:cubicBezTo>
                <a:cubicBezTo>
                  <a:pt x="4685785" y="5963500"/>
                  <a:pt x="4686074" y="5935337"/>
                  <a:pt x="4684989" y="5906006"/>
                </a:cubicBezTo>
                <a:cubicBezTo>
                  <a:pt x="4684783" y="5903465"/>
                  <a:pt x="4682037" y="5901129"/>
                  <a:pt x="4678123" y="5900166"/>
                </a:cubicBezTo>
                <a:cubicBezTo>
                  <a:pt x="4673039" y="5900578"/>
                  <a:pt x="4672075" y="5904493"/>
                  <a:pt x="4673654" y="5908203"/>
                </a:cubicBezTo>
                <a:cubicBezTo>
                  <a:pt x="4674474" y="5918369"/>
                  <a:pt x="4672751" y="5928741"/>
                  <a:pt x="4665538" y="5934440"/>
                </a:cubicBezTo>
                <a:cubicBezTo>
                  <a:pt x="4641146" y="5949203"/>
                  <a:pt x="4640448" y="5972285"/>
                  <a:pt x="4642293" y="5995158"/>
                </a:cubicBezTo>
                <a:cubicBezTo>
                  <a:pt x="4643234" y="6038570"/>
                  <a:pt x="4644379" y="6084524"/>
                  <a:pt x="4631240" y="6127797"/>
                </a:cubicBezTo>
                <a:cubicBezTo>
                  <a:pt x="4628144" y="6137001"/>
                  <a:pt x="4631505" y="6146961"/>
                  <a:pt x="4634868" y="6156921"/>
                </a:cubicBezTo>
                <a:cubicBezTo>
                  <a:pt x="4645564" y="6194428"/>
                  <a:pt x="4639641" y="6232002"/>
                  <a:pt x="4633714" y="6269575"/>
                </a:cubicBezTo>
                <a:cubicBezTo>
                  <a:pt x="4631644" y="6291486"/>
                  <a:pt x="4613095" y="6299382"/>
                  <a:pt x="4592148" y="6293402"/>
                </a:cubicBezTo>
                <a:cubicBezTo>
                  <a:pt x="4585693" y="6292645"/>
                  <a:pt x="4584728" y="6296561"/>
                  <a:pt x="4579849" y="6299512"/>
                </a:cubicBezTo>
                <a:cubicBezTo>
                  <a:pt x="4565625" y="6313453"/>
                  <a:pt x="4557795" y="6311530"/>
                  <a:pt x="4551075" y="6291607"/>
                </a:cubicBezTo>
                <a:cubicBezTo>
                  <a:pt x="4548881" y="6280272"/>
                  <a:pt x="4546688" y="6268939"/>
                  <a:pt x="4545665" y="6256231"/>
                </a:cubicBezTo>
                <a:cubicBezTo>
                  <a:pt x="4545602" y="6239608"/>
                  <a:pt x="4532629" y="6221470"/>
                  <a:pt x="4555852" y="6208081"/>
                </a:cubicBezTo>
                <a:cubicBezTo>
                  <a:pt x="4560731" y="6205128"/>
                  <a:pt x="4558742" y="6196337"/>
                  <a:pt x="4552286" y="6195579"/>
                </a:cubicBezTo>
                <a:cubicBezTo>
                  <a:pt x="4525088" y="6191385"/>
                  <a:pt x="4539109" y="6174901"/>
                  <a:pt x="4543372" y="6164323"/>
                </a:cubicBezTo>
                <a:cubicBezTo>
                  <a:pt x="4549009" y="6154914"/>
                  <a:pt x="4548598" y="6149830"/>
                  <a:pt x="4546405" y="6138496"/>
                </a:cubicBezTo>
                <a:cubicBezTo>
                  <a:pt x="4538659" y="6105866"/>
                  <a:pt x="4525830" y="6073648"/>
                  <a:pt x="4529623" y="6041363"/>
                </a:cubicBezTo>
                <a:cubicBezTo>
                  <a:pt x="4532187" y="5993831"/>
                  <a:pt x="4519501" y="5947532"/>
                  <a:pt x="4514441" y="5900615"/>
                </a:cubicBezTo>
                <a:cubicBezTo>
                  <a:pt x="4512597" y="5877741"/>
                  <a:pt x="4508212" y="5855072"/>
                  <a:pt x="4503826" y="5832403"/>
                </a:cubicBezTo>
                <a:cubicBezTo>
                  <a:pt x="4502247" y="5828694"/>
                  <a:pt x="4505548" y="5822032"/>
                  <a:pt x="4494214" y="5824227"/>
                </a:cubicBezTo>
                <a:cubicBezTo>
                  <a:pt x="4469208" y="5831367"/>
                  <a:pt x="4459596" y="5823190"/>
                  <a:pt x="4461462" y="5798737"/>
                </a:cubicBezTo>
                <a:cubicBezTo>
                  <a:pt x="4462774" y="5783282"/>
                  <a:pt x="4459412" y="5773321"/>
                  <a:pt x="4443753" y="5769471"/>
                </a:cubicBezTo>
                <a:cubicBezTo>
                  <a:pt x="4437094" y="5766172"/>
                  <a:pt x="4429263" y="5764248"/>
                  <a:pt x="4430986" y="5753877"/>
                </a:cubicBezTo>
                <a:cubicBezTo>
                  <a:pt x="4435947" y="5720217"/>
                  <a:pt x="4420781" y="5690747"/>
                  <a:pt x="4414408" y="5659285"/>
                </a:cubicBezTo>
                <a:cubicBezTo>
                  <a:pt x="4413589" y="5649120"/>
                  <a:pt x="4409058" y="5640533"/>
                  <a:pt x="4421358" y="5634422"/>
                </a:cubicBezTo>
                <a:cubicBezTo>
                  <a:pt x="4430150" y="5632432"/>
                  <a:pt x="4425620" y="5623844"/>
                  <a:pt x="4422668" y="5618966"/>
                </a:cubicBezTo>
                <a:cubicBezTo>
                  <a:pt x="4419512" y="5611547"/>
                  <a:pt x="4414020" y="5606875"/>
                  <a:pt x="4403854" y="5607697"/>
                </a:cubicBezTo>
                <a:cubicBezTo>
                  <a:pt x="4401312" y="5607904"/>
                  <a:pt x="4393893" y="5611062"/>
                  <a:pt x="4395266" y="5612230"/>
                </a:cubicBezTo>
                <a:cubicBezTo>
                  <a:pt x="4407072" y="5631741"/>
                  <a:pt x="4384811" y="5641214"/>
                  <a:pt x="4384872" y="5657839"/>
                </a:cubicBezTo>
                <a:cubicBezTo>
                  <a:pt x="4387741" y="5693420"/>
                  <a:pt x="4381612" y="5728451"/>
                  <a:pt x="4372941" y="5763687"/>
                </a:cubicBezTo>
                <a:cubicBezTo>
                  <a:pt x="4368881" y="5776807"/>
                  <a:pt x="4369701" y="5786973"/>
                  <a:pt x="4387697" y="5788075"/>
                </a:cubicBezTo>
                <a:cubicBezTo>
                  <a:pt x="4392780" y="5787665"/>
                  <a:pt x="4400405" y="5787047"/>
                  <a:pt x="4399850" y="5796046"/>
                </a:cubicBezTo>
                <a:cubicBezTo>
                  <a:pt x="4400260" y="5801129"/>
                  <a:pt x="4395382" y="5804082"/>
                  <a:pt x="4390299" y="5804492"/>
                </a:cubicBezTo>
                <a:cubicBezTo>
                  <a:pt x="4376219" y="5804352"/>
                  <a:pt x="4375461" y="5810809"/>
                  <a:pt x="4376484" y="5823517"/>
                </a:cubicBezTo>
                <a:cubicBezTo>
                  <a:pt x="4377712" y="5838768"/>
                  <a:pt x="4378942" y="5854016"/>
                  <a:pt x="4390132" y="5865902"/>
                </a:cubicBezTo>
                <a:cubicBezTo>
                  <a:pt x="4393084" y="5870778"/>
                  <a:pt x="4399950" y="5876618"/>
                  <a:pt x="4395277" y="5882113"/>
                </a:cubicBezTo>
                <a:cubicBezTo>
                  <a:pt x="4382425" y="5897223"/>
                  <a:pt x="4388943" y="5914602"/>
                  <a:pt x="4389003" y="5931226"/>
                </a:cubicBezTo>
                <a:cubicBezTo>
                  <a:pt x="4386932" y="5953139"/>
                  <a:pt x="4366662" y="5971406"/>
                  <a:pt x="4347292" y="5969136"/>
                </a:cubicBezTo>
                <a:cubicBezTo>
                  <a:pt x="4335754" y="5968789"/>
                  <a:pt x="4329911" y="5975658"/>
                  <a:pt x="4319745" y="5976479"/>
                </a:cubicBezTo>
                <a:cubicBezTo>
                  <a:pt x="4317758" y="5967687"/>
                  <a:pt x="4317143" y="5960062"/>
                  <a:pt x="4312819" y="5954016"/>
                </a:cubicBezTo>
                <a:cubicBezTo>
                  <a:pt x="4288799" y="5909913"/>
                  <a:pt x="4301323" y="5859016"/>
                  <a:pt x="4290011" y="5813883"/>
                </a:cubicBezTo>
                <a:cubicBezTo>
                  <a:pt x="4281098" y="5782629"/>
                  <a:pt x="4292309" y="5747185"/>
                  <a:pt x="4270687" y="5716958"/>
                </a:cubicBezTo>
                <a:cubicBezTo>
                  <a:pt x="4269110" y="5713248"/>
                  <a:pt x="4267326" y="5706997"/>
                  <a:pt x="4272205" y="5704044"/>
                </a:cubicBezTo>
                <a:cubicBezTo>
                  <a:pt x="4288212" y="5696355"/>
                  <a:pt x="4277430" y="5689552"/>
                  <a:pt x="4271734" y="5682338"/>
                </a:cubicBezTo>
                <a:cubicBezTo>
                  <a:pt x="4267613" y="5678834"/>
                  <a:pt x="4262120" y="5674162"/>
                  <a:pt x="4261712" y="5669078"/>
                </a:cubicBezTo>
                <a:cubicBezTo>
                  <a:pt x="4264133" y="5635627"/>
                  <a:pt x="4245050" y="5605193"/>
                  <a:pt x="4247470" y="5571741"/>
                </a:cubicBezTo>
                <a:cubicBezTo>
                  <a:pt x="4249131" y="5544747"/>
                  <a:pt x="4233206" y="5521732"/>
                  <a:pt x="4241120" y="5492953"/>
                </a:cubicBezTo>
                <a:cubicBezTo>
                  <a:pt x="4242841" y="5482582"/>
                  <a:pt x="4229869" y="5464444"/>
                  <a:pt x="4228434" y="5446653"/>
                </a:cubicBezTo>
                <a:cubicBezTo>
                  <a:pt x="4226034" y="5432777"/>
                  <a:pt x="4210376" y="5428928"/>
                  <a:pt x="4198838" y="5428581"/>
                </a:cubicBezTo>
                <a:cubicBezTo>
                  <a:pt x="4185925" y="5427067"/>
                  <a:pt x="4188323" y="5440944"/>
                  <a:pt x="4185021" y="5447605"/>
                </a:cubicBezTo>
                <a:cubicBezTo>
                  <a:pt x="4179795" y="5462099"/>
                  <a:pt x="4185903" y="5474396"/>
                  <a:pt x="4188299" y="5488271"/>
                </a:cubicBezTo>
                <a:cubicBezTo>
                  <a:pt x="4182049" y="5490056"/>
                  <a:pt x="4166943" y="5477207"/>
                  <a:pt x="4175040" y="5498297"/>
                </a:cubicBezTo>
                <a:cubicBezTo>
                  <a:pt x="4179568" y="5506884"/>
                  <a:pt x="4177437" y="5512174"/>
                  <a:pt x="4165897" y="5511828"/>
                </a:cubicBezTo>
                <a:cubicBezTo>
                  <a:pt x="4160815" y="5512239"/>
                  <a:pt x="4155731" y="5512649"/>
                  <a:pt x="4156346" y="5520275"/>
                </a:cubicBezTo>
                <a:cubicBezTo>
                  <a:pt x="4155587" y="5526731"/>
                  <a:pt x="4162044" y="5527489"/>
                  <a:pt x="4167331" y="5529620"/>
                </a:cubicBezTo>
                <a:cubicBezTo>
                  <a:pt x="4184159" y="5532095"/>
                  <a:pt x="4191640" y="5545562"/>
                  <a:pt x="4182497" y="5559090"/>
                </a:cubicBezTo>
                <a:cubicBezTo>
                  <a:pt x="4176657" y="5565958"/>
                  <a:pt x="4175897" y="5572415"/>
                  <a:pt x="4180222" y="5578460"/>
                </a:cubicBezTo>
                <a:cubicBezTo>
                  <a:pt x="4197725" y="5605184"/>
                  <a:pt x="4199015" y="5637057"/>
                  <a:pt x="4210266" y="5665565"/>
                </a:cubicBezTo>
                <a:cubicBezTo>
                  <a:pt x="4219939" y="5690364"/>
                  <a:pt x="4201041" y="5709801"/>
                  <a:pt x="4174806" y="5701690"/>
                </a:cubicBezTo>
                <a:cubicBezTo>
                  <a:pt x="4169518" y="5699559"/>
                  <a:pt x="4165808" y="5701138"/>
                  <a:pt x="4162302" y="5705259"/>
                </a:cubicBezTo>
                <a:cubicBezTo>
                  <a:pt x="4151380" y="5712537"/>
                  <a:pt x="4145887" y="5707867"/>
                  <a:pt x="4141152" y="5696737"/>
                </a:cubicBezTo>
                <a:cubicBezTo>
                  <a:pt x="4128323" y="5664519"/>
                  <a:pt x="4122913" y="5629143"/>
                  <a:pt x="4117504" y="5593766"/>
                </a:cubicBezTo>
                <a:cubicBezTo>
                  <a:pt x="4116274" y="5578517"/>
                  <a:pt x="4112504" y="5563472"/>
                  <a:pt x="4094508" y="5562370"/>
                </a:cubicBezTo>
                <a:cubicBezTo>
                  <a:pt x="4080427" y="5562230"/>
                  <a:pt x="4077946" y="5579058"/>
                  <a:pt x="4075056" y="5590804"/>
                </a:cubicBezTo>
                <a:cubicBezTo>
                  <a:pt x="4072780" y="5610174"/>
                  <a:pt x="4063229" y="5618621"/>
                  <a:pt x="4044270" y="5621433"/>
                </a:cubicBezTo>
                <a:cubicBezTo>
                  <a:pt x="4032936" y="5623630"/>
                  <a:pt x="4017686" y="5624863"/>
                  <a:pt x="4012051" y="5634273"/>
                </a:cubicBezTo>
                <a:cubicBezTo>
                  <a:pt x="4000222" y="5662089"/>
                  <a:pt x="3974806" y="5664146"/>
                  <a:pt x="3952549" y="5673619"/>
                </a:cubicBezTo>
                <a:cubicBezTo>
                  <a:pt x="3937709" y="5679937"/>
                  <a:pt x="3925759" y="5674508"/>
                  <a:pt x="3927276" y="5661594"/>
                </a:cubicBezTo>
                <a:cubicBezTo>
                  <a:pt x="3928323" y="5626975"/>
                  <a:pt x="3900653" y="5601075"/>
                  <a:pt x="3909328" y="5565837"/>
                </a:cubicBezTo>
                <a:cubicBezTo>
                  <a:pt x="3911805" y="5549008"/>
                  <a:pt x="3906457" y="5530254"/>
                  <a:pt x="3924597" y="5517275"/>
                </a:cubicBezTo>
                <a:cubicBezTo>
                  <a:pt x="3928306" y="5515697"/>
                  <a:pt x="3930438" y="5510408"/>
                  <a:pt x="3928860" y="5506698"/>
                </a:cubicBezTo>
                <a:cubicBezTo>
                  <a:pt x="3918634" y="5490898"/>
                  <a:pt x="3918367" y="5471733"/>
                  <a:pt x="3918861" y="5446112"/>
                </a:cubicBezTo>
                <a:cubicBezTo>
                  <a:pt x="3902709" y="5467883"/>
                  <a:pt x="3896722" y="5488832"/>
                  <a:pt x="3879956" y="5502980"/>
                </a:cubicBezTo>
                <a:cubicBezTo>
                  <a:pt x="3876452" y="5507100"/>
                  <a:pt x="3872741" y="5508680"/>
                  <a:pt x="3868622" y="5505175"/>
                </a:cubicBezTo>
                <a:cubicBezTo>
                  <a:pt x="3864503" y="5501671"/>
                  <a:pt x="3864093" y="5496589"/>
                  <a:pt x="3868766" y="5491094"/>
                </a:cubicBezTo>
                <a:cubicBezTo>
                  <a:pt x="3872066" y="5484431"/>
                  <a:pt x="3884979" y="5485945"/>
                  <a:pt x="3880245" y="5474816"/>
                </a:cubicBezTo>
                <a:cubicBezTo>
                  <a:pt x="3878871" y="5473648"/>
                  <a:pt x="3878871" y="5473648"/>
                  <a:pt x="3876330" y="5473854"/>
                </a:cubicBezTo>
                <a:cubicBezTo>
                  <a:pt x="3862659" y="5478797"/>
                  <a:pt x="3855505" y="5501120"/>
                  <a:pt x="3833184" y="5493972"/>
                </a:cubicBezTo>
                <a:cubicBezTo>
                  <a:pt x="3833184" y="5493972"/>
                  <a:pt x="3825006" y="5503586"/>
                  <a:pt x="3834209" y="5506680"/>
                </a:cubicBezTo>
                <a:cubicBezTo>
                  <a:pt x="3843412" y="5509772"/>
                  <a:pt x="3844990" y="5513482"/>
                  <a:pt x="3840521" y="5521519"/>
                </a:cubicBezTo>
                <a:cubicBezTo>
                  <a:pt x="3833921" y="5534843"/>
                  <a:pt x="3829863" y="5547962"/>
                  <a:pt x="3812276" y="5551943"/>
                </a:cubicBezTo>
                <a:lnTo>
                  <a:pt x="3812081" y="5552100"/>
                </a:lnTo>
                <a:lnTo>
                  <a:pt x="3810412" y="5566144"/>
                </a:lnTo>
                <a:lnTo>
                  <a:pt x="3811547" y="5573962"/>
                </a:lnTo>
                <a:lnTo>
                  <a:pt x="3812017" y="5574507"/>
                </a:lnTo>
                <a:lnTo>
                  <a:pt x="3811712" y="5575093"/>
                </a:lnTo>
                <a:lnTo>
                  <a:pt x="3813928" y="5590335"/>
                </a:lnTo>
                <a:cubicBezTo>
                  <a:pt x="3818484" y="5609353"/>
                  <a:pt x="3814689" y="5627259"/>
                  <a:pt x="3800132" y="5640903"/>
                </a:cubicBezTo>
                <a:cubicBezTo>
                  <a:pt x="3771015" y="5668187"/>
                  <a:pt x="3762221" y="5702423"/>
                  <a:pt x="3766973" y="5741297"/>
                </a:cubicBezTo>
                <a:cubicBezTo>
                  <a:pt x="3772465" y="5774602"/>
                  <a:pt x="3754386" y="5793440"/>
                  <a:pt x="3732314" y="5810333"/>
                </a:cubicBezTo>
                <a:cubicBezTo>
                  <a:pt x="3719702" y="5819985"/>
                  <a:pt x="3686673" y="5812758"/>
                  <a:pt x="3681008" y="5802089"/>
                </a:cubicBezTo>
                <a:cubicBezTo>
                  <a:pt x="3668101" y="5781960"/>
                  <a:pt x="3668101" y="5781960"/>
                  <a:pt x="3650392" y="5798014"/>
                </a:cubicBezTo>
                <a:cubicBezTo>
                  <a:pt x="3642780" y="5791338"/>
                  <a:pt x="3647880" y="5784933"/>
                  <a:pt x="3650193" y="5778160"/>
                </a:cubicBezTo>
                <a:cubicBezTo>
                  <a:pt x="3650566" y="5775377"/>
                  <a:pt x="3654456" y="5767398"/>
                  <a:pt x="3648890" y="5766658"/>
                </a:cubicBezTo>
                <a:cubicBezTo>
                  <a:pt x="3619480" y="5764159"/>
                  <a:pt x="3623915" y="5730759"/>
                  <a:pt x="3607487" y="5715826"/>
                </a:cubicBezTo>
                <a:cubicBezTo>
                  <a:pt x="3605073" y="5712672"/>
                  <a:pt x="3599877" y="5709147"/>
                  <a:pt x="3597463" y="5705993"/>
                </a:cubicBezTo>
                <a:cubicBezTo>
                  <a:pt x="3588373" y="5710451"/>
                  <a:pt x="3582634" y="5732346"/>
                  <a:pt x="3576599" y="5724462"/>
                </a:cubicBezTo>
                <a:cubicBezTo>
                  <a:pt x="3561747" y="5708323"/>
                  <a:pt x="3530762" y="5707033"/>
                  <a:pt x="3530467" y="5677252"/>
                </a:cubicBezTo>
                <a:cubicBezTo>
                  <a:pt x="3530543" y="5644687"/>
                  <a:pt x="3527834" y="5611751"/>
                  <a:pt x="3516406" y="5580488"/>
                </a:cubicBezTo>
                <a:cubicBezTo>
                  <a:pt x="3513154" y="5572973"/>
                  <a:pt x="3515840" y="5563418"/>
                  <a:pt x="3504707" y="5561937"/>
                </a:cubicBezTo>
                <a:cubicBezTo>
                  <a:pt x="3494780" y="5562032"/>
                  <a:pt x="3485322" y="5569271"/>
                  <a:pt x="3481061" y="5580034"/>
                </a:cubicBezTo>
                <a:cubicBezTo>
                  <a:pt x="3477635" y="5595158"/>
                  <a:pt x="3475789" y="5609075"/>
                  <a:pt x="3477931" y="5624940"/>
                </a:cubicBezTo>
                <a:cubicBezTo>
                  <a:pt x="3483792" y="5655462"/>
                  <a:pt x="3479727" y="5686079"/>
                  <a:pt x="3474085" y="5717904"/>
                </a:cubicBezTo>
                <a:cubicBezTo>
                  <a:pt x="3473714" y="5720687"/>
                  <a:pt x="3475759" y="5726624"/>
                  <a:pt x="3472975" y="5726254"/>
                </a:cubicBezTo>
                <a:cubicBezTo>
                  <a:pt x="3448123" y="5742776"/>
                  <a:pt x="3459082" y="5766894"/>
                  <a:pt x="3459278" y="5786749"/>
                </a:cubicBezTo>
                <a:cubicBezTo>
                  <a:pt x="3462204" y="5882030"/>
                  <a:pt x="3445280" y="5977502"/>
                  <a:pt x="3456926" y="6071111"/>
                </a:cubicBezTo>
                <a:cubicBezTo>
                  <a:pt x="3458231" y="6082616"/>
                  <a:pt x="3455914" y="6089389"/>
                  <a:pt x="3444412" y="6090690"/>
                </a:cubicBezTo>
                <a:cubicBezTo>
                  <a:pt x="3434486" y="6090787"/>
                  <a:pt x="3429289" y="6087262"/>
                  <a:pt x="3427615" y="6078541"/>
                </a:cubicBezTo>
                <a:cubicBezTo>
                  <a:pt x="3424635" y="6058316"/>
                  <a:pt x="3412566" y="6042547"/>
                  <a:pt x="3401705" y="6028355"/>
                </a:cubicBezTo>
                <a:cubicBezTo>
                  <a:pt x="3387223" y="6009432"/>
                  <a:pt x="3382667" y="5990416"/>
                  <a:pt x="3384047" y="5969355"/>
                </a:cubicBezTo>
                <a:cubicBezTo>
                  <a:pt x="3383851" y="5949500"/>
                  <a:pt x="3378088" y="5928906"/>
                  <a:pt x="3373531" y="5909888"/>
                </a:cubicBezTo>
                <a:cubicBezTo>
                  <a:pt x="3365724" y="5883354"/>
                  <a:pt x="3351069" y="5887069"/>
                  <a:pt x="3331683" y="5894405"/>
                </a:cubicBezTo>
                <a:cubicBezTo>
                  <a:pt x="3326954" y="5898024"/>
                  <a:pt x="3320647" y="5902851"/>
                  <a:pt x="3315821" y="5896543"/>
                </a:cubicBezTo>
                <a:cubicBezTo>
                  <a:pt x="3310993" y="5890236"/>
                  <a:pt x="3318506" y="5886986"/>
                  <a:pt x="3320452" y="5882996"/>
                </a:cubicBezTo>
                <a:cubicBezTo>
                  <a:pt x="3326660" y="5868242"/>
                  <a:pt x="3321734" y="5852008"/>
                  <a:pt x="3314493" y="5842548"/>
                </a:cubicBezTo>
                <a:cubicBezTo>
                  <a:pt x="3303263" y="5831138"/>
                  <a:pt x="3291487" y="5845150"/>
                  <a:pt x="3284811" y="5852760"/>
                </a:cubicBezTo>
                <a:cubicBezTo>
                  <a:pt x="3271462" y="5867980"/>
                  <a:pt x="3263678" y="5883940"/>
                  <a:pt x="3269440" y="5904534"/>
                </a:cubicBezTo>
                <a:cubicBezTo>
                  <a:pt x="3270278" y="5908894"/>
                  <a:pt x="3273528" y="5916408"/>
                  <a:pt x="3267222" y="5921235"/>
                </a:cubicBezTo>
                <a:cubicBezTo>
                  <a:pt x="3262494" y="5924854"/>
                  <a:pt x="3257665" y="5918546"/>
                  <a:pt x="3255253" y="5915392"/>
                </a:cubicBezTo>
                <a:cubicBezTo>
                  <a:pt x="3247641" y="5908715"/>
                  <a:pt x="3242913" y="5912334"/>
                  <a:pt x="3237814" y="5918737"/>
                </a:cubicBezTo>
                <a:cubicBezTo>
                  <a:pt x="3219831" y="5947502"/>
                  <a:pt x="3203425" y="5975063"/>
                  <a:pt x="3206971" y="6012359"/>
                </a:cubicBezTo>
                <a:cubicBezTo>
                  <a:pt x="3207438" y="6019502"/>
                  <a:pt x="3207012" y="6026704"/>
                  <a:pt x="3206030" y="6033943"/>
                </a:cubicBezTo>
                <a:lnTo>
                  <a:pt x="3202804" y="6050336"/>
                </a:lnTo>
                <a:lnTo>
                  <a:pt x="3202498" y="6108799"/>
                </a:lnTo>
                <a:cubicBezTo>
                  <a:pt x="3208486" y="6113154"/>
                  <a:pt x="3208486" y="6113154"/>
                  <a:pt x="3208486" y="6113154"/>
                </a:cubicBezTo>
                <a:cubicBezTo>
                  <a:pt x="3208486" y="6113154"/>
                  <a:pt x="3204129" y="6119146"/>
                  <a:pt x="3204129" y="6119146"/>
                </a:cubicBezTo>
                <a:cubicBezTo>
                  <a:pt x="3210118" y="6123500"/>
                  <a:pt x="3207395" y="6139837"/>
                  <a:pt x="3207395" y="6139837"/>
                </a:cubicBezTo>
                <a:cubicBezTo>
                  <a:pt x="3209028" y="6150183"/>
                  <a:pt x="3203039" y="6145827"/>
                  <a:pt x="3201406" y="6135482"/>
                </a:cubicBezTo>
                <a:lnTo>
                  <a:pt x="3199066" y="6133211"/>
                </a:lnTo>
                <a:lnTo>
                  <a:pt x="3199773" y="6125138"/>
                </a:lnTo>
                <a:cubicBezTo>
                  <a:pt x="3197596" y="6128133"/>
                  <a:pt x="3196506" y="6129631"/>
                  <a:pt x="3196711" y="6130922"/>
                </a:cubicBezTo>
                <a:lnTo>
                  <a:pt x="3199066" y="6133211"/>
                </a:lnTo>
                <a:lnTo>
                  <a:pt x="3198087" y="6144375"/>
                </a:lnTo>
                <a:cubicBezTo>
                  <a:pt x="3199156" y="6165330"/>
                  <a:pt x="3205892" y="6189118"/>
                  <a:pt x="3194866" y="6194838"/>
                </a:cubicBezTo>
                <a:cubicBezTo>
                  <a:pt x="3180581" y="6129499"/>
                  <a:pt x="3151897" y="6105206"/>
                  <a:pt x="3138452" y="6054645"/>
                </a:cubicBezTo>
                <a:lnTo>
                  <a:pt x="3133771" y="6030185"/>
                </a:lnTo>
                <a:lnTo>
                  <a:pt x="3122362" y="6009598"/>
                </a:lnTo>
                <a:cubicBezTo>
                  <a:pt x="3111033" y="5988263"/>
                  <a:pt x="3101279" y="5965719"/>
                  <a:pt x="3094679" y="5940766"/>
                </a:cubicBezTo>
                <a:cubicBezTo>
                  <a:pt x="3072141" y="5950512"/>
                  <a:pt x="3061574" y="5966101"/>
                  <a:pt x="3064185" y="5989110"/>
                </a:cubicBezTo>
                <a:cubicBezTo>
                  <a:pt x="3065957" y="6007758"/>
                  <a:pt x="3057607" y="6006646"/>
                  <a:pt x="3044431" y="5999228"/>
                </a:cubicBezTo>
                <a:cubicBezTo>
                  <a:pt x="3029676" y="5993016"/>
                  <a:pt x="3027534" y="5977150"/>
                  <a:pt x="3019087" y="5966113"/>
                </a:cubicBezTo>
                <a:cubicBezTo>
                  <a:pt x="3009800" y="5950715"/>
                  <a:pt x="3002091" y="5934110"/>
                  <a:pt x="2992806" y="5918712"/>
                </a:cubicBezTo>
                <a:cubicBezTo>
                  <a:pt x="2989185" y="5913980"/>
                  <a:pt x="2987511" y="5905261"/>
                  <a:pt x="2981573" y="5907303"/>
                </a:cubicBezTo>
                <a:cubicBezTo>
                  <a:pt x="2972854" y="5908977"/>
                  <a:pt x="2971746" y="5917326"/>
                  <a:pt x="2971008" y="5922892"/>
                </a:cubicBezTo>
                <a:cubicBezTo>
                  <a:pt x="2970268" y="5928459"/>
                  <a:pt x="2970735" y="5935604"/>
                  <a:pt x="2969996" y="5941168"/>
                </a:cubicBezTo>
                <a:cubicBezTo>
                  <a:pt x="2969650" y="5986446"/>
                  <a:pt x="2968933" y="6034504"/>
                  <a:pt x="2965804" y="6079409"/>
                </a:cubicBezTo>
                <a:cubicBezTo>
                  <a:pt x="2963216" y="6098892"/>
                  <a:pt x="2955063" y="6117637"/>
                  <a:pt x="2929274" y="6119869"/>
                </a:cubicBezTo>
                <a:cubicBezTo>
                  <a:pt x="2919348" y="6119965"/>
                  <a:pt x="2912671" y="6127575"/>
                  <a:pt x="2908780" y="6135555"/>
                </a:cubicBezTo>
                <a:cubicBezTo>
                  <a:pt x="2908410" y="6138337"/>
                  <a:pt x="2906464" y="6142327"/>
                  <a:pt x="2906094" y="6145112"/>
                </a:cubicBezTo>
                <a:cubicBezTo>
                  <a:pt x="2895059" y="6153557"/>
                  <a:pt x="2882078" y="6165993"/>
                  <a:pt x="2868531" y="6161359"/>
                </a:cubicBezTo>
                <a:cubicBezTo>
                  <a:pt x="2854984" y="6156723"/>
                  <a:pt x="2855625" y="6141228"/>
                  <a:pt x="2858679" y="6128889"/>
                </a:cubicBezTo>
                <a:cubicBezTo>
                  <a:pt x="2864593" y="6084353"/>
                  <a:pt x="2863363" y="6040285"/>
                  <a:pt x="2851001" y="5994735"/>
                </a:cubicBezTo>
                <a:cubicBezTo>
                  <a:pt x="2848489" y="5981654"/>
                  <a:pt x="2841716" y="5979336"/>
                  <a:pt x="2830582" y="5977854"/>
                </a:cubicBezTo>
                <a:cubicBezTo>
                  <a:pt x="2816665" y="5976003"/>
                  <a:pt x="2817971" y="5987507"/>
                  <a:pt x="2816862" y="5995857"/>
                </a:cubicBezTo>
                <a:cubicBezTo>
                  <a:pt x="2814275" y="6015340"/>
                  <a:pt x="2811687" y="6034825"/>
                  <a:pt x="2807894" y="6052731"/>
                </a:cubicBezTo>
                <a:cubicBezTo>
                  <a:pt x="2805209" y="6062288"/>
                  <a:pt x="2799739" y="6071475"/>
                  <a:pt x="2788977" y="6067210"/>
                </a:cubicBezTo>
                <a:cubicBezTo>
                  <a:pt x="2778212" y="6062945"/>
                  <a:pt x="2789248" y="6054500"/>
                  <a:pt x="2790357" y="6046150"/>
                </a:cubicBezTo>
                <a:cubicBezTo>
                  <a:pt x="2792302" y="6042160"/>
                  <a:pt x="2793041" y="6036594"/>
                  <a:pt x="2794988" y="6032603"/>
                </a:cubicBezTo>
                <a:cubicBezTo>
                  <a:pt x="2801368" y="5995213"/>
                  <a:pt x="2800162" y="5993636"/>
                  <a:pt x="2762969" y="6007096"/>
                </a:cubicBezTo>
                <a:cubicBezTo>
                  <a:pt x="2752673" y="6009977"/>
                  <a:pt x="2751835" y="6005616"/>
                  <a:pt x="2747007" y="5999308"/>
                </a:cubicBezTo>
                <a:cubicBezTo>
                  <a:pt x="2728806" y="5965728"/>
                  <a:pt x="2716173" y="5932889"/>
                  <a:pt x="2730066" y="5892249"/>
                </a:cubicBezTo>
                <a:cubicBezTo>
                  <a:pt x="2740806" y="5854021"/>
                  <a:pt x="2741620" y="5815890"/>
                  <a:pt x="2736869" y="5777017"/>
                </a:cubicBezTo>
                <a:cubicBezTo>
                  <a:pt x="2732487" y="5735362"/>
                  <a:pt x="2745172" y="5693145"/>
                  <a:pt x="2732441" y="5650377"/>
                </a:cubicBezTo>
                <a:cubicBezTo>
                  <a:pt x="2730396" y="5644441"/>
                  <a:pt x="2732712" y="5637667"/>
                  <a:pt x="2734657" y="5633677"/>
                </a:cubicBezTo>
                <a:cubicBezTo>
                  <a:pt x="2754292" y="5571139"/>
                  <a:pt x="2755650" y="5507587"/>
                  <a:pt x="2754223" y="5443666"/>
                </a:cubicBezTo>
                <a:cubicBezTo>
                  <a:pt x="2754494" y="5430954"/>
                  <a:pt x="2755135" y="5415459"/>
                  <a:pt x="2738435" y="5413239"/>
                </a:cubicBezTo>
                <a:cubicBezTo>
                  <a:pt x="2720530" y="5409438"/>
                  <a:pt x="2717105" y="5424563"/>
                  <a:pt x="2713681" y="5439686"/>
                </a:cubicBezTo>
                <a:cubicBezTo>
                  <a:pt x="2709886" y="5457593"/>
                  <a:pt x="2704005" y="5475222"/>
                  <a:pt x="2700860" y="5493570"/>
                </a:cubicBezTo>
                <a:lnTo>
                  <a:pt x="2700465" y="5498985"/>
                </a:lnTo>
                <a:lnTo>
                  <a:pt x="2701733" y="5502135"/>
                </a:lnTo>
                <a:lnTo>
                  <a:pt x="2700485" y="5530680"/>
                </a:lnTo>
                <a:lnTo>
                  <a:pt x="2704464" y="5551764"/>
                </a:lnTo>
                <a:cubicBezTo>
                  <a:pt x="2708133" y="5561457"/>
                  <a:pt x="2706722" y="5569414"/>
                  <a:pt x="2701507" y="5574031"/>
                </a:cubicBezTo>
                <a:lnTo>
                  <a:pt x="2698415" y="5575272"/>
                </a:lnTo>
                <a:lnTo>
                  <a:pt x="2697974" y="5628195"/>
                </a:lnTo>
                <a:cubicBezTo>
                  <a:pt x="2694700" y="5665078"/>
                  <a:pt x="2690867" y="5691503"/>
                  <a:pt x="2677692" y="5739398"/>
                </a:cubicBezTo>
                <a:cubicBezTo>
                  <a:pt x="2667232" y="5739952"/>
                  <a:pt x="2671624" y="5723987"/>
                  <a:pt x="2661165" y="5724541"/>
                </a:cubicBezTo>
                <a:cubicBezTo>
                  <a:pt x="2654616" y="5798307"/>
                  <a:pt x="2657407" y="5850601"/>
                  <a:pt x="2650299" y="5913909"/>
                </a:cubicBezTo>
                <a:cubicBezTo>
                  <a:pt x="2653651" y="5976661"/>
                  <a:pt x="2646543" y="6039968"/>
                  <a:pt x="2630093" y="6124747"/>
                </a:cubicBezTo>
                <a:cubicBezTo>
                  <a:pt x="2632810" y="6077406"/>
                  <a:pt x="2618517" y="6104383"/>
                  <a:pt x="2603666" y="6120903"/>
                </a:cubicBezTo>
                <a:cubicBezTo>
                  <a:pt x="2598717" y="6126411"/>
                  <a:pt x="2599274" y="6136869"/>
                  <a:pt x="2594325" y="6142375"/>
                </a:cubicBezTo>
                <a:cubicBezTo>
                  <a:pt x="2594325" y="6142375"/>
                  <a:pt x="2588815" y="6137424"/>
                  <a:pt x="2588257" y="6126965"/>
                </a:cubicBezTo>
                <a:cubicBezTo>
                  <a:pt x="2588257" y="6126965"/>
                  <a:pt x="2588257" y="6126965"/>
                  <a:pt x="2587699" y="6116506"/>
                </a:cubicBezTo>
                <a:cubicBezTo>
                  <a:pt x="2588815" y="6137424"/>
                  <a:pt x="2572289" y="6122567"/>
                  <a:pt x="2581073" y="6090636"/>
                </a:cubicBezTo>
                <a:cubicBezTo>
                  <a:pt x="2581073" y="6090636"/>
                  <a:pt x="2581073" y="6090636"/>
                  <a:pt x="2591532" y="6090081"/>
                </a:cubicBezTo>
                <a:cubicBezTo>
                  <a:pt x="2596482" y="6084576"/>
                  <a:pt x="2595923" y="6074116"/>
                  <a:pt x="2595923" y="6074116"/>
                </a:cubicBezTo>
                <a:cubicBezTo>
                  <a:pt x="2606382" y="6073562"/>
                  <a:pt x="2601432" y="6079068"/>
                  <a:pt x="2601990" y="6089527"/>
                </a:cubicBezTo>
                <a:cubicBezTo>
                  <a:pt x="2601990" y="6089527"/>
                  <a:pt x="2601990" y="6089527"/>
                  <a:pt x="2602549" y="6099985"/>
                </a:cubicBezTo>
                <a:cubicBezTo>
                  <a:pt x="2616284" y="6062548"/>
                  <a:pt x="2622833" y="5988783"/>
                  <a:pt x="2611815" y="5978879"/>
                </a:cubicBezTo>
                <a:cubicBezTo>
                  <a:pt x="2618364" y="5905112"/>
                  <a:pt x="2640882" y="5835744"/>
                  <a:pt x="2628189" y="5794463"/>
                </a:cubicBezTo>
                <a:cubicBezTo>
                  <a:pt x="2630905" y="5747121"/>
                  <a:pt x="2642481" y="5767486"/>
                  <a:pt x="2651265" y="5735554"/>
                </a:cubicBezTo>
                <a:cubicBezTo>
                  <a:pt x="2653982" y="5688211"/>
                  <a:pt x="2638571" y="5694274"/>
                  <a:pt x="2636896" y="5662897"/>
                </a:cubicBezTo>
                <a:cubicBezTo>
                  <a:pt x="2641428" y="5649546"/>
                  <a:pt x="2644687" y="5636918"/>
                  <a:pt x="2646999" y="5624997"/>
                </a:cubicBezTo>
                <a:lnTo>
                  <a:pt x="2648659" y="5612390"/>
                </a:lnTo>
                <a:lnTo>
                  <a:pt x="2625970" y="5705609"/>
                </a:lnTo>
                <a:cubicBezTo>
                  <a:pt x="2617316" y="5744114"/>
                  <a:pt x="2610055" y="5782805"/>
                  <a:pt x="2606272" y="5821958"/>
                </a:cubicBezTo>
                <a:cubicBezTo>
                  <a:pt x="2602675" y="5859718"/>
                  <a:pt x="2596662" y="5894327"/>
                  <a:pt x="2562350" y="5918087"/>
                </a:cubicBezTo>
                <a:cubicBezTo>
                  <a:pt x="2556045" y="5922912"/>
                  <a:pt x="2552153" y="5930893"/>
                  <a:pt x="2552249" y="5940819"/>
                </a:cubicBezTo>
                <a:cubicBezTo>
                  <a:pt x="2554220" y="5979322"/>
                  <a:pt x="2537074" y="6012448"/>
                  <a:pt x="2523920" y="6047521"/>
                </a:cubicBezTo>
                <a:cubicBezTo>
                  <a:pt x="2515027" y="6071831"/>
                  <a:pt x="2507712" y="6094934"/>
                  <a:pt x="2500394" y="6118039"/>
                </a:cubicBezTo>
                <a:cubicBezTo>
                  <a:pt x="2496133" y="6128801"/>
                  <a:pt x="2490295" y="6140770"/>
                  <a:pt x="2478422" y="6144857"/>
                </a:cubicBezTo>
                <a:cubicBezTo>
                  <a:pt x="2465343" y="6147365"/>
                  <a:pt x="2452263" y="6149874"/>
                  <a:pt x="2452437" y="6127236"/>
                </a:cubicBezTo>
                <a:cubicBezTo>
                  <a:pt x="2455665" y="6092258"/>
                  <a:pt x="2441454" y="6060625"/>
                  <a:pt x="2435496" y="6020176"/>
                </a:cubicBezTo>
                <a:cubicBezTo>
                  <a:pt x="2413992" y="6054137"/>
                  <a:pt x="2392019" y="6080957"/>
                  <a:pt x="2391574" y="6116306"/>
                </a:cubicBezTo>
                <a:cubicBezTo>
                  <a:pt x="2392041" y="6123449"/>
                  <a:pt x="2389726" y="6130222"/>
                  <a:pt x="2382214" y="6133471"/>
                </a:cubicBezTo>
                <a:cubicBezTo>
                  <a:pt x="2373493" y="6135143"/>
                  <a:pt x="2373026" y="6127999"/>
                  <a:pt x="2370982" y="6122063"/>
                </a:cubicBezTo>
                <a:cubicBezTo>
                  <a:pt x="2366523" y="6112972"/>
                  <a:pt x="2358174" y="6111860"/>
                  <a:pt x="2350661" y="6115110"/>
                </a:cubicBezTo>
                <a:cubicBezTo>
                  <a:pt x="2338789" y="6119195"/>
                  <a:pt x="2341671" y="6129494"/>
                  <a:pt x="2346498" y="6135801"/>
                </a:cubicBezTo>
                <a:cubicBezTo>
                  <a:pt x="2356152" y="6148415"/>
                  <a:pt x="2350685" y="6157602"/>
                  <a:pt x="2341225" y="6164841"/>
                </a:cubicBezTo>
                <a:cubicBezTo>
                  <a:pt x="2329822" y="6176070"/>
                  <a:pt x="2313589" y="6180991"/>
                  <a:pt x="2303563" y="6171160"/>
                </a:cubicBezTo>
                <a:cubicBezTo>
                  <a:pt x="2295116" y="6160122"/>
                  <a:pt x="2308935" y="6152047"/>
                  <a:pt x="2317187" y="6143230"/>
                </a:cubicBezTo>
                <a:cubicBezTo>
                  <a:pt x="2320338" y="6140817"/>
                  <a:pt x="2320709" y="6138034"/>
                  <a:pt x="2325437" y="6134414"/>
                </a:cubicBezTo>
                <a:cubicBezTo>
                  <a:pt x="2315045" y="6127367"/>
                  <a:pt x="2310782" y="6138129"/>
                  <a:pt x="2303641" y="6138595"/>
                </a:cubicBezTo>
                <a:cubicBezTo>
                  <a:pt x="2292136" y="6139896"/>
                  <a:pt x="2280632" y="6141200"/>
                  <a:pt x="2287211" y="6123664"/>
                </a:cubicBezTo>
                <a:cubicBezTo>
                  <a:pt x="2289525" y="6116890"/>
                  <a:pt x="2291103" y="6115683"/>
                  <a:pt x="2284699" y="6110581"/>
                </a:cubicBezTo>
                <a:cubicBezTo>
                  <a:pt x="2263443" y="6089341"/>
                  <a:pt x="2251276" y="6063645"/>
                  <a:pt x="2241892" y="6038321"/>
                </a:cubicBezTo>
                <a:cubicBezTo>
                  <a:pt x="2232880" y="6010210"/>
                  <a:pt x="2223865" y="5982102"/>
                  <a:pt x="2205763" y="5958448"/>
                </a:cubicBezTo>
                <a:cubicBezTo>
                  <a:pt x="2202143" y="5953717"/>
                  <a:pt x="2197684" y="5944628"/>
                  <a:pt x="2198424" y="5939060"/>
                </a:cubicBezTo>
                <a:cubicBezTo>
                  <a:pt x="2206109" y="5913174"/>
                  <a:pt x="2186898" y="5897870"/>
                  <a:pt x="2174458" y="5884886"/>
                </a:cubicBezTo>
                <a:cubicBezTo>
                  <a:pt x="2168424" y="5877001"/>
                  <a:pt x="2153204" y="5863645"/>
                  <a:pt x="2143647" y="5860956"/>
                </a:cubicBezTo>
                <a:cubicBezTo>
                  <a:pt x="2124162" y="5858363"/>
                  <a:pt x="2126848" y="5848807"/>
                  <a:pt x="2127118" y="5836097"/>
                </a:cubicBezTo>
                <a:cubicBezTo>
                  <a:pt x="2128229" y="5827748"/>
                  <a:pt x="2130544" y="5820974"/>
                  <a:pt x="2117836" y="5820698"/>
                </a:cubicBezTo>
                <a:cubicBezTo>
                  <a:pt x="2115050" y="5820328"/>
                  <a:pt x="2113844" y="5818751"/>
                  <a:pt x="2111060" y="5818381"/>
                </a:cubicBezTo>
                <a:cubicBezTo>
                  <a:pt x="2116899" y="5806410"/>
                  <a:pt x="2111468" y="5799315"/>
                  <a:pt x="2104901" y="5792777"/>
                </a:cubicBezTo>
                <a:lnTo>
                  <a:pt x="2100088" y="5787711"/>
                </a:lnTo>
                <a:lnTo>
                  <a:pt x="2094405" y="5810522"/>
                </a:lnTo>
                <a:cubicBezTo>
                  <a:pt x="2093529" y="5819548"/>
                  <a:pt x="2094490" y="5828761"/>
                  <a:pt x="2098781" y="5838281"/>
                </a:cubicBezTo>
                <a:cubicBezTo>
                  <a:pt x="2099395" y="5841131"/>
                  <a:pt x="2098892" y="5845719"/>
                  <a:pt x="2096039" y="5846333"/>
                </a:cubicBezTo>
                <a:cubicBezTo>
                  <a:pt x="2077309" y="5856347"/>
                  <a:pt x="2083345" y="5877427"/>
                  <a:pt x="2077866" y="5893533"/>
                </a:cubicBezTo>
                <a:cubicBezTo>
                  <a:pt x="2075125" y="5901587"/>
                  <a:pt x="2074732" y="5913609"/>
                  <a:pt x="2067799" y="5909138"/>
                </a:cubicBezTo>
                <a:cubicBezTo>
                  <a:pt x="2055052" y="5898459"/>
                  <a:pt x="2035201" y="5910205"/>
                  <a:pt x="2026928" y="5892593"/>
                </a:cubicBezTo>
                <a:cubicBezTo>
                  <a:pt x="2027432" y="5888006"/>
                  <a:pt x="2027936" y="5883421"/>
                  <a:pt x="2032519" y="5883923"/>
                </a:cubicBezTo>
                <a:cubicBezTo>
                  <a:pt x="2058910" y="5888672"/>
                  <a:pt x="2048903" y="5869940"/>
                  <a:pt x="2046443" y="5858533"/>
                </a:cubicBezTo>
                <a:cubicBezTo>
                  <a:pt x="2043984" y="5847127"/>
                  <a:pt x="2047339" y="5841924"/>
                  <a:pt x="2056397" y="5835493"/>
                </a:cubicBezTo>
                <a:cubicBezTo>
                  <a:pt x="2067692" y="5825593"/>
                  <a:pt x="2064900" y="5791874"/>
                  <a:pt x="2050529" y="5787515"/>
                </a:cubicBezTo>
                <a:cubicBezTo>
                  <a:pt x="2042479" y="5784776"/>
                  <a:pt x="2028109" y="5780416"/>
                  <a:pt x="2030680" y="5799261"/>
                </a:cubicBezTo>
                <a:cubicBezTo>
                  <a:pt x="2033139" y="5810669"/>
                  <a:pt x="2025199" y="5815368"/>
                  <a:pt x="2017875" y="5822918"/>
                </a:cubicBezTo>
                <a:cubicBezTo>
                  <a:pt x="2000987" y="5841485"/>
                  <a:pt x="1997966" y="5868999"/>
                  <a:pt x="1988011" y="5892039"/>
                </a:cubicBezTo>
                <a:cubicBezTo>
                  <a:pt x="1983036" y="5903561"/>
                  <a:pt x="2000871" y="5910156"/>
                  <a:pt x="2006182" y="5920948"/>
                </a:cubicBezTo>
                <a:cubicBezTo>
                  <a:pt x="2024968" y="5952706"/>
                  <a:pt x="2017753" y="5967694"/>
                  <a:pt x="1978333" y="5971729"/>
                </a:cubicBezTo>
                <a:cubicBezTo>
                  <a:pt x="1978333" y="5971729"/>
                  <a:pt x="1974364" y="5974078"/>
                  <a:pt x="1972630" y="5972960"/>
                </a:cubicBezTo>
                <a:cubicBezTo>
                  <a:pt x="1975090" y="5984366"/>
                  <a:pt x="1983645" y="5982520"/>
                  <a:pt x="1989347" y="5981287"/>
                </a:cubicBezTo>
                <a:cubicBezTo>
                  <a:pt x="1999636" y="5980559"/>
                  <a:pt x="2002599" y="5987381"/>
                  <a:pt x="2001593" y="5996552"/>
                </a:cubicBezTo>
                <a:cubicBezTo>
                  <a:pt x="1999467" y="6007457"/>
                  <a:pt x="1995104" y="6021828"/>
                  <a:pt x="1983586" y="6016854"/>
                </a:cubicBezTo>
                <a:cubicBezTo>
                  <a:pt x="1962284" y="6008022"/>
                  <a:pt x="1954455" y="6020158"/>
                  <a:pt x="1950092" y="6034532"/>
                </a:cubicBezTo>
                <a:cubicBezTo>
                  <a:pt x="1947463" y="6050022"/>
                  <a:pt x="1929236" y="6055448"/>
                  <a:pt x="1930576" y="6068590"/>
                </a:cubicBezTo>
                <a:cubicBezTo>
                  <a:pt x="1935215" y="6110864"/>
                  <a:pt x="1926714" y="6154484"/>
                  <a:pt x="1933085" y="6197877"/>
                </a:cubicBezTo>
                <a:cubicBezTo>
                  <a:pt x="1938508" y="6216106"/>
                  <a:pt x="1938226" y="6235565"/>
                  <a:pt x="1931628" y="6253405"/>
                </a:cubicBezTo>
                <a:cubicBezTo>
                  <a:pt x="1928384" y="6266043"/>
                  <a:pt x="1929222" y="6283769"/>
                  <a:pt x="1909763" y="6283493"/>
                </a:cubicBezTo>
                <a:cubicBezTo>
                  <a:pt x="1890305" y="6283218"/>
                  <a:pt x="1895172" y="6264260"/>
                  <a:pt x="1889860" y="6253469"/>
                </a:cubicBezTo>
                <a:cubicBezTo>
                  <a:pt x="1889245" y="6250617"/>
                  <a:pt x="1890364" y="6248883"/>
                  <a:pt x="1889750" y="6246031"/>
                </a:cubicBezTo>
                <a:cubicBezTo>
                  <a:pt x="1892437" y="6196207"/>
                  <a:pt x="1861407" y="6149183"/>
                  <a:pt x="1878967" y="6099132"/>
                </a:cubicBezTo>
                <a:cubicBezTo>
                  <a:pt x="1861916" y="6068491"/>
                  <a:pt x="1858003" y="6036504"/>
                  <a:pt x="1852358" y="6003402"/>
                </a:cubicBezTo>
                <a:cubicBezTo>
                  <a:pt x="1851742" y="6000550"/>
                  <a:pt x="1848277" y="5998314"/>
                  <a:pt x="1843692" y="5997812"/>
                </a:cubicBezTo>
                <a:cubicBezTo>
                  <a:pt x="1837989" y="5999043"/>
                  <a:pt x="1837485" y="6003628"/>
                  <a:pt x="1839833" y="6007598"/>
                </a:cubicBezTo>
                <a:cubicBezTo>
                  <a:pt x="1842293" y="6019006"/>
                  <a:pt x="1841900" y="6031029"/>
                  <a:pt x="1834577" y="6038578"/>
                </a:cubicBezTo>
                <a:cubicBezTo>
                  <a:pt x="1809133" y="6058994"/>
                  <a:pt x="1811815" y="6085276"/>
                  <a:pt x="1817350" y="6110942"/>
                </a:cubicBezTo>
                <a:cubicBezTo>
                  <a:pt x="1824951" y="6160038"/>
                  <a:pt x="1833167" y="6211986"/>
                  <a:pt x="1824776" y="6263044"/>
                </a:cubicBezTo>
                <a:cubicBezTo>
                  <a:pt x="1822650" y="6273948"/>
                  <a:pt x="1827961" y="6284739"/>
                  <a:pt x="1833271" y="6295530"/>
                </a:cubicBezTo>
                <a:cubicBezTo>
                  <a:pt x="1851050" y="6336460"/>
                  <a:pt x="1849987" y="6379967"/>
                  <a:pt x="1848919" y="6423473"/>
                </a:cubicBezTo>
                <a:cubicBezTo>
                  <a:pt x="1849869" y="6448636"/>
                  <a:pt x="1830019" y="6460384"/>
                  <a:pt x="1805361" y="6456753"/>
                </a:cubicBezTo>
                <a:cubicBezTo>
                  <a:pt x="1797926" y="6456865"/>
                  <a:pt x="1797421" y="6461452"/>
                  <a:pt x="1792333" y="6465535"/>
                </a:cubicBezTo>
                <a:cubicBezTo>
                  <a:pt x="1778298" y="6483488"/>
                  <a:pt x="1769127" y="6482483"/>
                  <a:pt x="1758507" y="6460900"/>
                </a:cubicBezTo>
                <a:cubicBezTo>
                  <a:pt x="1754313" y="6448374"/>
                  <a:pt x="1750121" y="6435849"/>
                  <a:pt x="1747045" y="6421591"/>
                </a:cubicBezTo>
                <a:cubicBezTo>
                  <a:pt x="1744475" y="6402746"/>
                  <a:pt x="1727030" y="6384127"/>
                  <a:pt x="1751353" y="6365446"/>
                </a:cubicBezTo>
                <a:cubicBezTo>
                  <a:pt x="1756444" y="6361362"/>
                  <a:pt x="1752865" y="6351690"/>
                  <a:pt x="1745429" y="6351802"/>
                </a:cubicBezTo>
                <a:cubicBezTo>
                  <a:pt x="1713949" y="6351138"/>
                  <a:pt x="1727371" y="6330332"/>
                  <a:pt x="1730614" y="6317694"/>
                </a:cubicBezTo>
                <a:cubicBezTo>
                  <a:pt x="1735591" y="6306173"/>
                  <a:pt x="1734361" y="6300470"/>
                  <a:pt x="1730169" y="6287945"/>
                </a:cubicBezTo>
                <a:cubicBezTo>
                  <a:pt x="1716472" y="6252103"/>
                  <a:pt x="1697073" y="6217492"/>
                  <a:pt x="1696515" y="6180304"/>
                </a:cubicBezTo>
                <a:cubicBezTo>
                  <a:pt x="1692270" y="6126007"/>
                  <a:pt x="1670914" y="6075405"/>
                  <a:pt x="1658114" y="6022954"/>
                </a:cubicBezTo>
                <a:cubicBezTo>
                  <a:pt x="1652579" y="5997288"/>
                  <a:pt x="1644195" y="5972237"/>
                  <a:pt x="1635809" y="5947186"/>
                </a:cubicBezTo>
                <a:cubicBezTo>
                  <a:pt x="1633461" y="5943217"/>
                  <a:pt x="1636201" y="5935165"/>
                  <a:pt x="1623677" y="5939359"/>
                </a:cubicBezTo>
                <a:cubicBezTo>
                  <a:pt x="1596390" y="5951220"/>
                  <a:pt x="1584257" y="5943394"/>
                  <a:pt x="1582693" y="5915378"/>
                </a:cubicBezTo>
                <a:cubicBezTo>
                  <a:pt x="1581856" y="5897651"/>
                  <a:pt x="1576544" y="5886860"/>
                  <a:pt x="1558204" y="5884851"/>
                </a:cubicBezTo>
                <a:cubicBezTo>
                  <a:pt x="1550154" y="5882111"/>
                  <a:pt x="1540983" y="5881107"/>
                  <a:pt x="1541376" y="5869085"/>
                </a:cubicBezTo>
                <a:cubicBezTo>
                  <a:pt x="1541937" y="5830163"/>
                  <a:pt x="1520302" y="5799020"/>
                  <a:pt x="1508338" y="5764296"/>
                </a:cubicBezTo>
                <a:cubicBezTo>
                  <a:pt x="1505880" y="5752889"/>
                  <a:pt x="1499449" y="5743831"/>
                  <a:pt x="1512479" y="5735050"/>
                </a:cubicBezTo>
                <a:cubicBezTo>
                  <a:pt x="1522151" y="5731469"/>
                  <a:pt x="1515722" y="5722410"/>
                  <a:pt x="1511640" y="5717323"/>
                </a:cubicBezTo>
                <a:cubicBezTo>
                  <a:pt x="1506943" y="5709382"/>
                  <a:pt x="1500011" y="5704912"/>
                  <a:pt x="1488604" y="5707373"/>
                </a:cubicBezTo>
                <a:cubicBezTo>
                  <a:pt x="1485753" y="5707990"/>
                  <a:pt x="1477812" y="5712689"/>
                  <a:pt x="1479546" y="5713806"/>
                </a:cubicBezTo>
                <a:cubicBezTo>
                  <a:pt x="1495872" y="5734159"/>
                  <a:pt x="1472051" y="5748253"/>
                  <a:pt x="1474621" y="5767099"/>
                </a:cubicBezTo>
                <a:cubicBezTo>
                  <a:pt x="1483229" y="5807023"/>
                  <a:pt x="1481551" y="5847677"/>
                  <a:pt x="1477018" y="5888947"/>
                </a:cubicBezTo>
                <a:cubicBezTo>
                  <a:pt x="1474389" y="5904438"/>
                  <a:pt x="1476850" y="5915845"/>
                  <a:pt x="1497425" y="5914387"/>
                </a:cubicBezTo>
                <a:cubicBezTo>
                  <a:pt x="1503129" y="5913157"/>
                  <a:pt x="1511684" y="5911309"/>
                  <a:pt x="1512410" y="5921598"/>
                </a:cubicBezTo>
                <a:cubicBezTo>
                  <a:pt x="1513640" y="5927302"/>
                  <a:pt x="1508551" y="5931384"/>
                  <a:pt x="1502847" y="5932617"/>
                </a:cubicBezTo>
                <a:cubicBezTo>
                  <a:pt x="1486856" y="5934576"/>
                  <a:pt x="1486968" y="5942013"/>
                  <a:pt x="1490041" y="5956272"/>
                </a:cubicBezTo>
                <a:cubicBezTo>
                  <a:pt x="1493730" y="5973384"/>
                  <a:pt x="1497420" y="5990494"/>
                  <a:pt x="1511900" y="6002291"/>
                </a:cubicBezTo>
                <a:cubicBezTo>
                  <a:pt x="1515982" y="6007378"/>
                  <a:pt x="1524649" y="6012969"/>
                  <a:pt x="1520176" y="6019903"/>
                </a:cubicBezTo>
                <a:cubicBezTo>
                  <a:pt x="1507873" y="6038974"/>
                  <a:pt x="1517881" y="6057705"/>
                  <a:pt x="1520451" y="6076550"/>
                </a:cubicBezTo>
                <a:cubicBezTo>
                  <a:pt x="1521399" y="6101716"/>
                  <a:pt x="1501157" y="6125485"/>
                  <a:pt x="1478848" y="6125824"/>
                </a:cubicBezTo>
                <a:cubicBezTo>
                  <a:pt x="1465708" y="6127168"/>
                  <a:pt x="1460117" y="6135837"/>
                  <a:pt x="1448709" y="6138300"/>
                </a:cubicBezTo>
                <a:cubicBezTo>
                  <a:pt x="1445133" y="6128626"/>
                  <a:pt x="1443287" y="6120071"/>
                  <a:pt x="1437472" y="6113864"/>
                </a:cubicBezTo>
                <a:cubicBezTo>
                  <a:pt x="1403592" y="6067459"/>
                  <a:pt x="1410138" y="6007846"/>
                  <a:pt x="1390516" y="5958360"/>
                </a:cubicBezTo>
                <a:cubicBezTo>
                  <a:pt x="1375701" y="5924253"/>
                  <a:pt x="1383085" y="5882366"/>
                  <a:pt x="1354011" y="5851336"/>
                </a:cubicBezTo>
                <a:cubicBezTo>
                  <a:pt x="1351663" y="5847366"/>
                  <a:pt x="1348699" y="5840546"/>
                  <a:pt x="1353788" y="5836463"/>
                </a:cubicBezTo>
                <a:cubicBezTo>
                  <a:pt x="1370787" y="5825331"/>
                  <a:pt x="1357535" y="5819238"/>
                  <a:pt x="1349988" y="5811914"/>
                </a:cubicBezTo>
                <a:cubicBezTo>
                  <a:pt x="1344787" y="5808559"/>
                  <a:pt x="1337854" y="5804087"/>
                  <a:pt x="1336626" y="5798382"/>
                </a:cubicBezTo>
                <a:cubicBezTo>
                  <a:pt x="1334336" y="5760078"/>
                  <a:pt x="1308114" y="5728433"/>
                  <a:pt x="1305825" y="5690127"/>
                </a:cubicBezTo>
                <a:cubicBezTo>
                  <a:pt x="1303645" y="5659260"/>
                  <a:pt x="1282120" y="5635556"/>
                  <a:pt x="1286764" y="5601723"/>
                </a:cubicBezTo>
                <a:cubicBezTo>
                  <a:pt x="1287156" y="5589700"/>
                  <a:pt x="1269713" y="5571082"/>
                  <a:pt x="1265408" y="5551119"/>
                </a:cubicBezTo>
                <a:cubicBezTo>
                  <a:pt x="1260600" y="5535742"/>
                  <a:pt x="1242260" y="5533733"/>
                  <a:pt x="1229121" y="5535077"/>
                </a:cubicBezTo>
                <a:cubicBezTo>
                  <a:pt x="1214249" y="5535303"/>
                  <a:pt x="1219055" y="5550680"/>
                  <a:pt x="1216315" y="5558733"/>
                </a:cubicBezTo>
                <a:cubicBezTo>
                  <a:pt x="1212568" y="5575957"/>
                  <a:pt x="1221346" y="5588985"/>
                  <a:pt x="1226152" y="5604361"/>
                </a:cubicBezTo>
                <a:cubicBezTo>
                  <a:pt x="1219331" y="5607327"/>
                  <a:pt x="1200266" y="5595027"/>
                  <a:pt x="1212621" y="5617729"/>
                </a:cubicBezTo>
                <a:cubicBezTo>
                  <a:pt x="1219050" y="5626788"/>
                  <a:pt x="1217429" y="5633106"/>
                  <a:pt x="1204289" y="5634451"/>
                </a:cubicBezTo>
                <a:cubicBezTo>
                  <a:pt x="1198587" y="5635682"/>
                  <a:pt x="1192882" y="5636913"/>
                  <a:pt x="1194727" y="5645469"/>
                </a:cubicBezTo>
                <a:cubicBezTo>
                  <a:pt x="1194838" y="5652906"/>
                  <a:pt x="1202275" y="5652792"/>
                  <a:pt x="1208594" y="5654415"/>
                </a:cubicBezTo>
                <a:cubicBezTo>
                  <a:pt x="1228052" y="5654690"/>
                  <a:pt x="1238561" y="5668836"/>
                  <a:pt x="1230230" y="5685557"/>
                </a:cubicBezTo>
                <a:cubicBezTo>
                  <a:pt x="1224638" y="5694226"/>
                  <a:pt x="1224749" y="5701663"/>
                  <a:pt x="1230564" y="5707869"/>
                </a:cubicBezTo>
                <a:cubicBezTo>
                  <a:pt x="1254436" y="5735545"/>
                  <a:pt x="1260697" y="5771500"/>
                  <a:pt x="1277749" y="5802141"/>
                </a:cubicBezTo>
                <a:cubicBezTo>
                  <a:pt x="1292451" y="5828812"/>
                  <a:pt x="1273943" y="5853700"/>
                  <a:pt x="1242966" y="5848449"/>
                </a:cubicBezTo>
                <a:cubicBezTo>
                  <a:pt x="1236649" y="5846828"/>
                  <a:pt x="1232678" y="5849179"/>
                  <a:pt x="1229323" y="5854379"/>
                </a:cubicBezTo>
                <a:cubicBezTo>
                  <a:pt x="1218030" y="5864278"/>
                  <a:pt x="1211096" y="5859807"/>
                  <a:pt x="1204051" y="5847896"/>
                </a:cubicBezTo>
                <a:cubicBezTo>
                  <a:pt x="1184652" y="5813286"/>
                  <a:pt x="1173192" y="5773977"/>
                  <a:pt x="1161732" y="5734668"/>
                </a:cubicBezTo>
                <a:cubicBezTo>
                  <a:pt x="1158043" y="5717557"/>
                  <a:pt x="1151502" y="5701061"/>
                  <a:pt x="1130926" y="5702520"/>
                </a:cubicBezTo>
                <a:cubicBezTo>
                  <a:pt x="1114934" y="5704479"/>
                  <a:pt x="1114654" y="5723940"/>
                  <a:pt x="1113144" y="5737696"/>
                </a:cubicBezTo>
                <a:cubicBezTo>
                  <a:pt x="1113477" y="5760008"/>
                  <a:pt x="1103915" y="5771025"/>
                  <a:pt x="1082835" y="5777069"/>
                </a:cubicBezTo>
                <a:cubicBezTo>
                  <a:pt x="1070311" y="5781266"/>
                  <a:pt x="1053201" y="5784959"/>
                  <a:pt x="1048223" y="5796481"/>
                </a:cubicBezTo>
                <a:cubicBezTo>
                  <a:pt x="1038995" y="5829808"/>
                  <a:pt x="1010480" y="5835966"/>
                  <a:pt x="986660" y="5850061"/>
                </a:cubicBezTo>
                <a:cubicBezTo>
                  <a:pt x="970780" y="5859460"/>
                  <a:pt x="956409" y="5855101"/>
                  <a:pt x="956187" y="5840226"/>
                </a:cubicBezTo>
                <a:cubicBezTo>
                  <a:pt x="952165" y="5800803"/>
                  <a:pt x="916884" y="5775591"/>
                  <a:pt x="921418" y="5734321"/>
                </a:cubicBezTo>
                <a:cubicBezTo>
                  <a:pt x="921696" y="5714859"/>
                  <a:pt x="912808" y="5694394"/>
                  <a:pt x="931429" y="5676944"/>
                </a:cubicBezTo>
                <a:cubicBezTo>
                  <a:pt x="935398" y="5674595"/>
                  <a:pt x="937020" y="5668276"/>
                  <a:pt x="934673" y="5664307"/>
                </a:cubicBezTo>
                <a:cubicBezTo>
                  <a:pt x="920694" y="5647924"/>
                  <a:pt x="917509" y="5626228"/>
                  <a:pt x="914212" y="5597095"/>
                </a:cubicBezTo>
                <a:cubicBezTo>
                  <a:pt x="899170" y="5624218"/>
                  <a:pt x="895533" y="5648880"/>
                  <a:pt x="878647" y="5667449"/>
                </a:cubicBezTo>
                <a:cubicBezTo>
                  <a:pt x="875293" y="5672650"/>
                  <a:pt x="871322" y="5674999"/>
                  <a:pt x="866123" y="5671644"/>
                </a:cubicBezTo>
                <a:cubicBezTo>
                  <a:pt x="860922" y="5668290"/>
                  <a:pt x="859693" y="5662587"/>
                  <a:pt x="864167" y="5655652"/>
                </a:cubicBezTo>
                <a:cubicBezTo>
                  <a:pt x="866905" y="5647598"/>
                  <a:pt x="881780" y="5647372"/>
                  <a:pt x="874734" y="5635463"/>
                </a:cubicBezTo>
                <a:cubicBezTo>
                  <a:pt x="873001" y="5634345"/>
                  <a:pt x="873001" y="5634345"/>
                  <a:pt x="870150" y="5634962"/>
                </a:cubicBezTo>
                <a:cubicBezTo>
                  <a:pt x="855389" y="5642624"/>
                  <a:pt x="850634" y="5669019"/>
                  <a:pt x="824242" y="5664271"/>
                </a:cubicBezTo>
                <a:cubicBezTo>
                  <a:pt x="824242" y="5664271"/>
                  <a:pt x="816414" y="5676407"/>
                  <a:pt x="827318" y="5678530"/>
                </a:cubicBezTo>
                <a:cubicBezTo>
                  <a:pt x="838220" y="5680652"/>
                  <a:pt x="840569" y="5684623"/>
                  <a:pt x="836709" y="5694409"/>
                </a:cubicBezTo>
                <a:cubicBezTo>
                  <a:pt x="831229" y="5710515"/>
                  <a:pt x="828601" y="5726006"/>
                  <a:pt x="809253" y="5733167"/>
                </a:cubicBezTo>
                <a:cubicBezTo>
                  <a:pt x="801313" y="5737866"/>
                  <a:pt x="797957" y="5743067"/>
                  <a:pt x="806122" y="5753242"/>
                </a:cubicBezTo>
                <a:cubicBezTo>
                  <a:pt x="811321" y="5756598"/>
                  <a:pt x="816521" y="5759952"/>
                  <a:pt x="809195" y="5767502"/>
                </a:cubicBezTo>
                <a:cubicBezTo>
                  <a:pt x="802989" y="5773318"/>
                  <a:pt x="795552" y="5773431"/>
                  <a:pt x="787501" y="5770693"/>
                </a:cubicBezTo>
                <a:cubicBezTo>
                  <a:pt x="779449" y="5767954"/>
                  <a:pt x="778220" y="5762252"/>
                  <a:pt x="779841" y="5755932"/>
                </a:cubicBezTo>
                <a:cubicBezTo>
                  <a:pt x="782471" y="5740442"/>
                  <a:pt x="788566" y="5727187"/>
                  <a:pt x="775708" y="5709071"/>
                </a:cubicBezTo>
                <a:cubicBezTo>
                  <a:pt x="762005" y="5749336"/>
                  <a:pt x="753393" y="5785517"/>
                  <a:pt x="764349" y="5829414"/>
                </a:cubicBezTo>
                <a:cubicBezTo>
                  <a:pt x="772793" y="5820130"/>
                  <a:pt x="772066" y="5809840"/>
                  <a:pt x="776540" y="5802905"/>
                </a:cubicBezTo>
                <a:cubicBezTo>
                  <a:pt x="780398" y="5793119"/>
                  <a:pt x="781909" y="5779362"/>
                  <a:pt x="796278" y="5783721"/>
                </a:cubicBezTo>
                <a:cubicBezTo>
                  <a:pt x="808915" y="5786963"/>
                  <a:pt x="811375" y="5798370"/>
                  <a:pt x="808131" y="5811007"/>
                </a:cubicBezTo>
                <a:cubicBezTo>
                  <a:pt x="791690" y="5859326"/>
                  <a:pt x="775247" y="5907643"/>
                  <a:pt x="758805" y="5955961"/>
                </a:cubicBezTo>
                <a:cubicBezTo>
                  <a:pt x="753828" y="5967482"/>
                  <a:pt x="704342" y="5987119"/>
                  <a:pt x="695677" y="5981529"/>
                </a:cubicBezTo>
                <a:cubicBezTo>
                  <a:pt x="682930" y="5970851"/>
                  <a:pt x="671301" y="5958438"/>
                  <a:pt x="676166" y="5939481"/>
                </a:cubicBezTo>
                <a:cubicBezTo>
                  <a:pt x="678906" y="5931428"/>
                  <a:pt x="673707" y="5928073"/>
                  <a:pt x="669625" y="5922984"/>
                </a:cubicBezTo>
                <a:cubicBezTo>
                  <a:pt x="647597" y="5903865"/>
                  <a:pt x="647262" y="5881552"/>
                  <a:pt x="656600" y="5855660"/>
                </a:cubicBezTo>
                <a:cubicBezTo>
                  <a:pt x="665437" y="5834353"/>
                  <a:pt x="670807" y="5810810"/>
                  <a:pt x="683110" y="5791737"/>
                </a:cubicBezTo>
                <a:cubicBezTo>
                  <a:pt x="686465" y="5786537"/>
                  <a:pt x="689205" y="5778484"/>
                  <a:pt x="680537" y="5772893"/>
                </a:cubicBezTo>
                <a:cubicBezTo>
                  <a:pt x="672599" y="5777592"/>
                  <a:pt x="670977" y="5783910"/>
                  <a:pt x="669354" y="5790231"/>
                </a:cubicBezTo>
                <a:cubicBezTo>
                  <a:pt x="668851" y="5794816"/>
                  <a:pt x="667229" y="5801135"/>
                  <a:pt x="660910" y="5799515"/>
                </a:cubicBezTo>
                <a:lnTo>
                  <a:pt x="656878" y="5795052"/>
                </a:lnTo>
                <a:lnTo>
                  <a:pt x="655075" y="5799537"/>
                </a:lnTo>
                <a:cubicBezTo>
                  <a:pt x="652199" y="5801988"/>
                  <a:pt x="647348" y="5803799"/>
                  <a:pt x="639642" y="5804600"/>
                </a:cubicBezTo>
                <a:cubicBezTo>
                  <a:pt x="632337" y="5805093"/>
                  <a:pt x="629613" y="5814872"/>
                  <a:pt x="634937" y="5818465"/>
                </a:cubicBezTo>
                <a:cubicBezTo>
                  <a:pt x="660314" y="5834815"/>
                  <a:pt x="644715" y="5854495"/>
                  <a:pt x="643723" y="5873190"/>
                </a:cubicBezTo>
                <a:cubicBezTo>
                  <a:pt x="641867" y="5887427"/>
                  <a:pt x="638771" y="5900054"/>
                  <a:pt x="635675" y="5912681"/>
                </a:cubicBezTo>
                <a:cubicBezTo>
                  <a:pt x="627008" y="5934716"/>
                  <a:pt x="618095" y="5936446"/>
                  <a:pt x="602869" y="5919975"/>
                </a:cubicBezTo>
                <a:cubicBezTo>
                  <a:pt x="597546" y="5916384"/>
                  <a:pt x="596679" y="5911925"/>
                  <a:pt x="589375" y="5912419"/>
                </a:cubicBezTo>
                <a:cubicBezTo>
                  <a:pt x="565483" y="5917983"/>
                  <a:pt x="545057" y="5908071"/>
                  <a:pt x="543944" y="5883311"/>
                </a:cubicBezTo>
                <a:cubicBezTo>
                  <a:pt x="539365" y="5840721"/>
                  <a:pt x="534786" y="5798131"/>
                  <a:pt x="548900" y="5756536"/>
                </a:cubicBezTo>
                <a:cubicBezTo>
                  <a:pt x="553235" y="5745519"/>
                  <a:pt x="557568" y="5734502"/>
                  <a:pt x="554597" y="5723976"/>
                </a:cubicBezTo>
                <a:lnTo>
                  <a:pt x="553440" y="5713727"/>
                </a:lnTo>
                <a:lnTo>
                  <a:pt x="543337" y="5718761"/>
                </a:lnTo>
                <a:cubicBezTo>
                  <a:pt x="535810" y="5717587"/>
                  <a:pt x="529128" y="5710824"/>
                  <a:pt x="522643" y="5698047"/>
                </a:cubicBezTo>
                <a:cubicBezTo>
                  <a:pt x="520295" y="5694078"/>
                  <a:pt x="517332" y="5687255"/>
                  <a:pt x="510510" y="5690220"/>
                </a:cubicBezTo>
                <a:cubicBezTo>
                  <a:pt x="498601" y="5697268"/>
                  <a:pt x="495022" y="5687594"/>
                  <a:pt x="491445" y="5677921"/>
                </a:cubicBezTo>
                <a:lnTo>
                  <a:pt x="489778" y="5673577"/>
                </a:lnTo>
                <a:lnTo>
                  <a:pt x="489444" y="5676091"/>
                </a:lnTo>
                <a:cubicBezTo>
                  <a:pt x="488220" y="5688239"/>
                  <a:pt x="487809" y="5700403"/>
                  <a:pt x="489481" y="5712568"/>
                </a:cubicBezTo>
                <a:cubicBezTo>
                  <a:pt x="489108" y="5715415"/>
                  <a:pt x="490347" y="5717026"/>
                  <a:pt x="489976" y="5719871"/>
                </a:cubicBezTo>
                <a:cubicBezTo>
                  <a:pt x="485642" y="5730890"/>
                  <a:pt x="491955" y="5749090"/>
                  <a:pt x="472890" y="5750942"/>
                </a:cubicBezTo>
                <a:cubicBezTo>
                  <a:pt x="453826" y="5752793"/>
                  <a:pt x="453207" y="5735336"/>
                  <a:pt x="448999" y="5723202"/>
                </a:cubicBezTo>
                <a:cubicBezTo>
                  <a:pt x="441077" y="5706238"/>
                  <a:pt x="439220" y="5687172"/>
                  <a:pt x="443059" y="5668849"/>
                </a:cubicBezTo>
                <a:cubicBezTo>
                  <a:pt x="445785" y="5625766"/>
                  <a:pt x="433902" y="5583669"/>
                  <a:pt x="435017" y="5541823"/>
                </a:cubicBezTo>
                <a:cubicBezTo>
                  <a:pt x="435265" y="5528824"/>
                  <a:pt x="416944" y="5524980"/>
                  <a:pt x="413108" y="5509998"/>
                </a:cubicBezTo>
                <a:cubicBezTo>
                  <a:pt x="407660" y="5496255"/>
                  <a:pt x="398996" y="5484986"/>
                  <a:pt x="378817" y="5495379"/>
                </a:cubicBezTo>
                <a:cubicBezTo>
                  <a:pt x="367922" y="5501194"/>
                  <a:pt x="362475" y="5487451"/>
                  <a:pt x="359505" y="5476927"/>
                </a:cubicBezTo>
                <a:cubicBezTo>
                  <a:pt x="357772" y="5468012"/>
                  <a:pt x="360124" y="5461080"/>
                  <a:pt x="370276" y="5460959"/>
                </a:cubicBezTo>
                <a:cubicBezTo>
                  <a:pt x="375971" y="5461704"/>
                  <a:pt x="384513" y="5462821"/>
                  <a:pt x="385999" y="5451431"/>
                </a:cubicBezTo>
                <a:cubicBezTo>
                  <a:pt x="384388" y="5452669"/>
                  <a:pt x="380303" y="5450687"/>
                  <a:pt x="380303" y="5450687"/>
                </a:cubicBezTo>
                <a:cubicBezTo>
                  <a:pt x="370554" y="5450498"/>
                  <a:pt x="362725" y="5449474"/>
                  <a:pt x="356711" y="5447533"/>
                </a:cubicBezTo>
                <a:lnTo>
                  <a:pt x="349564" y="5442663"/>
                </a:lnTo>
                <a:lnTo>
                  <a:pt x="338033" y="5443925"/>
                </a:lnTo>
                <a:cubicBezTo>
                  <a:pt x="304569" y="5444434"/>
                  <a:pt x="294915" y="5423015"/>
                  <a:pt x="287180" y="5400762"/>
                </a:cubicBezTo>
                <a:lnTo>
                  <a:pt x="285367" y="5395776"/>
                </a:lnTo>
                <a:lnTo>
                  <a:pt x="280729" y="5394046"/>
                </a:lnTo>
                <a:cubicBezTo>
                  <a:pt x="279166" y="5390764"/>
                  <a:pt x="277990" y="5385905"/>
                  <a:pt x="276318" y="5382065"/>
                </a:cubicBezTo>
                <a:cubicBezTo>
                  <a:pt x="269634" y="5366712"/>
                  <a:pt x="273843" y="5345543"/>
                  <a:pt x="254656" y="5337243"/>
                </a:cubicBezTo>
                <a:cubicBezTo>
                  <a:pt x="251808" y="5336870"/>
                  <a:pt x="250942" y="5332413"/>
                  <a:pt x="251314" y="5329566"/>
                </a:cubicBezTo>
                <a:cubicBezTo>
                  <a:pt x="265056" y="5290818"/>
                  <a:pt x="226929" y="5261217"/>
                  <a:pt x="230150" y="5225439"/>
                </a:cubicBezTo>
                <a:cubicBezTo>
                  <a:pt x="231264" y="5216897"/>
                  <a:pt x="227921" y="5209221"/>
                  <a:pt x="229037" y="5200678"/>
                </a:cubicBezTo>
                <a:cubicBezTo>
                  <a:pt x="235227" y="5175424"/>
                  <a:pt x="230894" y="5153137"/>
                  <a:pt x="225325" y="5129242"/>
                </a:cubicBezTo>
                <a:lnTo>
                  <a:pt x="224304" y="5123987"/>
                </a:lnTo>
                <a:lnTo>
                  <a:pt x="203197" y="5103998"/>
                </a:lnTo>
                <a:cubicBezTo>
                  <a:pt x="197911" y="5101533"/>
                  <a:pt x="195442" y="5106821"/>
                  <a:pt x="198685" y="5130223"/>
                </a:cubicBezTo>
                <a:lnTo>
                  <a:pt x="181460" y="5057749"/>
                </a:lnTo>
                <a:lnTo>
                  <a:pt x="165906" y="5051970"/>
                </a:lnTo>
                <a:cubicBezTo>
                  <a:pt x="141518" y="5050228"/>
                  <a:pt x="123445" y="5033386"/>
                  <a:pt x="121094" y="5007014"/>
                </a:cubicBezTo>
                <a:cubicBezTo>
                  <a:pt x="114536" y="4935205"/>
                  <a:pt x="105131" y="4863024"/>
                  <a:pt x="110333" y="4789857"/>
                </a:cubicBezTo>
                <a:cubicBezTo>
                  <a:pt x="111200" y="4777664"/>
                  <a:pt x="112469" y="4765159"/>
                  <a:pt x="113382" y="4752609"/>
                </a:cubicBezTo>
                <a:lnTo>
                  <a:pt x="113926" y="4730354"/>
                </a:lnTo>
                <a:lnTo>
                  <a:pt x="102052" y="4693066"/>
                </a:lnTo>
                <a:cubicBezTo>
                  <a:pt x="97683" y="4676219"/>
                  <a:pt x="94652" y="4660642"/>
                  <a:pt x="91550" y="4642456"/>
                </a:cubicBezTo>
                <a:cubicBezTo>
                  <a:pt x="91127" y="4626808"/>
                  <a:pt x="89366" y="4609890"/>
                  <a:pt x="86864" y="4589729"/>
                </a:cubicBezTo>
                <a:lnTo>
                  <a:pt x="79434" y="4530973"/>
                </a:lnTo>
                <a:lnTo>
                  <a:pt x="72710" y="4534437"/>
                </a:lnTo>
                <a:cubicBezTo>
                  <a:pt x="65034" y="4537777"/>
                  <a:pt x="59835" y="4544337"/>
                  <a:pt x="61940" y="4550405"/>
                </a:cubicBezTo>
                <a:cubicBezTo>
                  <a:pt x="75308" y="4581112"/>
                  <a:pt x="48566" y="4619606"/>
                  <a:pt x="78152" y="4648091"/>
                </a:cubicBezTo>
                <a:cubicBezTo>
                  <a:pt x="68248" y="4668516"/>
                  <a:pt x="105138" y="4696506"/>
                  <a:pt x="67627" y="4717666"/>
                </a:cubicBezTo>
                <a:cubicBezTo>
                  <a:pt x="56732" y="4723481"/>
                  <a:pt x="67502" y="4740817"/>
                  <a:pt x="64407" y="4753445"/>
                </a:cubicBezTo>
                <a:cubicBezTo>
                  <a:pt x="52025" y="4803953"/>
                  <a:pt x="63164" y="4851744"/>
                  <a:pt x="87674" y="4896941"/>
                </a:cubicBezTo>
                <a:cubicBezTo>
                  <a:pt x="94358" y="4912295"/>
                  <a:pt x="92872" y="4923685"/>
                  <a:pt x="79997" y="4933585"/>
                </a:cubicBezTo>
                <a:cubicBezTo>
                  <a:pt x="55486" y="4921692"/>
                  <a:pt x="46697" y="4900271"/>
                  <a:pt x="43109" y="4872291"/>
                </a:cubicBezTo>
                <a:cubicBezTo>
                  <a:pt x="40262" y="4838615"/>
                  <a:pt x="21199" y="4807162"/>
                  <a:pt x="9440" y="4775218"/>
                </a:cubicBezTo>
                <a:cubicBezTo>
                  <a:pt x="-587" y="4752186"/>
                  <a:pt x="-3680" y="4731510"/>
                  <a:pt x="5357" y="4706628"/>
                </a:cubicBezTo>
                <a:cubicBezTo>
                  <a:pt x="16748" y="4674814"/>
                  <a:pt x="2514" y="4639649"/>
                  <a:pt x="9819" y="4605852"/>
                </a:cubicBezTo>
                <a:cubicBezTo>
                  <a:pt x="8952" y="4601395"/>
                  <a:pt x="6848" y="4595328"/>
                  <a:pt x="10066" y="4592852"/>
                </a:cubicBezTo>
                <a:cubicBezTo>
                  <a:pt x="32971" y="4572680"/>
                  <a:pt x="15640" y="4550142"/>
                  <a:pt x="12545" y="4529466"/>
                </a:cubicBezTo>
                <a:cubicBezTo>
                  <a:pt x="9823" y="4505942"/>
                  <a:pt x="15642" y="4483535"/>
                  <a:pt x="21462" y="4461129"/>
                </a:cubicBezTo>
                <a:cubicBezTo>
                  <a:pt x="23442" y="4457043"/>
                  <a:pt x="20967" y="4453824"/>
                  <a:pt x="16882" y="4451842"/>
                </a:cubicBezTo>
                <a:cubicBezTo>
                  <a:pt x="8216" y="4440573"/>
                  <a:pt x="18244" y="4430301"/>
                  <a:pt x="23568" y="4433892"/>
                </a:cubicBezTo>
                <a:cubicBezTo>
                  <a:pt x="42755" y="4442193"/>
                  <a:pt x="41766" y="4427583"/>
                  <a:pt x="44490" y="4417804"/>
                </a:cubicBezTo>
                <a:cubicBezTo>
                  <a:pt x="48328" y="4399481"/>
                  <a:pt x="42388" y="4378434"/>
                  <a:pt x="54767" y="4361228"/>
                </a:cubicBezTo>
                <a:cubicBezTo>
                  <a:pt x="58358" y="4355906"/>
                  <a:pt x="55016" y="4348230"/>
                  <a:pt x="49693" y="4344637"/>
                </a:cubicBezTo>
                <a:cubicBezTo>
                  <a:pt x="34962" y="4335471"/>
                  <a:pt x="39294" y="4324454"/>
                  <a:pt x="46847" y="4310962"/>
                </a:cubicBezTo>
                <a:cubicBezTo>
                  <a:pt x="49571" y="4301181"/>
                  <a:pt x="73463" y="4295618"/>
                  <a:pt x="54151" y="4277165"/>
                </a:cubicBezTo>
                <a:cubicBezTo>
                  <a:pt x="46353" y="4270353"/>
                  <a:pt x="55019" y="4248318"/>
                  <a:pt x="31870" y="4248187"/>
                </a:cubicBezTo>
                <a:cubicBezTo>
                  <a:pt x="24565" y="4248680"/>
                  <a:pt x="26052" y="4237291"/>
                  <a:pt x="26794" y="4231595"/>
                </a:cubicBezTo>
                <a:cubicBezTo>
                  <a:pt x="30262" y="4216122"/>
                  <a:pt x="40661" y="4203002"/>
                  <a:pt x="31501" y="4184428"/>
                </a:cubicBezTo>
                <a:cubicBezTo>
                  <a:pt x="28160" y="4176751"/>
                  <a:pt x="37073" y="4175021"/>
                  <a:pt x="44375" y="4174528"/>
                </a:cubicBezTo>
                <a:cubicBezTo>
                  <a:pt x="61831" y="4173915"/>
                  <a:pt x="80897" y="4172063"/>
                  <a:pt x="98352" y="4171448"/>
                </a:cubicBezTo>
                <a:cubicBezTo>
                  <a:pt x="108503" y="4171328"/>
                  <a:pt x="118655" y="4171208"/>
                  <a:pt x="122616" y="4163038"/>
                </a:cubicBezTo>
                <a:cubicBezTo>
                  <a:pt x="128188" y="4153630"/>
                  <a:pt x="121627" y="4148429"/>
                  <a:pt x="116675" y="4141989"/>
                </a:cubicBezTo>
                <a:cubicBezTo>
                  <a:pt x="106400" y="4131958"/>
                  <a:pt x="108752" y="4125025"/>
                  <a:pt x="114695" y="4112770"/>
                </a:cubicBezTo>
                <a:cubicBezTo>
                  <a:pt x="134133" y="4074769"/>
                  <a:pt x="139704" y="4032058"/>
                  <a:pt x="130670" y="3990333"/>
                </a:cubicBezTo>
                <a:cubicBezTo>
                  <a:pt x="127204" y="3972505"/>
                  <a:pt x="129434" y="3955420"/>
                  <a:pt x="134510" y="3938707"/>
                </a:cubicBezTo>
                <a:cubicBezTo>
                  <a:pt x="140329" y="3916300"/>
                  <a:pt x="140826" y="3890302"/>
                  <a:pt x="150358" y="3872725"/>
                </a:cubicBezTo>
                <a:cubicBezTo>
                  <a:pt x="167073" y="3844503"/>
                  <a:pt x="161007" y="3813302"/>
                  <a:pt x="170417" y="3785572"/>
                </a:cubicBezTo>
                <a:cubicBezTo>
                  <a:pt x="175122" y="3771707"/>
                  <a:pt x="175370" y="3758709"/>
                  <a:pt x="174380" y="3744099"/>
                </a:cubicBezTo>
                <a:cubicBezTo>
                  <a:pt x="171288" y="3690119"/>
                  <a:pt x="179583" y="3637629"/>
                  <a:pt x="202118" y="3586999"/>
                </a:cubicBezTo>
                <a:cubicBezTo>
                  <a:pt x="204099" y="3582914"/>
                  <a:pt x="207688" y="3577592"/>
                  <a:pt x="200756" y="3575237"/>
                </a:cubicBezTo>
                <a:cubicBezTo>
                  <a:pt x="179959" y="3568175"/>
                  <a:pt x="185036" y="3551463"/>
                  <a:pt x="186893" y="3537226"/>
                </a:cubicBezTo>
                <a:cubicBezTo>
                  <a:pt x="192589" y="3504666"/>
                  <a:pt x="179219" y="3473959"/>
                  <a:pt x="180830" y="3439417"/>
                </a:cubicBezTo>
                <a:cubicBezTo>
                  <a:pt x="146045" y="3417493"/>
                  <a:pt x="170682" y="3406235"/>
                  <a:pt x="188385" y="3392623"/>
                </a:cubicBezTo>
                <a:cubicBezTo>
                  <a:pt x="193213" y="3388909"/>
                  <a:pt x="197175" y="3380739"/>
                  <a:pt x="189376" y="3373928"/>
                </a:cubicBezTo>
                <a:cubicBezTo>
                  <a:pt x="169197" y="3351018"/>
                  <a:pt x="173408" y="3329849"/>
                  <a:pt x="201634" y="3313268"/>
                </a:cubicBezTo>
                <a:cubicBezTo>
                  <a:pt x="204853" y="3310792"/>
                  <a:pt x="208072" y="3308317"/>
                  <a:pt x="208816" y="3302622"/>
                </a:cubicBezTo>
                <a:cubicBezTo>
                  <a:pt x="209186" y="3299776"/>
                  <a:pt x="206711" y="3296556"/>
                  <a:pt x="202625" y="3294573"/>
                </a:cubicBezTo>
                <a:cubicBezTo>
                  <a:pt x="191608" y="3290237"/>
                  <a:pt x="158925" y="3307683"/>
                  <a:pt x="176753" y="3270918"/>
                </a:cubicBezTo>
                <a:cubicBezTo>
                  <a:pt x="149766" y="3255806"/>
                  <a:pt x="162394" y="3225602"/>
                  <a:pt x="147911" y="3203436"/>
                </a:cubicBezTo>
                <a:cubicBezTo>
                  <a:pt x="142094" y="3192539"/>
                  <a:pt x="140733" y="3180778"/>
                  <a:pt x="151503" y="3164809"/>
                </a:cubicBezTo>
                <a:cubicBezTo>
                  <a:pt x="160293" y="3152927"/>
                  <a:pt x="158809" y="3131015"/>
                  <a:pt x="159800" y="3112319"/>
                </a:cubicBezTo>
                <a:cubicBezTo>
                  <a:pt x="162523" y="3102539"/>
                  <a:pt x="163638" y="3093998"/>
                  <a:pt x="170447" y="3086200"/>
                </a:cubicBezTo>
                <a:cubicBezTo>
                  <a:pt x="177255" y="3078403"/>
                  <a:pt x="197807" y="3065161"/>
                  <a:pt x="166858" y="3058219"/>
                </a:cubicBezTo>
                <a:cubicBezTo>
                  <a:pt x="179734" y="3048320"/>
                  <a:pt x="139749" y="3032955"/>
                  <a:pt x="172554" y="3025661"/>
                </a:cubicBezTo>
                <a:cubicBezTo>
                  <a:pt x="172554" y="3025661"/>
                  <a:pt x="174164" y="3024423"/>
                  <a:pt x="172926" y="3022813"/>
                </a:cubicBezTo>
                <a:cubicBezTo>
                  <a:pt x="172307" y="3013682"/>
                  <a:pt x="174823" y="3005503"/>
                  <a:pt x="178712" y="2997710"/>
                </a:cubicBezTo>
                <a:lnTo>
                  <a:pt x="184716" y="2987959"/>
                </a:lnTo>
                <a:lnTo>
                  <a:pt x="182113" y="2964604"/>
                </a:lnTo>
                <a:cubicBezTo>
                  <a:pt x="180135" y="2934027"/>
                  <a:pt x="181174" y="2906708"/>
                  <a:pt x="189546" y="2888379"/>
                </a:cubicBezTo>
                <a:lnTo>
                  <a:pt x="188653" y="2885461"/>
                </a:lnTo>
                <a:lnTo>
                  <a:pt x="183331" y="2876479"/>
                </a:lnTo>
                <a:cubicBezTo>
                  <a:pt x="174294" y="2868058"/>
                  <a:pt x="174171" y="2857905"/>
                  <a:pt x="174048" y="2847754"/>
                </a:cubicBezTo>
                <a:lnTo>
                  <a:pt x="174585" y="2839051"/>
                </a:lnTo>
                <a:lnTo>
                  <a:pt x="167749" y="2786065"/>
                </a:lnTo>
                <a:cubicBezTo>
                  <a:pt x="165482" y="2748948"/>
                  <a:pt x="167611" y="2709521"/>
                  <a:pt x="172343" y="2669886"/>
                </a:cubicBezTo>
                <a:cubicBezTo>
                  <a:pt x="166732" y="2665095"/>
                  <a:pt x="166732" y="2665095"/>
                  <a:pt x="166732" y="2665095"/>
                </a:cubicBezTo>
                <a:cubicBezTo>
                  <a:pt x="166732" y="2665095"/>
                  <a:pt x="171524" y="2659482"/>
                  <a:pt x="171524" y="2659482"/>
                </a:cubicBezTo>
                <a:cubicBezTo>
                  <a:pt x="165912" y="2654692"/>
                  <a:pt x="169885" y="2638674"/>
                  <a:pt x="169885" y="2638674"/>
                </a:cubicBezTo>
                <a:cubicBezTo>
                  <a:pt x="169066" y="2628270"/>
                  <a:pt x="174678" y="2633060"/>
                  <a:pt x="175497" y="2643464"/>
                </a:cubicBezTo>
                <a:lnTo>
                  <a:pt x="177645" y="2645903"/>
                </a:lnTo>
                <a:lnTo>
                  <a:pt x="176316" y="2653869"/>
                </a:lnTo>
                <a:lnTo>
                  <a:pt x="178228" y="2650851"/>
                </a:lnTo>
                <a:lnTo>
                  <a:pt x="178371" y="2646726"/>
                </a:lnTo>
                <a:lnTo>
                  <a:pt x="177645" y="2645903"/>
                </a:lnTo>
                <a:lnTo>
                  <a:pt x="178597" y="2640202"/>
                </a:lnTo>
                <a:lnTo>
                  <a:pt x="178706" y="2637028"/>
                </a:lnTo>
                <a:cubicBezTo>
                  <a:pt x="179412" y="2622586"/>
                  <a:pt x="179687" y="2608365"/>
                  <a:pt x="174543" y="2594979"/>
                </a:cubicBezTo>
                <a:cubicBezTo>
                  <a:pt x="166387" y="2574043"/>
                  <a:pt x="168608" y="2556439"/>
                  <a:pt x="176666" y="2536701"/>
                </a:cubicBezTo>
                <a:cubicBezTo>
                  <a:pt x="186019" y="2509364"/>
                  <a:pt x="201578" y="2482302"/>
                  <a:pt x="203334" y="2453674"/>
                </a:cubicBezTo>
                <a:cubicBezTo>
                  <a:pt x="205831" y="2429860"/>
                  <a:pt x="212870" y="2411513"/>
                  <a:pt x="233436" y="2400941"/>
                </a:cubicBezTo>
                <a:cubicBezTo>
                  <a:pt x="244555" y="2409092"/>
                  <a:pt x="246039" y="2418726"/>
                  <a:pt x="240667" y="2431885"/>
                </a:cubicBezTo>
                <a:cubicBezTo>
                  <a:pt x="220753" y="2470714"/>
                  <a:pt x="212236" y="2511483"/>
                  <a:pt x="223731" y="2554099"/>
                </a:cubicBezTo>
                <a:cubicBezTo>
                  <a:pt x="226604" y="2564755"/>
                  <a:pt x="217805" y="2579674"/>
                  <a:pt x="227164" y="2584396"/>
                </a:cubicBezTo>
                <a:lnTo>
                  <a:pt x="229551" y="2586796"/>
                </a:lnTo>
                <a:lnTo>
                  <a:pt x="232492" y="2544078"/>
                </a:lnTo>
                <a:cubicBezTo>
                  <a:pt x="229646" y="2527055"/>
                  <a:pt x="232834" y="2513716"/>
                  <a:pt x="239550" y="2502468"/>
                </a:cubicBezTo>
                <a:lnTo>
                  <a:pt x="257047" y="2484449"/>
                </a:lnTo>
                <a:lnTo>
                  <a:pt x="255830" y="2441947"/>
                </a:lnTo>
                <a:cubicBezTo>
                  <a:pt x="247267" y="2382307"/>
                  <a:pt x="232047" y="2325982"/>
                  <a:pt x="231933" y="2264057"/>
                </a:cubicBezTo>
                <a:cubicBezTo>
                  <a:pt x="231021" y="2215949"/>
                  <a:pt x="222687" y="2168337"/>
                  <a:pt x="226380" y="2120495"/>
                </a:cubicBezTo>
                <a:cubicBezTo>
                  <a:pt x="230833" y="2075468"/>
                  <a:pt x="204841" y="2029611"/>
                  <a:pt x="223108" y="1985381"/>
                </a:cubicBezTo>
                <a:cubicBezTo>
                  <a:pt x="225164" y="1981802"/>
                  <a:pt x="222615" y="1977959"/>
                  <a:pt x="221854" y="1975142"/>
                </a:cubicBezTo>
                <a:cubicBezTo>
                  <a:pt x="219875" y="1945456"/>
                  <a:pt x="208421" y="1919843"/>
                  <a:pt x="193123" y="1896782"/>
                </a:cubicBezTo>
                <a:cubicBezTo>
                  <a:pt x="179614" y="1874747"/>
                  <a:pt x="180680" y="1856326"/>
                  <a:pt x="198375" y="1837939"/>
                </a:cubicBezTo>
                <a:cubicBezTo>
                  <a:pt x="204274" y="1831811"/>
                  <a:pt x="212989" y="1824918"/>
                  <a:pt x="212495" y="1817498"/>
                </a:cubicBezTo>
                <a:cubicBezTo>
                  <a:pt x="207168" y="1797783"/>
                  <a:pt x="240961" y="1788641"/>
                  <a:pt x="225661" y="1765581"/>
                </a:cubicBezTo>
                <a:cubicBezTo>
                  <a:pt x="228478" y="1764819"/>
                  <a:pt x="229505" y="1763029"/>
                  <a:pt x="232323" y="1762268"/>
                </a:cubicBezTo>
                <a:cubicBezTo>
                  <a:pt x="245374" y="1760246"/>
                  <a:pt x="242064" y="1753587"/>
                  <a:pt x="239780" y="1745139"/>
                </a:cubicBezTo>
                <a:cubicBezTo>
                  <a:pt x="237764" y="1732085"/>
                  <a:pt x="233692" y="1722608"/>
                  <a:pt x="253405" y="1717276"/>
                </a:cubicBezTo>
                <a:cubicBezTo>
                  <a:pt x="262881" y="1713201"/>
                  <a:pt x="276732" y="1697364"/>
                  <a:pt x="281871" y="1688418"/>
                </a:cubicBezTo>
                <a:cubicBezTo>
                  <a:pt x="292908" y="1673345"/>
                  <a:pt x="310603" y="1654956"/>
                  <a:pt x="299150" y="1629345"/>
                </a:cubicBezTo>
                <a:cubicBezTo>
                  <a:pt x="297627" y="1623712"/>
                  <a:pt x="300976" y="1613739"/>
                  <a:pt x="304059" y="1608372"/>
                </a:cubicBezTo>
                <a:cubicBezTo>
                  <a:pt x="319472" y="1581536"/>
                  <a:pt x="324914" y="1551354"/>
                  <a:pt x="330355" y="1521169"/>
                </a:cubicBezTo>
                <a:cubicBezTo>
                  <a:pt x="336559" y="1493803"/>
                  <a:pt x="345578" y="1465675"/>
                  <a:pt x="364569" y="1440894"/>
                </a:cubicBezTo>
                <a:cubicBezTo>
                  <a:pt x="370467" y="1434763"/>
                  <a:pt x="368679" y="1433736"/>
                  <a:pt x="365368" y="1427076"/>
                </a:cubicBezTo>
                <a:cubicBezTo>
                  <a:pt x="356196" y="1409913"/>
                  <a:pt x="368223" y="1409683"/>
                  <a:pt x="380249" y="1409451"/>
                </a:cubicBezTo>
                <a:cubicBezTo>
                  <a:pt x="387669" y="1408956"/>
                  <a:pt x="393529" y="1419458"/>
                  <a:pt x="403270" y="1410779"/>
                </a:cubicBezTo>
                <a:cubicBezTo>
                  <a:pt x="397906" y="1407697"/>
                  <a:pt x="397144" y="1404881"/>
                  <a:pt x="393568" y="1402826"/>
                </a:cubicBezTo>
                <a:cubicBezTo>
                  <a:pt x="383863" y="1394872"/>
                  <a:pt x="368527" y="1388444"/>
                  <a:pt x="375720" y="1375920"/>
                </a:cubicBezTo>
                <a:cubicBezTo>
                  <a:pt x="384701" y="1364425"/>
                  <a:pt x="402093" y="1367276"/>
                  <a:pt x="415374" y="1377283"/>
                </a:cubicBezTo>
                <a:cubicBezTo>
                  <a:pt x="426105" y="1383445"/>
                  <a:pt x="432993" y="1392160"/>
                  <a:pt x="424773" y="1406472"/>
                </a:cubicBezTo>
                <a:cubicBezTo>
                  <a:pt x="420662" y="1413628"/>
                  <a:pt x="419102" y="1424629"/>
                  <a:pt x="431888" y="1427214"/>
                </a:cubicBezTo>
                <a:cubicBezTo>
                  <a:pt x="440070" y="1429534"/>
                  <a:pt x="448518" y="1427249"/>
                  <a:pt x="451868" y="1417275"/>
                </a:cubicBezTo>
                <a:cubicBezTo>
                  <a:pt x="453162" y="1410883"/>
                  <a:pt x="452666" y="1403461"/>
                  <a:pt x="461877" y="1403991"/>
                </a:cubicBezTo>
                <a:cubicBezTo>
                  <a:pt x="470058" y="1406310"/>
                  <a:pt x="473368" y="1412970"/>
                  <a:pt x="473864" y="1420391"/>
                </a:cubicBezTo>
                <a:cubicBezTo>
                  <a:pt x="479152" y="1456737"/>
                  <a:pt x="505449" y="1481358"/>
                  <a:pt x="532240" y="1513399"/>
                </a:cubicBezTo>
                <a:cubicBezTo>
                  <a:pt x="532849" y="1470922"/>
                  <a:pt x="543163" y="1436400"/>
                  <a:pt x="535057" y="1400816"/>
                </a:cubicBezTo>
                <a:cubicBezTo>
                  <a:pt x="531784" y="1377523"/>
                  <a:pt x="545599" y="1378319"/>
                  <a:pt x="559412" y="1379115"/>
                </a:cubicBezTo>
                <a:cubicBezTo>
                  <a:pt x="572199" y="1381702"/>
                  <a:pt x="579848" y="1393230"/>
                  <a:pt x="585708" y="1403734"/>
                </a:cubicBezTo>
                <a:cubicBezTo>
                  <a:pt x="596402" y="1426530"/>
                  <a:pt x="607094" y="1449327"/>
                  <a:pt x="619576" y="1473150"/>
                </a:cubicBezTo>
                <a:cubicBezTo>
                  <a:pt x="637918" y="1507476"/>
                  <a:pt x="660105" y="1539252"/>
                  <a:pt x="663337" y="1579176"/>
                </a:cubicBezTo>
                <a:cubicBezTo>
                  <a:pt x="664595" y="1589413"/>
                  <a:pt x="669693" y="1597102"/>
                  <a:pt x="676847" y="1601209"/>
                </a:cubicBezTo>
                <a:cubicBezTo>
                  <a:pt x="715435" y="1620993"/>
                  <a:pt x="726357" y="1655817"/>
                  <a:pt x="735222" y="1694217"/>
                </a:cubicBezTo>
                <a:cubicBezTo>
                  <a:pt x="744471" y="1734026"/>
                  <a:pt x="757236" y="1772884"/>
                  <a:pt x="771412" y="1811359"/>
                </a:cubicBezTo>
                <a:lnTo>
                  <a:pt x="807521" y="1904271"/>
                </a:lnTo>
                <a:lnTo>
                  <a:pt x="804089" y="1891513"/>
                </a:lnTo>
                <a:cubicBezTo>
                  <a:pt x="800078" y="1879551"/>
                  <a:pt x="794995" y="1866990"/>
                  <a:pt x="788504" y="1853859"/>
                </a:cubicBezTo>
                <a:cubicBezTo>
                  <a:pt x="785941" y="1821313"/>
                  <a:pt x="802641" y="1825450"/>
                  <a:pt x="793373" y="1777060"/>
                </a:cubicBezTo>
                <a:cubicBezTo>
                  <a:pt x="779961" y="1745372"/>
                  <a:pt x="770823" y="1767928"/>
                  <a:pt x="761554" y="1719540"/>
                </a:cubicBezTo>
                <a:cubicBezTo>
                  <a:pt x="768986" y="1675287"/>
                  <a:pt x="736313" y="1606918"/>
                  <a:pt x="719486" y="1531836"/>
                </a:cubicBezTo>
                <a:cubicBezTo>
                  <a:pt x="729481" y="1520129"/>
                  <a:pt x="712653" y="1445047"/>
                  <a:pt x="693391" y="1408367"/>
                </a:cubicBezTo>
                <a:cubicBezTo>
                  <a:pt x="694245" y="1419215"/>
                  <a:pt x="694245" y="1419215"/>
                  <a:pt x="694245" y="1419215"/>
                </a:cubicBezTo>
                <a:cubicBezTo>
                  <a:pt x="695100" y="1430063"/>
                  <a:pt x="700951" y="1435058"/>
                  <a:pt x="690103" y="1435916"/>
                </a:cubicBezTo>
                <a:cubicBezTo>
                  <a:pt x="690103" y="1435916"/>
                  <a:pt x="689248" y="1425068"/>
                  <a:pt x="683398" y="1420073"/>
                </a:cubicBezTo>
                <a:cubicBezTo>
                  <a:pt x="672549" y="1420931"/>
                  <a:pt x="672549" y="1420931"/>
                  <a:pt x="672549" y="1420931"/>
                </a:cubicBezTo>
                <a:cubicBezTo>
                  <a:pt x="659138" y="1389244"/>
                  <a:pt x="674129" y="1371684"/>
                  <a:pt x="675837" y="1393380"/>
                </a:cubicBezTo>
                <a:cubicBezTo>
                  <a:pt x="674984" y="1382532"/>
                  <a:pt x="674984" y="1382532"/>
                  <a:pt x="674984" y="1382532"/>
                </a:cubicBezTo>
                <a:cubicBezTo>
                  <a:pt x="674129" y="1371684"/>
                  <a:pt x="679127" y="1365831"/>
                  <a:pt x="679127" y="1365831"/>
                </a:cubicBezTo>
                <a:cubicBezTo>
                  <a:pt x="684978" y="1370825"/>
                  <a:pt x="685832" y="1381673"/>
                  <a:pt x="691683" y="1386669"/>
                </a:cubicBezTo>
                <a:cubicBezTo>
                  <a:pt x="709237" y="1401654"/>
                  <a:pt x="727644" y="1427487"/>
                  <a:pt x="718376" y="1379099"/>
                </a:cubicBezTo>
                <a:cubicBezTo>
                  <a:pt x="746906" y="1464171"/>
                  <a:pt x="762878" y="1528402"/>
                  <a:pt x="768003" y="1593493"/>
                </a:cubicBezTo>
                <a:cubicBezTo>
                  <a:pt x="783977" y="1657727"/>
                  <a:pt x="788248" y="1711969"/>
                  <a:pt x="805075" y="1787051"/>
                </a:cubicBezTo>
                <a:cubicBezTo>
                  <a:pt x="815922" y="1786192"/>
                  <a:pt x="809218" y="1770348"/>
                  <a:pt x="820066" y="1769490"/>
                </a:cubicBezTo>
                <a:cubicBezTo>
                  <a:pt x="840182" y="1817021"/>
                  <a:pt x="847742" y="1843712"/>
                  <a:pt x="856155" y="1881253"/>
                </a:cubicBezTo>
                <a:lnTo>
                  <a:pt x="863841" y="1935701"/>
                </a:lnTo>
                <a:lnTo>
                  <a:pt x="867194" y="1936557"/>
                </a:lnTo>
                <a:cubicBezTo>
                  <a:pt x="873197" y="1940600"/>
                  <a:pt x="875738" y="1948601"/>
                  <a:pt x="873283" y="1959087"/>
                </a:cubicBezTo>
                <a:lnTo>
                  <a:pt x="872067" y="1981347"/>
                </a:lnTo>
                <a:lnTo>
                  <a:pt x="877254" y="2010577"/>
                </a:lnTo>
                <a:lnTo>
                  <a:pt x="876379" y="2013994"/>
                </a:lnTo>
                <a:lnTo>
                  <a:pt x="877525" y="2019518"/>
                </a:lnTo>
                <a:cubicBezTo>
                  <a:pt x="883272" y="2037985"/>
                  <a:pt x="891738" y="2055339"/>
                  <a:pt x="898094" y="2073264"/>
                </a:cubicBezTo>
                <a:cubicBezTo>
                  <a:pt x="903687" y="2088373"/>
                  <a:pt x="909282" y="2103482"/>
                  <a:pt x="927205" y="2097120"/>
                </a:cubicBezTo>
                <a:cubicBezTo>
                  <a:pt x="944102" y="2092550"/>
                  <a:pt x="941324" y="2076680"/>
                  <a:pt x="939307" y="2063625"/>
                </a:cubicBezTo>
                <a:cubicBezTo>
                  <a:pt x="932041" y="1997591"/>
                  <a:pt x="921957" y="1932322"/>
                  <a:pt x="893187" y="1870593"/>
                </a:cubicBezTo>
                <a:cubicBezTo>
                  <a:pt x="890638" y="1866750"/>
                  <a:pt x="887327" y="1860089"/>
                  <a:pt x="888621" y="1853694"/>
                </a:cubicBezTo>
                <a:cubicBezTo>
                  <a:pt x="895890" y="1807906"/>
                  <a:pt x="877054" y="1766159"/>
                  <a:pt x="875874" y="1722655"/>
                </a:cubicBezTo>
                <a:cubicBezTo>
                  <a:pt x="875456" y="1681969"/>
                  <a:pt x="869406" y="1642806"/>
                  <a:pt x="853120" y="1604901"/>
                </a:cubicBezTo>
                <a:cubicBezTo>
                  <a:pt x="833255" y="1564942"/>
                  <a:pt x="841780" y="1529391"/>
                  <a:pt x="855937" y="1492318"/>
                </a:cubicBezTo>
                <a:cubicBezTo>
                  <a:pt x="860047" y="1485161"/>
                  <a:pt x="860314" y="1480556"/>
                  <a:pt x="871312" y="1482115"/>
                </a:cubicBezTo>
                <a:cubicBezTo>
                  <a:pt x="911460" y="1490896"/>
                  <a:pt x="912487" y="1489107"/>
                  <a:pt x="900805" y="1451469"/>
                </a:cubicBezTo>
                <a:cubicBezTo>
                  <a:pt x="898255" y="1447624"/>
                  <a:pt x="896733" y="1441993"/>
                  <a:pt x="894184" y="1438148"/>
                </a:cubicBezTo>
                <a:cubicBezTo>
                  <a:pt x="891900" y="1429700"/>
                  <a:pt x="879380" y="1422509"/>
                  <a:pt x="889885" y="1416646"/>
                </a:cubicBezTo>
                <a:cubicBezTo>
                  <a:pt x="900386" y="1410783"/>
                  <a:pt x="907276" y="1419496"/>
                  <a:pt x="911348" y="1428973"/>
                </a:cubicBezTo>
                <a:cubicBezTo>
                  <a:pt x="917700" y="1446897"/>
                  <a:pt x="923029" y="1466612"/>
                  <a:pt x="928357" y="1486326"/>
                </a:cubicBezTo>
                <a:cubicBezTo>
                  <a:pt x="930640" y="1494775"/>
                  <a:pt x="930867" y="1506801"/>
                  <a:pt x="944948" y="1502992"/>
                </a:cubicBezTo>
                <a:cubicBezTo>
                  <a:pt x="956214" y="1499946"/>
                  <a:pt x="962872" y="1496633"/>
                  <a:pt x="963671" y="1482816"/>
                </a:cubicBezTo>
                <a:cubicBezTo>
                  <a:pt x="970180" y="1434212"/>
                  <a:pt x="965424" y="1388654"/>
                  <a:pt x="953246" y="1343593"/>
                </a:cubicBezTo>
                <a:cubicBezTo>
                  <a:pt x="948413" y="1331301"/>
                  <a:pt x="945635" y="1315429"/>
                  <a:pt x="958955" y="1308804"/>
                </a:cubicBezTo>
                <a:cubicBezTo>
                  <a:pt x="972275" y="1302179"/>
                  <a:pt x="987344" y="1313215"/>
                  <a:pt x="999864" y="1320404"/>
                </a:cubicBezTo>
                <a:cubicBezTo>
                  <a:pt x="1000626" y="1323220"/>
                  <a:pt x="1003175" y="1327064"/>
                  <a:pt x="1003936" y="1329879"/>
                </a:cubicBezTo>
                <a:cubicBezTo>
                  <a:pt x="1009035" y="1337567"/>
                  <a:pt x="1016953" y="1344492"/>
                  <a:pt x="1027188" y="1343234"/>
                </a:cubicBezTo>
                <a:cubicBezTo>
                  <a:pt x="1054054" y="1342010"/>
                  <a:pt x="1065014" y="1360201"/>
                  <a:pt x="1070342" y="1379915"/>
                </a:cubicBezTo>
                <a:cubicBezTo>
                  <a:pt x="1079703" y="1425738"/>
                  <a:pt x="1087010" y="1475138"/>
                  <a:pt x="1093553" y="1521725"/>
                </a:cubicBezTo>
                <a:cubicBezTo>
                  <a:pt x="1095076" y="1527355"/>
                  <a:pt x="1095571" y="1534778"/>
                  <a:pt x="1097093" y="1540410"/>
                </a:cubicBezTo>
                <a:cubicBezTo>
                  <a:pt x="1098615" y="1546042"/>
                  <a:pt x="1100897" y="1554491"/>
                  <a:pt x="1110105" y="1555022"/>
                </a:cubicBezTo>
                <a:cubicBezTo>
                  <a:pt x="1116500" y="1556315"/>
                  <a:pt x="1117034" y="1547105"/>
                  <a:pt x="1120116" y="1541737"/>
                </a:cubicBezTo>
                <a:cubicBezTo>
                  <a:pt x="1127574" y="1524608"/>
                  <a:pt x="1133245" y="1506452"/>
                  <a:pt x="1140705" y="1489323"/>
                </a:cubicBezTo>
                <a:cubicBezTo>
                  <a:pt x="1147898" y="1476800"/>
                  <a:pt x="1147936" y="1460166"/>
                  <a:pt x="1162282" y="1451753"/>
                </a:cubicBezTo>
                <a:cubicBezTo>
                  <a:pt x="1174840" y="1442312"/>
                  <a:pt x="1183288" y="1440025"/>
                  <a:pt x="1184013" y="1459474"/>
                </a:cubicBezTo>
                <a:cubicBezTo>
                  <a:pt x="1184468" y="1483529"/>
                  <a:pt x="1197483" y="1498141"/>
                  <a:pt x="1222027" y="1505100"/>
                </a:cubicBezTo>
                <a:cubicBezTo>
                  <a:pt x="1225416" y="1478496"/>
                  <a:pt x="1232380" y="1453944"/>
                  <a:pt x="1241133" y="1430421"/>
                </a:cubicBezTo>
                <a:lnTo>
                  <a:pt x="1250070" y="1407658"/>
                </a:lnTo>
                <a:lnTo>
                  <a:pt x="1251548" y="1381826"/>
                </a:lnTo>
                <a:cubicBezTo>
                  <a:pt x="1258486" y="1327911"/>
                  <a:pt x="1284710" y="1298971"/>
                  <a:pt x="1290493" y="1229722"/>
                </a:cubicBezTo>
                <a:cubicBezTo>
                  <a:pt x="1302631" y="1234106"/>
                  <a:pt x="1298945" y="1259527"/>
                  <a:pt x="1300706" y="1281257"/>
                </a:cubicBezTo>
                <a:lnTo>
                  <a:pt x="1303241" y="1292622"/>
                </a:lnTo>
                <a:lnTo>
                  <a:pt x="1301128" y="1295300"/>
                </a:lnTo>
                <a:cubicBezTo>
                  <a:pt x="1301094" y="1296659"/>
                  <a:pt x="1302421" y="1298053"/>
                  <a:pt x="1305073" y="1300841"/>
                </a:cubicBezTo>
                <a:lnTo>
                  <a:pt x="1303241" y="1292622"/>
                </a:lnTo>
                <a:lnTo>
                  <a:pt x="1305341" y="1289962"/>
                </a:lnTo>
                <a:cubicBezTo>
                  <a:pt x="1305609" y="1279083"/>
                  <a:pt x="1311182" y="1273779"/>
                  <a:pt x="1310914" y="1284659"/>
                </a:cubicBezTo>
                <a:cubicBezTo>
                  <a:pt x="1310914" y="1284659"/>
                  <a:pt x="1315952" y="1301112"/>
                  <a:pt x="1310378" y="1306416"/>
                </a:cubicBezTo>
                <a:cubicBezTo>
                  <a:pt x="1310378" y="1306416"/>
                  <a:pt x="1315684" y="1311992"/>
                  <a:pt x="1315684" y="1311992"/>
                </a:cubicBezTo>
                <a:cubicBezTo>
                  <a:pt x="1315684" y="1311992"/>
                  <a:pt x="1315684" y="1311992"/>
                  <a:pt x="1310112" y="1317295"/>
                </a:cubicBezTo>
                <a:lnTo>
                  <a:pt x="1318418" y="1377468"/>
                </a:lnTo>
                <a:lnTo>
                  <a:pt x="1323980" y="1393912"/>
                </a:lnTo>
                <a:cubicBezTo>
                  <a:pt x="1325983" y="1401234"/>
                  <a:pt x="1327404" y="1408593"/>
                  <a:pt x="1327900" y="1416014"/>
                </a:cubicBezTo>
                <a:cubicBezTo>
                  <a:pt x="1329346" y="1454913"/>
                  <a:pt x="1350009" y="1481057"/>
                  <a:pt x="1372462" y="1508227"/>
                </a:cubicBezTo>
                <a:cubicBezTo>
                  <a:pt x="1378588" y="1514124"/>
                  <a:pt x="1383953" y="1517205"/>
                  <a:pt x="1390880" y="1509288"/>
                </a:cubicBezTo>
                <a:cubicBezTo>
                  <a:pt x="1392934" y="1505710"/>
                  <a:pt x="1397045" y="1498553"/>
                  <a:pt x="1402410" y="1501635"/>
                </a:cubicBezTo>
                <a:cubicBezTo>
                  <a:pt x="1409563" y="1505744"/>
                  <a:pt x="1407243" y="1513928"/>
                  <a:pt x="1406977" y="1518533"/>
                </a:cubicBezTo>
                <a:cubicBezTo>
                  <a:pt x="1403856" y="1540531"/>
                  <a:pt x="1414055" y="1555906"/>
                  <a:pt x="1429885" y="1569757"/>
                </a:cubicBezTo>
                <a:cubicBezTo>
                  <a:pt x="1437801" y="1576683"/>
                  <a:pt x="1451844" y="1589505"/>
                  <a:pt x="1461851" y="1576219"/>
                </a:cubicBezTo>
                <a:cubicBezTo>
                  <a:pt x="1468016" y="1565486"/>
                  <a:pt x="1470871" y="1548093"/>
                  <a:pt x="1462461" y="1533745"/>
                </a:cubicBezTo>
                <a:cubicBezTo>
                  <a:pt x="1459911" y="1529900"/>
                  <a:pt x="1451730" y="1527581"/>
                  <a:pt x="1455840" y="1520425"/>
                </a:cubicBezTo>
                <a:cubicBezTo>
                  <a:pt x="1459949" y="1513268"/>
                  <a:pt x="1467103" y="1517377"/>
                  <a:pt x="1472469" y="1520459"/>
                </a:cubicBezTo>
                <a:cubicBezTo>
                  <a:pt x="1493439" y="1525364"/>
                  <a:pt x="1509040" y="1527187"/>
                  <a:pt x="1513455" y="1498792"/>
                </a:cubicBezTo>
                <a:cubicBezTo>
                  <a:pt x="1515549" y="1478582"/>
                  <a:pt x="1518670" y="1456584"/>
                  <a:pt x="1516158" y="1436107"/>
                </a:cubicBezTo>
                <a:cubicBezTo>
                  <a:pt x="1511859" y="1414604"/>
                  <a:pt x="1513952" y="1394393"/>
                  <a:pt x="1526282" y="1372925"/>
                </a:cubicBezTo>
                <a:cubicBezTo>
                  <a:pt x="1535530" y="1356823"/>
                  <a:pt x="1545805" y="1338933"/>
                  <a:pt x="1546109" y="1317695"/>
                </a:cubicBezTo>
                <a:cubicBezTo>
                  <a:pt x="1546643" y="1308484"/>
                  <a:pt x="1551514" y="1304142"/>
                  <a:pt x="1561750" y="1302885"/>
                </a:cubicBezTo>
                <a:cubicBezTo>
                  <a:pt x="1573776" y="1302654"/>
                  <a:pt x="1577086" y="1309312"/>
                  <a:pt x="1577314" y="1321341"/>
                </a:cubicBezTo>
                <a:cubicBezTo>
                  <a:pt x="1578113" y="1419347"/>
                  <a:pt x="1608593" y="1515366"/>
                  <a:pt x="1618600" y="1613903"/>
                </a:cubicBezTo>
                <a:cubicBezTo>
                  <a:pt x="1621112" y="1634380"/>
                  <a:pt x="1613120" y="1660718"/>
                  <a:pt x="1640975" y="1674337"/>
                </a:cubicBezTo>
                <a:cubicBezTo>
                  <a:pt x="1643792" y="1673577"/>
                  <a:pt x="1642498" y="1679972"/>
                  <a:pt x="1643260" y="1682787"/>
                </a:cubicBezTo>
                <a:cubicBezTo>
                  <a:pt x="1653420" y="1714795"/>
                  <a:pt x="1661791" y="1745772"/>
                  <a:pt x="1659926" y="1778011"/>
                </a:cubicBezTo>
                <a:cubicBezTo>
                  <a:pt x="1659889" y="1794643"/>
                  <a:pt x="1663692" y="1808725"/>
                  <a:pt x="1669288" y="1823834"/>
                </a:cubicBezTo>
                <a:cubicBezTo>
                  <a:pt x="1675147" y="1834337"/>
                  <a:pt x="1685878" y="1840500"/>
                  <a:pt x="1696115" y="1839242"/>
                </a:cubicBezTo>
                <a:cubicBezTo>
                  <a:pt x="1707379" y="1836196"/>
                  <a:pt x="1703307" y="1826720"/>
                  <a:pt x="1705629" y="1818535"/>
                </a:cubicBezTo>
                <a:cubicBezTo>
                  <a:pt x="1713127" y="1784774"/>
                  <a:pt x="1711415" y="1750482"/>
                  <a:pt x="1706888" y="1716951"/>
                </a:cubicBezTo>
                <a:cubicBezTo>
                  <a:pt x="1703121" y="1686238"/>
                  <a:pt x="1734858" y="1680674"/>
                  <a:pt x="1747950" y="1662021"/>
                </a:cubicBezTo>
                <a:cubicBezTo>
                  <a:pt x="1753087" y="1653076"/>
                  <a:pt x="1761991" y="1674843"/>
                  <a:pt x="1771963" y="1678192"/>
                </a:cubicBezTo>
                <a:cubicBezTo>
                  <a:pt x="1774017" y="1674614"/>
                  <a:pt x="1778888" y="1670273"/>
                  <a:pt x="1780945" y="1666694"/>
                </a:cubicBezTo>
                <a:cubicBezTo>
                  <a:pt x="1795823" y="1649069"/>
                  <a:pt x="1786691" y="1615275"/>
                  <a:pt x="1816639" y="1608682"/>
                </a:cubicBezTo>
                <a:cubicBezTo>
                  <a:pt x="1822273" y="1607160"/>
                  <a:pt x="1817174" y="1599472"/>
                  <a:pt x="1816411" y="1596656"/>
                </a:cubicBezTo>
                <a:cubicBezTo>
                  <a:pt x="1813101" y="1589996"/>
                  <a:pt x="1806974" y="1584097"/>
                  <a:pt x="1813902" y="1576181"/>
                </a:cubicBezTo>
                <a:cubicBezTo>
                  <a:pt x="1834335" y="1590296"/>
                  <a:pt x="1834335" y="1590296"/>
                  <a:pt x="1844877" y="1567800"/>
                </a:cubicBezTo>
                <a:cubicBezTo>
                  <a:pt x="1849254" y="1556037"/>
                  <a:pt x="1882286" y="1544079"/>
                  <a:pt x="1896595" y="1552298"/>
                </a:cubicBezTo>
                <a:cubicBezTo>
                  <a:pt x="1921636" y="1566680"/>
                  <a:pt x="1942831" y="1583611"/>
                  <a:pt x="1941728" y="1618665"/>
                </a:cubicBezTo>
                <a:cubicBezTo>
                  <a:pt x="1942146" y="1659352"/>
                  <a:pt x="1955883" y="1693412"/>
                  <a:pt x="1989600" y="1717535"/>
                </a:cubicBezTo>
                <a:cubicBezTo>
                  <a:pt x="2006459" y="1729598"/>
                  <a:pt x="2012813" y="1747523"/>
                  <a:pt x="2010720" y="1767733"/>
                </a:cubicBezTo>
                <a:lnTo>
                  <a:pt x="2010417" y="1792151"/>
                </a:lnTo>
                <a:lnTo>
                  <a:pt x="2012972" y="1788012"/>
                </a:lnTo>
                <a:cubicBezTo>
                  <a:pt x="2014058" y="1785459"/>
                  <a:pt x="2014283" y="1782659"/>
                  <a:pt x="2012466" y="1778991"/>
                </a:cubicBezTo>
                <a:cubicBezTo>
                  <a:pt x="2005424" y="1761520"/>
                  <a:pt x="2014948" y="1748205"/>
                  <a:pt x="2025759" y="1736403"/>
                </a:cubicBezTo>
                <a:cubicBezTo>
                  <a:pt x="2033319" y="1729972"/>
                  <a:pt x="2083019" y="1742444"/>
                  <a:pt x="2089227" y="1752804"/>
                </a:cubicBezTo>
                <a:cubicBezTo>
                  <a:pt x="2111032" y="1796824"/>
                  <a:pt x="2132835" y="1840842"/>
                  <a:pt x="2154639" y="1884862"/>
                </a:cubicBezTo>
                <a:cubicBezTo>
                  <a:pt x="2159336" y="1896509"/>
                  <a:pt x="2158433" y="1907704"/>
                  <a:pt x="2146785" y="1912398"/>
                </a:cubicBezTo>
                <a:cubicBezTo>
                  <a:pt x="2133627" y="1918374"/>
                  <a:pt x="2130445" y="1905440"/>
                  <a:pt x="2125524" y="1896592"/>
                </a:cubicBezTo>
                <a:cubicBezTo>
                  <a:pt x="2120378" y="1890541"/>
                  <a:pt x="2119769" y="1880632"/>
                  <a:pt x="2110538" y="1872843"/>
                </a:cubicBezTo>
                <a:cubicBezTo>
                  <a:pt x="2105641" y="1916111"/>
                  <a:pt x="2118438" y="1949542"/>
                  <a:pt x="2136610" y="1986224"/>
                </a:cubicBezTo>
                <a:cubicBezTo>
                  <a:pt x="2146584" y="1967312"/>
                  <a:pt x="2139091" y="1955438"/>
                  <a:pt x="2134621" y="1940992"/>
                </a:cubicBezTo>
                <a:cubicBezTo>
                  <a:pt x="2132275" y="1935167"/>
                  <a:pt x="2132725" y="1929571"/>
                  <a:pt x="2140061" y="1925938"/>
                </a:cubicBezTo>
                <a:cubicBezTo>
                  <a:pt x="2147395" y="1922306"/>
                  <a:pt x="2154505" y="1921472"/>
                  <a:pt x="2161164" y="1926236"/>
                </a:cubicBezTo>
                <a:cubicBezTo>
                  <a:pt x="2169110" y="1932512"/>
                  <a:pt x="2164572" y="1936371"/>
                  <a:pt x="2160036" y="1940231"/>
                </a:cubicBezTo>
                <a:cubicBezTo>
                  <a:pt x="2153536" y="1950974"/>
                  <a:pt x="2157395" y="1955509"/>
                  <a:pt x="2165565" y="1958987"/>
                </a:cubicBezTo>
                <a:cubicBezTo>
                  <a:pt x="2184932" y="1963371"/>
                  <a:pt x="2189400" y="1977818"/>
                  <a:pt x="2196669" y="1992491"/>
                </a:cubicBezTo>
                <a:cubicBezTo>
                  <a:pt x="2201590" y="2001339"/>
                  <a:pt x="2199851" y="2005425"/>
                  <a:pt x="2189718" y="2008831"/>
                </a:cubicBezTo>
                <a:cubicBezTo>
                  <a:pt x="2179583" y="2012237"/>
                  <a:pt x="2188590" y="2022824"/>
                  <a:pt x="2188590" y="2022824"/>
                </a:cubicBezTo>
                <a:cubicBezTo>
                  <a:pt x="2213169" y="2014952"/>
                  <a:pt x="2221047" y="2039534"/>
                  <a:pt x="2236101" y="2044978"/>
                </a:cubicBezTo>
                <a:cubicBezTo>
                  <a:pt x="2238899" y="2045204"/>
                  <a:pt x="2238899" y="2045204"/>
                  <a:pt x="2240412" y="2043918"/>
                </a:cubicBezTo>
                <a:cubicBezTo>
                  <a:pt x="2245626" y="2031663"/>
                  <a:pt x="2231405" y="2033330"/>
                  <a:pt x="2227771" y="2025993"/>
                </a:cubicBezTo>
                <a:cubicBezTo>
                  <a:pt x="2222626" y="2019943"/>
                  <a:pt x="2223077" y="2014347"/>
                  <a:pt x="2227613" y="2010488"/>
                </a:cubicBezTo>
                <a:cubicBezTo>
                  <a:pt x="2232150" y="2006628"/>
                  <a:pt x="2236236" y="2008368"/>
                  <a:pt x="2240094" y="2012905"/>
                </a:cubicBezTo>
                <a:cubicBezTo>
                  <a:pt x="2258557" y="2028484"/>
                  <a:pt x="2265149" y="2051553"/>
                  <a:pt x="2282936" y="2075527"/>
                </a:cubicBezTo>
                <a:cubicBezTo>
                  <a:pt x="2282392" y="2047314"/>
                  <a:pt x="2282685" y="2026210"/>
                  <a:pt x="2293947" y="2008810"/>
                </a:cubicBezTo>
                <a:cubicBezTo>
                  <a:pt x="2295685" y="2004724"/>
                  <a:pt x="2293337" y="1998901"/>
                  <a:pt x="2289252" y="1997163"/>
                </a:cubicBezTo>
                <a:cubicBezTo>
                  <a:pt x="2269277" y="1982871"/>
                  <a:pt x="2275166" y="1962219"/>
                  <a:pt x="2272437" y="1943688"/>
                </a:cubicBezTo>
                <a:cubicBezTo>
                  <a:pt x="2262887" y="1904884"/>
                  <a:pt x="2293356" y="1876363"/>
                  <a:pt x="2292203" y="1838239"/>
                </a:cubicBezTo>
                <a:cubicBezTo>
                  <a:pt x="2290531" y="1824020"/>
                  <a:pt x="2303690" y="1818042"/>
                  <a:pt x="2320032" y="1824998"/>
                </a:cubicBezTo>
                <a:cubicBezTo>
                  <a:pt x="2344543" y="1835430"/>
                  <a:pt x="2372530" y="1837695"/>
                  <a:pt x="2385554" y="1868325"/>
                </a:cubicBezTo>
                <a:cubicBezTo>
                  <a:pt x="2391762" y="1878688"/>
                  <a:pt x="2408553" y="1880046"/>
                  <a:pt x="2421034" y="1882465"/>
                </a:cubicBezTo>
                <a:cubicBezTo>
                  <a:pt x="2441912" y="1885562"/>
                  <a:pt x="2452430" y="1894863"/>
                  <a:pt x="2454937" y="1916194"/>
                </a:cubicBezTo>
                <a:cubicBezTo>
                  <a:pt x="2458120" y="1929127"/>
                  <a:pt x="2460852" y="1947660"/>
                  <a:pt x="2476356" y="1947504"/>
                </a:cubicBezTo>
                <a:cubicBezTo>
                  <a:pt x="2496174" y="1946291"/>
                  <a:pt x="2500325" y="1929725"/>
                  <a:pt x="2501679" y="1912932"/>
                </a:cubicBezTo>
                <a:cubicBezTo>
                  <a:pt x="2507636" y="1873975"/>
                  <a:pt x="2513593" y="1835020"/>
                  <a:pt x="2527720" y="1799540"/>
                </a:cubicBezTo>
                <a:cubicBezTo>
                  <a:pt x="2532936" y="1787285"/>
                  <a:pt x="2538984" y="1782142"/>
                  <a:pt x="2551012" y="1790157"/>
                </a:cubicBezTo>
                <a:cubicBezTo>
                  <a:pt x="2554873" y="1794694"/>
                  <a:pt x="2558959" y="1796433"/>
                  <a:pt x="2564780" y="1794087"/>
                </a:cubicBezTo>
                <a:cubicBezTo>
                  <a:pt x="2593670" y="1785155"/>
                  <a:pt x="2614481" y="1806558"/>
                  <a:pt x="2603830" y="1833867"/>
                </a:cubicBezTo>
                <a:cubicBezTo>
                  <a:pt x="2591439" y="1865261"/>
                  <a:pt x="2590018" y="1900358"/>
                  <a:pt x="2570745" y="1929786"/>
                </a:cubicBezTo>
                <a:cubicBezTo>
                  <a:pt x="2565982" y="1936443"/>
                  <a:pt x="2566818" y="1943554"/>
                  <a:pt x="2573250" y="1951117"/>
                </a:cubicBezTo>
                <a:cubicBezTo>
                  <a:pt x="2583317" y="1966015"/>
                  <a:pt x="2575080" y="1980844"/>
                  <a:pt x="2556550" y="1983569"/>
                </a:cubicBezTo>
                <a:cubicBezTo>
                  <a:pt x="2550727" y="1985917"/>
                  <a:pt x="2543617" y="1986750"/>
                  <a:pt x="2544452" y="1993860"/>
                </a:cubicBezTo>
                <a:cubicBezTo>
                  <a:pt x="2543776" y="2002257"/>
                  <a:pt x="2549374" y="2002709"/>
                  <a:pt x="2554970" y="2003161"/>
                </a:cubicBezTo>
                <a:cubicBezTo>
                  <a:pt x="2567678" y="2002781"/>
                  <a:pt x="2570026" y="2008604"/>
                  <a:pt x="2565038" y="2018061"/>
                </a:cubicBezTo>
                <a:cubicBezTo>
                  <a:pt x="2556122" y="2041285"/>
                  <a:pt x="2572757" y="2027136"/>
                  <a:pt x="2579640" y="2029102"/>
                </a:cubicBezTo>
                <a:cubicBezTo>
                  <a:pt x="2577001" y="2044381"/>
                  <a:pt x="2570275" y="2057922"/>
                  <a:pt x="2576030" y="2073883"/>
                </a:cubicBezTo>
                <a:cubicBezTo>
                  <a:pt x="2579664" y="2081219"/>
                  <a:pt x="2577025" y="2096498"/>
                  <a:pt x="2591243" y="2094832"/>
                </a:cubicBezTo>
                <a:cubicBezTo>
                  <a:pt x="2603950" y="2094450"/>
                  <a:pt x="2621194" y="2090212"/>
                  <a:pt x="2623835" y="2074932"/>
                </a:cubicBezTo>
                <a:cubicBezTo>
                  <a:pt x="2625415" y="2055340"/>
                  <a:pt x="2639700" y="2035368"/>
                  <a:pt x="2637805" y="2023946"/>
                </a:cubicBezTo>
                <a:cubicBezTo>
                  <a:pt x="2629090" y="1992255"/>
                  <a:pt x="2646626" y="1966911"/>
                  <a:pt x="2644797" y="1937185"/>
                </a:cubicBezTo>
                <a:cubicBezTo>
                  <a:pt x="2642133" y="1900348"/>
                  <a:pt x="2663146" y="1866835"/>
                  <a:pt x="2660480" y="1829999"/>
                </a:cubicBezTo>
                <a:cubicBezTo>
                  <a:pt x="2660931" y="1824400"/>
                  <a:pt x="2666980" y="1819256"/>
                  <a:pt x="2671516" y="1815397"/>
                </a:cubicBezTo>
                <a:cubicBezTo>
                  <a:pt x="2677789" y="1807453"/>
                  <a:pt x="2689661" y="1799963"/>
                  <a:pt x="2672034" y="1791493"/>
                </a:cubicBezTo>
                <a:cubicBezTo>
                  <a:pt x="2666662" y="1788243"/>
                  <a:pt x="2668626" y="1781359"/>
                  <a:pt x="2670363" y="1777275"/>
                </a:cubicBezTo>
                <a:cubicBezTo>
                  <a:pt x="2694174" y="1743987"/>
                  <a:pt x="2681827" y="1704958"/>
                  <a:pt x="2691644" y="1670540"/>
                </a:cubicBezTo>
                <a:cubicBezTo>
                  <a:pt x="2704100" y="1620841"/>
                  <a:pt x="2690308" y="1564793"/>
                  <a:pt x="2716759" y="1516228"/>
                </a:cubicBezTo>
                <a:cubicBezTo>
                  <a:pt x="2721521" y="1509570"/>
                  <a:pt x="2722198" y="1501173"/>
                  <a:pt x="2724385" y="1491491"/>
                </a:cubicBezTo>
                <a:cubicBezTo>
                  <a:pt x="2735581" y="1492396"/>
                  <a:pt x="2742014" y="1499960"/>
                  <a:pt x="2754721" y="1499578"/>
                </a:cubicBezTo>
                <a:cubicBezTo>
                  <a:pt x="2776050" y="1497078"/>
                  <a:pt x="2798371" y="1517194"/>
                  <a:pt x="2800653" y="1541325"/>
                </a:cubicBezTo>
                <a:cubicBezTo>
                  <a:pt x="2800586" y="1559629"/>
                  <a:pt x="2793408" y="1578768"/>
                  <a:pt x="2807561" y="1595406"/>
                </a:cubicBezTo>
                <a:cubicBezTo>
                  <a:pt x="2812707" y="1601456"/>
                  <a:pt x="2805147" y="1607887"/>
                  <a:pt x="2801896" y="1613258"/>
                </a:cubicBezTo>
                <a:cubicBezTo>
                  <a:pt x="2789574" y="1626346"/>
                  <a:pt x="2788220" y="1643138"/>
                  <a:pt x="2786866" y="1659933"/>
                </a:cubicBezTo>
                <a:cubicBezTo>
                  <a:pt x="2785739" y="1673926"/>
                  <a:pt x="2786574" y="1681037"/>
                  <a:pt x="2802079" y="1680881"/>
                </a:cubicBezTo>
                <a:cubicBezTo>
                  <a:pt x="2807677" y="1681335"/>
                  <a:pt x="2813049" y="1684586"/>
                  <a:pt x="2812598" y="1690183"/>
                </a:cubicBezTo>
                <a:cubicBezTo>
                  <a:pt x="2813209" y="1700092"/>
                  <a:pt x="2804811" y="1699413"/>
                  <a:pt x="2799213" y="1698961"/>
                </a:cubicBezTo>
                <a:cubicBezTo>
                  <a:pt x="2779397" y="1700174"/>
                  <a:pt x="2778494" y="1711370"/>
                  <a:pt x="2782965" y="1725817"/>
                </a:cubicBezTo>
                <a:cubicBezTo>
                  <a:pt x="2792514" y="1764618"/>
                  <a:pt x="2799261" y="1803194"/>
                  <a:pt x="2796104" y="1842376"/>
                </a:cubicBezTo>
                <a:cubicBezTo>
                  <a:pt x="2796037" y="1860682"/>
                  <a:pt x="2820549" y="1871114"/>
                  <a:pt x="2807550" y="1892599"/>
                </a:cubicBezTo>
                <a:cubicBezTo>
                  <a:pt x="2806036" y="1893885"/>
                  <a:pt x="2814207" y="1897363"/>
                  <a:pt x="2817006" y="1897590"/>
                </a:cubicBezTo>
                <a:cubicBezTo>
                  <a:pt x="2828201" y="1898495"/>
                  <a:pt x="2834249" y="1893353"/>
                  <a:pt x="2837725" y="1885182"/>
                </a:cubicBezTo>
                <a:cubicBezTo>
                  <a:pt x="2840975" y="1879810"/>
                  <a:pt x="2845962" y="1870354"/>
                  <a:pt x="2836280" y="1868162"/>
                </a:cubicBezTo>
                <a:cubicBezTo>
                  <a:pt x="2822737" y="1861434"/>
                  <a:pt x="2827726" y="1851978"/>
                  <a:pt x="2828628" y="1840782"/>
                </a:cubicBezTo>
                <a:cubicBezTo>
                  <a:pt x="2835647" y="1806137"/>
                  <a:pt x="2852346" y="1773684"/>
                  <a:pt x="2846884" y="1736619"/>
                </a:cubicBezTo>
                <a:cubicBezTo>
                  <a:pt x="2844986" y="1725199"/>
                  <a:pt x="2853609" y="1723080"/>
                  <a:pt x="2860943" y="1719446"/>
                </a:cubicBezTo>
                <a:cubicBezTo>
                  <a:pt x="2878186" y="1715207"/>
                  <a:pt x="2881888" y="1704238"/>
                  <a:pt x="2880444" y="1687220"/>
                </a:cubicBezTo>
                <a:cubicBezTo>
                  <a:pt x="2878389" y="1660292"/>
                  <a:pt x="2888973" y="1651289"/>
                  <a:pt x="2916509" y="1659150"/>
                </a:cubicBezTo>
                <a:cubicBezTo>
                  <a:pt x="2928991" y="1661568"/>
                  <a:pt x="2925356" y="1654231"/>
                  <a:pt x="2927095" y="1650147"/>
                </a:cubicBezTo>
                <a:cubicBezTo>
                  <a:pt x="2931924" y="1625183"/>
                  <a:pt x="2936752" y="1600221"/>
                  <a:pt x="2938783" y="1575033"/>
                </a:cubicBezTo>
                <a:cubicBezTo>
                  <a:pt x="2944357" y="1523367"/>
                  <a:pt x="2958326" y="1472384"/>
                  <a:pt x="2955501" y="1420041"/>
                </a:cubicBezTo>
                <a:cubicBezTo>
                  <a:pt x="2951325" y="1384489"/>
                  <a:pt x="2965452" y="1349011"/>
                  <a:pt x="2973983" y="1313080"/>
                </a:cubicBezTo>
                <a:cubicBezTo>
                  <a:pt x="2976397" y="1300598"/>
                  <a:pt x="2976849" y="1295000"/>
                  <a:pt x="2970642" y="1284639"/>
                </a:cubicBezTo>
                <a:cubicBezTo>
                  <a:pt x="2965948" y="1272991"/>
                  <a:pt x="2950508" y="1254840"/>
                  <a:pt x="2980458" y="1250221"/>
                </a:cubicBezTo>
                <a:cubicBezTo>
                  <a:pt x="2987569" y="1249386"/>
                  <a:pt x="2989758" y="1239705"/>
                  <a:pt x="2984385" y="1236453"/>
                </a:cubicBezTo>
                <a:cubicBezTo>
                  <a:pt x="2958812" y="1221709"/>
                  <a:pt x="2973098" y="1201736"/>
                  <a:pt x="2973166" y="1183431"/>
                </a:cubicBezTo>
                <a:cubicBezTo>
                  <a:pt x="2974295" y="1169437"/>
                  <a:pt x="2976708" y="1156956"/>
                  <a:pt x="2979125" y="1144475"/>
                </a:cubicBezTo>
                <a:cubicBezTo>
                  <a:pt x="2982825" y="1133506"/>
                  <a:pt x="2986831" y="1127491"/>
                  <a:pt x="2991869" y="1126138"/>
                </a:cubicBezTo>
                <a:cubicBezTo>
                  <a:pt x="2996909" y="1124785"/>
                  <a:pt x="3002979" y="1128093"/>
                  <a:pt x="3010811" y="1135770"/>
                </a:cubicBezTo>
                <a:cubicBezTo>
                  <a:pt x="3016183" y="1139020"/>
                  <a:pt x="3017245" y="1143334"/>
                  <a:pt x="3024354" y="1142499"/>
                </a:cubicBezTo>
                <a:cubicBezTo>
                  <a:pt x="3047420" y="1135913"/>
                  <a:pt x="3067846" y="1144608"/>
                  <a:pt x="3070125" y="1168737"/>
                </a:cubicBezTo>
                <a:cubicBezTo>
                  <a:pt x="3076653" y="1210112"/>
                  <a:pt x="3083175" y="1251487"/>
                  <a:pt x="3071394" y="1292789"/>
                </a:cubicBezTo>
                <a:cubicBezTo>
                  <a:pt x="3067694" y="1303757"/>
                  <a:pt x="3063993" y="1314726"/>
                  <a:pt x="3067401" y="1324861"/>
                </a:cubicBezTo>
                <a:cubicBezTo>
                  <a:pt x="3081871" y="1372513"/>
                  <a:pt x="3080609" y="1423117"/>
                  <a:pt x="3079572" y="1470921"/>
                </a:cubicBezTo>
                <a:cubicBezTo>
                  <a:pt x="3077541" y="1496111"/>
                  <a:pt x="3078309" y="1521527"/>
                  <a:pt x="3105169" y="1537785"/>
                </a:cubicBezTo>
                <a:cubicBezTo>
                  <a:pt x="3113114" y="1544060"/>
                  <a:pt x="3115010" y="1555482"/>
                  <a:pt x="3114109" y="1566677"/>
                </a:cubicBezTo>
                <a:cubicBezTo>
                  <a:pt x="3112370" y="1570762"/>
                  <a:pt x="3113430" y="1575073"/>
                  <a:pt x="3119028" y="1575527"/>
                </a:cubicBezTo>
                <a:cubicBezTo>
                  <a:pt x="3123339" y="1574467"/>
                  <a:pt x="3126362" y="1571894"/>
                  <a:pt x="3126589" y="1569096"/>
                </a:cubicBezTo>
                <a:cubicBezTo>
                  <a:pt x="3127783" y="1536797"/>
                  <a:pt x="3127467" y="1505784"/>
                  <a:pt x="3139857" y="1474390"/>
                </a:cubicBezTo>
                <a:cubicBezTo>
                  <a:pt x="3116766" y="1428859"/>
                  <a:pt x="3140419" y="1380065"/>
                  <a:pt x="3131547" y="1332867"/>
                </a:cubicBezTo>
                <a:cubicBezTo>
                  <a:pt x="3131773" y="1330068"/>
                  <a:pt x="3130485" y="1328556"/>
                  <a:pt x="3130711" y="1325756"/>
                </a:cubicBezTo>
                <a:cubicBezTo>
                  <a:pt x="3134413" y="1314788"/>
                  <a:pt x="3127369" y="1297316"/>
                  <a:pt x="3145899" y="1294590"/>
                </a:cubicBezTo>
                <a:cubicBezTo>
                  <a:pt x="3164430" y="1291863"/>
                  <a:pt x="3165875" y="1308882"/>
                  <a:pt x="3170570" y="1320529"/>
                </a:cubicBezTo>
                <a:cubicBezTo>
                  <a:pt x="3179125" y="1336715"/>
                  <a:pt x="3181856" y="1355247"/>
                  <a:pt x="3178991" y="1373326"/>
                </a:cubicBezTo>
                <a:cubicBezTo>
                  <a:pt x="3178404" y="1415534"/>
                  <a:pt x="3192038" y="1456075"/>
                  <a:pt x="3192965" y="1496996"/>
                </a:cubicBezTo>
                <a:cubicBezTo>
                  <a:pt x="3193349" y="1509704"/>
                  <a:pt x="3211428" y="1512575"/>
                  <a:pt x="3215897" y="1527021"/>
                </a:cubicBezTo>
                <a:cubicBezTo>
                  <a:pt x="3221879" y="1540181"/>
                  <a:pt x="3230885" y="1550770"/>
                  <a:pt x="3250092" y="1539647"/>
                </a:cubicBezTo>
                <a:cubicBezTo>
                  <a:pt x="3260452" y="1533442"/>
                  <a:pt x="3266433" y="1546603"/>
                  <a:pt x="3269843" y="1556737"/>
                </a:cubicBezTo>
                <a:cubicBezTo>
                  <a:pt x="3271962" y="1565360"/>
                  <a:pt x="3270000" y="1572244"/>
                  <a:pt x="3260092" y="1572851"/>
                </a:cubicBezTo>
                <a:cubicBezTo>
                  <a:pt x="3254493" y="1572398"/>
                  <a:pt x="3246099" y="1571720"/>
                  <a:pt x="3245195" y="1582914"/>
                </a:cubicBezTo>
                <a:cubicBezTo>
                  <a:pt x="3246708" y="1581628"/>
                  <a:pt x="3250792" y="1583366"/>
                  <a:pt x="3250792" y="1583366"/>
                </a:cubicBezTo>
                <a:cubicBezTo>
                  <a:pt x="3288914" y="1582226"/>
                  <a:pt x="3297695" y="1595612"/>
                  <a:pt x="3283793" y="1628291"/>
                </a:cubicBezTo>
                <a:cubicBezTo>
                  <a:pt x="3280091" y="1639259"/>
                  <a:pt x="3263910" y="1647810"/>
                  <a:pt x="3270116" y="1658174"/>
                </a:cubicBezTo>
                <a:cubicBezTo>
                  <a:pt x="3282530" y="1678896"/>
                  <a:pt x="3288896" y="1704765"/>
                  <a:pt x="3307359" y="1720342"/>
                </a:cubicBezTo>
                <a:cubicBezTo>
                  <a:pt x="3315303" y="1726618"/>
                  <a:pt x="3323474" y="1730096"/>
                  <a:pt x="3322573" y="1741291"/>
                </a:cubicBezTo>
                <a:cubicBezTo>
                  <a:pt x="3322505" y="1759597"/>
                  <a:pt x="3335662" y="1753619"/>
                  <a:pt x="3342997" y="1749987"/>
                </a:cubicBezTo>
                <a:cubicBezTo>
                  <a:pt x="3356157" y="1744008"/>
                  <a:pt x="3354553" y="1711483"/>
                  <a:pt x="3342523" y="1703467"/>
                </a:cubicBezTo>
                <a:cubicBezTo>
                  <a:pt x="3333066" y="1698477"/>
                  <a:pt x="3329205" y="1693939"/>
                  <a:pt x="3330108" y="1682744"/>
                </a:cubicBezTo>
                <a:cubicBezTo>
                  <a:pt x="3331011" y="1671549"/>
                  <a:pt x="3338188" y="1652411"/>
                  <a:pt x="3313609" y="1660283"/>
                </a:cubicBezTo>
                <a:cubicBezTo>
                  <a:pt x="3309297" y="1661340"/>
                  <a:pt x="3308236" y="1657030"/>
                  <a:pt x="3307175" y="1652719"/>
                </a:cubicBezTo>
                <a:cubicBezTo>
                  <a:pt x="3312840" y="1634867"/>
                  <a:pt x="3333266" y="1643561"/>
                  <a:pt x="3344077" y="1631759"/>
                </a:cubicBezTo>
                <a:cubicBezTo>
                  <a:pt x="3350125" y="1626614"/>
                  <a:pt x="3352023" y="1638036"/>
                  <a:pt x="3355657" y="1645373"/>
                </a:cubicBezTo>
                <a:cubicBezTo>
                  <a:pt x="3362925" y="1660045"/>
                  <a:pt x="3359834" y="1680923"/>
                  <a:pt x="3378972" y="1688105"/>
                </a:cubicBezTo>
                <a:cubicBezTo>
                  <a:pt x="3381772" y="1688331"/>
                  <a:pt x="3382833" y="1692644"/>
                  <a:pt x="3382608" y="1695441"/>
                </a:cubicBezTo>
                <a:cubicBezTo>
                  <a:pt x="3371052" y="1733945"/>
                  <a:pt x="3409717" y="1761017"/>
                  <a:pt x="3408296" y="1796115"/>
                </a:cubicBezTo>
                <a:cubicBezTo>
                  <a:pt x="3407619" y="1804511"/>
                  <a:pt x="3411252" y="1811848"/>
                  <a:pt x="3410575" y="1820243"/>
                </a:cubicBezTo>
                <a:cubicBezTo>
                  <a:pt x="3405747" y="1845208"/>
                  <a:pt x="3411052" y="1866763"/>
                  <a:pt x="3417643" y="1889833"/>
                </a:cubicBezTo>
                <a:cubicBezTo>
                  <a:pt x="3419990" y="1895657"/>
                  <a:pt x="3419539" y="1901254"/>
                  <a:pt x="3421887" y="1907078"/>
                </a:cubicBezTo>
                <a:cubicBezTo>
                  <a:pt x="3430892" y="1917665"/>
                  <a:pt x="3395278" y="1940138"/>
                  <a:pt x="3432948" y="1944594"/>
                </a:cubicBezTo>
                <a:cubicBezTo>
                  <a:pt x="3448227" y="1947238"/>
                  <a:pt x="3458294" y="1962138"/>
                  <a:pt x="3479397" y="1962436"/>
                </a:cubicBezTo>
                <a:cubicBezTo>
                  <a:pt x="3503300" y="1962961"/>
                  <a:pt x="3521762" y="1978540"/>
                  <a:pt x="3525329" y="2004182"/>
                </a:cubicBezTo>
                <a:cubicBezTo>
                  <a:pt x="3535195" y="2073995"/>
                  <a:pt x="3547859" y="2144037"/>
                  <a:pt x="3546305" y="2215745"/>
                </a:cubicBezTo>
                <a:cubicBezTo>
                  <a:pt x="3545786" y="2239647"/>
                  <a:pt x="3543755" y="2264838"/>
                  <a:pt x="3546036" y="2288966"/>
                </a:cubicBezTo>
                <a:cubicBezTo>
                  <a:pt x="3548768" y="2307497"/>
                  <a:pt x="3537280" y="2327696"/>
                  <a:pt x="3531615" y="2345548"/>
                </a:cubicBezTo>
                <a:cubicBezTo>
                  <a:pt x="3528141" y="2353719"/>
                  <a:pt x="3527463" y="2362115"/>
                  <a:pt x="3532384" y="2370965"/>
                </a:cubicBezTo>
                <a:cubicBezTo>
                  <a:pt x="3544957" y="2407193"/>
                  <a:pt x="3551932" y="2442970"/>
                  <a:pt x="3556945" y="2485630"/>
                </a:cubicBezTo>
                <a:cubicBezTo>
                  <a:pt x="3570330" y="2476853"/>
                  <a:pt x="3583487" y="2470877"/>
                  <a:pt x="3595358" y="2463386"/>
                </a:cubicBezTo>
                <a:cubicBezTo>
                  <a:pt x="3602693" y="2459753"/>
                  <a:pt x="3607455" y="2453097"/>
                  <a:pt x="3605108" y="2447271"/>
                </a:cubicBezTo>
                <a:cubicBezTo>
                  <a:pt x="3590572" y="2417925"/>
                  <a:pt x="3614834" y="2379041"/>
                  <a:pt x="3584565" y="2352649"/>
                </a:cubicBezTo>
                <a:cubicBezTo>
                  <a:pt x="3593254" y="2332223"/>
                  <a:pt x="3555876" y="2306664"/>
                  <a:pt x="3591491" y="2284191"/>
                </a:cubicBezTo>
                <a:cubicBezTo>
                  <a:pt x="3601851" y="2277987"/>
                  <a:pt x="3590498" y="2261576"/>
                  <a:pt x="3592913" y="2249094"/>
                </a:cubicBezTo>
                <a:cubicBezTo>
                  <a:pt x="3602571" y="2199168"/>
                  <a:pt x="3589388" y="2153030"/>
                  <a:pt x="3563273" y="2110072"/>
                </a:cubicBezTo>
                <a:cubicBezTo>
                  <a:pt x="3556005" y="2095399"/>
                  <a:pt x="3556907" y="2084203"/>
                  <a:pt x="3569004" y="2073913"/>
                </a:cubicBezTo>
                <a:cubicBezTo>
                  <a:pt x="3593516" y="2084348"/>
                  <a:pt x="3603132" y="2104843"/>
                  <a:pt x="3607986" y="2131998"/>
                </a:cubicBezTo>
                <a:cubicBezTo>
                  <a:pt x="3612388" y="2164750"/>
                  <a:pt x="3632521" y="2194549"/>
                  <a:pt x="3645546" y="2225182"/>
                </a:cubicBezTo>
                <a:cubicBezTo>
                  <a:pt x="3656448" y="2247191"/>
                  <a:pt x="3660466" y="2267234"/>
                  <a:pt x="3652838" y="2291970"/>
                </a:cubicBezTo>
                <a:cubicBezTo>
                  <a:pt x="3643247" y="2323590"/>
                  <a:pt x="3658843" y="2357248"/>
                  <a:pt x="3653336" y="2390607"/>
                </a:cubicBezTo>
                <a:cubicBezTo>
                  <a:pt x="3654399" y="2394917"/>
                  <a:pt x="3656747" y="2400743"/>
                  <a:pt x="3653722" y="2403314"/>
                </a:cubicBezTo>
                <a:cubicBezTo>
                  <a:pt x="3632326" y="2424121"/>
                  <a:pt x="3650338" y="2445296"/>
                  <a:pt x="3654356" y="2465340"/>
                </a:cubicBezTo>
                <a:cubicBezTo>
                  <a:pt x="3658149" y="2488183"/>
                  <a:pt x="3653545" y="2510348"/>
                  <a:pt x="3648942" y="2532510"/>
                </a:cubicBezTo>
                <a:cubicBezTo>
                  <a:pt x="3647205" y="2536595"/>
                  <a:pt x="3649778" y="2539622"/>
                  <a:pt x="3653863" y="2541359"/>
                </a:cubicBezTo>
                <a:cubicBezTo>
                  <a:pt x="3662868" y="2551946"/>
                  <a:pt x="3653570" y="2562463"/>
                  <a:pt x="3648198" y="2559210"/>
                </a:cubicBezTo>
                <a:cubicBezTo>
                  <a:pt x="3629058" y="2552030"/>
                  <a:pt x="3630729" y="2566250"/>
                  <a:pt x="3628539" y="2575932"/>
                </a:cubicBezTo>
                <a:cubicBezTo>
                  <a:pt x="3625674" y="2594011"/>
                  <a:pt x="3632490" y="2614282"/>
                  <a:pt x="3621230" y="2631682"/>
                </a:cubicBezTo>
                <a:cubicBezTo>
                  <a:pt x="3617978" y="2637052"/>
                  <a:pt x="3621613" y="2644389"/>
                  <a:pt x="3626984" y="2647640"/>
                </a:cubicBezTo>
                <a:cubicBezTo>
                  <a:pt x="3641814" y="2655883"/>
                  <a:pt x="3638113" y="2666851"/>
                  <a:pt x="3631387" y="2680393"/>
                </a:cubicBezTo>
                <a:cubicBezTo>
                  <a:pt x="3629199" y="2690074"/>
                  <a:pt x="3606132" y="2696660"/>
                  <a:pt x="3625882" y="2713752"/>
                </a:cubicBezTo>
                <a:lnTo>
                  <a:pt x="3627915" y="2719216"/>
                </a:lnTo>
                <a:lnTo>
                  <a:pt x="3631674" y="2709691"/>
                </a:lnTo>
                <a:cubicBezTo>
                  <a:pt x="3642921" y="2687082"/>
                  <a:pt x="3659514" y="2665423"/>
                  <a:pt x="3664326" y="2640820"/>
                </a:cubicBezTo>
                <a:cubicBezTo>
                  <a:pt x="3669227" y="2620475"/>
                  <a:pt x="3677435" y="2605387"/>
                  <a:pt x="3696470" y="2598592"/>
                </a:cubicBezTo>
                <a:cubicBezTo>
                  <a:pt x="3705166" y="2606931"/>
                  <a:pt x="3705344" y="2615450"/>
                  <a:pt x="3699176" y="2626233"/>
                </a:cubicBezTo>
                <a:cubicBezTo>
                  <a:pt x="3677459" y="2657586"/>
                  <a:pt x="3665393" y="2691931"/>
                  <a:pt x="3670452" y="2730177"/>
                </a:cubicBezTo>
                <a:cubicBezTo>
                  <a:pt x="3671717" y="2739739"/>
                  <a:pt x="3662379" y="2751654"/>
                  <a:pt x="3669944" y="2756821"/>
                </a:cubicBezTo>
                <a:lnTo>
                  <a:pt x="3671737" y="2759176"/>
                </a:lnTo>
                <a:lnTo>
                  <a:pt x="3679195" y="2722502"/>
                </a:lnTo>
                <a:cubicBezTo>
                  <a:pt x="3678686" y="2707425"/>
                  <a:pt x="3682982" y="2696234"/>
                  <a:pt x="3690094" y="2687260"/>
                </a:cubicBezTo>
                <a:lnTo>
                  <a:pt x="3707326" y="2673659"/>
                </a:lnTo>
                <a:lnTo>
                  <a:pt x="3711158" y="2636694"/>
                </a:lnTo>
                <a:cubicBezTo>
                  <a:pt x="3710596" y="2584037"/>
                  <a:pt x="3703883" y="2533484"/>
                  <a:pt x="3710905" y="2479819"/>
                </a:cubicBezTo>
                <a:cubicBezTo>
                  <a:pt x="3715645" y="2438030"/>
                  <a:pt x="3713899" y="2395820"/>
                  <a:pt x="3722598" y="2354792"/>
                </a:cubicBezTo>
                <a:cubicBezTo>
                  <a:pt x="3731634" y="2316291"/>
                  <a:pt x="3714386" y="2273571"/>
                  <a:pt x="3735297" y="2237348"/>
                </a:cubicBezTo>
                <a:cubicBezTo>
                  <a:pt x="3737490" y="2234485"/>
                  <a:pt x="3735723" y="2230862"/>
                  <a:pt x="3735388" y="2228335"/>
                </a:cubicBezTo>
                <a:cubicBezTo>
                  <a:pt x="3737086" y="2202385"/>
                  <a:pt x="3730107" y="2178875"/>
                  <a:pt x="3719503" y="2157137"/>
                </a:cubicBezTo>
                <a:cubicBezTo>
                  <a:pt x="3714917" y="2146814"/>
                  <a:pt x="3713385" y="2137694"/>
                  <a:pt x="3715179" y="2129417"/>
                </a:cubicBezTo>
                <a:lnTo>
                  <a:pt x="3724875" y="2115370"/>
                </a:lnTo>
                <a:lnTo>
                  <a:pt x="3724452" y="2113980"/>
                </a:lnTo>
                <a:cubicBezTo>
                  <a:pt x="3722426" y="2101770"/>
                  <a:pt x="3721962" y="2088677"/>
                  <a:pt x="3714720" y="2077594"/>
                </a:cubicBezTo>
                <a:cubicBezTo>
                  <a:pt x="3708903" y="2066697"/>
                  <a:pt x="3707542" y="2054936"/>
                  <a:pt x="3718312" y="2038967"/>
                </a:cubicBezTo>
                <a:cubicBezTo>
                  <a:pt x="3727103" y="2027085"/>
                  <a:pt x="3725618" y="2005173"/>
                  <a:pt x="3726609" y="1986477"/>
                </a:cubicBezTo>
                <a:cubicBezTo>
                  <a:pt x="3729333" y="1976698"/>
                  <a:pt x="3730447" y="1968156"/>
                  <a:pt x="3737256" y="1960358"/>
                </a:cubicBezTo>
                <a:cubicBezTo>
                  <a:pt x="3744065" y="1952561"/>
                  <a:pt x="3764616" y="1939319"/>
                  <a:pt x="3733667" y="1932377"/>
                </a:cubicBezTo>
                <a:cubicBezTo>
                  <a:pt x="3746543" y="1922478"/>
                  <a:pt x="3706558" y="1907113"/>
                  <a:pt x="3739363" y="1899819"/>
                </a:cubicBezTo>
                <a:cubicBezTo>
                  <a:pt x="3739363" y="1899819"/>
                  <a:pt x="3740973" y="1898581"/>
                  <a:pt x="3739735" y="1896971"/>
                </a:cubicBezTo>
                <a:cubicBezTo>
                  <a:pt x="3739116" y="1887840"/>
                  <a:pt x="3741632" y="1879661"/>
                  <a:pt x="3745522" y="1871868"/>
                </a:cubicBezTo>
                <a:lnTo>
                  <a:pt x="3751525" y="1862117"/>
                </a:lnTo>
                <a:lnTo>
                  <a:pt x="3748922" y="1838762"/>
                </a:lnTo>
                <a:cubicBezTo>
                  <a:pt x="3746944" y="1808185"/>
                  <a:pt x="3747983" y="1780866"/>
                  <a:pt x="3756355" y="1762537"/>
                </a:cubicBezTo>
                <a:lnTo>
                  <a:pt x="3755462" y="1759619"/>
                </a:lnTo>
                <a:lnTo>
                  <a:pt x="3750141" y="1750637"/>
                </a:lnTo>
                <a:cubicBezTo>
                  <a:pt x="3741104" y="1742216"/>
                  <a:pt x="3740980" y="1732063"/>
                  <a:pt x="3740857" y="1721912"/>
                </a:cubicBezTo>
                <a:lnTo>
                  <a:pt x="3741395" y="1713209"/>
                </a:lnTo>
                <a:lnTo>
                  <a:pt x="3734558" y="1660223"/>
                </a:lnTo>
                <a:cubicBezTo>
                  <a:pt x="3732291" y="1623106"/>
                  <a:pt x="3734421" y="1583679"/>
                  <a:pt x="3739152" y="1544044"/>
                </a:cubicBezTo>
                <a:cubicBezTo>
                  <a:pt x="3733541" y="1539253"/>
                  <a:pt x="3733541" y="1539253"/>
                  <a:pt x="3733541" y="1539253"/>
                </a:cubicBezTo>
                <a:cubicBezTo>
                  <a:pt x="3733541" y="1539253"/>
                  <a:pt x="3738333" y="1533640"/>
                  <a:pt x="3738333" y="1533640"/>
                </a:cubicBezTo>
                <a:cubicBezTo>
                  <a:pt x="3732721" y="1528850"/>
                  <a:pt x="3736694" y="1512832"/>
                  <a:pt x="3736694" y="1512832"/>
                </a:cubicBezTo>
                <a:cubicBezTo>
                  <a:pt x="3735875" y="1502428"/>
                  <a:pt x="3741487" y="1507218"/>
                  <a:pt x="3742306" y="1517622"/>
                </a:cubicBezTo>
                <a:lnTo>
                  <a:pt x="3744455" y="1520061"/>
                </a:lnTo>
                <a:lnTo>
                  <a:pt x="3743126" y="1528027"/>
                </a:lnTo>
                <a:lnTo>
                  <a:pt x="3745037" y="1525009"/>
                </a:lnTo>
                <a:lnTo>
                  <a:pt x="3745180" y="1520884"/>
                </a:lnTo>
                <a:lnTo>
                  <a:pt x="3744455" y="1520061"/>
                </a:lnTo>
                <a:lnTo>
                  <a:pt x="3745406" y="1514360"/>
                </a:lnTo>
                <a:lnTo>
                  <a:pt x="3745516" y="1511186"/>
                </a:lnTo>
                <a:cubicBezTo>
                  <a:pt x="3746221" y="1496744"/>
                  <a:pt x="3746496" y="1482523"/>
                  <a:pt x="3741352" y="1469137"/>
                </a:cubicBezTo>
                <a:cubicBezTo>
                  <a:pt x="3733196" y="1448200"/>
                  <a:pt x="3735417" y="1430597"/>
                  <a:pt x="3743475" y="1410859"/>
                </a:cubicBezTo>
                <a:cubicBezTo>
                  <a:pt x="3752828" y="1383522"/>
                  <a:pt x="3768387" y="1356460"/>
                  <a:pt x="3770143" y="1327832"/>
                </a:cubicBezTo>
                <a:cubicBezTo>
                  <a:pt x="3772640" y="1304018"/>
                  <a:pt x="3779680" y="1285671"/>
                  <a:pt x="3800245" y="1275099"/>
                </a:cubicBezTo>
                <a:cubicBezTo>
                  <a:pt x="3811364" y="1283250"/>
                  <a:pt x="3812848" y="1292885"/>
                  <a:pt x="3807476" y="1306043"/>
                </a:cubicBezTo>
                <a:cubicBezTo>
                  <a:pt x="3787563" y="1344872"/>
                  <a:pt x="3779045" y="1385642"/>
                  <a:pt x="3790541" y="1428257"/>
                </a:cubicBezTo>
                <a:cubicBezTo>
                  <a:pt x="3793412" y="1438913"/>
                  <a:pt x="3784614" y="1453832"/>
                  <a:pt x="3793973" y="1458553"/>
                </a:cubicBezTo>
                <a:lnTo>
                  <a:pt x="3796361" y="1460954"/>
                </a:lnTo>
                <a:lnTo>
                  <a:pt x="3799302" y="1418236"/>
                </a:lnTo>
                <a:cubicBezTo>
                  <a:pt x="3796455" y="1401213"/>
                  <a:pt x="3799643" y="1387874"/>
                  <a:pt x="3806359" y="1376626"/>
                </a:cubicBezTo>
                <a:lnTo>
                  <a:pt x="3823857" y="1358607"/>
                </a:lnTo>
                <a:lnTo>
                  <a:pt x="3822639" y="1316105"/>
                </a:lnTo>
                <a:cubicBezTo>
                  <a:pt x="3814076" y="1256465"/>
                  <a:pt x="3798856" y="1200139"/>
                  <a:pt x="3798742" y="1138215"/>
                </a:cubicBezTo>
                <a:cubicBezTo>
                  <a:pt x="3797831" y="1090107"/>
                  <a:pt x="3789496" y="1042495"/>
                  <a:pt x="3793189" y="994653"/>
                </a:cubicBezTo>
                <a:cubicBezTo>
                  <a:pt x="3797642" y="949626"/>
                  <a:pt x="3771651" y="903769"/>
                  <a:pt x="3789917" y="859538"/>
                </a:cubicBezTo>
                <a:cubicBezTo>
                  <a:pt x="3791973" y="855960"/>
                  <a:pt x="3789424" y="852117"/>
                  <a:pt x="3788663" y="849300"/>
                </a:cubicBezTo>
                <a:cubicBezTo>
                  <a:pt x="3786683" y="819614"/>
                  <a:pt x="3775230" y="794001"/>
                  <a:pt x="3759932" y="770940"/>
                </a:cubicBezTo>
                <a:cubicBezTo>
                  <a:pt x="3746423" y="748905"/>
                  <a:pt x="3747489" y="730484"/>
                  <a:pt x="3765184" y="712097"/>
                </a:cubicBezTo>
                <a:cubicBezTo>
                  <a:pt x="3771083" y="705968"/>
                  <a:pt x="3779798" y="699076"/>
                  <a:pt x="3779304" y="691656"/>
                </a:cubicBezTo>
                <a:cubicBezTo>
                  <a:pt x="3773977" y="671941"/>
                  <a:pt x="3807770" y="662798"/>
                  <a:pt x="3792470" y="639739"/>
                </a:cubicBezTo>
                <a:cubicBezTo>
                  <a:pt x="3795287" y="638976"/>
                  <a:pt x="3796314" y="637187"/>
                  <a:pt x="3799132" y="636425"/>
                </a:cubicBezTo>
                <a:cubicBezTo>
                  <a:pt x="3812183" y="634404"/>
                  <a:pt x="3808874" y="627745"/>
                  <a:pt x="3806589" y="619296"/>
                </a:cubicBezTo>
                <a:cubicBezTo>
                  <a:pt x="3804573" y="606242"/>
                  <a:pt x="3800501" y="596766"/>
                  <a:pt x="3820215" y="591434"/>
                </a:cubicBezTo>
                <a:cubicBezTo>
                  <a:pt x="3829690" y="587359"/>
                  <a:pt x="3843541" y="571522"/>
                  <a:pt x="3848680" y="562576"/>
                </a:cubicBezTo>
                <a:cubicBezTo>
                  <a:pt x="3859717" y="547503"/>
                  <a:pt x="3877412" y="529114"/>
                  <a:pt x="3865959" y="503502"/>
                </a:cubicBezTo>
                <a:cubicBezTo>
                  <a:pt x="3864436" y="497870"/>
                  <a:pt x="3867786" y="487897"/>
                  <a:pt x="3870868" y="482530"/>
                </a:cubicBezTo>
                <a:cubicBezTo>
                  <a:pt x="3886281" y="455694"/>
                  <a:pt x="3891723" y="425512"/>
                  <a:pt x="3897164" y="395327"/>
                </a:cubicBezTo>
                <a:cubicBezTo>
                  <a:pt x="3903368" y="367960"/>
                  <a:pt x="3912387" y="339833"/>
                  <a:pt x="3931378" y="315051"/>
                </a:cubicBezTo>
                <a:cubicBezTo>
                  <a:pt x="3937276" y="308921"/>
                  <a:pt x="3935489" y="307894"/>
                  <a:pt x="3932176" y="301233"/>
                </a:cubicBezTo>
                <a:cubicBezTo>
                  <a:pt x="3923004" y="284071"/>
                  <a:pt x="3935033" y="283841"/>
                  <a:pt x="3947058" y="283609"/>
                </a:cubicBezTo>
                <a:cubicBezTo>
                  <a:pt x="3954478" y="283114"/>
                  <a:pt x="3960338" y="293615"/>
                  <a:pt x="3970079" y="284937"/>
                </a:cubicBezTo>
                <a:cubicBezTo>
                  <a:pt x="3964714" y="281854"/>
                  <a:pt x="3963953" y="279038"/>
                  <a:pt x="3960377" y="276984"/>
                </a:cubicBezTo>
                <a:cubicBezTo>
                  <a:pt x="3950672" y="269030"/>
                  <a:pt x="3935336" y="262602"/>
                  <a:pt x="3942528" y="250078"/>
                </a:cubicBezTo>
                <a:cubicBezTo>
                  <a:pt x="3951510" y="238583"/>
                  <a:pt x="3968902" y="241434"/>
                  <a:pt x="3982184" y="251441"/>
                </a:cubicBezTo>
                <a:cubicBezTo>
                  <a:pt x="3992915" y="257602"/>
                  <a:pt x="3999802" y="266318"/>
                  <a:pt x="3991582" y="280630"/>
                </a:cubicBezTo>
                <a:cubicBezTo>
                  <a:pt x="3987471" y="287786"/>
                  <a:pt x="3985911" y="298786"/>
                  <a:pt x="3998697" y="301372"/>
                </a:cubicBezTo>
                <a:cubicBezTo>
                  <a:pt x="4006880" y="303692"/>
                  <a:pt x="4015327" y="301407"/>
                  <a:pt x="4018676" y="291433"/>
                </a:cubicBezTo>
                <a:cubicBezTo>
                  <a:pt x="4019970" y="285041"/>
                  <a:pt x="4019475" y="277619"/>
                  <a:pt x="4028685" y="278149"/>
                </a:cubicBezTo>
                <a:cubicBezTo>
                  <a:pt x="4036868" y="280467"/>
                  <a:pt x="4040177" y="287128"/>
                  <a:pt x="4040673" y="294549"/>
                </a:cubicBezTo>
                <a:cubicBezTo>
                  <a:pt x="4045961" y="330895"/>
                  <a:pt x="4072259" y="355516"/>
                  <a:pt x="4099049" y="387557"/>
                </a:cubicBezTo>
                <a:cubicBezTo>
                  <a:pt x="4099657" y="345080"/>
                  <a:pt x="4109972" y="310558"/>
                  <a:pt x="4101866" y="274974"/>
                </a:cubicBezTo>
                <a:cubicBezTo>
                  <a:pt x="4098592" y="251681"/>
                  <a:pt x="4112408" y="252477"/>
                  <a:pt x="4126221" y="253273"/>
                </a:cubicBezTo>
                <a:cubicBezTo>
                  <a:pt x="4139008" y="255860"/>
                  <a:pt x="4146657" y="267388"/>
                  <a:pt x="4152517" y="277892"/>
                </a:cubicBezTo>
                <a:cubicBezTo>
                  <a:pt x="4163211" y="300688"/>
                  <a:pt x="4173903" y="323485"/>
                  <a:pt x="4186385" y="347308"/>
                </a:cubicBezTo>
                <a:cubicBezTo>
                  <a:pt x="4204726" y="381634"/>
                  <a:pt x="4226914" y="413410"/>
                  <a:pt x="4230146" y="453334"/>
                </a:cubicBezTo>
                <a:cubicBezTo>
                  <a:pt x="4231404" y="463571"/>
                  <a:pt x="4236502" y="471260"/>
                  <a:pt x="4243657" y="475367"/>
                </a:cubicBezTo>
                <a:cubicBezTo>
                  <a:pt x="4282244" y="495151"/>
                  <a:pt x="4293166" y="529974"/>
                  <a:pt x="4302031" y="568375"/>
                </a:cubicBezTo>
                <a:cubicBezTo>
                  <a:pt x="4311280" y="608184"/>
                  <a:pt x="4324045" y="647041"/>
                  <a:pt x="4338221" y="685517"/>
                </a:cubicBezTo>
                <a:lnTo>
                  <a:pt x="4374330" y="778429"/>
                </a:lnTo>
                <a:lnTo>
                  <a:pt x="4370898" y="765671"/>
                </a:lnTo>
                <a:cubicBezTo>
                  <a:pt x="4366888" y="753709"/>
                  <a:pt x="4361804" y="741148"/>
                  <a:pt x="4355312" y="728017"/>
                </a:cubicBezTo>
                <a:cubicBezTo>
                  <a:pt x="4352750" y="695470"/>
                  <a:pt x="4369450" y="699608"/>
                  <a:pt x="4360181" y="651218"/>
                </a:cubicBezTo>
                <a:cubicBezTo>
                  <a:pt x="4346770" y="619530"/>
                  <a:pt x="4337632" y="642086"/>
                  <a:pt x="4328364" y="593697"/>
                </a:cubicBezTo>
                <a:cubicBezTo>
                  <a:pt x="4335795" y="549445"/>
                  <a:pt x="4303121" y="481076"/>
                  <a:pt x="4286295" y="405994"/>
                </a:cubicBezTo>
                <a:cubicBezTo>
                  <a:pt x="4296290" y="394287"/>
                  <a:pt x="4279462" y="319205"/>
                  <a:pt x="4260200" y="282525"/>
                </a:cubicBezTo>
                <a:cubicBezTo>
                  <a:pt x="4261054" y="293373"/>
                  <a:pt x="4261054" y="293373"/>
                  <a:pt x="4261054" y="293373"/>
                </a:cubicBezTo>
                <a:cubicBezTo>
                  <a:pt x="4261909" y="304221"/>
                  <a:pt x="4267760" y="309216"/>
                  <a:pt x="4256911" y="310074"/>
                </a:cubicBezTo>
                <a:cubicBezTo>
                  <a:pt x="4256911" y="310074"/>
                  <a:pt x="4256057" y="299226"/>
                  <a:pt x="4250207" y="294231"/>
                </a:cubicBezTo>
                <a:cubicBezTo>
                  <a:pt x="4239358" y="295089"/>
                  <a:pt x="4239358" y="295089"/>
                  <a:pt x="4239358" y="295089"/>
                </a:cubicBezTo>
                <a:cubicBezTo>
                  <a:pt x="4225947" y="263402"/>
                  <a:pt x="4240939" y="245842"/>
                  <a:pt x="4242646" y="267538"/>
                </a:cubicBezTo>
                <a:cubicBezTo>
                  <a:pt x="4241793" y="256690"/>
                  <a:pt x="4241793" y="256690"/>
                  <a:pt x="4241793" y="256690"/>
                </a:cubicBezTo>
                <a:cubicBezTo>
                  <a:pt x="4240939" y="245842"/>
                  <a:pt x="4245936" y="239989"/>
                  <a:pt x="4245936" y="239989"/>
                </a:cubicBezTo>
                <a:cubicBezTo>
                  <a:pt x="4251788" y="244983"/>
                  <a:pt x="4252640" y="255831"/>
                  <a:pt x="4258492" y="260827"/>
                </a:cubicBezTo>
                <a:cubicBezTo>
                  <a:pt x="4276046" y="275812"/>
                  <a:pt x="4294454" y="301645"/>
                  <a:pt x="4285185" y="253257"/>
                </a:cubicBezTo>
                <a:cubicBezTo>
                  <a:pt x="4313715" y="338328"/>
                  <a:pt x="4329688" y="402560"/>
                  <a:pt x="4334814" y="467651"/>
                </a:cubicBezTo>
                <a:cubicBezTo>
                  <a:pt x="4350785" y="531885"/>
                  <a:pt x="4355057" y="586127"/>
                  <a:pt x="4371884" y="661208"/>
                </a:cubicBezTo>
                <a:cubicBezTo>
                  <a:pt x="4382731" y="660350"/>
                  <a:pt x="4376026" y="644506"/>
                  <a:pt x="4386875" y="643648"/>
                </a:cubicBezTo>
                <a:cubicBezTo>
                  <a:pt x="4406991" y="691178"/>
                  <a:pt x="4414550" y="717870"/>
                  <a:pt x="4422963" y="755411"/>
                </a:cubicBezTo>
                <a:lnTo>
                  <a:pt x="4430649" y="809859"/>
                </a:lnTo>
                <a:lnTo>
                  <a:pt x="4434004" y="810715"/>
                </a:lnTo>
                <a:cubicBezTo>
                  <a:pt x="4440006" y="814757"/>
                  <a:pt x="4442547" y="822759"/>
                  <a:pt x="4440093" y="833245"/>
                </a:cubicBezTo>
                <a:lnTo>
                  <a:pt x="4438876" y="855504"/>
                </a:lnTo>
                <a:lnTo>
                  <a:pt x="4444062" y="884735"/>
                </a:lnTo>
                <a:lnTo>
                  <a:pt x="4443188" y="888152"/>
                </a:lnTo>
                <a:lnTo>
                  <a:pt x="4444334" y="893675"/>
                </a:lnTo>
                <a:cubicBezTo>
                  <a:pt x="4450080" y="912143"/>
                  <a:pt x="4458549" y="929496"/>
                  <a:pt x="4464904" y="947422"/>
                </a:cubicBezTo>
                <a:cubicBezTo>
                  <a:pt x="4470496" y="962531"/>
                  <a:pt x="4476091" y="977640"/>
                  <a:pt x="4494013" y="971278"/>
                </a:cubicBezTo>
                <a:cubicBezTo>
                  <a:pt x="4510911" y="966708"/>
                  <a:pt x="4508133" y="950838"/>
                  <a:pt x="4506116" y="937783"/>
                </a:cubicBezTo>
                <a:cubicBezTo>
                  <a:pt x="4498850" y="871749"/>
                  <a:pt x="4488767" y="806479"/>
                  <a:pt x="4459996" y="744751"/>
                </a:cubicBezTo>
                <a:cubicBezTo>
                  <a:pt x="4457447" y="740907"/>
                  <a:pt x="4454136" y="734247"/>
                  <a:pt x="4455430" y="727852"/>
                </a:cubicBezTo>
                <a:cubicBezTo>
                  <a:pt x="4462699" y="682064"/>
                  <a:pt x="4443863" y="640317"/>
                  <a:pt x="4442683" y="596813"/>
                </a:cubicBezTo>
                <a:cubicBezTo>
                  <a:pt x="4442264" y="556127"/>
                  <a:pt x="4436215" y="516964"/>
                  <a:pt x="4419928" y="479059"/>
                </a:cubicBezTo>
                <a:cubicBezTo>
                  <a:pt x="4400064" y="439100"/>
                  <a:pt x="4408589" y="403549"/>
                  <a:pt x="4422746" y="366476"/>
                </a:cubicBezTo>
                <a:cubicBezTo>
                  <a:pt x="4426856" y="359319"/>
                  <a:pt x="4427123" y="354714"/>
                  <a:pt x="4438121" y="356273"/>
                </a:cubicBezTo>
                <a:cubicBezTo>
                  <a:pt x="4478270" y="365054"/>
                  <a:pt x="4479296" y="363265"/>
                  <a:pt x="4467614" y="325627"/>
                </a:cubicBezTo>
                <a:cubicBezTo>
                  <a:pt x="4465064" y="321782"/>
                  <a:pt x="4463543" y="316151"/>
                  <a:pt x="4460994" y="312306"/>
                </a:cubicBezTo>
                <a:cubicBezTo>
                  <a:pt x="4458709" y="303858"/>
                  <a:pt x="4446190" y="296667"/>
                  <a:pt x="4456694" y="290804"/>
                </a:cubicBezTo>
                <a:cubicBezTo>
                  <a:pt x="4467196" y="284941"/>
                  <a:pt x="4474084" y="293654"/>
                  <a:pt x="4478157" y="303131"/>
                </a:cubicBezTo>
                <a:cubicBezTo>
                  <a:pt x="4484510" y="321055"/>
                  <a:pt x="4489838" y="340770"/>
                  <a:pt x="4495166" y="360484"/>
                </a:cubicBezTo>
                <a:cubicBezTo>
                  <a:pt x="4497448" y="368933"/>
                  <a:pt x="4497676" y="380959"/>
                  <a:pt x="4511757" y="377150"/>
                </a:cubicBezTo>
                <a:cubicBezTo>
                  <a:pt x="4523022" y="374103"/>
                  <a:pt x="4529681" y="370791"/>
                  <a:pt x="4530480" y="356974"/>
                </a:cubicBezTo>
                <a:cubicBezTo>
                  <a:pt x="4536989" y="308369"/>
                  <a:pt x="4532234" y="262812"/>
                  <a:pt x="4520055" y="217751"/>
                </a:cubicBezTo>
                <a:cubicBezTo>
                  <a:pt x="4515222" y="205459"/>
                  <a:pt x="4512444" y="189587"/>
                  <a:pt x="4525764" y="182962"/>
                </a:cubicBezTo>
                <a:cubicBezTo>
                  <a:pt x="4539084" y="176337"/>
                  <a:pt x="4554154" y="187373"/>
                  <a:pt x="4566673" y="194562"/>
                </a:cubicBezTo>
                <a:cubicBezTo>
                  <a:pt x="4567435" y="197378"/>
                  <a:pt x="4569984" y="201222"/>
                  <a:pt x="4570745" y="204037"/>
                </a:cubicBezTo>
                <a:cubicBezTo>
                  <a:pt x="4575844" y="211725"/>
                  <a:pt x="4583761" y="218650"/>
                  <a:pt x="4593997" y="217392"/>
                </a:cubicBezTo>
                <a:cubicBezTo>
                  <a:pt x="4620863" y="216168"/>
                  <a:pt x="4631823" y="234359"/>
                  <a:pt x="4637151" y="254073"/>
                </a:cubicBezTo>
                <a:cubicBezTo>
                  <a:pt x="4646513" y="299896"/>
                  <a:pt x="4653819" y="349296"/>
                  <a:pt x="4660363" y="395882"/>
                </a:cubicBezTo>
                <a:cubicBezTo>
                  <a:pt x="4661884" y="401513"/>
                  <a:pt x="4662380" y="408936"/>
                  <a:pt x="4663901" y="414568"/>
                </a:cubicBezTo>
                <a:cubicBezTo>
                  <a:pt x="4665425" y="420200"/>
                  <a:pt x="4667705" y="428648"/>
                  <a:pt x="4676914" y="429180"/>
                </a:cubicBezTo>
                <a:cubicBezTo>
                  <a:pt x="4683310" y="430473"/>
                  <a:pt x="4683843" y="421263"/>
                  <a:pt x="4686925" y="415895"/>
                </a:cubicBezTo>
                <a:cubicBezTo>
                  <a:pt x="4694384" y="398766"/>
                  <a:pt x="4700054" y="380610"/>
                  <a:pt x="4707516" y="363480"/>
                </a:cubicBezTo>
                <a:cubicBezTo>
                  <a:pt x="4714707" y="350958"/>
                  <a:pt x="4714745" y="334324"/>
                  <a:pt x="4729093" y="325911"/>
                </a:cubicBezTo>
                <a:cubicBezTo>
                  <a:pt x="4741650" y="316470"/>
                  <a:pt x="4750097" y="314183"/>
                  <a:pt x="4750821" y="333632"/>
                </a:cubicBezTo>
                <a:cubicBezTo>
                  <a:pt x="4751277" y="357686"/>
                  <a:pt x="4764291" y="372299"/>
                  <a:pt x="4788836" y="379258"/>
                </a:cubicBezTo>
                <a:cubicBezTo>
                  <a:pt x="4792224" y="352654"/>
                  <a:pt x="4799189" y="328102"/>
                  <a:pt x="4807942" y="304579"/>
                </a:cubicBezTo>
                <a:lnTo>
                  <a:pt x="4816879" y="281816"/>
                </a:lnTo>
                <a:lnTo>
                  <a:pt x="4818357" y="255984"/>
                </a:lnTo>
                <a:cubicBezTo>
                  <a:pt x="4825295" y="202069"/>
                  <a:pt x="4851519" y="173129"/>
                  <a:pt x="4857302" y="103880"/>
                </a:cubicBezTo>
                <a:cubicBezTo>
                  <a:pt x="4869440" y="108264"/>
                  <a:pt x="4865754" y="133685"/>
                  <a:pt x="4867515" y="155415"/>
                </a:cubicBezTo>
                <a:lnTo>
                  <a:pt x="4870050" y="166780"/>
                </a:lnTo>
                <a:lnTo>
                  <a:pt x="4867937" y="169458"/>
                </a:lnTo>
                <a:cubicBezTo>
                  <a:pt x="4867903" y="170817"/>
                  <a:pt x="4869230" y="172211"/>
                  <a:pt x="4871882" y="174999"/>
                </a:cubicBezTo>
                <a:lnTo>
                  <a:pt x="4870050" y="166780"/>
                </a:lnTo>
                <a:lnTo>
                  <a:pt x="4872150" y="164120"/>
                </a:lnTo>
                <a:cubicBezTo>
                  <a:pt x="4872418" y="153241"/>
                  <a:pt x="4877991" y="147937"/>
                  <a:pt x="4877724" y="158817"/>
                </a:cubicBezTo>
                <a:cubicBezTo>
                  <a:pt x="4877724" y="158817"/>
                  <a:pt x="4882761" y="175270"/>
                  <a:pt x="4877187" y="180574"/>
                </a:cubicBezTo>
                <a:cubicBezTo>
                  <a:pt x="4877187" y="180574"/>
                  <a:pt x="4882493" y="186150"/>
                  <a:pt x="4882493" y="186150"/>
                </a:cubicBezTo>
                <a:cubicBezTo>
                  <a:pt x="4882493" y="186150"/>
                  <a:pt x="4882493" y="186150"/>
                  <a:pt x="4876921" y="191453"/>
                </a:cubicBezTo>
                <a:lnTo>
                  <a:pt x="4885227" y="251626"/>
                </a:lnTo>
                <a:lnTo>
                  <a:pt x="4890789" y="268070"/>
                </a:lnTo>
                <a:cubicBezTo>
                  <a:pt x="4892791" y="275392"/>
                  <a:pt x="4894213" y="282751"/>
                  <a:pt x="4894709" y="290172"/>
                </a:cubicBezTo>
                <a:cubicBezTo>
                  <a:pt x="4896154" y="329071"/>
                  <a:pt x="4916819" y="355215"/>
                  <a:pt x="4939271" y="382385"/>
                </a:cubicBezTo>
                <a:cubicBezTo>
                  <a:pt x="4945397" y="388282"/>
                  <a:pt x="4950761" y="391363"/>
                  <a:pt x="4957689" y="383446"/>
                </a:cubicBezTo>
                <a:cubicBezTo>
                  <a:pt x="4959743" y="379868"/>
                  <a:pt x="4963855" y="372711"/>
                  <a:pt x="4969219" y="375792"/>
                </a:cubicBezTo>
                <a:cubicBezTo>
                  <a:pt x="4976372" y="379902"/>
                  <a:pt x="4974052" y="388086"/>
                  <a:pt x="4973787" y="392691"/>
                </a:cubicBezTo>
                <a:cubicBezTo>
                  <a:pt x="4970666" y="414689"/>
                  <a:pt x="4980864" y="430064"/>
                  <a:pt x="4996694" y="443915"/>
                </a:cubicBezTo>
                <a:cubicBezTo>
                  <a:pt x="5004610" y="450841"/>
                  <a:pt x="5018652" y="463663"/>
                  <a:pt x="5028660" y="450377"/>
                </a:cubicBezTo>
                <a:cubicBezTo>
                  <a:pt x="5034824" y="439644"/>
                  <a:pt x="5037681" y="422251"/>
                  <a:pt x="5029269" y="407903"/>
                </a:cubicBezTo>
                <a:cubicBezTo>
                  <a:pt x="5026720" y="404058"/>
                  <a:pt x="5018539" y="401738"/>
                  <a:pt x="5022648" y="394583"/>
                </a:cubicBezTo>
                <a:cubicBezTo>
                  <a:pt x="5026758" y="387426"/>
                  <a:pt x="5033913" y="391535"/>
                  <a:pt x="5039279" y="394617"/>
                </a:cubicBezTo>
                <a:cubicBezTo>
                  <a:pt x="5060248" y="399522"/>
                  <a:pt x="5075850" y="401345"/>
                  <a:pt x="5080264" y="372950"/>
                </a:cubicBezTo>
                <a:cubicBezTo>
                  <a:pt x="5082358" y="352740"/>
                  <a:pt x="5085479" y="330741"/>
                  <a:pt x="5082967" y="310265"/>
                </a:cubicBezTo>
                <a:cubicBezTo>
                  <a:pt x="5078668" y="288762"/>
                  <a:pt x="5080761" y="268552"/>
                  <a:pt x="5093092" y="247083"/>
                </a:cubicBezTo>
                <a:cubicBezTo>
                  <a:pt x="5102339" y="230981"/>
                  <a:pt x="5112615" y="213091"/>
                  <a:pt x="5112918" y="191853"/>
                </a:cubicBezTo>
                <a:cubicBezTo>
                  <a:pt x="5113451" y="182642"/>
                  <a:pt x="5118323" y="178300"/>
                  <a:pt x="5128558" y="177043"/>
                </a:cubicBezTo>
                <a:cubicBezTo>
                  <a:pt x="5140584" y="176812"/>
                  <a:pt x="5143895" y="183470"/>
                  <a:pt x="5144123" y="195499"/>
                </a:cubicBezTo>
                <a:cubicBezTo>
                  <a:pt x="5144923" y="293505"/>
                  <a:pt x="5175402" y="389524"/>
                  <a:pt x="5185409" y="488061"/>
                </a:cubicBezTo>
                <a:cubicBezTo>
                  <a:pt x="5187922" y="508538"/>
                  <a:pt x="5179929" y="534876"/>
                  <a:pt x="5207784" y="548495"/>
                </a:cubicBezTo>
                <a:cubicBezTo>
                  <a:pt x="5210601" y="547735"/>
                  <a:pt x="5209307" y="554129"/>
                  <a:pt x="5210070" y="556945"/>
                </a:cubicBezTo>
                <a:cubicBezTo>
                  <a:pt x="5220229" y="588953"/>
                  <a:pt x="5228600" y="619930"/>
                  <a:pt x="5226735" y="652169"/>
                </a:cubicBezTo>
                <a:cubicBezTo>
                  <a:pt x="5226698" y="668801"/>
                  <a:pt x="5230501" y="682883"/>
                  <a:pt x="5236096" y="697992"/>
                </a:cubicBezTo>
                <a:cubicBezTo>
                  <a:pt x="5241956" y="708495"/>
                  <a:pt x="5252687" y="714658"/>
                  <a:pt x="5262924" y="713399"/>
                </a:cubicBezTo>
                <a:cubicBezTo>
                  <a:pt x="5274188" y="710353"/>
                  <a:pt x="5270116" y="700878"/>
                  <a:pt x="5272439" y="692693"/>
                </a:cubicBezTo>
                <a:cubicBezTo>
                  <a:pt x="5279936" y="658932"/>
                  <a:pt x="5278225" y="624640"/>
                  <a:pt x="5273697" y="591109"/>
                </a:cubicBezTo>
                <a:cubicBezTo>
                  <a:pt x="5269930" y="560396"/>
                  <a:pt x="5301667" y="554832"/>
                  <a:pt x="5314758" y="536179"/>
                </a:cubicBezTo>
                <a:cubicBezTo>
                  <a:pt x="5319896" y="527234"/>
                  <a:pt x="5328800" y="549001"/>
                  <a:pt x="5338772" y="552350"/>
                </a:cubicBezTo>
                <a:cubicBezTo>
                  <a:pt x="5340826" y="548771"/>
                  <a:pt x="5345697" y="544431"/>
                  <a:pt x="5347754" y="540852"/>
                </a:cubicBezTo>
                <a:cubicBezTo>
                  <a:pt x="5362631" y="523227"/>
                  <a:pt x="5353500" y="489433"/>
                  <a:pt x="5383448" y="482840"/>
                </a:cubicBezTo>
                <a:cubicBezTo>
                  <a:pt x="5389082" y="481318"/>
                  <a:pt x="5383983" y="473630"/>
                  <a:pt x="5383220" y="470814"/>
                </a:cubicBezTo>
                <a:cubicBezTo>
                  <a:pt x="5379911" y="464154"/>
                  <a:pt x="5373783" y="458255"/>
                  <a:pt x="5380710" y="450339"/>
                </a:cubicBezTo>
                <a:cubicBezTo>
                  <a:pt x="5401145" y="464454"/>
                  <a:pt x="5401145" y="464454"/>
                  <a:pt x="5411686" y="441958"/>
                </a:cubicBezTo>
                <a:cubicBezTo>
                  <a:pt x="5416063" y="430195"/>
                  <a:pt x="5449094" y="418237"/>
                  <a:pt x="5463405" y="426456"/>
                </a:cubicBezTo>
                <a:cubicBezTo>
                  <a:pt x="5488444" y="440838"/>
                  <a:pt x="5509640" y="457769"/>
                  <a:pt x="5508536" y="492823"/>
                </a:cubicBezTo>
                <a:cubicBezTo>
                  <a:pt x="5508956" y="533510"/>
                  <a:pt x="5522691" y="567570"/>
                  <a:pt x="5556408" y="591693"/>
                </a:cubicBezTo>
                <a:cubicBezTo>
                  <a:pt x="5573267" y="603756"/>
                  <a:pt x="5579621" y="621681"/>
                  <a:pt x="5577528" y="641891"/>
                </a:cubicBezTo>
                <a:lnTo>
                  <a:pt x="5577226" y="666309"/>
                </a:lnTo>
                <a:lnTo>
                  <a:pt x="5579781" y="662169"/>
                </a:lnTo>
                <a:cubicBezTo>
                  <a:pt x="5580867" y="659617"/>
                  <a:pt x="5581092" y="656817"/>
                  <a:pt x="5579276" y="653149"/>
                </a:cubicBezTo>
                <a:cubicBezTo>
                  <a:pt x="5572233" y="635678"/>
                  <a:pt x="5581757" y="622362"/>
                  <a:pt x="5592567" y="610560"/>
                </a:cubicBezTo>
                <a:cubicBezTo>
                  <a:pt x="5600127" y="604130"/>
                  <a:pt x="5649828" y="616602"/>
                  <a:pt x="5656037" y="626962"/>
                </a:cubicBezTo>
                <a:cubicBezTo>
                  <a:pt x="5677840" y="670982"/>
                  <a:pt x="5699644" y="714999"/>
                  <a:pt x="5721448" y="759020"/>
                </a:cubicBezTo>
                <a:cubicBezTo>
                  <a:pt x="5726144" y="770667"/>
                  <a:pt x="5725242" y="781861"/>
                  <a:pt x="5713594" y="786555"/>
                </a:cubicBezTo>
                <a:cubicBezTo>
                  <a:pt x="5700435" y="792532"/>
                  <a:pt x="5697254" y="779598"/>
                  <a:pt x="5692334" y="770750"/>
                </a:cubicBezTo>
                <a:cubicBezTo>
                  <a:pt x="5687187" y="764699"/>
                  <a:pt x="5686578" y="754790"/>
                  <a:pt x="5677346" y="747001"/>
                </a:cubicBezTo>
                <a:cubicBezTo>
                  <a:pt x="5672450" y="790269"/>
                  <a:pt x="5685248" y="823700"/>
                  <a:pt x="5703418" y="860382"/>
                </a:cubicBezTo>
                <a:cubicBezTo>
                  <a:pt x="5713392" y="841470"/>
                  <a:pt x="5705901" y="829596"/>
                  <a:pt x="5701429" y="815150"/>
                </a:cubicBezTo>
                <a:cubicBezTo>
                  <a:pt x="5699084" y="809325"/>
                  <a:pt x="5699534" y="803729"/>
                  <a:pt x="5706869" y="800096"/>
                </a:cubicBezTo>
                <a:cubicBezTo>
                  <a:pt x="5714204" y="796464"/>
                  <a:pt x="5721314" y="795630"/>
                  <a:pt x="5727972" y="800394"/>
                </a:cubicBezTo>
                <a:cubicBezTo>
                  <a:pt x="5735918" y="806670"/>
                  <a:pt x="5731381" y="810529"/>
                  <a:pt x="5726845" y="814388"/>
                </a:cubicBezTo>
                <a:cubicBezTo>
                  <a:pt x="5720345" y="825131"/>
                  <a:pt x="5724204" y="829667"/>
                  <a:pt x="5732374" y="833145"/>
                </a:cubicBezTo>
                <a:cubicBezTo>
                  <a:pt x="5751742" y="837529"/>
                  <a:pt x="5756210" y="851976"/>
                  <a:pt x="5763477" y="866649"/>
                </a:cubicBezTo>
                <a:cubicBezTo>
                  <a:pt x="5768398" y="875497"/>
                  <a:pt x="5766660" y="879583"/>
                  <a:pt x="5756529" y="882989"/>
                </a:cubicBezTo>
                <a:cubicBezTo>
                  <a:pt x="5746393" y="886395"/>
                  <a:pt x="5755399" y="896982"/>
                  <a:pt x="5755399" y="896982"/>
                </a:cubicBezTo>
                <a:cubicBezTo>
                  <a:pt x="5779977" y="889110"/>
                  <a:pt x="5787855" y="913692"/>
                  <a:pt x="5802910" y="919135"/>
                </a:cubicBezTo>
                <a:cubicBezTo>
                  <a:pt x="5805708" y="919362"/>
                  <a:pt x="5805708" y="919362"/>
                  <a:pt x="5807220" y="918076"/>
                </a:cubicBezTo>
                <a:cubicBezTo>
                  <a:pt x="5812435" y="905821"/>
                  <a:pt x="5798214" y="907488"/>
                  <a:pt x="5794579" y="900151"/>
                </a:cubicBezTo>
                <a:cubicBezTo>
                  <a:pt x="5789434" y="894100"/>
                  <a:pt x="5789886" y="888504"/>
                  <a:pt x="5794422" y="884646"/>
                </a:cubicBezTo>
                <a:cubicBezTo>
                  <a:pt x="5798959" y="880786"/>
                  <a:pt x="5803045" y="882526"/>
                  <a:pt x="5806903" y="887063"/>
                </a:cubicBezTo>
                <a:cubicBezTo>
                  <a:pt x="5825365" y="902642"/>
                  <a:pt x="5831958" y="925711"/>
                  <a:pt x="5849744" y="949685"/>
                </a:cubicBezTo>
                <a:cubicBezTo>
                  <a:pt x="5849201" y="921472"/>
                  <a:pt x="5849493" y="900368"/>
                  <a:pt x="5860755" y="882968"/>
                </a:cubicBezTo>
                <a:cubicBezTo>
                  <a:pt x="5862493" y="878882"/>
                  <a:pt x="5860146" y="873059"/>
                  <a:pt x="5856061" y="871321"/>
                </a:cubicBezTo>
                <a:cubicBezTo>
                  <a:pt x="5836086" y="857028"/>
                  <a:pt x="5841975" y="836377"/>
                  <a:pt x="5839245" y="817845"/>
                </a:cubicBezTo>
                <a:cubicBezTo>
                  <a:pt x="5829695" y="779042"/>
                  <a:pt x="5860165" y="750521"/>
                  <a:pt x="5859012" y="712397"/>
                </a:cubicBezTo>
                <a:cubicBezTo>
                  <a:pt x="5857341" y="698177"/>
                  <a:pt x="5870499" y="692200"/>
                  <a:pt x="5886841" y="699156"/>
                </a:cubicBezTo>
                <a:cubicBezTo>
                  <a:pt x="5911351" y="709588"/>
                  <a:pt x="5939339" y="711853"/>
                  <a:pt x="5952363" y="742483"/>
                </a:cubicBezTo>
                <a:cubicBezTo>
                  <a:pt x="5958571" y="752846"/>
                  <a:pt x="5975362" y="754204"/>
                  <a:pt x="5987843" y="756623"/>
                </a:cubicBezTo>
                <a:cubicBezTo>
                  <a:pt x="6008721" y="759720"/>
                  <a:pt x="6019239" y="769021"/>
                  <a:pt x="6021745" y="790352"/>
                </a:cubicBezTo>
                <a:cubicBezTo>
                  <a:pt x="6024928" y="803285"/>
                  <a:pt x="6027660" y="821818"/>
                  <a:pt x="6043165" y="821662"/>
                </a:cubicBezTo>
                <a:cubicBezTo>
                  <a:pt x="6062982" y="820449"/>
                  <a:pt x="6067134" y="803882"/>
                  <a:pt x="6068488" y="787089"/>
                </a:cubicBezTo>
                <a:cubicBezTo>
                  <a:pt x="6074445" y="748133"/>
                  <a:pt x="6080402" y="709178"/>
                  <a:pt x="6094529" y="673698"/>
                </a:cubicBezTo>
                <a:cubicBezTo>
                  <a:pt x="6099744" y="661443"/>
                  <a:pt x="6105792" y="656300"/>
                  <a:pt x="6117821" y="664315"/>
                </a:cubicBezTo>
                <a:cubicBezTo>
                  <a:pt x="6121682" y="668852"/>
                  <a:pt x="6125768" y="670591"/>
                  <a:pt x="6131589" y="668245"/>
                </a:cubicBezTo>
                <a:cubicBezTo>
                  <a:pt x="6160479" y="659313"/>
                  <a:pt x="6181290" y="680716"/>
                  <a:pt x="6170638" y="708025"/>
                </a:cubicBezTo>
                <a:cubicBezTo>
                  <a:pt x="6158248" y="739419"/>
                  <a:pt x="6156826" y="774516"/>
                  <a:pt x="6137554" y="803944"/>
                </a:cubicBezTo>
                <a:cubicBezTo>
                  <a:pt x="6132790" y="810601"/>
                  <a:pt x="6133626" y="817712"/>
                  <a:pt x="6140059" y="825275"/>
                </a:cubicBezTo>
                <a:cubicBezTo>
                  <a:pt x="6150126" y="840173"/>
                  <a:pt x="6141889" y="855002"/>
                  <a:pt x="6123359" y="857727"/>
                </a:cubicBezTo>
                <a:cubicBezTo>
                  <a:pt x="6117536" y="860075"/>
                  <a:pt x="6110426" y="860908"/>
                  <a:pt x="6111261" y="868018"/>
                </a:cubicBezTo>
                <a:cubicBezTo>
                  <a:pt x="6110584" y="876415"/>
                  <a:pt x="6116183" y="876867"/>
                  <a:pt x="6121778" y="877319"/>
                </a:cubicBezTo>
                <a:cubicBezTo>
                  <a:pt x="6134487" y="876939"/>
                  <a:pt x="6136834" y="882762"/>
                  <a:pt x="6131847" y="892219"/>
                </a:cubicBezTo>
                <a:cubicBezTo>
                  <a:pt x="6122931" y="915443"/>
                  <a:pt x="6139566" y="901294"/>
                  <a:pt x="6146448" y="903260"/>
                </a:cubicBezTo>
                <a:cubicBezTo>
                  <a:pt x="6143809" y="918539"/>
                  <a:pt x="6137083" y="932080"/>
                  <a:pt x="6142839" y="948040"/>
                </a:cubicBezTo>
                <a:cubicBezTo>
                  <a:pt x="6146472" y="955376"/>
                  <a:pt x="6143834" y="970656"/>
                  <a:pt x="6158051" y="968990"/>
                </a:cubicBezTo>
                <a:cubicBezTo>
                  <a:pt x="6170759" y="968608"/>
                  <a:pt x="6188003" y="964370"/>
                  <a:pt x="6190644" y="949090"/>
                </a:cubicBezTo>
                <a:cubicBezTo>
                  <a:pt x="6192224" y="929498"/>
                  <a:pt x="6206509" y="909525"/>
                  <a:pt x="6204614" y="898104"/>
                </a:cubicBezTo>
                <a:cubicBezTo>
                  <a:pt x="6195899" y="866412"/>
                  <a:pt x="6213435" y="841069"/>
                  <a:pt x="6211605" y="811342"/>
                </a:cubicBezTo>
                <a:cubicBezTo>
                  <a:pt x="6208942" y="774506"/>
                  <a:pt x="6229954" y="740993"/>
                  <a:pt x="6227289" y="704157"/>
                </a:cubicBezTo>
                <a:cubicBezTo>
                  <a:pt x="6227739" y="698558"/>
                  <a:pt x="6233788" y="693414"/>
                  <a:pt x="6238325" y="689555"/>
                </a:cubicBezTo>
                <a:cubicBezTo>
                  <a:pt x="6244598" y="681611"/>
                  <a:pt x="6256470" y="674121"/>
                  <a:pt x="6238843" y="665651"/>
                </a:cubicBezTo>
                <a:cubicBezTo>
                  <a:pt x="6233471" y="662401"/>
                  <a:pt x="6235435" y="655517"/>
                  <a:pt x="6237171" y="651433"/>
                </a:cubicBezTo>
                <a:cubicBezTo>
                  <a:pt x="6260983" y="618145"/>
                  <a:pt x="6248635" y="579115"/>
                  <a:pt x="6258452" y="544698"/>
                </a:cubicBezTo>
                <a:cubicBezTo>
                  <a:pt x="6270909" y="494999"/>
                  <a:pt x="6257117" y="438951"/>
                  <a:pt x="6283568" y="390386"/>
                </a:cubicBezTo>
                <a:cubicBezTo>
                  <a:pt x="6288329" y="383727"/>
                  <a:pt x="6289007" y="375331"/>
                  <a:pt x="6291194" y="365648"/>
                </a:cubicBezTo>
                <a:cubicBezTo>
                  <a:pt x="6302390" y="366554"/>
                  <a:pt x="6308823" y="374118"/>
                  <a:pt x="6321530" y="373736"/>
                </a:cubicBezTo>
                <a:cubicBezTo>
                  <a:pt x="6342858" y="371236"/>
                  <a:pt x="6365180" y="391351"/>
                  <a:pt x="6367461" y="415483"/>
                </a:cubicBezTo>
                <a:cubicBezTo>
                  <a:pt x="6367395" y="433787"/>
                  <a:pt x="6360217" y="452926"/>
                  <a:pt x="6374370" y="469564"/>
                </a:cubicBezTo>
                <a:cubicBezTo>
                  <a:pt x="6379516" y="475614"/>
                  <a:pt x="6371955" y="482045"/>
                  <a:pt x="6368705" y="487416"/>
                </a:cubicBezTo>
                <a:cubicBezTo>
                  <a:pt x="6356383" y="500504"/>
                  <a:pt x="6355029" y="517296"/>
                  <a:pt x="6353675" y="534090"/>
                </a:cubicBezTo>
                <a:cubicBezTo>
                  <a:pt x="6352548" y="548084"/>
                  <a:pt x="6353382" y="555194"/>
                  <a:pt x="6368888" y="555039"/>
                </a:cubicBezTo>
                <a:cubicBezTo>
                  <a:pt x="6374485" y="555493"/>
                  <a:pt x="6379858" y="558743"/>
                  <a:pt x="6379407" y="564341"/>
                </a:cubicBezTo>
                <a:cubicBezTo>
                  <a:pt x="6380017" y="574250"/>
                  <a:pt x="6371620" y="573570"/>
                  <a:pt x="6366022" y="573118"/>
                </a:cubicBezTo>
                <a:cubicBezTo>
                  <a:pt x="6346206" y="574332"/>
                  <a:pt x="6345303" y="585527"/>
                  <a:pt x="6349774" y="599974"/>
                </a:cubicBezTo>
                <a:cubicBezTo>
                  <a:pt x="6359322" y="638776"/>
                  <a:pt x="6366070" y="677352"/>
                  <a:pt x="6362912" y="716534"/>
                </a:cubicBezTo>
                <a:cubicBezTo>
                  <a:pt x="6362845" y="734840"/>
                  <a:pt x="6387358" y="745272"/>
                  <a:pt x="6374358" y="766757"/>
                </a:cubicBezTo>
                <a:cubicBezTo>
                  <a:pt x="6372845" y="768043"/>
                  <a:pt x="6381016" y="771521"/>
                  <a:pt x="6383814" y="771748"/>
                </a:cubicBezTo>
                <a:cubicBezTo>
                  <a:pt x="6395010" y="772653"/>
                  <a:pt x="6401058" y="767510"/>
                  <a:pt x="6404533" y="759339"/>
                </a:cubicBezTo>
                <a:cubicBezTo>
                  <a:pt x="6407784" y="753968"/>
                  <a:pt x="6412771" y="744512"/>
                  <a:pt x="6403088" y="742319"/>
                </a:cubicBezTo>
                <a:cubicBezTo>
                  <a:pt x="6389546" y="735591"/>
                  <a:pt x="6394534" y="726136"/>
                  <a:pt x="6395437" y="714940"/>
                </a:cubicBezTo>
                <a:cubicBezTo>
                  <a:pt x="6402455" y="680295"/>
                  <a:pt x="6419155" y="647842"/>
                  <a:pt x="6413692" y="610777"/>
                </a:cubicBezTo>
                <a:cubicBezTo>
                  <a:pt x="6411795" y="599357"/>
                  <a:pt x="6420418" y="597238"/>
                  <a:pt x="6427752" y="593604"/>
                </a:cubicBezTo>
                <a:cubicBezTo>
                  <a:pt x="6444995" y="589365"/>
                  <a:pt x="6448697" y="578396"/>
                  <a:pt x="6447253" y="561378"/>
                </a:cubicBezTo>
                <a:cubicBezTo>
                  <a:pt x="6445198" y="534450"/>
                  <a:pt x="6455782" y="525447"/>
                  <a:pt x="6483318" y="533308"/>
                </a:cubicBezTo>
                <a:cubicBezTo>
                  <a:pt x="6495799" y="535726"/>
                  <a:pt x="6492165" y="528389"/>
                  <a:pt x="6493904" y="524305"/>
                </a:cubicBezTo>
                <a:cubicBezTo>
                  <a:pt x="6498733" y="499341"/>
                  <a:pt x="6503561" y="474379"/>
                  <a:pt x="6505592" y="449191"/>
                </a:cubicBezTo>
                <a:cubicBezTo>
                  <a:pt x="6511165" y="397525"/>
                  <a:pt x="6525134" y="346542"/>
                  <a:pt x="6522310" y="294199"/>
                </a:cubicBezTo>
                <a:cubicBezTo>
                  <a:pt x="6518134" y="258647"/>
                  <a:pt x="6532261" y="223169"/>
                  <a:pt x="6540792" y="187238"/>
                </a:cubicBezTo>
                <a:cubicBezTo>
                  <a:pt x="6543206" y="174756"/>
                  <a:pt x="6543657" y="169158"/>
                  <a:pt x="6537450" y="158796"/>
                </a:cubicBezTo>
                <a:cubicBezTo>
                  <a:pt x="6532757" y="147149"/>
                  <a:pt x="6517317" y="128998"/>
                  <a:pt x="6547267" y="124378"/>
                </a:cubicBezTo>
                <a:cubicBezTo>
                  <a:pt x="6554377" y="123544"/>
                  <a:pt x="6556566" y="113863"/>
                  <a:pt x="6551193" y="110611"/>
                </a:cubicBezTo>
                <a:cubicBezTo>
                  <a:pt x="6525621" y="95867"/>
                  <a:pt x="6539907" y="75894"/>
                  <a:pt x="6539975" y="57589"/>
                </a:cubicBezTo>
                <a:cubicBezTo>
                  <a:pt x="6541104" y="43595"/>
                  <a:pt x="6543517" y="31114"/>
                  <a:pt x="6545933" y="18633"/>
                </a:cubicBezTo>
                <a:cubicBezTo>
                  <a:pt x="6549634" y="7664"/>
                  <a:pt x="6553639" y="1649"/>
                  <a:pt x="6558678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0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58152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BA664A-744D-42F9-9172-AD4A2F3C3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BB2596D-C4E7-421E-A4DB-4CF02F4F35B7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F4E2EDD-1A89-4DE6-84B3-817ADD1B10A3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6BF27FC2-DF7A-4BC9-8E52-B1527B984CD3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081D07F-76A2-4EBF-A9AE-8E315E83214E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4495" y="1544549"/>
            <a:ext cx="2628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819067" y="1544549"/>
            <a:ext cx="2628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2E4E82-D2EE-46E9-AB4C-E506213B3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121BAA4-921B-4890-B73C-82853C4F6FE5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B4603D88-99EB-4989-9F07-501582F66616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5C3AD780-03F0-4224-B828-8EAC5BBB330E}"/>
              </a:ext>
            </a:extLst>
          </p:cNvPr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5A6A7179-AED2-4DD4-B72B-E5EB80666AA5}"/>
                </a:ext>
              </a:extLst>
            </p:cNvPr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C7CF928-D5C4-4C12-BE0F-F0E6D1790E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117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7900" y="1556792"/>
            <a:ext cx="3168000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95900" y="3933056"/>
            <a:ext cx="3168000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7900" y="3933056"/>
            <a:ext cx="3168000" cy="237626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895901" y="1556792"/>
            <a:ext cx="7568200" cy="237626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2007741-983D-4F41-AD99-72B03BDBA8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19AAC81-A87F-43BB-AF0D-9216C8FC6597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1DDFD3B-B019-48B4-AA3A-4EC2044F99E6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0E6936A9-E03A-4E8D-A9F6-33D09972FD96}"/>
              </a:ext>
            </a:extLst>
          </p:cNvPr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22" name="Freeform 606">
              <a:extLst>
                <a:ext uri="{FF2B5EF4-FFF2-40B4-BE49-F238E27FC236}">
                  <a16:creationId xmlns:a16="http://schemas.microsoft.com/office/drawing/2014/main" id="{F4012D8E-2AC6-4AE3-8CB9-15E61F68A22B}"/>
                </a:ext>
              </a:extLst>
            </p:cNvPr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C65D7F0-29C8-4768-9C03-4590430322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9121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5793" y="5524043"/>
            <a:ext cx="3122991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4519547" y="5524043"/>
            <a:ext cx="3122991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322486" y="5524043"/>
            <a:ext cx="312299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3" name="그림 개체 틀 2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8356827" y="1663705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6AD8D51-0092-42C9-B83E-50EA861815D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663705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D343EEFC-4A86-4E42-9351-742582E2A18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663705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EB4B131-F1F3-4C80-990E-9402FCF2E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D089226B-B609-487A-B04F-ADA628ADC467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CC54F97-3FDE-4D38-A3A7-62C6BFFFDE6B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1D4C9675-5B4F-4025-B0A4-B21FA72D7AD1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BC291591-669E-4E43-9DF4-8A2126B5D253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318912" y="3376967"/>
            <a:ext cx="5873087" cy="9570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18764" y="4402219"/>
            <a:ext cx="5873087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572500" y="3142992"/>
            <a:ext cx="3619352" cy="3715008"/>
          </a:xfrm>
          <a:prstGeom prst="rtTriangle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31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739178" y="1654724"/>
            <a:ext cx="2556000" cy="4284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458863" y="1654724"/>
            <a:ext cx="2556000" cy="205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8548" y="3886724"/>
            <a:ext cx="2556000" cy="205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898232" y="1654724"/>
            <a:ext cx="2556000" cy="4284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18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178548" y="1654724"/>
            <a:ext cx="2556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3458863" y="3886724"/>
            <a:ext cx="2556000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20B1EB1-F039-4D72-8E25-AFDE44B27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6006E2E-5C63-4A69-96C3-B30744BA259B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5FC874B-D068-45D3-852D-BA9D4E0FB80E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F4B4C2A8-45BC-4BD1-808C-156E586A4006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C9BD6F88-BFB7-4ADD-B031-C7700AF8C8CE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5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72181" y="0"/>
            <a:ext cx="3060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933804" y="5310000"/>
            <a:ext cx="306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72181" y="3510000"/>
            <a:ext cx="3060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31258" y="1763065"/>
            <a:ext cx="3060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547055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07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15707"/>
            <a:ext cx="4716000" cy="21601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4799856" y="1615707"/>
            <a:ext cx="2592288" cy="13899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4799143" y="3089227"/>
            <a:ext cx="2592288" cy="13899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4799856" y="4562747"/>
            <a:ext cx="2592288" cy="13899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3864671"/>
            <a:ext cx="4716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476000" y="3792555"/>
            <a:ext cx="4716000" cy="21601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476000" y="1615707"/>
            <a:ext cx="4716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EB6DF03-03DF-454F-8535-7908473A74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ED7DBE2-0112-4101-9970-A3B840A23DA1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00B0F9F3-2E21-41AD-BF93-2F64D91559C6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1ED71C96-02BD-43D0-AC22-FEDF21ECE814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D9EBE7F0-7B63-42AF-8E6D-B27C78BE1682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1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31633"/>
            <a:ext cx="12192000" cy="2858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486631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7542257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8" hasCustomPrompt="1"/>
          </p:nvPr>
        </p:nvSpPr>
        <p:spPr>
          <a:xfrm>
            <a:off x="9597883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19" hasCustomPrompt="1"/>
          </p:nvPr>
        </p:nvSpPr>
        <p:spPr>
          <a:xfrm>
            <a:off x="5486631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20" hasCustomPrompt="1"/>
          </p:nvPr>
        </p:nvSpPr>
        <p:spPr>
          <a:xfrm>
            <a:off x="7542257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21" hasCustomPrompt="1"/>
          </p:nvPr>
        </p:nvSpPr>
        <p:spPr>
          <a:xfrm>
            <a:off x="9597883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542335"/>
            <a:ext cx="12192000" cy="16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78458F6-F039-4D39-8487-A2DC48D55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5CAF8B4-E56D-4F78-BA83-3A24D3484336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5EC9BECC-31C5-4409-9BA5-4AC405429B7F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F94E21C-CD26-415B-B5B7-5DD6C64C4E3E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C3373D9-BF37-4F15-AECA-0F1E05B86A09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Contents Layout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6B794E1-E9CB-4A99-8AB4-C71370C8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7" y="1660544"/>
            <a:ext cx="3578010" cy="4541815"/>
          </a:xfrm>
          <a:prstGeom prst="rect">
            <a:avLst/>
          </a:prstGeom>
        </p:spPr>
      </p:pic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3F9868C-177D-4EE9-A906-A90F223889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5512" y="1982258"/>
            <a:ext cx="2767037" cy="3297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2B41D6-CD6D-4208-BC77-23C0D989B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475D6B8-D807-40D2-A584-E9930D0C1CD4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BB38B54-E79E-4D85-8ECD-876D5DD9FBD5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323F8B6-3657-4121-A687-E642371FDD8D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545C19A6-669E-4668-A26B-93257DC396D1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2">
            <a:extLst>
              <a:ext uri="{FF2B5EF4-FFF2-40B4-BE49-F238E27FC236}">
                <a16:creationId xmlns:a16="http://schemas.microsoft.com/office/drawing/2014/main" id="{BAD9075A-F620-4546-B78C-143BC188D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8" y="1536176"/>
            <a:ext cx="3947656" cy="3450161"/>
          </a:xfrm>
          <a:prstGeom prst="rect">
            <a:avLst/>
          </a:prstGeom>
        </p:spPr>
      </p:pic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4248E34E-E0D6-4A83-A41F-AE67A2AFF17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4810" y="1668687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20" name="그림 12">
            <a:extLst>
              <a:ext uri="{FF2B5EF4-FFF2-40B4-BE49-F238E27FC236}">
                <a16:creationId xmlns:a16="http://schemas.microsoft.com/office/drawing/2014/main" id="{6A689004-05C5-443C-8180-B5B78B56F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68" y="2977445"/>
            <a:ext cx="3947656" cy="3450161"/>
          </a:xfrm>
          <a:prstGeom prst="rect">
            <a:avLst/>
          </a:prstGeom>
        </p:spPr>
      </p:pic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57CE0925-4D65-41F4-8DC6-0E6536D0488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58940" y="3109956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3FB50FA-9B46-4D9D-BAA2-07F1BB6C98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5E9B3B0-7D45-4AD7-8C6F-305A2B32F0C9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5734BC6F-4249-45F5-967C-EC6417A392F4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6EEEA938-F987-492B-9D74-501B8CA64261}"/>
              </a:ext>
            </a:extLst>
          </p:cNvPr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24" name="Freeform 606">
              <a:extLst>
                <a:ext uri="{FF2B5EF4-FFF2-40B4-BE49-F238E27FC236}">
                  <a16:creationId xmlns:a16="http://schemas.microsoft.com/office/drawing/2014/main" id="{0E6F5646-2B22-464E-AAD2-66C26C76EF72}"/>
                </a:ext>
              </a:extLst>
            </p:cNvPr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738DB39-94D0-40D9-9FEF-D7CAFDFAE8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941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891934" y="402676"/>
            <a:ext cx="5949395" cy="5950684"/>
          </a:xfrm>
          <a:custGeom>
            <a:avLst/>
            <a:gdLst>
              <a:gd name="connsiteX0" fmla="*/ 3043534 w 5949395"/>
              <a:gd name="connsiteY0" fmla="*/ 0 h 5950684"/>
              <a:gd name="connsiteX1" fmla="*/ 3223298 w 5949395"/>
              <a:gd name="connsiteY1" fmla="*/ 19123 h 5950684"/>
              <a:gd name="connsiteX2" fmla="*/ 4594474 w 5949395"/>
              <a:gd name="connsiteY2" fmla="*/ 523954 h 5950684"/>
              <a:gd name="connsiteX3" fmla="*/ 5238946 w 5949395"/>
              <a:gd name="connsiteY3" fmla="*/ 1124398 h 5950684"/>
              <a:gd name="connsiteX4" fmla="*/ 5453133 w 5949395"/>
              <a:gd name="connsiteY4" fmla="*/ 1394025 h 5950684"/>
              <a:gd name="connsiteX5" fmla="*/ 5527716 w 5949395"/>
              <a:gd name="connsiteY5" fmla="*/ 1539355 h 5950684"/>
              <a:gd name="connsiteX6" fmla="*/ 5659670 w 5949395"/>
              <a:gd name="connsiteY6" fmla="*/ 1820455 h 5950684"/>
              <a:gd name="connsiteX7" fmla="*/ 5634809 w 5949395"/>
              <a:gd name="connsiteY7" fmla="*/ 1688510 h 5950684"/>
              <a:gd name="connsiteX8" fmla="*/ 5808836 w 5949395"/>
              <a:gd name="connsiteY8" fmla="*/ 2107291 h 5950684"/>
              <a:gd name="connsiteX9" fmla="*/ 5751464 w 5949395"/>
              <a:gd name="connsiteY9" fmla="*/ 2063309 h 5950684"/>
              <a:gd name="connsiteX10" fmla="*/ 5785887 w 5949395"/>
              <a:gd name="connsiteY10" fmla="*/ 2193342 h 5950684"/>
              <a:gd name="connsiteX11" fmla="*/ 5803098 w 5949395"/>
              <a:gd name="connsiteY11" fmla="*/ 2199078 h 5950684"/>
              <a:gd name="connsiteX12" fmla="*/ 5848996 w 5949395"/>
              <a:gd name="connsiteY12" fmla="*/ 2223938 h 5950684"/>
              <a:gd name="connsiteX13" fmla="*/ 5925490 w 5949395"/>
              <a:gd name="connsiteY13" fmla="*/ 2558580 h 5950684"/>
              <a:gd name="connsiteX14" fmla="*/ 5948439 w 5949395"/>
              <a:gd name="connsiteY14" fmla="*/ 2847329 h 5950684"/>
              <a:gd name="connsiteX15" fmla="*/ 5946527 w 5949395"/>
              <a:gd name="connsiteY15" fmla="*/ 2870275 h 5950684"/>
              <a:gd name="connsiteX16" fmla="*/ 5929316 w 5949395"/>
              <a:gd name="connsiteY16" fmla="*/ 2893222 h 5950684"/>
              <a:gd name="connsiteX17" fmla="*/ 5908280 w 5949395"/>
              <a:gd name="connsiteY17" fmla="*/ 2872188 h 5950684"/>
              <a:gd name="connsiteX18" fmla="*/ 5898718 w 5949395"/>
              <a:gd name="connsiteY18" fmla="*/ 2791874 h 5950684"/>
              <a:gd name="connsiteX19" fmla="*/ 5887243 w 5949395"/>
              <a:gd name="connsiteY19" fmla="*/ 2763190 h 5950684"/>
              <a:gd name="connsiteX20" fmla="*/ 5881506 w 5949395"/>
              <a:gd name="connsiteY20" fmla="*/ 2860714 h 5950684"/>
              <a:gd name="connsiteX21" fmla="*/ 5915929 w 5949395"/>
              <a:gd name="connsiteY21" fmla="*/ 3340687 h 5950684"/>
              <a:gd name="connsiteX22" fmla="*/ 5785887 w 5949395"/>
              <a:gd name="connsiteY22" fmla="*/ 3920096 h 5950684"/>
              <a:gd name="connsiteX23" fmla="*/ 5313529 w 5949395"/>
              <a:gd name="connsiteY23" fmla="*/ 4824587 h 5950684"/>
              <a:gd name="connsiteX24" fmla="*/ 4412798 w 5949395"/>
              <a:gd name="connsiteY24" fmla="*/ 5570361 h 5950684"/>
              <a:gd name="connsiteX25" fmla="*/ 4032234 w 5949395"/>
              <a:gd name="connsiteY25" fmla="*/ 5752024 h 5950684"/>
              <a:gd name="connsiteX26" fmla="*/ 2959389 w 5949395"/>
              <a:gd name="connsiteY26" fmla="*/ 5948985 h 5950684"/>
              <a:gd name="connsiteX27" fmla="*/ 2383763 w 5949395"/>
              <a:gd name="connsiteY27" fmla="*/ 5910740 h 5950684"/>
              <a:gd name="connsiteX28" fmla="*/ 2188700 w 5949395"/>
              <a:gd name="connsiteY28" fmla="*/ 5878232 h 5950684"/>
              <a:gd name="connsiteX29" fmla="*/ 2108380 w 5949395"/>
              <a:gd name="connsiteY29" fmla="*/ 5851461 h 5950684"/>
              <a:gd name="connsiteX30" fmla="*/ 1995550 w 5949395"/>
              <a:gd name="connsiteY30" fmla="*/ 5830426 h 5950684"/>
              <a:gd name="connsiteX31" fmla="*/ 1945828 w 5949395"/>
              <a:gd name="connsiteY31" fmla="*/ 5805567 h 5950684"/>
              <a:gd name="connsiteX32" fmla="*/ 1884632 w 5949395"/>
              <a:gd name="connsiteY32" fmla="*/ 5767322 h 5950684"/>
              <a:gd name="connsiteX33" fmla="*/ 1762239 w 5949395"/>
              <a:gd name="connsiteY33" fmla="*/ 5730990 h 5950684"/>
              <a:gd name="connsiteX34" fmla="*/ 1559527 w 5949395"/>
              <a:gd name="connsiteY34" fmla="*/ 5623904 h 5950684"/>
              <a:gd name="connsiteX35" fmla="*/ 1027885 w 5949395"/>
              <a:gd name="connsiteY35" fmla="*/ 5243368 h 5950684"/>
              <a:gd name="connsiteX36" fmla="*/ 725729 w 5949395"/>
              <a:gd name="connsiteY36" fmla="*/ 4960356 h 5950684"/>
              <a:gd name="connsiteX37" fmla="*/ 706605 w 5949395"/>
              <a:gd name="connsiteY37" fmla="*/ 4937409 h 5950684"/>
              <a:gd name="connsiteX38" fmla="*/ 712343 w 5949395"/>
              <a:gd name="connsiteY38" fmla="*/ 4901077 h 5950684"/>
              <a:gd name="connsiteX39" fmla="*/ 739116 w 5949395"/>
              <a:gd name="connsiteY39" fmla="*/ 4912550 h 5950684"/>
              <a:gd name="connsiteX40" fmla="*/ 892106 w 5949395"/>
              <a:gd name="connsiteY40" fmla="*/ 5067442 h 5950684"/>
              <a:gd name="connsiteX41" fmla="*/ 924617 w 5949395"/>
              <a:gd name="connsiteY41" fmla="*/ 5086564 h 5950684"/>
              <a:gd name="connsiteX42" fmla="*/ 932266 w 5949395"/>
              <a:gd name="connsiteY42" fmla="*/ 5086564 h 5950684"/>
              <a:gd name="connsiteX43" fmla="*/ 928441 w 5949395"/>
              <a:gd name="connsiteY43" fmla="*/ 5080827 h 5950684"/>
              <a:gd name="connsiteX44" fmla="*/ 656884 w 5949395"/>
              <a:gd name="connsiteY44" fmla="*/ 4780605 h 5950684"/>
              <a:gd name="connsiteX45" fmla="*/ 576563 w 5949395"/>
              <a:gd name="connsiteY45" fmla="*/ 4683081 h 5950684"/>
              <a:gd name="connsiteX46" fmla="*/ 547878 w 5949395"/>
              <a:gd name="connsiteY46" fmla="*/ 4663959 h 5950684"/>
              <a:gd name="connsiteX47" fmla="*/ 635847 w 5949395"/>
              <a:gd name="connsiteY47" fmla="*/ 4851358 h 5950684"/>
              <a:gd name="connsiteX48" fmla="*/ 190263 w 5949395"/>
              <a:gd name="connsiteY48" fmla="*/ 4105584 h 5950684"/>
              <a:gd name="connsiteX49" fmla="*/ 232335 w 5949395"/>
              <a:gd name="connsiteY49" fmla="*/ 4153390 h 5950684"/>
              <a:gd name="connsiteX50" fmla="*/ 266758 w 5949395"/>
              <a:gd name="connsiteY50" fmla="*/ 4210757 h 5950684"/>
              <a:gd name="connsiteX51" fmla="*/ 350903 w 5949395"/>
              <a:gd name="connsiteY51" fmla="*/ 4365649 h 5950684"/>
              <a:gd name="connsiteX52" fmla="*/ 362377 w 5949395"/>
              <a:gd name="connsiteY52" fmla="*/ 4359912 h 5950684"/>
              <a:gd name="connsiteX53" fmla="*/ 274408 w 5949395"/>
              <a:gd name="connsiteY53" fmla="*/ 4205021 h 5950684"/>
              <a:gd name="connsiteX54" fmla="*/ 62133 w 5949395"/>
              <a:gd name="connsiteY54" fmla="*/ 3562507 h 5950684"/>
              <a:gd name="connsiteX55" fmla="*/ 104206 w 5949395"/>
              <a:gd name="connsiteY55" fmla="*/ 2193342 h 5950684"/>
              <a:gd name="connsiteX56" fmla="*/ 178789 w 5949395"/>
              <a:gd name="connsiteY56" fmla="*/ 1940926 h 5950684"/>
              <a:gd name="connsiteX57" fmla="*/ 194087 w 5949395"/>
              <a:gd name="connsiteY57" fmla="*/ 1921803 h 5950684"/>
              <a:gd name="connsiteX58" fmla="*/ 199825 w 5949395"/>
              <a:gd name="connsiteY58" fmla="*/ 1935189 h 5950684"/>
              <a:gd name="connsiteX59" fmla="*/ 46834 w 5949395"/>
              <a:gd name="connsiteY59" fmla="*/ 2765102 h 5950684"/>
              <a:gd name="connsiteX60" fmla="*/ 54484 w 5949395"/>
              <a:gd name="connsiteY60" fmla="*/ 3206830 h 5950684"/>
              <a:gd name="connsiteX61" fmla="*/ 56396 w 5949395"/>
              <a:gd name="connsiteY61" fmla="*/ 3260373 h 5950684"/>
              <a:gd name="connsiteX62" fmla="*/ 67870 w 5949395"/>
              <a:gd name="connsiteY62" fmla="*/ 3283320 h 5950684"/>
              <a:gd name="connsiteX63" fmla="*/ 83169 w 5949395"/>
              <a:gd name="connsiteY63" fmla="*/ 3258461 h 5950684"/>
              <a:gd name="connsiteX64" fmla="*/ 67870 w 5949395"/>
              <a:gd name="connsiteY64" fmla="*/ 3050026 h 5950684"/>
              <a:gd name="connsiteX65" fmla="*/ 505805 w 5949395"/>
              <a:gd name="connsiteY65" fmla="*/ 1455216 h 5950684"/>
              <a:gd name="connsiteX66" fmla="*/ 513455 w 5949395"/>
              <a:gd name="connsiteY66" fmla="*/ 1443743 h 5950684"/>
              <a:gd name="connsiteX67" fmla="*/ 526842 w 5949395"/>
              <a:gd name="connsiteY67" fmla="*/ 1439918 h 5950684"/>
              <a:gd name="connsiteX68" fmla="*/ 477120 w 5949395"/>
              <a:gd name="connsiteY68" fmla="*/ 1541267 h 5950684"/>
              <a:gd name="connsiteX69" fmla="*/ 169226 w 5949395"/>
              <a:gd name="connsiteY69" fmla="*/ 2319550 h 5950684"/>
              <a:gd name="connsiteX70" fmla="*/ 155840 w 5949395"/>
              <a:gd name="connsiteY70" fmla="*/ 2413250 h 5950684"/>
              <a:gd name="connsiteX71" fmla="*/ 163490 w 5949395"/>
              <a:gd name="connsiteY71" fmla="*/ 2434284 h 5950684"/>
              <a:gd name="connsiteX72" fmla="*/ 184526 w 5949395"/>
              <a:gd name="connsiteY72" fmla="*/ 2420899 h 5950684"/>
              <a:gd name="connsiteX73" fmla="*/ 205562 w 5949395"/>
              <a:gd name="connsiteY73" fmla="*/ 2392215 h 5950684"/>
              <a:gd name="connsiteX74" fmla="*/ 171139 w 5949395"/>
              <a:gd name="connsiteY74" fmla="*/ 3046202 h 5950684"/>
              <a:gd name="connsiteX75" fmla="*/ 182613 w 5949395"/>
              <a:gd name="connsiteY75" fmla="*/ 3149463 h 5950684"/>
              <a:gd name="connsiteX76" fmla="*/ 178789 w 5949395"/>
              <a:gd name="connsiteY76" fmla="*/ 3046202 h 5950684"/>
              <a:gd name="connsiteX77" fmla="*/ 215124 w 5949395"/>
              <a:gd name="connsiteY77" fmla="*/ 2503125 h 5950684"/>
              <a:gd name="connsiteX78" fmla="*/ 561264 w 5949395"/>
              <a:gd name="connsiteY78" fmla="*/ 1552741 h 5950684"/>
              <a:gd name="connsiteX79" fmla="*/ 576563 w 5949395"/>
              <a:gd name="connsiteY79" fmla="*/ 1541267 h 5950684"/>
              <a:gd name="connsiteX80" fmla="*/ 234248 w 5949395"/>
              <a:gd name="connsiteY80" fmla="*/ 2860714 h 5950684"/>
              <a:gd name="connsiteX81" fmla="*/ 251459 w 5949395"/>
              <a:gd name="connsiteY81" fmla="*/ 2682876 h 5950684"/>
              <a:gd name="connsiteX82" fmla="*/ 341341 w 5949395"/>
              <a:gd name="connsiteY82" fmla="*/ 2227762 h 5950684"/>
              <a:gd name="connsiteX83" fmla="*/ 381501 w 5949395"/>
              <a:gd name="connsiteY83" fmla="*/ 2065222 h 5950684"/>
              <a:gd name="connsiteX84" fmla="*/ 412099 w 5949395"/>
              <a:gd name="connsiteY84" fmla="*/ 2049924 h 5950684"/>
              <a:gd name="connsiteX85" fmla="*/ 429310 w 5949395"/>
              <a:gd name="connsiteY85" fmla="*/ 2036538 h 5950684"/>
              <a:gd name="connsiteX86" fmla="*/ 624373 w 5949395"/>
              <a:gd name="connsiteY86" fmla="*/ 1615845 h 5950684"/>
              <a:gd name="connsiteX87" fmla="*/ 651146 w 5949395"/>
              <a:gd name="connsiteY87" fmla="*/ 1594810 h 5950684"/>
              <a:gd name="connsiteX88" fmla="*/ 654971 w 5949395"/>
              <a:gd name="connsiteY88" fmla="*/ 1631143 h 5950684"/>
              <a:gd name="connsiteX89" fmla="*/ 578476 w 5949395"/>
              <a:gd name="connsiteY89" fmla="*/ 1780298 h 5950684"/>
              <a:gd name="connsiteX90" fmla="*/ 576563 w 5949395"/>
              <a:gd name="connsiteY90" fmla="*/ 1791771 h 5950684"/>
              <a:gd name="connsiteX91" fmla="*/ 584213 w 5949395"/>
              <a:gd name="connsiteY91" fmla="*/ 1786034 h 5950684"/>
              <a:gd name="connsiteX92" fmla="*/ 651146 w 5949395"/>
              <a:gd name="connsiteY92" fmla="*/ 1721018 h 5950684"/>
              <a:gd name="connsiteX93" fmla="*/ 1001112 w 5949395"/>
              <a:gd name="connsiteY93" fmla="*/ 1221923 h 5950684"/>
              <a:gd name="connsiteX94" fmla="*/ 1314742 w 5949395"/>
              <a:gd name="connsiteY94" fmla="*/ 948472 h 5950684"/>
              <a:gd name="connsiteX95" fmla="*/ 1333866 w 5949395"/>
              <a:gd name="connsiteY95" fmla="*/ 936999 h 5950684"/>
              <a:gd name="connsiteX96" fmla="*/ 1349165 w 5949395"/>
              <a:gd name="connsiteY96" fmla="*/ 936999 h 5950684"/>
              <a:gd name="connsiteX97" fmla="*/ 1274582 w 5949395"/>
              <a:gd name="connsiteY97" fmla="*/ 1023050 h 5950684"/>
              <a:gd name="connsiteX98" fmla="*/ 551703 w 5949395"/>
              <a:gd name="connsiteY98" fmla="*/ 2082432 h 5950684"/>
              <a:gd name="connsiteX99" fmla="*/ 540228 w 5949395"/>
              <a:gd name="connsiteY99" fmla="*/ 2120677 h 5950684"/>
              <a:gd name="connsiteX100" fmla="*/ 479032 w 5949395"/>
              <a:gd name="connsiteY100" fmla="*/ 2474441 h 5950684"/>
              <a:gd name="connsiteX101" fmla="*/ 442697 w 5949395"/>
              <a:gd name="connsiteY101" fmla="*/ 2799522 h 5950684"/>
              <a:gd name="connsiteX102" fmla="*/ 475207 w 5949395"/>
              <a:gd name="connsiteY102" fmla="*/ 2723033 h 5950684"/>
              <a:gd name="connsiteX103" fmla="*/ 515367 w 5949395"/>
              <a:gd name="connsiteY103" fmla="*/ 2432372 h 5950684"/>
              <a:gd name="connsiteX104" fmla="*/ 1022148 w 5949395"/>
              <a:gd name="connsiteY104" fmla="*/ 1359604 h 5950684"/>
              <a:gd name="connsiteX105" fmla="*/ 1157927 w 5949395"/>
              <a:gd name="connsiteY105" fmla="*/ 1248694 h 5950684"/>
              <a:gd name="connsiteX106" fmla="*/ 1186613 w 5949395"/>
              <a:gd name="connsiteY106" fmla="*/ 1198976 h 5950684"/>
              <a:gd name="connsiteX107" fmla="*/ 1236335 w 5949395"/>
              <a:gd name="connsiteY107" fmla="*/ 1141609 h 5950684"/>
              <a:gd name="connsiteX108" fmla="*/ 1291794 w 5949395"/>
              <a:gd name="connsiteY108" fmla="*/ 1133960 h 5950684"/>
              <a:gd name="connsiteX109" fmla="*/ 1219123 w 5949395"/>
              <a:gd name="connsiteY109" fmla="*/ 1216186 h 5950684"/>
              <a:gd name="connsiteX110" fmla="*/ 997287 w 5949395"/>
              <a:gd name="connsiteY110" fmla="*/ 1487725 h 5950684"/>
              <a:gd name="connsiteX111" fmla="*/ 960952 w 5949395"/>
              <a:gd name="connsiteY111" fmla="*/ 1568039 h 5950684"/>
              <a:gd name="connsiteX112" fmla="*/ 934179 w 5949395"/>
              <a:gd name="connsiteY112" fmla="*/ 1627318 h 5950684"/>
              <a:gd name="connsiteX113" fmla="*/ 762064 w 5949395"/>
              <a:gd name="connsiteY113" fmla="*/ 1935189 h 5950684"/>
              <a:gd name="connsiteX114" fmla="*/ 760152 w 5949395"/>
              <a:gd name="connsiteY114" fmla="*/ 1958136 h 5950684"/>
              <a:gd name="connsiteX115" fmla="*/ 781188 w 5949395"/>
              <a:gd name="connsiteY115" fmla="*/ 1939014 h 5950684"/>
              <a:gd name="connsiteX116" fmla="*/ 1062308 w 5949395"/>
              <a:gd name="connsiteY116" fmla="*/ 1481988 h 5950684"/>
              <a:gd name="connsiteX117" fmla="*/ 1073782 w 5949395"/>
              <a:gd name="connsiteY117" fmla="*/ 1464778 h 5950684"/>
              <a:gd name="connsiteX118" fmla="*/ 1094819 w 5949395"/>
              <a:gd name="connsiteY118" fmla="*/ 1462865 h 5950684"/>
              <a:gd name="connsiteX119" fmla="*/ 1094819 w 5949395"/>
              <a:gd name="connsiteY119" fmla="*/ 1483900 h 5950684"/>
              <a:gd name="connsiteX120" fmla="*/ 865333 w 5949395"/>
              <a:gd name="connsiteY120" fmla="*/ 1843402 h 5950684"/>
              <a:gd name="connsiteX121" fmla="*/ 853859 w 5949395"/>
              <a:gd name="connsiteY121" fmla="*/ 1864436 h 5950684"/>
              <a:gd name="connsiteX122" fmla="*/ 735291 w 5949395"/>
              <a:gd name="connsiteY122" fmla="*/ 2183781 h 5950684"/>
              <a:gd name="connsiteX123" fmla="*/ 630110 w 5949395"/>
              <a:gd name="connsiteY123" fmla="*/ 2895135 h 5950684"/>
              <a:gd name="connsiteX124" fmla="*/ 630110 w 5949395"/>
              <a:gd name="connsiteY124" fmla="*/ 2916170 h 5950684"/>
              <a:gd name="connsiteX125" fmla="*/ 647322 w 5949395"/>
              <a:gd name="connsiteY125" fmla="*/ 2874100 h 5950684"/>
              <a:gd name="connsiteX126" fmla="*/ 1175139 w 5949395"/>
              <a:gd name="connsiteY126" fmla="*/ 1468602 h 5950684"/>
              <a:gd name="connsiteX127" fmla="*/ 1486856 w 5949395"/>
              <a:gd name="connsiteY127" fmla="*/ 1170292 h 5950684"/>
              <a:gd name="connsiteX128" fmla="*/ 1519367 w 5949395"/>
              <a:gd name="connsiteY128" fmla="*/ 1147345 h 5950684"/>
              <a:gd name="connsiteX129" fmla="*/ 1498331 w 5949395"/>
              <a:gd name="connsiteY129" fmla="*/ 1206625 h 5950684"/>
              <a:gd name="connsiteX130" fmla="*/ 1454346 w 5949395"/>
              <a:gd name="connsiteY130" fmla="*/ 1288851 h 5950684"/>
              <a:gd name="connsiteX131" fmla="*/ 1433310 w 5949395"/>
              <a:gd name="connsiteY131" fmla="*/ 1315623 h 5950684"/>
              <a:gd name="connsiteX132" fmla="*/ 1261196 w 5949395"/>
              <a:gd name="connsiteY132" fmla="*/ 1497286 h 5950684"/>
              <a:gd name="connsiteX133" fmla="*/ 1263108 w 5949395"/>
              <a:gd name="connsiteY133" fmla="*/ 1524057 h 5950684"/>
              <a:gd name="connsiteX134" fmla="*/ 1255458 w 5949395"/>
              <a:gd name="connsiteY134" fmla="*/ 1548916 h 5950684"/>
              <a:gd name="connsiteX135" fmla="*/ 960952 w 5949395"/>
              <a:gd name="connsiteY135" fmla="*/ 2025065 h 5950684"/>
              <a:gd name="connsiteX136" fmla="*/ 783101 w 5949395"/>
              <a:gd name="connsiteY136" fmla="*/ 2732594 h 5950684"/>
              <a:gd name="connsiteX137" fmla="*/ 786925 w 5949395"/>
              <a:gd name="connsiteY137" fmla="*/ 2747892 h 5950684"/>
              <a:gd name="connsiteX138" fmla="*/ 867245 w 5949395"/>
              <a:gd name="connsiteY138" fmla="*/ 2438109 h 5950684"/>
              <a:gd name="connsiteX139" fmla="*/ 840472 w 5949395"/>
              <a:gd name="connsiteY139" fmla="*/ 2671402 h 5950684"/>
              <a:gd name="connsiteX140" fmla="*/ 836647 w 5949395"/>
              <a:gd name="connsiteY140" fmla="*/ 2728770 h 5950684"/>
              <a:gd name="connsiteX141" fmla="*/ 844297 w 5949395"/>
              <a:gd name="connsiteY141" fmla="*/ 2797610 h 5950684"/>
              <a:gd name="connsiteX142" fmla="*/ 884457 w 5949395"/>
              <a:gd name="connsiteY142" fmla="*/ 3321565 h 5950684"/>
              <a:gd name="connsiteX143" fmla="*/ 884457 w 5949395"/>
              <a:gd name="connsiteY143" fmla="*/ 3396142 h 5950684"/>
              <a:gd name="connsiteX144" fmla="*/ 892106 w 5949395"/>
              <a:gd name="connsiteY144" fmla="*/ 3432475 h 5950684"/>
              <a:gd name="connsiteX145" fmla="*/ 951390 w 5949395"/>
              <a:gd name="connsiteY145" fmla="*/ 3606489 h 5950684"/>
              <a:gd name="connsiteX146" fmla="*/ 980076 w 5949395"/>
              <a:gd name="connsiteY146" fmla="*/ 3679154 h 5950684"/>
              <a:gd name="connsiteX147" fmla="*/ 987725 w 5949395"/>
              <a:gd name="connsiteY147" fmla="*/ 3704013 h 5950684"/>
              <a:gd name="connsiteX148" fmla="*/ 1003024 w 5949395"/>
              <a:gd name="connsiteY148" fmla="*/ 3753731 h 5950684"/>
              <a:gd name="connsiteX149" fmla="*/ 1131154 w 5949395"/>
              <a:gd name="connsiteY149" fmla="*/ 3965990 h 5950684"/>
              <a:gd name="connsiteX150" fmla="*/ 2123679 w 5949395"/>
              <a:gd name="connsiteY150" fmla="*/ 4813114 h 5950684"/>
              <a:gd name="connsiteX151" fmla="*/ 2488944 w 5949395"/>
              <a:gd name="connsiteY151" fmla="*/ 4943146 h 5950684"/>
              <a:gd name="connsiteX152" fmla="*/ 2984250 w 5949395"/>
              <a:gd name="connsiteY152" fmla="*/ 4989040 h 5950684"/>
              <a:gd name="connsiteX153" fmla="*/ 3093256 w 5949395"/>
              <a:gd name="connsiteY153" fmla="*/ 4977566 h 5950684"/>
              <a:gd name="connsiteX154" fmla="*/ 3123854 w 5949395"/>
              <a:gd name="connsiteY154" fmla="*/ 4973742 h 5950684"/>
              <a:gd name="connsiteX155" fmla="*/ 3292143 w 5949395"/>
              <a:gd name="connsiteY155" fmla="*/ 4958444 h 5950684"/>
              <a:gd name="connsiteX156" fmla="*/ 3684181 w 5949395"/>
              <a:gd name="connsiteY156" fmla="*/ 4843709 h 5950684"/>
              <a:gd name="connsiteX157" fmla="*/ 4883244 w 5949395"/>
              <a:gd name="connsiteY157" fmla="*/ 3623699 h 5950684"/>
              <a:gd name="connsiteX158" fmla="*/ 4957827 w 5949395"/>
              <a:gd name="connsiteY158" fmla="*/ 3076798 h 5950684"/>
              <a:gd name="connsiteX159" fmla="*/ 4653758 w 5949395"/>
              <a:gd name="connsiteY159" fmla="*/ 1900769 h 5950684"/>
              <a:gd name="connsiteX160" fmla="*/ 4380288 w 5949395"/>
              <a:gd name="connsiteY160" fmla="*/ 1525969 h 5950684"/>
              <a:gd name="connsiteX161" fmla="*/ 4227297 w 5949395"/>
              <a:gd name="connsiteY161" fmla="*/ 1340482 h 5950684"/>
              <a:gd name="connsiteX162" fmla="*/ 4011198 w 5949395"/>
              <a:gd name="connsiteY162" fmla="*/ 1149258 h 5950684"/>
              <a:gd name="connsiteX163" fmla="*/ 2810223 w 5949395"/>
              <a:gd name="connsiteY163" fmla="*/ 866246 h 5950684"/>
              <a:gd name="connsiteX164" fmla="*/ 2634284 w 5949395"/>
              <a:gd name="connsiteY164" fmla="*/ 871983 h 5950684"/>
              <a:gd name="connsiteX165" fmla="*/ 2980425 w 5949395"/>
              <a:gd name="connsiteY165" fmla="*/ 833738 h 5950684"/>
              <a:gd name="connsiteX166" fmla="*/ 2814048 w 5949395"/>
              <a:gd name="connsiteY166" fmla="*/ 818440 h 5950684"/>
              <a:gd name="connsiteX167" fmla="*/ 2638109 w 5949395"/>
              <a:gd name="connsiteY167" fmla="*/ 829913 h 5950684"/>
              <a:gd name="connsiteX168" fmla="*/ 2467907 w 5949395"/>
              <a:gd name="connsiteY168" fmla="*/ 852860 h 5950684"/>
              <a:gd name="connsiteX169" fmla="*/ 2299618 w 5949395"/>
              <a:gd name="connsiteY169" fmla="*/ 891105 h 5950684"/>
              <a:gd name="connsiteX170" fmla="*/ 2316829 w 5949395"/>
              <a:gd name="connsiteY170" fmla="*/ 870070 h 5950684"/>
              <a:gd name="connsiteX171" fmla="*/ 2311092 w 5949395"/>
              <a:gd name="connsiteY171" fmla="*/ 866246 h 5950684"/>
              <a:gd name="connsiteX172" fmla="*/ 2202087 w 5949395"/>
              <a:gd name="connsiteY172" fmla="*/ 887280 h 5950684"/>
              <a:gd name="connsiteX173" fmla="*/ 1884632 w 5949395"/>
              <a:gd name="connsiteY173" fmla="*/ 1017313 h 5950684"/>
              <a:gd name="connsiteX174" fmla="*/ 1811961 w 5949395"/>
              <a:gd name="connsiteY174" fmla="*/ 1030699 h 5950684"/>
              <a:gd name="connsiteX175" fmla="*/ 1745028 w 5949395"/>
              <a:gd name="connsiteY175" fmla="*/ 1055558 h 5950684"/>
              <a:gd name="connsiteX176" fmla="*/ 1628373 w 5949395"/>
              <a:gd name="connsiteY176" fmla="*/ 1072768 h 5950684"/>
              <a:gd name="connsiteX177" fmla="*/ 2674444 w 5949395"/>
              <a:gd name="connsiteY177" fmla="*/ 680758 h 5950684"/>
              <a:gd name="connsiteX178" fmla="*/ 1832997 w 5949395"/>
              <a:gd name="connsiteY178" fmla="*/ 898754 h 5950684"/>
              <a:gd name="connsiteX179" fmla="*/ 2561614 w 5949395"/>
              <a:gd name="connsiteY179" fmla="*/ 642513 h 5950684"/>
              <a:gd name="connsiteX180" fmla="*/ 3341865 w 5949395"/>
              <a:gd name="connsiteY180" fmla="*/ 655899 h 5950684"/>
              <a:gd name="connsiteX181" fmla="*/ 3292143 w 5949395"/>
              <a:gd name="connsiteY181" fmla="*/ 632952 h 5950684"/>
              <a:gd name="connsiteX182" fmla="*/ 2739465 w 5949395"/>
              <a:gd name="connsiteY182" fmla="*/ 602356 h 5950684"/>
              <a:gd name="connsiteX183" fmla="*/ 2674444 w 5949395"/>
              <a:gd name="connsiteY183" fmla="*/ 592795 h 5950684"/>
              <a:gd name="connsiteX184" fmla="*/ 2649584 w 5949395"/>
              <a:gd name="connsiteY184" fmla="*/ 590883 h 5950684"/>
              <a:gd name="connsiteX185" fmla="*/ 2385675 w 5949395"/>
              <a:gd name="connsiteY185" fmla="*/ 650162 h 5950684"/>
              <a:gd name="connsiteX186" fmla="*/ 1871245 w 5949395"/>
              <a:gd name="connsiteY186" fmla="*/ 810791 h 5950684"/>
              <a:gd name="connsiteX187" fmla="*/ 1823435 w 5949395"/>
              <a:gd name="connsiteY187" fmla="*/ 820352 h 5950684"/>
              <a:gd name="connsiteX188" fmla="*/ 2232685 w 5949395"/>
              <a:gd name="connsiteY188" fmla="*/ 646338 h 5950684"/>
              <a:gd name="connsiteX189" fmla="*/ 1959214 w 5949395"/>
              <a:gd name="connsiteY189" fmla="*/ 701793 h 5950684"/>
              <a:gd name="connsiteX190" fmla="*/ 2033797 w 5949395"/>
              <a:gd name="connsiteY190" fmla="*/ 659724 h 5950684"/>
              <a:gd name="connsiteX191" fmla="*/ 2217386 w 5949395"/>
              <a:gd name="connsiteY191" fmla="*/ 611918 h 5950684"/>
              <a:gd name="connsiteX192" fmla="*/ 2358902 w 5949395"/>
              <a:gd name="connsiteY192" fmla="*/ 592795 h 5950684"/>
              <a:gd name="connsiteX193" fmla="*/ 2416273 w 5949395"/>
              <a:gd name="connsiteY193" fmla="*/ 562199 h 5950684"/>
              <a:gd name="connsiteX194" fmla="*/ 2456433 w 5949395"/>
              <a:gd name="connsiteY194" fmla="*/ 543077 h 5950684"/>
              <a:gd name="connsiteX195" fmla="*/ 3569438 w 5949395"/>
              <a:gd name="connsiteY195" fmla="*/ 602356 h 5950684"/>
              <a:gd name="connsiteX196" fmla="*/ 3850558 w 5949395"/>
              <a:gd name="connsiteY196" fmla="*/ 692232 h 5950684"/>
              <a:gd name="connsiteX197" fmla="*/ 3919404 w 5949395"/>
              <a:gd name="connsiteY197" fmla="*/ 736213 h 5950684"/>
              <a:gd name="connsiteX198" fmla="*/ 4036059 w 5949395"/>
              <a:gd name="connsiteY198" fmla="*/ 789756 h 5950684"/>
              <a:gd name="connsiteX199" fmla="*/ 4200524 w 5949395"/>
              <a:gd name="connsiteY199" fmla="*/ 891105 h 5950684"/>
              <a:gd name="connsiteX200" fmla="*/ 4221560 w 5949395"/>
              <a:gd name="connsiteY200" fmla="*/ 915964 h 5950684"/>
              <a:gd name="connsiteX201" fmla="*/ 4487381 w 5949395"/>
              <a:gd name="connsiteY201" fmla="*/ 1132047 h 5950684"/>
              <a:gd name="connsiteX202" fmla="*/ 4548577 w 5949395"/>
              <a:gd name="connsiteY202" fmla="*/ 1162643 h 5950684"/>
              <a:gd name="connsiteX203" fmla="*/ 4498855 w 5949395"/>
              <a:gd name="connsiteY203" fmla="*/ 1097627 h 5950684"/>
              <a:gd name="connsiteX204" fmla="*/ 4361164 w 5949395"/>
              <a:gd name="connsiteY204" fmla="*/ 992454 h 5950684"/>
              <a:gd name="connsiteX205" fmla="*/ 4332478 w 5949395"/>
              <a:gd name="connsiteY205" fmla="*/ 959946 h 5950684"/>
              <a:gd name="connsiteX206" fmla="*/ 4319092 w 5949395"/>
              <a:gd name="connsiteY206" fmla="*/ 933174 h 5950684"/>
              <a:gd name="connsiteX207" fmla="*/ 4122116 w 5949395"/>
              <a:gd name="connsiteY207" fmla="*/ 766809 h 5950684"/>
              <a:gd name="connsiteX208" fmla="*/ 3951914 w 5949395"/>
              <a:gd name="connsiteY208" fmla="*/ 678846 h 5950684"/>
              <a:gd name="connsiteX209" fmla="*/ 3546490 w 5949395"/>
              <a:gd name="connsiteY209" fmla="*/ 556463 h 5950684"/>
              <a:gd name="connsiteX210" fmla="*/ 2402886 w 5949395"/>
              <a:gd name="connsiteY210" fmla="*/ 508656 h 5950684"/>
              <a:gd name="connsiteX211" fmla="*/ 2140890 w 5949395"/>
              <a:gd name="connsiteY211" fmla="*/ 583234 h 5950684"/>
              <a:gd name="connsiteX212" fmla="*/ 1733553 w 5949395"/>
              <a:gd name="connsiteY212" fmla="*/ 745774 h 5950684"/>
              <a:gd name="connsiteX213" fmla="*/ 1691481 w 5949395"/>
              <a:gd name="connsiteY213" fmla="*/ 745774 h 5950684"/>
              <a:gd name="connsiteX214" fmla="*/ 1702955 w 5949395"/>
              <a:gd name="connsiteY214" fmla="*/ 701793 h 5950684"/>
              <a:gd name="connsiteX215" fmla="*/ 1743115 w 5949395"/>
              <a:gd name="connsiteY215" fmla="*/ 673109 h 5950684"/>
              <a:gd name="connsiteX216" fmla="*/ 2291968 w 5949395"/>
              <a:gd name="connsiteY216" fmla="*/ 474236 h 5950684"/>
              <a:gd name="connsiteX217" fmla="*/ 3326566 w 5949395"/>
              <a:gd name="connsiteY217" fmla="*/ 445552 h 5950684"/>
              <a:gd name="connsiteX218" fmla="*/ 3410711 w 5949395"/>
              <a:gd name="connsiteY218" fmla="*/ 422606 h 5950684"/>
              <a:gd name="connsiteX219" fmla="*/ 3162101 w 5949395"/>
              <a:gd name="connsiteY219" fmla="*/ 376712 h 5950684"/>
              <a:gd name="connsiteX220" fmla="*/ 1922879 w 5949395"/>
              <a:gd name="connsiteY220" fmla="*/ 548814 h 5950684"/>
              <a:gd name="connsiteX221" fmla="*/ 1783275 w 5949395"/>
              <a:gd name="connsiteY221" fmla="*/ 600444 h 5950684"/>
              <a:gd name="connsiteX222" fmla="*/ 1760327 w 5949395"/>
              <a:gd name="connsiteY222" fmla="*/ 602356 h 5950684"/>
              <a:gd name="connsiteX223" fmla="*/ 1764152 w 5949395"/>
              <a:gd name="connsiteY223" fmla="*/ 575585 h 5950684"/>
              <a:gd name="connsiteX224" fmla="*/ 1823435 w 5949395"/>
              <a:gd name="connsiteY224" fmla="*/ 541165 h 5950684"/>
              <a:gd name="connsiteX225" fmla="*/ 2200174 w 5949395"/>
              <a:gd name="connsiteY225" fmla="*/ 426430 h 5950684"/>
              <a:gd name="connsiteX226" fmla="*/ 2156189 w 5949395"/>
              <a:gd name="connsiteY226" fmla="*/ 401571 h 5950684"/>
              <a:gd name="connsiteX227" fmla="*/ 2286231 w 5949395"/>
              <a:gd name="connsiteY227" fmla="*/ 363326 h 5950684"/>
              <a:gd name="connsiteX228" fmla="*/ 3202261 w 5949395"/>
              <a:gd name="connsiteY228" fmla="*/ 315520 h 5950684"/>
              <a:gd name="connsiteX229" fmla="*/ 3829522 w 5949395"/>
              <a:gd name="connsiteY229" fmla="*/ 476148 h 5950684"/>
              <a:gd name="connsiteX230" fmla="*/ 4009286 w 5949395"/>
              <a:gd name="connsiteY230" fmla="*/ 550726 h 5950684"/>
              <a:gd name="connsiteX231" fmla="*/ 4053271 w 5949395"/>
              <a:gd name="connsiteY231" fmla="*/ 535428 h 5950684"/>
              <a:gd name="connsiteX232" fmla="*/ 4020760 w 5949395"/>
              <a:gd name="connsiteY232" fmla="*/ 504832 h 5950684"/>
              <a:gd name="connsiteX233" fmla="*/ 3965301 w 5949395"/>
              <a:gd name="connsiteY233" fmla="*/ 468499 h 5950684"/>
              <a:gd name="connsiteX234" fmla="*/ 4290406 w 5949395"/>
              <a:gd name="connsiteY234" fmla="*/ 585146 h 5950684"/>
              <a:gd name="connsiteX235" fmla="*/ 4468257 w 5949395"/>
              <a:gd name="connsiteY235" fmla="*/ 688407 h 5950684"/>
              <a:gd name="connsiteX236" fmla="*/ 4299968 w 5949395"/>
              <a:gd name="connsiteY236" fmla="*/ 577497 h 5950684"/>
              <a:gd name="connsiteX237" fmla="*/ 4041796 w 5949395"/>
              <a:gd name="connsiteY237" fmla="*/ 455114 h 5950684"/>
              <a:gd name="connsiteX238" fmla="*/ 3286406 w 5949395"/>
              <a:gd name="connsiteY238" fmla="*/ 242855 h 5950684"/>
              <a:gd name="connsiteX239" fmla="*/ 3185050 w 5949395"/>
              <a:gd name="connsiteY239" fmla="*/ 235206 h 5950684"/>
              <a:gd name="connsiteX240" fmla="*/ 3213736 w 5949395"/>
              <a:gd name="connsiteY240" fmla="*/ 254328 h 5950684"/>
              <a:gd name="connsiteX241" fmla="*/ 3860120 w 5949395"/>
              <a:gd name="connsiteY241" fmla="*/ 414957 h 5950684"/>
              <a:gd name="connsiteX242" fmla="*/ 3888806 w 5949395"/>
              <a:gd name="connsiteY242" fmla="*/ 435991 h 5950684"/>
              <a:gd name="connsiteX243" fmla="*/ 3848646 w 5949395"/>
              <a:gd name="connsiteY243" fmla="*/ 443640 h 5950684"/>
              <a:gd name="connsiteX244" fmla="*/ 3645934 w 5949395"/>
              <a:gd name="connsiteY244" fmla="*/ 372887 h 5950684"/>
              <a:gd name="connsiteX245" fmla="*/ 2716517 w 5949395"/>
              <a:gd name="connsiteY245" fmla="*/ 271538 h 5950684"/>
              <a:gd name="connsiteX246" fmla="*/ 1999374 w 5949395"/>
              <a:gd name="connsiteY246" fmla="*/ 420693 h 5950684"/>
              <a:gd name="connsiteX247" fmla="*/ 1852121 w 5949395"/>
              <a:gd name="connsiteY247" fmla="*/ 458938 h 5950684"/>
              <a:gd name="connsiteX248" fmla="*/ 2976601 w 5949395"/>
              <a:gd name="connsiteY248" fmla="*/ 227557 h 5950684"/>
              <a:gd name="connsiteX249" fmla="*/ 2915404 w 5949395"/>
              <a:gd name="connsiteY249" fmla="*/ 198873 h 5950684"/>
              <a:gd name="connsiteX250" fmla="*/ 3100905 w 5949395"/>
              <a:gd name="connsiteY250" fmla="*/ 204610 h 5950684"/>
              <a:gd name="connsiteX251" fmla="*/ 3360989 w 5949395"/>
              <a:gd name="connsiteY251" fmla="*/ 233294 h 5950684"/>
              <a:gd name="connsiteX252" fmla="*/ 3382025 w 5949395"/>
              <a:gd name="connsiteY252" fmla="*/ 229469 h 5950684"/>
              <a:gd name="connsiteX253" fmla="*/ 3364814 w 5949395"/>
              <a:gd name="connsiteY253" fmla="*/ 216083 h 5950684"/>
              <a:gd name="connsiteX254" fmla="*/ 3043534 w 5949395"/>
              <a:gd name="connsiteY254" fmla="*/ 175926 h 5950684"/>
              <a:gd name="connsiteX255" fmla="*/ 2965126 w 5949395"/>
              <a:gd name="connsiteY255" fmla="*/ 162541 h 5950684"/>
              <a:gd name="connsiteX256" fmla="*/ 2634284 w 5949395"/>
              <a:gd name="connsiteY256" fmla="*/ 177839 h 5950684"/>
              <a:gd name="connsiteX257" fmla="*/ 1911405 w 5949395"/>
              <a:gd name="connsiteY257" fmla="*/ 332730 h 5950684"/>
              <a:gd name="connsiteX258" fmla="*/ 1488769 w 5949395"/>
              <a:gd name="connsiteY258" fmla="*/ 520130 h 5950684"/>
              <a:gd name="connsiteX259" fmla="*/ 1446696 w 5949395"/>
              <a:gd name="connsiteY259" fmla="*/ 537340 h 5950684"/>
              <a:gd name="connsiteX260" fmla="*/ 1498331 w 5949395"/>
              <a:gd name="connsiteY260" fmla="*/ 476148 h 5950684"/>
              <a:gd name="connsiteX261" fmla="*/ 1846384 w 5949395"/>
              <a:gd name="connsiteY261" fmla="*/ 321257 h 5950684"/>
              <a:gd name="connsiteX262" fmla="*/ 3026322 w 5949395"/>
              <a:gd name="connsiteY262" fmla="*/ 133857 h 5950684"/>
              <a:gd name="connsiteX263" fmla="*/ 3519717 w 5949395"/>
              <a:gd name="connsiteY263" fmla="*/ 216083 h 5950684"/>
              <a:gd name="connsiteX264" fmla="*/ 4116379 w 5949395"/>
              <a:gd name="connsiteY264" fmla="*/ 418781 h 5950684"/>
              <a:gd name="connsiteX265" fmla="*/ 4150802 w 5949395"/>
              <a:gd name="connsiteY265" fmla="*/ 458938 h 5950684"/>
              <a:gd name="connsiteX266" fmla="*/ 4164189 w 5949395"/>
              <a:gd name="connsiteY266" fmla="*/ 474236 h 5950684"/>
              <a:gd name="connsiteX267" fmla="*/ 4500768 w 5949395"/>
              <a:gd name="connsiteY267" fmla="*/ 663548 h 5950684"/>
              <a:gd name="connsiteX268" fmla="*/ 4512242 w 5949395"/>
              <a:gd name="connsiteY268" fmla="*/ 665460 h 5950684"/>
              <a:gd name="connsiteX269" fmla="*/ 4491206 w 5949395"/>
              <a:gd name="connsiteY269" fmla="*/ 610005 h 5950684"/>
              <a:gd name="connsiteX270" fmla="*/ 3972951 w 5949395"/>
              <a:gd name="connsiteY270" fmla="*/ 311696 h 5950684"/>
              <a:gd name="connsiteX271" fmla="*/ 3032060 w 5949395"/>
              <a:gd name="connsiteY271" fmla="*/ 103261 h 5950684"/>
              <a:gd name="connsiteX272" fmla="*/ 2483206 w 5949395"/>
              <a:gd name="connsiteY272" fmla="*/ 124296 h 5950684"/>
              <a:gd name="connsiteX273" fmla="*/ 2269020 w 5949395"/>
              <a:gd name="connsiteY273" fmla="*/ 128120 h 5950684"/>
              <a:gd name="connsiteX274" fmla="*/ 2968951 w 5949395"/>
              <a:gd name="connsiteY274" fmla="*/ 61192 h 5950684"/>
              <a:gd name="connsiteX275" fmla="*/ 3666970 w 5949395"/>
              <a:gd name="connsiteY275" fmla="*/ 154892 h 5950684"/>
              <a:gd name="connsiteX276" fmla="*/ 3041621 w 5949395"/>
              <a:gd name="connsiteY276" fmla="*/ 9561 h 5950684"/>
              <a:gd name="connsiteX277" fmla="*/ 3043534 w 5949395"/>
              <a:gd name="connsiteY277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5949395" h="5950684">
                <a:moveTo>
                  <a:pt x="3043534" y="0"/>
                </a:moveTo>
                <a:cubicBezTo>
                  <a:pt x="3102818" y="5737"/>
                  <a:pt x="3162101" y="11474"/>
                  <a:pt x="3223298" y="19123"/>
                </a:cubicBezTo>
                <a:cubicBezTo>
                  <a:pt x="3716692" y="86051"/>
                  <a:pt x="4173751" y="258153"/>
                  <a:pt x="4594474" y="523954"/>
                </a:cubicBezTo>
                <a:cubicBezTo>
                  <a:pt x="4846908" y="682671"/>
                  <a:pt x="5066832" y="879632"/>
                  <a:pt x="5238946" y="1124398"/>
                </a:cubicBezTo>
                <a:cubicBezTo>
                  <a:pt x="5305880" y="1218098"/>
                  <a:pt x="5388112" y="1298413"/>
                  <a:pt x="5453133" y="1394025"/>
                </a:cubicBezTo>
                <a:cubicBezTo>
                  <a:pt x="5481818" y="1439918"/>
                  <a:pt x="5508592" y="1487725"/>
                  <a:pt x="5527716" y="1539355"/>
                </a:cubicBezTo>
                <a:cubicBezTo>
                  <a:pt x="5564051" y="1636879"/>
                  <a:pt x="5611860" y="1728667"/>
                  <a:pt x="5659670" y="1820455"/>
                </a:cubicBezTo>
                <a:cubicBezTo>
                  <a:pt x="5665407" y="1799420"/>
                  <a:pt x="5650108" y="1722930"/>
                  <a:pt x="5634809" y="1688510"/>
                </a:cubicBezTo>
                <a:cubicBezTo>
                  <a:pt x="5680706" y="1715281"/>
                  <a:pt x="5801186" y="2005942"/>
                  <a:pt x="5808836" y="2107291"/>
                </a:cubicBezTo>
                <a:cubicBezTo>
                  <a:pt x="5785887" y="2097730"/>
                  <a:pt x="5772500" y="2078607"/>
                  <a:pt x="5751464" y="2063309"/>
                </a:cubicBezTo>
                <a:cubicBezTo>
                  <a:pt x="5749552" y="2113028"/>
                  <a:pt x="5770588" y="2153185"/>
                  <a:pt x="5785887" y="2193342"/>
                </a:cubicBezTo>
                <a:cubicBezTo>
                  <a:pt x="5789712" y="2200991"/>
                  <a:pt x="5795449" y="2204815"/>
                  <a:pt x="5803098" y="2199078"/>
                </a:cubicBezTo>
                <a:cubicBezTo>
                  <a:pt x="5835609" y="2176132"/>
                  <a:pt x="5843258" y="2200991"/>
                  <a:pt x="5848996" y="2223938"/>
                </a:cubicBezTo>
                <a:cubicBezTo>
                  <a:pt x="5877681" y="2334848"/>
                  <a:pt x="5904454" y="2445758"/>
                  <a:pt x="5925490" y="2558580"/>
                </a:cubicBezTo>
                <a:cubicBezTo>
                  <a:pt x="5944614" y="2654192"/>
                  <a:pt x="5952264" y="2749804"/>
                  <a:pt x="5948439" y="2847329"/>
                </a:cubicBezTo>
                <a:cubicBezTo>
                  <a:pt x="5946527" y="2854978"/>
                  <a:pt x="5946527" y="2862626"/>
                  <a:pt x="5946527" y="2870275"/>
                </a:cubicBezTo>
                <a:cubicBezTo>
                  <a:pt x="5944614" y="2881749"/>
                  <a:pt x="5942702" y="2891310"/>
                  <a:pt x="5929316" y="2893222"/>
                </a:cubicBezTo>
                <a:cubicBezTo>
                  <a:pt x="5914016" y="2895135"/>
                  <a:pt x="5910192" y="2883661"/>
                  <a:pt x="5908280" y="2872188"/>
                </a:cubicBezTo>
                <a:cubicBezTo>
                  <a:pt x="5904454" y="2845416"/>
                  <a:pt x="5902542" y="2818645"/>
                  <a:pt x="5898718" y="2791874"/>
                </a:cubicBezTo>
                <a:cubicBezTo>
                  <a:pt x="5896805" y="2782313"/>
                  <a:pt x="5892980" y="2772751"/>
                  <a:pt x="5887243" y="2763190"/>
                </a:cubicBezTo>
                <a:cubicBezTo>
                  <a:pt x="5873856" y="2795698"/>
                  <a:pt x="5875769" y="2828206"/>
                  <a:pt x="5881506" y="2860714"/>
                </a:cubicBezTo>
                <a:cubicBezTo>
                  <a:pt x="5908280" y="3019431"/>
                  <a:pt x="5923578" y="3180059"/>
                  <a:pt x="5915929" y="3340687"/>
                </a:cubicBezTo>
                <a:cubicBezTo>
                  <a:pt x="5908280" y="3541472"/>
                  <a:pt x="5850908" y="3730784"/>
                  <a:pt x="5785887" y="3920096"/>
                </a:cubicBezTo>
                <a:cubicBezTo>
                  <a:pt x="5673056" y="4245178"/>
                  <a:pt x="5527716" y="4553049"/>
                  <a:pt x="5313529" y="4824587"/>
                </a:cubicBezTo>
                <a:cubicBezTo>
                  <a:pt x="5064920" y="5136282"/>
                  <a:pt x="4764676" y="5382962"/>
                  <a:pt x="4412798" y="5570361"/>
                </a:cubicBezTo>
                <a:cubicBezTo>
                  <a:pt x="4288493" y="5635378"/>
                  <a:pt x="4169926" y="5713780"/>
                  <a:pt x="4032234" y="5752024"/>
                </a:cubicBezTo>
                <a:cubicBezTo>
                  <a:pt x="3680356" y="5847636"/>
                  <a:pt x="3326566" y="5935600"/>
                  <a:pt x="2959389" y="5948985"/>
                </a:cubicBezTo>
                <a:cubicBezTo>
                  <a:pt x="2766239" y="5956634"/>
                  <a:pt x="2575001" y="5937512"/>
                  <a:pt x="2383763" y="5910740"/>
                </a:cubicBezTo>
                <a:cubicBezTo>
                  <a:pt x="2318742" y="5903091"/>
                  <a:pt x="2253721" y="5889706"/>
                  <a:pt x="2188700" y="5878232"/>
                </a:cubicBezTo>
                <a:cubicBezTo>
                  <a:pt x="2161927" y="5872496"/>
                  <a:pt x="2133241" y="5864847"/>
                  <a:pt x="2108380" y="5851461"/>
                </a:cubicBezTo>
                <a:cubicBezTo>
                  <a:pt x="2073957" y="5832339"/>
                  <a:pt x="2035710" y="5824690"/>
                  <a:pt x="1995550" y="5830426"/>
                </a:cubicBezTo>
                <a:cubicBezTo>
                  <a:pt x="1972601" y="5834251"/>
                  <a:pt x="1955390" y="5828514"/>
                  <a:pt x="1945828" y="5805567"/>
                </a:cubicBezTo>
                <a:cubicBezTo>
                  <a:pt x="1934353" y="5778796"/>
                  <a:pt x="1913317" y="5767322"/>
                  <a:pt x="1884632" y="5767322"/>
                </a:cubicBezTo>
                <a:cubicBezTo>
                  <a:pt x="1840647" y="5767322"/>
                  <a:pt x="1800487" y="5752024"/>
                  <a:pt x="1762239" y="5730990"/>
                </a:cubicBezTo>
                <a:cubicBezTo>
                  <a:pt x="1695306" y="5694657"/>
                  <a:pt x="1628373" y="5656412"/>
                  <a:pt x="1559527" y="5623904"/>
                </a:cubicBezTo>
                <a:cubicBezTo>
                  <a:pt x="1358727" y="5530204"/>
                  <a:pt x="1194262" y="5384874"/>
                  <a:pt x="1027885" y="5243368"/>
                </a:cubicBezTo>
                <a:cubicBezTo>
                  <a:pt x="922704" y="5153493"/>
                  <a:pt x="817523" y="5065529"/>
                  <a:pt x="725729" y="4960356"/>
                </a:cubicBezTo>
                <a:cubicBezTo>
                  <a:pt x="719992" y="4952707"/>
                  <a:pt x="712343" y="4945058"/>
                  <a:pt x="706605" y="4937409"/>
                </a:cubicBezTo>
                <a:cubicBezTo>
                  <a:pt x="695131" y="4924024"/>
                  <a:pt x="700868" y="4910638"/>
                  <a:pt x="712343" y="4901077"/>
                </a:cubicBezTo>
                <a:cubicBezTo>
                  <a:pt x="725729" y="4891515"/>
                  <a:pt x="731466" y="4902989"/>
                  <a:pt x="739116" y="4912550"/>
                </a:cubicBezTo>
                <a:cubicBezTo>
                  <a:pt x="785013" y="4968005"/>
                  <a:pt x="834735" y="5021548"/>
                  <a:pt x="892106" y="5067442"/>
                </a:cubicBezTo>
                <a:cubicBezTo>
                  <a:pt x="901668" y="5075091"/>
                  <a:pt x="911230" y="5084652"/>
                  <a:pt x="924617" y="5086564"/>
                </a:cubicBezTo>
                <a:cubicBezTo>
                  <a:pt x="926529" y="5086564"/>
                  <a:pt x="932266" y="5088476"/>
                  <a:pt x="932266" y="5086564"/>
                </a:cubicBezTo>
                <a:cubicBezTo>
                  <a:pt x="936091" y="5082740"/>
                  <a:pt x="932266" y="5080827"/>
                  <a:pt x="928441" y="5080827"/>
                </a:cubicBezTo>
                <a:cubicBezTo>
                  <a:pt x="838560" y="4979479"/>
                  <a:pt x="742941" y="4883866"/>
                  <a:pt x="656884" y="4780605"/>
                </a:cubicBezTo>
                <a:cubicBezTo>
                  <a:pt x="630110" y="4748097"/>
                  <a:pt x="605249" y="4715589"/>
                  <a:pt x="576563" y="4683081"/>
                </a:cubicBezTo>
                <a:cubicBezTo>
                  <a:pt x="570826" y="4675432"/>
                  <a:pt x="567002" y="4663959"/>
                  <a:pt x="547878" y="4663959"/>
                </a:cubicBezTo>
                <a:cubicBezTo>
                  <a:pt x="582301" y="4727063"/>
                  <a:pt x="645409" y="4771044"/>
                  <a:pt x="635847" y="4851358"/>
                </a:cubicBezTo>
                <a:cubicBezTo>
                  <a:pt x="440785" y="4629538"/>
                  <a:pt x="293531" y="4382859"/>
                  <a:pt x="190263" y="4105584"/>
                </a:cubicBezTo>
                <a:cubicBezTo>
                  <a:pt x="217036" y="4111321"/>
                  <a:pt x="222773" y="4134267"/>
                  <a:pt x="232335" y="4153390"/>
                </a:cubicBezTo>
                <a:cubicBezTo>
                  <a:pt x="241897" y="4174425"/>
                  <a:pt x="251459" y="4193547"/>
                  <a:pt x="266758" y="4210757"/>
                </a:cubicBezTo>
                <a:cubicBezTo>
                  <a:pt x="289707" y="4266212"/>
                  <a:pt x="316480" y="4319755"/>
                  <a:pt x="350903" y="4365649"/>
                </a:cubicBezTo>
                <a:cubicBezTo>
                  <a:pt x="354727" y="4363737"/>
                  <a:pt x="358552" y="4361824"/>
                  <a:pt x="362377" y="4359912"/>
                </a:cubicBezTo>
                <a:cubicBezTo>
                  <a:pt x="333691" y="4308282"/>
                  <a:pt x="305006" y="4256651"/>
                  <a:pt x="274408" y="4205021"/>
                </a:cubicBezTo>
                <a:cubicBezTo>
                  <a:pt x="192175" y="3994674"/>
                  <a:pt x="109943" y="3784327"/>
                  <a:pt x="62133" y="3562507"/>
                </a:cubicBezTo>
                <a:cubicBezTo>
                  <a:pt x="-33486" y="3101657"/>
                  <a:pt x="-18187" y="2646543"/>
                  <a:pt x="104206" y="2193342"/>
                </a:cubicBezTo>
                <a:cubicBezTo>
                  <a:pt x="127154" y="2107291"/>
                  <a:pt x="140541" y="2021240"/>
                  <a:pt x="178789" y="1940926"/>
                </a:cubicBezTo>
                <a:cubicBezTo>
                  <a:pt x="182613" y="1933277"/>
                  <a:pt x="182613" y="1923716"/>
                  <a:pt x="194087" y="1921803"/>
                </a:cubicBezTo>
                <a:cubicBezTo>
                  <a:pt x="203650" y="1923716"/>
                  <a:pt x="201737" y="1931365"/>
                  <a:pt x="199825" y="1935189"/>
                </a:cubicBezTo>
                <a:cubicBezTo>
                  <a:pt x="108031" y="2204815"/>
                  <a:pt x="73608" y="2484003"/>
                  <a:pt x="46834" y="2765102"/>
                </a:cubicBezTo>
                <a:cubicBezTo>
                  <a:pt x="31535" y="2912345"/>
                  <a:pt x="46834" y="3059587"/>
                  <a:pt x="54484" y="3206830"/>
                </a:cubicBezTo>
                <a:cubicBezTo>
                  <a:pt x="56396" y="3224040"/>
                  <a:pt x="56396" y="3243163"/>
                  <a:pt x="56396" y="3260373"/>
                </a:cubicBezTo>
                <a:cubicBezTo>
                  <a:pt x="58309" y="3269934"/>
                  <a:pt x="50659" y="3283320"/>
                  <a:pt x="67870" y="3283320"/>
                </a:cubicBezTo>
                <a:cubicBezTo>
                  <a:pt x="85082" y="3283320"/>
                  <a:pt x="83169" y="3271846"/>
                  <a:pt x="83169" y="3258461"/>
                </a:cubicBezTo>
                <a:cubicBezTo>
                  <a:pt x="75520" y="3189620"/>
                  <a:pt x="69783" y="3118867"/>
                  <a:pt x="67870" y="3050026"/>
                </a:cubicBezTo>
                <a:cubicBezTo>
                  <a:pt x="56396" y="2474441"/>
                  <a:pt x="182613" y="1937101"/>
                  <a:pt x="505805" y="1455216"/>
                </a:cubicBezTo>
                <a:cubicBezTo>
                  <a:pt x="507718" y="1451392"/>
                  <a:pt x="509630" y="1445655"/>
                  <a:pt x="513455" y="1443743"/>
                </a:cubicBezTo>
                <a:cubicBezTo>
                  <a:pt x="515367" y="1441831"/>
                  <a:pt x="519192" y="1441831"/>
                  <a:pt x="526842" y="1439918"/>
                </a:cubicBezTo>
                <a:cubicBezTo>
                  <a:pt x="509630" y="1476251"/>
                  <a:pt x="496244" y="1508759"/>
                  <a:pt x="477120" y="1541267"/>
                </a:cubicBezTo>
                <a:cubicBezTo>
                  <a:pt x="335604" y="1784122"/>
                  <a:pt x="253371" y="2051836"/>
                  <a:pt x="169226" y="2319550"/>
                </a:cubicBezTo>
                <a:cubicBezTo>
                  <a:pt x="159665" y="2350146"/>
                  <a:pt x="159665" y="2382654"/>
                  <a:pt x="155840" y="2413250"/>
                </a:cubicBezTo>
                <a:cubicBezTo>
                  <a:pt x="155840" y="2420899"/>
                  <a:pt x="150103" y="2432372"/>
                  <a:pt x="163490" y="2434284"/>
                </a:cubicBezTo>
                <a:cubicBezTo>
                  <a:pt x="173051" y="2436197"/>
                  <a:pt x="178789" y="2428548"/>
                  <a:pt x="184526" y="2420899"/>
                </a:cubicBezTo>
                <a:cubicBezTo>
                  <a:pt x="190263" y="2411338"/>
                  <a:pt x="197912" y="2399864"/>
                  <a:pt x="205562" y="2392215"/>
                </a:cubicBezTo>
                <a:cubicBezTo>
                  <a:pt x="178789" y="2610211"/>
                  <a:pt x="153927" y="2826294"/>
                  <a:pt x="171139" y="3046202"/>
                </a:cubicBezTo>
                <a:cubicBezTo>
                  <a:pt x="169226" y="3080622"/>
                  <a:pt x="173051" y="3115042"/>
                  <a:pt x="182613" y="3149463"/>
                </a:cubicBezTo>
                <a:cubicBezTo>
                  <a:pt x="182613" y="3115042"/>
                  <a:pt x="188350" y="3080622"/>
                  <a:pt x="178789" y="3046202"/>
                </a:cubicBezTo>
                <a:cubicBezTo>
                  <a:pt x="176876" y="2864539"/>
                  <a:pt x="186438" y="2682876"/>
                  <a:pt x="215124" y="2503125"/>
                </a:cubicBezTo>
                <a:cubicBezTo>
                  <a:pt x="268670" y="2162746"/>
                  <a:pt x="385326" y="1847226"/>
                  <a:pt x="561264" y="1552741"/>
                </a:cubicBezTo>
                <a:cubicBezTo>
                  <a:pt x="565089" y="1547004"/>
                  <a:pt x="568914" y="1545092"/>
                  <a:pt x="576563" y="1541267"/>
                </a:cubicBezTo>
                <a:cubicBezTo>
                  <a:pt x="364289" y="1956224"/>
                  <a:pt x="218949" y="2388390"/>
                  <a:pt x="234248" y="2860714"/>
                </a:cubicBezTo>
                <a:cubicBezTo>
                  <a:pt x="249546" y="2801435"/>
                  <a:pt x="247634" y="2742155"/>
                  <a:pt x="251459" y="2682876"/>
                </a:cubicBezTo>
                <a:cubicBezTo>
                  <a:pt x="264845" y="2527984"/>
                  <a:pt x="291619" y="2375005"/>
                  <a:pt x="341341" y="2227762"/>
                </a:cubicBezTo>
                <a:cubicBezTo>
                  <a:pt x="358552" y="2174219"/>
                  <a:pt x="362377" y="2116852"/>
                  <a:pt x="381501" y="2065222"/>
                </a:cubicBezTo>
                <a:cubicBezTo>
                  <a:pt x="385326" y="2053748"/>
                  <a:pt x="385326" y="2025065"/>
                  <a:pt x="412099" y="2049924"/>
                </a:cubicBezTo>
                <a:cubicBezTo>
                  <a:pt x="423573" y="2059485"/>
                  <a:pt x="425486" y="2044187"/>
                  <a:pt x="429310" y="2036538"/>
                </a:cubicBezTo>
                <a:cubicBezTo>
                  <a:pt x="479032" y="1889295"/>
                  <a:pt x="553615" y="1753526"/>
                  <a:pt x="624373" y="1615845"/>
                </a:cubicBezTo>
                <a:cubicBezTo>
                  <a:pt x="630110" y="1604371"/>
                  <a:pt x="630110" y="1585249"/>
                  <a:pt x="651146" y="1594810"/>
                </a:cubicBezTo>
                <a:cubicBezTo>
                  <a:pt x="670270" y="1604371"/>
                  <a:pt x="660708" y="1619669"/>
                  <a:pt x="654971" y="1631143"/>
                </a:cubicBezTo>
                <a:cubicBezTo>
                  <a:pt x="628198" y="1680861"/>
                  <a:pt x="597600" y="1726755"/>
                  <a:pt x="578476" y="1780298"/>
                </a:cubicBezTo>
                <a:cubicBezTo>
                  <a:pt x="576563" y="1784122"/>
                  <a:pt x="570826" y="1787947"/>
                  <a:pt x="576563" y="1791771"/>
                </a:cubicBezTo>
                <a:cubicBezTo>
                  <a:pt x="582301" y="1797508"/>
                  <a:pt x="582301" y="1789859"/>
                  <a:pt x="584213" y="1786034"/>
                </a:cubicBezTo>
                <a:cubicBezTo>
                  <a:pt x="616723" y="1774561"/>
                  <a:pt x="633935" y="1747789"/>
                  <a:pt x="651146" y="1721018"/>
                </a:cubicBezTo>
                <a:cubicBezTo>
                  <a:pt x="750590" y="1543180"/>
                  <a:pt x="863421" y="1372990"/>
                  <a:pt x="1001112" y="1221923"/>
                </a:cubicBezTo>
                <a:cubicBezTo>
                  <a:pt x="1096731" y="1120574"/>
                  <a:pt x="1199999" y="1026874"/>
                  <a:pt x="1314742" y="948472"/>
                </a:cubicBezTo>
                <a:cubicBezTo>
                  <a:pt x="1320479" y="944648"/>
                  <a:pt x="1328129" y="940823"/>
                  <a:pt x="1333866" y="936999"/>
                </a:cubicBezTo>
                <a:cubicBezTo>
                  <a:pt x="1337691" y="936999"/>
                  <a:pt x="1341516" y="936999"/>
                  <a:pt x="1349165" y="936999"/>
                </a:cubicBezTo>
                <a:cubicBezTo>
                  <a:pt x="1328129" y="973331"/>
                  <a:pt x="1301356" y="998191"/>
                  <a:pt x="1274582" y="1023050"/>
                </a:cubicBezTo>
                <a:cubicBezTo>
                  <a:pt x="945653" y="1315623"/>
                  <a:pt x="702781" y="1667475"/>
                  <a:pt x="551703" y="2082432"/>
                </a:cubicBezTo>
                <a:cubicBezTo>
                  <a:pt x="547878" y="2093905"/>
                  <a:pt x="538316" y="2109203"/>
                  <a:pt x="540228" y="2120677"/>
                </a:cubicBezTo>
                <a:cubicBezTo>
                  <a:pt x="545966" y="2243060"/>
                  <a:pt x="496244" y="2355882"/>
                  <a:pt x="479032" y="2474441"/>
                </a:cubicBezTo>
                <a:cubicBezTo>
                  <a:pt x="463733" y="2581527"/>
                  <a:pt x="442697" y="2686700"/>
                  <a:pt x="442697" y="2799522"/>
                </a:cubicBezTo>
                <a:cubicBezTo>
                  <a:pt x="473295" y="2778488"/>
                  <a:pt x="473295" y="2749804"/>
                  <a:pt x="475207" y="2723033"/>
                </a:cubicBezTo>
                <a:cubicBezTo>
                  <a:pt x="484769" y="2625508"/>
                  <a:pt x="496244" y="2527984"/>
                  <a:pt x="515367" y="2432372"/>
                </a:cubicBezTo>
                <a:cubicBezTo>
                  <a:pt x="593775" y="2032713"/>
                  <a:pt x="765889" y="1677036"/>
                  <a:pt x="1022148" y="1359604"/>
                </a:cubicBezTo>
                <a:cubicBezTo>
                  <a:pt x="1058483" y="1313710"/>
                  <a:pt x="1110118" y="1283115"/>
                  <a:pt x="1157927" y="1248694"/>
                </a:cubicBezTo>
                <a:cubicBezTo>
                  <a:pt x="1175139" y="1237221"/>
                  <a:pt x="1190438" y="1227660"/>
                  <a:pt x="1186613" y="1198976"/>
                </a:cubicBezTo>
                <a:cubicBezTo>
                  <a:pt x="1184700" y="1168380"/>
                  <a:pt x="1213386" y="1154994"/>
                  <a:pt x="1236335" y="1141609"/>
                </a:cubicBezTo>
                <a:cubicBezTo>
                  <a:pt x="1251634" y="1133960"/>
                  <a:pt x="1270757" y="1132047"/>
                  <a:pt x="1291794" y="1133960"/>
                </a:cubicBezTo>
                <a:cubicBezTo>
                  <a:pt x="1266933" y="1160731"/>
                  <a:pt x="1243984" y="1189415"/>
                  <a:pt x="1219123" y="1216186"/>
                </a:cubicBezTo>
                <a:cubicBezTo>
                  <a:pt x="1140716" y="1302237"/>
                  <a:pt x="1062308" y="1390200"/>
                  <a:pt x="997287" y="1487725"/>
                </a:cubicBezTo>
                <a:cubicBezTo>
                  <a:pt x="978163" y="1512584"/>
                  <a:pt x="955215" y="1531706"/>
                  <a:pt x="960952" y="1568039"/>
                </a:cubicBezTo>
                <a:cubicBezTo>
                  <a:pt x="964777" y="1589073"/>
                  <a:pt x="945653" y="1608196"/>
                  <a:pt x="934179" y="1627318"/>
                </a:cubicBezTo>
                <a:cubicBezTo>
                  <a:pt x="867245" y="1724843"/>
                  <a:pt x="813699" y="1830016"/>
                  <a:pt x="762064" y="1935189"/>
                </a:cubicBezTo>
                <a:cubicBezTo>
                  <a:pt x="758240" y="1942838"/>
                  <a:pt x="754415" y="1948575"/>
                  <a:pt x="760152" y="1958136"/>
                </a:cubicBezTo>
                <a:cubicBezTo>
                  <a:pt x="775451" y="1961961"/>
                  <a:pt x="777363" y="1946663"/>
                  <a:pt x="781188" y="1939014"/>
                </a:cubicBezTo>
                <a:cubicBezTo>
                  <a:pt x="857683" y="1774561"/>
                  <a:pt x="955215" y="1625406"/>
                  <a:pt x="1062308" y="1481988"/>
                </a:cubicBezTo>
                <a:cubicBezTo>
                  <a:pt x="1066133" y="1476251"/>
                  <a:pt x="1069958" y="1470514"/>
                  <a:pt x="1073782" y="1464778"/>
                </a:cubicBezTo>
                <a:cubicBezTo>
                  <a:pt x="1079520" y="1457129"/>
                  <a:pt x="1087169" y="1453304"/>
                  <a:pt x="1094819" y="1462865"/>
                </a:cubicBezTo>
                <a:cubicBezTo>
                  <a:pt x="1106293" y="1470514"/>
                  <a:pt x="1100556" y="1476251"/>
                  <a:pt x="1094819" y="1483900"/>
                </a:cubicBezTo>
                <a:cubicBezTo>
                  <a:pt x="1003024" y="1592898"/>
                  <a:pt x="938003" y="1721018"/>
                  <a:pt x="865333" y="1843402"/>
                </a:cubicBezTo>
                <a:cubicBezTo>
                  <a:pt x="861508" y="1851050"/>
                  <a:pt x="855771" y="1856787"/>
                  <a:pt x="853859" y="1864436"/>
                </a:cubicBezTo>
                <a:cubicBezTo>
                  <a:pt x="827085" y="1975346"/>
                  <a:pt x="765889" y="2072871"/>
                  <a:pt x="735291" y="2183781"/>
                </a:cubicBezTo>
                <a:cubicBezTo>
                  <a:pt x="672183" y="2418986"/>
                  <a:pt x="637760" y="2654192"/>
                  <a:pt x="630110" y="2895135"/>
                </a:cubicBezTo>
                <a:cubicBezTo>
                  <a:pt x="630110" y="2902784"/>
                  <a:pt x="630110" y="2908520"/>
                  <a:pt x="630110" y="2916170"/>
                </a:cubicBezTo>
                <a:cubicBezTo>
                  <a:pt x="651146" y="2906608"/>
                  <a:pt x="647322" y="2889398"/>
                  <a:pt x="647322" y="2874100"/>
                </a:cubicBezTo>
                <a:cubicBezTo>
                  <a:pt x="658796" y="2342497"/>
                  <a:pt x="838560" y="1875910"/>
                  <a:pt x="1175139" y="1468602"/>
                </a:cubicBezTo>
                <a:cubicBezTo>
                  <a:pt x="1266933" y="1357692"/>
                  <a:pt x="1374026" y="1260168"/>
                  <a:pt x="1486856" y="1170292"/>
                </a:cubicBezTo>
                <a:cubicBezTo>
                  <a:pt x="1496418" y="1162643"/>
                  <a:pt x="1505980" y="1154994"/>
                  <a:pt x="1519367" y="1147345"/>
                </a:cubicBezTo>
                <a:cubicBezTo>
                  <a:pt x="1527016" y="1176029"/>
                  <a:pt x="1511717" y="1189415"/>
                  <a:pt x="1498331" y="1206625"/>
                </a:cubicBezTo>
                <a:cubicBezTo>
                  <a:pt x="1477295" y="1229572"/>
                  <a:pt x="1452434" y="1252519"/>
                  <a:pt x="1454346" y="1288851"/>
                </a:cubicBezTo>
                <a:cubicBezTo>
                  <a:pt x="1454346" y="1300325"/>
                  <a:pt x="1442872" y="1307974"/>
                  <a:pt x="1433310" y="1315623"/>
                </a:cubicBezTo>
                <a:cubicBezTo>
                  <a:pt x="1370201" y="1371078"/>
                  <a:pt x="1314742" y="1432269"/>
                  <a:pt x="1261196" y="1497286"/>
                </a:cubicBezTo>
                <a:cubicBezTo>
                  <a:pt x="1255458" y="1504935"/>
                  <a:pt x="1232510" y="1514496"/>
                  <a:pt x="1263108" y="1524057"/>
                </a:cubicBezTo>
                <a:cubicBezTo>
                  <a:pt x="1280319" y="1529794"/>
                  <a:pt x="1261196" y="1543180"/>
                  <a:pt x="1255458" y="1548916"/>
                </a:cubicBezTo>
                <a:cubicBezTo>
                  <a:pt x="1134979" y="1694247"/>
                  <a:pt x="1037447" y="1852963"/>
                  <a:pt x="960952" y="2025065"/>
                </a:cubicBezTo>
                <a:cubicBezTo>
                  <a:pt x="861508" y="2250709"/>
                  <a:pt x="807962" y="2487827"/>
                  <a:pt x="783101" y="2732594"/>
                </a:cubicBezTo>
                <a:cubicBezTo>
                  <a:pt x="783101" y="2734506"/>
                  <a:pt x="783101" y="2738331"/>
                  <a:pt x="786925" y="2747892"/>
                </a:cubicBezTo>
                <a:cubicBezTo>
                  <a:pt x="836647" y="2646543"/>
                  <a:pt x="817523" y="2533721"/>
                  <a:pt x="867245" y="2438109"/>
                </a:cubicBezTo>
                <a:cubicBezTo>
                  <a:pt x="850034" y="2514599"/>
                  <a:pt x="872982" y="2596825"/>
                  <a:pt x="840472" y="2671402"/>
                </a:cubicBezTo>
                <a:cubicBezTo>
                  <a:pt x="830910" y="2690525"/>
                  <a:pt x="827085" y="2707735"/>
                  <a:pt x="836647" y="2728770"/>
                </a:cubicBezTo>
                <a:cubicBezTo>
                  <a:pt x="848122" y="2749804"/>
                  <a:pt x="848122" y="2774663"/>
                  <a:pt x="844297" y="2797610"/>
                </a:cubicBezTo>
                <a:cubicBezTo>
                  <a:pt x="821348" y="2973537"/>
                  <a:pt x="855771" y="3147551"/>
                  <a:pt x="884457" y="3321565"/>
                </a:cubicBezTo>
                <a:cubicBezTo>
                  <a:pt x="888281" y="3346424"/>
                  <a:pt x="894019" y="3371283"/>
                  <a:pt x="884457" y="3396142"/>
                </a:cubicBezTo>
                <a:cubicBezTo>
                  <a:pt x="880632" y="3409528"/>
                  <a:pt x="884457" y="3422913"/>
                  <a:pt x="892106" y="3432475"/>
                </a:cubicBezTo>
                <a:cubicBezTo>
                  <a:pt x="936091" y="3482193"/>
                  <a:pt x="941828" y="3545297"/>
                  <a:pt x="951390" y="3606489"/>
                </a:cubicBezTo>
                <a:cubicBezTo>
                  <a:pt x="955215" y="3633260"/>
                  <a:pt x="957127" y="3660031"/>
                  <a:pt x="980076" y="3679154"/>
                </a:cubicBezTo>
                <a:cubicBezTo>
                  <a:pt x="987725" y="3686803"/>
                  <a:pt x="985813" y="3694452"/>
                  <a:pt x="987725" y="3704013"/>
                </a:cubicBezTo>
                <a:cubicBezTo>
                  <a:pt x="987725" y="3723135"/>
                  <a:pt x="991550" y="3740346"/>
                  <a:pt x="1003024" y="3753731"/>
                </a:cubicBezTo>
                <a:cubicBezTo>
                  <a:pt x="1060396" y="3814923"/>
                  <a:pt x="1089081" y="3893325"/>
                  <a:pt x="1131154" y="3965990"/>
                </a:cubicBezTo>
                <a:cubicBezTo>
                  <a:pt x="1362552" y="4365649"/>
                  <a:pt x="1706780" y="4631451"/>
                  <a:pt x="2123679" y="4813114"/>
                </a:cubicBezTo>
                <a:cubicBezTo>
                  <a:pt x="2242247" y="4864744"/>
                  <a:pt x="2360814" y="4924024"/>
                  <a:pt x="2488944" y="4943146"/>
                </a:cubicBezTo>
                <a:cubicBezTo>
                  <a:pt x="2653408" y="4966093"/>
                  <a:pt x="2819785" y="4975654"/>
                  <a:pt x="2984250" y="4989040"/>
                </a:cubicBezTo>
                <a:cubicBezTo>
                  <a:pt x="3020585" y="4992864"/>
                  <a:pt x="3058833" y="4987128"/>
                  <a:pt x="3093256" y="4977566"/>
                </a:cubicBezTo>
                <a:cubicBezTo>
                  <a:pt x="3102818" y="4973742"/>
                  <a:pt x="3114292" y="4971830"/>
                  <a:pt x="3123854" y="4973742"/>
                </a:cubicBezTo>
                <a:cubicBezTo>
                  <a:pt x="3183138" y="4990952"/>
                  <a:pt x="3236684" y="4971830"/>
                  <a:pt x="3292143" y="4958444"/>
                </a:cubicBezTo>
                <a:cubicBezTo>
                  <a:pt x="3424098" y="4924024"/>
                  <a:pt x="3557964" y="4895340"/>
                  <a:pt x="3684181" y="4843709"/>
                </a:cubicBezTo>
                <a:cubicBezTo>
                  <a:pt x="4254071" y="4604679"/>
                  <a:pt x="4669057" y="4212669"/>
                  <a:pt x="4883244" y="3623699"/>
                </a:cubicBezTo>
                <a:cubicBezTo>
                  <a:pt x="4948265" y="3447773"/>
                  <a:pt x="4957827" y="3262285"/>
                  <a:pt x="4957827" y="3076798"/>
                </a:cubicBezTo>
                <a:cubicBezTo>
                  <a:pt x="4957827" y="2659929"/>
                  <a:pt x="4866032" y="2266007"/>
                  <a:pt x="4653758" y="1900769"/>
                </a:cubicBezTo>
                <a:cubicBezTo>
                  <a:pt x="4575351" y="1766912"/>
                  <a:pt x="4483556" y="1640704"/>
                  <a:pt x="4380288" y="1525969"/>
                </a:cubicBezTo>
                <a:cubicBezTo>
                  <a:pt x="4326741" y="1466690"/>
                  <a:pt x="4271282" y="1407410"/>
                  <a:pt x="4227297" y="1340482"/>
                </a:cubicBezTo>
                <a:cubicBezTo>
                  <a:pt x="4171838" y="1256343"/>
                  <a:pt x="4097255" y="1197064"/>
                  <a:pt x="4011198" y="1149258"/>
                </a:cubicBezTo>
                <a:cubicBezTo>
                  <a:pt x="3638284" y="942735"/>
                  <a:pt x="3234772" y="856685"/>
                  <a:pt x="2810223" y="866246"/>
                </a:cubicBezTo>
                <a:cubicBezTo>
                  <a:pt x="2752852" y="866246"/>
                  <a:pt x="2693568" y="868158"/>
                  <a:pt x="2634284" y="871983"/>
                </a:cubicBezTo>
                <a:cubicBezTo>
                  <a:pt x="2747115" y="828001"/>
                  <a:pt x="2865682" y="856685"/>
                  <a:pt x="2980425" y="833738"/>
                </a:cubicBezTo>
                <a:cubicBezTo>
                  <a:pt x="2924966" y="818440"/>
                  <a:pt x="2869507" y="816528"/>
                  <a:pt x="2814048" y="818440"/>
                </a:cubicBezTo>
                <a:cubicBezTo>
                  <a:pt x="2754764" y="822264"/>
                  <a:pt x="2695481" y="824176"/>
                  <a:pt x="2638109" y="829913"/>
                </a:cubicBezTo>
                <a:cubicBezTo>
                  <a:pt x="2580738" y="833738"/>
                  <a:pt x="2523366" y="841387"/>
                  <a:pt x="2467907" y="852860"/>
                </a:cubicBezTo>
                <a:cubicBezTo>
                  <a:pt x="2410536" y="862421"/>
                  <a:pt x="2356989" y="877719"/>
                  <a:pt x="2299618" y="891105"/>
                </a:cubicBezTo>
                <a:cubicBezTo>
                  <a:pt x="2297706" y="875807"/>
                  <a:pt x="2314917" y="879632"/>
                  <a:pt x="2316829" y="870070"/>
                </a:cubicBezTo>
                <a:cubicBezTo>
                  <a:pt x="2314917" y="868158"/>
                  <a:pt x="2313005" y="866246"/>
                  <a:pt x="2311092" y="866246"/>
                </a:cubicBezTo>
                <a:cubicBezTo>
                  <a:pt x="2272845" y="866246"/>
                  <a:pt x="2238422" y="875807"/>
                  <a:pt x="2202087" y="887280"/>
                </a:cubicBezTo>
                <a:cubicBezTo>
                  <a:pt x="2093081" y="923613"/>
                  <a:pt x="1987900" y="965682"/>
                  <a:pt x="1884632" y="1017313"/>
                </a:cubicBezTo>
                <a:cubicBezTo>
                  <a:pt x="1861683" y="1028786"/>
                  <a:pt x="1838734" y="1036435"/>
                  <a:pt x="1811961" y="1030699"/>
                </a:cubicBezTo>
                <a:cubicBezTo>
                  <a:pt x="1787100" y="1026874"/>
                  <a:pt x="1766064" y="1044084"/>
                  <a:pt x="1745028" y="1055558"/>
                </a:cubicBezTo>
                <a:cubicBezTo>
                  <a:pt x="1708693" y="1074680"/>
                  <a:pt x="1672357" y="1084241"/>
                  <a:pt x="1628373" y="1072768"/>
                </a:cubicBezTo>
                <a:cubicBezTo>
                  <a:pt x="1955390" y="871983"/>
                  <a:pt x="2299618" y="736213"/>
                  <a:pt x="2674444" y="680758"/>
                </a:cubicBezTo>
                <a:cubicBezTo>
                  <a:pt x="2383763" y="715179"/>
                  <a:pt x="2094993" y="757248"/>
                  <a:pt x="1832997" y="898754"/>
                </a:cubicBezTo>
                <a:cubicBezTo>
                  <a:pt x="2052921" y="747687"/>
                  <a:pt x="2305355" y="688407"/>
                  <a:pt x="2561614" y="642513"/>
                </a:cubicBezTo>
                <a:cubicBezTo>
                  <a:pt x="2819785" y="596620"/>
                  <a:pt x="3077957" y="617654"/>
                  <a:pt x="3341865" y="655899"/>
                </a:cubicBezTo>
                <a:cubicBezTo>
                  <a:pt x="3326566" y="634865"/>
                  <a:pt x="3307442" y="634865"/>
                  <a:pt x="3292143" y="632952"/>
                </a:cubicBezTo>
                <a:cubicBezTo>
                  <a:pt x="3108555" y="606181"/>
                  <a:pt x="2924966" y="588971"/>
                  <a:pt x="2739465" y="602356"/>
                </a:cubicBezTo>
                <a:cubicBezTo>
                  <a:pt x="2716517" y="604269"/>
                  <a:pt x="2693568" y="606181"/>
                  <a:pt x="2674444" y="592795"/>
                </a:cubicBezTo>
                <a:cubicBezTo>
                  <a:pt x="2664883" y="587058"/>
                  <a:pt x="2657233" y="587058"/>
                  <a:pt x="2649584" y="590883"/>
                </a:cubicBezTo>
                <a:cubicBezTo>
                  <a:pt x="2565439" y="627216"/>
                  <a:pt x="2473645" y="632952"/>
                  <a:pt x="2385675" y="650162"/>
                </a:cubicBezTo>
                <a:cubicBezTo>
                  <a:pt x="2207824" y="684583"/>
                  <a:pt x="2037622" y="740038"/>
                  <a:pt x="1871245" y="810791"/>
                </a:cubicBezTo>
                <a:cubicBezTo>
                  <a:pt x="1857858" y="816528"/>
                  <a:pt x="1844472" y="826089"/>
                  <a:pt x="1823435" y="820352"/>
                </a:cubicBezTo>
                <a:cubicBezTo>
                  <a:pt x="1953477" y="740038"/>
                  <a:pt x="2096906" y="701793"/>
                  <a:pt x="2232685" y="646338"/>
                </a:cubicBezTo>
                <a:cubicBezTo>
                  <a:pt x="2140890" y="655899"/>
                  <a:pt x="2058658" y="707530"/>
                  <a:pt x="1959214" y="701793"/>
                </a:cubicBezTo>
                <a:cubicBezTo>
                  <a:pt x="1982163" y="675022"/>
                  <a:pt x="2007024" y="665460"/>
                  <a:pt x="2033797" y="659724"/>
                </a:cubicBezTo>
                <a:cubicBezTo>
                  <a:pt x="2096906" y="648250"/>
                  <a:pt x="2158102" y="634865"/>
                  <a:pt x="2217386" y="611918"/>
                </a:cubicBezTo>
                <a:cubicBezTo>
                  <a:pt x="2263283" y="592795"/>
                  <a:pt x="2311092" y="602356"/>
                  <a:pt x="2358902" y="592795"/>
                </a:cubicBezTo>
                <a:cubicBezTo>
                  <a:pt x="2381850" y="588971"/>
                  <a:pt x="2402886" y="585146"/>
                  <a:pt x="2416273" y="562199"/>
                </a:cubicBezTo>
                <a:cubicBezTo>
                  <a:pt x="2425835" y="548814"/>
                  <a:pt x="2441134" y="546901"/>
                  <a:pt x="2456433" y="543077"/>
                </a:cubicBezTo>
                <a:cubicBezTo>
                  <a:pt x="2831260" y="478061"/>
                  <a:pt x="3202261" y="504832"/>
                  <a:pt x="3569438" y="602356"/>
                </a:cubicBezTo>
                <a:cubicBezTo>
                  <a:pt x="3665057" y="629128"/>
                  <a:pt x="3756852" y="661636"/>
                  <a:pt x="3850558" y="692232"/>
                </a:cubicBezTo>
                <a:cubicBezTo>
                  <a:pt x="3877332" y="699881"/>
                  <a:pt x="3900280" y="715179"/>
                  <a:pt x="3919404" y="736213"/>
                </a:cubicBezTo>
                <a:cubicBezTo>
                  <a:pt x="3951914" y="768721"/>
                  <a:pt x="3990162" y="785932"/>
                  <a:pt x="4036059" y="789756"/>
                </a:cubicBezTo>
                <a:cubicBezTo>
                  <a:pt x="4106817" y="795493"/>
                  <a:pt x="4164189" y="824176"/>
                  <a:pt x="4200524" y="891105"/>
                </a:cubicBezTo>
                <a:cubicBezTo>
                  <a:pt x="4204349" y="900666"/>
                  <a:pt x="4211998" y="910227"/>
                  <a:pt x="4221560" y="915964"/>
                </a:cubicBezTo>
                <a:cubicBezTo>
                  <a:pt x="4317179" y="980980"/>
                  <a:pt x="4395587" y="1065119"/>
                  <a:pt x="4487381" y="1132047"/>
                </a:cubicBezTo>
                <a:cubicBezTo>
                  <a:pt x="4506505" y="1145433"/>
                  <a:pt x="4521804" y="1158819"/>
                  <a:pt x="4548577" y="1162643"/>
                </a:cubicBezTo>
                <a:cubicBezTo>
                  <a:pt x="4539015" y="1133960"/>
                  <a:pt x="4517979" y="1116750"/>
                  <a:pt x="4498855" y="1097627"/>
                </a:cubicBezTo>
                <a:cubicBezTo>
                  <a:pt x="4452958" y="1057470"/>
                  <a:pt x="4412798" y="1024962"/>
                  <a:pt x="4361164" y="992454"/>
                </a:cubicBezTo>
                <a:cubicBezTo>
                  <a:pt x="4349690" y="984805"/>
                  <a:pt x="4353514" y="988629"/>
                  <a:pt x="4332478" y="959946"/>
                </a:cubicBezTo>
                <a:cubicBezTo>
                  <a:pt x="4340128" y="950384"/>
                  <a:pt x="4326741" y="940823"/>
                  <a:pt x="4319092" y="933174"/>
                </a:cubicBezTo>
                <a:cubicBezTo>
                  <a:pt x="4254071" y="877719"/>
                  <a:pt x="4189050" y="822264"/>
                  <a:pt x="4122116" y="766809"/>
                </a:cubicBezTo>
                <a:cubicBezTo>
                  <a:pt x="4072394" y="724740"/>
                  <a:pt x="4015023" y="697969"/>
                  <a:pt x="3951914" y="678846"/>
                </a:cubicBezTo>
                <a:cubicBezTo>
                  <a:pt x="3814223" y="642513"/>
                  <a:pt x="3684181" y="587058"/>
                  <a:pt x="3546490" y="556463"/>
                </a:cubicBezTo>
                <a:cubicBezTo>
                  <a:pt x="3167839" y="476148"/>
                  <a:pt x="2787275" y="453202"/>
                  <a:pt x="2402886" y="508656"/>
                </a:cubicBezTo>
                <a:cubicBezTo>
                  <a:pt x="2311092" y="522042"/>
                  <a:pt x="2223123" y="539252"/>
                  <a:pt x="2140890" y="583234"/>
                </a:cubicBezTo>
                <a:cubicBezTo>
                  <a:pt x="2010849" y="650162"/>
                  <a:pt x="1865508" y="684583"/>
                  <a:pt x="1733553" y="745774"/>
                </a:cubicBezTo>
                <a:cubicBezTo>
                  <a:pt x="1720167" y="751511"/>
                  <a:pt x="1701043" y="759160"/>
                  <a:pt x="1691481" y="745774"/>
                </a:cubicBezTo>
                <a:cubicBezTo>
                  <a:pt x="1681919" y="732389"/>
                  <a:pt x="1693394" y="715179"/>
                  <a:pt x="1702955" y="701793"/>
                </a:cubicBezTo>
                <a:cubicBezTo>
                  <a:pt x="1712517" y="688407"/>
                  <a:pt x="1727816" y="678846"/>
                  <a:pt x="1743115" y="673109"/>
                </a:cubicBezTo>
                <a:cubicBezTo>
                  <a:pt x="1924792" y="606181"/>
                  <a:pt x="2102643" y="522042"/>
                  <a:pt x="2291968" y="474236"/>
                </a:cubicBezTo>
                <a:cubicBezTo>
                  <a:pt x="2634284" y="388185"/>
                  <a:pt x="2978513" y="372887"/>
                  <a:pt x="3326566" y="445552"/>
                </a:cubicBezTo>
                <a:cubicBezTo>
                  <a:pt x="3372463" y="455114"/>
                  <a:pt x="3376288" y="453202"/>
                  <a:pt x="3410711" y="422606"/>
                </a:cubicBezTo>
                <a:cubicBezTo>
                  <a:pt x="3328479" y="399659"/>
                  <a:pt x="3244334" y="388185"/>
                  <a:pt x="3162101" y="376712"/>
                </a:cubicBezTo>
                <a:cubicBezTo>
                  <a:pt x="2731816" y="317432"/>
                  <a:pt x="2322567" y="397747"/>
                  <a:pt x="1922879" y="548814"/>
                </a:cubicBezTo>
                <a:cubicBezTo>
                  <a:pt x="1876982" y="567936"/>
                  <a:pt x="1829172" y="583234"/>
                  <a:pt x="1783275" y="600444"/>
                </a:cubicBezTo>
                <a:cubicBezTo>
                  <a:pt x="1775626" y="604269"/>
                  <a:pt x="1767976" y="613830"/>
                  <a:pt x="1760327" y="602356"/>
                </a:cubicBezTo>
                <a:cubicBezTo>
                  <a:pt x="1752677" y="592795"/>
                  <a:pt x="1756502" y="583234"/>
                  <a:pt x="1764152" y="575585"/>
                </a:cubicBezTo>
                <a:cubicBezTo>
                  <a:pt x="1781363" y="558375"/>
                  <a:pt x="1802399" y="546901"/>
                  <a:pt x="1823435" y="541165"/>
                </a:cubicBezTo>
                <a:cubicBezTo>
                  <a:pt x="1945828" y="499095"/>
                  <a:pt x="2066308" y="441728"/>
                  <a:pt x="2200174" y="426430"/>
                </a:cubicBezTo>
                <a:cubicBezTo>
                  <a:pt x="2190612" y="407308"/>
                  <a:pt x="2169576" y="414957"/>
                  <a:pt x="2156189" y="401571"/>
                </a:cubicBezTo>
                <a:cubicBezTo>
                  <a:pt x="2198262" y="380536"/>
                  <a:pt x="2242247" y="370975"/>
                  <a:pt x="2286231" y="363326"/>
                </a:cubicBezTo>
                <a:cubicBezTo>
                  <a:pt x="2590300" y="305959"/>
                  <a:pt x="2894368" y="277275"/>
                  <a:pt x="3202261" y="315520"/>
                </a:cubicBezTo>
                <a:cubicBezTo>
                  <a:pt x="3418360" y="344204"/>
                  <a:pt x="3628722" y="393922"/>
                  <a:pt x="3829522" y="476148"/>
                </a:cubicBezTo>
                <a:cubicBezTo>
                  <a:pt x="3890718" y="501008"/>
                  <a:pt x="3942353" y="541165"/>
                  <a:pt x="4009286" y="550726"/>
                </a:cubicBezTo>
                <a:cubicBezTo>
                  <a:pt x="4026497" y="552638"/>
                  <a:pt x="4047533" y="562199"/>
                  <a:pt x="4053271" y="535428"/>
                </a:cubicBezTo>
                <a:cubicBezTo>
                  <a:pt x="4060920" y="508656"/>
                  <a:pt x="4036059" y="512481"/>
                  <a:pt x="4020760" y="504832"/>
                </a:cubicBezTo>
                <a:cubicBezTo>
                  <a:pt x="4001636" y="499095"/>
                  <a:pt x="3976775" y="495271"/>
                  <a:pt x="3965301" y="468499"/>
                </a:cubicBezTo>
                <a:cubicBezTo>
                  <a:pt x="4085781" y="481885"/>
                  <a:pt x="4187137" y="539252"/>
                  <a:pt x="4290406" y="585146"/>
                </a:cubicBezTo>
                <a:cubicBezTo>
                  <a:pt x="4351602" y="617654"/>
                  <a:pt x="4403236" y="663548"/>
                  <a:pt x="4468257" y="688407"/>
                </a:cubicBezTo>
                <a:cubicBezTo>
                  <a:pt x="4418535" y="640601"/>
                  <a:pt x="4359252" y="611918"/>
                  <a:pt x="4299968" y="577497"/>
                </a:cubicBezTo>
                <a:cubicBezTo>
                  <a:pt x="4221560" y="523954"/>
                  <a:pt x="4131678" y="489534"/>
                  <a:pt x="4041796" y="455114"/>
                </a:cubicBezTo>
                <a:cubicBezTo>
                  <a:pt x="3797012" y="361414"/>
                  <a:pt x="3546490" y="284924"/>
                  <a:pt x="3286406" y="242855"/>
                </a:cubicBezTo>
                <a:cubicBezTo>
                  <a:pt x="3253896" y="239030"/>
                  <a:pt x="3219473" y="229469"/>
                  <a:pt x="3185050" y="235206"/>
                </a:cubicBezTo>
                <a:cubicBezTo>
                  <a:pt x="3185050" y="256241"/>
                  <a:pt x="3202261" y="252416"/>
                  <a:pt x="3213736" y="254328"/>
                </a:cubicBezTo>
                <a:cubicBezTo>
                  <a:pt x="3433659" y="284924"/>
                  <a:pt x="3649758" y="336555"/>
                  <a:pt x="3860120" y="414957"/>
                </a:cubicBezTo>
                <a:cubicBezTo>
                  <a:pt x="3871594" y="418781"/>
                  <a:pt x="3894543" y="416869"/>
                  <a:pt x="3888806" y="435991"/>
                </a:cubicBezTo>
                <a:cubicBezTo>
                  <a:pt x="3883069" y="455114"/>
                  <a:pt x="3862033" y="449377"/>
                  <a:pt x="3848646" y="443640"/>
                </a:cubicBezTo>
                <a:cubicBezTo>
                  <a:pt x="3781713" y="420693"/>
                  <a:pt x="3716692" y="390098"/>
                  <a:pt x="3645934" y="372887"/>
                </a:cubicBezTo>
                <a:cubicBezTo>
                  <a:pt x="3339953" y="300222"/>
                  <a:pt x="3032060" y="246679"/>
                  <a:pt x="2716517" y="271538"/>
                </a:cubicBezTo>
                <a:cubicBezTo>
                  <a:pt x="2471732" y="290661"/>
                  <a:pt x="2232685" y="346116"/>
                  <a:pt x="1999374" y="420693"/>
                </a:cubicBezTo>
                <a:cubicBezTo>
                  <a:pt x="1951565" y="435991"/>
                  <a:pt x="1901843" y="451289"/>
                  <a:pt x="1852121" y="458938"/>
                </a:cubicBezTo>
                <a:cubicBezTo>
                  <a:pt x="2207824" y="304047"/>
                  <a:pt x="2582650" y="225645"/>
                  <a:pt x="2976601" y="227557"/>
                </a:cubicBezTo>
                <a:cubicBezTo>
                  <a:pt x="2963214" y="204610"/>
                  <a:pt x="2940265" y="214171"/>
                  <a:pt x="2915404" y="198873"/>
                </a:cubicBezTo>
                <a:cubicBezTo>
                  <a:pt x="2984250" y="198873"/>
                  <a:pt x="3043534" y="198873"/>
                  <a:pt x="3100905" y="204610"/>
                </a:cubicBezTo>
                <a:cubicBezTo>
                  <a:pt x="3186962" y="214171"/>
                  <a:pt x="3273019" y="225645"/>
                  <a:pt x="3360989" y="233294"/>
                </a:cubicBezTo>
                <a:cubicBezTo>
                  <a:pt x="3366726" y="235206"/>
                  <a:pt x="3380113" y="242855"/>
                  <a:pt x="3382025" y="229469"/>
                </a:cubicBezTo>
                <a:cubicBezTo>
                  <a:pt x="3385850" y="217996"/>
                  <a:pt x="3372463" y="217996"/>
                  <a:pt x="3364814" y="216083"/>
                </a:cubicBezTo>
                <a:cubicBezTo>
                  <a:pt x="3257720" y="195049"/>
                  <a:pt x="3154452" y="166365"/>
                  <a:pt x="3043534" y="175926"/>
                </a:cubicBezTo>
                <a:cubicBezTo>
                  <a:pt x="3018673" y="179751"/>
                  <a:pt x="2991900" y="166365"/>
                  <a:pt x="2965126" y="162541"/>
                </a:cubicBezTo>
                <a:cubicBezTo>
                  <a:pt x="2854208" y="143418"/>
                  <a:pt x="2745203" y="166365"/>
                  <a:pt x="2634284" y="177839"/>
                </a:cubicBezTo>
                <a:cubicBezTo>
                  <a:pt x="2387587" y="206522"/>
                  <a:pt x="2146628" y="256241"/>
                  <a:pt x="1911405" y="332730"/>
                </a:cubicBezTo>
                <a:cubicBezTo>
                  <a:pt x="1764152" y="378624"/>
                  <a:pt x="1630285" y="457026"/>
                  <a:pt x="1488769" y="520130"/>
                </a:cubicBezTo>
                <a:cubicBezTo>
                  <a:pt x="1477295" y="523954"/>
                  <a:pt x="1463908" y="529691"/>
                  <a:pt x="1446696" y="537340"/>
                </a:cubicBezTo>
                <a:cubicBezTo>
                  <a:pt x="1454346" y="504832"/>
                  <a:pt x="1473470" y="483797"/>
                  <a:pt x="1498331" y="476148"/>
                </a:cubicBezTo>
                <a:cubicBezTo>
                  <a:pt x="1620723" y="439816"/>
                  <a:pt x="1727816" y="367151"/>
                  <a:pt x="1846384" y="321257"/>
                </a:cubicBezTo>
                <a:cubicBezTo>
                  <a:pt x="2226948" y="177839"/>
                  <a:pt x="2618985" y="112822"/>
                  <a:pt x="3026322" y="133857"/>
                </a:cubicBezTo>
                <a:cubicBezTo>
                  <a:pt x="3194612" y="143418"/>
                  <a:pt x="3355252" y="185488"/>
                  <a:pt x="3519717" y="216083"/>
                </a:cubicBezTo>
                <a:cubicBezTo>
                  <a:pt x="3730078" y="252416"/>
                  <a:pt x="3930878" y="315520"/>
                  <a:pt x="4116379" y="418781"/>
                </a:cubicBezTo>
                <a:cubicBezTo>
                  <a:pt x="4133591" y="428342"/>
                  <a:pt x="4152714" y="432167"/>
                  <a:pt x="4150802" y="458938"/>
                </a:cubicBezTo>
                <a:cubicBezTo>
                  <a:pt x="4148890" y="466587"/>
                  <a:pt x="4156539" y="472324"/>
                  <a:pt x="4164189" y="474236"/>
                </a:cubicBezTo>
                <a:cubicBezTo>
                  <a:pt x="4280844" y="527779"/>
                  <a:pt x="4391762" y="592795"/>
                  <a:pt x="4500768" y="663548"/>
                </a:cubicBezTo>
                <a:cubicBezTo>
                  <a:pt x="4502680" y="665460"/>
                  <a:pt x="4506505" y="665460"/>
                  <a:pt x="4512242" y="665460"/>
                </a:cubicBezTo>
                <a:cubicBezTo>
                  <a:pt x="4521804" y="640601"/>
                  <a:pt x="4516067" y="625303"/>
                  <a:pt x="4491206" y="610005"/>
                </a:cubicBezTo>
                <a:cubicBezTo>
                  <a:pt x="4322916" y="502920"/>
                  <a:pt x="4156539" y="392010"/>
                  <a:pt x="3972951" y="311696"/>
                </a:cubicBezTo>
                <a:cubicBezTo>
                  <a:pt x="3672707" y="181663"/>
                  <a:pt x="3359077" y="110910"/>
                  <a:pt x="3032060" y="103261"/>
                </a:cubicBezTo>
                <a:cubicBezTo>
                  <a:pt x="2848471" y="99437"/>
                  <a:pt x="2664883" y="95612"/>
                  <a:pt x="2483206" y="124296"/>
                </a:cubicBezTo>
                <a:cubicBezTo>
                  <a:pt x="2412448" y="137682"/>
                  <a:pt x="2339778" y="128120"/>
                  <a:pt x="2269020" y="128120"/>
                </a:cubicBezTo>
                <a:cubicBezTo>
                  <a:pt x="2500418" y="86051"/>
                  <a:pt x="2733728" y="61192"/>
                  <a:pt x="2968951" y="61192"/>
                </a:cubicBezTo>
                <a:cubicBezTo>
                  <a:pt x="3206086" y="63104"/>
                  <a:pt x="3437484" y="91788"/>
                  <a:pt x="3666970" y="154892"/>
                </a:cubicBezTo>
                <a:cubicBezTo>
                  <a:pt x="3464257" y="84139"/>
                  <a:pt x="3250071" y="53543"/>
                  <a:pt x="3041621" y="9561"/>
                </a:cubicBezTo>
                <a:cubicBezTo>
                  <a:pt x="3041621" y="5737"/>
                  <a:pt x="3043534" y="1912"/>
                  <a:pt x="30435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5760" anchor="b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862003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12FB268-1090-4189-84A1-4B8D18D6F53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76029" y="1125729"/>
            <a:ext cx="11534471" cy="5550679"/>
          </a:xfrm>
          <a:custGeom>
            <a:avLst/>
            <a:gdLst>
              <a:gd name="connsiteX0" fmla="*/ 1730756 w 11534471"/>
              <a:gd name="connsiteY0" fmla="*/ 600 h 5550679"/>
              <a:gd name="connsiteX1" fmla="*/ 1759365 w 11534471"/>
              <a:gd name="connsiteY1" fmla="*/ 5298 h 5550679"/>
              <a:gd name="connsiteX2" fmla="*/ 1793156 w 11534471"/>
              <a:gd name="connsiteY2" fmla="*/ 19552 h 5550679"/>
              <a:gd name="connsiteX3" fmla="*/ 1816407 w 11534471"/>
              <a:gd name="connsiteY3" fmla="*/ 50667 h 5550679"/>
              <a:gd name="connsiteX4" fmla="*/ 1807767 w 11534471"/>
              <a:gd name="connsiteY4" fmla="*/ 75063 h 5550679"/>
              <a:gd name="connsiteX5" fmla="*/ 1816938 w 11534471"/>
              <a:gd name="connsiteY5" fmla="*/ 94326 h 5550679"/>
              <a:gd name="connsiteX6" fmla="*/ 1877638 w 11534471"/>
              <a:gd name="connsiteY6" fmla="*/ 90655 h 5550679"/>
              <a:gd name="connsiteX7" fmla="*/ 1891979 w 11534471"/>
              <a:gd name="connsiteY7" fmla="*/ 88870 h 5550679"/>
              <a:gd name="connsiteX8" fmla="*/ 1893750 w 11534471"/>
              <a:gd name="connsiteY8" fmla="*/ 103225 h 5550679"/>
              <a:gd name="connsiteX9" fmla="*/ 1890150 w 11534471"/>
              <a:gd name="connsiteY9" fmla="*/ 113390 h 5550679"/>
              <a:gd name="connsiteX10" fmla="*/ 1903380 w 11534471"/>
              <a:gd name="connsiteY10" fmla="*/ 134091 h 5550679"/>
              <a:gd name="connsiteX11" fmla="*/ 1924141 w 11534471"/>
              <a:gd name="connsiteY11" fmla="*/ 152884 h 5550679"/>
              <a:gd name="connsiteX12" fmla="*/ 1914191 w 11534471"/>
              <a:gd name="connsiteY12" fmla="*/ 174528 h 5550679"/>
              <a:gd name="connsiteX13" fmla="*/ 1890550 w 11534471"/>
              <a:gd name="connsiteY13" fmla="*/ 163867 h 5550679"/>
              <a:gd name="connsiteX14" fmla="*/ 1873590 w 11534471"/>
              <a:gd name="connsiteY14" fmla="*/ 160149 h 5550679"/>
              <a:gd name="connsiteX15" fmla="*/ 1869140 w 11534471"/>
              <a:gd name="connsiteY15" fmla="*/ 179165 h 5550679"/>
              <a:gd name="connsiteX16" fmla="*/ 1924932 w 11534471"/>
              <a:gd name="connsiteY16" fmla="*/ 182907 h 5550679"/>
              <a:gd name="connsiteX17" fmla="*/ 1976073 w 11534471"/>
              <a:gd name="connsiteY17" fmla="*/ 180427 h 5550679"/>
              <a:gd name="connsiteX18" fmla="*/ 2075487 w 11534471"/>
              <a:gd name="connsiteY18" fmla="*/ 254529 h 5550679"/>
              <a:gd name="connsiteX19" fmla="*/ 2074376 w 11534471"/>
              <a:gd name="connsiteY19" fmla="*/ 277016 h 5550679"/>
              <a:gd name="connsiteX20" fmla="*/ 2052707 w 11534471"/>
              <a:gd name="connsiteY20" fmla="*/ 305949 h 5550679"/>
              <a:gd name="connsiteX21" fmla="*/ 2061748 w 11534471"/>
              <a:gd name="connsiteY21" fmla="*/ 332030 h 5550679"/>
              <a:gd name="connsiteX22" fmla="*/ 2076808 w 11534471"/>
              <a:gd name="connsiteY22" fmla="*/ 328212 h 5550679"/>
              <a:gd name="connsiteX23" fmla="*/ 2124408 w 11534471"/>
              <a:gd name="connsiteY23" fmla="*/ 297022 h 5550679"/>
              <a:gd name="connsiteX24" fmla="*/ 2123558 w 11534471"/>
              <a:gd name="connsiteY24" fmla="*/ 305873 h 5550679"/>
              <a:gd name="connsiteX25" fmla="*/ 2143599 w 11534471"/>
              <a:gd name="connsiteY25" fmla="*/ 326698 h 5550679"/>
              <a:gd name="connsiteX26" fmla="*/ 2154339 w 11534471"/>
              <a:gd name="connsiteY26" fmla="*/ 335077 h 5550679"/>
              <a:gd name="connsiteX27" fmla="*/ 2180340 w 11534471"/>
              <a:gd name="connsiteY27" fmla="*/ 364878 h 5550679"/>
              <a:gd name="connsiteX28" fmla="*/ 2250212 w 11534471"/>
              <a:gd name="connsiteY28" fmla="*/ 380470 h 5550679"/>
              <a:gd name="connsiteX29" fmla="*/ 2265401 w 11534471"/>
              <a:gd name="connsiteY29" fmla="*/ 369834 h 5550679"/>
              <a:gd name="connsiteX30" fmla="*/ 2285632 w 11534471"/>
              <a:gd name="connsiteY30" fmla="*/ 344967 h 5550679"/>
              <a:gd name="connsiteX31" fmla="*/ 2239331 w 11534471"/>
              <a:gd name="connsiteY31" fmla="*/ 307978 h 5550679"/>
              <a:gd name="connsiteX32" fmla="*/ 2204748 w 11534471"/>
              <a:gd name="connsiteY32" fmla="*/ 263699 h 5550679"/>
              <a:gd name="connsiteX33" fmla="*/ 2265391 w 11534471"/>
              <a:gd name="connsiteY33" fmla="*/ 298903 h 5550679"/>
              <a:gd name="connsiteX34" fmla="*/ 2319022 w 11534471"/>
              <a:gd name="connsiteY34" fmla="*/ 308744 h 5550679"/>
              <a:gd name="connsiteX35" fmla="*/ 2344693 w 11534471"/>
              <a:gd name="connsiteY35" fmla="*/ 320123 h 5550679"/>
              <a:gd name="connsiteX36" fmla="*/ 2344563 w 11534471"/>
              <a:gd name="connsiteY36" fmla="*/ 326941 h 5550679"/>
              <a:gd name="connsiteX37" fmla="*/ 2436376 w 11534471"/>
              <a:gd name="connsiteY37" fmla="*/ 370896 h 5550679"/>
              <a:gd name="connsiteX38" fmla="*/ 2505458 w 11534471"/>
              <a:gd name="connsiteY38" fmla="*/ 356465 h 5550679"/>
              <a:gd name="connsiteX39" fmla="*/ 2567409 w 11534471"/>
              <a:gd name="connsiteY39" fmla="*/ 394421 h 5550679"/>
              <a:gd name="connsiteX40" fmla="*/ 2640563 w 11534471"/>
              <a:gd name="connsiteY40" fmla="*/ 452359 h 5550679"/>
              <a:gd name="connsiteX41" fmla="*/ 2697014 w 11534471"/>
              <a:gd name="connsiteY41" fmla="*/ 492943 h 5550679"/>
              <a:gd name="connsiteX42" fmla="*/ 2742135 w 11534471"/>
              <a:gd name="connsiteY42" fmla="*/ 520362 h 5550679"/>
              <a:gd name="connsiteX43" fmla="*/ 2776977 w 11534471"/>
              <a:gd name="connsiteY43" fmla="*/ 551006 h 5550679"/>
              <a:gd name="connsiteX44" fmla="*/ 2772999 w 11534471"/>
              <a:gd name="connsiteY44" fmla="*/ 652555 h 5550679"/>
              <a:gd name="connsiteX45" fmla="*/ 2777980 w 11534471"/>
              <a:gd name="connsiteY45" fmla="*/ 677199 h 5550679"/>
              <a:gd name="connsiteX46" fmla="*/ 2803910 w 11534471"/>
              <a:gd name="connsiteY46" fmla="*/ 674942 h 5550679"/>
              <a:gd name="connsiteX47" fmla="*/ 2821849 w 11534471"/>
              <a:gd name="connsiteY47" fmla="*/ 662992 h 5550679"/>
              <a:gd name="connsiteX48" fmla="*/ 2891391 w 11534471"/>
              <a:gd name="connsiteY48" fmla="*/ 660163 h 5550679"/>
              <a:gd name="connsiteX49" fmla="*/ 2908422 w 11534471"/>
              <a:gd name="connsiteY49" fmla="*/ 695939 h 5550679"/>
              <a:gd name="connsiteX50" fmla="*/ 2961003 w 11534471"/>
              <a:gd name="connsiteY50" fmla="*/ 689392 h 5550679"/>
              <a:gd name="connsiteX51" fmla="*/ 3027275 w 11534471"/>
              <a:gd name="connsiteY51" fmla="*/ 715150 h 5550679"/>
              <a:gd name="connsiteX52" fmla="*/ 3137299 w 11534471"/>
              <a:gd name="connsiteY52" fmla="*/ 804450 h 5550679"/>
              <a:gd name="connsiteX53" fmla="*/ 3154719 w 11534471"/>
              <a:gd name="connsiteY53" fmla="*/ 819770 h 5550679"/>
              <a:gd name="connsiteX54" fmla="*/ 3205601 w 11534471"/>
              <a:gd name="connsiteY54" fmla="*/ 830926 h 5550679"/>
              <a:gd name="connsiteX55" fmla="*/ 3222692 w 11534471"/>
              <a:gd name="connsiteY55" fmla="*/ 827827 h 5550679"/>
              <a:gd name="connsiteX56" fmla="*/ 3244432 w 11534471"/>
              <a:gd name="connsiteY56" fmla="*/ 830951 h 5550679"/>
              <a:gd name="connsiteX57" fmla="*/ 3264343 w 11534471"/>
              <a:gd name="connsiteY57" fmla="*/ 858593 h 5550679"/>
              <a:gd name="connsiteX58" fmla="*/ 3277314 w 11534471"/>
              <a:gd name="connsiteY58" fmla="*/ 892931 h 5550679"/>
              <a:gd name="connsiteX59" fmla="*/ 3299384 w 11534471"/>
              <a:gd name="connsiteY59" fmla="*/ 914475 h 5550679"/>
              <a:gd name="connsiteX60" fmla="*/ 3332916 w 11534471"/>
              <a:gd name="connsiteY60" fmla="*/ 942365 h 5550679"/>
              <a:gd name="connsiteX61" fmla="*/ 3351186 w 11534471"/>
              <a:gd name="connsiteY61" fmla="*/ 948836 h 5550679"/>
              <a:gd name="connsiteX62" fmla="*/ 3434289 w 11534471"/>
              <a:gd name="connsiteY62" fmla="*/ 985130 h 5550679"/>
              <a:gd name="connsiteX63" fmla="*/ 3470369 w 11534471"/>
              <a:gd name="connsiteY63" fmla="*/ 986468 h 5550679"/>
              <a:gd name="connsiteX64" fmla="*/ 3456678 w 11534471"/>
              <a:gd name="connsiteY64" fmla="*/ 954164 h 5550679"/>
              <a:gd name="connsiteX65" fmla="*/ 3452029 w 11534471"/>
              <a:gd name="connsiteY65" fmla="*/ 947941 h 5550679"/>
              <a:gd name="connsiteX66" fmla="*/ 3468517 w 11534471"/>
              <a:gd name="connsiteY66" fmla="*/ 869125 h 5550679"/>
              <a:gd name="connsiteX67" fmla="*/ 3485289 w 11534471"/>
              <a:gd name="connsiteY67" fmla="*/ 918536 h 5550679"/>
              <a:gd name="connsiteX68" fmla="*/ 3537609 w 11534471"/>
              <a:gd name="connsiteY68" fmla="*/ 925625 h 5550679"/>
              <a:gd name="connsiteX69" fmla="*/ 3544880 w 11534471"/>
              <a:gd name="connsiteY69" fmla="*/ 937352 h 5550679"/>
              <a:gd name="connsiteX70" fmla="*/ 3536500 w 11534471"/>
              <a:gd name="connsiteY70" fmla="*/ 948112 h 5550679"/>
              <a:gd name="connsiteX71" fmla="*/ 3530020 w 11534471"/>
              <a:gd name="connsiteY71" fmla="*/ 966409 h 5550679"/>
              <a:gd name="connsiteX72" fmla="*/ 3542920 w 11534471"/>
              <a:gd name="connsiteY72" fmla="*/ 968690 h 5550679"/>
              <a:gd name="connsiteX73" fmla="*/ 3554842 w 11534471"/>
              <a:gd name="connsiteY73" fmla="*/ 986639 h 5550679"/>
              <a:gd name="connsiteX74" fmla="*/ 3552551 w 11534471"/>
              <a:gd name="connsiteY74" fmla="*/ 999556 h 5550679"/>
              <a:gd name="connsiteX75" fmla="*/ 3666754 w 11534471"/>
              <a:gd name="connsiteY75" fmla="*/ 1012545 h 5550679"/>
              <a:gd name="connsiteX76" fmla="*/ 3670094 w 11534471"/>
              <a:gd name="connsiteY76" fmla="*/ 1016016 h 5550679"/>
              <a:gd name="connsiteX77" fmla="*/ 3794718 w 11534471"/>
              <a:gd name="connsiteY77" fmla="*/ 1089894 h 5550679"/>
              <a:gd name="connsiteX78" fmla="*/ 3821440 w 11534471"/>
              <a:gd name="connsiteY78" fmla="*/ 1117661 h 5550679"/>
              <a:gd name="connsiteX79" fmla="*/ 3849341 w 11534471"/>
              <a:gd name="connsiteY79" fmla="*/ 1154997 h 5550679"/>
              <a:gd name="connsiteX80" fmla="*/ 3922883 w 11534471"/>
              <a:gd name="connsiteY80" fmla="*/ 1192482 h 5550679"/>
              <a:gd name="connsiteX81" fmla="*/ 3951233 w 11534471"/>
              <a:gd name="connsiteY81" fmla="*/ 1170490 h 5550679"/>
              <a:gd name="connsiteX82" fmla="*/ 3954963 w 11534471"/>
              <a:gd name="connsiteY82" fmla="*/ 1153507 h 5550679"/>
              <a:gd name="connsiteX83" fmla="*/ 3974603 w 11534471"/>
              <a:gd name="connsiteY83" fmla="*/ 1123855 h 5550679"/>
              <a:gd name="connsiteX84" fmla="*/ 3986453 w 11534471"/>
              <a:gd name="connsiteY84" fmla="*/ 1109748 h 5550679"/>
              <a:gd name="connsiteX85" fmla="*/ 3996344 w 11534471"/>
              <a:gd name="connsiteY85" fmla="*/ 1126979 h 5550679"/>
              <a:gd name="connsiteX86" fmla="*/ 3998774 w 11534471"/>
              <a:gd name="connsiteY86" fmla="*/ 1178175 h 5550679"/>
              <a:gd name="connsiteX87" fmla="*/ 4059357 w 11534471"/>
              <a:gd name="connsiteY87" fmla="*/ 1252254 h 5550679"/>
              <a:gd name="connsiteX88" fmla="*/ 4114888 w 11534471"/>
              <a:gd name="connsiteY88" fmla="*/ 1269631 h 5550679"/>
              <a:gd name="connsiteX89" fmla="*/ 4145411 w 11534471"/>
              <a:gd name="connsiteY89" fmla="*/ 1312473 h 5550679"/>
              <a:gd name="connsiteX90" fmla="*/ 4147180 w 11534471"/>
              <a:gd name="connsiteY90" fmla="*/ 1326827 h 5550679"/>
              <a:gd name="connsiteX91" fmla="*/ 4190130 w 11534471"/>
              <a:gd name="connsiteY91" fmla="*/ 1289415 h 5550679"/>
              <a:gd name="connsiteX92" fmla="*/ 4212461 w 11534471"/>
              <a:gd name="connsiteY92" fmla="*/ 1297322 h 5550679"/>
              <a:gd name="connsiteX93" fmla="*/ 4244092 w 11534471"/>
              <a:gd name="connsiteY93" fmla="*/ 1317677 h 5550679"/>
              <a:gd name="connsiteX94" fmla="*/ 4295693 w 11534471"/>
              <a:gd name="connsiteY94" fmla="*/ 1326798 h 5550679"/>
              <a:gd name="connsiteX95" fmla="*/ 4360726 w 11534471"/>
              <a:gd name="connsiteY95" fmla="*/ 1381861 h 5550679"/>
              <a:gd name="connsiteX96" fmla="*/ 4416387 w 11534471"/>
              <a:gd name="connsiteY96" fmla="*/ 1392422 h 5550679"/>
              <a:gd name="connsiteX97" fmla="*/ 4471069 w 11534471"/>
              <a:gd name="connsiteY97" fmla="*/ 1418650 h 5550679"/>
              <a:gd name="connsiteX98" fmla="*/ 4502829 w 11534471"/>
              <a:gd name="connsiteY98" fmla="*/ 1432187 h 5550679"/>
              <a:gd name="connsiteX99" fmla="*/ 4507610 w 11534471"/>
              <a:gd name="connsiteY99" fmla="*/ 1431592 h 5550679"/>
              <a:gd name="connsiteX100" fmla="*/ 4528501 w 11534471"/>
              <a:gd name="connsiteY100" fmla="*/ 1443565 h 5550679"/>
              <a:gd name="connsiteX101" fmla="*/ 4528111 w 11534471"/>
              <a:gd name="connsiteY101" fmla="*/ 1464019 h 5550679"/>
              <a:gd name="connsiteX102" fmla="*/ 4562102 w 11534471"/>
              <a:gd name="connsiteY102" fmla="*/ 1503513 h 5550679"/>
              <a:gd name="connsiteX103" fmla="*/ 4674405 w 11534471"/>
              <a:gd name="connsiteY103" fmla="*/ 1508965 h 5550679"/>
              <a:gd name="connsiteX104" fmla="*/ 4695886 w 11534471"/>
              <a:gd name="connsiteY104" fmla="*/ 1525724 h 5550679"/>
              <a:gd name="connsiteX105" fmla="*/ 4713307 w 11534471"/>
              <a:gd name="connsiteY105" fmla="*/ 1541045 h 5550679"/>
              <a:gd name="connsiteX106" fmla="*/ 4766219 w 11534471"/>
              <a:gd name="connsiteY106" fmla="*/ 1552919 h 5550679"/>
              <a:gd name="connsiteX107" fmla="*/ 4820369 w 11534471"/>
              <a:gd name="connsiteY107" fmla="*/ 1535489 h 5550679"/>
              <a:gd name="connsiteX108" fmla="*/ 4845708 w 11534471"/>
              <a:gd name="connsiteY108" fmla="*/ 1528447 h 5550679"/>
              <a:gd name="connsiteX109" fmla="*/ 4888340 w 11534471"/>
              <a:gd name="connsiteY109" fmla="*/ 1543544 h 5550679"/>
              <a:gd name="connsiteX110" fmla="*/ 4916360 w 11534471"/>
              <a:gd name="connsiteY110" fmla="*/ 1503132 h 5550679"/>
              <a:gd name="connsiteX111" fmla="*/ 4914141 w 11534471"/>
              <a:gd name="connsiteY111" fmla="*/ 1548106 h 5550679"/>
              <a:gd name="connsiteX112" fmla="*/ 4846830 w 11534471"/>
              <a:gd name="connsiteY112" fmla="*/ 1576892 h 5550679"/>
              <a:gd name="connsiteX113" fmla="*/ 4925541 w 11534471"/>
              <a:gd name="connsiteY113" fmla="*/ 1593327 h 5550679"/>
              <a:gd name="connsiteX114" fmla="*/ 4946952 w 11534471"/>
              <a:gd name="connsiteY114" fmla="*/ 1578030 h 5550679"/>
              <a:gd name="connsiteX115" fmla="*/ 4999792 w 11534471"/>
              <a:gd name="connsiteY115" fmla="*/ 1557847 h 5550679"/>
              <a:gd name="connsiteX116" fmla="*/ 5015703 w 11534471"/>
              <a:gd name="connsiteY116" fmla="*/ 1545178 h 5550679"/>
              <a:gd name="connsiteX117" fmla="*/ 5044312 w 11534471"/>
              <a:gd name="connsiteY117" fmla="*/ 1509550 h 5550679"/>
              <a:gd name="connsiteX118" fmla="*/ 5044643 w 11534471"/>
              <a:gd name="connsiteY118" fmla="*/ 1527971 h 5550679"/>
              <a:gd name="connsiteX119" fmla="*/ 5084985 w 11534471"/>
              <a:gd name="connsiteY119" fmla="*/ 1555985 h 5550679"/>
              <a:gd name="connsiteX120" fmla="*/ 5147455 w 11534471"/>
              <a:gd name="connsiteY120" fmla="*/ 1566670 h 5550679"/>
              <a:gd name="connsiteX121" fmla="*/ 5188518 w 11534471"/>
              <a:gd name="connsiteY121" fmla="*/ 1592651 h 5550679"/>
              <a:gd name="connsiteX122" fmla="*/ 5302602 w 11534471"/>
              <a:gd name="connsiteY122" fmla="*/ 1683389 h 5550679"/>
              <a:gd name="connsiteX123" fmla="*/ 5301232 w 11534471"/>
              <a:gd name="connsiteY123" fmla="*/ 1719511 h 5550679"/>
              <a:gd name="connsiteX124" fmla="*/ 5260701 w 11534471"/>
              <a:gd name="connsiteY124" fmla="*/ 1737190 h 5550679"/>
              <a:gd name="connsiteX125" fmla="*/ 5209301 w 11534471"/>
              <a:gd name="connsiteY125" fmla="*/ 1753306 h 5550679"/>
              <a:gd name="connsiteX126" fmla="*/ 5413475 w 11534471"/>
              <a:gd name="connsiteY126" fmla="*/ 1763838 h 5550679"/>
              <a:gd name="connsiteX127" fmla="*/ 5437246 w 11534471"/>
              <a:gd name="connsiteY127" fmla="*/ 1767680 h 5550679"/>
              <a:gd name="connsiteX128" fmla="*/ 5442816 w 11534471"/>
              <a:gd name="connsiteY128" fmla="*/ 1797109 h 5550679"/>
              <a:gd name="connsiteX129" fmla="*/ 5428217 w 11534471"/>
              <a:gd name="connsiteY129" fmla="*/ 1812530 h 5550679"/>
              <a:gd name="connsiteX130" fmla="*/ 5377146 w 11534471"/>
              <a:gd name="connsiteY130" fmla="*/ 1847067 h 5550679"/>
              <a:gd name="connsiteX131" fmla="*/ 5370607 w 11534471"/>
              <a:gd name="connsiteY131" fmla="*/ 1904239 h 5550679"/>
              <a:gd name="connsiteX132" fmla="*/ 5416248 w 11534471"/>
              <a:gd name="connsiteY132" fmla="*/ 1904386 h 5550679"/>
              <a:gd name="connsiteX133" fmla="*/ 5434318 w 11534471"/>
              <a:gd name="connsiteY133" fmla="*/ 1885617 h 5550679"/>
              <a:gd name="connsiteX134" fmla="*/ 5520749 w 11534471"/>
              <a:gd name="connsiteY134" fmla="*/ 1854452 h 5550679"/>
              <a:gd name="connsiteX135" fmla="*/ 5579751 w 11534471"/>
              <a:gd name="connsiteY135" fmla="*/ 1868483 h 5550679"/>
              <a:gd name="connsiteX136" fmla="*/ 5709745 w 11534471"/>
              <a:gd name="connsiteY136" fmla="*/ 1946551 h 5550679"/>
              <a:gd name="connsiteX137" fmla="*/ 5748446 w 11534471"/>
              <a:gd name="connsiteY137" fmla="*/ 1953393 h 5550679"/>
              <a:gd name="connsiteX138" fmla="*/ 5813077 w 11534471"/>
              <a:gd name="connsiteY138" fmla="*/ 1957978 h 5550679"/>
              <a:gd name="connsiteX139" fmla="*/ 5867960 w 11534471"/>
              <a:gd name="connsiteY139" fmla="*/ 2009446 h 5550679"/>
              <a:gd name="connsiteX140" fmla="*/ 5911181 w 11534471"/>
              <a:gd name="connsiteY140" fmla="*/ 2029328 h 5550679"/>
              <a:gd name="connsiteX141" fmla="*/ 5947261 w 11534471"/>
              <a:gd name="connsiteY141" fmla="*/ 2030666 h 5550679"/>
              <a:gd name="connsiteX142" fmla="*/ 5969131 w 11534471"/>
              <a:gd name="connsiteY142" fmla="*/ 2026972 h 5550679"/>
              <a:gd name="connsiteX143" fmla="*/ 5968613 w 11534471"/>
              <a:gd name="connsiteY143" fmla="*/ 2054243 h 5550679"/>
              <a:gd name="connsiteX144" fmla="*/ 5945043 w 11534471"/>
              <a:gd name="connsiteY144" fmla="*/ 2075640 h 5550679"/>
              <a:gd name="connsiteX145" fmla="*/ 5966204 w 11534471"/>
              <a:gd name="connsiteY145" fmla="*/ 2144909 h 5550679"/>
              <a:gd name="connsiteX146" fmla="*/ 5992724 w 11534471"/>
              <a:gd name="connsiteY146" fmla="*/ 2147438 h 5550679"/>
              <a:gd name="connsiteX147" fmla="*/ 6014336 w 11534471"/>
              <a:gd name="connsiteY147" fmla="*/ 2157379 h 5550679"/>
              <a:gd name="connsiteX148" fmla="*/ 6113548 w 11534471"/>
              <a:gd name="connsiteY148" fmla="*/ 2206242 h 5550679"/>
              <a:gd name="connsiteX149" fmla="*/ 6122519 w 11534471"/>
              <a:gd name="connsiteY149" fmla="*/ 2200268 h 5550679"/>
              <a:gd name="connsiteX150" fmla="*/ 6121598 w 11534471"/>
              <a:gd name="connsiteY150" fmla="*/ 2177061 h 5550679"/>
              <a:gd name="connsiteX151" fmla="*/ 6112038 w 11534471"/>
              <a:gd name="connsiteY151" fmla="*/ 2178251 h 5550679"/>
              <a:gd name="connsiteX152" fmla="*/ 6059846 w 11534471"/>
              <a:gd name="connsiteY152" fmla="*/ 2164344 h 5550679"/>
              <a:gd name="connsiteX153" fmla="*/ 6058265 w 11534471"/>
              <a:gd name="connsiteY153" fmla="*/ 2104297 h 5550679"/>
              <a:gd name="connsiteX154" fmla="*/ 6075946 w 11534471"/>
              <a:gd name="connsiteY154" fmla="*/ 2105982 h 5550679"/>
              <a:gd name="connsiteX155" fmla="*/ 6114646 w 11534471"/>
              <a:gd name="connsiteY155" fmla="*/ 2112825 h 5550679"/>
              <a:gd name="connsiteX156" fmla="*/ 6196829 w 11534471"/>
              <a:gd name="connsiteY156" fmla="*/ 2125913 h 5550679"/>
              <a:gd name="connsiteX157" fmla="*/ 6228459 w 11534471"/>
              <a:gd name="connsiteY157" fmla="*/ 2146267 h 5550679"/>
              <a:gd name="connsiteX158" fmla="*/ 6266051 w 11534471"/>
              <a:gd name="connsiteY158" fmla="*/ 2175595 h 5550679"/>
              <a:gd name="connsiteX159" fmla="*/ 6293032 w 11534471"/>
              <a:gd name="connsiteY159" fmla="*/ 2189726 h 5550679"/>
              <a:gd name="connsiteX160" fmla="*/ 6325643 w 11534471"/>
              <a:gd name="connsiteY160" fmla="*/ 2194411 h 5550679"/>
              <a:gd name="connsiteX161" fmla="*/ 6330363 w 11534471"/>
              <a:gd name="connsiteY161" fmla="*/ 2232691 h 5550679"/>
              <a:gd name="connsiteX162" fmla="*/ 6422755 w 11534471"/>
              <a:gd name="connsiteY162" fmla="*/ 2210499 h 5550679"/>
              <a:gd name="connsiteX163" fmla="*/ 6408875 w 11534471"/>
              <a:gd name="connsiteY163" fmla="*/ 2223887 h 5550679"/>
              <a:gd name="connsiteX164" fmla="*/ 6422176 w 11534471"/>
              <a:gd name="connsiteY164" fmla="*/ 2276645 h 5550679"/>
              <a:gd name="connsiteX165" fmla="*/ 6487138 w 11534471"/>
              <a:gd name="connsiteY165" fmla="*/ 2299651 h 5550679"/>
              <a:gd name="connsiteX166" fmla="*/ 6568871 w 11534471"/>
              <a:gd name="connsiteY166" fmla="*/ 2372068 h 5550679"/>
              <a:gd name="connsiteX167" fmla="*/ 6613792 w 11534471"/>
              <a:gd name="connsiteY167" fmla="*/ 2374249 h 5550679"/>
              <a:gd name="connsiteX168" fmla="*/ 6670563 w 11534471"/>
              <a:gd name="connsiteY168" fmla="*/ 2362322 h 5550679"/>
              <a:gd name="connsiteX169" fmla="*/ 6719875 w 11534471"/>
              <a:gd name="connsiteY169" fmla="*/ 2384362 h 5550679"/>
              <a:gd name="connsiteX170" fmla="*/ 6741225 w 11534471"/>
              <a:gd name="connsiteY170" fmla="*/ 2407938 h 5550679"/>
              <a:gd name="connsiteX171" fmla="*/ 6747906 w 11534471"/>
              <a:gd name="connsiteY171" fmla="*/ 2414880 h 5550679"/>
              <a:gd name="connsiteX172" fmla="*/ 6831398 w 11534471"/>
              <a:gd name="connsiteY172" fmla="*/ 2430720 h 5550679"/>
              <a:gd name="connsiteX173" fmla="*/ 6909650 w 11534471"/>
              <a:gd name="connsiteY173" fmla="*/ 2435553 h 5550679"/>
              <a:gd name="connsiteX174" fmla="*/ 6928510 w 11534471"/>
              <a:gd name="connsiteY174" fmla="*/ 2446808 h 5550679"/>
              <a:gd name="connsiteX175" fmla="*/ 6956801 w 11534471"/>
              <a:gd name="connsiteY175" fmla="*/ 2463691 h 5550679"/>
              <a:gd name="connsiteX176" fmla="*/ 7065044 w 11534471"/>
              <a:gd name="connsiteY176" fmla="*/ 2467705 h 5550679"/>
              <a:gd name="connsiteX177" fmla="*/ 7102765 w 11534471"/>
              <a:gd name="connsiteY177" fmla="*/ 2490215 h 5550679"/>
              <a:gd name="connsiteX178" fmla="*/ 7115865 w 11534471"/>
              <a:gd name="connsiteY178" fmla="*/ 2517735 h 5550679"/>
              <a:gd name="connsiteX179" fmla="*/ 7122876 w 11534471"/>
              <a:gd name="connsiteY179" fmla="*/ 2543098 h 5550679"/>
              <a:gd name="connsiteX180" fmla="*/ 7196289 w 11534471"/>
              <a:gd name="connsiteY180" fmla="*/ 2587400 h 5550679"/>
              <a:gd name="connsiteX181" fmla="*/ 7227389 w 11534471"/>
              <a:gd name="connsiteY181" fmla="*/ 2564095 h 5550679"/>
              <a:gd name="connsiteX182" fmla="*/ 7249778 w 11534471"/>
              <a:gd name="connsiteY182" fmla="*/ 2533128 h 5550679"/>
              <a:gd name="connsiteX183" fmla="*/ 7258429 w 11534471"/>
              <a:gd name="connsiteY183" fmla="*/ 2579663 h 5550679"/>
              <a:gd name="connsiteX184" fmla="*/ 7285811 w 11534471"/>
              <a:gd name="connsiteY184" fmla="*/ 2644272 h 5550679"/>
              <a:gd name="connsiteX185" fmla="*/ 7358102 w 11534471"/>
              <a:gd name="connsiteY185" fmla="*/ 2640129 h 5550679"/>
              <a:gd name="connsiteX186" fmla="*/ 7393464 w 11534471"/>
              <a:gd name="connsiteY186" fmla="*/ 2643501 h 5550679"/>
              <a:gd name="connsiteX187" fmla="*/ 7437015 w 11534471"/>
              <a:gd name="connsiteY187" fmla="*/ 2681804 h 5550679"/>
              <a:gd name="connsiteX188" fmla="*/ 7453846 w 11534471"/>
              <a:gd name="connsiteY188" fmla="*/ 2692340 h 5550679"/>
              <a:gd name="connsiteX189" fmla="*/ 7498637 w 11534471"/>
              <a:gd name="connsiteY189" fmla="*/ 2701339 h 5550679"/>
              <a:gd name="connsiteX190" fmla="*/ 7477357 w 11534471"/>
              <a:gd name="connsiteY190" fmla="*/ 2709819 h 5550679"/>
              <a:gd name="connsiteX191" fmla="*/ 7469307 w 11534471"/>
              <a:gd name="connsiteY191" fmla="*/ 2739000 h 5550679"/>
              <a:gd name="connsiteX192" fmla="*/ 7495108 w 11534471"/>
              <a:gd name="connsiteY192" fmla="*/ 2743560 h 5550679"/>
              <a:gd name="connsiteX193" fmla="*/ 7576039 w 11534471"/>
              <a:gd name="connsiteY193" fmla="*/ 2715023 h 5550679"/>
              <a:gd name="connsiteX194" fmla="*/ 7628950 w 11534471"/>
              <a:gd name="connsiteY194" fmla="*/ 2726896 h 5550679"/>
              <a:gd name="connsiteX195" fmla="*/ 7682321 w 11534471"/>
              <a:gd name="connsiteY195" fmla="*/ 2750373 h 5550679"/>
              <a:gd name="connsiteX196" fmla="*/ 7737593 w 11534471"/>
              <a:gd name="connsiteY196" fmla="*/ 2781388 h 5550679"/>
              <a:gd name="connsiteX197" fmla="*/ 7781665 w 11534471"/>
              <a:gd name="connsiteY197" fmla="*/ 2792419 h 5550679"/>
              <a:gd name="connsiteX198" fmla="*/ 7831696 w 11534471"/>
              <a:gd name="connsiteY198" fmla="*/ 2812426 h 5550679"/>
              <a:gd name="connsiteX199" fmla="*/ 7840867 w 11534471"/>
              <a:gd name="connsiteY199" fmla="*/ 2831690 h 5550679"/>
              <a:gd name="connsiteX200" fmla="*/ 7891228 w 11534471"/>
              <a:gd name="connsiteY200" fmla="*/ 2870116 h 5550679"/>
              <a:gd name="connsiteX201" fmla="*/ 7932479 w 11534471"/>
              <a:gd name="connsiteY201" fmla="*/ 2850406 h 5550679"/>
              <a:gd name="connsiteX202" fmla="*/ 7988530 w 11534471"/>
              <a:gd name="connsiteY202" fmla="*/ 2840511 h 5550679"/>
              <a:gd name="connsiteX203" fmla="*/ 8069992 w 11534471"/>
              <a:gd name="connsiteY203" fmla="*/ 2855633 h 5550679"/>
              <a:gd name="connsiteX204" fmla="*/ 8091732 w 11534471"/>
              <a:gd name="connsiteY204" fmla="*/ 2858756 h 5550679"/>
              <a:gd name="connsiteX205" fmla="*/ 8203256 w 11534471"/>
              <a:gd name="connsiteY205" fmla="*/ 2905116 h 5550679"/>
              <a:gd name="connsiteX206" fmla="*/ 8162465 w 11534471"/>
              <a:gd name="connsiteY206" fmla="*/ 2936430 h 5550679"/>
              <a:gd name="connsiteX207" fmla="*/ 8147866 w 11534471"/>
              <a:gd name="connsiteY207" fmla="*/ 2951851 h 5550679"/>
              <a:gd name="connsiteX208" fmla="*/ 8138636 w 11534471"/>
              <a:gd name="connsiteY208" fmla="*/ 2971462 h 5550679"/>
              <a:gd name="connsiteX209" fmla="*/ 8159656 w 11534471"/>
              <a:gd name="connsiteY209" fmla="*/ 2976618 h 5550679"/>
              <a:gd name="connsiteX210" fmla="*/ 8190626 w 11534471"/>
              <a:gd name="connsiteY210" fmla="*/ 2960131 h 5550679"/>
              <a:gd name="connsiteX211" fmla="*/ 8205427 w 11534471"/>
              <a:gd name="connsiteY211" fmla="*/ 2969947 h 5550679"/>
              <a:gd name="connsiteX212" fmla="*/ 8209687 w 11534471"/>
              <a:gd name="connsiteY212" fmla="*/ 2996624 h 5550679"/>
              <a:gd name="connsiteX213" fmla="*/ 8232231 w 11534471"/>
              <a:gd name="connsiteY213" fmla="*/ 3017943 h 5550679"/>
              <a:gd name="connsiteX214" fmla="*/ 8246135 w 11534471"/>
              <a:gd name="connsiteY214" fmla="*/ 3024121 h 5550679"/>
              <a:gd name="connsiteX215" fmla="*/ 8278762 w 11534471"/>
              <a:gd name="connsiteY215" fmla="*/ 3021346 h 5550679"/>
              <a:gd name="connsiteX216" fmla="*/ 8370669 w 11534471"/>
              <a:gd name="connsiteY216" fmla="*/ 2959104 h 5550679"/>
              <a:gd name="connsiteX217" fmla="*/ 8418915 w 11534471"/>
              <a:gd name="connsiteY217" fmla="*/ 2930542 h 5550679"/>
              <a:gd name="connsiteX218" fmla="*/ 8444969 w 11534471"/>
              <a:gd name="connsiteY218" fmla="*/ 2928491 h 5550679"/>
              <a:gd name="connsiteX219" fmla="*/ 8494473 w 11534471"/>
              <a:gd name="connsiteY219" fmla="*/ 2908660 h 5550679"/>
              <a:gd name="connsiteX220" fmla="*/ 8516891 w 11534471"/>
              <a:gd name="connsiteY220" fmla="*/ 2909875 h 5550679"/>
              <a:gd name="connsiteX221" fmla="*/ 8542665 w 11534471"/>
              <a:gd name="connsiteY221" fmla="*/ 2913004 h 5550679"/>
              <a:gd name="connsiteX222" fmla="*/ 8571099 w 11534471"/>
              <a:gd name="connsiteY222" fmla="*/ 2898957 h 5550679"/>
              <a:gd name="connsiteX223" fmla="*/ 8574829 w 11534471"/>
              <a:gd name="connsiteY223" fmla="*/ 2893964 h 5550679"/>
              <a:gd name="connsiteX224" fmla="*/ 8580619 w 11534471"/>
              <a:gd name="connsiteY224" fmla="*/ 2850977 h 5550679"/>
              <a:gd name="connsiteX225" fmla="*/ 8603693 w 11534471"/>
              <a:gd name="connsiteY225" fmla="*/ 2840103 h 5550679"/>
              <a:gd name="connsiteX226" fmla="*/ 8611379 w 11534471"/>
              <a:gd name="connsiteY226" fmla="*/ 2857840 h 5550679"/>
              <a:gd name="connsiteX227" fmla="*/ 8606338 w 11534471"/>
              <a:gd name="connsiteY227" fmla="*/ 2887012 h 5550679"/>
              <a:gd name="connsiteX228" fmla="*/ 8640188 w 11534471"/>
              <a:gd name="connsiteY228" fmla="*/ 2836886 h 5550679"/>
              <a:gd name="connsiteX229" fmla="*/ 8683730 w 11534471"/>
              <a:gd name="connsiteY229" fmla="*/ 2799410 h 5550679"/>
              <a:gd name="connsiteX230" fmla="*/ 8695333 w 11534471"/>
              <a:gd name="connsiteY230" fmla="*/ 2808699 h 5550679"/>
              <a:gd name="connsiteX231" fmla="*/ 8681762 w 11534471"/>
              <a:gd name="connsiteY231" fmla="*/ 2835677 h 5550679"/>
              <a:gd name="connsiteX232" fmla="*/ 8664463 w 11534471"/>
              <a:gd name="connsiteY232" fmla="*/ 2867647 h 5550679"/>
              <a:gd name="connsiteX233" fmla="*/ 8716011 w 11534471"/>
              <a:gd name="connsiteY233" fmla="*/ 2873907 h 5550679"/>
              <a:gd name="connsiteX234" fmla="*/ 8678111 w 11534471"/>
              <a:gd name="connsiteY234" fmla="*/ 2903029 h 5550679"/>
              <a:gd name="connsiteX235" fmla="*/ 8654701 w 11534471"/>
              <a:gd name="connsiteY235" fmla="*/ 2951989 h 5550679"/>
              <a:gd name="connsiteX236" fmla="*/ 8664767 w 11534471"/>
              <a:gd name="connsiteY236" fmla="*/ 2957732 h 5550679"/>
              <a:gd name="connsiteX237" fmla="*/ 8686584 w 11534471"/>
              <a:gd name="connsiteY237" fmla="*/ 2938130 h 5550679"/>
              <a:gd name="connsiteX238" fmla="*/ 8732864 w 11534471"/>
              <a:gd name="connsiteY238" fmla="*/ 2945835 h 5550679"/>
              <a:gd name="connsiteX239" fmla="*/ 8736313 w 11534471"/>
              <a:gd name="connsiteY239" fmla="*/ 2946022 h 5550679"/>
              <a:gd name="connsiteX240" fmla="*/ 8805815 w 11534471"/>
              <a:gd name="connsiteY240" fmla="*/ 2908221 h 5550679"/>
              <a:gd name="connsiteX241" fmla="*/ 8913069 w 11534471"/>
              <a:gd name="connsiteY241" fmla="*/ 2875932 h 5550679"/>
              <a:gd name="connsiteX242" fmla="*/ 8897494 w 11534471"/>
              <a:gd name="connsiteY242" fmla="*/ 2907997 h 5550679"/>
              <a:gd name="connsiteX243" fmla="*/ 8911797 w 11534471"/>
              <a:gd name="connsiteY243" fmla="*/ 2931290 h 5550679"/>
              <a:gd name="connsiteX244" fmla="*/ 8981003 w 11534471"/>
              <a:gd name="connsiteY244" fmla="*/ 2962755 h 5550679"/>
              <a:gd name="connsiteX245" fmla="*/ 8996749 w 11534471"/>
              <a:gd name="connsiteY245" fmla="*/ 2991322 h 5550679"/>
              <a:gd name="connsiteX246" fmla="*/ 9024379 w 11534471"/>
              <a:gd name="connsiteY246" fmla="*/ 3023998 h 5550679"/>
              <a:gd name="connsiteX247" fmla="*/ 9050433 w 11534471"/>
              <a:gd name="connsiteY247" fmla="*/ 3021947 h 5550679"/>
              <a:gd name="connsiteX248" fmla="*/ 9078533 w 11534471"/>
              <a:gd name="connsiteY248" fmla="*/ 3045987 h 5550679"/>
              <a:gd name="connsiteX249" fmla="*/ 9082021 w 11534471"/>
              <a:gd name="connsiteY249" fmla="*/ 3077353 h 5550679"/>
              <a:gd name="connsiteX250" fmla="*/ 9060990 w 11534471"/>
              <a:gd name="connsiteY250" fmla="*/ 3114318 h 5550679"/>
              <a:gd name="connsiteX251" fmla="*/ 9029107 w 11534471"/>
              <a:gd name="connsiteY251" fmla="*/ 3128178 h 5550679"/>
              <a:gd name="connsiteX252" fmla="*/ 9011730 w 11534471"/>
              <a:gd name="connsiteY252" fmla="*/ 3097790 h 5550679"/>
              <a:gd name="connsiteX253" fmla="*/ 8989499 w 11534471"/>
              <a:gd name="connsiteY253" fmla="*/ 3093121 h 5550679"/>
              <a:gd name="connsiteX254" fmla="*/ 8962641 w 11534471"/>
              <a:gd name="connsiteY254" fmla="*/ 3141894 h 5550679"/>
              <a:gd name="connsiteX255" fmla="*/ 8962456 w 11534471"/>
              <a:gd name="connsiteY255" fmla="*/ 3145295 h 5550679"/>
              <a:gd name="connsiteX256" fmla="*/ 8963016 w 11534471"/>
              <a:gd name="connsiteY256" fmla="*/ 3146724 h 5550679"/>
              <a:gd name="connsiteX257" fmla="*/ 8973927 w 11534471"/>
              <a:gd name="connsiteY257" fmla="*/ 3165240 h 5550679"/>
              <a:gd name="connsiteX258" fmla="*/ 9014878 w 11534471"/>
              <a:gd name="connsiteY258" fmla="*/ 3155336 h 5550679"/>
              <a:gd name="connsiteX259" fmla="*/ 9063409 w 11534471"/>
              <a:gd name="connsiteY259" fmla="*/ 3133502 h 5550679"/>
              <a:gd name="connsiteX260" fmla="*/ 9119623 w 11534471"/>
              <a:gd name="connsiteY260" fmla="*/ 3117497 h 5550679"/>
              <a:gd name="connsiteX261" fmla="*/ 9148432 w 11534471"/>
              <a:gd name="connsiteY261" fmla="*/ 3096543 h 5550679"/>
              <a:gd name="connsiteX262" fmla="*/ 9164327 w 11534471"/>
              <a:gd name="connsiteY262" fmla="*/ 3090476 h 5550679"/>
              <a:gd name="connsiteX263" fmla="*/ 9195462 w 11534471"/>
              <a:gd name="connsiteY263" fmla="*/ 3090433 h 5550679"/>
              <a:gd name="connsiteX264" fmla="*/ 9261476 w 11534471"/>
              <a:gd name="connsiteY264" fmla="*/ 3021266 h 5550679"/>
              <a:gd name="connsiteX265" fmla="*/ 9265112 w 11534471"/>
              <a:gd name="connsiteY265" fmla="*/ 3017999 h 5550679"/>
              <a:gd name="connsiteX266" fmla="*/ 9280820 w 11534471"/>
              <a:gd name="connsiteY266" fmla="*/ 3015387 h 5550679"/>
              <a:gd name="connsiteX267" fmla="*/ 9288693 w 11534471"/>
              <a:gd name="connsiteY267" fmla="*/ 3029670 h 5550679"/>
              <a:gd name="connsiteX268" fmla="*/ 9279040 w 11534471"/>
              <a:gd name="connsiteY268" fmla="*/ 3048200 h 5550679"/>
              <a:gd name="connsiteX269" fmla="*/ 9244028 w 11534471"/>
              <a:gd name="connsiteY269" fmla="*/ 3087870 h 5550679"/>
              <a:gd name="connsiteX270" fmla="*/ 9242116 w 11534471"/>
              <a:gd name="connsiteY270" fmla="*/ 3091230 h 5550679"/>
              <a:gd name="connsiteX271" fmla="*/ 9238573 w 11534471"/>
              <a:gd name="connsiteY271" fmla="*/ 3092771 h 5550679"/>
              <a:gd name="connsiteX272" fmla="*/ 9243747 w 11534471"/>
              <a:gd name="connsiteY272" fmla="*/ 3093051 h 5550679"/>
              <a:gd name="connsiteX273" fmla="*/ 9247289 w 11534471"/>
              <a:gd name="connsiteY273" fmla="*/ 3091511 h 5550679"/>
              <a:gd name="connsiteX274" fmla="*/ 9296699 w 11534471"/>
              <a:gd name="connsiteY274" fmla="*/ 3073406 h 5550679"/>
              <a:gd name="connsiteX275" fmla="*/ 9350119 w 11534471"/>
              <a:gd name="connsiteY275" fmla="*/ 3045126 h 5550679"/>
              <a:gd name="connsiteX276" fmla="*/ 9377710 w 11534471"/>
              <a:gd name="connsiteY276" fmla="*/ 3046622 h 5550679"/>
              <a:gd name="connsiteX277" fmla="*/ 9372669 w 11534471"/>
              <a:gd name="connsiteY277" fmla="*/ 3075794 h 5550679"/>
              <a:gd name="connsiteX278" fmla="*/ 9335652 w 11534471"/>
              <a:gd name="connsiteY278" fmla="*/ 3120552 h 5550679"/>
              <a:gd name="connsiteX279" fmla="*/ 9317884 w 11534471"/>
              <a:gd name="connsiteY279" fmla="*/ 3161158 h 5550679"/>
              <a:gd name="connsiteX280" fmla="*/ 9341613 w 11534471"/>
              <a:gd name="connsiteY280" fmla="*/ 3138196 h 5550679"/>
              <a:gd name="connsiteX281" fmla="*/ 9395407 w 11534471"/>
              <a:gd name="connsiteY281" fmla="*/ 3103007 h 5550679"/>
              <a:gd name="connsiteX282" fmla="*/ 9461593 w 11534471"/>
              <a:gd name="connsiteY282" fmla="*/ 3094472 h 5550679"/>
              <a:gd name="connsiteX283" fmla="*/ 9519008 w 11534471"/>
              <a:gd name="connsiteY283" fmla="*/ 3120102 h 5550679"/>
              <a:gd name="connsiteX284" fmla="*/ 9550049 w 11534471"/>
              <a:gd name="connsiteY284" fmla="*/ 3121785 h 5550679"/>
              <a:gd name="connsiteX285" fmla="*/ 9577321 w 11534471"/>
              <a:gd name="connsiteY285" fmla="*/ 3097284 h 5550679"/>
              <a:gd name="connsiteX286" fmla="*/ 9606711 w 11534471"/>
              <a:gd name="connsiteY286" fmla="*/ 3149323 h 5550679"/>
              <a:gd name="connsiteX287" fmla="*/ 9624601 w 11534471"/>
              <a:gd name="connsiteY287" fmla="*/ 3173380 h 5550679"/>
              <a:gd name="connsiteX288" fmla="*/ 9651430 w 11534471"/>
              <a:gd name="connsiteY288" fmla="*/ 3164012 h 5550679"/>
              <a:gd name="connsiteX289" fmla="*/ 9667080 w 11534471"/>
              <a:gd name="connsiteY289" fmla="*/ 3164979 h 5550679"/>
              <a:gd name="connsiteX290" fmla="*/ 9667410 w 11534471"/>
              <a:gd name="connsiteY290" fmla="*/ 3183399 h 5550679"/>
              <a:gd name="connsiteX291" fmla="*/ 9649123 w 11534471"/>
              <a:gd name="connsiteY291" fmla="*/ 3212653 h 5550679"/>
              <a:gd name="connsiteX292" fmla="*/ 9666102 w 11534471"/>
              <a:gd name="connsiteY292" fmla="*/ 3252334 h 5550679"/>
              <a:gd name="connsiteX293" fmla="*/ 9679863 w 11534471"/>
              <a:gd name="connsiteY293" fmla="*/ 3245009 h 5550679"/>
              <a:gd name="connsiteX294" fmla="*/ 9709723 w 11534471"/>
              <a:gd name="connsiteY294" fmla="*/ 3251007 h 5550679"/>
              <a:gd name="connsiteX295" fmla="*/ 9720464 w 11534471"/>
              <a:gd name="connsiteY295" fmla="*/ 3259387 h 5550679"/>
              <a:gd name="connsiteX296" fmla="*/ 9755105 w 11534471"/>
              <a:gd name="connsiteY296" fmla="*/ 3264791 h 5550679"/>
              <a:gd name="connsiteX297" fmla="*/ 9814755 w 11534471"/>
              <a:gd name="connsiteY297" fmla="*/ 3244732 h 5550679"/>
              <a:gd name="connsiteX298" fmla="*/ 9879906 w 11534471"/>
              <a:gd name="connsiteY298" fmla="*/ 3222046 h 5550679"/>
              <a:gd name="connsiteX299" fmla="*/ 9905578 w 11534471"/>
              <a:gd name="connsiteY299" fmla="*/ 3233426 h 5550679"/>
              <a:gd name="connsiteX300" fmla="*/ 10086040 w 11534471"/>
              <a:gd name="connsiteY300" fmla="*/ 3201240 h 5550679"/>
              <a:gd name="connsiteX301" fmla="*/ 10153810 w 11534471"/>
              <a:gd name="connsiteY301" fmla="*/ 3184057 h 5550679"/>
              <a:gd name="connsiteX302" fmla="*/ 10185701 w 11534471"/>
              <a:gd name="connsiteY302" fmla="*/ 3190775 h 5550679"/>
              <a:gd name="connsiteX303" fmla="*/ 10251903 w 11534471"/>
              <a:gd name="connsiteY303" fmla="*/ 3184475 h 5550679"/>
              <a:gd name="connsiteX304" fmla="*/ 10278295 w 11534471"/>
              <a:gd name="connsiteY304" fmla="*/ 3193822 h 5550679"/>
              <a:gd name="connsiteX305" fmla="*/ 10308025 w 11534471"/>
              <a:gd name="connsiteY305" fmla="*/ 3206640 h 5550679"/>
              <a:gd name="connsiteX306" fmla="*/ 10346986 w 11534471"/>
              <a:gd name="connsiteY306" fmla="*/ 3199844 h 5550679"/>
              <a:gd name="connsiteX307" fmla="*/ 10353205 w 11534471"/>
              <a:gd name="connsiteY307" fmla="*/ 3195183 h 5550679"/>
              <a:gd name="connsiteX308" fmla="*/ 10375266 w 11534471"/>
              <a:gd name="connsiteY308" fmla="*/ 3145796 h 5550679"/>
              <a:gd name="connsiteX309" fmla="*/ 10406695 w 11534471"/>
              <a:gd name="connsiteY309" fmla="*/ 3140912 h 5550679"/>
              <a:gd name="connsiteX310" fmla="*/ 10409646 w 11534471"/>
              <a:gd name="connsiteY310" fmla="*/ 3164837 h 5550679"/>
              <a:gd name="connsiteX311" fmla="*/ 10393347 w 11534471"/>
              <a:gd name="connsiteY311" fmla="*/ 3197959 h 5550679"/>
              <a:gd name="connsiteX312" fmla="*/ 10451487 w 11534471"/>
              <a:gd name="connsiteY312" fmla="*/ 3149911 h 5550679"/>
              <a:gd name="connsiteX313" fmla="*/ 10516767 w 11534471"/>
              <a:gd name="connsiteY313" fmla="*/ 3120406 h 5550679"/>
              <a:gd name="connsiteX314" fmla="*/ 10527379 w 11534471"/>
              <a:gd name="connsiteY314" fmla="*/ 3135603 h 5550679"/>
              <a:gd name="connsiteX315" fmla="*/ 10501648 w 11534471"/>
              <a:gd name="connsiteY315" fmla="*/ 3163099 h 5550679"/>
              <a:gd name="connsiteX316" fmla="*/ 10469697 w 11534471"/>
              <a:gd name="connsiteY316" fmla="*/ 3195255 h 5550679"/>
              <a:gd name="connsiteX317" fmla="*/ 10529159 w 11534471"/>
              <a:gd name="connsiteY317" fmla="*/ 3220890 h 5550679"/>
              <a:gd name="connsiteX318" fmla="*/ 10473570 w 11534471"/>
              <a:gd name="connsiteY318" fmla="*/ 3242386 h 5550679"/>
              <a:gd name="connsiteX319" fmla="*/ 10428328 w 11534471"/>
              <a:gd name="connsiteY319" fmla="*/ 3292715 h 5550679"/>
              <a:gd name="connsiteX320" fmla="*/ 10438349 w 11534471"/>
              <a:gd name="connsiteY320" fmla="*/ 3303128 h 5550679"/>
              <a:gd name="connsiteX321" fmla="*/ 10471349 w 11534471"/>
              <a:gd name="connsiteY321" fmla="*/ 3287360 h 5550679"/>
              <a:gd name="connsiteX322" fmla="*/ 10524001 w 11534471"/>
              <a:gd name="connsiteY322" fmla="*/ 3312869 h 5550679"/>
              <a:gd name="connsiteX323" fmla="*/ 10528061 w 11534471"/>
              <a:gd name="connsiteY323" fmla="*/ 3314308 h 5550679"/>
              <a:gd name="connsiteX324" fmla="*/ 10624514 w 11534471"/>
              <a:gd name="connsiteY324" fmla="*/ 3293554 h 5550679"/>
              <a:gd name="connsiteX325" fmla="*/ 10764187 w 11534471"/>
              <a:gd name="connsiteY325" fmla="*/ 3292683 h 5550679"/>
              <a:gd name="connsiteX326" fmla="*/ 10734267 w 11534471"/>
              <a:gd name="connsiteY326" fmla="*/ 3325558 h 5550679"/>
              <a:gd name="connsiteX327" fmla="*/ 10743176 w 11534471"/>
              <a:gd name="connsiteY327" fmla="*/ 3358458 h 5550679"/>
              <a:gd name="connsiteX328" fmla="*/ 10814889 w 11534471"/>
              <a:gd name="connsiteY328" fmla="*/ 3420462 h 5550679"/>
              <a:gd name="connsiteX329" fmla="*/ 10823671 w 11534471"/>
              <a:gd name="connsiteY329" fmla="*/ 3460180 h 5550679"/>
              <a:gd name="connsiteX330" fmla="*/ 10845222 w 11534471"/>
              <a:gd name="connsiteY330" fmla="*/ 3508995 h 5550679"/>
              <a:gd name="connsiteX331" fmla="*/ 10877113 w 11534471"/>
              <a:gd name="connsiteY331" fmla="*/ 3515713 h 5550679"/>
              <a:gd name="connsiteX332" fmla="*/ 10902264 w 11534471"/>
              <a:gd name="connsiteY332" fmla="*/ 3554365 h 5550679"/>
              <a:gd name="connsiteX333" fmla="*/ 10895395 w 11534471"/>
              <a:gd name="connsiteY333" fmla="*/ 3593115 h 5550679"/>
              <a:gd name="connsiteX334" fmla="*/ 10857224 w 11534471"/>
              <a:gd name="connsiteY334" fmla="*/ 3629933 h 5550679"/>
              <a:gd name="connsiteX335" fmla="*/ 10814204 w 11534471"/>
              <a:gd name="connsiteY335" fmla="*/ 3635289 h 5550679"/>
              <a:gd name="connsiteX336" fmla="*/ 10804113 w 11534471"/>
              <a:gd name="connsiteY336" fmla="*/ 3592819 h 5550679"/>
              <a:gd name="connsiteX337" fmla="*/ 10779161 w 11534471"/>
              <a:gd name="connsiteY337" fmla="*/ 3579408 h 5550679"/>
              <a:gd name="connsiteX338" fmla="*/ 10729863 w 11534471"/>
              <a:gd name="connsiteY338" fmla="*/ 3628300 h 5550679"/>
              <a:gd name="connsiteX339" fmla="*/ 10719783 w 11534471"/>
              <a:gd name="connsiteY339" fmla="*/ 3656762 h 5550679"/>
              <a:gd name="connsiteX340" fmla="*/ 10717033 w 11534471"/>
              <a:gd name="connsiteY340" fmla="*/ 3658076 h 5550679"/>
              <a:gd name="connsiteX341" fmla="*/ 10721092 w 11534471"/>
              <a:gd name="connsiteY341" fmla="*/ 3659514 h 5550679"/>
              <a:gd name="connsiteX342" fmla="*/ 10853365 w 11534471"/>
              <a:gd name="connsiteY342" fmla="*/ 3653734 h 5550679"/>
              <a:gd name="connsiteX343" fmla="*/ 10926247 w 11534471"/>
              <a:gd name="connsiteY343" fmla="*/ 3654377 h 5550679"/>
              <a:gd name="connsiteX344" fmla="*/ 10968086 w 11534471"/>
              <a:gd name="connsiteY344" fmla="*/ 3639450 h 5550679"/>
              <a:gd name="connsiteX345" fmla="*/ 10989237 w 11534471"/>
              <a:gd name="connsiteY345" fmla="*/ 3637788 h 5550679"/>
              <a:gd name="connsiteX346" fmla="*/ 11026497 w 11534471"/>
              <a:gd name="connsiteY346" fmla="*/ 3648696 h 5550679"/>
              <a:gd name="connsiteX347" fmla="*/ 11129820 w 11534471"/>
              <a:gd name="connsiteY347" fmla="*/ 3589192 h 5550679"/>
              <a:gd name="connsiteX348" fmla="*/ 11135319 w 11534471"/>
              <a:gd name="connsiteY348" fmla="*/ 3586563 h 5550679"/>
              <a:gd name="connsiteX349" fmla="*/ 11155030 w 11534471"/>
              <a:gd name="connsiteY349" fmla="*/ 3588968 h 5550679"/>
              <a:gd name="connsiteX350" fmla="*/ 11159420 w 11534471"/>
              <a:gd name="connsiteY350" fmla="*/ 3608827 h 5550679"/>
              <a:gd name="connsiteX351" fmla="*/ 11141351 w 11534471"/>
              <a:gd name="connsiteY351" fmla="*/ 3627595 h 5550679"/>
              <a:gd name="connsiteX352" fmla="*/ 11085499 w 11534471"/>
              <a:gd name="connsiteY352" fmla="*/ 3662727 h 5550679"/>
              <a:gd name="connsiteX353" fmla="*/ 11082031 w 11534471"/>
              <a:gd name="connsiteY353" fmla="*/ 3666074 h 5550679"/>
              <a:gd name="connsiteX354" fmla="*/ 11077250 w 11534471"/>
              <a:gd name="connsiteY354" fmla="*/ 3666669 h 5550679"/>
              <a:gd name="connsiteX355" fmla="*/ 11083340 w 11534471"/>
              <a:gd name="connsiteY355" fmla="*/ 3668826 h 5550679"/>
              <a:gd name="connsiteX356" fmla="*/ 11088119 w 11534471"/>
              <a:gd name="connsiteY356" fmla="*/ 3668231 h 5550679"/>
              <a:gd name="connsiteX357" fmla="*/ 11153601 w 11534471"/>
              <a:gd name="connsiteY357" fmla="*/ 3663966 h 5550679"/>
              <a:gd name="connsiteX358" fmla="*/ 11227462 w 11534471"/>
              <a:gd name="connsiteY358" fmla="*/ 3648939 h 5550679"/>
              <a:gd name="connsiteX359" fmla="*/ 11259944 w 11534471"/>
              <a:gd name="connsiteY359" fmla="*/ 3660443 h 5550679"/>
              <a:gd name="connsiteX360" fmla="*/ 11243644 w 11534471"/>
              <a:gd name="connsiteY360" fmla="*/ 3693566 h 5550679"/>
              <a:gd name="connsiteX361" fmla="*/ 11183604 w 11534471"/>
              <a:gd name="connsiteY361" fmla="*/ 3734078 h 5550679"/>
              <a:gd name="connsiteX362" fmla="*/ 11148054 w 11534471"/>
              <a:gd name="connsiteY362" fmla="*/ 3776399 h 5550679"/>
              <a:gd name="connsiteX363" fmla="*/ 11184524 w 11534471"/>
              <a:gd name="connsiteY363" fmla="*/ 3757284 h 5550679"/>
              <a:gd name="connsiteX364" fmla="*/ 11261264 w 11534471"/>
              <a:gd name="connsiteY364" fmla="*/ 3734125 h 5550679"/>
              <a:gd name="connsiteX365" fmla="*/ 11343448 w 11534471"/>
              <a:gd name="connsiteY365" fmla="*/ 3747214 h 5550679"/>
              <a:gd name="connsiteX366" fmla="*/ 11403109 w 11534471"/>
              <a:gd name="connsiteY366" fmla="*/ 3798086 h 5550679"/>
              <a:gd name="connsiteX367" fmla="*/ 11439651 w 11534471"/>
              <a:gd name="connsiteY367" fmla="*/ 3811027 h 5550679"/>
              <a:gd name="connsiteX368" fmla="*/ 11480901 w 11534471"/>
              <a:gd name="connsiteY368" fmla="*/ 3791317 h 5550679"/>
              <a:gd name="connsiteX369" fmla="*/ 11523815 w 11534471"/>
              <a:gd name="connsiteY369" fmla="*/ 3934641 h 5550679"/>
              <a:gd name="connsiteX370" fmla="*/ 11492407 w 11534471"/>
              <a:gd name="connsiteY370" fmla="*/ 4081388 h 5550679"/>
              <a:gd name="connsiteX371" fmla="*/ 11418227 w 11534471"/>
              <a:gd name="connsiteY371" fmla="*/ 4148925 h 5550679"/>
              <a:gd name="connsiteX372" fmla="*/ 11351765 w 11534471"/>
              <a:gd name="connsiteY372" fmla="*/ 4168859 h 5550679"/>
              <a:gd name="connsiteX373" fmla="*/ 11358504 w 11534471"/>
              <a:gd name="connsiteY373" fmla="*/ 4136926 h 5550679"/>
              <a:gd name="connsiteX374" fmla="*/ 11280654 w 11534471"/>
              <a:gd name="connsiteY374" fmla="*/ 4182572 h 5550679"/>
              <a:gd name="connsiteX375" fmla="*/ 11229843 w 11534471"/>
              <a:gd name="connsiteY375" fmla="*/ 4203472 h 5550679"/>
              <a:gd name="connsiteX376" fmla="*/ 11162461 w 11534471"/>
              <a:gd name="connsiteY376" fmla="*/ 4200202 h 5550679"/>
              <a:gd name="connsiteX377" fmla="*/ 11101431 w 11534471"/>
              <a:gd name="connsiteY377" fmla="*/ 4185452 h 5550679"/>
              <a:gd name="connsiteX378" fmla="*/ 11035820 w 11534471"/>
              <a:gd name="connsiteY378" fmla="*/ 4196536 h 5550679"/>
              <a:gd name="connsiteX379" fmla="*/ 10982719 w 11534471"/>
              <a:gd name="connsiteY379" fmla="*/ 4230354 h 5550679"/>
              <a:gd name="connsiteX380" fmla="*/ 10947228 w 11534471"/>
              <a:gd name="connsiteY380" fmla="*/ 4233801 h 5550679"/>
              <a:gd name="connsiteX381" fmla="*/ 10757524 w 11534471"/>
              <a:gd name="connsiteY381" fmla="*/ 4214666 h 5550679"/>
              <a:gd name="connsiteX382" fmla="*/ 10705333 w 11534471"/>
              <a:gd name="connsiteY382" fmla="*/ 4200758 h 5550679"/>
              <a:gd name="connsiteX383" fmla="*/ 10601222 w 11534471"/>
              <a:gd name="connsiteY383" fmla="*/ 4230239 h 5550679"/>
              <a:gd name="connsiteX384" fmla="*/ 10551460 w 11534471"/>
              <a:gd name="connsiteY384" fmla="*/ 4267529 h 5550679"/>
              <a:gd name="connsiteX385" fmla="*/ 10490771 w 11534471"/>
              <a:gd name="connsiteY385" fmla="*/ 4342131 h 5550679"/>
              <a:gd name="connsiteX386" fmla="*/ 10497320 w 11534471"/>
              <a:gd name="connsiteY386" fmla="*/ 4355891 h 5550679"/>
              <a:gd name="connsiteX387" fmla="*/ 10512381 w 11534471"/>
              <a:gd name="connsiteY387" fmla="*/ 4352072 h 5550679"/>
              <a:gd name="connsiteX388" fmla="*/ 10520171 w 11534471"/>
              <a:gd name="connsiteY388" fmla="*/ 4336527 h 5550679"/>
              <a:gd name="connsiteX389" fmla="*/ 10571831 w 11534471"/>
              <a:gd name="connsiteY389" fmla="*/ 4306774 h 5550679"/>
              <a:gd name="connsiteX390" fmla="*/ 10652185 w 11534471"/>
              <a:gd name="connsiteY390" fmla="*/ 4344383 h 5550679"/>
              <a:gd name="connsiteX391" fmla="*/ 10606484 w 11534471"/>
              <a:gd name="connsiteY391" fmla="*/ 4383110 h 5550679"/>
              <a:gd name="connsiteX392" fmla="*/ 10600004 w 11534471"/>
              <a:gd name="connsiteY392" fmla="*/ 4401407 h 5550679"/>
              <a:gd name="connsiteX393" fmla="*/ 10620434 w 11534471"/>
              <a:gd name="connsiteY393" fmla="*/ 4401778 h 5550679"/>
              <a:gd name="connsiteX394" fmla="*/ 10649964 w 11534471"/>
              <a:gd name="connsiteY394" fmla="*/ 4389356 h 5550679"/>
              <a:gd name="connsiteX395" fmla="*/ 10673347 w 11534471"/>
              <a:gd name="connsiteY395" fmla="*/ 4413653 h 5550679"/>
              <a:gd name="connsiteX396" fmla="*/ 10697778 w 11534471"/>
              <a:gd name="connsiteY396" fmla="*/ 4454336 h 5550679"/>
              <a:gd name="connsiteX397" fmla="*/ 10708848 w 11534471"/>
              <a:gd name="connsiteY397" fmla="*/ 4481137 h 5550679"/>
              <a:gd name="connsiteX398" fmla="*/ 10697719 w 11534471"/>
              <a:gd name="connsiteY398" fmla="*/ 4493211 h 5550679"/>
              <a:gd name="connsiteX399" fmla="*/ 10704598 w 11534471"/>
              <a:gd name="connsiteY399" fmla="*/ 4525392 h 5550679"/>
              <a:gd name="connsiteX400" fmla="*/ 10795893 w 11534471"/>
              <a:gd name="connsiteY400" fmla="*/ 4596619 h 5550679"/>
              <a:gd name="connsiteX401" fmla="*/ 10809713 w 11534471"/>
              <a:gd name="connsiteY401" fmla="*/ 4622105 h 5550679"/>
              <a:gd name="connsiteX402" fmla="*/ 10782873 w 11534471"/>
              <a:gd name="connsiteY402" fmla="*/ 4672087 h 5550679"/>
              <a:gd name="connsiteX403" fmla="*/ 10709142 w 11534471"/>
              <a:gd name="connsiteY403" fmla="*/ 4680295 h 5550679"/>
              <a:gd name="connsiteX404" fmla="*/ 10464768 w 11534471"/>
              <a:gd name="connsiteY404" fmla="*/ 4705862 h 5550679"/>
              <a:gd name="connsiteX405" fmla="*/ 10407276 w 11534471"/>
              <a:gd name="connsiteY405" fmla="*/ 4719822 h 5550679"/>
              <a:gd name="connsiteX406" fmla="*/ 10198003 w 11534471"/>
              <a:gd name="connsiteY406" fmla="*/ 4762396 h 5550679"/>
              <a:gd name="connsiteX407" fmla="*/ 10180192 w 11534471"/>
              <a:gd name="connsiteY407" fmla="*/ 4767528 h 5550679"/>
              <a:gd name="connsiteX408" fmla="*/ 10140324 w 11534471"/>
              <a:gd name="connsiteY408" fmla="*/ 4822048 h 5550679"/>
              <a:gd name="connsiteX409" fmla="*/ 10138364 w 11534471"/>
              <a:gd name="connsiteY409" fmla="*/ 4853385 h 5550679"/>
              <a:gd name="connsiteX410" fmla="*/ 10162135 w 11534471"/>
              <a:gd name="connsiteY410" fmla="*/ 4857228 h 5550679"/>
              <a:gd name="connsiteX411" fmla="*/ 10361718 w 11534471"/>
              <a:gd name="connsiteY411" fmla="*/ 4822662 h 5550679"/>
              <a:gd name="connsiteX412" fmla="*/ 10576893 w 11534471"/>
              <a:gd name="connsiteY412" fmla="*/ 4827938 h 5550679"/>
              <a:gd name="connsiteX413" fmla="*/ 10600533 w 11534471"/>
              <a:gd name="connsiteY413" fmla="*/ 4838598 h 5550679"/>
              <a:gd name="connsiteX414" fmla="*/ 10585083 w 11534471"/>
              <a:gd name="connsiteY414" fmla="*/ 4862870 h 5550679"/>
              <a:gd name="connsiteX415" fmla="*/ 10570613 w 11534471"/>
              <a:gd name="connsiteY415" fmla="*/ 4871473 h 5550679"/>
              <a:gd name="connsiteX416" fmla="*/ 10539383 w 11534471"/>
              <a:gd name="connsiteY416" fmla="*/ 4901597 h 5550679"/>
              <a:gd name="connsiteX417" fmla="*/ 10669637 w 11534471"/>
              <a:gd name="connsiteY417" fmla="*/ 4966029 h 5550679"/>
              <a:gd name="connsiteX418" fmla="*/ 10671998 w 11534471"/>
              <a:gd name="connsiteY418" fmla="*/ 4985169 h 5550679"/>
              <a:gd name="connsiteX419" fmla="*/ 10655108 w 11534471"/>
              <a:gd name="connsiteY419" fmla="*/ 5013507 h 5550679"/>
              <a:gd name="connsiteX420" fmla="*/ 10586628 w 11534471"/>
              <a:gd name="connsiteY420" fmla="*/ 5103655 h 5550679"/>
              <a:gd name="connsiteX421" fmla="*/ 10403556 w 11534471"/>
              <a:gd name="connsiteY421" fmla="*/ 5201267 h 5550679"/>
              <a:gd name="connsiteX422" fmla="*/ 10266905 w 11534471"/>
              <a:gd name="connsiteY422" fmla="*/ 5258120 h 5550679"/>
              <a:gd name="connsiteX423" fmla="*/ 10153363 w 11534471"/>
              <a:gd name="connsiteY423" fmla="*/ 5281973 h 5550679"/>
              <a:gd name="connsiteX424" fmla="*/ 10071970 w 11534471"/>
              <a:gd name="connsiteY424" fmla="*/ 5298909 h 5550679"/>
              <a:gd name="connsiteX425" fmla="*/ 9906367 w 11534471"/>
              <a:gd name="connsiteY425" fmla="*/ 5302036 h 5550679"/>
              <a:gd name="connsiteX426" fmla="*/ 9779335 w 11534471"/>
              <a:gd name="connsiteY426" fmla="*/ 5318824 h 5550679"/>
              <a:gd name="connsiteX427" fmla="*/ 9699914 w 11534471"/>
              <a:gd name="connsiteY427" fmla="*/ 5375353 h 5550679"/>
              <a:gd name="connsiteX428" fmla="*/ 9585003 w 11534471"/>
              <a:gd name="connsiteY428" fmla="*/ 5435329 h 5550679"/>
              <a:gd name="connsiteX429" fmla="*/ 9567454 w 11534471"/>
              <a:gd name="connsiteY429" fmla="*/ 5426826 h 5550679"/>
              <a:gd name="connsiteX430" fmla="*/ 9528222 w 11534471"/>
              <a:gd name="connsiteY430" fmla="*/ 5376324 h 5550679"/>
              <a:gd name="connsiteX431" fmla="*/ 9442439 w 11534471"/>
              <a:gd name="connsiteY431" fmla="*/ 5373400 h 5550679"/>
              <a:gd name="connsiteX432" fmla="*/ 9407020 w 11534471"/>
              <a:gd name="connsiteY432" fmla="*/ 5408904 h 5550679"/>
              <a:gd name="connsiteX433" fmla="*/ 9336888 w 11534471"/>
              <a:gd name="connsiteY433" fmla="*/ 5406947 h 5550679"/>
              <a:gd name="connsiteX434" fmla="*/ 9332108 w 11534471"/>
              <a:gd name="connsiteY434" fmla="*/ 5407542 h 5550679"/>
              <a:gd name="connsiteX435" fmla="*/ 9320258 w 11534471"/>
              <a:gd name="connsiteY435" fmla="*/ 5421650 h 5550679"/>
              <a:gd name="connsiteX436" fmla="*/ 9270426 w 11534471"/>
              <a:gd name="connsiteY436" fmla="*/ 5426883 h 5550679"/>
              <a:gd name="connsiteX437" fmla="*/ 9135262 w 11534471"/>
              <a:gd name="connsiteY437" fmla="*/ 5369863 h 5550679"/>
              <a:gd name="connsiteX438" fmla="*/ 8989180 w 11534471"/>
              <a:gd name="connsiteY438" fmla="*/ 5421088 h 5550679"/>
              <a:gd name="connsiteX439" fmla="*/ 8944200 w 11534471"/>
              <a:gd name="connsiteY439" fmla="*/ 5457782 h 5550679"/>
              <a:gd name="connsiteX440" fmla="*/ 8846828 w 11534471"/>
              <a:gd name="connsiteY440" fmla="*/ 5455330 h 5550679"/>
              <a:gd name="connsiteX441" fmla="*/ 8797257 w 11534471"/>
              <a:gd name="connsiteY441" fmla="*/ 5446926 h 5550679"/>
              <a:gd name="connsiteX442" fmla="*/ 8715866 w 11534471"/>
              <a:gd name="connsiteY442" fmla="*/ 5463861 h 5550679"/>
              <a:gd name="connsiteX443" fmla="*/ 8483413 w 11534471"/>
              <a:gd name="connsiteY443" fmla="*/ 5507378 h 5550679"/>
              <a:gd name="connsiteX444" fmla="*/ 8393440 w 11534471"/>
              <a:gd name="connsiteY444" fmla="*/ 5509835 h 5550679"/>
              <a:gd name="connsiteX445" fmla="*/ 8244669 w 11534471"/>
              <a:gd name="connsiteY445" fmla="*/ 5523500 h 5550679"/>
              <a:gd name="connsiteX446" fmla="*/ 8185997 w 11534471"/>
              <a:gd name="connsiteY446" fmla="*/ 5527889 h 5550679"/>
              <a:gd name="connsiteX447" fmla="*/ 8162816 w 11534471"/>
              <a:gd name="connsiteY447" fmla="*/ 5528832 h 5550679"/>
              <a:gd name="connsiteX448" fmla="*/ 7990143 w 11534471"/>
              <a:gd name="connsiteY448" fmla="*/ 5545472 h 5550679"/>
              <a:gd name="connsiteX449" fmla="*/ 7955172 w 11534471"/>
              <a:gd name="connsiteY449" fmla="*/ 5521647 h 5550679"/>
              <a:gd name="connsiteX450" fmla="*/ 7979462 w 11534471"/>
              <a:gd name="connsiteY450" fmla="*/ 5498217 h 5550679"/>
              <a:gd name="connsiteX451" fmla="*/ 8015542 w 11534471"/>
              <a:gd name="connsiteY451" fmla="*/ 5499556 h 5550679"/>
              <a:gd name="connsiteX452" fmla="*/ 8060463 w 11534471"/>
              <a:gd name="connsiteY452" fmla="*/ 5501736 h 5550679"/>
              <a:gd name="connsiteX453" fmla="*/ 8085343 w 11534471"/>
              <a:gd name="connsiteY453" fmla="*/ 5483091 h 5550679"/>
              <a:gd name="connsiteX454" fmla="*/ 8090383 w 11534471"/>
              <a:gd name="connsiteY454" fmla="*/ 5468860 h 5550679"/>
              <a:gd name="connsiteX455" fmla="*/ 8077613 w 11534471"/>
              <a:gd name="connsiteY455" fmla="*/ 5459762 h 5550679"/>
              <a:gd name="connsiteX456" fmla="*/ 8038452 w 11534471"/>
              <a:gd name="connsiteY456" fmla="*/ 5441318 h 5550679"/>
              <a:gd name="connsiteX457" fmla="*/ 8001191 w 11534471"/>
              <a:gd name="connsiteY457" fmla="*/ 5430409 h 5550679"/>
              <a:gd name="connsiteX458" fmla="*/ 7796426 w 11534471"/>
              <a:gd name="connsiteY458" fmla="*/ 5415093 h 5550679"/>
              <a:gd name="connsiteX459" fmla="*/ 7743127 w 11534471"/>
              <a:gd name="connsiteY459" fmla="*/ 5423673 h 5550679"/>
              <a:gd name="connsiteX460" fmla="*/ 7718045 w 11534471"/>
              <a:gd name="connsiteY460" fmla="*/ 5417078 h 5550679"/>
              <a:gd name="connsiteX461" fmla="*/ 7693944 w 11534471"/>
              <a:gd name="connsiteY461" fmla="*/ 5394815 h 5550679"/>
              <a:gd name="connsiteX462" fmla="*/ 7643854 w 11534471"/>
              <a:gd name="connsiteY462" fmla="*/ 5413684 h 5550679"/>
              <a:gd name="connsiteX463" fmla="*/ 7609673 w 11534471"/>
              <a:gd name="connsiteY463" fmla="*/ 5419882 h 5550679"/>
              <a:gd name="connsiteX464" fmla="*/ 7590682 w 11534471"/>
              <a:gd name="connsiteY464" fmla="*/ 5415445 h 5550679"/>
              <a:gd name="connsiteX465" fmla="*/ 7462859 w 11534471"/>
              <a:gd name="connsiteY465" fmla="*/ 5402209 h 5550679"/>
              <a:gd name="connsiteX466" fmla="*/ 7415058 w 11534471"/>
              <a:gd name="connsiteY466" fmla="*/ 5408160 h 5550679"/>
              <a:gd name="connsiteX467" fmla="*/ 7387227 w 11534471"/>
              <a:gd name="connsiteY467" fmla="*/ 5402880 h 5550679"/>
              <a:gd name="connsiteX468" fmla="*/ 7307595 w 11534471"/>
              <a:gd name="connsiteY468" fmla="*/ 5363239 h 5550679"/>
              <a:gd name="connsiteX469" fmla="*/ 7076759 w 11534471"/>
              <a:gd name="connsiteY469" fmla="*/ 5286066 h 5550679"/>
              <a:gd name="connsiteX470" fmla="*/ 6992936 w 11534471"/>
              <a:gd name="connsiteY470" fmla="*/ 5251805 h 5550679"/>
              <a:gd name="connsiteX471" fmla="*/ 6915734 w 11534471"/>
              <a:gd name="connsiteY471" fmla="*/ 5234154 h 5550679"/>
              <a:gd name="connsiteX472" fmla="*/ 6850900 w 11534471"/>
              <a:gd name="connsiteY472" fmla="*/ 5246153 h 5550679"/>
              <a:gd name="connsiteX473" fmla="*/ 6815474 w 11534471"/>
              <a:gd name="connsiteY473" fmla="*/ 5261553 h 5550679"/>
              <a:gd name="connsiteX474" fmla="*/ 6792869 w 11534471"/>
              <a:gd name="connsiteY474" fmla="*/ 5263790 h 5550679"/>
              <a:gd name="connsiteX475" fmla="*/ 6722633 w 11534471"/>
              <a:gd name="connsiteY475" fmla="*/ 5251322 h 5550679"/>
              <a:gd name="connsiteX476" fmla="*/ 6527579 w 11534471"/>
              <a:gd name="connsiteY476" fmla="*/ 5244209 h 5550679"/>
              <a:gd name="connsiteX477" fmla="*/ 6455339 w 11534471"/>
              <a:gd name="connsiteY477" fmla="*/ 5236827 h 5550679"/>
              <a:gd name="connsiteX478" fmla="*/ 6335600 w 11534471"/>
              <a:gd name="connsiteY478" fmla="*/ 5244191 h 5550679"/>
              <a:gd name="connsiteX479" fmla="*/ 6174286 w 11534471"/>
              <a:gd name="connsiteY479" fmla="*/ 5252764 h 5550679"/>
              <a:gd name="connsiteX480" fmla="*/ 6038466 w 11534471"/>
              <a:gd name="connsiteY480" fmla="*/ 5269648 h 5550679"/>
              <a:gd name="connsiteX481" fmla="*/ 5908381 w 11534471"/>
              <a:gd name="connsiteY481" fmla="*/ 5276450 h 5550679"/>
              <a:gd name="connsiteX482" fmla="*/ 5814416 w 11534471"/>
              <a:gd name="connsiteY482" fmla="*/ 5286943 h 5550679"/>
              <a:gd name="connsiteX483" fmla="*/ 5429428 w 11534471"/>
              <a:gd name="connsiteY483" fmla="*/ 5305903 h 5550679"/>
              <a:gd name="connsiteX484" fmla="*/ 5009386 w 11534471"/>
              <a:gd name="connsiteY484" fmla="*/ 5333357 h 5550679"/>
              <a:gd name="connsiteX485" fmla="*/ 4609813 w 11534471"/>
              <a:gd name="connsiteY485" fmla="*/ 5334205 h 5550679"/>
              <a:gd name="connsiteX486" fmla="*/ 4303831 w 11534471"/>
              <a:gd name="connsiteY486" fmla="*/ 5331469 h 5550679"/>
              <a:gd name="connsiteX487" fmla="*/ 4070090 w 11534471"/>
              <a:gd name="connsiteY487" fmla="*/ 5336114 h 5550679"/>
              <a:gd name="connsiteX488" fmla="*/ 3902440 w 11534471"/>
              <a:gd name="connsiteY488" fmla="*/ 5333952 h 5550679"/>
              <a:gd name="connsiteX489" fmla="*/ 3797153 w 11534471"/>
              <a:gd name="connsiteY489" fmla="*/ 5329974 h 5550679"/>
              <a:gd name="connsiteX490" fmla="*/ 3764388 w 11534471"/>
              <a:gd name="connsiteY490" fmla="*/ 5328198 h 5550679"/>
              <a:gd name="connsiteX491" fmla="*/ 3757584 w 11534471"/>
              <a:gd name="connsiteY491" fmla="*/ 5326096 h 5550679"/>
              <a:gd name="connsiteX492" fmla="*/ 3266856 w 11534471"/>
              <a:gd name="connsiteY492" fmla="*/ 5285629 h 5550679"/>
              <a:gd name="connsiteX493" fmla="*/ 3137988 w 11534471"/>
              <a:gd name="connsiteY493" fmla="*/ 5269981 h 5550679"/>
              <a:gd name="connsiteX494" fmla="*/ 2856391 w 11534471"/>
              <a:gd name="connsiteY494" fmla="*/ 5232194 h 5550679"/>
              <a:gd name="connsiteX495" fmla="*/ 2635056 w 11534471"/>
              <a:gd name="connsiteY495" fmla="*/ 5199407 h 5550679"/>
              <a:gd name="connsiteX496" fmla="*/ 2429242 w 11534471"/>
              <a:gd name="connsiteY496" fmla="*/ 5167461 h 5550679"/>
              <a:gd name="connsiteX497" fmla="*/ 2412278 w 11534471"/>
              <a:gd name="connsiteY497" fmla="*/ 5161346 h 5550679"/>
              <a:gd name="connsiteX498" fmla="*/ 2306952 w 11534471"/>
              <a:gd name="connsiteY498" fmla="*/ 5126189 h 5550679"/>
              <a:gd name="connsiteX499" fmla="*/ 2193418 w 11534471"/>
              <a:gd name="connsiteY499" fmla="*/ 5114836 h 5550679"/>
              <a:gd name="connsiteX500" fmla="*/ 2003592 w 11534471"/>
              <a:gd name="connsiteY500" fmla="*/ 5075098 h 5550679"/>
              <a:gd name="connsiteX501" fmla="*/ 1929401 w 11534471"/>
              <a:gd name="connsiteY501" fmla="*/ 5039897 h 5550679"/>
              <a:gd name="connsiteX502" fmla="*/ 1910524 w 11534471"/>
              <a:gd name="connsiteY502" fmla="*/ 5037142 h 5550679"/>
              <a:gd name="connsiteX503" fmla="*/ 1865688 w 11534471"/>
              <a:gd name="connsiteY503" fmla="*/ 5034710 h 5550679"/>
              <a:gd name="connsiteX504" fmla="*/ 1802819 w 11534471"/>
              <a:gd name="connsiteY504" fmla="*/ 5013981 h 5550679"/>
              <a:gd name="connsiteX505" fmla="*/ 1706115 w 11534471"/>
              <a:gd name="connsiteY505" fmla="*/ 4979292 h 5550679"/>
              <a:gd name="connsiteX506" fmla="*/ 1648045 w 11534471"/>
              <a:gd name="connsiteY506" fmla="*/ 4965751 h 5550679"/>
              <a:gd name="connsiteX507" fmla="*/ 1563732 w 11534471"/>
              <a:gd name="connsiteY507" fmla="*/ 4957714 h 5550679"/>
              <a:gd name="connsiteX508" fmla="*/ 1517734 w 11534471"/>
              <a:gd name="connsiteY508" fmla="*/ 4944827 h 5550679"/>
              <a:gd name="connsiteX509" fmla="*/ 1506131 w 11534471"/>
              <a:gd name="connsiteY509" fmla="*/ 4935538 h 5550679"/>
              <a:gd name="connsiteX510" fmla="*/ 1506786 w 11534471"/>
              <a:gd name="connsiteY510" fmla="*/ 4923449 h 5550679"/>
              <a:gd name="connsiteX511" fmla="*/ 1491827 w 11534471"/>
              <a:gd name="connsiteY511" fmla="*/ 4912245 h 5550679"/>
              <a:gd name="connsiteX512" fmla="*/ 1437245 w 11534471"/>
              <a:gd name="connsiteY512" fmla="*/ 4930070 h 5550679"/>
              <a:gd name="connsiteX513" fmla="*/ 1418369 w 11534471"/>
              <a:gd name="connsiteY513" fmla="*/ 4927315 h 5550679"/>
              <a:gd name="connsiteX514" fmla="*/ 1421030 w 11534471"/>
              <a:gd name="connsiteY514" fmla="*/ 4910138 h 5550679"/>
              <a:gd name="connsiteX515" fmla="*/ 1411901 w 11534471"/>
              <a:gd name="connsiteY515" fmla="*/ 4887127 h 5550679"/>
              <a:gd name="connsiteX516" fmla="*/ 1396662 w 11534471"/>
              <a:gd name="connsiteY516" fmla="*/ 4881104 h 5550679"/>
              <a:gd name="connsiteX517" fmla="*/ 1390607 w 11534471"/>
              <a:gd name="connsiteY517" fmla="*/ 4865187 h 5550679"/>
              <a:gd name="connsiteX518" fmla="*/ 1392987 w 11534471"/>
              <a:gd name="connsiteY518" fmla="*/ 4853192 h 5550679"/>
              <a:gd name="connsiteX519" fmla="*/ 1379284 w 11534471"/>
              <a:gd name="connsiteY519" fmla="*/ 4850717 h 5550679"/>
              <a:gd name="connsiteX520" fmla="*/ 1336172 w 11534471"/>
              <a:gd name="connsiteY520" fmla="*/ 4848378 h 5550679"/>
              <a:gd name="connsiteX521" fmla="*/ 1207343 w 11534471"/>
              <a:gd name="connsiteY521" fmla="*/ 4863909 h 5550679"/>
              <a:gd name="connsiteX522" fmla="*/ 1187625 w 11534471"/>
              <a:gd name="connsiteY522" fmla="*/ 4876696 h 5550679"/>
              <a:gd name="connsiteX523" fmla="*/ 1194109 w 11534471"/>
              <a:gd name="connsiteY523" fmla="*/ 4852799 h 5550679"/>
              <a:gd name="connsiteX524" fmla="*/ 1176826 w 11534471"/>
              <a:gd name="connsiteY524" fmla="*/ 4820685 h 5550679"/>
              <a:gd name="connsiteX525" fmla="*/ 1023588 w 11534471"/>
              <a:gd name="connsiteY525" fmla="*/ 4776002 h 5550679"/>
              <a:gd name="connsiteX526" fmla="*/ 967149 w 11534471"/>
              <a:gd name="connsiteY526" fmla="*/ 4764281 h 5550679"/>
              <a:gd name="connsiteX527" fmla="*/ 953034 w 11534471"/>
              <a:gd name="connsiteY527" fmla="*/ 4737535 h 5550679"/>
              <a:gd name="connsiteX528" fmla="*/ 924841 w 11534471"/>
              <a:gd name="connsiteY528" fmla="*/ 4715221 h 5550679"/>
              <a:gd name="connsiteX529" fmla="*/ 888720 w 11534471"/>
              <a:gd name="connsiteY529" fmla="*/ 4711530 h 5550679"/>
              <a:gd name="connsiteX530" fmla="*/ 866302 w 11534471"/>
              <a:gd name="connsiteY530" fmla="*/ 4710315 h 5550679"/>
              <a:gd name="connsiteX531" fmla="*/ 836705 w 11534471"/>
              <a:gd name="connsiteY531" fmla="*/ 4713906 h 5550679"/>
              <a:gd name="connsiteX532" fmla="*/ 814661 w 11534471"/>
              <a:gd name="connsiteY532" fmla="*/ 4705783 h 5550679"/>
              <a:gd name="connsiteX533" fmla="*/ 799890 w 11534471"/>
              <a:gd name="connsiteY533" fmla="*/ 4691125 h 5550679"/>
              <a:gd name="connsiteX534" fmla="*/ 774491 w 11534471"/>
              <a:gd name="connsiteY534" fmla="*/ 4681087 h 5550679"/>
              <a:gd name="connsiteX535" fmla="*/ 740696 w 11534471"/>
              <a:gd name="connsiteY535" fmla="*/ 4698308 h 5550679"/>
              <a:gd name="connsiteX536" fmla="*/ 739159 w 11534471"/>
              <a:gd name="connsiteY536" fmla="*/ 4694760 h 5550679"/>
              <a:gd name="connsiteX537" fmla="*/ 743412 w 11534471"/>
              <a:gd name="connsiteY537" fmla="*/ 4648225 h 5550679"/>
              <a:gd name="connsiteX538" fmla="*/ 738707 w 11534471"/>
              <a:gd name="connsiteY538" fmla="*/ 4639309 h 5550679"/>
              <a:gd name="connsiteX539" fmla="*/ 676024 w 11534471"/>
              <a:gd name="connsiteY539" fmla="*/ 4615126 h 5550679"/>
              <a:gd name="connsiteX540" fmla="*/ 649182 w 11534471"/>
              <a:gd name="connsiteY540" fmla="*/ 4599814 h 5550679"/>
              <a:gd name="connsiteX541" fmla="*/ 650587 w 11534471"/>
              <a:gd name="connsiteY541" fmla="*/ 4573909 h 5550679"/>
              <a:gd name="connsiteX542" fmla="*/ 696266 w 11534471"/>
              <a:gd name="connsiteY542" fmla="*/ 4560797 h 5550679"/>
              <a:gd name="connsiteX543" fmla="*/ 738255 w 11534471"/>
              <a:gd name="connsiteY543" fmla="*/ 4583860 h 5550679"/>
              <a:gd name="connsiteX544" fmla="*/ 776887 w 11534471"/>
              <a:gd name="connsiteY544" fmla="*/ 4605006 h 5550679"/>
              <a:gd name="connsiteX545" fmla="*/ 819718 w 11534471"/>
              <a:gd name="connsiteY545" fmla="*/ 4612526 h 5550679"/>
              <a:gd name="connsiteX546" fmla="*/ 863393 w 11534471"/>
              <a:gd name="connsiteY546" fmla="*/ 4604501 h 5550679"/>
              <a:gd name="connsiteX547" fmla="*/ 951661 w 11534471"/>
              <a:gd name="connsiteY547" fmla="*/ 4635268 h 5550679"/>
              <a:gd name="connsiteX548" fmla="*/ 1026281 w 11534471"/>
              <a:gd name="connsiteY548" fmla="*/ 4630655 h 5550679"/>
              <a:gd name="connsiteX549" fmla="*/ 1055410 w 11534471"/>
              <a:gd name="connsiteY549" fmla="*/ 4635699 h 5550679"/>
              <a:gd name="connsiteX550" fmla="*/ 1223793 w 11534471"/>
              <a:gd name="connsiteY550" fmla="*/ 4688131 h 5550679"/>
              <a:gd name="connsiteX551" fmla="*/ 1251291 w 11534471"/>
              <a:gd name="connsiteY551" fmla="*/ 4691354 h 5550679"/>
              <a:gd name="connsiteX552" fmla="*/ 1269979 w 11534471"/>
              <a:gd name="connsiteY552" fmla="*/ 4697564 h 5550679"/>
              <a:gd name="connsiteX553" fmla="*/ 1271103 w 11534471"/>
              <a:gd name="connsiteY553" fmla="*/ 4676840 h 5550679"/>
              <a:gd name="connsiteX554" fmla="*/ 1282199 w 11534471"/>
              <a:gd name="connsiteY554" fmla="*/ 4663585 h 5550679"/>
              <a:gd name="connsiteX555" fmla="*/ 1312959 w 11534471"/>
              <a:gd name="connsiteY555" fmla="*/ 4670449 h 5550679"/>
              <a:gd name="connsiteX556" fmla="*/ 1377927 w 11534471"/>
              <a:gd name="connsiteY556" fmla="*/ 4684366 h 5550679"/>
              <a:gd name="connsiteX557" fmla="*/ 1384451 w 11534471"/>
              <a:gd name="connsiteY557" fmla="*/ 4691646 h 5550679"/>
              <a:gd name="connsiteX558" fmla="*/ 1414462 w 11534471"/>
              <a:gd name="connsiteY558" fmla="*/ 4712327 h 5550679"/>
              <a:gd name="connsiteX559" fmla="*/ 1566629 w 11534471"/>
              <a:gd name="connsiteY559" fmla="*/ 4744827 h 5550679"/>
              <a:gd name="connsiteX560" fmla="*/ 1580425 w 11534471"/>
              <a:gd name="connsiteY560" fmla="*/ 4745576 h 5550679"/>
              <a:gd name="connsiteX561" fmla="*/ 1614166 w 11534471"/>
              <a:gd name="connsiteY561" fmla="*/ 4761262 h 5550679"/>
              <a:gd name="connsiteX562" fmla="*/ 1648374 w 11534471"/>
              <a:gd name="connsiteY562" fmla="*/ 4768313 h 5550679"/>
              <a:gd name="connsiteX563" fmla="*/ 1668280 w 11534471"/>
              <a:gd name="connsiteY563" fmla="*/ 4752072 h 5550679"/>
              <a:gd name="connsiteX564" fmla="*/ 1693023 w 11534471"/>
              <a:gd name="connsiteY564" fmla="*/ 4774198 h 5550679"/>
              <a:gd name="connsiteX565" fmla="*/ 1732593 w 11534471"/>
              <a:gd name="connsiteY565" fmla="*/ 4778076 h 5550679"/>
              <a:gd name="connsiteX566" fmla="*/ 1793566 w 11534471"/>
              <a:gd name="connsiteY566" fmla="*/ 4738080 h 5550679"/>
              <a:gd name="connsiteX567" fmla="*/ 1795384 w 11534471"/>
              <a:gd name="connsiteY567" fmla="*/ 4736447 h 5550679"/>
              <a:gd name="connsiteX568" fmla="*/ 1825637 w 11534471"/>
              <a:gd name="connsiteY568" fmla="*/ 4720767 h 5550679"/>
              <a:gd name="connsiteX569" fmla="*/ 2052932 w 11534471"/>
              <a:gd name="connsiteY569" fmla="*/ 4771198 h 5550679"/>
              <a:gd name="connsiteX570" fmla="*/ 2198578 w 11534471"/>
              <a:gd name="connsiteY570" fmla="*/ 4796417 h 5550679"/>
              <a:gd name="connsiteX571" fmla="*/ 2367147 w 11534471"/>
              <a:gd name="connsiteY571" fmla="*/ 4845395 h 5550679"/>
              <a:gd name="connsiteX572" fmla="*/ 2494666 w 11534471"/>
              <a:gd name="connsiteY572" fmla="*/ 4854042 h 5550679"/>
              <a:gd name="connsiteX573" fmla="*/ 2544395 w 11534471"/>
              <a:gd name="connsiteY573" fmla="*/ 4861934 h 5550679"/>
              <a:gd name="connsiteX574" fmla="*/ 2650189 w 11534471"/>
              <a:gd name="connsiteY574" fmla="*/ 4888457 h 5550679"/>
              <a:gd name="connsiteX575" fmla="*/ 2749834 w 11534471"/>
              <a:gd name="connsiteY575" fmla="*/ 4900788 h 5550679"/>
              <a:gd name="connsiteX576" fmla="*/ 2900745 w 11534471"/>
              <a:gd name="connsiteY576" fmla="*/ 4924561 h 5550679"/>
              <a:gd name="connsiteX577" fmla="*/ 2995217 w 11534471"/>
              <a:gd name="connsiteY577" fmla="*/ 4936612 h 5550679"/>
              <a:gd name="connsiteX578" fmla="*/ 3199494 w 11534471"/>
              <a:gd name="connsiteY578" fmla="*/ 4965009 h 5550679"/>
              <a:gd name="connsiteX579" fmla="*/ 3404427 w 11534471"/>
              <a:gd name="connsiteY579" fmla="*/ 4981319 h 5550679"/>
              <a:gd name="connsiteX580" fmla="*/ 3543641 w 11534471"/>
              <a:gd name="connsiteY580" fmla="*/ 4997528 h 5550679"/>
              <a:gd name="connsiteX581" fmla="*/ 3762650 w 11534471"/>
              <a:gd name="connsiteY581" fmla="*/ 5009404 h 5550679"/>
              <a:gd name="connsiteX582" fmla="*/ 3872643 w 11534471"/>
              <a:gd name="connsiteY582" fmla="*/ 5022298 h 5550679"/>
              <a:gd name="connsiteX583" fmla="*/ 4004078 w 11534471"/>
              <a:gd name="connsiteY583" fmla="*/ 5022496 h 5550679"/>
              <a:gd name="connsiteX584" fmla="*/ 4085129 w 11534471"/>
              <a:gd name="connsiteY584" fmla="*/ 5026891 h 5550679"/>
              <a:gd name="connsiteX585" fmla="*/ 4171165 w 11534471"/>
              <a:gd name="connsiteY585" fmla="*/ 5035020 h 5550679"/>
              <a:gd name="connsiteX586" fmla="*/ 4278832 w 11534471"/>
              <a:gd name="connsiteY586" fmla="*/ 5027003 h 5550679"/>
              <a:gd name="connsiteX587" fmla="*/ 4425882 w 11534471"/>
              <a:gd name="connsiteY587" fmla="*/ 5026316 h 5550679"/>
              <a:gd name="connsiteX588" fmla="*/ 4623316 w 11534471"/>
              <a:gd name="connsiteY588" fmla="*/ 5021434 h 5550679"/>
              <a:gd name="connsiteX589" fmla="*/ 4739323 w 11534471"/>
              <a:gd name="connsiteY589" fmla="*/ 5019064 h 5550679"/>
              <a:gd name="connsiteX590" fmla="*/ 4918857 w 11534471"/>
              <a:gd name="connsiteY590" fmla="*/ 5025336 h 5550679"/>
              <a:gd name="connsiteX591" fmla="*/ 4931490 w 11534471"/>
              <a:gd name="connsiteY591" fmla="*/ 5015629 h 5550679"/>
              <a:gd name="connsiteX592" fmla="*/ 4915276 w 11534471"/>
              <a:gd name="connsiteY592" fmla="*/ 4995696 h 5550679"/>
              <a:gd name="connsiteX593" fmla="*/ 4878968 w 11534471"/>
              <a:gd name="connsiteY593" fmla="*/ 4995460 h 5550679"/>
              <a:gd name="connsiteX594" fmla="*/ 4100103 w 11534471"/>
              <a:gd name="connsiteY594" fmla="*/ 4974009 h 5550679"/>
              <a:gd name="connsiteX595" fmla="*/ 3386636 w 11534471"/>
              <a:gd name="connsiteY595" fmla="*/ 4926659 h 5550679"/>
              <a:gd name="connsiteX596" fmla="*/ 2931334 w 11534471"/>
              <a:gd name="connsiteY596" fmla="*/ 4870793 h 5550679"/>
              <a:gd name="connsiteX597" fmla="*/ 2535320 w 11534471"/>
              <a:gd name="connsiteY597" fmla="*/ 4806017 h 5550679"/>
              <a:gd name="connsiteX598" fmla="*/ 2053792 w 11534471"/>
              <a:gd name="connsiteY598" fmla="*/ 4691569 h 5550679"/>
              <a:gd name="connsiteX599" fmla="*/ 1899900 w 11534471"/>
              <a:gd name="connsiteY599" fmla="*/ 4658976 h 5550679"/>
              <a:gd name="connsiteX600" fmla="*/ 1740046 w 11534471"/>
              <a:gd name="connsiteY600" fmla="*/ 4608738 h 5550679"/>
              <a:gd name="connsiteX601" fmla="*/ 1673259 w 11534471"/>
              <a:gd name="connsiteY601" fmla="*/ 4596456 h 5550679"/>
              <a:gd name="connsiteX602" fmla="*/ 1624973 w 11534471"/>
              <a:gd name="connsiteY602" fmla="*/ 4593838 h 5550679"/>
              <a:gd name="connsiteX603" fmla="*/ 1546116 w 11534471"/>
              <a:gd name="connsiteY603" fmla="*/ 4580901 h 5550679"/>
              <a:gd name="connsiteX604" fmla="*/ 1490331 w 11534471"/>
              <a:gd name="connsiteY604" fmla="*/ 4557091 h 5550679"/>
              <a:gd name="connsiteX605" fmla="*/ 1469919 w 11534471"/>
              <a:gd name="connsiteY605" fmla="*/ 4550788 h 5550679"/>
              <a:gd name="connsiteX606" fmla="*/ 1430162 w 11534471"/>
              <a:gd name="connsiteY606" fmla="*/ 4550364 h 5550679"/>
              <a:gd name="connsiteX607" fmla="*/ 1302699 w 11534471"/>
              <a:gd name="connsiteY607" fmla="*/ 4508811 h 5550679"/>
              <a:gd name="connsiteX608" fmla="*/ 1261405 w 11534471"/>
              <a:gd name="connsiteY608" fmla="*/ 4504840 h 5550679"/>
              <a:gd name="connsiteX609" fmla="*/ 1205341 w 11534471"/>
              <a:gd name="connsiteY609" fmla="*/ 4486211 h 5550679"/>
              <a:gd name="connsiteX610" fmla="*/ 1180409 w 11534471"/>
              <a:gd name="connsiteY610" fmla="*/ 4467538 h 5550679"/>
              <a:gd name="connsiteX611" fmla="*/ 1080070 w 11534471"/>
              <a:gd name="connsiteY611" fmla="*/ 4436116 h 5550679"/>
              <a:gd name="connsiteX612" fmla="*/ 991146 w 11534471"/>
              <a:gd name="connsiteY612" fmla="*/ 4417438 h 5550679"/>
              <a:gd name="connsiteX613" fmla="*/ 967565 w 11534471"/>
              <a:gd name="connsiteY613" fmla="*/ 4405767 h 5550679"/>
              <a:gd name="connsiteX614" fmla="*/ 939279 w 11534471"/>
              <a:gd name="connsiteY614" fmla="*/ 4385181 h 5550679"/>
              <a:gd name="connsiteX615" fmla="*/ 866531 w 11534471"/>
              <a:gd name="connsiteY615" fmla="*/ 4355255 h 5550679"/>
              <a:gd name="connsiteX616" fmla="*/ 757663 w 11534471"/>
              <a:gd name="connsiteY616" fmla="*/ 4321638 h 5550679"/>
              <a:gd name="connsiteX617" fmla="*/ 737812 w 11534471"/>
              <a:gd name="connsiteY617" fmla="*/ 4304973 h 5550679"/>
              <a:gd name="connsiteX618" fmla="*/ 736836 w 11534471"/>
              <a:gd name="connsiteY618" fmla="*/ 4291063 h 5550679"/>
              <a:gd name="connsiteX619" fmla="*/ 649747 w 11534471"/>
              <a:gd name="connsiteY619" fmla="*/ 4206666 h 5550679"/>
              <a:gd name="connsiteX620" fmla="*/ 645323 w 11534471"/>
              <a:gd name="connsiteY620" fmla="*/ 4192569 h 5550679"/>
              <a:gd name="connsiteX621" fmla="*/ 654507 w 11534471"/>
              <a:gd name="connsiteY621" fmla="*/ 4182675 h 5550679"/>
              <a:gd name="connsiteX622" fmla="*/ 662622 w 11534471"/>
              <a:gd name="connsiteY622" fmla="*/ 4160598 h 5550679"/>
              <a:gd name="connsiteX623" fmla="*/ 640298 w 11534471"/>
              <a:gd name="connsiteY623" fmla="*/ 4157656 h 5550679"/>
              <a:gd name="connsiteX624" fmla="*/ 590287 w 11534471"/>
              <a:gd name="connsiteY624" fmla="*/ 4154944 h 5550679"/>
              <a:gd name="connsiteX625" fmla="*/ 551974 w 11534471"/>
              <a:gd name="connsiteY625" fmla="*/ 4159795 h 5550679"/>
              <a:gd name="connsiteX626" fmla="*/ 539435 w 11534471"/>
              <a:gd name="connsiteY626" fmla="*/ 4167775 h 5550679"/>
              <a:gd name="connsiteX627" fmla="*/ 522189 w 11534471"/>
              <a:gd name="connsiteY627" fmla="*/ 4166840 h 5550679"/>
              <a:gd name="connsiteX628" fmla="*/ 523126 w 11534471"/>
              <a:gd name="connsiteY628" fmla="*/ 4149570 h 5550679"/>
              <a:gd name="connsiteX629" fmla="*/ 537953 w 11534471"/>
              <a:gd name="connsiteY629" fmla="*/ 4131322 h 5550679"/>
              <a:gd name="connsiteX630" fmla="*/ 543594 w 11534471"/>
              <a:gd name="connsiteY630" fmla="*/ 4122967 h 5550679"/>
              <a:gd name="connsiteX631" fmla="*/ 533341 w 11534471"/>
              <a:gd name="connsiteY631" fmla="*/ 4120679 h 5550679"/>
              <a:gd name="connsiteX632" fmla="*/ 521083 w 11534471"/>
              <a:gd name="connsiteY632" fmla="*/ 4123478 h 5550679"/>
              <a:gd name="connsiteX633" fmla="*/ 510735 w 11534471"/>
              <a:gd name="connsiteY633" fmla="*/ 4122917 h 5550679"/>
              <a:gd name="connsiteX634" fmla="*/ 444885 w 11534471"/>
              <a:gd name="connsiteY634" fmla="*/ 4093366 h 5550679"/>
              <a:gd name="connsiteX635" fmla="*/ 408671 w 11534471"/>
              <a:gd name="connsiteY635" fmla="*/ 4091402 h 5550679"/>
              <a:gd name="connsiteX636" fmla="*/ 388445 w 11534471"/>
              <a:gd name="connsiteY636" fmla="*/ 4081644 h 5550679"/>
              <a:gd name="connsiteX637" fmla="*/ 401453 w 11534471"/>
              <a:gd name="connsiteY637" fmla="*/ 4065029 h 5550679"/>
              <a:gd name="connsiteX638" fmla="*/ 412269 w 11534471"/>
              <a:gd name="connsiteY638" fmla="*/ 4056955 h 5550679"/>
              <a:gd name="connsiteX639" fmla="*/ 421641 w 11534471"/>
              <a:gd name="connsiteY639" fmla="*/ 4043607 h 5550679"/>
              <a:gd name="connsiteX640" fmla="*/ 404676 w 11534471"/>
              <a:gd name="connsiteY640" fmla="*/ 4037491 h 5550679"/>
              <a:gd name="connsiteX641" fmla="*/ 362126 w 11534471"/>
              <a:gd name="connsiteY641" fmla="*/ 4024791 h 5550679"/>
              <a:gd name="connsiteX642" fmla="*/ 293467 w 11534471"/>
              <a:gd name="connsiteY642" fmla="*/ 4047049 h 5550679"/>
              <a:gd name="connsiteX643" fmla="*/ 264844 w 11534471"/>
              <a:gd name="connsiteY643" fmla="*/ 4064550 h 5550679"/>
              <a:gd name="connsiteX644" fmla="*/ 270089 w 11534471"/>
              <a:gd name="connsiteY644" fmla="*/ 3967839 h 5550679"/>
              <a:gd name="connsiteX645" fmla="*/ 293912 w 11534471"/>
              <a:gd name="connsiteY645" fmla="*/ 3943150 h 5550679"/>
              <a:gd name="connsiteX646" fmla="*/ 289487 w 11534471"/>
              <a:gd name="connsiteY646" fmla="*/ 3929053 h 5550679"/>
              <a:gd name="connsiteX647" fmla="*/ 306827 w 11534471"/>
              <a:gd name="connsiteY647" fmla="*/ 3928261 h 5550679"/>
              <a:gd name="connsiteX648" fmla="*/ 318711 w 11534471"/>
              <a:gd name="connsiteY648" fmla="*/ 3932370 h 5550679"/>
              <a:gd name="connsiteX649" fmla="*/ 336517 w 11534471"/>
              <a:gd name="connsiteY649" fmla="*/ 3922943 h 5550679"/>
              <a:gd name="connsiteX650" fmla="*/ 352693 w 11534471"/>
              <a:gd name="connsiteY650" fmla="*/ 3911695 h 5550679"/>
              <a:gd name="connsiteX651" fmla="*/ 388532 w 11534471"/>
              <a:gd name="connsiteY651" fmla="*/ 3920568 h 5550679"/>
              <a:gd name="connsiteX652" fmla="*/ 422929 w 11534471"/>
              <a:gd name="connsiteY652" fmla="*/ 3924165 h 5550679"/>
              <a:gd name="connsiteX653" fmla="*/ 438036 w 11534471"/>
              <a:gd name="connsiteY653" fmla="*/ 3900735 h 5550679"/>
              <a:gd name="connsiteX654" fmla="*/ 445496 w 11534471"/>
              <a:gd name="connsiteY654" fmla="*/ 3890747 h 5550679"/>
              <a:gd name="connsiteX655" fmla="*/ 479930 w 11534471"/>
              <a:gd name="connsiteY655" fmla="*/ 3925523 h 5550679"/>
              <a:gd name="connsiteX656" fmla="*/ 487522 w 11534471"/>
              <a:gd name="connsiteY656" fmla="*/ 3944988 h 5550679"/>
              <a:gd name="connsiteX657" fmla="*/ 525179 w 11534471"/>
              <a:gd name="connsiteY657" fmla="*/ 3952226 h 5550679"/>
              <a:gd name="connsiteX658" fmla="*/ 529191 w 11534471"/>
              <a:gd name="connsiteY658" fmla="*/ 3942052 h 5550679"/>
              <a:gd name="connsiteX659" fmla="*/ 533482 w 11534471"/>
              <a:gd name="connsiteY659" fmla="*/ 3926696 h 5550679"/>
              <a:gd name="connsiteX660" fmla="*/ 551102 w 11534471"/>
              <a:gd name="connsiteY660" fmla="*/ 3920723 h 5550679"/>
              <a:gd name="connsiteX661" fmla="*/ 600082 w 11534471"/>
              <a:gd name="connsiteY661" fmla="*/ 3942432 h 5550679"/>
              <a:gd name="connsiteX662" fmla="*/ 628742 w 11534471"/>
              <a:gd name="connsiteY662" fmla="*/ 3956110 h 5550679"/>
              <a:gd name="connsiteX663" fmla="*/ 711986 w 11534471"/>
              <a:gd name="connsiteY663" fmla="*/ 3951964 h 5550679"/>
              <a:gd name="connsiteX664" fmla="*/ 736316 w 11534471"/>
              <a:gd name="connsiteY664" fmla="*/ 3949819 h 5550679"/>
              <a:gd name="connsiteX665" fmla="*/ 808876 w 11534471"/>
              <a:gd name="connsiteY665" fmla="*/ 3983199 h 5550679"/>
              <a:gd name="connsiteX666" fmla="*/ 851895 w 11534471"/>
              <a:gd name="connsiteY666" fmla="*/ 3987264 h 5550679"/>
              <a:gd name="connsiteX667" fmla="*/ 912026 w 11534471"/>
              <a:gd name="connsiteY667" fmla="*/ 3962812 h 5550679"/>
              <a:gd name="connsiteX668" fmla="*/ 913789 w 11534471"/>
              <a:gd name="connsiteY668" fmla="*/ 3994084 h 5550679"/>
              <a:gd name="connsiteX669" fmla="*/ 942075 w 11534471"/>
              <a:gd name="connsiteY669" fmla="*/ 4014671 h 5550679"/>
              <a:gd name="connsiteX670" fmla="*/ 950097 w 11534471"/>
              <a:gd name="connsiteY670" fmla="*/ 3994321 h 5550679"/>
              <a:gd name="connsiteX671" fmla="*/ 969721 w 11534471"/>
              <a:gd name="connsiteY671" fmla="*/ 3983261 h 5550679"/>
              <a:gd name="connsiteX672" fmla="*/ 1010828 w 11534471"/>
              <a:gd name="connsiteY672" fmla="*/ 3990686 h 5550679"/>
              <a:gd name="connsiteX673" fmla="*/ 1065543 w 11534471"/>
              <a:gd name="connsiteY673" fmla="*/ 4002313 h 5550679"/>
              <a:gd name="connsiteX674" fmla="*/ 1094954 w 11534471"/>
              <a:gd name="connsiteY674" fmla="*/ 4002176 h 5550679"/>
              <a:gd name="connsiteX675" fmla="*/ 1109499 w 11534471"/>
              <a:gd name="connsiteY675" fmla="*/ 3989109 h 5550679"/>
              <a:gd name="connsiteX676" fmla="*/ 1134484 w 11534471"/>
              <a:gd name="connsiteY676" fmla="*/ 3974875 h 5550679"/>
              <a:gd name="connsiteX677" fmla="*/ 1141795 w 11534471"/>
              <a:gd name="connsiteY677" fmla="*/ 3999520 h 5550679"/>
              <a:gd name="connsiteX678" fmla="*/ 1153492 w 11534471"/>
              <a:gd name="connsiteY678" fmla="*/ 4007082 h 5550679"/>
              <a:gd name="connsiteX679" fmla="*/ 1162489 w 11534471"/>
              <a:gd name="connsiteY679" fmla="*/ 4000642 h 5550679"/>
              <a:gd name="connsiteX680" fmla="*/ 1186312 w 11534471"/>
              <a:gd name="connsiteY680" fmla="*/ 3975953 h 5550679"/>
              <a:gd name="connsiteX681" fmla="*/ 1194333 w 11534471"/>
              <a:gd name="connsiteY681" fmla="*/ 3955603 h 5550679"/>
              <a:gd name="connsiteX682" fmla="*/ 1182637 w 11534471"/>
              <a:gd name="connsiteY682" fmla="*/ 3948041 h 5550679"/>
              <a:gd name="connsiteX683" fmla="*/ 1041471 w 11534471"/>
              <a:gd name="connsiteY683" fmla="*/ 3904013 h 5550679"/>
              <a:gd name="connsiteX684" fmla="*/ 934983 w 11534471"/>
              <a:gd name="connsiteY684" fmla="*/ 3858401 h 5550679"/>
              <a:gd name="connsiteX685" fmla="*/ 893331 w 11534471"/>
              <a:gd name="connsiteY685" fmla="*/ 3797252 h 5550679"/>
              <a:gd name="connsiteX686" fmla="*/ 855111 w 11534471"/>
              <a:gd name="connsiteY686" fmla="*/ 3800375 h 5550679"/>
              <a:gd name="connsiteX687" fmla="*/ 849430 w 11534471"/>
              <a:gd name="connsiteY687" fmla="*/ 3777551 h 5550679"/>
              <a:gd name="connsiteX688" fmla="*/ 828230 w 11534471"/>
              <a:gd name="connsiteY688" fmla="*/ 3753884 h 5550679"/>
              <a:gd name="connsiteX689" fmla="*/ 805062 w 11534471"/>
              <a:gd name="connsiteY689" fmla="*/ 3766484 h 5550679"/>
              <a:gd name="connsiteX690" fmla="*/ 789675 w 11534471"/>
              <a:gd name="connsiteY690" fmla="*/ 3795095 h 5550679"/>
              <a:gd name="connsiteX691" fmla="*/ 772297 w 11534471"/>
              <a:gd name="connsiteY691" fmla="*/ 3764707 h 5550679"/>
              <a:gd name="connsiteX692" fmla="*/ 749278 w 11534471"/>
              <a:gd name="connsiteY692" fmla="*/ 3742674 h 5550679"/>
              <a:gd name="connsiteX693" fmla="*/ 769427 w 11534471"/>
              <a:gd name="connsiteY693" fmla="*/ 3690073 h 5550679"/>
              <a:gd name="connsiteX694" fmla="*/ 795762 w 11534471"/>
              <a:gd name="connsiteY694" fmla="*/ 3682841 h 5550679"/>
              <a:gd name="connsiteX695" fmla="*/ 805172 w 11534471"/>
              <a:gd name="connsiteY695" fmla="*/ 3700672 h 5550679"/>
              <a:gd name="connsiteX696" fmla="*/ 814957 w 11534471"/>
              <a:gd name="connsiteY696" fmla="*/ 3711595 h 5550679"/>
              <a:gd name="connsiteX697" fmla="*/ 858669 w 11534471"/>
              <a:gd name="connsiteY697" fmla="*/ 3734750 h 5550679"/>
              <a:gd name="connsiteX698" fmla="*/ 896515 w 11534471"/>
              <a:gd name="connsiteY698" fmla="*/ 3738534 h 5550679"/>
              <a:gd name="connsiteX699" fmla="*/ 906581 w 11534471"/>
              <a:gd name="connsiteY699" fmla="*/ 3744276 h 5550679"/>
              <a:gd name="connsiteX700" fmla="*/ 916272 w 11534471"/>
              <a:gd name="connsiteY700" fmla="*/ 3756926 h 5550679"/>
              <a:gd name="connsiteX701" fmla="*/ 1005945 w 11534471"/>
              <a:gd name="connsiteY701" fmla="*/ 3761789 h 5550679"/>
              <a:gd name="connsiteX702" fmla="*/ 1052693 w 11534471"/>
              <a:gd name="connsiteY702" fmla="*/ 3760859 h 5550679"/>
              <a:gd name="connsiteX703" fmla="*/ 1087783 w 11534471"/>
              <a:gd name="connsiteY703" fmla="*/ 3783547 h 5550679"/>
              <a:gd name="connsiteX704" fmla="*/ 1104654 w 11534471"/>
              <a:gd name="connsiteY704" fmla="*/ 3791391 h 5550679"/>
              <a:gd name="connsiteX705" fmla="*/ 1112676 w 11534471"/>
              <a:gd name="connsiteY705" fmla="*/ 3771041 h 5550679"/>
              <a:gd name="connsiteX706" fmla="*/ 1110256 w 11534471"/>
              <a:gd name="connsiteY706" fmla="*/ 3751857 h 5550679"/>
              <a:gd name="connsiteX707" fmla="*/ 1086075 w 11534471"/>
              <a:gd name="connsiteY707" fmla="*/ 3719369 h 5550679"/>
              <a:gd name="connsiteX708" fmla="*/ 999531 w 11534471"/>
              <a:gd name="connsiteY708" fmla="*/ 3688695 h 5550679"/>
              <a:gd name="connsiteX709" fmla="*/ 994320 w 11534471"/>
              <a:gd name="connsiteY709" fmla="*/ 3657234 h 5550679"/>
              <a:gd name="connsiteX710" fmla="*/ 996230 w 11534471"/>
              <a:gd name="connsiteY710" fmla="*/ 3653874 h 5550679"/>
              <a:gd name="connsiteX711" fmla="*/ 1025790 w 11534471"/>
              <a:gd name="connsiteY711" fmla="*/ 3619104 h 5550679"/>
              <a:gd name="connsiteX712" fmla="*/ 1039398 w 11534471"/>
              <a:gd name="connsiteY712" fmla="*/ 3623306 h 5550679"/>
              <a:gd name="connsiteX713" fmla="*/ 1019118 w 11534471"/>
              <a:gd name="connsiteY713" fmla="*/ 3646455 h 5550679"/>
              <a:gd name="connsiteX714" fmla="*/ 1035520 w 11534471"/>
              <a:gd name="connsiteY714" fmla="*/ 3662933 h 5550679"/>
              <a:gd name="connsiteX715" fmla="*/ 1044798 w 11534471"/>
              <a:gd name="connsiteY715" fmla="*/ 3651312 h 5550679"/>
              <a:gd name="connsiteX716" fmla="*/ 1086052 w 11534471"/>
              <a:gd name="connsiteY716" fmla="*/ 3624104 h 5550679"/>
              <a:gd name="connsiteX717" fmla="*/ 1160205 w 11534471"/>
              <a:gd name="connsiteY717" fmla="*/ 3628125 h 5550679"/>
              <a:gd name="connsiteX718" fmla="*/ 1192822 w 11534471"/>
              <a:gd name="connsiteY718" fmla="*/ 3664534 h 5550679"/>
              <a:gd name="connsiteX719" fmla="*/ 1192541 w 11534471"/>
              <a:gd name="connsiteY719" fmla="*/ 3669716 h 5550679"/>
              <a:gd name="connsiteX720" fmla="*/ 1193422 w 11534471"/>
              <a:gd name="connsiteY720" fmla="*/ 3685352 h 5550679"/>
              <a:gd name="connsiteX721" fmla="*/ 1216122 w 11534471"/>
              <a:gd name="connsiteY721" fmla="*/ 3681387 h 5550679"/>
              <a:gd name="connsiteX722" fmla="*/ 1225774 w 11534471"/>
              <a:gd name="connsiteY722" fmla="*/ 3662857 h 5550679"/>
              <a:gd name="connsiteX723" fmla="*/ 1250198 w 11534471"/>
              <a:gd name="connsiteY723" fmla="*/ 3658985 h 5550679"/>
              <a:gd name="connsiteX724" fmla="*/ 1250799 w 11534471"/>
              <a:gd name="connsiteY724" fmla="*/ 3679803 h 5550679"/>
              <a:gd name="connsiteX725" fmla="*/ 1245157 w 11534471"/>
              <a:gd name="connsiteY725" fmla="*/ 3688158 h 5550679"/>
              <a:gd name="connsiteX726" fmla="*/ 1244502 w 11534471"/>
              <a:gd name="connsiteY726" fmla="*/ 3700246 h 5550679"/>
              <a:gd name="connsiteX727" fmla="*/ 1255036 w 11534471"/>
              <a:gd name="connsiteY727" fmla="*/ 3697353 h 5550679"/>
              <a:gd name="connsiteX728" fmla="*/ 1271680 w 11534471"/>
              <a:gd name="connsiteY728" fmla="*/ 3677471 h 5550679"/>
              <a:gd name="connsiteX729" fmla="*/ 1317265 w 11534471"/>
              <a:gd name="connsiteY729" fmla="*/ 3666087 h 5550679"/>
              <a:gd name="connsiteX730" fmla="*/ 1347370 w 11534471"/>
              <a:gd name="connsiteY730" fmla="*/ 3685040 h 5550679"/>
              <a:gd name="connsiteX731" fmla="*/ 1369975 w 11534471"/>
              <a:gd name="connsiteY731" fmla="*/ 3682802 h 5550679"/>
              <a:gd name="connsiteX732" fmla="*/ 1402140 w 11534471"/>
              <a:gd name="connsiteY732" fmla="*/ 3663761 h 5550679"/>
              <a:gd name="connsiteX733" fmla="*/ 1427726 w 11534471"/>
              <a:gd name="connsiteY733" fmla="*/ 3670344 h 5550679"/>
              <a:gd name="connsiteX734" fmla="*/ 1570710 w 11534471"/>
              <a:gd name="connsiteY734" fmla="*/ 3712740 h 5550679"/>
              <a:gd name="connsiteX735" fmla="*/ 1592847 w 11534471"/>
              <a:gd name="connsiteY735" fmla="*/ 3719136 h 5550679"/>
              <a:gd name="connsiteX736" fmla="*/ 1647281 w 11534471"/>
              <a:gd name="connsiteY736" fmla="*/ 3735945 h 5550679"/>
              <a:gd name="connsiteX737" fmla="*/ 1729924 w 11534471"/>
              <a:gd name="connsiteY737" fmla="*/ 3710981 h 5550679"/>
              <a:gd name="connsiteX738" fmla="*/ 1768517 w 11534471"/>
              <a:gd name="connsiteY738" fmla="*/ 3700949 h 5550679"/>
              <a:gd name="connsiteX739" fmla="*/ 1901248 w 11534471"/>
              <a:gd name="connsiteY739" fmla="*/ 3741056 h 5550679"/>
              <a:gd name="connsiteX740" fmla="*/ 1925578 w 11534471"/>
              <a:gd name="connsiteY740" fmla="*/ 3738911 h 5550679"/>
              <a:gd name="connsiteX741" fmla="*/ 1936394 w 11534471"/>
              <a:gd name="connsiteY741" fmla="*/ 3730837 h 5550679"/>
              <a:gd name="connsiteX742" fmla="*/ 1942129 w 11534471"/>
              <a:gd name="connsiteY742" fmla="*/ 3720756 h 5550679"/>
              <a:gd name="connsiteX743" fmla="*/ 1922278 w 11534471"/>
              <a:gd name="connsiteY743" fmla="*/ 3704091 h 5550679"/>
              <a:gd name="connsiteX744" fmla="*/ 1907881 w 11534471"/>
              <a:gd name="connsiteY744" fmla="*/ 3682525 h 5550679"/>
              <a:gd name="connsiteX745" fmla="*/ 1927038 w 11534471"/>
              <a:gd name="connsiteY745" fmla="*/ 3680100 h 5550679"/>
              <a:gd name="connsiteX746" fmla="*/ 1954575 w 11534471"/>
              <a:gd name="connsiteY746" fmla="*/ 3714503 h 5550679"/>
              <a:gd name="connsiteX747" fmla="*/ 2066237 w 11534471"/>
              <a:gd name="connsiteY747" fmla="*/ 3760395 h 5550679"/>
              <a:gd name="connsiteX748" fmla="*/ 2102825 w 11534471"/>
              <a:gd name="connsiteY748" fmla="*/ 3755451 h 5550679"/>
              <a:gd name="connsiteX749" fmla="*/ 2114334 w 11534471"/>
              <a:gd name="connsiteY749" fmla="*/ 3766467 h 5550679"/>
              <a:gd name="connsiteX750" fmla="*/ 2135910 w 11534471"/>
              <a:gd name="connsiteY750" fmla="*/ 3783226 h 5550679"/>
              <a:gd name="connsiteX751" fmla="*/ 2222602 w 11534471"/>
              <a:gd name="connsiteY751" fmla="*/ 3779267 h 5550679"/>
              <a:gd name="connsiteX752" fmla="*/ 2264074 w 11534471"/>
              <a:gd name="connsiteY752" fmla="*/ 3776576 h 5550679"/>
              <a:gd name="connsiteX753" fmla="*/ 2200987 w 11534471"/>
              <a:gd name="connsiteY753" fmla="*/ 3751532 h 5550679"/>
              <a:gd name="connsiteX754" fmla="*/ 2182847 w 11534471"/>
              <a:gd name="connsiteY754" fmla="*/ 3738244 h 5550679"/>
              <a:gd name="connsiteX755" fmla="*/ 2069222 w 11534471"/>
              <a:gd name="connsiteY755" fmla="*/ 3659108 h 5550679"/>
              <a:gd name="connsiteX756" fmla="*/ 2001961 w 11534471"/>
              <a:gd name="connsiteY756" fmla="*/ 3636146 h 5550679"/>
              <a:gd name="connsiteX757" fmla="*/ 1995895 w 11534471"/>
              <a:gd name="connsiteY757" fmla="*/ 3633272 h 5550679"/>
              <a:gd name="connsiteX758" fmla="*/ 1992761 w 11534471"/>
              <a:gd name="connsiteY758" fmla="*/ 3636250 h 5550679"/>
              <a:gd name="connsiteX759" fmla="*/ 1981394 w 11534471"/>
              <a:gd name="connsiteY759" fmla="*/ 3634550 h 5550679"/>
              <a:gd name="connsiteX760" fmla="*/ 1974202 w 11534471"/>
              <a:gd name="connsiteY760" fmla="*/ 3627665 h 5550679"/>
              <a:gd name="connsiteX761" fmla="*/ 1973892 w 11534471"/>
              <a:gd name="connsiteY761" fmla="*/ 3622848 h 5550679"/>
              <a:gd name="connsiteX762" fmla="*/ 1937399 w 11534471"/>
              <a:gd name="connsiteY762" fmla="*/ 3605560 h 5550679"/>
              <a:gd name="connsiteX763" fmla="*/ 1724302 w 11534471"/>
              <a:gd name="connsiteY763" fmla="*/ 3491197 h 5550679"/>
              <a:gd name="connsiteX764" fmla="*/ 1715730 w 11534471"/>
              <a:gd name="connsiteY764" fmla="*/ 3486211 h 5550679"/>
              <a:gd name="connsiteX765" fmla="*/ 1699267 w 11534471"/>
              <a:gd name="connsiteY765" fmla="*/ 3478954 h 5550679"/>
              <a:gd name="connsiteX766" fmla="*/ 1671768 w 11534471"/>
              <a:gd name="connsiteY766" fmla="*/ 3475731 h 5550679"/>
              <a:gd name="connsiteX767" fmla="*/ 1604795 w 11534471"/>
              <a:gd name="connsiteY767" fmla="*/ 3466903 h 5550679"/>
              <a:gd name="connsiteX768" fmla="*/ 1587738 w 11534471"/>
              <a:gd name="connsiteY768" fmla="*/ 3462514 h 5550679"/>
              <a:gd name="connsiteX769" fmla="*/ 1494671 w 11534471"/>
              <a:gd name="connsiteY769" fmla="*/ 3424558 h 5550679"/>
              <a:gd name="connsiteX770" fmla="*/ 1447547 w 11534471"/>
              <a:gd name="connsiteY770" fmla="*/ 3432395 h 5550679"/>
              <a:gd name="connsiteX771" fmla="*/ 1377499 w 11534471"/>
              <a:gd name="connsiteY771" fmla="*/ 3416472 h 5550679"/>
              <a:gd name="connsiteX772" fmla="*/ 1319858 w 11534471"/>
              <a:gd name="connsiteY772" fmla="*/ 3363117 h 5550679"/>
              <a:gd name="connsiteX773" fmla="*/ 1318602 w 11534471"/>
              <a:gd name="connsiteY773" fmla="*/ 3354388 h 5550679"/>
              <a:gd name="connsiteX774" fmla="*/ 1299914 w 11534471"/>
              <a:gd name="connsiteY774" fmla="*/ 3348178 h 5550679"/>
              <a:gd name="connsiteX775" fmla="*/ 1276372 w 11534471"/>
              <a:gd name="connsiteY775" fmla="*/ 3367687 h 5550679"/>
              <a:gd name="connsiteX776" fmla="*/ 1192902 w 11534471"/>
              <a:gd name="connsiteY776" fmla="*/ 3344108 h 5550679"/>
              <a:gd name="connsiteX777" fmla="*/ 1162291 w 11534471"/>
              <a:gd name="connsiteY777" fmla="*/ 3302610 h 5550679"/>
              <a:gd name="connsiteX778" fmla="*/ 1128044 w 11534471"/>
              <a:gd name="connsiteY778" fmla="*/ 3264380 h 5550679"/>
              <a:gd name="connsiteX779" fmla="*/ 1114700 w 11534471"/>
              <a:gd name="connsiteY779" fmla="*/ 3319082 h 5550679"/>
              <a:gd name="connsiteX780" fmla="*/ 1075598 w 11534471"/>
              <a:gd name="connsiteY780" fmla="*/ 3306570 h 5550679"/>
              <a:gd name="connsiteX781" fmla="*/ 1048007 w 11534471"/>
              <a:gd name="connsiteY781" fmla="*/ 3305073 h 5550679"/>
              <a:gd name="connsiteX782" fmla="*/ 966824 w 11534471"/>
              <a:gd name="connsiteY782" fmla="*/ 3271226 h 5550679"/>
              <a:gd name="connsiteX783" fmla="*/ 717539 w 11534471"/>
              <a:gd name="connsiteY783" fmla="*/ 3179765 h 5550679"/>
              <a:gd name="connsiteX784" fmla="*/ 700857 w 11534471"/>
              <a:gd name="connsiteY784" fmla="*/ 3168468 h 5550679"/>
              <a:gd name="connsiteX785" fmla="*/ 713864 w 11534471"/>
              <a:gd name="connsiteY785" fmla="*/ 3151853 h 5550679"/>
              <a:gd name="connsiteX786" fmla="*/ 723236 w 11534471"/>
              <a:gd name="connsiteY786" fmla="*/ 3138505 h 5550679"/>
              <a:gd name="connsiteX787" fmla="*/ 708465 w 11534471"/>
              <a:gd name="connsiteY787" fmla="*/ 3123846 h 5550679"/>
              <a:gd name="connsiteX788" fmla="*/ 692945 w 11534471"/>
              <a:gd name="connsiteY788" fmla="*/ 3123006 h 5550679"/>
              <a:gd name="connsiteX789" fmla="*/ 657159 w 11534471"/>
              <a:gd name="connsiteY789" fmla="*/ 3081227 h 5550679"/>
              <a:gd name="connsiteX790" fmla="*/ 662013 w 11534471"/>
              <a:gd name="connsiteY790" fmla="*/ 3055510 h 5550679"/>
              <a:gd name="connsiteX791" fmla="*/ 647148 w 11534471"/>
              <a:gd name="connsiteY791" fmla="*/ 3042579 h 5550679"/>
              <a:gd name="connsiteX792" fmla="*/ 618940 w 11534471"/>
              <a:gd name="connsiteY792" fmla="*/ 3084351 h 5550679"/>
              <a:gd name="connsiteX793" fmla="*/ 595227 w 11534471"/>
              <a:gd name="connsiteY793" fmla="*/ 3043228 h 5550679"/>
              <a:gd name="connsiteX794" fmla="*/ 610295 w 11534471"/>
              <a:gd name="connsiteY794" fmla="*/ 2988618 h 5550679"/>
              <a:gd name="connsiteX795" fmla="*/ 653220 w 11534471"/>
              <a:gd name="connsiteY795" fmla="*/ 2994410 h 5550679"/>
              <a:gd name="connsiteX796" fmla="*/ 709191 w 11534471"/>
              <a:gd name="connsiteY796" fmla="*/ 3014767 h 5550679"/>
              <a:gd name="connsiteX797" fmla="*/ 748854 w 11534471"/>
              <a:gd name="connsiteY797" fmla="*/ 3016918 h 5550679"/>
              <a:gd name="connsiteX798" fmla="*/ 903066 w 11534471"/>
              <a:gd name="connsiteY798" fmla="*/ 3075510 h 5550679"/>
              <a:gd name="connsiteX799" fmla="*/ 939842 w 11534471"/>
              <a:gd name="connsiteY799" fmla="*/ 3067112 h 5550679"/>
              <a:gd name="connsiteX800" fmla="*/ 943853 w 11534471"/>
              <a:gd name="connsiteY800" fmla="*/ 3056936 h 5550679"/>
              <a:gd name="connsiteX801" fmla="*/ 953825 w 11534471"/>
              <a:gd name="connsiteY801" fmla="*/ 3064405 h 5550679"/>
              <a:gd name="connsiteX802" fmla="*/ 958531 w 11534471"/>
              <a:gd name="connsiteY802" fmla="*/ 3073321 h 5550679"/>
              <a:gd name="connsiteX803" fmla="*/ 978850 w 11534471"/>
              <a:gd name="connsiteY803" fmla="*/ 3081351 h 5550679"/>
              <a:gd name="connsiteX804" fmla="*/ 972795 w 11534471"/>
              <a:gd name="connsiteY804" fmla="*/ 3065435 h 5550679"/>
              <a:gd name="connsiteX805" fmla="*/ 971257 w 11534471"/>
              <a:gd name="connsiteY805" fmla="*/ 3061887 h 5550679"/>
              <a:gd name="connsiteX806" fmla="*/ 970188 w 11534471"/>
              <a:gd name="connsiteY806" fmla="*/ 3049704 h 5550679"/>
              <a:gd name="connsiteX807" fmla="*/ 982353 w 11534471"/>
              <a:gd name="connsiteY807" fmla="*/ 3048631 h 5550679"/>
              <a:gd name="connsiteX808" fmla="*/ 1036655 w 11534471"/>
              <a:gd name="connsiteY808" fmla="*/ 3035988 h 5550679"/>
              <a:gd name="connsiteX809" fmla="*/ 1047658 w 11534471"/>
              <a:gd name="connsiteY809" fmla="*/ 3024460 h 5550679"/>
              <a:gd name="connsiteX810" fmla="*/ 1038180 w 11534471"/>
              <a:gd name="connsiteY810" fmla="*/ 3000117 h 5550679"/>
              <a:gd name="connsiteX811" fmla="*/ 1030205 w 11534471"/>
              <a:gd name="connsiteY811" fmla="*/ 2998857 h 5550679"/>
              <a:gd name="connsiteX812" fmla="*/ 1010771 w 11534471"/>
              <a:gd name="connsiteY812" fmla="*/ 2987895 h 5550679"/>
              <a:gd name="connsiteX813" fmla="*/ 962578 w 11534471"/>
              <a:gd name="connsiteY813" fmla="*/ 2986721 h 5550679"/>
              <a:gd name="connsiteX814" fmla="*/ 914045 w 11534471"/>
              <a:gd name="connsiteY814" fmla="*/ 2968718 h 5550679"/>
              <a:gd name="connsiteX815" fmla="*/ 879462 w 11534471"/>
              <a:gd name="connsiteY815" fmla="*/ 2968574 h 5550679"/>
              <a:gd name="connsiteX816" fmla="*/ 866041 w 11534471"/>
              <a:gd name="connsiteY816" fmla="*/ 2960918 h 5550679"/>
              <a:gd name="connsiteX817" fmla="*/ 861965 w 11534471"/>
              <a:gd name="connsiteY817" fmla="*/ 2956039 h 5550679"/>
              <a:gd name="connsiteX818" fmla="*/ 846103 w 11534471"/>
              <a:gd name="connsiteY818" fmla="*/ 2958255 h 5550679"/>
              <a:gd name="connsiteX819" fmla="*/ 818014 w 11534471"/>
              <a:gd name="connsiteY819" fmla="*/ 2966611 h 5550679"/>
              <a:gd name="connsiteX820" fmla="*/ 834183 w 11534471"/>
              <a:gd name="connsiteY820" fmla="*/ 2940305 h 5550679"/>
              <a:gd name="connsiteX821" fmla="*/ 836358 w 11534471"/>
              <a:gd name="connsiteY821" fmla="*/ 2930865 h 5550679"/>
              <a:gd name="connsiteX822" fmla="*/ 799309 w 11534471"/>
              <a:gd name="connsiteY822" fmla="*/ 2915729 h 5550679"/>
              <a:gd name="connsiteX823" fmla="*/ 783563 w 11534471"/>
              <a:gd name="connsiteY823" fmla="*/ 2887163 h 5550679"/>
              <a:gd name="connsiteX824" fmla="*/ 785756 w 11534471"/>
              <a:gd name="connsiteY824" fmla="*/ 2878621 h 5550679"/>
              <a:gd name="connsiteX825" fmla="*/ 783152 w 11534471"/>
              <a:gd name="connsiteY825" fmla="*/ 2869106 h 5550679"/>
              <a:gd name="connsiteX826" fmla="*/ 772681 w 11534471"/>
              <a:gd name="connsiteY826" fmla="*/ 2862395 h 5550679"/>
              <a:gd name="connsiteX827" fmla="*/ 766568 w 11534471"/>
              <a:gd name="connsiteY827" fmla="*/ 2865673 h 5550679"/>
              <a:gd name="connsiteX828" fmla="*/ 765156 w 11534471"/>
              <a:gd name="connsiteY828" fmla="*/ 2875772 h 5550679"/>
              <a:gd name="connsiteX829" fmla="*/ 752241 w 11534471"/>
              <a:gd name="connsiteY829" fmla="*/ 2890661 h 5550679"/>
              <a:gd name="connsiteX830" fmla="*/ 728154 w 11534471"/>
              <a:gd name="connsiteY830" fmla="*/ 2856445 h 5550679"/>
              <a:gd name="connsiteX831" fmla="*/ 728903 w 11534471"/>
              <a:gd name="connsiteY831" fmla="*/ 2842630 h 5550679"/>
              <a:gd name="connsiteX832" fmla="*/ 719906 w 11534471"/>
              <a:gd name="connsiteY832" fmla="*/ 2849070 h 5550679"/>
              <a:gd name="connsiteX833" fmla="*/ 697581 w 11534471"/>
              <a:gd name="connsiteY833" fmla="*/ 2846127 h 5550679"/>
              <a:gd name="connsiteX834" fmla="*/ 663802 w 11534471"/>
              <a:gd name="connsiteY834" fmla="*/ 2799261 h 5550679"/>
              <a:gd name="connsiteX835" fmla="*/ 655108 w 11534471"/>
              <a:gd name="connsiteY835" fmla="*/ 2787393 h 5550679"/>
              <a:gd name="connsiteX836" fmla="*/ 624991 w 11534471"/>
              <a:gd name="connsiteY836" fmla="*/ 2772987 h 5550679"/>
              <a:gd name="connsiteX837" fmla="*/ 593834 w 11534471"/>
              <a:gd name="connsiteY837" fmla="*/ 2754517 h 5550679"/>
              <a:gd name="connsiteX838" fmla="*/ 586364 w 11534471"/>
              <a:gd name="connsiteY838" fmla="*/ 2717551 h 5550679"/>
              <a:gd name="connsiteX839" fmla="*/ 560492 w 11534471"/>
              <a:gd name="connsiteY839" fmla="*/ 2680933 h 5550679"/>
              <a:gd name="connsiteX840" fmla="*/ 518580 w 11534471"/>
              <a:gd name="connsiteY840" fmla="*/ 2663803 h 5550679"/>
              <a:gd name="connsiteX841" fmla="*/ 492190 w 11534471"/>
              <a:gd name="connsiteY841" fmla="*/ 2654456 h 5550679"/>
              <a:gd name="connsiteX842" fmla="*/ 455520 w 11534471"/>
              <a:gd name="connsiteY842" fmla="*/ 2648334 h 5550679"/>
              <a:gd name="connsiteX843" fmla="*/ 432008 w 11534471"/>
              <a:gd name="connsiteY843" fmla="*/ 2630856 h 5550679"/>
              <a:gd name="connsiteX844" fmla="*/ 419498 w 11534471"/>
              <a:gd name="connsiteY844" fmla="*/ 2608121 h 5550679"/>
              <a:gd name="connsiteX845" fmla="*/ 392647 w 11534471"/>
              <a:gd name="connsiteY845" fmla="*/ 2587172 h 5550679"/>
              <a:gd name="connsiteX846" fmla="*/ 346156 w 11534471"/>
              <a:gd name="connsiteY846" fmla="*/ 2595876 h 5550679"/>
              <a:gd name="connsiteX847" fmla="*/ 345566 w 11534471"/>
              <a:gd name="connsiteY847" fmla="*/ 2591091 h 5550679"/>
              <a:gd name="connsiteX848" fmla="*/ 367036 w 11534471"/>
              <a:gd name="connsiteY848" fmla="*/ 2536919 h 5550679"/>
              <a:gd name="connsiteX849" fmla="*/ 364545 w 11534471"/>
              <a:gd name="connsiteY849" fmla="*/ 2524597 h 5550679"/>
              <a:gd name="connsiteX850" fmla="*/ 298072 w 11534471"/>
              <a:gd name="connsiteY850" fmla="*/ 2473601 h 5550679"/>
              <a:gd name="connsiteX851" fmla="*/ 271351 w 11534471"/>
              <a:gd name="connsiteY851" fmla="*/ 2445833 h 5550679"/>
              <a:gd name="connsiteX852" fmla="*/ 282151 w 11534471"/>
              <a:gd name="connsiteY852" fmla="*/ 2415338 h 5550679"/>
              <a:gd name="connsiteX853" fmla="*/ 341412 w 11534471"/>
              <a:gd name="connsiteY853" fmla="*/ 2415734 h 5550679"/>
              <a:gd name="connsiteX854" fmla="*/ 383523 w 11534471"/>
              <a:gd name="connsiteY854" fmla="*/ 2458103 h 5550679"/>
              <a:gd name="connsiteX855" fmla="*/ 422295 w 11534471"/>
              <a:gd name="connsiteY855" fmla="*/ 2497002 h 5550679"/>
              <a:gd name="connsiteX856" fmla="*/ 470887 w 11534471"/>
              <a:gd name="connsiteY856" fmla="*/ 2521074 h 5550679"/>
              <a:gd name="connsiteX857" fmla="*/ 525958 w 11534471"/>
              <a:gd name="connsiteY857" fmla="*/ 2526848 h 5550679"/>
              <a:gd name="connsiteX858" fmla="*/ 620722 w 11534471"/>
              <a:gd name="connsiteY858" fmla="*/ 2594728 h 5550679"/>
              <a:gd name="connsiteX859" fmla="*/ 711613 w 11534471"/>
              <a:gd name="connsiteY859" fmla="*/ 2615477 h 5550679"/>
              <a:gd name="connsiteX860" fmla="*/ 744685 w 11534471"/>
              <a:gd name="connsiteY860" fmla="*/ 2631766 h 5550679"/>
              <a:gd name="connsiteX861" fmla="*/ 747907 w 11534471"/>
              <a:gd name="connsiteY861" fmla="*/ 2637185 h 5550679"/>
              <a:gd name="connsiteX862" fmla="*/ 752242 w 11534471"/>
              <a:gd name="connsiteY862" fmla="*/ 2631501 h 5550679"/>
              <a:gd name="connsiteX863" fmla="*/ 771462 w 11534471"/>
              <a:gd name="connsiteY863" fmla="*/ 2631893 h 5550679"/>
              <a:gd name="connsiteX864" fmla="*/ 796206 w 11534471"/>
              <a:gd name="connsiteY864" fmla="*/ 2654020 h 5550679"/>
              <a:gd name="connsiteX865" fmla="*/ 880596 w 11534471"/>
              <a:gd name="connsiteY865" fmla="*/ 2724414 h 5550679"/>
              <a:gd name="connsiteX866" fmla="*/ 907774 w 11534471"/>
              <a:gd name="connsiteY866" fmla="*/ 2701639 h 5550679"/>
              <a:gd name="connsiteX867" fmla="*/ 925167 w 11534471"/>
              <a:gd name="connsiteY867" fmla="*/ 2667941 h 5550679"/>
              <a:gd name="connsiteX868" fmla="*/ 959602 w 11534471"/>
              <a:gd name="connsiteY868" fmla="*/ 2702718 h 5550679"/>
              <a:gd name="connsiteX869" fmla="*/ 1007232 w 11534471"/>
              <a:gd name="connsiteY869" fmla="*/ 2717425 h 5550679"/>
              <a:gd name="connsiteX870" fmla="*/ 1010587 w 11534471"/>
              <a:gd name="connsiteY870" fmla="*/ 2719339 h 5550679"/>
              <a:gd name="connsiteX871" fmla="*/ 1045787 w 11534471"/>
              <a:gd name="connsiteY871" fmla="*/ 2676214 h 5550679"/>
              <a:gd name="connsiteX872" fmla="*/ 1061176 w 11534471"/>
              <a:gd name="connsiteY872" fmla="*/ 2647603 h 5550679"/>
              <a:gd name="connsiteX873" fmla="*/ 1068073 w 11534471"/>
              <a:gd name="connsiteY873" fmla="*/ 2647977 h 5550679"/>
              <a:gd name="connsiteX874" fmla="*/ 1091092 w 11534471"/>
              <a:gd name="connsiteY874" fmla="*/ 2670011 h 5550679"/>
              <a:gd name="connsiteX875" fmla="*/ 1106839 w 11534471"/>
              <a:gd name="connsiteY875" fmla="*/ 2698577 h 5550679"/>
              <a:gd name="connsiteX876" fmla="*/ 1123935 w 11534471"/>
              <a:gd name="connsiteY876" fmla="*/ 2734145 h 5550679"/>
              <a:gd name="connsiteX877" fmla="*/ 1160429 w 11534471"/>
              <a:gd name="connsiteY877" fmla="*/ 2730929 h 5550679"/>
              <a:gd name="connsiteX878" fmla="*/ 1173852 w 11534471"/>
              <a:gd name="connsiteY878" fmla="*/ 2738585 h 5550679"/>
              <a:gd name="connsiteX879" fmla="*/ 1195333 w 11534471"/>
              <a:gd name="connsiteY879" fmla="*/ 2757070 h 5550679"/>
              <a:gd name="connsiteX880" fmla="*/ 1205774 w 11534471"/>
              <a:gd name="connsiteY880" fmla="*/ 2755904 h 5550679"/>
              <a:gd name="connsiteX881" fmla="*/ 1239420 w 11534471"/>
              <a:gd name="connsiteY881" fmla="*/ 2773317 h 5550679"/>
              <a:gd name="connsiteX882" fmla="*/ 1277679 w 11534471"/>
              <a:gd name="connsiteY882" fmla="*/ 2801373 h 5550679"/>
              <a:gd name="connsiteX883" fmla="*/ 1300940 w 11534471"/>
              <a:gd name="connsiteY883" fmla="*/ 2787045 h 5550679"/>
              <a:gd name="connsiteX884" fmla="*/ 1305325 w 11534471"/>
              <a:gd name="connsiteY884" fmla="*/ 2769963 h 5550679"/>
              <a:gd name="connsiteX885" fmla="*/ 1305474 w 11534471"/>
              <a:gd name="connsiteY885" fmla="*/ 2735330 h 5550679"/>
              <a:gd name="connsiteX886" fmla="*/ 1291553 w 11534471"/>
              <a:gd name="connsiteY886" fmla="*/ 2701016 h 5550679"/>
              <a:gd name="connsiteX887" fmla="*/ 1291712 w 11534471"/>
              <a:gd name="connsiteY887" fmla="*/ 2689492 h 5550679"/>
              <a:gd name="connsiteX888" fmla="*/ 1284690 w 11534471"/>
              <a:gd name="connsiteY888" fmla="*/ 2679435 h 5550679"/>
              <a:gd name="connsiteX889" fmla="*/ 1270446 w 11534471"/>
              <a:gd name="connsiteY889" fmla="*/ 2676106 h 5550679"/>
              <a:gd name="connsiteX890" fmla="*/ 1223036 w 11534471"/>
              <a:gd name="connsiteY890" fmla="*/ 2661604 h 5550679"/>
              <a:gd name="connsiteX891" fmla="*/ 1085181 w 11534471"/>
              <a:gd name="connsiteY891" fmla="*/ 2567024 h 5550679"/>
              <a:gd name="connsiteX892" fmla="*/ 1037180 w 11534471"/>
              <a:gd name="connsiteY892" fmla="*/ 2547736 h 5550679"/>
              <a:gd name="connsiteX893" fmla="*/ 976668 w 11534471"/>
              <a:gd name="connsiteY893" fmla="*/ 2505715 h 5550679"/>
              <a:gd name="connsiteX894" fmla="*/ 953416 w 11534471"/>
              <a:gd name="connsiteY894" fmla="*/ 2474600 h 5550679"/>
              <a:gd name="connsiteX895" fmla="*/ 844442 w 11534471"/>
              <a:gd name="connsiteY895" fmla="*/ 2401688 h 5550679"/>
              <a:gd name="connsiteX896" fmla="*/ 744639 w 11534471"/>
              <a:gd name="connsiteY896" fmla="*/ 2348040 h 5550679"/>
              <a:gd name="connsiteX897" fmla="*/ 720538 w 11534471"/>
              <a:gd name="connsiteY897" fmla="*/ 2325777 h 5550679"/>
              <a:gd name="connsiteX898" fmla="*/ 693947 w 11534471"/>
              <a:gd name="connsiteY898" fmla="*/ 2291192 h 5550679"/>
              <a:gd name="connsiteX899" fmla="*/ 617455 w 11534471"/>
              <a:gd name="connsiteY899" fmla="*/ 2229783 h 5550679"/>
              <a:gd name="connsiteX900" fmla="*/ 499051 w 11534471"/>
              <a:gd name="connsiteY900" fmla="*/ 2151243 h 5550679"/>
              <a:gd name="connsiteX901" fmla="*/ 481169 w 11534471"/>
              <a:gd name="connsiteY901" fmla="*/ 2124319 h 5550679"/>
              <a:gd name="connsiteX902" fmla="*/ 484899 w 11534471"/>
              <a:gd name="connsiteY902" fmla="*/ 2107336 h 5550679"/>
              <a:gd name="connsiteX903" fmla="*/ 410425 w 11534471"/>
              <a:gd name="connsiteY903" fmla="*/ 1975715 h 5550679"/>
              <a:gd name="connsiteX904" fmla="*/ 410095 w 11534471"/>
              <a:gd name="connsiteY904" fmla="*/ 1957294 h 5550679"/>
              <a:gd name="connsiteX905" fmla="*/ 424565 w 11534471"/>
              <a:gd name="connsiteY905" fmla="*/ 1948691 h 5550679"/>
              <a:gd name="connsiteX906" fmla="*/ 442045 w 11534471"/>
              <a:gd name="connsiteY906" fmla="*/ 1925137 h 5550679"/>
              <a:gd name="connsiteX907" fmla="*/ 416374 w 11534471"/>
              <a:gd name="connsiteY907" fmla="*/ 1913758 h 5550679"/>
              <a:gd name="connsiteX908" fmla="*/ 357502 w 11534471"/>
              <a:gd name="connsiteY908" fmla="*/ 1892909 h 5550679"/>
              <a:gd name="connsiteX909" fmla="*/ 309961 w 11534471"/>
              <a:gd name="connsiteY909" fmla="*/ 1885224 h 5550679"/>
              <a:gd name="connsiteX910" fmla="*/ 292151 w 11534471"/>
              <a:gd name="connsiteY910" fmla="*/ 1890358 h 5550679"/>
              <a:gd name="connsiteX911" fmla="*/ 271850 w 11534471"/>
              <a:gd name="connsiteY911" fmla="*/ 1883168 h 5550679"/>
              <a:gd name="connsiteX912" fmla="*/ 279050 w 11534471"/>
              <a:gd name="connsiteY912" fmla="*/ 1862838 h 5550679"/>
              <a:gd name="connsiteX913" fmla="*/ 303210 w 11534471"/>
              <a:gd name="connsiteY913" fmla="*/ 1846226 h 5550679"/>
              <a:gd name="connsiteX914" fmla="*/ 312900 w 11534471"/>
              <a:gd name="connsiteY914" fmla="*/ 1838218 h 5550679"/>
              <a:gd name="connsiteX915" fmla="*/ 301440 w 11534471"/>
              <a:gd name="connsiteY915" fmla="*/ 1831872 h 5550679"/>
              <a:gd name="connsiteX916" fmla="*/ 285789 w 11534471"/>
              <a:gd name="connsiteY916" fmla="*/ 1830905 h 5550679"/>
              <a:gd name="connsiteX917" fmla="*/ 273609 w 11534471"/>
              <a:gd name="connsiteY917" fmla="*/ 1826591 h 5550679"/>
              <a:gd name="connsiteX918" fmla="*/ 205237 w 11534471"/>
              <a:gd name="connsiteY918" fmla="*/ 1768058 h 5550679"/>
              <a:gd name="connsiteX919" fmla="*/ 162605 w 11534471"/>
              <a:gd name="connsiteY919" fmla="*/ 1752960 h 5550679"/>
              <a:gd name="connsiteX920" fmla="*/ 141845 w 11534471"/>
              <a:gd name="connsiteY920" fmla="*/ 1734168 h 5550679"/>
              <a:gd name="connsiteX921" fmla="*/ 163255 w 11534471"/>
              <a:gd name="connsiteY921" fmla="*/ 1718871 h 5550679"/>
              <a:gd name="connsiteX922" fmla="*/ 179035 w 11534471"/>
              <a:gd name="connsiteY922" fmla="*/ 1713019 h 5550679"/>
              <a:gd name="connsiteX923" fmla="*/ 194945 w 11534471"/>
              <a:gd name="connsiteY923" fmla="*/ 1700350 h 5550679"/>
              <a:gd name="connsiteX924" fmla="*/ 176805 w 11534471"/>
              <a:gd name="connsiteY924" fmla="*/ 1687062 h 5550679"/>
              <a:gd name="connsiteX925" fmla="*/ 130373 w 11534471"/>
              <a:gd name="connsiteY925" fmla="*/ 1656890 h 5550679"/>
              <a:gd name="connsiteX926" fmla="*/ 40401 w 11534471"/>
              <a:gd name="connsiteY926" fmla="*/ 1659347 h 5550679"/>
              <a:gd name="connsiteX927" fmla="*/ 0 w 11534471"/>
              <a:gd name="connsiteY927" fmla="*/ 1670206 h 5550679"/>
              <a:gd name="connsiteX928" fmla="*/ 40319 w 11534471"/>
              <a:gd name="connsiteY928" fmla="*/ 1556359 h 5550679"/>
              <a:gd name="connsiteX929" fmla="*/ 77510 w 11534471"/>
              <a:gd name="connsiteY929" fmla="*/ 1535210 h 5550679"/>
              <a:gd name="connsiteX930" fmla="*/ 77179 w 11534471"/>
              <a:gd name="connsiteY930" fmla="*/ 1516789 h 5550679"/>
              <a:gd name="connsiteX931" fmla="*/ 98199 w 11534471"/>
              <a:gd name="connsiteY931" fmla="*/ 1521945 h 5550679"/>
              <a:gd name="connsiteX932" fmla="*/ 110970 w 11534471"/>
              <a:gd name="connsiteY932" fmla="*/ 1531044 h 5550679"/>
              <a:gd name="connsiteX933" fmla="*/ 135591 w 11534471"/>
              <a:gd name="connsiteY933" fmla="*/ 1526036 h 5550679"/>
              <a:gd name="connsiteX934" fmla="*/ 158901 w 11534471"/>
              <a:gd name="connsiteY934" fmla="*/ 1518275 h 5550679"/>
              <a:gd name="connsiteX935" fmla="*/ 198653 w 11534471"/>
              <a:gd name="connsiteY935" fmla="*/ 1541504 h 5550679"/>
              <a:gd name="connsiteX936" fmla="*/ 238534 w 11534471"/>
              <a:gd name="connsiteY936" fmla="*/ 1557916 h 5550679"/>
              <a:gd name="connsiteX937" fmla="*/ 264854 w 11534471"/>
              <a:gd name="connsiteY937" fmla="*/ 1535205 h 5550679"/>
              <a:gd name="connsiteX938" fmla="*/ 277294 w 11534471"/>
              <a:gd name="connsiteY938" fmla="*/ 1525883 h 5550679"/>
              <a:gd name="connsiteX939" fmla="*/ 306245 w 11534471"/>
              <a:gd name="connsiteY939" fmla="*/ 1579608 h 5550679"/>
              <a:gd name="connsiteX940" fmla="*/ 308476 w 11534471"/>
              <a:gd name="connsiteY940" fmla="*/ 1605566 h 5550679"/>
              <a:gd name="connsiteX941" fmla="*/ 350977 w 11534471"/>
              <a:gd name="connsiteY941" fmla="*/ 1627481 h 5550679"/>
              <a:gd name="connsiteX942" fmla="*/ 359357 w 11534471"/>
              <a:gd name="connsiteY942" fmla="*/ 1616720 h 5550679"/>
              <a:gd name="connsiteX943" fmla="*/ 369897 w 11534471"/>
              <a:gd name="connsiteY943" fmla="*/ 1599861 h 5550679"/>
              <a:gd name="connsiteX944" fmla="*/ 393077 w 11534471"/>
              <a:gd name="connsiteY944" fmla="*/ 1598919 h 5550679"/>
              <a:gd name="connsiteX945" fmla="*/ 444029 w 11534471"/>
              <a:gd name="connsiteY945" fmla="*/ 1642131 h 5550679"/>
              <a:gd name="connsiteX946" fmla="*/ 473501 w 11534471"/>
              <a:gd name="connsiteY946" fmla="*/ 1668584 h 5550679"/>
              <a:gd name="connsiteX947" fmla="*/ 574543 w 11534471"/>
              <a:gd name="connsiteY947" fmla="*/ 1692928 h 5550679"/>
              <a:gd name="connsiteX948" fmla="*/ 604404 w 11534471"/>
              <a:gd name="connsiteY948" fmla="*/ 1698927 h 5550679"/>
              <a:gd name="connsiteX949" fmla="*/ 679457 w 11534471"/>
              <a:gd name="connsiteY949" fmla="*/ 1764402 h 5550679"/>
              <a:gd name="connsiteX950" fmla="*/ 729488 w 11534471"/>
              <a:gd name="connsiteY950" fmla="*/ 1784408 h 5550679"/>
              <a:gd name="connsiteX951" fmla="*/ 810030 w 11534471"/>
              <a:gd name="connsiteY951" fmla="*/ 1776324 h 5550679"/>
              <a:gd name="connsiteX952" fmla="*/ 801130 w 11534471"/>
              <a:gd name="connsiteY952" fmla="*/ 1814355 h 5550679"/>
              <a:gd name="connsiteX953" fmla="*/ 827722 w 11534471"/>
              <a:gd name="connsiteY953" fmla="*/ 1848941 h 5550679"/>
              <a:gd name="connsiteX954" fmla="*/ 844482 w 11534471"/>
              <a:gd name="connsiteY954" fmla="*/ 1827419 h 5550679"/>
              <a:gd name="connsiteX955" fmla="*/ 871852 w 11534471"/>
              <a:gd name="connsiteY955" fmla="*/ 1821097 h 5550679"/>
              <a:gd name="connsiteX956" fmla="*/ 918413 w 11534471"/>
              <a:gd name="connsiteY956" fmla="*/ 1844451 h 5550679"/>
              <a:gd name="connsiteX957" fmla="*/ 979775 w 11534471"/>
              <a:gd name="connsiteY957" fmla="*/ 1877621 h 5550679"/>
              <a:gd name="connsiteX958" fmla="*/ 1015006 w 11534471"/>
              <a:gd name="connsiteY958" fmla="*/ 1887811 h 5550679"/>
              <a:gd name="connsiteX959" fmla="*/ 1037006 w 11534471"/>
              <a:gd name="connsiteY959" fmla="*/ 1877297 h 5550679"/>
              <a:gd name="connsiteX960" fmla="*/ 1071907 w 11534471"/>
              <a:gd name="connsiteY960" fmla="*/ 1869066 h 5550679"/>
              <a:gd name="connsiteX961" fmla="*/ 1071977 w 11534471"/>
              <a:gd name="connsiteY961" fmla="*/ 1901122 h 5550679"/>
              <a:gd name="connsiteX962" fmla="*/ 1083308 w 11534471"/>
              <a:gd name="connsiteY962" fmla="*/ 1914287 h 5550679"/>
              <a:gd name="connsiteX963" fmla="*/ 1096338 w 11534471"/>
              <a:gd name="connsiteY963" fmla="*/ 1909750 h 5550679"/>
              <a:gd name="connsiteX964" fmla="*/ 1133529 w 11534471"/>
              <a:gd name="connsiteY964" fmla="*/ 1888600 h 5550679"/>
              <a:gd name="connsiteX965" fmla="*/ 1150289 w 11534471"/>
              <a:gd name="connsiteY965" fmla="*/ 1867081 h 5550679"/>
              <a:gd name="connsiteX966" fmla="*/ 1138958 w 11534471"/>
              <a:gd name="connsiteY966" fmla="*/ 1853915 h 5550679"/>
              <a:gd name="connsiteX967" fmla="*/ 985583 w 11534471"/>
              <a:gd name="connsiteY967" fmla="*/ 1751551 h 5550679"/>
              <a:gd name="connsiteX968" fmla="*/ 874249 w 11534471"/>
              <a:gd name="connsiteY968" fmla="*/ 1659500 h 5550679"/>
              <a:gd name="connsiteX969" fmla="*/ 845946 w 11534471"/>
              <a:gd name="connsiteY969" fmla="*/ 1571686 h 5550679"/>
              <a:gd name="connsiteX970" fmla="*/ 799125 w 11534471"/>
              <a:gd name="connsiteY970" fmla="*/ 1561968 h 5550679"/>
              <a:gd name="connsiteX971" fmla="*/ 800364 w 11534471"/>
              <a:gd name="connsiteY971" fmla="*/ 1532663 h 5550679"/>
              <a:gd name="connsiteX972" fmla="*/ 783333 w 11534471"/>
              <a:gd name="connsiteY972" fmla="*/ 1496888 h 5550679"/>
              <a:gd name="connsiteX973" fmla="*/ 751182 w 11534471"/>
              <a:gd name="connsiteY973" fmla="*/ 1503806 h 5550679"/>
              <a:gd name="connsiteX974" fmla="*/ 722703 w 11534471"/>
              <a:gd name="connsiteY974" fmla="*/ 1532615 h 5550679"/>
              <a:gd name="connsiteX975" fmla="*/ 712611 w 11534471"/>
              <a:gd name="connsiteY975" fmla="*/ 1490146 h 5550679"/>
              <a:gd name="connsiteX976" fmla="*/ 692831 w 11534471"/>
              <a:gd name="connsiteY976" fmla="*/ 1455685 h 5550679"/>
              <a:gd name="connsiteX977" fmla="*/ 735450 w 11534471"/>
              <a:gd name="connsiteY977" fmla="*/ 1399851 h 5550679"/>
              <a:gd name="connsiteX978" fmla="*/ 769502 w 11534471"/>
              <a:gd name="connsiteY978" fmla="*/ 1400470 h 5550679"/>
              <a:gd name="connsiteX979" fmla="*/ 774482 w 11534471"/>
              <a:gd name="connsiteY979" fmla="*/ 1425114 h 5550679"/>
              <a:gd name="connsiteX980" fmla="*/ 782342 w 11534471"/>
              <a:gd name="connsiteY980" fmla="*/ 1441626 h 5550679"/>
              <a:gd name="connsiteX981" fmla="*/ 826484 w 11534471"/>
              <a:gd name="connsiteY981" fmla="*/ 1484714 h 5550679"/>
              <a:gd name="connsiteX982" fmla="*/ 870426 w 11534471"/>
              <a:gd name="connsiteY982" fmla="*/ 1502564 h 5550679"/>
              <a:gd name="connsiteX983" fmla="*/ 880446 w 11534471"/>
              <a:gd name="connsiteY983" fmla="*/ 1512976 h 5550679"/>
              <a:gd name="connsiteX984" fmla="*/ 887586 w 11534471"/>
              <a:gd name="connsiteY984" fmla="*/ 1531520 h 5550679"/>
              <a:gd name="connsiteX985" fmla="*/ 993149 w 11534471"/>
              <a:gd name="connsiteY985" fmla="*/ 1568905 h 5550679"/>
              <a:gd name="connsiteX986" fmla="*/ 1049400 w 11534471"/>
              <a:gd name="connsiteY986" fmla="*/ 1584250 h 5550679"/>
              <a:gd name="connsiteX987" fmla="*/ 1083393 w 11534471"/>
              <a:gd name="connsiteY987" fmla="*/ 1623743 h 5550679"/>
              <a:gd name="connsiteX988" fmla="*/ 1100812 w 11534471"/>
              <a:gd name="connsiteY988" fmla="*/ 1639065 h 5550679"/>
              <a:gd name="connsiteX989" fmla="*/ 1117572 w 11534471"/>
              <a:gd name="connsiteY989" fmla="*/ 1617545 h 5550679"/>
              <a:gd name="connsiteX990" fmla="*/ 1121433 w 11534471"/>
              <a:gd name="connsiteY990" fmla="*/ 1593744 h 5550679"/>
              <a:gd name="connsiteX991" fmla="*/ 1103941 w 11534471"/>
              <a:gd name="connsiteY991" fmla="*/ 1546366 h 5550679"/>
              <a:gd name="connsiteX992" fmla="*/ 1011208 w 11534471"/>
              <a:gd name="connsiteY992" fmla="*/ 1479205 h 5550679"/>
              <a:gd name="connsiteX993" fmla="*/ 1016047 w 11534471"/>
              <a:gd name="connsiteY993" fmla="*/ 1439736 h 5550679"/>
              <a:gd name="connsiteX994" fmla="*/ 1019518 w 11534471"/>
              <a:gd name="connsiteY994" fmla="*/ 1436389 h 5550679"/>
              <a:gd name="connsiteX995" fmla="*/ 1067117 w 11534471"/>
              <a:gd name="connsiteY995" fmla="*/ 1405198 h 5550679"/>
              <a:gd name="connsiteX996" fmla="*/ 1081918 w 11534471"/>
              <a:gd name="connsiteY996" fmla="*/ 1415016 h 5550679"/>
              <a:gd name="connsiteX997" fmla="*/ 1049508 w 11534471"/>
              <a:gd name="connsiteY997" fmla="*/ 1435569 h 5550679"/>
              <a:gd name="connsiteX998" fmla="*/ 1063328 w 11534471"/>
              <a:gd name="connsiteY998" fmla="*/ 1461056 h 5550679"/>
              <a:gd name="connsiteX999" fmla="*/ 1078518 w 11534471"/>
              <a:gd name="connsiteY999" fmla="*/ 1450420 h 5550679"/>
              <a:gd name="connsiteX1000" fmla="*/ 1137450 w 11534471"/>
              <a:gd name="connsiteY1000" fmla="*/ 1432394 h 5550679"/>
              <a:gd name="connsiteX1001" fmla="*/ 1224742 w 11534471"/>
              <a:gd name="connsiteY1001" fmla="*/ 1463309 h 5550679"/>
              <a:gd name="connsiteX1002" fmla="*/ 1250943 w 11534471"/>
              <a:gd name="connsiteY1002" fmla="*/ 1518347 h 5550679"/>
              <a:gd name="connsiteX1003" fmla="*/ 1248784 w 11534471"/>
              <a:gd name="connsiteY1003" fmla="*/ 1524446 h 5550679"/>
              <a:gd name="connsiteX1004" fmla="*/ 1244334 w 11534471"/>
              <a:gd name="connsiteY1004" fmla="*/ 1543462 h 5550679"/>
              <a:gd name="connsiteX1005" fmla="*/ 1272885 w 11534471"/>
              <a:gd name="connsiteY1005" fmla="*/ 1546709 h 5550679"/>
              <a:gd name="connsiteX1006" fmla="*/ 1290955 w 11534471"/>
              <a:gd name="connsiteY1006" fmla="*/ 1527940 h 5550679"/>
              <a:gd name="connsiteX1007" fmla="*/ 1321536 w 11534471"/>
              <a:gd name="connsiteY1007" fmla="*/ 1531906 h 5550679"/>
              <a:gd name="connsiteX1008" fmla="*/ 1314926 w 11534471"/>
              <a:gd name="connsiteY1008" fmla="*/ 1557021 h 5550679"/>
              <a:gd name="connsiteX1009" fmla="*/ 1305235 w 11534471"/>
              <a:gd name="connsiteY1009" fmla="*/ 1565029 h 5550679"/>
              <a:gd name="connsiteX1010" fmla="*/ 1300196 w 11534471"/>
              <a:gd name="connsiteY1010" fmla="*/ 1579260 h 5550679"/>
              <a:gd name="connsiteX1011" fmla="*/ 1313816 w 11534471"/>
              <a:gd name="connsiteY1011" fmla="*/ 1579508 h 5550679"/>
              <a:gd name="connsiteX1012" fmla="*/ 1340726 w 11534471"/>
              <a:gd name="connsiteY1012" fmla="*/ 1561583 h 5550679"/>
              <a:gd name="connsiteX1013" fmla="*/ 1399267 w 11534471"/>
              <a:gd name="connsiteY1013" fmla="*/ 1564011 h 5550679"/>
              <a:gd name="connsiteX1014" fmla="*/ 1428609 w 11534471"/>
              <a:gd name="connsiteY1014" fmla="*/ 1597282 h 5550679"/>
              <a:gd name="connsiteX1015" fmla="*/ 1456440 w 11534471"/>
              <a:gd name="connsiteY1015" fmla="*/ 1602562 h 5550679"/>
              <a:gd name="connsiteX1016" fmla="*/ 1501620 w 11534471"/>
              <a:gd name="connsiteY1016" fmla="*/ 1591106 h 5550679"/>
              <a:gd name="connsiteX1017" fmla="*/ 1529912 w 11534471"/>
              <a:gd name="connsiteY1017" fmla="*/ 1607990 h 5550679"/>
              <a:gd name="connsiteX1018" fmla="*/ 1686036 w 11534471"/>
              <a:gd name="connsiteY1018" fmla="*/ 1709040 h 5550679"/>
              <a:gd name="connsiteX1019" fmla="*/ 1710267 w 11534471"/>
              <a:gd name="connsiteY1019" fmla="*/ 1724485 h 5550679"/>
              <a:gd name="connsiteX1020" fmla="*/ 1769469 w 11534471"/>
              <a:gd name="connsiteY1020" fmla="*/ 1763755 h 5550679"/>
              <a:gd name="connsiteX1021" fmla="*/ 1877122 w 11534471"/>
              <a:gd name="connsiteY1021" fmla="*/ 1762984 h 5550679"/>
              <a:gd name="connsiteX1022" fmla="*/ 1926823 w 11534471"/>
              <a:gd name="connsiteY1022" fmla="*/ 1764569 h 5550679"/>
              <a:gd name="connsiteX1023" fmla="*/ 2071487 w 11534471"/>
              <a:gd name="connsiteY1023" fmla="*/ 1859272 h 5550679"/>
              <a:gd name="connsiteX1024" fmla="*/ 2101348 w 11534471"/>
              <a:gd name="connsiteY1024" fmla="*/ 1865272 h 5550679"/>
              <a:gd name="connsiteX1025" fmla="*/ 2117129 w 11534471"/>
              <a:gd name="connsiteY1025" fmla="*/ 1859420 h 5550679"/>
              <a:gd name="connsiteX1026" fmla="*/ 2127538 w 11534471"/>
              <a:gd name="connsiteY1026" fmla="*/ 1849379 h 5550679"/>
              <a:gd name="connsiteX1027" fmla="*/ 2109657 w 11534471"/>
              <a:gd name="connsiteY1027" fmla="*/ 1822455 h 5550679"/>
              <a:gd name="connsiteX1028" fmla="*/ 2100027 w 11534471"/>
              <a:gd name="connsiteY1028" fmla="*/ 1791589 h 5550679"/>
              <a:gd name="connsiteX1029" fmla="*/ 2123798 w 11534471"/>
              <a:gd name="connsiteY1029" fmla="*/ 1795430 h 5550679"/>
              <a:gd name="connsiteX1030" fmla="*/ 2144629 w 11534471"/>
              <a:gd name="connsiteY1030" fmla="*/ 1846280 h 5550679"/>
              <a:gd name="connsiteX1031" fmla="*/ 2262053 w 11534471"/>
              <a:gd name="connsiteY1031" fmla="*/ 1940488 h 5550679"/>
              <a:gd name="connsiteX1032" fmla="*/ 2307564 w 11534471"/>
              <a:gd name="connsiteY1032" fmla="*/ 1947454 h 5550679"/>
              <a:gd name="connsiteX1033" fmla="*/ 2317455 w 11534471"/>
              <a:gd name="connsiteY1033" fmla="*/ 1964684 h 5550679"/>
              <a:gd name="connsiteX1034" fmla="*/ 2337365 w 11534471"/>
              <a:gd name="connsiteY1034" fmla="*/ 1992327 h 5550679"/>
              <a:gd name="connsiteX1035" fmla="*/ 2442468 w 11534471"/>
              <a:gd name="connsiteY1035" fmla="*/ 2018109 h 5550679"/>
              <a:gd name="connsiteX1036" fmla="*/ 2608662 w 11534471"/>
              <a:gd name="connsiteY1036" fmla="*/ 2019765 h 5550679"/>
              <a:gd name="connsiteX1037" fmla="*/ 2609253 w 11534471"/>
              <a:gd name="connsiteY1037" fmla="*/ 2024550 h 5550679"/>
              <a:gd name="connsiteX1038" fmla="*/ 2593932 w 11534471"/>
              <a:gd name="connsiteY1038" fmla="*/ 2042005 h 5550679"/>
              <a:gd name="connsiteX1039" fmla="*/ 2601403 w 11534471"/>
              <a:gd name="connsiteY1039" fmla="*/ 2078970 h 5550679"/>
              <a:gd name="connsiteX1040" fmla="*/ 2639774 w 11534471"/>
              <a:gd name="connsiteY1040" fmla="*/ 2067392 h 5550679"/>
              <a:gd name="connsiteX1041" fmla="*/ 2654373 w 11534471"/>
              <a:gd name="connsiteY1041" fmla="*/ 2051970 h 5550679"/>
              <a:gd name="connsiteX1042" fmla="*/ 2665905 w 11534471"/>
              <a:gd name="connsiteY1042" fmla="*/ 2090373 h 5550679"/>
              <a:gd name="connsiteX1043" fmla="*/ 2666825 w 11534471"/>
              <a:gd name="connsiteY1043" fmla="*/ 2113579 h 5550679"/>
              <a:gd name="connsiteX1044" fmla="*/ 2730287 w 11534471"/>
              <a:gd name="connsiteY1044" fmla="*/ 2179525 h 5550679"/>
              <a:gd name="connsiteX1045" fmla="*/ 2795249 w 11534471"/>
              <a:gd name="connsiteY1045" fmla="*/ 2202532 h 5550679"/>
              <a:gd name="connsiteX1046" fmla="*/ 2822489 w 11534471"/>
              <a:gd name="connsiteY1046" fmla="*/ 2203026 h 5550679"/>
              <a:gd name="connsiteX1047" fmla="*/ 2869051 w 11534471"/>
              <a:gd name="connsiteY1047" fmla="*/ 2226380 h 5550679"/>
              <a:gd name="connsiteX1048" fmla="*/ 2888242 w 11534471"/>
              <a:gd name="connsiteY1048" fmla="*/ 2256057 h 5550679"/>
              <a:gd name="connsiteX1049" fmla="*/ 2906253 w 11534471"/>
              <a:gd name="connsiteY1049" fmla="*/ 2276162 h 5550679"/>
              <a:gd name="connsiteX1050" fmla="*/ 2940893 w 11534471"/>
              <a:gd name="connsiteY1050" fmla="*/ 2281566 h 5550679"/>
              <a:gd name="connsiteX1051" fmla="*/ 2999364 w 11534471"/>
              <a:gd name="connsiteY1051" fmla="*/ 2251937 h 5550679"/>
              <a:gd name="connsiteX1052" fmla="*/ 3012064 w 11534471"/>
              <a:gd name="connsiteY1052" fmla="*/ 2228979 h 5550679"/>
              <a:gd name="connsiteX1053" fmla="*/ 3081428 w 11534471"/>
              <a:gd name="connsiteY1053" fmla="*/ 2342775 h 5550679"/>
              <a:gd name="connsiteX1054" fmla="*/ 3119539 w 11534471"/>
              <a:gd name="connsiteY1054" fmla="*/ 2344832 h 5550679"/>
              <a:gd name="connsiteX1055" fmla="*/ 3140489 w 11534471"/>
              <a:gd name="connsiteY1055" fmla="*/ 2317932 h 5550679"/>
              <a:gd name="connsiteX1056" fmla="*/ 3119599 w 11534471"/>
              <a:gd name="connsiteY1056" fmla="*/ 2305958 h 5550679"/>
              <a:gd name="connsiteX1057" fmla="*/ 3104208 w 11534471"/>
              <a:gd name="connsiteY1057" fmla="*/ 2291355 h 5550679"/>
              <a:gd name="connsiteX1058" fmla="*/ 3122278 w 11534471"/>
              <a:gd name="connsiteY1058" fmla="*/ 2272587 h 5550679"/>
              <a:gd name="connsiteX1059" fmla="*/ 3150829 w 11534471"/>
              <a:gd name="connsiteY1059" fmla="*/ 2275834 h 5550679"/>
              <a:gd name="connsiteX1060" fmla="*/ 3180099 w 11534471"/>
              <a:gd name="connsiteY1060" fmla="*/ 2277048 h 5550679"/>
              <a:gd name="connsiteX1061" fmla="*/ 3146697 w 11534471"/>
              <a:gd name="connsiteY1061" fmla="*/ 2242339 h 5550679"/>
              <a:gd name="connsiteX1062" fmla="*/ 3038444 w 11534471"/>
              <a:gd name="connsiteY1062" fmla="*/ 2167394 h 5550679"/>
              <a:gd name="connsiteX1063" fmla="*/ 2957112 w 11534471"/>
              <a:gd name="connsiteY1063" fmla="*/ 2145455 h 5550679"/>
              <a:gd name="connsiteX1064" fmla="*/ 2934191 w 11534471"/>
              <a:gd name="connsiteY1064" fmla="*/ 2132762 h 5550679"/>
              <a:gd name="connsiteX1065" fmla="*/ 2896399 w 11534471"/>
              <a:gd name="connsiteY1065" fmla="*/ 2078194 h 5550679"/>
              <a:gd name="connsiteX1066" fmla="*/ 2865228 w 11534471"/>
              <a:gd name="connsiteY1066" fmla="*/ 2069444 h 5550679"/>
              <a:gd name="connsiteX1067" fmla="*/ 2796666 w 11534471"/>
              <a:gd name="connsiteY1067" fmla="*/ 2056603 h 5550679"/>
              <a:gd name="connsiteX1068" fmla="*/ 2744275 w 11534471"/>
              <a:gd name="connsiteY1068" fmla="*/ 2017457 h 5550679"/>
              <a:gd name="connsiteX1069" fmla="*/ 2715594 w 11534471"/>
              <a:gd name="connsiteY1069" fmla="*/ 2021028 h 5550679"/>
              <a:gd name="connsiteX1070" fmla="*/ 2693594 w 11534471"/>
              <a:gd name="connsiteY1070" fmla="*/ 2031541 h 5550679"/>
              <a:gd name="connsiteX1071" fmla="*/ 2681343 w 11534471"/>
              <a:gd name="connsiteY1071" fmla="*/ 1995170 h 5550679"/>
              <a:gd name="connsiteX1072" fmla="*/ 2667192 w 11534471"/>
              <a:gd name="connsiteY1072" fmla="*/ 1951263 h 5550679"/>
              <a:gd name="connsiteX1073" fmla="*/ 2612970 w 11534471"/>
              <a:gd name="connsiteY1073" fmla="*/ 1936637 h 5550679"/>
              <a:gd name="connsiteX1074" fmla="*/ 2540018 w 11534471"/>
              <a:gd name="connsiteY1074" fmla="*/ 1903937 h 5550679"/>
              <a:gd name="connsiteX1075" fmla="*/ 2530517 w 11534471"/>
              <a:gd name="connsiteY1075" fmla="*/ 1866253 h 5550679"/>
              <a:gd name="connsiteX1076" fmla="*/ 2519577 w 11534471"/>
              <a:gd name="connsiteY1076" fmla="*/ 1832634 h 5550679"/>
              <a:gd name="connsiteX1077" fmla="*/ 2393902 w 11534471"/>
              <a:gd name="connsiteY1077" fmla="*/ 1742368 h 5550679"/>
              <a:gd name="connsiteX1078" fmla="*/ 2310280 w 11534471"/>
              <a:gd name="connsiteY1078" fmla="*/ 1733346 h 5550679"/>
              <a:gd name="connsiteX1079" fmla="*/ 2306220 w 11534471"/>
              <a:gd name="connsiteY1079" fmla="*/ 1731908 h 5550679"/>
              <a:gd name="connsiteX1080" fmla="*/ 2304709 w 11534471"/>
              <a:gd name="connsiteY1080" fmla="*/ 1703917 h 5550679"/>
              <a:gd name="connsiteX1081" fmla="*/ 2272429 w 11534471"/>
              <a:gd name="connsiteY1081" fmla="*/ 1717653 h 5550679"/>
              <a:gd name="connsiteX1082" fmla="*/ 2263458 w 11534471"/>
              <a:gd name="connsiteY1082" fmla="*/ 1723628 h 5550679"/>
              <a:gd name="connsiteX1083" fmla="*/ 2230069 w 11534471"/>
              <a:gd name="connsiteY1083" fmla="*/ 1759852 h 5550679"/>
              <a:gd name="connsiteX1084" fmla="*/ 2204859 w 11534471"/>
              <a:gd name="connsiteY1084" fmla="*/ 1760075 h 5550679"/>
              <a:gd name="connsiteX1085" fmla="*/ 2201188 w 11534471"/>
              <a:gd name="connsiteY1085" fmla="*/ 1738183 h 5550679"/>
              <a:gd name="connsiteX1086" fmla="*/ 2227827 w 11534471"/>
              <a:gd name="connsiteY1086" fmla="*/ 1662962 h 5550679"/>
              <a:gd name="connsiteX1087" fmla="*/ 2210406 w 11534471"/>
              <a:gd name="connsiteY1087" fmla="*/ 1647640 h 5550679"/>
              <a:gd name="connsiteX1088" fmla="*/ 2135495 w 11534471"/>
              <a:gd name="connsiteY1088" fmla="*/ 1646279 h 5550679"/>
              <a:gd name="connsiteX1089" fmla="*/ 2120694 w 11534471"/>
              <a:gd name="connsiteY1089" fmla="*/ 1636461 h 5550679"/>
              <a:gd name="connsiteX1090" fmla="*/ 2075371 w 11534471"/>
              <a:gd name="connsiteY1090" fmla="*/ 1583804 h 5550679"/>
              <a:gd name="connsiteX1091" fmla="*/ 2034700 w 11534471"/>
              <a:gd name="connsiteY1091" fmla="*/ 1537368 h 5550679"/>
              <a:gd name="connsiteX1092" fmla="*/ 2019309 w 11534471"/>
              <a:gd name="connsiteY1092" fmla="*/ 1522765 h 5550679"/>
              <a:gd name="connsiteX1093" fmla="*/ 1922127 w 11534471"/>
              <a:gd name="connsiteY1093" fmla="*/ 1474621 h 5550679"/>
              <a:gd name="connsiteX1094" fmla="*/ 1890366 w 11534471"/>
              <a:gd name="connsiteY1094" fmla="*/ 1461085 h 5550679"/>
              <a:gd name="connsiteX1095" fmla="*/ 1813353 w 11534471"/>
              <a:gd name="connsiteY1095" fmla="*/ 1426948 h 5550679"/>
              <a:gd name="connsiteX1096" fmla="*/ 1794493 w 11534471"/>
              <a:gd name="connsiteY1096" fmla="*/ 1415692 h 5550679"/>
              <a:gd name="connsiteX1097" fmla="*/ 1696519 w 11534471"/>
              <a:gd name="connsiteY1097" fmla="*/ 1337523 h 5550679"/>
              <a:gd name="connsiteX1098" fmla="*/ 1637388 w 11534471"/>
              <a:gd name="connsiteY1098" fmla="*/ 1330311 h 5550679"/>
              <a:gd name="connsiteX1099" fmla="*/ 1559196 w 11534471"/>
              <a:gd name="connsiteY1099" fmla="*/ 1286604 h 5550679"/>
              <a:gd name="connsiteX1100" fmla="*/ 1509023 w 11534471"/>
              <a:gd name="connsiteY1100" fmla="*/ 1202484 h 5550679"/>
              <a:gd name="connsiteX1101" fmla="*/ 1510593 w 11534471"/>
              <a:gd name="connsiteY1101" fmla="*/ 1191600 h 5550679"/>
              <a:gd name="connsiteX1102" fmla="*/ 1490422 w 11534471"/>
              <a:gd name="connsiteY1102" fmla="*/ 1177592 h 5550679"/>
              <a:gd name="connsiteX1103" fmla="*/ 1455391 w 11534471"/>
              <a:gd name="connsiteY1103" fmla="*/ 1192642 h 5550679"/>
              <a:gd name="connsiteX1104" fmla="*/ 1363838 w 11534471"/>
              <a:gd name="connsiteY1104" fmla="*/ 1135052 h 5550679"/>
              <a:gd name="connsiteX1105" fmla="*/ 1341827 w 11534471"/>
              <a:gd name="connsiteY1105" fmla="*/ 1074633 h 5550679"/>
              <a:gd name="connsiteX1106" fmla="*/ 1314316 w 11534471"/>
              <a:gd name="connsiteY1106" fmla="*/ 1016843 h 5550679"/>
              <a:gd name="connsiteX1107" fmla="*/ 1279096 w 11534471"/>
              <a:gd name="connsiteY1107" fmla="*/ 1077585 h 5550679"/>
              <a:gd name="connsiteX1108" fmla="*/ 1236724 w 11534471"/>
              <a:gd name="connsiteY1108" fmla="*/ 1048851 h 5550679"/>
              <a:gd name="connsiteX1109" fmla="*/ 1204244 w 11534471"/>
              <a:gd name="connsiteY1109" fmla="*/ 1037349 h 5550679"/>
              <a:gd name="connsiteX1110" fmla="*/ 1119040 w 11534471"/>
              <a:gd name="connsiteY1110" fmla="*/ 968279 h 5550679"/>
              <a:gd name="connsiteX1111" fmla="*/ 853020 w 11534471"/>
              <a:gd name="connsiteY1111" fmla="*/ 771111 h 5550679"/>
              <a:gd name="connsiteX1112" fmla="*/ 837040 w 11534471"/>
              <a:gd name="connsiteY1112" fmla="*/ 751723 h 5550679"/>
              <a:gd name="connsiteX1113" fmla="*/ 858451 w 11534471"/>
              <a:gd name="connsiteY1113" fmla="*/ 736426 h 5550679"/>
              <a:gd name="connsiteX1114" fmla="*/ 874360 w 11534471"/>
              <a:gd name="connsiteY1114" fmla="*/ 723756 h 5550679"/>
              <a:gd name="connsiteX1115" fmla="*/ 861850 w 11534471"/>
              <a:gd name="connsiteY1115" fmla="*/ 701022 h 5550679"/>
              <a:gd name="connsiteX1116" fmla="*/ 843579 w 11534471"/>
              <a:gd name="connsiteY1116" fmla="*/ 694552 h 5550679"/>
              <a:gd name="connsiteX1117" fmla="*/ 815477 w 11534471"/>
              <a:gd name="connsiteY1117" fmla="*/ 631976 h 5550679"/>
              <a:gd name="connsiteX1118" fmla="*/ 830337 w 11534471"/>
              <a:gd name="connsiteY1118" fmla="*/ 602919 h 5550679"/>
              <a:gd name="connsiteX1119" fmla="*/ 817106 w 11534471"/>
              <a:gd name="connsiteY1119" fmla="*/ 582217 h 5550679"/>
              <a:gd name="connsiteX1120" fmla="*/ 768656 w 11534471"/>
              <a:gd name="connsiteY1120" fmla="*/ 622259 h 5550679"/>
              <a:gd name="connsiteX1121" fmla="*/ 754765 w 11534471"/>
              <a:gd name="connsiteY1121" fmla="*/ 564716 h 5550679"/>
              <a:gd name="connsiteX1122" fmla="*/ 792014 w 11534471"/>
              <a:gd name="connsiteY1122" fmla="*/ 504692 h 5550679"/>
              <a:gd name="connsiteX1123" fmla="*/ 841326 w 11534471"/>
              <a:gd name="connsiteY1123" fmla="*/ 526731 h 5550679"/>
              <a:gd name="connsiteX1124" fmla="*/ 901118 w 11534471"/>
              <a:gd name="connsiteY1124" fmla="*/ 570787 h 5550679"/>
              <a:gd name="connsiteX1125" fmla="*/ 947809 w 11534471"/>
              <a:gd name="connsiteY1125" fmla="*/ 587322 h 5550679"/>
              <a:gd name="connsiteX1126" fmla="*/ 1111665 w 11534471"/>
              <a:gd name="connsiteY1126" fmla="*/ 711702 h 5550679"/>
              <a:gd name="connsiteX1127" fmla="*/ 1158616 w 11534471"/>
              <a:gd name="connsiteY1127" fmla="*/ 714602 h 5550679"/>
              <a:gd name="connsiteX1128" fmla="*/ 1166996 w 11534471"/>
              <a:gd name="connsiteY1128" fmla="*/ 703841 h 5550679"/>
              <a:gd name="connsiteX1129" fmla="*/ 1176296 w 11534471"/>
              <a:gd name="connsiteY1129" fmla="*/ 716286 h 5550679"/>
              <a:gd name="connsiteX1130" fmla="*/ 1178787 w 11534471"/>
              <a:gd name="connsiteY1130" fmla="*/ 728608 h 5550679"/>
              <a:gd name="connsiteX1131" fmla="*/ 1200268 w 11534471"/>
              <a:gd name="connsiteY1131" fmla="*/ 745368 h 5550679"/>
              <a:gd name="connsiteX1132" fmla="*/ 1198627 w 11534471"/>
              <a:gd name="connsiteY1132" fmla="*/ 724195 h 5550679"/>
              <a:gd name="connsiteX1133" fmla="*/ 1198037 w 11534471"/>
              <a:gd name="connsiteY1133" fmla="*/ 719410 h 5550679"/>
              <a:gd name="connsiteX1134" fmla="*/ 1201047 w 11534471"/>
              <a:gd name="connsiteY1134" fmla="*/ 704460 h 5550679"/>
              <a:gd name="connsiteX1135" fmla="*/ 1215978 w 11534471"/>
              <a:gd name="connsiteY1135" fmla="*/ 707459 h 5550679"/>
              <a:gd name="connsiteX1136" fmla="*/ 1285388 w 11534471"/>
              <a:gd name="connsiteY1136" fmla="*/ 711449 h 5550679"/>
              <a:gd name="connsiteX1137" fmla="*/ 1302608 w 11534471"/>
              <a:gd name="connsiteY1137" fmla="*/ 701532 h 5550679"/>
              <a:gd name="connsiteX1138" fmla="*/ 1274377 w 11534471"/>
              <a:gd name="connsiteY1138" fmla="*/ 645775 h 5550679"/>
              <a:gd name="connsiteX1139" fmla="*/ 1162394 w 11534471"/>
              <a:gd name="connsiteY1139" fmla="*/ 587812 h 5550679"/>
              <a:gd name="connsiteX1140" fmla="*/ 1121072 w 11534471"/>
              <a:gd name="connsiteY1140" fmla="*/ 575467 h 5550679"/>
              <a:gd name="connsiteX1141" fmla="*/ 1107712 w 11534471"/>
              <a:gd name="connsiteY1141" fmla="*/ 561584 h 5550679"/>
              <a:gd name="connsiteX1142" fmla="*/ 1090091 w 11534471"/>
              <a:gd name="connsiteY1142" fmla="*/ 521023 h 5550679"/>
              <a:gd name="connsiteX1143" fmla="*/ 1043789 w 11534471"/>
              <a:gd name="connsiteY1143" fmla="*/ 484034 h 5550679"/>
              <a:gd name="connsiteX1144" fmla="*/ 1035008 w 11534471"/>
              <a:gd name="connsiteY1144" fmla="*/ 444317 h 5550679"/>
              <a:gd name="connsiteX1145" fmla="*/ 1040638 w 11534471"/>
              <a:gd name="connsiteY1145" fmla="*/ 434871 h 5550679"/>
              <a:gd name="connsiteX1146" fmla="*/ 1030877 w 11534471"/>
              <a:gd name="connsiteY1146" fmla="*/ 410822 h 5550679"/>
              <a:gd name="connsiteX1147" fmla="*/ 1016998 w 11534471"/>
              <a:gd name="connsiteY1147" fmla="*/ 424210 h 5550679"/>
              <a:gd name="connsiteX1148" fmla="*/ 996307 w 11534471"/>
              <a:gd name="connsiteY1148" fmla="*/ 437474 h 5550679"/>
              <a:gd name="connsiteX1149" fmla="*/ 979536 w 11534471"/>
              <a:gd name="connsiteY1149" fmla="*/ 388064 h 5550679"/>
              <a:gd name="connsiteX1150" fmla="*/ 985295 w 11534471"/>
              <a:gd name="connsiteY1150" fmla="*/ 371800 h 5550679"/>
              <a:gd name="connsiteX1151" fmla="*/ 972265 w 11534471"/>
              <a:gd name="connsiteY1151" fmla="*/ 376337 h 5550679"/>
              <a:gd name="connsiteX1152" fmla="*/ 946595 w 11534471"/>
              <a:gd name="connsiteY1152" fmla="*/ 364958 h 5550679"/>
              <a:gd name="connsiteX1153" fmla="*/ 922683 w 11534471"/>
              <a:gd name="connsiteY1153" fmla="*/ 297003 h 5550679"/>
              <a:gd name="connsiteX1154" fmla="*/ 909901 w 11534471"/>
              <a:gd name="connsiteY1154" fmla="*/ 216972 h 5550679"/>
              <a:gd name="connsiteX1155" fmla="*/ 903020 w 11534471"/>
              <a:gd name="connsiteY1155" fmla="*/ 184791 h 5550679"/>
              <a:gd name="connsiteX1156" fmla="*/ 844787 w 11534471"/>
              <a:gd name="connsiteY1156" fmla="*/ 58921 h 5550679"/>
              <a:gd name="connsiteX1157" fmla="*/ 850806 w 11534471"/>
              <a:gd name="connsiteY1157" fmla="*/ 29022 h 5550679"/>
              <a:gd name="connsiteX1158" fmla="*/ 872417 w 11534471"/>
              <a:gd name="connsiteY1158" fmla="*/ 38963 h 5550679"/>
              <a:gd name="connsiteX1159" fmla="*/ 908958 w 11534471"/>
              <a:gd name="connsiteY1159" fmla="*/ 51904 h 5550679"/>
              <a:gd name="connsiteX1160" fmla="*/ 962719 w 11534471"/>
              <a:gd name="connsiteY1160" fmla="*/ 54927 h 5550679"/>
              <a:gd name="connsiteX1161" fmla="*/ 982570 w 11534471"/>
              <a:gd name="connsiteY1161" fmla="*/ 121445 h 5550679"/>
              <a:gd name="connsiteX1162" fmla="*/ 971311 w 11534471"/>
              <a:gd name="connsiteY1162" fmla="*/ 140337 h 5550679"/>
              <a:gd name="connsiteX1163" fmla="*/ 967840 w 11534471"/>
              <a:gd name="connsiteY1163" fmla="*/ 143684 h 5550679"/>
              <a:gd name="connsiteX1164" fmla="*/ 972621 w 11534471"/>
              <a:gd name="connsiteY1164" fmla="*/ 143089 h 5550679"/>
              <a:gd name="connsiteX1165" fmla="*/ 994231 w 11534471"/>
              <a:gd name="connsiteY1165" fmla="*/ 153031 h 5550679"/>
              <a:gd name="connsiteX1166" fmla="*/ 1069403 w 11534471"/>
              <a:gd name="connsiteY1166" fmla="*/ 140756 h 5550679"/>
              <a:gd name="connsiteX1167" fmla="*/ 1110394 w 11534471"/>
              <a:gd name="connsiteY1167" fmla="*/ 134682 h 5550679"/>
              <a:gd name="connsiteX1168" fmla="*/ 1132205 w 11534471"/>
              <a:gd name="connsiteY1168" fmla="*/ 169861 h 5550679"/>
              <a:gd name="connsiteX1169" fmla="*/ 1208378 w 11534471"/>
              <a:gd name="connsiteY1169" fmla="*/ 283781 h 5550679"/>
              <a:gd name="connsiteX1170" fmla="*/ 1248909 w 11534471"/>
              <a:gd name="connsiteY1170" fmla="*/ 266103 h 5550679"/>
              <a:gd name="connsiteX1171" fmla="*/ 1281579 w 11534471"/>
              <a:gd name="connsiteY1171" fmla="*/ 231914 h 5550679"/>
              <a:gd name="connsiteX1172" fmla="*/ 1310531 w 11534471"/>
              <a:gd name="connsiteY1172" fmla="*/ 285638 h 5550679"/>
              <a:gd name="connsiteX1173" fmla="*/ 1362332 w 11534471"/>
              <a:gd name="connsiteY1173" fmla="*/ 319999 h 5550679"/>
              <a:gd name="connsiteX1174" fmla="*/ 1365673 w 11534471"/>
              <a:gd name="connsiteY1174" fmla="*/ 323469 h 5550679"/>
              <a:gd name="connsiteX1175" fmla="*/ 1422963 w 11534471"/>
              <a:gd name="connsiteY1175" fmla="*/ 284271 h 5550679"/>
              <a:gd name="connsiteX1176" fmla="*/ 1451443 w 11534471"/>
              <a:gd name="connsiteY1176" fmla="*/ 255462 h 5550679"/>
              <a:gd name="connsiteX1177" fmla="*/ 1459564 w 11534471"/>
              <a:gd name="connsiteY1177" fmla="*/ 258338 h 5550679"/>
              <a:gd name="connsiteX1178" fmla="*/ 1479345 w 11534471"/>
              <a:gd name="connsiteY1178" fmla="*/ 292798 h 5550679"/>
              <a:gd name="connsiteX1179" fmla="*/ 1488125 w 11534471"/>
              <a:gd name="connsiteY1179" fmla="*/ 332516 h 5550679"/>
              <a:gd name="connsiteX1180" fmla="*/ 1496057 w 11534471"/>
              <a:gd name="connsiteY1180" fmla="*/ 381085 h 5550679"/>
              <a:gd name="connsiteX1181" fmla="*/ 1540847 w 11534471"/>
              <a:gd name="connsiteY1181" fmla="*/ 390082 h 5550679"/>
              <a:gd name="connsiteX1182" fmla="*/ 1554208 w 11534471"/>
              <a:gd name="connsiteY1182" fmla="*/ 403966 h 5550679"/>
              <a:gd name="connsiteX1183" fmla="*/ 1573399 w 11534471"/>
              <a:gd name="connsiteY1183" fmla="*/ 433643 h 5550679"/>
              <a:gd name="connsiteX1184" fmla="*/ 1586300 w 11534471"/>
              <a:gd name="connsiteY1184" fmla="*/ 435923 h 5550679"/>
              <a:gd name="connsiteX1185" fmla="*/ 1620421 w 11534471"/>
              <a:gd name="connsiteY1185" fmla="*/ 468599 h 5550679"/>
              <a:gd name="connsiteX1186" fmla="*/ 1656313 w 11534471"/>
              <a:gd name="connsiteY1186" fmla="*/ 515630 h 5550679"/>
              <a:gd name="connsiteX1187" fmla="*/ 1689183 w 11534471"/>
              <a:gd name="connsiteY1187" fmla="*/ 506678 h 5550679"/>
              <a:gd name="connsiteX1188" fmla="*/ 1700443 w 11534471"/>
              <a:gd name="connsiteY1188" fmla="*/ 487786 h 5550679"/>
              <a:gd name="connsiteX1189" fmla="*/ 1712813 w 11534471"/>
              <a:gd name="connsiteY1189" fmla="*/ 446407 h 5550679"/>
              <a:gd name="connsiteX1190" fmla="*/ 1722031 w 11534471"/>
              <a:gd name="connsiteY1190" fmla="*/ 355865 h 5550679"/>
              <a:gd name="connsiteX1191" fmla="*/ 1760932 w 11534471"/>
              <a:gd name="connsiteY1191" fmla="*/ 387945 h 5550679"/>
              <a:gd name="connsiteX1192" fmla="*/ 1809984 w 11534471"/>
              <a:gd name="connsiteY1192" fmla="*/ 423621 h 5550679"/>
              <a:gd name="connsiteX1193" fmla="*/ 1847315 w 11534471"/>
              <a:gd name="connsiteY1193" fmla="*/ 466585 h 5550679"/>
              <a:gd name="connsiteX1194" fmla="*/ 1957150 w 11534471"/>
              <a:gd name="connsiteY1194" fmla="*/ 601577 h 5550679"/>
              <a:gd name="connsiteX1195" fmla="*/ 1979611 w 11534471"/>
              <a:gd name="connsiteY1195" fmla="*/ 602667 h 5550679"/>
              <a:gd name="connsiteX1196" fmla="*/ 1995391 w 11534471"/>
              <a:gd name="connsiteY1196" fmla="*/ 596816 h 5550679"/>
              <a:gd name="connsiteX1197" fmla="*/ 1996441 w 11534471"/>
              <a:gd name="connsiteY1197" fmla="*/ 613204 h 5550679"/>
              <a:gd name="connsiteX1198" fmla="*/ 2001422 w 11534471"/>
              <a:gd name="connsiteY1198" fmla="*/ 637848 h 5550679"/>
              <a:gd name="connsiteX1199" fmla="*/ 2025523 w 11534471"/>
              <a:gd name="connsiteY1199" fmla="*/ 660110 h 5550679"/>
              <a:gd name="connsiteX1200" fmla="*/ 2027034 w 11534471"/>
              <a:gd name="connsiteY1200" fmla="*/ 688101 h 5550679"/>
              <a:gd name="connsiteX1201" fmla="*/ 2030445 w 11534471"/>
              <a:gd name="connsiteY1201" fmla="*/ 723629 h 5550679"/>
              <a:gd name="connsiteX1202" fmla="*/ 2055784 w 11534471"/>
              <a:gd name="connsiteY1202" fmla="*/ 716587 h 5550679"/>
              <a:gd name="connsiteX1203" fmla="*/ 2066785 w 11534471"/>
              <a:gd name="connsiteY1203" fmla="*/ 711331 h 5550679"/>
              <a:gd name="connsiteX1204" fmla="*/ 2067446 w 11534471"/>
              <a:gd name="connsiteY1204" fmla="*/ 748173 h 5550679"/>
              <a:gd name="connsiteX1205" fmla="*/ 2080677 w 11534471"/>
              <a:gd name="connsiteY1205" fmla="*/ 768874 h 5550679"/>
              <a:gd name="connsiteX1206" fmla="*/ 2098616 w 11534471"/>
              <a:gd name="connsiteY1206" fmla="*/ 756923 h 5550679"/>
              <a:gd name="connsiteX1207" fmla="*/ 2192058 w 11534471"/>
              <a:gd name="connsiteY1207" fmla="*/ 751119 h 5550679"/>
              <a:gd name="connsiteX1208" fmla="*/ 2210069 w 11534471"/>
              <a:gd name="connsiteY1208" fmla="*/ 771226 h 5550679"/>
              <a:gd name="connsiteX1209" fmla="*/ 2307051 w 11534471"/>
              <a:gd name="connsiteY1209" fmla="*/ 794132 h 5550679"/>
              <a:gd name="connsiteX1210" fmla="*/ 2309801 w 11534471"/>
              <a:gd name="connsiteY1210" fmla="*/ 792818 h 5550679"/>
              <a:gd name="connsiteX1211" fmla="*/ 2338223 w 11534471"/>
              <a:gd name="connsiteY1211" fmla="*/ 802883 h 5550679"/>
              <a:gd name="connsiteX1212" fmla="*/ 2339992 w 11534471"/>
              <a:gd name="connsiteY1212" fmla="*/ 817238 h 5550679"/>
              <a:gd name="connsiteX1213" fmla="*/ 2314653 w 11534471"/>
              <a:gd name="connsiteY1213" fmla="*/ 824280 h 5550679"/>
              <a:gd name="connsiteX1214" fmla="*/ 2297562 w 11534471"/>
              <a:gd name="connsiteY1214" fmla="*/ 827379 h 5550679"/>
              <a:gd name="connsiteX1215" fmla="*/ 2306143 w 11534471"/>
              <a:gd name="connsiteY1215" fmla="*/ 841858 h 5550679"/>
              <a:gd name="connsiteX1216" fmla="*/ 2332994 w 11534471"/>
              <a:gd name="connsiteY1216" fmla="*/ 862806 h 5550679"/>
              <a:gd name="connsiteX1217" fmla="*/ 2359585 w 11534471"/>
              <a:gd name="connsiteY1217" fmla="*/ 897391 h 5550679"/>
              <a:gd name="connsiteX1218" fmla="*/ 2380475 w 11534471"/>
              <a:gd name="connsiteY1218" fmla="*/ 909366 h 5550679"/>
              <a:gd name="connsiteX1219" fmla="*/ 2438238 w 11534471"/>
              <a:gd name="connsiteY1219" fmla="*/ 952701 h 5550679"/>
              <a:gd name="connsiteX1220" fmla="*/ 2448198 w 11534471"/>
              <a:gd name="connsiteY1220" fmla="*/ 1001988 h 5550679"/>
              <a:gd name="connsiteX1221" fmla="*/ 2479310 w 11534471"/>
              <a:gd name="connsiteY1221" fmla="*/ 1049614 h 5550679"/>
              <a:gd name="connsiteX1222" fmla="*/ 2527112 w 11534471"/>
              <a:gd name="connsiteY1222" fmla="*/ 1043663 h 5550679"/>
              <a:gd name="connsiteX1223" fmla="*/ 2578122 w 11534471"/>
              <a:gd name="connsiteY1223" fmla="*/ 1048000 h 5550679"/>
              <a:gd name="connsiteX1224" fmla="*/ 2598293 w 11534471"/>
              <a:gd name="connsiteY1224" fmla="*/ 1062007 h 5550679"/>
              <a:gd name="connsiteX1225" fmla="*/ 2616174 w 11534471"/>
              <a:gd name="connsiteY1225" fmla="*/ 1088931 h 5550679"/>
              <a:gd name="connsiteX1226" fmla="*/ 2612574 w 11534471"/>
              <a:gd name="connsiteY1226" fmla="*/ 1099097 h 5550679"/>
              <a:gd name="connsiteX1227" fmla="*/ 2631175 w 11534471"/>
              <a:gd name="connsiteY1227" fmla="*/ 1123988 h 5550679"/>
              <a:gd name="connsiteX1228" fmla="*/ 2672756 w 11534471"/>
              <a:gd name="connsiteY1228" fmla="*/ 1122698 h 5550679"/>
              <a:gd name="connsiteX1229" fmla="*/ 2770209 w 11534471"/>
              <a:gd name="connsiteY1229" fmla="*/ 1228138 h 5550679"/>
              <a:gd name="connsiteX1230" fmla="*/ 2747431 w 11534471"/>
              <a:gd name="connsiteY1230" fmla="*/ 1279557 h 5550679"/>
              <a:gd name="connsiteX1231" fmla="*/ 2763351 w 11534471"/>
              <a:gd name="connsiteY1231" fmla="*/ 1337820 h 5550679"/>
              <a:gd name="connsiteX1232" fmla="*/ 2796293 w 11534471"/>
              <a:gd name="connsiteY1232" fmla="*/ 1360926 h 5550679"/>
              <a:gd name="connsiteX1233" fmla="*/ 2852214 w 11534471"/>
              <a:gd name="connsiteY1233" fmla="*/ 1357850 h 5550679"/>
              <a:gd name="connsiteX1234" fmla="*/ 2877295 w 11534471"/>
              <a:gd name="connsiteY1234" fmla="*/ 1364444 h 5550679"/>
              <a:gd name="connsiteX1235" fmla="*/ 2932366 w 11534471"/>
              <a:gd name="connsiteY1235" fmla="*/ 1370219 h 5550679"/>
              <a:gd name="connsiteX1236" fmla="*/ 2933475 w 11534471"/>
              <a:gd name="connsiteY1236" fmla="*/ 1347732 h 5550679"/>
              <a:gd name="connsiteX1237" fmla="*/ 2914945 w 11534471"/>
              <a:gd name="connsiteY1237" fmla="*/ 1354898 h 5550679"/>
              <a:gd name="connsiteX1238" fmla="*/ 2899165 w 11534471"/>
              <a:gd name="connsiteY1238" fmla="*/ 1360750 h 5550679"/>
              <a:gd name="connsiteX1239" fmla="*/ 2892025 w 11534471"/>
              <a:gd name="connsiteY1239" fmla="*/ 1342205 h 5550679"/>
              <a:gd name="connsiteX1240" fmla="*/ 2918533 w 11534471"/>
              <a:gd name="connsiteY1240" fmla="*/ 1273802 h 5550679"/>
              <a:gd name="connsiteX1241" fmla="*/ 2924364 w 11534471"/>
              <a:gd name="connsiteY1241" fmla="*/ 1289595 h 5550679"/>
              <a:gd name="connsiteX1242" fmla="*/ 2961236 w 11534471"/>
              <a:gd name="connsiteY1242" fmla="*/ 1320956 h 5550679"/>
              <a:gd name="connsiteX1243" fmla="*/ 2982516 w 11534471"/>
              <a:gd name="connsiteY1243" fmla="*/ 1312476 h 5550679"/>
              <a:gd name="connsiteX1244" fmla="*/ 3019186 w 11534471"/>
              <a:gd name="connsiteY1244" fmla="*/ 1318599 h 5550679"/>
              <a:gd name="connsiteX1245" fmla="*/ 3057628 w 11534471"/>
              <a:gd name="connsiteY1245" fmla="*/ 1339077 h 5550679"/>
              <a:gd name="connsiteX1246" fmla="*/ 3057687 w 11534471"/>
              <a:gd name="connsiteY1246" fmla="*/ 1300203 h 5550679"/>
              <a:gd name="connsiteX1247" fmla="*/ 3097829 w 11534471"/>
              <a:gd name="connsiteY1247" fmla="*/ 1302978 h 5550679"/>
              <a:gd name="connsiteX1248" fmla="*/ 3103328 w 11534471"/>
              <a:gd name="connsiteY1248" fmla="*/ 1300350 h 5550679"/>
              <a:gd name="connsiteX1249" fmla="*/ 3103127 w 11534471"/>
              <a:gd name="connsiteY1249" fmla="*/ 1275111 h 5550679"/>
              <a:gd name="connsiteX1250" fmla="*/ 3066976 w 11534471"/>
              <a:gd name="connsiteY1250" fmla="*/ 1241716 h 5550679"/>
              <a:gd name="connsiteX1251" fmla="*/ 3025525 w 11534471"/>
              <a:gd name="connsiteY1251" fmla="*/ 1236189 h 5550679"/>
              <a:gd name="connsiteX1252" fmla="*/ 3000444 w 11534471"/>
              <a:gd name="connsiteY1252" fmla="*/ 1229594 h 5550679"/>
              <a:gd name="connsiteX1253" fmla="*/ 2971032 w 11534471"/>
              <a:gd name="connsiteY1253" fmla="*/ 1164267 h 5550679"/>
              <a:gd name="connsiteX1254" fmla="*/ 2942022 w 11534471"/>
              <a:gd name="connsiteY1254" fmla="*/ 1149417 h 5550679"/>
              <a:gd name="connsiteX1255" fmla="*/ 2907971 w 11534471"/>
              <a:gd name="connsiteY1255" fmla="*/ 1148799 h 5550679"/>
              <a:gd name="connsiteX1256" fmla="*/ 2895590 w 11534471"/>
              <a:gd name="connsiteY1256" fmla="*/ 1119246 h 5550679"/>
              <a:gd name="connsiteX1257" fmla="*/ 2850799 w 11534471"/>
              <a:gd name="connsiteY1257" fmla="*/ 1110247 h 5550679"/>
              <a:gd name="connsiteX1258" fmla="*/ 2818449 w 11534471"/>
              <a:gd name="connsiteY1258" fmla="*/ 1091927 h 5550679"/>
              <a:gd name="connsiteX1259" fmla="*/ 2772147 w 11534471"/>
              <a:gd name="connsiteY1259" fmla="*/ 1054937 h 5550679"/>
              <a:gd name="connsiteX1260" fmla="*/ 2758715 w 11534471"/>
              <a:gd name="connsiteY1260" fmla="*/ 1008998 h 5550679"/>
              <a:gd name="connsiteX1261" fmla="*/ 2702593 w 11534471"/>
              <a:gd name="connsiteY1261" fmla="*/ 986834 h 5550679"/>
              <a:gd name="connsiteX1262" fmla="*/ 2676403 w 11534471"/>
              <a:gd name="connsiteY1262" fmla="*/ 1002726 h 5550679"/>
              <a:gd name="connsiteX1263" fmla="*/ 2680063 w 11534471"/>
              <a:gd name="connsiteY1263" fmla="*/ 953687 h 5550679"/>
              <a:gd name="connsiteX1264" fmla="*/ 2671092 w 11534471"/>
              <a:gd name="connsiteY1264" fmla="*/ 959663 h 5550679"/>
              <a:gd name="connsiteX1265" fmla="*/ 2608751 w 11534471"/>
              <a:gd name="connsiteY1265" fmla="*/ 942160 h 5550679"/>
              <a:gd name="connsiteX1266" fmla="*/ 2603771 w 11534471"/>
              <a:gd name="connsiteY1266" fmla="*/ 917517 h 5550679"/>
              <a:gd name="connsiteX1267" fmla="*/ 2608810 w 11534471"/>
              <a:gd name="connsiteY1267" fmla="*/ 903286 h 5550679"/>
              <a:gd name="connsiteX1268" fmla="*/ 2614960 w 11534471"/>
              <a:gd name="connsiteY1268" fmla="*/ 866568 h 5550679"/>
              <a:gd name="connsiteX1269" fmla="*/ 2527266 w 11534471"/>
              <a:gd name="connsiteY1269" fmla="*/ 785176 h 5550679"/>
              <a:gd name="connsiteX1270" fmla="*/ 2379060 w 11534471"/>
              <a:gd name="connsiteY1270" fmla="*/ 661763 h 5550679"/>
              <a:gd name="connsiteX1271" fmla="*/ 2329289 w 11534471"/>
              <a:gd name="connsiteY1271" fmla="*/ 628121 h 5550679"/>
              <a:gd name="connsiteX1272" fmla="*/ 2293728 w 11534471"/>
              <a:gd name="connsiteY1272" fmla="*/ 599511 h 5550679"/>
              <a:gd name="connsiteX1273" fmla="*/ 2236225 w 11534471"/>
              <a:gd name="connsiteY1273" fmla="*/ 542540 h 5550679"/>
              <a:gd name="connsiteX1274" fmla="*/ 2171063 w 11534471"/>
              <a:gd name="connsiteY1274" fmla="*/ 494295 h 5550679"/>
              <a:gd name="connsiteX1275" fmla="*/ 2107411 w 11534471"/>
              <a:gd name="connsiteY1275" fmla="*/ 474041 h 5550679"/>
              <a:gd name="connsiteX1276" fmla="*/ 2072370 w 11534471"/>
              <a:gd name="connsiteY1276" fmla="*/ 418160 h 5550679"/>
              <a:gd name="connsiteX1277" fmla="*/ 2027377 w 11534471"/>
              <a:gd name="connsiteY1277" fmla="*/ 383922 h 5550679"/>
              <a:gd name="connsiteX1278" fmla="*/ 1971445 w 11534471"/>
              <a:gd name="connsiteY1278" fmla="*/ 316066 h 5550679"/>
              <a:gd name="connsiteX1279" fmla="*/ 1852841 w 11534471"/>
              <a:gd name="connsiteY1279" fmla="*/ 212288 h 5550679"/>
              <a:gd name="connsiteX1280" fmla="*/ 1754867 w 11534471"/>
              <a:gd name="connsiteY1280" fmla="*/ 134119 h 5550679"/>
              <a:gd name="connsiteX1281" fmla="*/ 1736987 w 11534471"/>
              <a:gd name="connsiteY1281" fmla="*/ 107196 h 5550679"/>
              <a:gd name="connsiteX1282" fmla="*/ 1689043 w 11534471"/>
              <a:gd name="connsiteY1282" fmla="*/ 49033 h 5550679"/>
              <a:gd name="connsiteX1283" fmla="*/ 1674834 w 11534471"/>
              <a:gd name="connsiteY1283" fmla="*/ 44001 h 5550679"/>
              <a:gd name="connsiteX1284" fmla="*/ 1705344 w 11534471"/>
              <a:gd name="connsiteY1284" fmla="*/ 15910 h 5550679"/>
              <a:gd name="connsiteX1285" fmla="*/ 1730756 w 11534471"/>
              <a:gd name="connsiteY1285" fmla="*/ 600 h 555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</a:cxnLst>
            <a:rect l="l" t="t" r="r" b="b"/>
            <a:pathLst>
              <a:path w="11534471" h="5550679">
                <a:moveTo>
                  <a:pt x="1730756" y="600"/>
                </a:moveTo>
                <a:cubicBezTo>
                  <a:pt x="1739898" y="-1023"/>
                  <a:pt x="1749574" y="687"/>
                  <a:pt x="1759365" y="5298"/>
                </a:cubicBezTo>
                <a:cubicBezTo>
                  <a:pt x="1771545" y="9612"/>
                  <a:pt x="1780255" y="17272"/>
                  <a:pt x="1793156" y="19552"/>
                </a:cubicBezTo>
                <a:cubicBezTo>
                  <a:pt x="1814896" y="22676"/>
                  <a:pt x="1819546" y="28898"/>
                  <a:pt x="1816407" y="50667"/>
                </a:cubicBezTo>
                <a:cubicBezTo>
                  <a:pt x="1813526" y="58799"/>
                  <a:pt x="1810647" y="66931"/>
                  <a:pt x="1807767" y="75063"/>
                </a:cubicBezTo>
                <a:cubicBezTo>
                  <a:pt x="1801417" y="86542"/>
                  <a:pt x="1806787" y="90732"/>
                  <a:pt x="1816938" y="94326"/>
                </a:cubicBezTo>
                <a:cubicBezTo>
                  <a:pt x="1838548" y="104268"/>
                  <a:pt x="1858388" y="99854"/>
                  <a:pt x="1877638" y="90655"/>
                </a:cubicBezTo>
                <a:cubicBezTo>
                  <a:pt x="1882419" y="90060"/>
                  <a:pt x="1886609" y="84680"/>
                  <a:pt x="1891979" y="88870"/>
                </a:cubicBezTo>
                <a:cubicBezTo>
                  <a:pt x="1895319" y="92341"/>
                  <a:pt x="1893159" y="98440"/>
                  <a:pt x="1893750" y="103225"/>
                </a:cubicBezTo>
                <a:cubicBezTo>
                  <a:pt x="1892309" y="107291"/>
                  <a:pt x="1891589" y="109324"/>
                  <a:pt x="1890150" y="113390"/>
                </a:cubicBezTo>
                <a:cubicBezTo>
                  <a:pt x="1885110" y="127621"/>
                  <a:pt x="1889760" y="133844"/>
                  <a:pt x="1903380" y="134091"/>
                </a:cubicBezTo>
                <a:cubicBezTo>
                  <a:pt x="1917720" y="132306"/>
                  <a:pt x="1921651" y="140562"/>
                  <a:pt x="1924141" y="152884"/>
                </a:cubicBezTo>
                <a:cubicBezTo>
                  <a:pt x="1927351" y="163173"/>
                  <a:pt x="1922441" y="170586"/>
                  <a:pt x="1914191" y="174528"/>
                </a:cubicBezTo>
                <a:cubicBezTo>
                  <a:pt x="1905221" y="180503"/>
                  <a:pt x="1896511" y="172842"/>
                  <a:pt x="1890550" y="163867"/>
                </a:cubicBezTo>
                <a:cubicBezTo>
                  <a:pt x="1885180" y="159678"/>
                  <a:pt x="1882560" y="154174"/>
                  <a:pt x="1873590" y="160149"/>
                </a:cubicBezTo>
                <a:cubicBezTo>
                  <a:pt x="1864620" y="166124"/>
                  <a:pt x="1867240" y="171628"/>
                  <a:pt x="1869140" y="179165"/>
                </a:cubicBezTo>
                <a:cubicBezTo>
                  <a:pt x="1875691" y="192925"/>
                  <a:pt x="1915112" y="197734"/>
                  <a:pt x="1924932" y="182907"/>
                </a:cubicBezTo>
                <a:cubicBezTo>
                  <a:pt x="1942412" y="159353"/>
                  <a:pt x="1959242" y="169890"/>
                  <a:pt x="1976073" y="180427"/>
                </a:cubicBezTo>
                <a:cubicBezTo>
                  <a:pt x="2012483" y="200186"/>
                  <a:pt x="2042545" y="231423"/>
                  <a:pt x="2075487" y="254529"/>
                </a:cubicBezTo>
                <a:cubicBezTo>
                  <a:pt x="2084196" y="262190"/>
                  <a:pt x="2081317" y="270321"/>
                  <a:pt x="2074376" y="277016"/>
                </a:cubicBezTo>
                <a:cubicBezTo>
                  <a:pt x="2066717" y="285743"/>
                  <a:pt x="2059057" y="294470"/>
                  <a:pt x="2052707" y="305949"/>
                </a:cubicBezTo>
                <a:cubicBezTo>
                  <a:pt x="2048387" y="318147"/>
                  <a:pt x="2055067" y="325088"/>
                  <a:pt x="2061748" y="332030"/>
                </a:cubicBezTo>
                <a:cubicBezTo>
                  <a:pt x="2066398" y="338253"/>
                  <a:pt x="2072027" y="328807"/>
                  <a:pt x="2076808" y="328212"/>
                </a:cubicBezTo>
                <a:cubicBezTo>
                  <a:pt x="2091998" y="317576"/>
                  <a:pt x="2109218" y="307658"/>
                  <a:pt x="2124408" y="297022"/>
                </a:cubicBezTo>
                <a:cubicBezTo>
                  <a:pt x="2124998" y="301807"/>
                  <a:pt x="2124278" y="303840"/>
                  <a:pt x="2123558" y="305873"/>
                </a:cubicBezTo>
                <a:cubicBezTo>
                  <a:pt x="2116948" y="330988"/>
                  <a:pt x="2116948" y="330988"/>
                  <a:pt x="2143599" y="326698"/>
                </a:cubicBezTo>
                <a:cubicBezTo>
                  <a:pt x="2153879" y="323475"/>
                  <a:pt x="2154469" y="328260"/>
                  <a:pt x="2154339" y="335077"/>
                </a:cubicBezTo>
                <a:cubicBezTo>
                  <a:pt x="2154670" y="353498"/>
                  <a:pt x="2164691" y="363911"/>
                  <a:pt x="2180340" y="364878"/>
                </a:cubicBezTo>
                <a:cubicBezTo>
                  <a:pt x="2206271" y="362621"/>
                  <a:pt x="2227882" y="372563"/>
                  <a:pt x="2250212" y="380470"/>
                </a:cubicBezTo>
                <a:cubicBezTo>
                  <a:pt x="2262392" y="384784"/>
                  <a:pt x="2269203" y="384908"/>
                  <a:pt x="2265401" y="369834"/>
                </a:cubicBezTo>
                <a:cubicBezTo>
                  <a:pt x="2263632" y="355479"/>
                  <a:pt x="2268542" y="348066"/>
                  <a:pt x="2285632" y="344967"/>
                </a:cubicBezTo>
                <a:cubicBezTo>
                  <a:pt x="2269522" y="332397"/>
                  <a:pt x="2252691" y="321861"/>
                  <a:pt x="2239331" y="307978"/>
                </a:cubicBezTo>
                <a:cubicBezTo>
                  <a:pt x="2225250" y="296127"/>
                  <a:pt x="2211890" y="282243"/>
                  <a:pt x="2204748" y="263699"/>
                </a:cubicBezTo>
                <a:cubicBezTo>
                  <a:pt x="2233300" y="266946"/>
                  <a:pt x="2233300" y="266946"/>
                  <a:pt x="2265391" y="298903"/>
                </a:cubicBezTo>
                <a:cubicBezTo>
                  <a:pt x="2285431" y="319728"/>
                  <a:pt x="2298333" y="322008"/>
                  <a:pt x="2319022" y="308744"/>
                </a:cubicBezTo>
                <a:cubicBezTo>
                  <a:pt x="2340433" y="293447"/>
                  <a:pt x="2340433" y="293447"/>
                  <a:pt x="2344693" y="320123"/>
                </a:cubicBezTo>
                <a:cubicBezTo>
                  <a:pt x="2343974" y="322157"/>
                  <a:pt x="2345283" y="324908"/>
                  <a:pt x="2344563" y="326941"/>
                </a:cubicBezTo>
                <a:cubicBezTo>
                  <a:pt x="2354264" y="389864"/>
                  <a:pt x="2381966" y="401962"/>
                  <a:pt x="2436376" y="370896"/>
                </a:cubicBezTo>
                <a:cubicBezTo>
                  <a:pt x="2457065" y="357631"/>
                  <a:pt x="2481687" y="352623"/>
                  <a:pt x="2505458" y="356465"/>
                </a:cubicBezTo>
                <a:cubicBezTo>
                  <a:pt x="2530537" y="363059"/>
                  <a:pt x="2547958" y="378380"/>
                  <a:pt x="2567409" y="394421"/>
                </a:cubicBezTo>
                <a:cubicBezTo>
                  <a:pt x="2589480" y="415965"/>
                  <a:pt x="2613581" y="438228"/>
                  <a:pt x="2640563" y="452359"/>
                </a:cubicBezTo>
                <a:cubicBezTo>
                  <a:pt x="2662173" y="462300"/>
                  <a:pt x="2682343" y="476308"/>
                  <a:pt x="2697014" y="492943"/>
                </a:cubicBezTo>
                <a:cubicBezTo>
                  <a:pt x="2708344" y="506107"/>
                  <a:pt x="2723736" y="520710"/>
                  <a:pt x="2742135" y="520362"/>
                </a:cubicBezTo>
                <a:cubicBezTo>
                  <a:pt x="2765315" y="519420"/>
                  <a:pt x="2771866" y="533180"/>
                  <a:pt x="2776977" y="551006"/>
                </a:cubicBezTo>
                <a:cubicBezTo>
                  <a:pt x="2785887" y="583904"/>
                  <a:pt x="2785238" y="617994"/>
                  <a:pt x="2772999" y="652555"/>
                </a:cubicBezTo>
                <a:cubicBezTo>
                  <a:pt x="2770118" y="660687"/>
                  <a:pt x="2767239" y="668819"/>
                  <a:pt x="2777980" y="677199"/>
                </a:cubicBezTo>
                <a:cubicBezTo>
                  <a:pt x="2788000" y="687612"/>
                  <a:pt x="2795659" y="678885"/>
                  <a:pt x="2803910" y="674942"/>
                </a:cubicBezTo>
                <a:cubicBezTo>
                  <a:pt x="2810129" y="670281"/>
                  <a:pt x="2816350" y="665620"/>
                  <a:pt x="2821849" y="662992"/>
                </a:cubicBezTo>
                <a:cubicBezTo>
                  <a:pt x="2844570" y="650446"/>
                  <a:pt x="2868341" y="654288"/>
                  <a:pt x="2891391" y="660163"/>
                </a:cubicBezTo>
                <a:cubicBezTo>
                  <a:pt x="2909662" y="666634"/>
                  <a:pt x="2903902" y="682898"/>
                  <a:pt x="2908422" y="695939"/>
                </a:cubicBezTo>
                <a:cubicBezTo>
                  <a:pt x="2925053" y="681236"/>
                  <a:pt x="2944173" y="678855"/>
                  <a:pt x="2961003" y="689392"/>
                </a:cubicBezTo>
                <a:cubicBezTo>
                  <a:pt x="2981174" y="703400"/>
                  <a:pt x="3004224" y="709275"/>
                  <a:pt x="3027275" y="715150"/>
                </a:cubicBezTo>
                <a:cubicBezTo>
                  <a:pt x="3074687" y="729652"/>
                  <a:pt x="3115747" y="755634"/>
                  <a:pt x="3137299" y="804450"/>
                </a:cubicBezTo>
                <a:cubicBezTo>
                  <a:pt x="3141229" y="812706"/>
                  <a:pt x="3145160" y="820962"/>
                  <a:pt x="3154719" y="819770"/>
                </a:cubicBezTo>
                <a:cubicBezTo>
                  <a:pt x="3174561" y="815357"/>
                  <a:pt x="3190081" y="823142"/>
                  <a:pt x="3205601" y="830926"/>
                </a:cubicBezTo>
                <a:cubicBezTo>
                  <a:pt x="3211691" y="833083"/>
                  <a:pt x="3216471" y="832488"/>
                  <a:pt x="3222692" y="827827"/>
                </a:cubicBezTo>
                <a:cubicBezTo>
                  <a:pt x="3230352" y="819100"/>
                  <a:pt x="3237752" y="824009"/>
                  <a:pt x="3244432" y="830951"/>
                </a:cubicBezTo>
                <a:cubicBezTo>
                  <a:pt x="3253143" y="838611"/>
                  <a:pt x="3268072" y="841610"/>
                  <a:pt x="3264343" y="858593"/>
                </a:cubicBezTo>
                <a:cubicBezTo>
                  <a:pt x="3258583" y="874857"/>
                  <a:pt x="3266574" y="884551"/>
                  <a:pt x="3277314" y="892931"/>
                </a:cubicBezTo>
                <a:cubicBezTo>
                  <a:pt x="3286024" y="900591"/>
                  <a:pt x="3298204" y="904905"/>
                  <a:pt x="3299384" y="914475"/>
                </a:cubicBezTo>
                <a:cubicBezTo>
                  <a:pt x="3301025" y="935647"/>
                  <a:pt x="3316675" y="936614"/>
                  <a:pt x="3332916" y="942365"/>
                </a:cubicBezTo>
                <a:cubicBezTo>
                  <a:pt x="3339726" y="942489"/>
                  <a:pt x="3345096" y="946679"/>
                  <a:pt x="3351186" y="948836"/>
                </a:cubicBezTo>
                <a:cubicBezTo>
                  <a:pt x="3378887" y="960934"/>
                  <a:pt x="3405148" y="977098"/>
                  <a:pt x="3434289" y="985130"/>
                </a:cubicBezTo>
                <a:cubicBezTo>
                  <a:pt x="3447189" y="987411"/>
                  <a:pt x="3463430" y="993162"/>
                  <a:pt x="3470369" y="986468"/>
                </a:cubicBezTo>
                <a:cubicBezTo>
                  <a:pt x="3478750" y="975708"/>
                  <a:pt x="3464669" y="963857"/>
                  <a:pt x="3456678" y="954164"/>
                </a:cubicBezTo>
                <a:cubicBezTo>
                  <a:pt x="3455368" y="951412"/>
                  <a:pt x="3454059" y="948660"/>
                  <a:pt x="3452029" y="947941"/>
                </a:cubicBezTo>
                <a:cubicBezTo>
                  <a:pt x="3429497" y="914793"/>
                  <a:pt x="3433356" y="890993"/>
                  <a:pt x="3468517" y="869125"/>
                </a:cubicBezTo>
                <a:cubicBezTo>
                  <a:pt x="3472318" y="884199"/>
                  <a:pt x="3471928" y="904652"/>
                  <a:pt x="3485289" y="918536"/>
                </a:cubicBezTo>
                <a:cubicBezTo>
                  <a:pt x="3500679" y="933139"/>
                  <a:pt x="3519210" y="925974"/>
                  <a:pt x="3537609" y="925625"/>
                </a:cubicBezTo>
                <a:cubicBezTo>
                  <a:pt x="3545140" y="923716"/>
                  <a:pt x="3550510" y="927906"/>
                  <a:pt x="3544880" y="937352"/>
                </a:cubicBezTo>
                <a:cubicBezTo>
                  <a:pt x="3541410" y="940699"/>
                  <a:pt x="3539971" y="944765"/>
                  <a:pt x="3536500" y="948112"/>
                </a:cubicBezTo>
                <a:cubicBezTo>
                  <a:pt x="3532309" y="953492"/>
                  <a:pt x="3528120" y="958872"/>
                  <a:pt x="3530020" y="966409"/>
                </a:cubicBezTo>
                <a:cubicBezTo>
                  <a:pt x="3530611" y="971194"/>
                  <a:pt x="3538861" y="967252"/>
                  <a:pt x="3542920" y="968690"/>
                </a:cubicBezTo>
                <a:cubicBezTo>
                  <a:pt x="3559291" y="967623"/>
                  <a:pt x="3561191" y="975160"/>
                  <a:pt x="3554842" y="986639"/>
                </a:cubicBezTo>
                <a:cubicBezTo>
                  <a:pt x="3553401" y="990706"/>
                  <a:pt x="3547901" y="993334"/>
                  <a:pt x="3552551" y="999556"/>
                </a:cubicBezTo>
                <a:cubicBezTo>
                  <a:pt x="3602902" y="967053"/>
                  <a:pt x="3620583" y="968737"/>
                  <a:pt x="3666754" y="1012545"/>
                </a:cubicBezTo>
                <a:cubicBezTo>
                  <a:pt x="3668784" y="1013264"/>
                  <a:pt x="3668784" y="1013264"/>
                  <a:pt x="3670094" y="1016016"/>
                </a:cubicBezTo>
                <a:cubicBezTo>
                  <a:pt x="3705526" y="1051443"/>
                  <a:pt x="3745867" y="1079458"/>
                  <a:pt x="3794718" y="1089894"/>
                </a:cubicBezTo>
                <a:cubicBezTo>
                  <a:pt x="3811678" y="1093612"/>
                  <a:pt x="3819669" y="1103306"/>
                  <a:pt x="3821440" y="1117661"/>
                </a:cubicBezTo>
                <a:cubicBezTo>
                  <a:pt x="3824520" y="1134768"/>
                  <a:pt x="3835851" y="1147932"/>
                  <a:pt x="3849341" y="1154997"/>
                </a:cubicBezTo>
                <a:cubicBezTo>
                  <a:pt x="3871541" y="1169724"/>
                  <a:pt x="3896492" y="1183136"/>
                  <a:pt x="3922883" y="1192482"/>
                </a:cubicBezTo>
                <a:cubicBezTo>
                  <a:pt x="3945214" y="1200390"/>
                  <a:pt x="3952154" y="1193696"/>
                  <a:pt x="3951233" y="1170490"/>
                </a:cubicBezTo>
                <a:cubicBezTo>
                  <a:pt x="3951363" y="1163672"/>
                  <a:pt x="3946713" y="1157449"/>
                  <a:pt x="3954963" y="1153507"/>
                </a:cubicBezTo>
                <a:cubicBezTo>
                  <a:pt x="3967993" y="1148970"/>
                  <a:pt x="3970283" y="1136053"/>
                  <a:pt x="3974603" y="1123855"/>
                </a:cubicBezTo>
                <a:cubicBezTo>
                  <a:pt x="3976763" y="1117756"/>
                  <a:pt x="3977613" y="1108905"/>
                  <a:pt x="3986453" y="1109748"/>
                </a:cubicBezTo>
                <a:cubicBezTo>
                  <a:pt x="3995293" y="1110591"/>
                  <a:pt x="3996473" y="1120161"/>
                  <a:pt x="3996344" y="1126979"/>
                </a:cubicBezTo>
                <a:cubicBezTo>
                  <a:pt x="3996674" y="1145399"/>
                  <a:pt x="3997724" y="1161787"/>
                  <a:pt x="3998774" y="1178175"/>
                </a:cubicBezTo>
                <a:cubicBezTo>
                  <a:pt x="4003495" y="1216454"/>
                  <a:pt x="4022096" y="1241345"/>
                  <a:pt x="4059357" y="1252254"/>
                </a:cubicBezTo>
                <a:cubicBezTo>
                  <a:pt x="4077628" y="1258724"/>
                  <a:pt x="4096618" y="1263161"/>
                  <a:pt x="4114888" y="1269631"/>
                </a:cubicBezTo>
                <a:cubicBezTo>
                  <a:pt x="4137939" y="1275507"/>
                  <a:pt x="4146519" y="1289986"/>
                  <a:pt x="4145411" y="1312473"/>
                </a:cubicBezTo>
                <a:cubicBezTo>
                  <a:pt x="4146000" y="1317257"/>
                  <a:pt x="4141810" y="1322638"/>
                  <a:pt x="4147180" y="1326827"/>
                </a:cubicBezTo>
                <a:cubicBezTo>
                  <a:pt x="4160341" y="1315471"/>
                  <a:pt x="4176251" y="1302803"/>
                  <a:pt x="4190130" y="1289415"/>
                </a:cubicBezTo>
                <a:cubicBezTo>
                  <a:pt x="4208791" y="1275431"/>
                  <a:pt x="4208791" y="1275431"/>
                  <a:pt x="4212461" y="1297322"/>
                </a:cubicBezTo>
                <a:cubicBezTo>
                  <a:pt x="4214821" y="1316462"/>
                  <a:pt x="4223532" y="1324123"/>
                  <a:pt x="4244092" y="1317677"/>
                </a:cubicBezTo>
                <a:cubicBezTo>
                  <a:pt x="4261902" y="1312543"/>
                  <a:pt x="4278863" y="1316263"/>
                  <a:pt x="4295693" y="1326798"/>
                </a:cubicBezTo>
                <a:cubicBezTo>
                  <a:pt x="4320644" y="1340211"/>
                  <a:pt x="4340685" y="1361035"/>
                  <a:pt x="4360726" y="1381861"/>
                </a:cubicBezTo>
                <a:cubicBezTo>
                  <a:pt x="4380768" y="1402686"/>
                  <a:pt x="4391636" y="1404248"/>
                  <a:pt x="4416387" y="1392422"/>
                </a:cubicBezTo>
                <a:cubicBezTo>
                  <a:pt x="4444608" y="1377247"/>
                  <a:pt x="4466219" y="1387189"/>
                  <a:pt x="4471069" y="1418650"/>
                </a:cubicBezTo>
                <a:cubicBezTo>
                  <a:pt x="4477360" y="1446046"/>
                  <a:pt x="4477360" y="1446046"/>
                  <a:pt x="4502829" y="1432187"/>
                </a:cubicBezTo>
                <a:cubicBezTo>
                  <a:pt x="4504859" y="1432906"/>
                  <a:pt x="4505580" y="1430873"/>
                  <a:pt x="4507610" y="1431592"/>
                </a:cubicBezTo>
                <a:cubicBezTo>
                  <a:pt x="4519330" y="1424301"/>
                  <a:pt x="4526730" y="1429211"/>
                  <a:pt x="4528501" y="1443565"/>
                </a:cubicBezTo>
                <a:cubicBezTo>
                  <a:pt x="4528372" y="1450383"/>
                  <a:pt x="4528241" y="1457201"/>
                  <a:pt x="4528111" y="1464019"/>
                </a:cubicBezTo>
                <a:cubicBezTo>
                  <a:pt x="4529032" y="1487225"/>
                  <a:pt x="4539641" y="1502423"/>
                  <a:pt x="4562102" y="1503513"/>
                </a:cubicBezTo>
                <a:cubicBezTo>
                  <a:pt x="4600215" y="1505569"/>
                  <a:pt x="4635444" y="1515759"/>
                  <a:pt x="4674405" y="1508965"/>
                </a:cubicBezTo>
                <a:cubicBezTo>
                  <a:pt x="4686715" y="1506460"/>
                  <a:pt x="4699615" y="1508740"/>
                  <a:pt x="4695886" y="1525724"/>
                </a:cubicBezTo>
                <a:cubicBezTo>
                  <a:pt x="4695626" y="1539359"/>
                  <a:pt x="4703746" y="1542235"/>
                  <a:pt x="4713307" y="1541045"/>
                </a:cubicBezTo>
                <a:cubicBezTo>
                  <a:pt x="4731707" y="1540697"/>
                  <a:pt x="4749977" y="1547168"/>
                  <a:pt x="4766219" y="1552919"/>
                </a:cubicBezTo>
                <a:cubicBezTo>
                  <a:pt x="4792608" y="1562265"/>
                  <a:pt x="4805639" y="1557728"/>
                  <a:pt x="4820369" y="1535489"/>
                </a:cubicBezTo>
                <a:cubicBezTo>
                  <a:pt x="4827438" y="1521977"/>
                  <a:pt x="4833529" y="1524134"/>
                  <a:pt x="4845708" y="1528447"/>
                </a:cubicBezTo>
                <a:cubicBezTo>
                  <a:pt x="4859919" y="1533480"/>
                  <a:pt x="4869811" y="1550710"/>
                  <a:pt x="4888340" y="1543544"/>
                </a:cubicBezTo>
                <a:cubicBezTo>
                  <a:pt x="4904120" y="1537693"/>
                  <a:pt x="4904510" y="1517239"/>
                  <a:pt x="4916360" y="1503132"/>
                </a:cubicBezTo>
                <a:cubicBezTo>
                  <a:pt x="4921471" y="1520958"/>
                  <a:pt x="4921211" y="1534594"/>
                  <a:pt x="4914141" y="1548106"/>
                </a:cubicBezTo>
                <a:cubicBezTo>
                  <a:pt x="4900001" y="1575130"/>
                  <a:pt x="4870140" y="1569130"/>
                  <a:pt x="4846830" y="1576892"/>
                </a:cubicBezTo>
                <a:cubicBezTo>
                  <a:pt x="4869951" y="1614823"/>
                  <a:pt x="4890971" y="1619980"/>
                  <a:pt x="4925541" y="1593327"/>
                </a:cubicBezTo>
                <a:cubicBezTo>
                  <a:pt x="4931762" y="1588666"/>
                  <a:pt x="4940012" y="1584724"/>
                  <a:pt x="4946952" y="1578030"/>
                </a:cubicBezTo>
                <a:cubicBezTo>
                  <a:pt x="4962862" y="1565361"/>
                  <a:pt x="4978052" y="1554723"/>
                  <a:pt x="4999792" y="1557847"/>
                </a:cubicBezTo>
                <a:cubicBezTo>
                  <a:pt x="5008633" y="1558690"/>
                  <a:pt x="5010793" y="1552591"/>
                  <a:pt x="5015703" y="1545178"/>
                </a:cubicBezTo>
                <a:cubicBezTo>
                  <a:pt x="5024082" y="1534418"/>
                  <a:pt x="5027813" y="1517435"/>
                  <a:pt x="5044312" y="1509550"/>
                </a:cubicBezTo>
                <a:cubicBezTo>
                  <a:pt x="5044183" y="1516368"/>
                  <a:pt x="5044773" y="1521153"/>
                  <a:pt x="5044643" y="1527971"/>
                </a:cubicBezTo>
                <a:cubicBezTo>
                  <a:pt x="5049623" y="1552615"/>
                  <a:pt x="5060364" y="1560995"/>
                  <a:pt x="5084985" y="1555985"/>
                </a:cubicBezTo>
                <a:cubicBezTo>
                  <a:pt x="5107574" y="1550258"/>
                  <a:pt x="5128595" y="1555414"/>
                  <a:pt x="5147455" y="1566670"/>
                </a:cubicBezTo>
                <a:cubicBezTo>
                  <a:pt x="5160226" y="1575769"/>
                  <a:pt x="5173716" y="1582834"/>
                  <a:pt x="5188518" y="1592651"/>
                </a:cubicBezTo>
                <a:cubicBezTo>
                  <a:pt x="5229579" y="1618633"/>
                  <a:pt x="5269920" y="1646647"/>
                  <a:pt x="5302602" y="1683389"/>
                </a:cubicBezTo>
                <a:cubicBezTo>
                  <a:pt x="5315962" y="1697272"/>
                  <a:pt x="5314392" y="1708156"/>
                  <a:pt x="5301232" y="1719511"/>
                </a:cubicBezTo>
                <a:cubicBezTo>
                  <a:pt x="5288792" y="1728834"/>
                  <a:pt x="5275762" y="1733371"/>
                  <a:pt x="5260701" y="1737190"/>
                </a:cubicBezTo>
                <a:cubicBezTo>
                  <a:pt x="5244922" y="1743041"/>
                  <a:pt x="5226521" y="1743388"/>
                  <a:pt x="5209301" y="1753306"/>
                </a:cubicBezTo>
                <a:cubicBezTo>
                  <a:pt x="5279043" y="1775716"/>
                  <a:pt x="5344004" y="1798723"/>
                  <a:pt x="5413475" y="1763838"/>
                </a:cubicBezTo>
                <a:cubicBezTo>
                  <a:pt x="5421005" y="1761928"/>
                  <a:pt x="5430565" y="1760738"/>
                  <a:pt x="5437246" y="1767680"/>
                </a:cubicBezTo>
                <a:cubicBezTo>
                  <a:pt x="5443206" y="1776655"/>
                  <a:pt x="5447136" y="1784911"/>
                  <a:pt x="5442816" y="1797109"/>
                </a:cubicBezTo>
                <a:cubicBezTo>
                  <a:pt x="5440656" y="1803208"/>
                  <a:pt x="5434437" y="1807869"/>
                  <a:pt x="5428217" y="1812530"/>
                </a:cubicBezTo>
                <a:cubicBezTo>
                  <a:pt x="5412306" y="1825199"/>
                  <a:pt x="5391746" y="1831646"/>
                  <a:pt x="5377146" y="1847067"/>
                </a:cubicBezTo>
                <a:cubicBezTo>
                  <a:pt x="5362546" y="1862488"/>
                  <a:pt x="5358557" y="1893107"/>
                  <a:pt x="5370607" y="1904239"/>
                </a:cubicBezTo>
                <a:cubicBezTo>
                  <a:pt x="5383968" y="1918122"/>
                  <a:pt x="5400468" y="1910238"/>
                  <a:pt x="5416248" y="1904386"/>
                </a:cubicBezTo>
                <a:cubicBezTo>
                  <a:pt x="5426528" y="1901163"/>
                  <a:pt x="5429408" y="1893030"/>
                  <a:pt x="5434318" y="1885617"/>
                </a:cubicBezTo>
                <a:cubicBezTo>
                  <a:pt x="5456248" y="1843049"/>
                  <a:pt x="5477527" y="1834569"/>
                  <a:pt x="5520749" y="1854452"/>
                </a:cubicBezTo>
                <a:cubicBezTo>
                  <a:pt x="5540331" y="1863674"/>
                  <a:pt x="5559321" y="1868111"/>
                  <a:pt x="5579751" y="1868483"/>
                </a:cubicBezTo>
                <a:cubicBezTo>
                  <a:pt x="5636982" y="1868159"/>
                  <a:pt x="5684263" y="1889479"/>
                  <a:pt x="5709745" y="1946551"/>
                </a:cubicBezTo>
                <a:cubicBezTo>
                  <a:pt x="5722846" y="1974070"/>
                  <a:pt x="5722846" y="1974070"/>
                  <a:pt x="5748446" y="1953393"/>
                </a:cubicBezTo>
                <a:cubicBezTo>
                  <a:pt x="5767826" y="1937376"/>
                  <a:pt x="5807967" y="1940153"/>
                  <a:pt x="5813077" y="1957978"/>
                </a:cubicBezTo>
                <a:cubicBezTo>
                  <a:pt x="5819958" y="1990158"/>
                  <a:pt x="5841568" y="2000099"/>
                  <a:pt x="5867960" y="2009446"/>
                </a:cubicBezTo>
                <a:cubicBezTo>
                  <a:pt x="5882889" y="2012445"/>
                  <a:pt x="5900570" y="2014130"/>
                  <a:pt x="5911181" y="2029328"/>
                </a:cubicBezTo>
                <a:cubicBezTo>
                  <a:pt x="5923101" y="2047278"/>
                  <a:pt x="5933382" y="2044055"/>
                  <a:pt x="5947261" y="2030666"/>
                </a:cubicBezTo>
                <a:cubicBezTo>
                  <a:pt x="5954202" y="2023972"/>
                  <a:pt x="5961142" y="2017278"/>
                  <a:pt x="5969131" y="2026972"/>
                </a:cubicBezTo>
                <a:cubicBezTo>
                  <a:pt x="5975092" y="2035947"/>
                  <a:pt x="5979023" y="2044202"/>
                  <a:pt x="5968613" y="2054243"/>
                </a:cubicBezTo>
                <a:cubicBezTo>
                  <a:pt x="5961672" y="2060937"/>
                  <a:pt x="5952702" y="2066913"/>
                  <a:pt x="5945043" y="2075640"/>
                </a:cubicBezTo>
                <a:cubicBezTo>
                  <a:pt x="5919312" y="2103135"/>
                  <a:pt x="5930973" y="2134721"/>
                  <a:pt x="5966204" y="2144909"/>
                </a:cubicBezTo>
                <a:cubicBezTo>
                  <a:pt x="5974324" y="2147785"/>
                  <a:pt x="5983885" y="2146595"/>
                  <a:pt x="5992724" y="2147438"/>
                </a:cubicBezTo>
                <a:cubicBezTo>
                  <a:pt x="6001565" y="2148281"/>
                  <a:pt x="6010405" y="2149124"/>
                  <a:pt x="6014336" y="2157379"/>
                </a:cubicBezTo>
                <a:cubicBezTo>
                  <a:pt x="6036736" y="2197343"/>
                  <a:pt x="6076878" y="2200120"/>
                  <a:pt x="6113548" y="2206242"/>
                </a:cubicBezTo>
                <a:cubicBezTo>
                  <a:pt x="6118329" y="2205648"/>
                  <a:pt x="6122389" y="2207085"/>
                  <a:pt x="6122519" y="2200268"/>
                </a:cubicBezTo>
                <a:cubicBezTo>
                  <a:pt x="6122648" y="2193449"/>
                  <a:pt x="6125528" y="2185318"/>
                  <a:pt x="6121598" y="2177061"/>
                </a:cubicBezTo>
                <a:cubicBezTo>
                  <a:pt x="6118978" y="2171557"/>
                  <a:pt x="6114788" y="2176937"/>
                  <a:pt x="6112038" y="2178251"/>
                </a:cubicBezTo>
                <a:cubicBezTo>
                  <a:pt x="6088727" y="2186013"/>
                  <a:pt x="6071767" y="2182294"/>
                  <a:pt x="6059846" y="2164344"/>
                </a:cubicBezTo>
                <a:cubicBezTo>
                  <a:pt x="6045897" y="2145676"/>
                  <a:pt x="6045696" y="2120437"/>
                  <a:pt x="6058265" y="2104297"/>
                </a:cubicBezTo>
                <a:cubicBezTo>
                  <a:pt x="6063896" y="2094851"/>
                  <a:pt x="6070705" y="2094974"/>
                  <a:pt x="6075946" y="2105982"/>
                </a:cubicBezTo>
                <a:cubicBezTo>
                  <a:pt x="6085836" y="2123213"/>
                  <a:pt x="6095396" y="2122023"/>
                  <a:pt x="6114646" y="2112825"/>
                </a:cubicBezTo>
                <a:cubicBezTo>
                  <a:pt x="6140836" y="2096931"/>
                  <a:pt x="6185628" y="2105930"/>
                  <a:pt x="6196829" y="2125913"/>
                </a:cubicBezTo>
                <a:cubicBezTo>
                  <a:pt x="6204690" y="2142424"/>
                  <a:pt x="6214839" y="2146019"/>
                  <a:pt x="6228459" y="2146267"/>
                </a:cubicBezTo>
                <a:cubicBezTo>
                  <a:pt x="6246140" y="2147952"/>
                  <a:pt x="6262380" y="2153703"/>
                  <a:pt x="6266051" y="2175595"/>
                </a:cubicBezTo>
                <a:cubicBezTo>
                  <a:pt x="6267821" y="2189950"/>
                  <a:pt x="6281441" y="2190198"/>
                  <a:pt x="6293032" y="2189726"/>
                </a:cubicBezTo>
                <a:cubicBezTo>
                  <a:pt x="6304622" y="2189255"/>
                  <a:pt x="6316933" y="2186750"/>
                  <a:pt x="6325643" y="2194411"/>
                </a:cubicBezTo>
                <a:cubicBezTo>
                  <a:pt x="6339133" y="2201476"/>
                  <a:pt x="6328002" y="2213551"/>
                  <a:pt x="6330363" y="2232691"/>
                </a:cubicBezTo>
                <a:cubicBezTo>
                  <a:pt x="6355633" y="2193592"/>
                  <a:pt x="6389885" y="2219450"/>
                  <a:pt x="6422755" y="2210499"/>
                </a:cubicBezTo>
                <a:cubicBezTo>
                  <a:pt x="6415815" y="2217193"/>
                  <a:pt x="6412345" y="2220540"/>
                  <a:pt x="6408875" y="2223887"/>
                </a:cubicBezTo>
                <a:cubicBezTo>
                  <a:pt x="6385895" y="2250068"/>
                  <a:pt x="6389695" y="2265142"/>
                  <a:pt x="6422176" y="2276645"/>
                </a:cubicBezTo>
                <a:cubicBezTo>
                  <a:pt x="6445228" y="2282521"/>
                  <a:pt x="6465528" y="2289710"/>
                  <a:pt x="6487138" y="2299651"/>
                </a:cubicBezTo>
                <a:cubicBezTo>
                  <a:pt x="6519489" y="2317972"/>
                  <a:pt x="6547650" y="2341672"/>
                  <a:pt x="6568871" y="2372068"/>
                </a:cubicBezTo>
                <a:cubicBezTo>
                  <a:pt x="6586162" y="2394207"/>
                  <a:pt x="6597752" y="2393736"/>
                  <a:pt x="6613792" y="2374249"/>
                </a:cubicBezTo>
                <a:cubicBezTo>
                  <a:pt x="6629242" y="2349977"/>
                  <a:pt x="6646332" y="2346876"/>
                  <a:pt x="6670563" y="2362322"/>
                </a:cubicBezTo>
                <a:cubicBezTo>
                  <a:pt x="6686083" y="2370106"/>
                  <a:pt x="6700885" y="2379924"/>
                  <a:pt x="6719875" y="2384362"/>
                </a:cubicBezTo>
                <a:cubicBezTo>
                  <a:pt x="6730025" y="2387956"/>
                  <a:pt x="6738735" y="2395617"/>
                  <a:pt x="6741225" y="2407938"/>
                </a:cubicBezTo>
                <a:cubicBezTo>
                  <a:pt x="6741816" y="2412723"/>
                  <a:pt x="6740375" y="2416789"/>
                  <a:pt x="6747906" y="2414880"/>
                </a:cubicBezTo>
                <a:cubicBezTo>
                  <a:pt x="6778747" y="2405210"/>
                  <a:pt x="6805727" y="2419342"/>
                  <a:pt x="6831398" y="2430720"/>
                </a:cubicBezTo>
                <a:cubicBezTo>
                  <a:pt x="6857069" y="2442100"/>
                  <a:pt x="6882149" y="2448694"/>
                  <a:pt x="6909650" y="2435553"/>
                </a:cubicBezTo>
                <a:cubicBezTo>
                  <a:pt x="6920649" y="2430296"/>
                  <a:pt x="6926019" y="2434486"/>
                  <a:pt x="6928510" y="2446808"/>
                </a:cubicBezTo>
                <a:cubicBezTo>
                  <a:pt x="6933491" y="2471452"/>
                  <a:pt x="6935521" y="2472171"/>
                  <a:pt x="6956801" y="2463691"/>
                </a:cubicBezTo>
                <a:cubicBezTo>
                  <a:pt x="6993862" y="2449361"/>
                  <a:pt x="7030072" y="2443880"/>
                  <a:pt x="7065044" y="2467705"/>
                </a:cubicBezTo>
                <a:cubicBezTo>
                  <a:pt x="7076504" y="2474052"/>
                  <a:pt x="7089274" y="2483150"/>
                  <a:pt x="7102765" y="2490215"/>
                </a:cubicBezTo>
                <a:cubicBezTo>
                  <a:pt x="7111475" y="2497876"/>
                  <a:pt x="7126406" y="2500876"/>
                  <a:pt x="7115865" y="2517735"/>
                </a:cubicBezTo>
                <a:cubicBezTo>
                  <a:pt x="7110956" y="2525148"/>
                  <a:pt x="7118225" y="2536875"/>
                  <a:pt x="7122876" y="2543098"/>
                </a:cubicBezTo>
                <a:cubicBezTo>
                  <a:pt x="7142197" y="2565956"/>
                  <a:pt x="7166428" y="2581401"/>
                  <a:pt x="7196289" y="2587400"/>
                </a:cubicBezTo>
                <a:cubicBezTo>
                  <a:pt x="7222089" y="2591961"/>
                  <a:pt x="7222809" y="2589928"/>
                  <a:pt x="7227389" y="2564095"/>
                </a:cubicBezTo>
                <a:cubicBezTo>
                  <a:pt x="7228368" y="2548425"/>
                  <a:pt x="7233998" y="2538980"/>
                  <a:pt x="7249778" y="2533128"/>
                </a:cubicBezTo>
                <a:cubicBezTo>
                  <a:pt x="7238519" y="2552020"/>
                  <a:pt x="7241599" y="2569127"/>
                  <a:pt x="7258429" y="2579663"/>
                </a:cubicBezTo>
                <a:cubicBezTo>
                  <a:pt x="7283380" y="2593075"/>
                  <a:pt x="7302831" y="2609116"/>
                  <a:pt x="7285811" y="2644272"/>
                </a:cubicBezTo>
                <a:cubicBezTo>
                  <a:pt x="7310821" y="2618810"/>
                  <a:pt x="7333872" y="2624684"/>
                  <a:pt x="7358102" y="2640129"/>
                </a:cubicBezTo>
                <a:cubicBezTo>
                  <a:pt x="7368843" y="2648509"/>
                  <a:pt x="7381154" y="2646005"/>
                  <a:pt x="7393464" y="2643501"/>
                </a:cubicBezTo>
                <a:cubicBezTo>
                  <a:pt x="7427644" y="2637302"/>
                  <a:pt x="7441724" y="2649152"/>
                  <a:pt x="7437015" y="2681804"/>
                </a:cubicBezTo>
                <a:cubicBezTo>
                  <a:pt x="7435315" y="2699505"/>
                  <a:pt x="7442126" y="2699629"/>
                  <a:pt x="7453846" y="2692340"/>
                </a:cubicBezTo>
                <a:cubicBezTo>
                  <a:pt x="7470346" y="2684456"/>
                  <a:pt x="7484686" y="2682671"/>
                  <a:pt x="7498637" y="2701339"/>
                </a:cubicBezTo>
                <a:cubicBezTo>
                  <a:pt x="7490386" y="2705282"/>
                  <a:pt x="7482857" y="2707190"/>
                  <a:pt x="7477357" y="2709819"/>
                </a:cubicBezTo>
                <a:cubicBezTo>
                  <a:pt x="7463607" y="2716389"/>
                  <a:pt x="7460007" y="2726554"/>
                  <a:pt x="7469307" y="2739000"/>
                </a:cubicBezTo>
                <a:cubicBezTo>
                  <a:pt x="7476578" y="2750726"/>
                  <a:pt x="7484698" y="2753601"/>
                  <a:pt x="7495108" y="2743560"/>
                </a:cubicBezTo>
                <a:cubicBezTo>
                  <a:pt x="7519988" y="2724916"/>
                  <a:pt x="7548668" y="2721345"/>
                  <a:pt x="7576039" y="2715023"/>
                </a:cubicBezTo>
                <a:cubicBezTo>
                  <a:pt x="7595159" y="2712641"/>
                  <a:pt x="7612839" y="2714327"/>
                  <a:pt x="7628950" y="2726896"/>
                </a:cubicBezTo>
                <a:cubicBezTo>
                  <a:pt x="7645061" y="2739466"/>
                  <a:pt x="7663331" y="2745937"/>
                  <a:pt x="7682321" y="2750373"/>
                </a:cubicBezTo>
                <a:cubicBezTo>
                  <a:pt x="7704062" y="2753497"/>
                  <a:pt x="7727113" y="2759372"/>
                  <a:pt x="7737593" y="2781388"/>
                </a:cubicBezTo>
                <a:cubicBezTo>
                  <a:pt x="7750105" y="2804123"/>
                  <a:pt x="7762414" y="2801617"/>
                  <a:pt x="7781665" y="2792419"/>
                </a:cubicBezTo>
                <a:cubicBezTo>
                  <a:pt x="7807725" y="2783344"/>
                  <a:pt x="7819905" y="2787658"/>
                  <a:pt x="7831696" y="2812426"/>
                </a:cubicBezTo>
                <a:cubicBezTo>
                  <a:pt x="7836347" y="2818649"/>
                  <a:pt x="7838246" y="2826186"/>
                  <a:pt x="7840867" y="2831690"/>
                </a:cubicBezTo>
                <a:cubicBezTo>
                  <a:pt x="7851347" y="2853704"/>
                  <a:pt x="7868178" y="2864241"/>
                  <a:pt x="7891228" y="2870116"/>
                </a:cubicBezTo>
                <a:cubicBezTo>
                  <a:pt x="7910219" y="2874554"/>
                  <a:pt x="7921349" y="2862480"/>
                  <a:pt x="7932479" y="2850406"/>
                </a:cubicBezTo>
                <a:cubicBezTo>
                  <a:pt x="7947079" y="2834984"/>
                  <a:pt x="7977199" y="2827347"/>
                  <a:pt x="7988530" y="2840511"/>
                </a:cubicBezTo>
                <a:cubicBezTo>
                  <a:pt x="8015251" y="2868279"/>
                  <a:pt x="8040592" y="2861237"/>
                  <a:pt x="8069992" y="2855633"/>
                </a:cubicBezTo>
                <a:cubicBezTo>
                  <a:pt x="8076802" y="2855757"/>
                  <a:pt x="8084922" y="2858633"/>
                  <a:pt x="8091732" y="2858756"/>
                </a:cubicBezTo>
                <a:cubicBezTo>
                  <a:pt x="8129714" y="2867631"/>
                  <a:pt x="8161215" y="2894803"/>
                  <a:pt x="8203256" y="2905116"/>
                </a:cubicBezTo>
                <a:cubicBezTo>
                  <a:pt x="8182695" y="2911562"/>
                  <a:pt x="8172285" y="2921603"/>
                  <a:pt x="8162465" y="2936430"/>
                </a:cubicBezTo>
                <a:cubicBezTo>
                  <a:pt x="8158276" y="2941810"/>
                  <a:pt x="8155395" y="2949942"/>
                  <a:pt x="8147866" y="2951851"/>
                </a:cubicBezTo>
                <a:cubicBezTo>
                  <a:pt x="8139615" y="2955793"/>
                  <a:pt x="8132675" y="2962487"/>
                  <a:pt x="8138636" y="2971462"/>
                </a:cubicBezTo>
                <a:cubicBezTo>
                  <a:pt x="8144596" y="2980437"/>
                  <a:pt x="8151406" y="2980560"/>
                  <a:pt x="8159656" y="2976618"/>
                </a:cubicBezTo>
                <a:cubicBezTo>
                  <a:pt x="8170657" y="2971362"/>
                  <a:pt x="8179625" y="2965387"/>
                  <a:pt x="8190626" y="2960131"/>
                </a:cubicBezTo>
                <a:cubicBezTo>
                  <a:pt x="8199597" y="2954156"/>
                  <a:pt x="8204967" y="2958344"/>
                  <a:pt x="8205427" y="2969947"/>
                </a:cubicBezTo>
                <a:cubicBezTo>
                  <a:pt x="8206607" y="2979517"/>
                  <a:pt x="8203727" y="2987650"/>
                  <a:pt x="8209687" y="2996624"/>
                </a:cubicBezTo>
                <a:cubicBezTo>
                  <a:pt x="8216336" y="3005271"/>
                  <a:pt x="8223949" y="3012400"/>
                  <a:pt x="8232231" y="3017943"/>
                </a:cubicBezTo>
                <a:lnTo>
                  <a:pt x="8246135" y="3024121"/>
                </a:lnTo>
                <a:lnTo>
                  <a:pt x="8278762" y="3021346"/>
                </a:lnTo>
                <a:cubicBezTo>
                  <a:pt x="8316420" y="3014619"/>
                  <a:pt x="8347867" y="2996839"/>
                  <a:pt x="8370669" y="2959104"/>
                </a:cubicBezTo>
                <a:cubicBezTo>
                  <a:pt x="8381952" y="2942395"/>
                  <a:pt x="8398128" y="2931148"/>
                  <a:pt x="8418915" y="2930542"/>
                </a:cubicBezTo>
                <a:cubicBezTo>
                  <a:pt x="8427631" y="2929284"/>
                  <a:pt x="8436347" y="2928024"/>
                  <a:pt x="8444969" y="2928491"/>
                </a:cubicBezTo>
                <a:cubicBezTo>
                  <a:pt x="8464126" y="2926066"/>
                  <a:pt x="8481465" y="2925275"/>
                  <a:pt x="8494473" y="2908660"/>
                </a:cubicBezTo>
                <a:cubicBezTo>
                  <a:pt x="8505569" y="2895404"/>
                  <a:pt x="8509110" y="2893864"/>
                  <a:pt x="8516891" y="2909875"/>
                </a:cubicBezTo>
                <a:cubicBezTo>
                  <a:pt x="8524764" y="2924158"/>
                  <a:pt x="8533480" y="2922899"/>
                  <a:pt x="8542665" y="2913004"/>
                </a:cubicBezTo>
                <a:cubicBezTo>
                  <a:pt x="8549937" y="2906471"/>
                  <a:pt x="8557491" y="2894755"/>
                  <a:pt x="8571099" y="2898957"/>
                </a:cubicBezTo>
                <a:cubicBezTo>
                  <a:pt x="8576178" y="2900965"/>
                  <a:pt x="8574735" y="2895691"/>
                  <a:pt x="8574829" y="2893964"/>
                </a:cubicBezTo>
                <a:cubicBezTo>
                  <a:pt x="8570498" y="2878140"/>
                  <a:pt x="8578145" y="2864699"/>
                  <a:pt x="8580619" y="2850977"/>
                </a:cubicBezTo>
                <a:cubicBezTo>
                  <a:pt x="8582999" y="2838981"/>
                  <a:pt x="8593440" y="2837815"/>
                  <a:pt x="8603693" y="2840103"/>
                </a:cubicBezTo>
                <a:cubicBezTo>
                  <a:pt x="8612222" y="2842298"/>
                  <a:pt x="8613478" y="2851026"/>
                  <a:pt x="8611379" y="2857840"/>
                </a:cubicBezTo>
                <a:cubicBezTo>
                  <a:pt x="8609093" y="2868108"/>
                  <a:pt x="8608531" y="2878471"/>
                  <a:pt x="8606338" y="2887012"/>
                </a:cubicBezTo>
                <a:cubicBezTo>
                  <a:pt x="8619346" y="2870397"/>
                  <a:pt x="8628905" y="2853595"/>
                  <a:pt x="8640188" y="2836886"/>
                </a:cubicBezTo>
                <a:cubicBezTo>
                  <a:pt x="8651471" y="2820178"/>
                  <a:pt x="8664292" y="2807016"/>
                  <a:pt x="8683730" y="2799410"/>
                </a:cubicBezTo>
                <a:cubicBezTo>
                  <a:pt x="8692539" y="2796424"/>
                  <a:pt x="8695800" y="2800065"/>
                  <a:pt x="8695333" y="2808699"/>
                </a:cubicBezTo>
                <a:cubicBezTo>
                  <a:pt x="8694771" y="2819061"/>
                  <a:pt x="8689129" y="2827415"/>
                  <a:pt x="8681762" y="2835677"/>
                </a:cubicBezTo>
                <a:cubicBezTo>
                  <a:pt x="8674303" y="2845664"/>
                  <a:pt x="8665213" y="2853831"/>
                  <a:pt x="8664463" y="2867647"/>
                </a:cubicBezTo>
                <a:cubicBezTo>
                  <a:pt x="8682270" y="2858220"/>
                  <a:pt x="8699421" y="2860883"/>
                  <a:pt x="8716011" y="2873907"/>
                </a:cubicBezTo>
                <a:cubicBezTo>
                  <a:pt x="8705008" y="2885434"/>
                  <a:pt x="8690743" y="2893322"/>
                  <a:pt x="8678111" y="2903029"/>
                </a:cubicBezTo>
                <a:cubicBezTo>
                  <a:pt x="8661841" y="2916003"/>
                  <a:pt x="8654100" y="2931172"/>
                  <a:pt x="8654701" y="2951989"/>
                </a:cubicBezTo>
                <a:cubicBezTo>
                  <a:pt x="8654233" y="2960624"/>
                  <a:pt x="8659406" y="2960905"/>
                  <a:pt x="8664767" y="2957732"/>
                </a:cubicBezTo>
                <a:cubicBezTo>
                  <a:pt x="8672039" y="2951198"/>
                  <a:pt x="8679312" y="2944663"/>
                  <a:pt x="8686584" y="2938130"/>
                </a:cubicBezTo>
                <a:cubicBezTo>
                  <a:pt x="8710220" y="2916895"/>
                  <a:pt x="8717117" y="2917269"/>
                  <a:pt x="8732864" y="2945835"/>
                </a:cubicBezTo>
                <a:cubicBezTo>
                  <a:pt x="8732864" y="2945835"/>
                  <a:pt x="8734588" y="2945929"/>
                  <a:pt x="8736313" y="2946022"/>
                </a:cubicBezTo>
                <a:cubicBezTo>
                  <a:pt x="8753145" y="2922687"/>
                  <a:pt x="8777943" y="2911906"/>
                  <a:pt x="8805815" y="2908221"/>
                </a:cubicBezTo>
                <a:cubicBezTo>
                  <a:pt x="8842497" y="2901551"/>
                  <a:pt x="8878806" y="2901787"/>
                  <a:pt x="8913069" y="2875932"/>
                </a:cubicBezTo>
                <a:cubicBezTo>
                  <a:pt x="8910595" y="2889655"/>
                  <a:pt x="8903229" y="2897916"/>
                  <a:pt x="8897494" y="2907997"/>
                </a:cubicBezTo>
                <a:cubicBezTo>
                  <a:pt x="8889660" y="2924893"/>
                  <a:pt x="8891103" y="2930168"/>
                  <a:pt x="8911797" y="2931290"/>
                </a:cubicBezTo>
                <a:cubicBezTo>
                  <a:pt x="8937664" y="2932692"/>
                  <a:pt x="8963250" y="2939276"/>
                  <a:pt x="8981003" y="2962755"/>
                </a:cubicBezTo>
                <a:cubicBezTo>
                  <a:pt x="8987432" y="2971764"/>
                  <a:pt x="8992044" y="2982407"/>
                  <a:pt x="8996749" y="2991322"/>
                </a:cubicBezTo>
                <a:cubicBezTo>
                  <a:pt x="9002897" y="3005513"/>
                  <a:pt x="9012776" y="3014708"/>
                  <a:pt x="9024379" y="3023998"/>
                </a:cubicBezTo>
                <a:cubicBezTo>
                  <a:pt x="9034445" y="3029739"/>
                  <a:pt x="9041717" y="3023205"/>
                  <a:pt x="9050433" y="3021947"/>
                </a:cubicBezTo>
                <a:cubicBezTo>
                  <a:pt x="9066141" y="3019334"/>
                  <a:pt x="9077745" y="3028623"/>
                  <a:pt x="9078533" y="3045987"/>
                </a:cubicBezTo>
                <a:cubicBezTo>
                  <a:pt x="9079695" y="3056442"/>
                  <a:pt x="9080858" y="3066898"/>
                  <a:pt x="9082021" y="3077353"/>
                </a:cubicBezTo>
                <a:cubicBezTo>
                  <a:pt x="9084533" y="3094810"/>
                  <a:pt x="9078610" y="3108345"/>
                  <a:pt x="9060990" y="3114318"/>
                </a:cubicBezTo>
                <a:cubicBezTo>
                  <a:pt x="9048732" y="3117117"/>
                  <a:pt x="9042622" y="3134106"/>
                  <a:pt x="9029107" y="3128178"/>
                </a:cubicBezTo>
                <a:cubicBezTo>
                  <a:pt x="9017223" y="3124069"/>
                  <a:pt x="9018066" y="3108526"/>
                  <a:pt x="9011730" y="3097790"/>
                </a:cubicBezTo>
                <a:cubicBezTo>
                  <a:pt x="9005487" y="3085328"/>
                  <a:pt x="8998590" y="3084954"/>
                  <a:pt x="8989499" y="3093121"/>
                </a:cubicBezTo>
                <a:cubicBezTo>
                  <a:pt x="8971505" y="3106001"/>
                  <a:pt x="8960409" y="3119256"/>
                  <a:pt x="8962641" y="3141894"/>
                </a:cubicBezTo>
                <a:lnTo>
                  <a:pt x="8962456" y="3145295"/>
                </a:lnTo>
                <a:lnTo>
                  <a:pt x="8963016" y="3146724"/>
                </a:lnTo>
                <a:lnTo>
                  <a:pt x="8973927" y="3165240"/>
                </a:lnTo>
                <a:lnTo>
                  <a:pt x="9014878" y="3155336"/>
                </a:lnTo>
                <a:cubicBezTo>
                  <a:pt x="9031409" y="3149521"/>
                  <a:pt x="9047374" y="3142158"/>
                  <a:pt x="9063409" y="3133502"/>
                </a:cubicBezTo>
                <a:cubicBezTo>
                  <a:pt x="9079586" y="3122254"/>
                  <a:pt x="9098929" y="3116375"/>
                  <a:pt x="9119623" y="3117497"/>
                </a:cubicBezTo>
                <a:cubicBezTo>
                  <a:pt x="9136774" y="3120160"/>
                  <a:pt x="9145771" y="3113719"/>
                  <a:pt x="9148432" y="3096543"/>
                </a:cubicBezTo>
                <a:cubicBezTo>
                  <a:pt x="9150718" y="3086274"/>
                  <a:pt x="9156079" y="3083101"/>
                  <a:pt x="9164327" y="3090476"/>
                </a:cubicBezTo>
                <a:cubicBezTo>
                  <a:pt x="9174112" y="3101400"/>
                  <a:pt x="9184553" y="3100234"/>
                  <a:pt x="9195462" y="3090433"/>
                </a:cubicBezTo>
                <a:cubicBezTo>
                  <a:pt x="9217466" y="3067377"/>
                  <a:pt x="9252611" y="3057159"/>
                  <a:pt x="9261476" y="3021266"/>
                </a:cubicBezTo>
                <a:cubicBezTo>
                  <a:pt x="9263200" y="3021359"/>
                  <a:pt x="9263294" y="3019633"/>
                  <a:pt x="9265112" y="3017999"/>
                </a:cubicBezTo>
                <a:cubicBezTo>
                  <a:pt x="9270473" y="3014826"/>
                  <a:pt x="9274109" y="3011559"/>
                  <a:pt x="9280820" y="3015387"/>
                </a:cubicBezTo>
                <a:cubicBezTo>
                  <a:pt x="9285806" y="3019121"/>
                  <a:pt x="9289067" y="3022762"/>
                  <a:pt x="9288693" y="3029670"/>
                </a:cubicBezTo>
                <a:cubicBezTo>
                  <a:pt x="9288224" y="3038305"/>
                  <a:pt x="9282770" y="3043205"/>
                  <a:pt x="9279040" y="3048200"/>
                </a:cubicBezTo>
                <a:cubicBezTo>
                  <a:pt x="9267944" y="3061454"/>
                  <a:pt x="9255124" y="3074615"/>
                  <a:pt x="9244028" y="3087870"/>
                </a:cubicBezTo>
                <a:cubicBezTo>
                  <a:pt x="9242303" y="3087776"/>
                  <a:pt x="9242210" y="3089504"/>
                  <a:pt x="9242116" y="3091230"/>
                </a:cubicBezTo>
                <a:cubicBezTo>
                  <a:pt x="9240392" y="3091137"/>
                  <a:pt x="9240298" y="3092864"/>
                  <a:pt x="9238573" y="3092771"/>
                </a:cubicBezTo>
                <a:cubicBezTo>
                  <a:pt x="9240298" y="3092864"/>
                  <a:pt x="9242022" y="3092958"/>
                  <a:pt x="9243747" y="3093051"/>
                </a:cubicBezTo>
                <a:cubicBezTo>
                  <a:pt x="9243747" y="3093051"/>
                  <a:pt x="9245565" y="3091418"/>
                  <a:pt x="9247289" y="3091511"/>
                </a:cubicBezTo>
                <a:cubicBezTo>
                  <a:pt x="9263184" y="3085445"/>
                  <a:pt x="9280803" y="3079472"/>
                  <a:pt x="9296699" y="3073406"/>
                </a:cubicBezTo>
                <a:cubicBezTo>
                  <a:pt x="9316043" y="3067526"/>
                  <a:pt x="9335387" y="3061647"/>
                  <a:pt x="9350119" y="3045126"/>
                </a:cubicBezTo>
                <a:cubicBezTo>
                  <a:pt x="9359490" y="3031777"/>
                  <a:pt x="9368019" y="3033972"/>
                  <a:pt x="9377710" y="3046622"/>
                </a:cubicBezTo>
                <a:cubicBezTo>
                  <a:pt x="9385677" y="3059178"/>
                  <a:pt x="9381760" y="3067626"/>
                  <a:pt x="9372669" y="3075794"/>
                </a:cubicBezTo>
                <a:cubicBezTo>
                  <a:pt x="9359755" y="3090681"/>
                  <a:pt x="9346841" y="3105570"/>
                  <a:pt x="9335652" y="3120552"/>
                </a:cubicBezTo>
                <a:cubicBezTo>
                  <a:pt x="9324649" y="3132079"/>
                  <a:pt x="9318727" y="3145614"/>
                  <a:pt x="9317884" y="3161158"/>
                </a:cubicBezTo>
                <a:cubicBezTo>
                  <a:pt x="9331867" y="3158452"/>
                  <a:pt x="9335971" y="3146549"/>
                  <a:pt x="9341613" y="3138196"/>
                </a:cubicBezTo>
                <a:cubicBezTo>
                  <a:pt x="9353083" y="3118033"/>
                  <a:pt x="9371077" y="3105152"/>
                  <a:pt x="9395407" y="3103007"/>
                </a:cubicBezTo>
                <a:cubicBezTo>
                  <a:pt x="9418014" y="3100769"/>
                  <a:pt x="9440432" y="3101984"/>
                  <a:pt x="9461593" y="3094472"/>
                </a:cubicBezTo>
                <a:cubicBezTo>
                  <a:pt x="9491565" y="3083973"/>
                  <a:pt x="9506898" y="3088268"/>
                  <a:pt x="9519008" y="3120102"/>
                </a:cubicBezTo>
                <a:cubicBezTo>
                  <a:pt x="9524970" y="3137746"/>
                  <a:pt x="9538860" y="3136767"/>
                  <a:pt x="9550049" y="3121785"/>
                </a:cubicBezTo>
                <a:cubicBezTo>
                  <a:pt x="9559140" y="3113618"/>
                  <a:pt x="9563244" y="3101716"/>
                  <a:pt x="9577321" y="3097284"/>
                </a:cubicBezTo>
                <a:cubicBezTo>
                  <a:pt x="9584050" y="3116701"/>
                  <a:pt x="9594824" y="3133307"/>
                  <a:pt x="9606711" y="3149323"/>
                </a:cubicBezTo>
                <a:lnTo>
                  <a:pt x="9624601" y="3173380"/>
                </a:lnTo>
                <a:lnTo>
                  <a:pt x="9651430" y="3164012"/>
                </a:lnTo>
                <a:cubicBezTo>
                  <a:pt x="9656211" y="3163417"/>
                  <a:pt x="9662430" y="3158756"/>
                  <a:pt x="9667080" y="3164979"/>
                </a:cubicBezTo>
                <a:cubicBezTo>
                  <a:pt x="9671731" y="3171201"/>
                  <a:pt x="9671601" y="3178020"/>
                  <a:pt x="9667410" y="3183399"/>
                </a:cubicBezTo>
                <a:lnTo>
                  <a:pt x="9649123" y="3212653"/>
                </a:lnTo>
                <a:lnTo>
                  <a:pt x="9666102" y="3252334"/>
                </a:lnTo>
                <a:lnTo>
                  <a:pt x="9679863" y="3245009"/>
                </a:lnTo>
                <a:cubicBezTo>
                  <a:pt x="9692303" y="3235687"/>
                  <a:pt x="9704612" y="3233183"/>
                  <a:pt x="9709723" y="3251007"/>
                </a:cubicBezTo>
                <a:cubicBezTo>
                  <a:pt x="9712343" y="3256511"/>
                  <a:pt x="9715683" y="3259982"/>
                  <a:pt x="9720464" y="3259387"/>
                </a:cubicBezTo>
                <a:cubicBezTo>
                  <a:pt x="9732773" y="3256883"/>
                  <a:pt x="9744234" y="3263229"/>
                  <a:pt x="9755105" y="3264791"/>
                </a:cubicBezTo>
                <a:cubicBezTo>
                  <a:pt x="9786276" y="3273543"/>
                  <a:pt x="9796554" y="3270319"/>
                  <a:pt x="9814755" y="3244732"/>
                </a:cubicBezTo>
                <a:cubicBezTo>
                  <a:pt x="9830205" y="3220460"/>
                  <a:pt x="9850764" y="3214014"/>
                  <a:pt x="9879906" y="3222046"/>
                </a:cubicBezTo>
                <a:cubicBezTo>
                  <a:pt x="9888027" y="3224922"/>
                  <a:pt x="9897457" y="3230550"/>
                  <a:pt x="9905578" y="3233426"/>
                </a:cubicBezTo>
                <a:cubicBezTo>
                  <a:pt x="9971979" y="3252365"/>
                  <a:pt x="10031959" y="3250727"/>
                  <a:pt x="10086040" y="3201240"/>
                </a:cubicBezTo>
                <a:cubicBezTo>
                  <a:pt x="10105421" y="3185223"/>
                  <a:pt x="10128730" y="3177463"/>
                  <a:pt x="10153810" y="3184057"/>
                </a:cubicBezTo>
                <a:cubicBezTo>
                  <a:pt x="10164682" y="3185618"/>
                  <a:pt x="10175552" y="3187180"/>
                  <a:pt x="10185701" y="3190775"/>
                </a:cubicBezTo>
                <a:cubicBezTo>
                  <a:pt x="10209473" y="3194618"/>
                  <a:pt x="10230494" y="3199774"/>
                  <a:pt x="10251903" y="3184475"/>
                </a:cubicBezTo>
                <a:cubicBezTo>
                  <a:pt x="10269844" y="3172526"/>
                  <a:pt x="10274624" y="3171930"/>
                  <a:pt x="10278295" y="3193822"/>
                </a:cubicBezTo>
                <a:cubicBezTo>
                  <a:pt x="10282684" y="3213681"/>
                  <a:pt x="10293555" y="3215242"/>
                  <a:pt x="10308025" y="3206640"/>
                </a:cubicBezTo>
                <a:cubicBezTo>
                  <a:pt x="10319024" y="3201383"/>
                  <a:pt x="10332186" y="3190028"/>
                  <a:pt x="10346986" y="3199844"/>
                </a:cubicBezTo>
                <a:cubicBezTo>
                  <a:pt x="10352356" y="3204035"/>
                  <a:pt x="10352486" y="3197216"/>
                  <a:pt x="10353205" y="3195183"/>
                </a:cubicBezTo>
                <a:cubicBezTo>
                  <a:pt x="10353595" y="3174730"/>
                  <a:pt x="10367475" y="3161341"/>
                  <a:pt x="10375266" y="3145796"/>
                </a:cubicBezTo>
                <a:cubicBezTo>
                  <a:pt x="10382335" y="3132284"/>
                  <a:pt x="10395235" y="3134565"/>
                  <a:pt x="10406695" y="3140912"/>
                </a:cubicBezTo>
                <a:cubicBezTo>
                  <a:pt x="10416126" y="3146540"/>
                  <a:pt x="10414556" y="3157423"/>
                  <a:pt x="10409646" y="3164837"/>
                </a:cubicBezTo>
                <a:cubicBezTo>
                  <a:pt x="10403296" y="3176315"/>
                  <a:pt x="10398977" y="3188513"/>
                  <a:pt x="10393347" y="3197959"/>
                </a:cubicBezTo>
                <a:cubicBezTo>
                  <a:pt x="10414756" y="3182663"/>
                  <a:pt x="10432106" y="3165927"/>
                  <a:pt x="10451487" y="3149911"/>
                </a:cubicBezTo>
                <a:cubicBezTo>
                  <a:pt x="10470866" y="3133895"/>
                  <a:pt x="10490837" y="3122662"/>
                  <a:pt x="10516767" y="3120406"/>
                </a:cubicBezTo>
                <a:cubicBezTo>
                  <a:pt x="10528359" y="3119934"/>
                  <a:pt x="10530979" y="3125438"/>
                  <a:pt x="10527379" y="3135603"/>
                </a:cubicBezTo>
                <a:cubicBezTo>
                  <a:pt x="10523059" y="3147801"/>
                  <a:pt x="10513368" y="3155809"/>
                  <a:pt x="10501648" y="3163099"/>
                </a:cubicBezTo>
                <a:cubicBezTo>
                  <a:pt x="10489207" y="3172421"/>
                  <a:pt x="10475457" y="3178991"/>
                  <a:pt x="10469697" y="3195255"/>
                </a:cubicBezTo>
                <a:cubicBezTo>
                  <a:pt x="10494319" y="3190247"/>
                  <a:pt x="10513899" y="3199469"/>
                  <a:pt x="10529159" y="3220890"/>
                </a:cubicBezTo>
                <a:cubicBezTo>
                  <a:pt x="10511939" y="3230807"/>
                  <a:pt x="10492100" y="3235220"/>
                  <a:pt x="10473570" y="3242386"/>
                </a:cubicBezTo>
                <a:cubicBezTo>
                  <a:pt x="10449538" y="3252179"/>
                  <a:pt x="10434939" y="3267601"/>
                  <a:pt x="10428328" y="3292715"/>
                </a:cubicBezTo>
                <a:cubicBezTo>
                  <a:pt x="10424729" y="3302880"/>
                  <a:pt x="10430820" y="3305037"/>
                  <a:pt x="10438349" y="3303128"/>
                </a:cubicBezTo>
                <a:cubicBezTo>
                  <a:pt x="10449350" y="3297872"/>
                  <a:pt x="10460350" y="3292616"/>
                  <a:pt x="10471349" y="3287360"/>
                </a:cubicBezTo>
                <a:cubicBezTo>
                  <a:pt x="10507101" y="3270277"/>
                  <a:pt x="10515221" y="3273153"/>
                  <a:pt x="10524001" y="3312869"/>
                </a:cubicBezTo>
                <a:cubicBezTo>
                  <a:pt x="10524001" y="3312869"/>
                  <a:pt x="10526031" y="3313588"/>
                  <a:pt x="10528061" y="3314308"/>
                </a:cubicBezTo>
                <a:cubicBezTo>
                  <a:pt x="10556412" y="3292316"/>
                  <a:pt x="10589872" y="3288150"/>
                  <a:pt x="10624514" y="3293554"/>
                </a:cubicBezTo>
                <a:cubicBezTo>
                  <a:pt x="10670744" y="3298487"/>
                  <a:pt x="10714096" y="3311551"/>
                  <a:pt x="10764187" y="3292683"/>
                </a:cubicBezTo>
                <a:cubicBezTo>
                  <a:pt x="10756397" y="3308228"/>
                  <a:pt x="10744677" y="3315517"/>
                  <a:pt x="10734267" y="3325558"/>
                </a:cubicBezTo>
                <a:cubicBezTo>
                  <a:pt x="10718945" y="3343012"/>
                  <a:pt x="10718817" y="3349830"/>
                  <a:pt x="10743176" y="3358458"/>
                </a:cubicBezTo>
                <a:cubicBezTo>
                  <a:pt x="10773627" y="3369242"/>
                  <a:pt x="10801919" y="3386124"/>
                  <a:pt x="10814889" y="3420462"/>
                </a:cubicBezTo>
                <a:cubicBezTo>
                  <a:pt x="10819410" y="3433503"/>
                  <a:pt x="10821180" y="3447858"/>
                  <a:pt x="10823671" y="3460180"/>
                </a:cubicBezTo>
                <a:cubicBezTo>
                  <a:pt x="10826031" y="3479319"/>
                  <a:pt x="10834611" y="3493797"/>
                  <a:pt x="10845222" y="3508995"/>
                </a:cubicBezTo>
                <a:cubicBezTo>
                  <a:pt x="10855242" y="3519407"/>
                  <a:pt x="10866243" y="3514151"/>
                  <a:pt x="10877113" y="3515713"/>
                </a:cubicBezTo>
                <a:cubicBezTo>
                  <a:pt x="10896823" y="3518118"/>
                  <a:pt x="10907433" y="3533315"/>
                  <a:pt x="10902264" y="3554365"/>
                </a:cubicBezTo>
                <a:cubicBezTo>
                  <a:pt x="10899974" y="3567280"/>
                  <a:pt x="10897684" y="3580198"/>
                  <a:pt x="10895395" y="3593115"/>
                </a:cubicBezTo>
                <a:cubicBezTo>
                  <a:pt x="10892254" y="3614882"/>
                  <a:pt x="10880404" y="3628990"/>
                  <a:pt x="10857224" y="3629933"/>
                </a:cubicBezTo>
                <a:cubicBezTo>
                  <a:pt x="10841575" y="3628966"/>
                  <a:pt x="10828284" y="3647140"/>
                  <a:pt x="10814204" y="3635289"/>
                </a:cubicBezTo>
                <a:cubicBezTo>
                  <a:pt x="10801433" y="3626190"/>
                  <a:pt x="10807912" y="3607893"/>
                  <a:pt x="10804113" y="3592819"/>
                </a:cubicBezTo>
                <a:cubicBezTo>
                  <a:pt x="10801033" y="3575713"/>
                  <a:pt x="10792911" y="3572837"/>
                  <a:pt x="10779161" y="3579408"/>
                </a:cubicBezTo>
                <a:cubicBezTo>
                  <a:pt x="10753102" y="3588482"/>
                  <a:pt x="10735161" y="3600433"/>
                  <a:pt x="10729863" y="3628300"/>
                </a:cubicBezTo>
                <a:cubicBezTo>
                  <a:pt x="10728292" y="3639184"/>
                  <a:pt x="10723382" y="3646597"/>
                  <a:pt x="10719783" y="3656762"/>
                </a:cubicBezTo>
                <a:cubicBezTo>
                  <a:pt x="10719783" y="3656762"/>
                  <a:pt x="10717752" y="3656043"/>
                  <a:pt x="10717033" y="3658076"/>
                </a:cubicBezTo>
                <a:cubicBezTo>
                  <a:pt x="10719063" y="3658795"/>
                  <a:pt x="10721092" y="3659514"/>
                  <a:pt x="10721092" y="3659514"/>
                </a:cubicBezTo>
                <a:cubicBezTo>
                  <a:pt x="10766603" y="3666479"/>
                  <a:pt x="10808904" y="3663156"/>
                  <a:pt x="10853365" y="3653734"/>
                </a:cubicBezTo>
                <a:cubicBezTo>
                  <a:pt x="10876675" y="3645973"/>
                  <a:pt x="10901885" y="3645749"/>
                  <a:pt x="10926247" y="3654377"/>
                </a:cubicBezTo>
                <a:cubicBezTo>
                  <a:pt x="10945827" y="3663599"/>
                  <a:pt x="10958858" y="3659062"/>
                  <a:pt x="10968086" y="3639450"/>
                </a:cubicBezTo>
                <a:cubicBezTo>
                  <a:pt x="10974437" y="3627970"/>
                  <a:pt x="10981968" y="3626062"/>
                  <a:pt x="10989237" y="3637788"/>
                </a:cubicBezTo>
                <a:cubicBezTo>
                  <a:pt x="10997098" y="3654300"/>
                  <a:pt x="11009998" y="3656581"/>
                  <a:pt x="11026497" y="3648696"/>
                </a:cubicBezTo>
                <a:cubicBezTo>
                  <a:pt x="11060940" y="3628862"/>
                  <a:pt x="11106580" y="3629009"/>
                  <a:pt x="11129820" y="3589192"/>
                </a:cubicBezTo>
                <a:cubicBezTo>
                  <a:pt x="11131850" y="3589911"/>
                  <a:pt x="11132569" y="3587878"/>
                  <a:pt x="11135319" y="3586563"/>
                </a:cubicBezTo>
                <a:cubicBezTo>
                  <a:pt x="11142850" y="3584654"/>
                  <a:pt x="11148349" y="3582026"/>
                  <a:pt x="11155030" y="3588968"/>
                </a:cubicBezTo>
                <a:cubicBezTo>
                  <a:pt x="11159680" y="3595191"/>
                  <a:pt x="11162301" y="3600695"/>
                  <a:pt x="11159420" y="3608827"/>
                </a:cubicBezTo>
                <a:cubicBezTo>
                  <a:pt x="11155821" y="3618992"/>
                  <a:pt x="11147571" y="3622934"/>
                  <a:pt x="11141351" y="3627595"/>
                </a:cubicBezTo>
                <a:cubicBezTo>
                  <a:pt x="11123410" y="3639546"/>
                  <a:pt x="11103441" y="3650777"/>
                  <a:pt x="11085499" y="3662727"/>
                </a:cubicBezTo>
                <a:cubicBezTo>
                  <a:pt x="11083470" y="3662008"/>
                  <a:pt x="11082751" y="3664041"/>
                  <a:pt x="11082031" y="3666074"/>
                </a:cubicBezTo>
                <a:cubicBezTo>
                  <a:pt x="11080000" y="3665355"/>
                  <a:pt x="11079280" y="3667388"/>
                  <a:pt x="11077250" y="3666669"/>
                </a:cubicBezTo>
                <a:cubicBezTo>
                  <a:pt x="11079280" y="3667388"/>
                  <a:pt x="11081311" y="3668107"/>
                  <a:pt x="11083340" y="3668826"/>
                </a:cubicBezTo>
                <a:cubicBezTo>
                  <a:pt x="11083340" y="3668826"/>
                  <a:pt x="11086091" y="3667512"/>
                  <a:pt x="11088119" y="3668231"/>
                </a:cubicBezTo>
                <a:cubicBezTo>
                  <a:pt x="11109270" y="3666570"/>
                  <a:pt x="11132451" y="3665627"/>
                  <a:pt x="11153601" y="3663966"/>
                </a:cubicBezTo>
                <a:cubicBezTo>
                  <a:pt x="11178811" y="3663741"/>
                  <a:pt x="11204021" y="3663517"/>
                  <a:pt x="11227462" y="3648939"/>
                </a:cubicBezTo>
                <a:cubicBezTo>
                  <a:pt x="11243372" y="3636270"/>
                  <a:pt x="11252803" y="3641898"/>
                  <a:pt x="11259944" y="3660443"/>
                </a:cubicBezTo>
                <a:cubicBezTo>
                  <a:pt x="11265054" y="3678268"/>
                  <a:pt x="11257394" y="3686995"/>
                  <a:pt x="11243644" y="3693566"/>
                </a:cubicBezTo>
                <a:cubicBezTo>
                  <a:pt x="11222954" y="3706830"/>
                  <a:pt x="11202263" y="3720095"/>
                  <a:pt x="11183604" y="3734078"/>
                </a:cubicBezTo>
                <a:cubicBezTo>
                  <a:pt x="11166384" y="3743995"/>
                  <a:pt x="11154532" y="3758102"/>
                  <a:pt x="11148054" y="3776399"/>
                </a:cubicBezTo>
                <a:cubicBezTo>
                  <a:pt x="11165734" y="3778085"/>
                  <a:pt x="11174834" y="3765292"/>
                  <a:pt x="11184524" y="3757284"/>
                </a:cubicBezTo>
                <a:cubicBezTo>
                  <a:pt x="11205345" y="3737201"/>
                  <a:pt x="11231404" y="3728126"/>
                  <a:pt x="11261264" y="3734125"/>
                </a:cubicBezTo>
                <a:cubicBezTo>
                  <a:pt x="11289096" y="3739406"/>
                  <a:pt x="11315487" y="3748752"/>
                  <a:pt x="11343448" y="3747214"/>
                </a:cubicBezTo>
                <a:cubicBezTo>
                  <a:pt x="11382998" y="3745205"/>
                  <a:pt x="11399828" y="3755741"/>
                  <a:pt x="11403109" y="3798086"/>
                </a:cubicBezTo>
                <a:cubicBezTo>
                  <a:pt x="11404030" y="3821292"/>
                  <a:pt x="11420989" y="3825010"/>
                  <a:pt x="11439651" y="3811027"/>
                </a:cubicBezTo>
                <a:cubicBezTo>
                  <a:pt x="11453401" y="3804457"/>
                  <a:pt x="11462501" y="3791664"/>
                  <a:pt x="11480901" y="3791317"/>
                </a:cubicBezTo>
                <a:cubicBezTo>
                  <a:pt x="11483332" y="3842513"/>
                  <a:pt x="11509073" y="3885948"/>
                  <a:pt x="11523815" y="3934641"/>
                </a:cubicBezTo>
                <a:cubicBezTo>
                  <a:pt x="11541176" y="3988836"/>
                  <a:pt x="11541576" y="4039314"/>
                  <a:pt x="11492407" y="4081388"/>
                </a:cubicBezTo>
                <a:cubicBezTo>
                  <a:pt x="11468117" y="4104817"/>
                  <a:pt x="11443826" y="4128248"/>
                  <a:pt x="11418227" y="4148925"/>
                </a:cubicBezTo>
                <a:cubicBezTo>
                  <a:pt x="11399567" y="4162908"/>
                  <a:pt x="11376256" y="4170669"/>
                  <a:pt x="11351765" y="4168859"/>
                </a:cubicBezTo>
                <a:cubicBezTo>
                  <a:pt x="11354056" y="4155942"/>
                  <a:pt x="11358965" y="4148529"/>
                  <a:pt x="11358504" y="4136926"/>
                </a:cubicBezTo>
                <a:cubicBezTo>
                  <a:pt x="11319543" y="4143721"/>
                  <a:pt x="11302325" y="4153638"/>
                  <a:pt x="11280654" y="4182572"/>
                </a:cubicBezTo>
                <a:cubicBezTo>
                  <a:pt x="11266054" y="4197993"/>
                  <a:pt x="11250864" y="4208629"/>
                  <a:pt x="11229843" y="4203472"/>
                </a:cubicBezTo>
                <a:cubicBezTo>
                  <a:pt x="11206793" y="4197598"/>
                  <a:pt x="11182892" y="4200574"/>
                  <a:pt x="11162461" y="4200202"/>
                </a:cubicBezTo>
                <a:cubicBezTo>
                  <a:pt x="11139281" y="4201144"/>
                  <a:pt x="11118261" y="4195988"/>
                  <a:pt x="11101431" y="4185452"/>
                </a:cubicBezTo>
                <a:cubicBezTo>
                  <a:pt x="11069799" y="4165098"/>
                  <a:pt x="11053429" y="4166164"/>
                  <a:pt x="11035820" y="4196536"/>
                </a:cubicBezTo>
                <a:cubicBezTo>
                  <a:pt x="11023119" y="4219494"/>
                  <a:pt x="11006619" y="4227378"/>
                  <a:pt x="10982719" y="4230354"/>
                </a:cubicBezTo>
                <a:cubicBezTo>
                  <a:pt x="10971849" y="4228793"/>
                  <a:pt x="10959539" y="4231297"/>
                  <a:pt x="10947228" y="4233801"/>
                </a:cubicBezTo>
                <a:cubicBezTo>
                  <a:pt x="10883057" y="4240819"/>
                  <a:pt x="10820126" y="4218532"/>
                  <a:pt x="10757524" y="4214666"/>
                </a:cubicBezTo>
                <a:cubicBezTo>
                  <a:pt x="10739843" y="4212980"/>
                  <a:pt x="10722884" y="4209262"/>
                  <a:pt x="10705333" y="4200758"/>
                </a:cubicBezTo>
                <a:cubicBezTo>
                  <a:pt x="10655300" y="4180752"/>
                  <a:pt x="10634741" y="4187199"/>
                  <a:pt x="10601222" y="4230239"/>
                </a:cubicBezTo>
                <a:cubicBezTo>
                  <a:pt x="10587931" y="4248413"/>
                  <a:pt x="10572021" y="4261082"/>
                  <a:pt x="10551460" y="4267529"/>
                </a:cubicBezTo>
                <a:cubicBezTo>
                  <a:pt x="10517870" y="4278513"/>
                  <a:pt x="10493451" y="4308760"/>
                  <a:pt x="10490771" y="4342131"/>
                </a:cubicBezTo>
                <a:cubicBezTo>
                  <a:pt x="10490642" y="4348949"/>
                  <a:pt x="10491231" y="4353734"/>
                  <a:pt x="10497320" y="4355891"/>
                </a:cubicBezTo>
                <a:cubicBezTo>
                  <a:pt x="10502691" y="4360081"/>
                  <a:pt x="10510222" y="4358171"/>
                  <a:pt x="10512381" y="4352072"/>
                </a:cubicBezTo>
                <a:cubicBezTo>
                  <a:pt x="10516572" y="4346692"/>
                  <a:pt x="10518012" y="4342626"/>
                  <a:pt x="10520171" y="4336527"/>
                </a:cubicBezTo>
                <a:cubicBezTo>
                  <a:pt x="10528351" y="4300528"/>
                  <a:pt x="10538631" y="4297305"/>
                  <a:pt x="10571831" y="4306774"/>
                </a:cubicBezTo>
                <a:cubicBezTo>
                  <a:pt x="10600973" y="4314807"/>
                  <a:pt x="10623044" y="4336351"/>
                  <a:pt x="10652185" y="4344383"/>
                </a:cubicBezTo>
                <a:cubicBezTo>
                  <a:pt x="10636274" y="4357052"/>
                  <a:pt x="10622394" y="4370441"/>
                  <a:pt x="10606484" y="4383110"/>
                </a:cubicBezTo>
                <a:cubicBezTo>
                  <a:pt x="10602294" y="4388490"/>
                  <a:pt x="10595355" y="4395185"/>
                  <a:pt x="10600004" y="4401407"/>
                </a:cubicBezTo>
                <a:cubicBezTo>
                  <a:pt x="10604654" y="4407630"/>
                  <a:pt x="10614935" y="4404406"/>
                  <a:pt x="10620434" y="4401778"/>
                </a:cubicBezTo>
                <a:cubicBezTo>
                  <a:pt x="10629406" y="4395803"/>
                  <a:pt x="10638375" y="4389828"/>
                  <a:pt x="10649964" y="4389356"/>
                </a:cubicBezTo>
                <a:cubicBezTo>
                  <a:pt x="10671835" y="4385662"/>
                  <a:pt x="10678515" y="4392604"/>
                  <a:pt x="10673347" y="4413653"/>
                </a:cubicBezTo>
                <a:cubicBezTo>
                  <a:pt x="10666015" y="4440801"/>
                  <a:pt x="10670666" y="4447024"/>
                  <a:pt x="10697778" y="4454336"/>
                </a:cubicBezTo>
                <a:cubicBezTo>
                  <a:pt x="10714737" y="4458055"/>
                  <a:pt x="10718668" y="4466311"/>
                  <a:pt x="10708848" y="4481137"/>
                </a:cubicBezTo>
                <a:cubicBezTo>
                  <a:pt x="10704659" y="4486517"/>
                  <a:pt x="10701187" y="4489864"/>
                  <a:pt x="10697719" y="4493211"/>
                </a:cubicBezTo>
                <a:cubicBezTo>
                  <a:pt x="10688618" y="4506004"/>
                  <a:pt x="10689078" y="4517607"/>
                  <a:pt x="10704598" y="4525392"/>
                </a:cubicBezTo>
                <a:cubicBezTo>
                  <a:pt x="10743170" y="4539052"/>
                  <a:pt x="10765702" y="4572198"/>
                  <a:pt x="10795893" y="4596619"/>
                </a:cubicBezTo>
                <a:cubicBezTo>
                  <a:pt x="10802573" y="4603560"/>
                  <a:pt x="10806502" y="4611816"/>
                  <a:pt x="10809713" y="4622105"/>
                </a:cubicBezTo>
                <a:cubicBezTo>
                  <a:pt x="10820784" y="4648905"/>
                  <a:pt x="10811555" y="4668516"/>
                  <a:pt x="10782873" y="4672087"/>
                </a:cubicBezTo>
                <a:cubicBezTo>
                  <a:pt x="10758254" y="4677096"/>
                  <a:pt x="10734353" y="4680072"/>
                  <a:pt x="10709142" y="4680295"/>
                </a:cubicBezTo>
                <a:cubicBezTo>
                  <a:pt x="10628011" y="4683594"/>
                  <a:pt x="10545439" y="4690960"/>
                  <a:pt x="10464768" y="4705862"/>
                </a:cubicBezTo>
                <a:cubicBezTo>
                  <a:pt x="10445647" y="4708243"/>
                  <a:pt x="10424497" y="4709905"/>
                  <a:pt x="10407276" y="4719822"/>
                </a:cubicBezTo>
                <a:cubicBezTo>
                  <a:pt x="10341867" y="4756145"/>
                  <a:pt x="10271475" y="4767823"/>
                  <a:pt x="10198003" y="4762396"/>
                </a:cubicBezTo>
                <a:cubicBezTo>
                  <a:pt x="10191194" y="4762272"/>
                  <a:pt x="10182353" y="4761429"/>
                  <a:pt x="10180192" y="4767528"/>
                </a:cubicBezTo>
                <a:cubicBezTo>
                  <a:pt x="10170244" y="4789172"/>
                  <a:pt x="10153614" y="4803874"/>
                  <a:pt x="10140324" y="4822048"/>
                </a:cubicBezTo>
                <a:cubicBezTo>
                  <a:pt x="10133973" y="4833527"/>
                  <a:pt x="10131093" y="4841659"/>
                  <a:pt x="10138364" y="4853385"/>
                </a:cubicBezTo>
                <a:cubicBezTo>
                  <a:pt x="10143604" y="4864394"/>
                  <a:pt x="10154603" y="4859137"/>
                  <a:pt x="10162135" y="4857228"/>
                </a:cubicBezTo>
                <a:cubicBezTo>
                  <a:pt x="10227746" y="4846144"/>
                  <a:pt x="10294077" y="4833027"/>
                  <a:pt x="10361718" y="4822662"/>
                </a:cubicBezTo>
                <a:cubicBezTo>
                  <a:pt x="10434139" y="4811702"/>
                  <a:pt x="10505711" y="4809593"/>
                  <a:pt x="10576893" y="4827938"/>
                </a:cubicBezTo>
                <a:cubicBezTo>
                  <a:pt x="10585011" y="4830813"/>
                  <a:pt x="10598633" y="4831061"/>
                  <a:pt x="10600533" y="4838598"/>
                </a:cubicBezTo>
                <a:cubicBezTo>
                  <a:pt x="10601713" y="4848168"/>
                  <a:pt x="10592023" y="4856176"/>
                  <a:pt x="10585083" y="4862870"/>
                </a:cubicBezTo>
                <a:cubicBezTo>
                  <a:pt x="10579582" y="4865498"/>
                  <a:pt x="10576114" y="4868846"/>
                  <a:pt x="10570613" y="4871473"/>
                </a:cubicBezTo>
                <a:cubicBezTo>
                  <a:pt x="10560204" y="4881515"/>
                  <a:pt x="10546454" y="4888085"/>
                  <a:pt x="10539383" y="4901597"/>
                </a:cubicBezTo>
                <a:cubicBezTo>
                  <a:pt x="10585355" y="4920165"/>
                  <a:pt x="10620785" y="4955593"/>
                  <a:pt x="10669637" y="4966029"/>
                </a:cubicBezTo>
                <a:cubicBezTo>
                  <a:pt x="10680506" y="4967591"/>
                  <a:pt x="10686468" y="4976566"/>
                  <a:pt x="10671998" y="4985169"/>
                </a:cubicBezTo>
                <a:cubicBezTo>
                  <a:pt x="10663027" y="4991144"/>
                  <a:pt x="10656676" y="5002623"/>
                  <a:pt x="10655108" y="5013507"/>
                </a:cubicBezTo>
                <a:cubicBezTo>
                  <a:pt x="10648827" y="5057043"/>
                  <a:pt x="10625849" y="5083224"/>
                  <a:pt x="10586628" y="5103655"/>
                </a:cubicBezTo>
                <a:cubicBezTo>
                  <a:pt x="10524688" y="5136630"/>
                  <a:pt x="10468707" y="5178580"/>
                  <a:pt x="10403556" y="5201267"/>
                </a:cubicBezTo>
                <a:cubicBezTo>
                  <a:pt x="10356215" y="5218821"/>
                  <a:pt x="10311624" y="5235062"/>
                  <a:pt x="10266905" y="5258120"/>
                </a:cubicBezTo>
                <a:cubicBezTo>
                  <a:pt x="10231154" y="5275203"/>
                  <a:pt x="10194224" y="5282717"/>
                  <a:pt x="10153363" y="5281973"/>
                </a:cubicBezTo>
                <a:cubicBezTo>
                  <a:pt x="10125402" y="5283511"/>
                  <a:pt x="10096721" y="5287082"/>
                  <a:pt x="10071970" y="5298909"/>
                </a:cubicBezTo>
                <a:cubicBezTo>
                  <a:pt x="10015661" y="5322438"/>
                  <a:pt x="9962489" y="5324200"/>
                  <a:pt x="9906367" y="5302036"/>
                </a:cubicBezTo>
                <a:cubicBezTo>
                  <a:pt x="9861707" y="5286220"/>
                  <a:pt x="9819406" y="5289543"/>
                  <a:pt x="9779335" y="5318824"/>
                </a:cubicBezTo>
                <a:cubicBezTo>
                  <a:pt x="9754456" y="5337469"/>
                  <a:pt x="9727545" y="5355394"/>
                  <a:pt x="9699914" y="5375353"/>
                </a:cubicBezTo>
                <a:cubicBezTo>
                  <a:pt x="9664035" y="5399254"/>
                  <a:pt x="9628154" y="5423154"/>
                  <a:pt x="9585003" y="5435329"/>
                </a:cubicBezTo>
                <a:cubicBezTo>
                  <a:pt x="9575444" y="5436519"/>
                  <a:pt x="9571384" y="5435082"/>
                  <a:pt x="9567454" y="5426826"/>
                </a:cubicBezTo>
                <a:cubicBezTo>
                  <a:pt x="9556253" y="5406843"/>
                  <a:pt x="9543612" y="5390926"/>
                  <a:pt x="9528222" y="5376324"/>
                </a:cubicBezTo>
                <a:cubicBezTo>
                  <a:pt x="9499340" y="5354656"/>
                  <a:pt x="9472100" y="5354161"/>
                  <a:pt x="9442439" y="5373400"/>
                </a:cubicBezTo>
                <a:cubicBezTo>
                  <a:pt x="9429279" y="5384757"/>
                  <a:pt x="9418149" y="5396830"/>
                  <a:pt x="9407020" y="5408904"/>
                </a:cubicBezTo>
                <a:cubicBezTo>
                  <a:pt x="9378538" y="5437714"/>
                  <a:pt x="9362168" y="5438781"/>
                  <a:pt x="9336888" y="5406947"/>
                </a:cubicBezTo>
                <a:cubicBezTo>
                  <a:pt x="9336888" y="5406947"/>
                  <a:pt x="9334138" y="5408261"/>
                  <a:pt x="9332108" y="5407542"/>
                </a:cubicBezTo>
                <a:cubicBezTo>
                  <a:pt x="9327918" y="5412923"/>
                  <a:pt x="9324448" y="5416270"/>
                  <a:pt x="9320258" y="5421650"/>
                </a:cubicBezTo>
                <a:cubicBezTo>
                  <a:pt x="9300027" y="5446517"/>
                  <a:pt x="9289748" y="5449741"/>
                  <a:pt x="9270426" y="5426883"/>
                </a:cubicBezTo>
                <a:cubicBezTo>
                  <a:pt x="9234406" y="5386670"/>
                  <a:pt x="9186274" y="5374201"/>
                  <a:pt x="9135262" y="5369863"/>
                </a:cubicBezTo>
                <a:cubicBezTo>
                  <a:pt x="9078752" y="5368154"/>
                  <a:pt x="9028200" y="5375419"/>
                  <a:pt x="8989180" y="5421088"/>
                </a:cubicBezTo>
                <a:cubicBezTo>
                  <a:pt x="8977332" y="5435196"/>
                  <a:pt x="8961422" y="5447865"/>
                  <a:pt x="8944200" y="5457782"/>
                </a:cubicBezTo>
                <a:cubicBezTo>
                  <a:pt x="8911790" y="5478335"/>
                  <a:pt x="8878460" y="5475684"/>
                  <a:pt x="8846828" y="5455330"/>
                </a:cubicBezTo>
                <a:cubicBezTo>
                  <a:pt x="8829998" y="5444793"/>
                  <a:pt x="8815068" y="5441794"/>
                  <a:pt x="8797257" y="5446926"/>
                </a:cubicBezTo>
                <a:cubicBezTo>
                  <a:pt x="8769168" y="5455282"/>
                  <a:pt x="8741796" y="5461605"/>
                  <a:pt x="8715866" y="5463861"/>
                </a:cubicBezTo>
                <a:cubicBezTo>
                  <a:pt x="8636765" y="5467880"/>
                  <a:pt x="8558843" y="5481469"/>
                  <a:pt x="8483413" y="5507378"/>
                </a:cubicBezTo>
                <a:cubicBezTo>
                  <a:pt x="8454602" y="5517767"/>
                  <a:pt x="8423891" y="5520619"/>
                  <a:pt x="8393440" y="5509835"/>
                </a:cubicBezTo>
                <a:cubicBezTo>
                  <a:pt x="8341969" y="5493895"/>
                  <a:pt x="8292728" y="5503912"/>
                  <a:pt x="8244669" y="5523500"/>
                </a:cubicBezTo>
                <a:cubicBezTo>
                  <a:pt x="8226137" y="5530665"/>
                  <a:pt x="8206297" y="5535079"/>
                  <a:pt x="8185997" y="5527889"/>
                </a:cubicBezTo>
                <a:cubicBezTo>
                  <a:pt x="8177877" y="5525013"/>
                  <a:pt x="8171066" y="5524889"/>
                  <a:pt x="8162816" y="5528832"/>
                </a:cubicBezTo>
                <a:cubicBezTo>
                  <a:pt x="8108537" y="5553081"/>
                  <a:pt x="8048555" y="5554718"/>
                  <a:pt x="7990143" y="5545472"/>
                </a:cubicBezTo>
                <a:cubicBezTo>
                  <a:pt x="7972462" y="5543787"/>
                  <a:pt x="7958253" y="5538754"/>
                  <a:pt x="7955172" y="5521647"/>
                </a:cubicBezTo>
                <a:cubicBezTo>
                  <a:pt x="7949472" y="5499036"/>
                  <a:pt x="7970492" y="5504193"/>
                  <a:pt x="7979462" y="5498217"/>
                </a:cubicBezTo>
                <a:cubicBezTo>
                  <a:pt x="7989872" y="5488176"/>
                  <a:pt x="8003492" y="5488424"/>
                  <a:pt x="8015542" y="5499556"/>
                </a:cubicBezTo>
                <a:cubicBezTo>
                  <a:pt x="8037613" y="5521100"/>
                  <a:pt x="8037613" y="5521100"/>
                  <a:pt x="8060463" y="5501736"/>
                </a:cubicBezTo>
                <a:cubicBezTo>
                  <a:pt x="8067403" y="5495042"/>
                  <a:pt x="8076374" y="5489066"/>
                  <a:pt x="8085343" y="5483091"/>
                </a:cubicBezTo>
                <a:cubicBezTo>
                  <a:pt x="8088815" y="5479744"/>
                  <a:pt x="8093004" y="5474364"/>
                  <a:pt x="8090383" y="5468860"/>
                </a:cubicBezTo>
                <a:cubicBezTo>
                  <a:pt x="8087763" y="5463357"/>
                  <a:pt x="8085144" y="5457853"/>
                  <a:pt x="8077613" y="5459762"/>
                </a:cubicBezTo>
                <a:cubicBezTo>
                  <a:pt x="8061243" y="5460829"/>
                  <a:pt x="8049913" y="5447664"/>
                  <a:pt x="8038452" y="5441318"/>
                </a:cubicBezTo>
                <a:cubicBezTo>
                  <a:pt x="8026991" y="5434971"/>
                  <a:pt x="8013501" y="5427905"/>
                  <a:pt x="8001191" y="5430409"/>
                </a:cubicBezTo>
                <a:cubicBezTo>
                  <a:pt x="7931389" y="5446874"/>
                  <a:pt x="7862828" y="5434033"/>
                  <a:pt x="7796426" y="5415093"/>
                </a:cubicBezTo>
                <a:cubicBezTo>
                  <a:pt x="7775406" y="5409937"/>
                  <a:pt x="7759756" y="5408970"/>
                  <a:pt x="7743127" y="5423673"/>
                </a:cubicBezTo>
                <a:cubicBezTo>
                  <a:pt x="7731995" y="5435747"/>
                  <a:pt x="7723875" y="5432871"/>
                  <a:pt x="7718045" y="5417078"/>
                </a:cubicBezTo>
                <a:cubicBezTo>
                  <a:pt x="7715555" y="5404756"/>
                  <a:pt x="7710314" y="5393748"/>
                  <a:pt x="7693944" y="5394815"/>
                </a:cubicBezTo>
                <a:cubicBezTo>
                  <a:pt x="7674824" y="5397196"/>
                  <a:pt x="7657013" y="5402328"/>
                  <a:pt x="7643854" y="5413684"/>
                </a:cubicBezTo>
                <a:cubicBezTo>
                  <a:pt x="7633444" y="5423725"/>
                  <a:pt x="7623882" y="5424915"/>
                  <a:pt x="7609673" y="5419882"/>
                </a:cubicBezTo>
                <a:cubicBezTo>
                  <a:pt x="7603582" y="5417725"/>
                  <a:pt x="7597493" y="5415569"/>
                  <a:pt x="7590682" y="5415445"/>
                </a:cubicBezTo>
                <a:cubicBezTo>
                  <a:pt x="7548511" y="5411951"/>
                  <a:pt x="7506340" y="5408455"/>
                  <a:pt x="7462859" y="5402209"/>
                </a:cubicBezTo>
                <a:cubicBezTo>
                  <a:pt x="7445899" y="5398491"/>
                  <a:pt x="7430248" y="5397524"/>
                  <a:pt x="7415058" y="5408160"/>
                </a:cubicBezTo>
                <a:cubicBezTo>
                  <a:pt x="7404059" y="5413416"/>
                  <a:pt x="7394498" y="5414607"/>
                  <a:pt x="7387227" y="5402880"/>
                </a:cubicBezTo>
                <a:cubicBezTo>
                  <a:pt x="7368037" y="5373204"/>
                  <a:pt x="7340206" y="5367924"/>
                  <a:pt x="7307595" y="5363239"/>
                </a:cubicBezTo>
                <a:cubicBezTo>
                  <a:pt x="7223974" y="5354217"/>
                  <a:pt x="7145981" y="5335748"/>
                  <a:pt x="7076759" y="5286066"/>
                </a:cubicBezTo>
                <a:cubicBezTo>
                  <a:pt x="7051218" y="5267869"/>
                  <a:pt x="7023517" y="5255771"/>
                  <a:pt x="6992936" y="5251805"/>
                </a:cubicBezTo>
                <a:lnTo>
                  <a:pt x="6915734" y="5234154"/>
                </a:lnTo>
                <a:lnTo>
                  <a:pt x="6850900" y="5246153"/>
                </a:lnTo>
                <a:cubicBezTo>
                  <a:pt x="6837011" y="5247131"/>
                  <a:pt x="6824752" y="5249931"/>
                  <a:pt x="6815474" y="5261553"/>
                </a:cubicBezTo>
                <a:cubicBezTo>
                  <a:pt x="6808202" y="5268086"/>
                  <a:pt x="6801116" y="5271166"/>
                  <a:pt x="6792869" y="5263790"/>
                </a:cubicBezTo>
                <a:cubicBezTo>
                  <a:pt x="6771386" y="5245305"/>
                  <a:pt x="6748781" y="5247543"/>
                  <a:pt x="6722633" y="5251322"/>
                </a:cubicBezTo>
                <a:cubicBezTo>
                  <a:pt x="6656259" y="5263311"/>
                  <a:pt x="6592079" y="5266760"/>
                  <a:pt x="6527579" y="5244209"/>
                </a:cubicBezTo>
                <a:cubicBezTo>
                  <a:pt x="6503811" y="5235992"/>
                  <a:pt x="6479762" y="5232955"/>
                  <a:pt x="6455339" y="5236827"/>
                </a:cubicBezTo>
                <a:cubicBezTo>
                  <a:pt x="6415300" y="5241584"/>
                  <a:pt x="6375356" y="5244615"/>
                  <a:pt x="6335600" y="5244191"/>
                </a:cubicBezTo>
                <a:cubicBezTo>
                  <a:pt x="6282047" y="5243018"/>
                  <a:pt x="6228682" y="5238393"/>
                  <a:pt x="6174286" y="5252764"/>
                </a:cubicBezTo>
                <a:cubicBezTo>
                  <a:pt x="6130332" y="5265969"/>
                  <a:pt x="6085214" y="5268719"/>
                  <a:pt x="6038466" y="5269648"/>
                </a:cubicBezTo>
                <a:cubicBezTo>
                  <a:pt x="5995261" y="5269037"/>
                  <a:pt x="5952148" y="5266699"/>
                  <a:pt x="5908381" y="5276450"/>
                </a:cubicBezTo>
                <a:cubicBezTo>
                  <a:pt x="5876872" y="5283401"/>
                  <a:pt x="5845643" y="5285172"/>
                  <a:pt x="5814416" y="5286943"/>
                </a:cubicBezTo>
                <a:cubicBezTo>
                  <a:pt x="5684611" y="5288565"/>
                  <a:pt x="5556064" y="5298914"/>
                  <a:pt x="5429428" y="5305903"/>
                </a:cubicBezTo>
                <a:cubicBezTo>
                  <a:pt x="5288807" y="5315598"/>
                  <a:pt x="5149818" y="5327114"/>
                  <a:pt x="5009386" y="5333357"/>
                </a:cubicBezTo>
                <a:cubicBezTo>
                  <a:pt x="4875852" y="5339972"/>
                  <a:pt x="4742599" y="5341406"/>
                  <a:pt x="4609813" y="5334205"/>
                </a:cubicBezTo>
                <a:cubicBezTo>
                  <a:pt x="4508070" y="5328688"/>
                  <a:pt x="4406044" y="5328352"/>
                  <a:pt x="4303831" y="5331469"/>
                </a:cubicBezTo>
                <a:cubicBezTo>
                  <a:pt x="4225855" y="5334169"/>
                  <a:pt x="4147878" y="5336868"/>
                  <a:pt x="4070090" y="5336114"/>
                </a:cubicBezTo>
                <a:cubicBezTo>
                  <a:pt x="4014813" y="5334849"/>
                  <a:pt x="3959535" y="5333584"/>
                  <a:pt x="3902440" y="5333952"/>
                </a:cubicBezTo>
                <a:cubicBezTo>
                  <a:pt x="3867951" y="5332082"/>
                  <a:pt x="3831737" y="5330117"/>
                  <a:pt x="3797153" y="5329974"/>
                </a:cubicBezTo>
                <a:cubicBezTo>
                  <a:pt x="3785082" y="5329320"/>
                  <a:pt x="3774735" y="5328759"/>
                  <a:pt x="3764388" y="5328198"/>
                </a:cubicBezTo>
                <a:cubicBezTo>
                  <a:pt x="3760940" y="5328011"/>
                  <a:pt x="3759309" y="5326190"/>
                  <a:pt x="3757584" y="5326096"/>
                </a:cubicBezTo>
                <a:cubicBezTo>
                  <a:pt x="3594226" y="5308578"/>
                  <a:pt x="3429932" y="5308329"/>
                  <a:pt x="3266856" y="5285629"/>
                </a:cubicBezTo>
                <a:cubicBezTo>
                  <a:pt x="3223931" y="5279837"/>
                  <a:pt x="3180819" y="5277501"/>
                  <a:pt x="3137988" y="5269981"/>
                </a:cubicBezTo>
                <a:cubicBezTo>
                  <a:pt x="3043704" y="5254476"/>
                  <a:pt x="2950956" y="5242519"/>
                  <a:pt x="2856391" y="5232194"/>
                </a:cubicBezTo>
                <a:cubicBezTo>
                  <a:pt x="2782425" y="5224719"/>
                  <a:pt x="2708459" y="5217244"/>
                  <a:pt x="2635056" y="5199407"/>
                </a:cubicBezTo>
                <a:cubicBezTo>
                  <a:pt x="2566826" y="5181850"/>
                  <a:pt x="2498408" y="5167748"/>
                  <a:pt x="2429242" y="5167461"/>
                </a:cubicBezTo>
                <a:cubicBezTo>
                  <a:pt x="2422344" y="5167087"/>
                  <a:pt x="2417171" y="5166807"/>
                  <a:pt x="2412278" y="5161346"/>
                </a:cubicBezTo>
                <a:cubicBezTo>
                  <a:pt x="2382736" y="5132031"/>
                  <a:pt x="2346709" y="5126613"/>
                  <a:pt x="2306952" y="5126189"/>
                </a:cubicBezTo>
                <a:cubicBezTo>
                  <a:pt x="2268921" y="5125858"/>
                  <a:pt x="2230981" y="5123802"/>
                  <a:pt x="2193418" y="5114836"/>
                </a:cubicBezTo>
                <a:cubicBezTo>
                  <a:pt x="2130267" y="5099287"/>
                  <a:pt x="2069029" y="5080378"/>
                  <a:pt x="2003592" y="5075098"/>
                </a:cubicBezTo>
                <a:cubicBezTo>
                  <a:pt x="1974276" y="5073507"/>
                  <a:pt x="1948971" y="5061743"/>
                  <a:pt x="1929401" y="5039897"/>
                </a:cubicBezTo>
                <a:cubicBezTo>
                  <a:pt x="1922877" y="5032615"/>
                  <a:pt x="1917703" y="5032334"/>
                  <a:pt x="1910524" y="5037142"/>
                </a:cubicBezTo>
                <a:cubicBezTo>
                  <a:pt x="1894536" y="5044936"/>
                  <a:pt x="1878735" y="5049274"/>
                  <a:pt x="1865688" y="5034710"/>
                </a:cubicBezTo>
                <a:cubicBezTo>
                  <a:pt x="1847562" y="5018139"/>
                  <a:pt x="1827055" y="5013563"/>
                  <a:pt x="1802819" y="5013981"/>
                </a:cubicBezTo>
                <a:cubicBezTo>
                  <a:pt x="1766511" y="5013744"/>
                  <a:pt x="1734214" y="5003333"/>
                  <a:pt x="1706115" y="4979292"/>
                </a:cubicBezTo>
                <a:cubicBezTo>
                  <a:pt x="1689620" y="4964541"/>
                  <a:pt x="1665852" y="4956323"/>
                  <a:pt x="1648045" y="4965751"/>
                </a:cubicBezTo>
                <a:cubicBezTo>
                  <a:pt x="1615975" y="4983063"/>
                  <a:pt x="1590481" y="4974753"/>
                  <a:pt x="1563732" y="4957714"/>
                </a:cubicBezTo>
                <a:cubicBezTo>
                  <a:pt x="1550311" y="4950058"/>
                  <a:pt x="1535166" y="4942309"/>
                  <a:pt x="1517734" y="4944827"/>
                </a:cubicBezTo>
                <a:cubicBezTo>
                  <a:pt x="1508924" y="4947813"/>
                  <a:pt x="1505756" y="4942446"/>
                  <a:pt x="1506131" y="4935538"/>
                </a:cubicBezTo>
                <a:cubicBezTo>
                  <a:pt x="1506412" y="4930357"/>
                  <a:pt x="1506599" y="4926903"/>
                  <a:pt x="1506786" y="4923449"/>
                </a:cubicBezTo>
                <a:cubicBezTo>
                  <a:pt x="1509541" y="4904546"/>
                  <a:pt x="1507816" y="4904453"/>
                  <a:pt x="1491827" y="4912245"/>
                </a:cubicBezTo>
                <a:cubicBezTo>
                  <a:pt x="1474114" y="4919945"/>
                  <a:pt x="1454770" y="4925824"/>
                  <a:pt x="1437245" y="4930070"/>
                </a:cubicBezTo>
                <a:cubicBezTo>
                  <a:pt x="1430253" y="4931423"/>
                  <a:pt x="1423262" y="4932776"/>
                  <a:pt x="1418369" y="4927315"/>
                </a:cubicBezTo>
                <a:cubicBezTo>
                  <a:pt x="1413477" y="4921853"/>
                  <a:pt x="1417301" y="4915132"/>
                  <a:pt x="1421030" y="4910138"/>
                </a:cubicBezTo>
                <a:cubicBezTo>
                  <a:pt x="1430402" y="4896791"/>
                  <a:pt x="1425603" y="4889601"/>
                  <a:pt x="1411901" y="4887127"/>
                </a:cubicBezTo>
                <a:cubicBezTo>
                  <a:pt x="1406821" y="4885120"/>
                  <a:pt x="1401835" y="4881384"/>
                  <a:pt x="1396662" y="4881104"/>
                </a:cubicBezTo>
                <a:cubicBezTo>
                  <a:pt x="1384589" y="4880449"/>
                  <a:pt x="1383147" y="4875175"/>
                  <a:pt x="1390607" y="4865187"/>
                </a:cubicBezTo>
                <a:cubicBezTo>
                  <a:pt x="1394243" y="4861919"/>
                  <a:pt x="1397973" y="4856926"/>
                  <a:pt x="1392987" y="4853192"/>
                </a:cubicBezTo>
                <a:cubicBezTo>
                  <a:pt x="1389819" y="4847823"/>
                  <a:pt x="1384551" y="4849270"/>
                  <a:pt x="1379284" y="4850717"/>
                </a:cubicBezTo>
                <a:cubicBezTo>
                  <a:pt x="1365113" y="4856876"/>
                  <a:pt x="1351505" y="4852674"/>
                  <a:pt x="1336172" y="4848378"/>
                </a:cubicBezTo>
                <a:cubicBezTo>
                  <a:pt x="1290361" y="4832038"/>
                  <a:pt x="1248317" y="4841883"/>
                  <a:pt x="1207343" y="4863909"/>
                </a:cubicBezTo>
                <a:cubicBezTo>
                  <a:pt x="1200258" y="4866989"/>
                  <a:pt x="1196341" y="4875437"/>
                  <a:pt x="1187625" y="4876696"/>
                </a:cubicBezTo>
                <a:cubicBezTo>
                  <a:pt x="1189817" y="4868156"/>
                  <a:pt x="1191916" y="4861340"/>
                  <a:pt x="1194109" y="4852799"/>
                </a:cubicBezTo>
                <a:cubicBezTo>
                  <a:pt x="1198495" y="4835717"/>
                  <a:pt x="1192159" y="4824981"/>
                  <a:pt x="1176826" y="4820685"/>
                </a:cubicBezTo>
                <a:cubicBezTo>
                  <a:pt x="1125746" y="4805791"/>
                  <a:pt x="1074668" y="4790896"/>
                  <a:pt x="1023588" y="4776002"/>
                </a:cubicBezTo>
                <a:cubicBezTo>
                  <a:pt x="1004806" y="4771520"/>
                  <a:pt x="985744" y="4772218"/>
                  <a:pt x="967149" y="4764281"/>
                </a:cubicBezTo>
                <a:cubicBezTo>
                  <a:pt x="955359" y="4758445"/>
                  <a:pt x="948742" y="4752891"/>
                  <a:pt x="953034" y="4737535"/>
                </a:cubicBezTo>
                <a:cubicBezTo>
                  <a:pt x="955788" y="4718631"/>
                  <a:pt x="942553" y="4707521"/>
                  <a:pt x="924841" y="4715221"/>
                </a:cubicBezTo>
                <a:cubicBezTo>
                  <a:pt x="910670" y="4721381"/>
                  <a:pt x="900417" y="4719093"/>
                  <a:pt x="888720" y="4711530"/>
                </a:cubicBezTo>
                <a:cubicBezTo>
                  <a:pt x="882197" y="4704248"/>
                  <a:pt x="875299" y="4703874"/>
                  <a:pt x="866302" y="4710315"/>
                </a:cubicBezTo>
                <a:cubicBezTo>
                  <a:pt x="857212" y="4718482"/>
                  <a:pt x="846771" y="4719648"/>
                  <a:pt x="836705" y="4713906"/>
                </a:cubicBezTo>
                <a:cubicBezTo>
                  <a:pt x="829901" y="4711805"/>
                  <a:pt x="821559" y="4706157"/>
                  <a:pt x="814661" y="4705783"/>
                </a:cubicBezTo>
                <a:cubicBezTo>
                  <a:pt x="804314" y="4705222"/>
                  <a:pt x="801146" y="4699853"/>
                  <a:pt x="799890" y="4691125"/>
                </a:cubicBezTo>
                <a:cubicBezTo>
                  <a:pt x="795653" y="4673574"/>
                  <a:pt x="792298" y="4671661"/>
                  <a:pt x="774491" y="4681087"/>
                </a:cubicBezTo>
                <a:cubicBezTo>
                  <a:pt x="763770" y="4687435"/>
                  <a:pt x="752955" y="4695508"/>
                  <a:pt x="740696" y="4698308"/>
                </a:cubicBezTo>
                <a:cubicBezTo>
                  <a:pt x="740790" y="4696580"/>
                  <a:pt x="739066" y="4696487"/>
                  <a:pt x="739159" y="4694760"/>
                </a:cubicBezTo>
                <a:cubicBezTo>
                  <a:pt x="755897" y="4673151"/>
                  <a:pt x="755897" y="4673151"/>
                  <a:pt x="743412" y="4648225"/>
                </a:cubicBezTo>
                <a:cubicBezTo>
                  <a:pt x="741875" y="4644678"/>
                  <a:pt x="740338" y="4641130"/>
                  <a:pt x="738707" y="4639309"/>
                </a:cubicBezTo>
                <a:cubicBezTo>
                  <a:pt x="726503" y="4609202"/>
                  <a:pt x="706090" y="4602900"/>
                  <a:pt x="676024" y="4615126"/>
                </a:cubicBezTo>
                <a:cubicBezTo>
                  <a:pt x="660036" y="4622919"/>
                  <a:pt x="649970" y="4617177"/>
                  <a:pt x="649182" y="4599814"/>
                </a:cubicBezTo>
                <a:cubicBezTo>
                  <a:pt x="647926" y="4591085"/>
                  <a:pt x="648394" y="4582451"/>
                  <a:pt x="650587" y="4573909"/>
                </a:cubicBezTo>
                <a:cubicBezTo>
                  <a:pt x="657071" y="4550012"/>
                  <a:pt x="679864" y="4544320"/>
                  <a:pt x="696266" y="4560797"/>
                </a:cubicBezTo>
                <a:cubicBezTo>
                  <a:pt x="709406" y="4573634"/>
                  <a:pt x="722922" y="4579563"/>
                  <a:pt x="738255" y="4583860"/>
                </a:cubicBezTo>
                <a:cubicBezTo>
                  <a:pt x="753681" y="4586428"/>
                  <a:pt x="767196" y="4592356"/>
                  <a:pt x="776887" y="4605006"/>
                </a:cubicBezTo>
                <a:cubicBezTo>
                  <a:pt x="791284" y="4626573"/>
                  <a:pt x="799812" y="4628767"/>
                  <a:pt x="819718" y="4612526"/>
                </a:cubicBezTo>
                <a:cubicBezTo>
                  <a:pt x="834077" y="4602912"/>
                  <a:pt x="846335" y="4600112"/>
                  <a:pt x="863393" y="4604501"/>
                </a:cubicBezTo>
                <a:cubicBezTo>
                  <a:pt x="894152" y="4611365"/>
                  <a:pt x="922719" y="4626771"/>
                  <a:pt x="951661" y="4635268"/>
                </a:cubicBezTo>
                <a:cubicBezTo>
                  <a:pt x="977153" y="4643580"/>
                  <a:pt x="1003020" y="4644983"/>
                  <a:pt x="1026281" y="4630655"/>
                </a:cubicBezTo>
                <a:cubicBezTo>
                  <a:pt x="1038915" y="4620948"/>
                  <a:pt x="1045625" y="4624776"/>
                  <a:pt x="1055410" y="4635699"/>
                </a:cubicBezTo>
                <a:cubicBezTo>
                  <a:pt x="1101074" y="4686673"/>
                  <a:pt x="1154946" y="4713843"/>
                  <a:pt x="1223793" y="4688131"/>
                </a:cubicBezTo>
                <a:cubicBezTo>
                  <a:pt x="1234421" y="4683511"/>
                  <a:pt x="1242856" y="4687432"/>
                  <a:pt x="1251291" y="4691354"/>
                </a:cubicBezTo>
                <a:cubicBezTo>
                  <a:pt x="1256277" y="4695089"/>
                  <a:pt x="1262800" y="4702370"/>
                  <a:pt x="1269979" y="4697564"/>
                </a:cubicBezTo>
                <a:cubicBezTo>
                  <a:pt x="1277251" y="4691030"/>
                  <a:pt x="1272453" y="4683842"/>
                  <a:pt x="1271103" y="4676840"/>
                </a:cubicBezTo>
                <a:cubicBezTo>
                  <a:pt x="1266491" y="4666198"/>
                  <a:pt x="1271852" y="4663025"/>
                  <a:pt x="1282199" y="4663585"/>
                </a:cubicBezTo>
                <a:cubicBezTo>
                  <a:pt x="1292547" y="4664147"/>
                  <a:pt x="1302706" y="4668162"/>
                  <a:pt x="1312959" y="4670449"/>
                </a:cubicBezTo>
                <a:cubicBezTo>
                  <a:pt x="1335003" y="4678573"/>
                  <a:pt x="1353504" y="4688237"/>
                  <a:pt x="1377927" y="4684366"/>
                </a:cubicBezTo>
                <a:cubicBezTo>
                  <a:pt x="1383100" y="4684645"/>
                  <a:pt x="1382914" y="4688100"/>
                  <a:pt x="1384451" y="4691646"/>
                </a:cubicBezTo>
                <a:cubicBezTo>
                  <a:pt x="1388781" y="4707470"/>
                  <a:pt x="1400665" y="4711579"/>
                  <a:pt x="1414462" y="4712327"/>
                </a:cubicBezTo>
                <a:cubicBezTo>
                  <a:pt x="1466102" y="4716859"/>
                  <a:pt x="1517556" y="4724845"/>
                  <a:pt x="1566629" y="4744827"/>
                </a:cubicBezTo>
                <a:cubicBezTo>
                  <a:pt x="1569984" y="4746741"/>
                  <a:pt x="1575158" y="4747022"/>
                  <a:pt x="1580425" y="4745576"/>
                </a:cubicBezTo>
                <a:cubicBezTo>
                  <a:pt x="1596413" y="4737782"/>
                  <a:pt x="1606479" y="4743524"/>
                  <a:pt x="1614166" y="4761262"/>
                </a:cubicBezTo>
                <a:cubicBezTo>
                  <a:pt x="1621852" y="4778999"/>
                  <a:pt x="1632105" y="4781287"/>
                  <a:pt x="1648374" y="4768313"/>
                </a:cubicBezTo>
                <a:cubicBezTo>
                  <a:pt x="1655553" y="4763506"/>
                  <a:pt x="1661007" y="4758606"/>
                  <a:pt x="1668280" y="4752072"/>
                </a:cubicBezTo>
                <a:cubicBezTo>
                  <a:pt x="1674616" y="4762808"/>
                  <a:pt x="1680952" y="4773543"/>
                  <a:pt x="1693023" y="4774198"/>
                </a:cubicBezTo>
                <a:cubicBezTo>
                  <a:pt x="1706819" y="4774946"/>
                  <a:pt x="1720521" y="4777421"/>
                  <a:pt x="1732593" y="4778076"/>
                </a:cubicBezTo>
                <a:cubicBezTo>
                  <a:pt x="1777336" y="4782234"/>
                  <a:pt x="1782322" y="4785970"/>
                  <a:pt x="1793566" y="4738080"/>
                </a:cubicBezTo>
                <a:cubicBezTo>
                  <a:pt x="1793566" y="4738080"/>
                  <a:pt x="1795291" y="4738174"/>
                  <a:pt x="1795384" y="4736447"/>
                </a:cubicBezTo>
                <a:cubicBezTo>
                  <a:pt x="1801494" y="4719458"/>
                  <a:pt x="1808673" y="4714651"/>
                  <a:pt x="1825637" y="4720767"/>
                </a:cubicBezTo>
                <a:cubicBezTo>
                  <a:pt x="1900671" y="4740425"/>
                  <a:pt x="1977712" y="4754995"/>
                  <a:pt x="2052932" y="4771198"/>
                </a:cubicBezTo>
                <a:cubicBezTo>
                  <a:pt x="2100844" y="4780725"/>
                  <a:pt x="2150573" y="4788617"/>
                  <a:pt x="2198578" y="4796417"/>
                </a:cubicBezTo>
                <a:cubicBezTo>
                  <a:pt x="2256835" y="4806504"/>
                  <a:pt x="2311083" y="4826766"/>
                  <a:pt x="2367147" y="4845395"/>
                </a:cubicBezTo>
                <a:cubicBezTo>
                  <a:pt x="2409698" y="4858095"/>
                  <a:pt x="2450710" y="4867247"/>
                  <a:pt x="2494666" y="4854042"/>
                </a:cubicBezTo>
                <a:cubicBezTo>
                  <a:pt x="2512285" y="4848069"/>
                  <a:pt x="2527618" y="4852365"/>
                  <a:pt x="2544395" y="4861934"/>
                </a:cubicBezTo>
                <a:cubicBezTo>
                  <a:pt x="2576317" y="4879255"/>
                  <a:pt x="2612157" y="4888126"/>
                  <a:pt x="2650189" y="4888457"/>
                </a:cubicBezTo>
                <a:cubicBezTo>
                  <a:pt x="2683141" y="4886779"/>
                  <a:pt x="2717536" y="4890377"/>
                  <a:pt x="2749834" y="4900788"/>
                </a:cubicBezTo>
                <a:cubicBezTo>
                  <a:pt x="2799282" y="4913862"/>
                  <a:pt x="2849010" y="4921754"/>
                  <a:pt x="2900745" y="4924561"/>
                </a:cubicBezTo>
                <a:cubicBezTo>
                  <a:pt x="2933510" y="4926337"/>
                  <a:pt x="2964364" y="4931474"/>
                  <a:pt x="2995217" y="4936612"/>
                </a:cubicBezTo>
                <a:cubicBezTo>
                  <a:pt x="3061911" y="4950620"/>
                  <a:pt x="3130608" y="4959542"/>
                  <a:pt x="3199494" y="4965009"/>
                </a:cubicBezTo>
                <a:cubicBezTo>
                  <a:pt x="3268379" y="4970477"/>
                  <a:pt x="3337453" y="4972490"/>
                  <a:pt x="3404427" y="4981319"/>
                </a:cubicBezTo>
                <a:cubicBezTo>
                  <a:pt x="3450706" y="4989024"/>
                  <a:pt x="3496799" y="5000184"/>
                  <a:pt x="3543641" y="4997528"/>
                </a:cubicBezTo>
                <a:cubicBezTo>
                  <a:pt x="3618355" y="4991187"/>
                  <a:pt x="3690409" y="5002022"/>
                  <a:pt x="3762650" y="5009404"/>
                </a:cubicBezTo>
                <a:cubicBezTo>
                  <a:pt x="3798677" y="5014823"/>
                  <a:pt x="3834610" y="5021967"/>
                  <a:pt x="3872643" y="5022298"/>
                </a:cubicBezTo>
                <a:cubicBezTo>
                  <a:pt x="3915942" y="5021180"/>
                  <a:pt x="3960403" y="5030520"/>
                  <a:pt x="4004078" y="5022496"/>
                </a:cubicBezTo>
                <a:cubicBezTo>
                  <a:pt x="4032044" y="5017084"/>
                  <a:pt x="4059542" y="5020308"/>
                  <a:pt x="4085129" y="5026891"/>
                </a:cubicBezTo>
                <a:cubicBezTo>
                  <a:pt x="4114071" y="5035388"/>
                  <a:pt x="4141568" y="5038612"/>
                  <a:pt x="4171165" y="5035020"/>
                </a:cubicBezTo>
                <a:cubicBezTo>
                  <a:pt x="4206123" y="5028256"/>
                  <a:pt x="4242525" y="5026766"/>
                  <a:pt x="4278832" y="5027003"/>
                </a:cubicBezTo>
                <a:cubicBezTo>
                  <a:pt x="4329030" y="5026261"/>
                  <a:pt x="4377409" y="5027152"/>
                  <a:pt x="4425882" y="5026316"/>
                </a:cubicBezTo>
                <a:cubicBezTo>
                  <a:pt x="4491692" y="5024689"/>
                  <a:pt x="4557504" y="5023061"/>
                  <a:pt x="4623316" y="5021434"/>
                </a:cubicBezTo>
                <a:cubicBezTo>
                  <a:pt x="4663072" y="5021859"/>
                  <a:pt x="4701198" y="5020461"/>
                  <a:pt x="4739323" y="5019064"/>
                </a:cubicBezTo>
                <a:cubicBezTo>
                  <a:pt x="4799962" y="5017157"/>
                  <a:pt x="4859343" y="5006520"/>
                  <a:pt x="4918857" y="5025336"/>
                </a:cubicBezTo>
                <a:cubicBezTo>
                  <a:pt x="4927386" y="5027531"/>
                  <a:pt x="4931022" y="5024264"/>
                  <a:pt x="4931490" y="5015629"/>
                </a:cubicBezTo>
                <a:cubicBezTo>
                  <a:pt x="4932146" y="5003539"/>
                  <a:pt x="4927348" y="4996351"/>
                  <a:pt x="4915276" y="4995696"/>
                </a:cubicBezTo>
                <a:cubicBezTo>
                  <a:pt x="4903205" y="4995042"/>
                  <a:pt x="4891041" y="4996115"/>
                  <a:pt x="4878968" y="4995460"/>
                </a:cubicBezTo>
                <a:cubicBezTo>
                  <a:pt x="4619922" y="4988341"/>
                  <a:pt x="4358963" y="4984582"/>
                  <a:pt x="4100103" y="4974009"/>
                </a:cubicBezTo>
                <a:cubicBezTo>
                  <a:pt x="3862031" y="4962831"/>
                  <a:pt x="3624053" y="4949927"/>
                  <a:pt x="3386636" y="4926659"/>
                </a:cubicBezTo>
                <a:cubicBezTo>
                  <a:pt x="3233532" y="4911429"/>
                  <a:pt x="3082338" y="4892838"/>
                  <a:pt x="2931334" y="4870793"/>
                </a:cubicBezTo>
                <a:cubicBezTo>
                  <a:pt x="2799111" y="4853231"/>
                  <a:pt x="2667168" y="4830487"/>
                  <a:pt x="2535320" y="4806017"/>
                </a:cubicBezTo>
                <a:cubicBezTo>
                  <a:pt x="2372711" y="4774683"/>
                  <a:pt x="2214208" y="4731446"/>
                  <a:pt x="2053792" y="4691569"/>
                </a:cubicBezTo>
                <a:cubicBezTo>
                  <a:pt x="2002526" y="4680130"/>
                  <a:pt x="1951727" y="4660054"/>
                  <a:pt x="1899900" y="4658976"/>
                </a:cubicBezTo>
                <a:cubicBezTo>
                  <a:pt x="1841268" y="4655796"/>
                  <a:pt x="1786365" y="4647623"/>
                  <a:pt x="1740046" y="4608738"/>
                </a:cubicBezTo>
                <a:cubicBezTo>
                  <a:pt x="1721825" y="4593894"/>
                  <a:pt x="1697776" y="4590857"/>
                  <a:pt x="1673259" y="4596456"/>
                </a:cubicBezTo>
                <a:cubicBezTo>
                  <a:pt x="1657458" y="4600796"/>
                  <a:pt x="1642032" y="4598227"/>
                  <a:pt x="1624973" y="4593838"/>
                </a:cubicBezTo>
                <a:cubicBezTo>
                  <a:pt x="1599387" y="4587255"/>
                  <a:pt x="1574082" y="4575489"/>
                  <a:pt x="1546116" y="4580901"/>
                </a:cubicBezTo>
                <a:cubicBezTo>
                  <a:pt x="1521693" y="4584773"/>
                  <a:pt x="1504823" y="4576930"/>
                  <a:pt x="1490331" y="4557091"/>
                </a:cubicBezTo>
                <a:cubicBezTo>
                  <a:pt x="1485533" y="4549903"/>
                  <a:pt x="1478729" y="4547802"/>
                  <a:pt x="1469919" y="4550788"/>
                </a:cubicBezTo>
                <a:cubicBezTo>
                  <a:pt x="1457567" y="4555314"/>
                  <a:pt x="1443677" y="4556294"/>
                  <a:pt x="1430162" y="4550364"/>
                </a:cubicBezTo>
                <a:cubicBezTo>
                  <a:pt x="1389524" y="4534304"/>
                  <a:pt x="1343150" y="4528326"/>
                  <a:pt x="1302699" y="4508811"/>
                </a:cubicBezTo>
                <a:cubicBezTo>
                  <a:pt x="1289277" y="4501155"/>
                  <a:pt x="1275575" y="4498680"/>
                  <a:pt x="1261405" y="4504840"/>
                </a:cubicBezTo>
                <a:cubicBezTo>
                  <a:pt x="1231433" y="4515339"/>
                  <a:pt x="1222905" y="4513144"/>
                  <a:pt x="1205341" y="4486211"/>
                </a:cubicBezTo>
                <a:cubicBezTo>
                  <a:pt x="1199005" y="4475475"/>
                  <a:pt x="1190757" y="4468099"/>
                  <a:pt x="1180409" y="4467538"/>
                </a:cubicBezTo>
                <a:cubicBezTo>
                  <a:pt x="1144289" y="4463848"/>
                  <a:pt x="1112273" y="4448255"/>
                  <a:pt x="1080070" y="4436116"/>
                </a:cubicBezTo>
                <a:cubicBezTo>
                  <a:pt x="1051315" y="4424165"/>
                  <a:pt x="1022467" y="4413941"/>
                  <a:pt x="991146" y="4417438"/>
                </a:cubicBezTo>
                <a:cubicBezTo>
                  <a:pt x="978981" y="4418511"/>
                  <a:pt x="972271" y="4414683"/>
                  <a:pt x="967565" y="4405767"/>
                </a:cubicBezTo>
                <a:cubicBezTo>
                  <a:pt x="961229" y="4395031"/>
                  <a:pt x="953262" y="4382474"/>
                  <a:pt x="939279" y="4385181"/>
                </a:cubicBezTo>
                <a:cubicBezTo>
                  <a:pt x="909588" y="4390498"/>
                  <a:pt x="886101" y="4377101"/>
                  <a:pt x="866531" y="4355255"/>
                </a:cubicBezTo>
                <a:cubicBezTo>
                  <a:pt x="837082" y="4324213"/>
                  <a:pt x="799706" y="4311794"/>
                  <a:pt x="757663" y="4321638"/>
                </a:cubicBezTo>
                <a:cubicBezTo>
                  <a:pt x="741955" y="4324250"/>
                  <a:pt x="736969" y="4320516"/>
                  <a:pt x="737812" y="4304973"/>
                </a:cubicBezTo>
                <a:cubicBezTo>
                  <a:pt x="738093" y="4299792"/>
                  <a:pt x="738374" y="4294611"/>
                  <a:pt x="736836" y="4291063"/>
                </a:cubicBezTo>
                <a:cubicBezTo>
                  <a:pt x="716384" y="4253581"/>
                  <a:pt x="695839" y="4217826"/>
                  <a:pt x="649747" y="4206666"/>
                </a:cubicBezTo>
                <a:cubicBezTo>
                  <a:pt x="639494" y="4204378"/>
                  <a:pt x="641499" y="4199290"/>
                  <a:pt x="645323" y="4192569"/>
                </a:cubicBezTo>
                <a:cubicBezTo>
                  <a:pt x="647234" y="4189209"/>
                  <a:pt x="650871" y="4185942"/>
                  <a:pt x="654507" y="4182675"/>
                </a:cubicBezTo>
                <a:cubicBezTo>
                  <a:pt x="661779" y="4176141"/>
                  <a:pt x="668958" y="4171334"/>
                  <a:pt x="662622" y="4160598"/>
                </a:cubicBezTo>
                <a:cubicBezTo>
                  <a:pt x="658011" y="4149956"/>
                  <a:pt x="649014" y="4156396"/>
                  <a:pt x="640298" y="4157656"/>
                </a:cubicBezTo>
                <a:cubicBezTo>
                  <a:pt x="622771" y="4161901"/>
                  <a:pt x="603521" y="4166054"/>
                  <a:pt x="590287" y="4154944"/>
                </a:cubicBezTo>
                <a:cubicBezTo>
                  <a:pt x="573698" y="4141920"/>
                  <a:pt x="564795" y="4146634"/>
                  <a:pt x="551974" y="4159795"/>
                </a:cubicBezTo>
                <a:cubicBezTo>
                  <a:pt x="548338" y="4163062"/>
                  <a:pt x="544702" y="4166329"/>
                  <a:pt x="539435" y="4167775"/>
                </a:cubicBezTo>
                <a:cubicBezTo>
                  <a:pt x="533981" y="4172675"/>
                  <a:pt x="528713" y="4174122"/>
                  <a:pt x="522189" y="4166840"/>
                </a:cubicBezTo>
                <a:cubicBezTo>
                  <a:pt x="517298" y="4161378"/>
                  <a:pt x="517671" y="4154471"/>
                  <a:pt x="523126" y="4149570"/>
                </a:cubicBezTo>
                <a:cubicBezTo>
                  <a:pt x="528674" y="4142942"/>
                  <a:pt x="530774" y="4136128"/>
                  <a:pt x="537953" y="4131322"/>
                </a:cubicBezTo>
                <a:cubicBezTo>
                  <a:pt x="541495" y="4129781"/>
                  <a:pt x="545038" y="4128242"/>
                  <a:pt x="543594" y="4122967"/>
                </a:cubicBezTo>
                <a:cubicBezTo>
                  <a:pt x="542057" y="4119420"/>
                  <a:pt x="536790" y="4120867"/>
                  <a:pt x="533341" y="4120679"/>
                </a:cubicBezTo>
                <a:cubicBezTo>
                  <a:pt x="528168" y="4120399"/>
                  <a:pt x="524719" y="4120212"/>
                  <a:pt x="521083" y="4123478"/>
                </a:cubicBezTo>
                <a:cubicBezTo>
                  <a:pt x="517446" y="4126745"/>
                  <a:pt x="513996" y="4126558"/>
                  <a:pt x="510735" y="4122917"/>
                </a:cubicBezTo>
                <a:cubicBezTo>
                  <a:pt x="492796" y="4102892"/>
                  <a:pt x="470846" y="4093041"/>
                  <a:pt x="444885" y="4093366"/>
                </a:cubicBezTo>
                <a:cubicBezTo>
                  <a:pt x="432720" y="4094438"/>
                  <a:pt x="420649" y="4093783"/>
                  <a:pt x="408671" y="4091402"/>
                </a:cubicBezTo>
                <a:cubicBezTo>
                  <a:pt x="401773" y="4091028"/>
                  <a:pt x="391426" y="4090467"/>
                  <a:pt x="388445" y="4081644"/>
                </a:cubicBezTo>
                <a:cubicBezTo>
                  <a:pt x="387095" y="4074643"/>
                  <a:pt x="395999" y="4069929"/>
                  <a:pt x="401453" y="4065029"/>
                </a:cubicBezTo>
                <a:cubicBezTo>
                  <a:pt x="405089" y="4061762"/>
                  <a:pt x="408632" y="4060222"/>
                  <a:pt x="412269" y="4056955"/>
                </a:cubicBezTo>
                <a:cubicBezTo>
                  <a:pt x="415905" y="4053688"/>
                  <a:pt x="424715" y="4050702"/>
                  <a:pt x="421641" y="4043607"/>
                </a:cubicBezTo>
                <a:cubicBezTo>
                  <a:pt x="420291" y="4036606"/>
                  <a:pt x="411667" y="4036138"/>
                  <a:pt x="404676" y="4037491"/>
                </a:cubicBezTo>
                <a:cubicBezTo>
                  <a:pt x="389156" y="4036650"/>
                  <a:pt x="377271" y="4032541"/>
                  <a:pt x="362126" y="4024791"/>
                </a:cubicBezTo>
                <a:cubicBezTo>
                  <a:pt x="328573" y="4005651"/>
                  <a:pt x="309136" y="4013258"/>
                  <a:pt x="293467" y="4047049"/>
                </a:cubicBezTo>
                <a:cubicBezTo>
                  <a:pt x="287544" y="4060584"/>
                  <a:pt x="278546" y="4067024"/>
                  <a:pt x="264844" y="4064550"/>
                </a:cubicBezTo>
                <a:cubicBezTo>
                  <a:pt x="266624" y="4031737"/>
                  <a:pt x="268309" y="4000651"/>
                  <a:pt x="270089" y="3967839"/>
                </a:cubicBezTo>
                <a:cubicBezTo>
                  <a:pt x="294325" y="3967421"/>
                  <a:pt x="299968" y="3959067"/>
                  <a:pt x="293912" y="3943150"/>
                </a:cubicBezTo>
                <a:cubicBezTo>
                  <a:pt x="292468" y="3937875"/>
                  <a:pt x="285758" y="3934047"/>
                  <a:pt x="289487" y="3929053"/>
                </a:cubicBezTo>
                <a:cubicBezTo>
                  <a:pt x="294942" y="3924152"/>
                  <a:pt x="301746" y="3926254"/>
                  <a:pt x="306827" y="3928261"/>
                </a:cubicBezTo>
                <a:cubicBezTo>
                  <a:pt x="312000" y="3928542"/>
                  <a:pt x="315355" y="3930455"/>
                  <a:pt x="318711" y="3932370"/>
                </a:cubicBezTo>
                <a:cubicBezTo>
                  <a:pt x="328870" y="3936385"/>
                  <a:pt x="334137" y="3934939"/>
                  <a:pt x="336517" y="3922943"/>
                </a:cubicBezTo>
                <a:cubicBezTo>
                  <a:pt x="338616" y="3916129"/>
                  <a:pt x="344352" y="3906047"/>
                  <a:pt x="352693" y="3911695"/>
                </a:cubicBezTo>
                <a:cubicBezTo>
                  <a:pt x="364483" y="3917531"/>
                  <a:pt x="376555" y="3918186"/>
                  <a:pt x="388532" y="3920568"/>
                </a:cubicBezTo>
                <a:cubicBezTo>
                  <a:pt x="398785" y="3922855"/>
                  <a:pt x="410669" y="3926964"/>
                  <a:pt x="422929" y="3924165"/>
                </a:cubicBezTo>
                <a:cubicBezTo>
                  <a:pt x="433463" y="3921272"/>
                  <a:pt x="445721" y="3918472"/>
                  <a:pt x="438036" y="3900735"/>
                </a:cubicBezTo>
                <a:cubicBezTo>
                  <a:pt x="434868" y="3895367"/>
                  <a:pt x="438504" y="3892100"/>
                  <a:pt x="445496" y="3890747"/>
                </a:cubicBezTo>
                <a:cubicBezTo>
                  <a:pt x="471362" y="3892150"/>
                  <a:pt x="479610" y="3899526"/>
                  <a:pt x="479930" y="3925523"/>
                </a:cubicBezTo>
                <a:cubicBezTo>
                  <a:pt x="479462" y="3934158"/>
                  <a:pt x="480812" y="3941160"/>
                  <a:pt x="487522" y="3944988"/>
                </a:cubicBezTo>
                <a:cubicBezTo>
                  <a:pt x="499312" y="3950824"/>
                  <a:pt x="511196" y="3954932"/>
                  <a:pt x="525179" y="3952226"/>
                </a:cubicBezTo>
                <a:cubicBezTo>
                  <a:pt x="528629" y="3952414"/>
                  <a:pt x="530727" y="3945599"/>
                  <a:pt x="529191" y="3942052"/>
                </a:cubicBezTo>
                <a:cubicBezTo>
                  <a:pt x="529471" y="3936870"/>
                  <a:pt x="529847" y="3929962"/>
                  <a:pt x="533482" y="3926696"/>
                </a:cubicBezTo>
                <a:cubicBezTo>
                  <a:pt x="538937" y="3921795"/>
                  <a:pt x="546491" y="3910081"/>
                  <a:pt x="551102" y="3920723"/>
                </a:cubicBezTo>
                <a:cubicBezTo>
                  <a:pt x="563868" y="3940467"/>
                  <a:pt x="581112" y="3941403"/>
                  <a:pt x="600082" y="3942432"/>
                </a:cubicBezTo>
                <a:cubicBezTo>
                  <a:pt x="610335" y="3944719"/>
                  <a:pt x="620588" y="3947008"/>
                  <a:pt x="628742" y="3956110"/>
                </a:cubicBezTo>
                <a:cubicBezTo>
                  <a:pt x="659822" y="3988973"/>
                  <a:pt x="685783" y="3988648"/>
                  <a:pt x="711986" y="3951964"/>
                </a:cubicBezTo>
                <a:cubicBezTo>
                  <a:pt x="719446" y="3941976"/>
                  <a:pt x="728255" y="3938989"/>
                  <a:pt x="736316" y="3949819"/>
                </a:cubicBezTo>
                <a:cubicBezTo>
                  <a:pt x="755886" y="3971665"/>
                  <a:pt x="781379" y="3979976"/>
                  <a:pt x="808876" y="3983199"/>
                </a:cubicBezTo>
                <a:cubicBezTo>
                  <a:pt x="822579" y="3985674"/>
                  <a:pt x="836468" y="3984696"/>
                  <a:pt x="851895" y="3987264"/>
                </a:cubicBezTo>
                <a:cubicBezTo>
                  <a:pt x="877575" y="3992120"/>
                  <a:pt x="899993" y="3993336"/>
                  <a:pt x="912026" y="3962812"/>
                </a:cubicBezTo>
                <a:cubicBezTo>
                  <a:pt x="911370" y="3974900"/>
                  <a:pt x="909178" y="3983442"/>
                  <a:pt x="913789" y="3994084"/>
                </a:cubicBezTo>
                <a:cubicBezTo>
                  <a:pt x="918213" y="4008180"/>
                  <a:pt x="930004" y="4014016"/>
                  <a:pt x="942075" y="4014671"/>
                </a:cubicBezTo>
                <a:cubicBezTo>
                  <a:pt x="955964" y="4013692"/>
                  <a:pt x="947997" y="4001136"/>
                  <a:pt x="950097" y="3994321"/>
                </a:cubicBezTo>
                <a:cubicBezTo>
                  <a:pt x="952383" y="3984052"/>
                  <a:pt x="959655" y="3977518"/>
                  <a:pt x="969721" y="3983261"/>
                </a:cubicBezTo>
                <a:cubicBezTo>
                  <a:pt x="983143" y="3990917"/>
                  <a:pt x="995215" y="3991571"/>
                  <a:pt x="1010828" y="3990686"/>
                </a:cubicBezTo>
                <a:cubicBezTo>
                  <a:pt x="1030078" y="3986534"/>
                  <a:pt x="1049048" y="3987562"/>
                  <a:pt x="1065543" y="4002313"/>
                </a:cubicBezTo>
                <a:cubicBezTo>
                  <a:pt x="1075422" y="4011509"/>
                  <a:pt x="1085862" y="4010343"/>
                  <a:pt x="1094954" y="4002176"/>
                </a:cubicBezTo>
                <a:cubicBezTo>
                  <a:pt x="1100408" y="3997276"/>
                  <a:pt x="1105862" y="3992375"/>
                  <a:pt x="1109499" y="3989109"/>
                </a:cubicBezTo>
                <a:cubicBezTo>
                  <a:pt x="1118496" y="3982668"/>
                  <a:pt x="1124325" y="3970860"/>
                  <a:pt x="1134484" y="3974875"/>
                </a:cubicBezTo>
                <a:cubicBezTo>
                  <a:pt x="1144643" y="3978890"/>
                  <a:pt x="1142263" y="3990885"/>
                  <a:pt x="1141795" y="3999520"/>
                </a:cubicBezTo>
                <a:cubicBezTo>
                  <a:pt x="1141327" y="4008155"/>
                  <a:pt x="1148412" y="4005075"/>
                  <a:pt x="1153492" y="4007082"/>
                </a:cubicBezTo>
                <a:cubicBezTo>
                  <a:pt x="1158665" y="4007363"/>
                  <a:pt x="1163839" y="4007643"/>
                  <a:pt x="1162489" y="4000642"/>
                </a:cubicBezTo>
                <a:cubicBezTo>
                  <a:pt x="1160070" y="3981458"/>
                  <a:pt x="1170698" y="3976839"/>
                  <a:pt x="1186312" y="3975953"/>
                </a:cubicBezTo>
                <a:cubicBezTo>
                  <a:pt x="1201925" y="3975068"/>
                  <a:pt x="1204025" y="3968253"/>
                  <a:pt x="1194333" y="3955603"/>
                </a:cubicBezTo>
                <a:cubicBezTo>
                  <a:pt x="1192797" y="3952056"/>
                  <a:pt x="1187716" y="3950048"/>
                  <a:pt x="1182637" y="3948041"/>
                </a:cubicBezTo>
                <a:cubicBezTo>
                  <a:pt x="1138924" y="3924886"/>
                  <a:pt x="1091201" y="3911905"/>
                  <a:pt x="1041471" y="3904013"/>
                </a:cubicBezTo>
                <a:cubicBezTo>
                  <a:pt x="1002090" y="3896680"/>
                  <a:pt x="966343" y="3886082"/>
                  <a:pt x="934983" y="3858401"/>
                </a:cubicBezTo>
                <a:cubicBezTo>
                  <a:pt x="916857" y="3841829"/>
                  <a:pt x="904185" y="3820357"/>
                  <a:pt x="893331" y="3797252"/>
                </a:cubicBezTo>
                <a:cubicBezTo>
                  <a:pt x="880136" y="3817321"/>
                  <a:pt x="871419" y="3818580"/>
                  <a:pt x="855111" y="3800375"/>
                </a:cubicBezTo>
                <a:cubicBezTo>
                  <a:pt x="850218" y="3794914"/>
                  <a:pt x="847238" y="3786092"/>
                  <a:pt x="849430" y="3777551"/>
                </a:cubicBezTo>
                <a:cubicBezTo>
                  <a:pt x="851998" y="3762101"/>
                  <a:pt x="840207" y="3756266"/>
                  <a:pt x="828230" y="3753884"/>
                </a:cubicBezTo>
                <a:cubicBezTo>
                  <a:pt x="816346" y="3749775"/>
                  <a:pt x="810704" y="3758129"/>
                  <a:pt x="805062" y="3766484"/>
                </a:cubicBezTo>
                <a:cubicBezTo>
                  <a:pt x="801145" y="3774932"/>
                  <a:pt x="800583" y="3785294"/>
                  <a:pt x="789675" y="3795095"/>
                </a:cubicBezTo>
                <a:cubicBezTo>
                  <a:pt x="795972" y="3774652"/>
                  <a:pt x="785906" y="3768909"/>
                  <a:pt x="772297" y="3764707"/>
                </a:cubicBezTo>
                <a:cubicBezTo>
                  <a:pt x="760319" y="3762326"/>
                  <a:pt x="746992" y="3752943"/>
                  <a:pt x="749278" y="3742674"/>
                </a:cubicBezTo>
                <a:cubicBezTo>
                  <a:pt x="753757" y="3723864"/>
                  <a:pt x="756512" y="3704961"/>
                  <a:pt x="769427" y="3690073"/>
                </a:cubicBezTo>
                <a:cubicBezTo>
                  <a:pt x="776793" y="3681812"/>
                  <a:pt x="783784" y="3680460"/>
                  <a:pt x="795762" y="3682841"/>
                </a:cubicBezTo>
                <a:cubicBezTo>
                  <a:pt x="804197" y="3686762"/>
                  <a:pt x="807459" y="3690404"/>
                  <a:pt x="805172" y="3700672"/>
                </a:cubicBezTo>
                <a:cubicBezTo>
                  <a:pt x="804798" y="3707579"/>
                  <a:pt x="809784" y="3711314"/>
                  <a:pt x="814957" y="3711595"/>
                </a:cubicBezTo>
                <a:cubicBezTo>
                  <a:pt x="835744" y="3710990"/>
                  <a:pt x="847254" y="3722006"/>
                  <a:pt x="858669" y="3734750"/>
                </a:cubicBezTo>
                <a:cubicBezTo>
                  <a:pt x="870179" y="3745766"/>
                  <a:pt x="883788" y="3749968"/>
                  <a:pt x="896515" y="3738534"/>
                </a:cubicBezTo>
                <a:cubicBezTo>
                  <a:pt x="905606" y="3730367"/>
                  <a:pt x="908867" y="3734008"/>
                  <a:pt x="906581" y="3744276"/>
                </a:cubicBezTo>
                <a:cubicBezTo>
                  <a:pt x="906206" y="3751184"/>
                  <a:pt x="909562" y="3753098"/>
                  <a:pt x="916272" y="3756926"/>
                </a:cubicBezTo>
                <a:cubicBezTo>
                  <a:pt x="945026" y="3768878"/>
                  <a:pt x="976067" y="3770561"/>
                  <a:pt x="1005945" y="3761789"/>
                </a:cubicBezTo>
                <a:cubicBezTo>
                  <a:pt x="1021840" y="3755723"/>
                  <a:pt x="1037360" y="3756564"/>
                  <a:pt x="1052693" y="3760859"/>
                </a:cubicBezTo>
                <a:cubicBezTo>
                  <a:pt x="1066302" y="3765062"/>
                  <a:pt x="1077905" y="3774351"/>
                  <a:pt x="1087783" y="3783547"/>
                </a:cubicBezTo>
                <a:cubicBezTo>
                  <a:pt x="1092676" y="3789009"/>
                  <a:pt x="1095750" y="3796104"/>
                  <a:pt x="1104654" y="3791391"/>
                </a:cubicBezTo>
                <a:cubicBezTo>
                  <a:pt x="1113558" y="3786677"/>
                  <a:pt x="1113932" y="3779769"/>
                  <a:pt x="1112676" y="3771041"/>
                </a:cubicBezTo>
                <a:cubicBezTo>
                  <a:pt x="1111326" y="3764039"/>
                  <a:pt x="1108157" y="3758671"/>
                  <a:pt x="1110256" y="3751857"/>
                </a:cubicBezTo>
                <a:cubicBezTo>
                  <a:pt x="1111286" y="3732860"/>
                  <a:pt x="1103133" y="3723758"/>
                  <a:pt x="1086075" y="3719369"/>
                </a:cubicBezTo>
                <a:cubicBezTo>
                  <a:pt x="1055409" y="3710777"/>
                  <a:pt x="1028286" y="3700646"/>
                  <a:pt x="999531" y="3688695"/>
                </a:cubicBezTo>
                <a:cubicBezTo>
                  <a:pt x="982754" y="3679124"/>
                  <a:pt x="981498" y="3670396"/>
                  <a:pt x="994320" y="3657234"/>
                </a:cubicBezTo>
                <a:cubicBezTo>
                  <a:pt x="996043" y="3657329"/>
                  <a:pt x="996138" y="3655601"/>
                  <a:pt x="996230" y="3653874"/>
                </a:cubicBezTo>
                <a:cubicBezTo>
                  <a:pt x="1000617" y="3636791"/>
                  <a:pt x="1013250" y="3627084"/>
                  <a:pt x="1025790" y="3619104"/>
                </a:cubicBezTo>
                <a:cubicBezTo>
                  <a:pt x="1034786" y="3612663"/>
                  <a:pt x="1038048" y="3616304"/>
                  <a:pt x="1039398" y="3623306"/>
                </a:cubicBezTo>
                <a:cubicBezTo>
                  <a:pt x="1042004" y="3639036"/>
                  <a:pt x="1033007" y="3645476"/>
                  <a:pt x="1019118" y="3646455"/>
                </a:cubicBezTo>
                <a:cubicBezTo>
                  <a:pt x="1022099" y="3655277"/>
                  <a:pt x="1026897" y="3662466"/>
                  <a:pt x="1035520" y="3662933"/>
                </a:cubicBezTo>
                <a:cubicBezTo>
                  <a:pt x="1040693" y="3663213"/>
                  <a:pt x="1042792" y="3656399"/>
                  <a:pt x="1044798" y="3651312"/>
                </a:cubicBezTo>
                <a:cubicBezTo>
                  <a:pt x="1053100" y="3625781"/>
                  <a:pt x="1060279" y="3620974"/>
                  <a:pt x="1086052" y="3624104"/>
                </a:cubicBezTo>
                <a:cubicBezTo>
                  <a:pt x="1110008" y="3628867"/>
                  <a:pt x="1135875" y="3630270"/>
                  <a:pt x="1160205" y="3628125"/>
                </a:cubicBezTo>
                <a:cubicBezTo>
                  <a:pt x="1193251" y="3624720"/>
                  <a:pt x="1199774" y="3632002"/>
                  <a:pt x="1192822" y="3664534"/>
                </a:cubicBezTo>
                <a:cubicBezTo>
                  <a:pt x="1192728" y="3666262"/>
                  <a:pt x="1192634" y="3667989"/>
                  <a:pt x="1192541" y="3669716"/>
                </a:cubicBezTo>
                <a:cubicBezTo>
                  <a:pt x="1190535" y="3674803"/>
                  <a:pt x="1184987" y="3681431"/>
                  <a:pt x="1193422" y="3685352"/>
                </a:cubicBezTo>
                <a:cubicBezTo>
                  <a:pt x="1201951" y="3687547"/>
                  <a:pt x="1210386" y="3691468"/>
                  <a:pt x="1216122" y="3681387"/>
                </a:cubicBezTo>
                <a:cubicBezTo>
                  <a:pt x="1219945" y="3674666"/>
                  <a:pt x="1223676" y="3669672"/>
                  <a:pt x="1225774" y="3662857"/>
                </a:cubicBezTo>
                <a:cubicBezTo>
                  <a:pt x="1233235" y="3652870"/>
                  <a:pt x="1240226" y="3651517"/>
                  <a:pt x="1250198" y="3658985"/>
                </a:cubicBezTo>
                <a:cubicBezTo>
                  <a:pt x="1260264" y="3664728"/>
                  <a:pt x="1258071" y="3673269"/>
                  <a:pt x="1250799" y="3679803"/>
                </a:cubicBezTo>
                <a:cubicBezTo>
                  <a:pt x="1248887" y="3683164"/>
                  <a:pt x="1247069" y="3684798"/>
                  <a:pt x="1245157" y="3688158"/>
                </a:cubicBezTo>
                <a:cubicBezTo>
                  <a:pt x="1241521" y="3691425"/>
                  <a:pt x="1241240" y="3696605"/>
                  <a:pt x="1244502" y="3700246"/>
                </a:cubicBezTo>
                <a:cubicBezTo>
                  <a:pt x="1249488" y="3703981"/>
                  <a:pt x="1251493" y="3698894"/>
                  <a:pt x="1255036" y="3697353"/>
                </a:cubicBezTo>
                <a:cubicBezTo>
                  <a:pt x="1262215" y="3692547"/>
                  <a:pt x="1267763" y="3685919"/>
                  <a:pt x="1271680" y="3677471"/>
                </a:cubicBezTo>
                <a:cubicBezTo>
                  <a:pt x="1284969" y="3655675"/>
                  <a:pt x="1295503" y="3652782"/>
                  <a:pt x="1317265" y="3666087"/>
                </a:cubicBezTo>
                <a:cubicBezTo>
                  <a:pt x="1327331" y="3671829"/>
                  <a:pt x="1337304" y="3679298"/>
                  <a:pt x="1347370" y="3685040"/>
                </a:cubicBezTo>
                <a:cubicBezTo>
                  <a:pt x="1354081" y="3688868"/>
                  <a:pt x="1362609" y="3691063"/>
                  <a:pt x="1369975" y="3682802"/>
                </a:cubicBezTo>
                <a:cubicBezTo>
                  <a:pt x="1379160" y="3672907"/>
                  <a:pt x="1384989" y="3661099"/>
                  <a:pt x="1402140" y="3663761"/>
                </a:cubicBezTo>
                <a:cubicBezTo>
                  <a:pt x="1412393" y="3666049"/>
                  <a:pt x="1419478" y="3662969"/>
                  <a:pt x="1427726" y="3670344"/>
                </a:cubicBezTo>
                <a:cubicBezTo>
                  <a:pt x="1468872" y="3708949"/>
                  <a:pt x="1516688" y="3720203"/>
                  <a:pt x="1570710" y="3712740"/>
                </a:cubicBezTo>
                <a:cubicBezTo>
                  <a:pt x="1579426" y="3711480"/>
                  <a:pt x="1586230" y="3713581"/>
                  <a:pt x="1592847" y="3719136"/>
                </a:cubicBezTo>
                <a:cubicBezTo>
                  <a:pt x="1607524" y="3735521"/>
                  <a:pt x="1626400" y="3738276"/>
                  <a:pt x="1647281" y="3735945"/>
                </a:cubicBezTo>
                <a:cubicBezTo>
                  <a:pt x="1676972" y="3730626"/>
                  <a:pt x="1703307" y="3723394"/>
                  <a:pt x="1729924" y="3710981"/>
                </a:cubicBezTo>
                <a:cubicBezTo>
                  <a:pt x="1742370" y="3704728"/>
                  <a:pt x="1754815" y="3698474"/>
                  <a:pt x="1768517" y="3700949"/>
                </a:cubicBezTo>
                <a:cubicBezTo>
                  <a:pt x="1812793" y="3713742"/>
                  <a:pt x="1861078" y="3716361"/>
                  <a:pt x="1901248" y="3741056"/>
                </a:cubicBezTo>
                <a:cubicBezTo>
                  <a:pt x="1909590" y="3746704"/>
                  <a:pt x="1916582" y="3745352"/>
                  <a:pt x="1925578" y="3738911"/>
                </a:cubicBezTo>
                <a:cubicBezTo>
                  <a:pt x="1929215" y="3735644"/>
                  <a:pt x="1932851" y="3732377"/>
                  <a:pt x="1936394" y="3730837"/>
                </a:cubicBezTo>
                <a:cubicBezTo>
                  <a:pt x="1945109" y="3729578"/>
                  <a:pt x="1943572" y="3726031"/>
                  <a:pt x="1942129" y="3720756"/>
                </a:cubicBezTo>
                <a:cubicBezTo>
                  <a:pt x="1939242" y="3710207"/>
                  <a:pt x="1932625" y="3704652"/>
                  <a:pt x="1922278" y="3704091"/>
                </a:cubicBezTo>
                <a:cubicBezTo>
                  <a:pt x="1910207" y="3703437"/>
                  <a:pt x="1905595" y="3692794"/>
                  <a:pt x="1907881" y="3682525"/>
                </a:cubicBezTo>
                <a:cubicBezTo>
                  <a:pt x="1910074" y="3673984"/>
                  <a:pt x="1920234" y="3677999"/>
                  <a:pt x="1927038" y="3680100"/>
                </a:cubicBezTo>
                <a:cubicBezTo>
                  <a:pt x="1945820" y="3684583"/>
                  <a:pt x="1950150" y="3700406"/>
                  <a:pt x="1954575" y="3714503"/>
                </a:cubicBezTo>
                <a:cubicBezTo>
                  <a:pt x="1976095" y="3764168"/>
                  <a:pt x="2016640" y="3781954"/>
                  <a:pt x="2066237" y="3760395"/>
                </a:cubicBezTo>
                <a:cubicBezTo>
                  <a:pt x="2078589" y="3755868"/>
                  <a:pt x="2090847" y="3753069"/>
                  <a:pt x="2102825" y="3755451"/>
                </a:cubicBezTo>
                <a:cubicBezTo>
                  <a:pt x="2111448" y="3755919"/>
                  <a:pt x="2114803" y="3757832"/>
                  <a:pt x="2114334" y="3766467"/>
                </a:cubicBezTo>
                <a:cubicBezTo>
                  <a:pt x="2115217" y="3782104"/>
                  <a:pt x="2120109" y="3787565"/>
                  <a:pt x="2135910" y="3783226"/>
                </a:cubicBezTo>
                <a:cubicBezTo>
                  <a:pt x="2165695" y="3776181"/>
                  <a:pt x="2193286" y="3777677"/>
                  <a:pt x="2222602" y="3779267"/>
                </a:cubicBezTo>
                <a:lnTo>
                  <a:pt x="2264074" y="3776576"/>
                </a:lnTo>
                <a:lnTo>
                  <a:pt x="2200987" y="3751532"/>
                </a:lnTo>
                <a:cubicBezTo>
                  <a:pt x="2192867" y="3748656"/>
                  <a:pt x="2186777" y="3746499"/>
                  <a:pt x="2182847" y="3738244"/>
                </a:cubicBezTo>
                <a:cubicBezTo>
                  <a:pt x="2157825" y="3692774"/>
                  <a:pt x="2116634" y="3673611"/>
                  <a:pt x="2069222" y="3659108"/>
                </a:cubicBezTo>
                <a:cubicBezTo>
                  <a:pt x="2046532" y="3652217"/>
                  <a:pt x="2024022" y="3644817"/>
                  <a:pt x="2001961" y="3636146"/>
                </a:cubicBezTo>
                <a:lnTo>
                  <a:pt x="1995895" y="3633272"/>
                </a:lnTo>
                <a:lnTo>
                  <a:pt x="1992761" y="3636250"/>
                </a:lnTo>
                <a:cubicBezTo>
                  <a:pt x="1989469" y="3637153"/>
                  <a:pt x="1985612" y="3636511"/>
                  <a:pt x="1981394" y="3634550"/>
                </a:cubicBezTo>
                <a:cubicBezTo>
                  <a:pt x="1978902" y="3632683"/>
                  <a:pt x="1976000" y="3630360"/>
                  <a:pt x="1974202" y="3627665"/>
                </a:cubicBezTo>
                <a:lnTo>
                  <a:pt x="1973892" y="3622848"/>
                </a:lnTo>
                <a:lnTo>
                  <a:pt x="1937399" y="3605560"/>
                </a:lnTo>
                <a:cubicBezTo>
                  <a:pt x="1867326" y="3564729"/>
                  <a:pt x="1800725" y="3520550"/>
                  <a:pt x="1724302" y="3491197"/>
                </a:cubicBezTo>
                <a:lnTo>
                  <a:pt x="1715730" y="3486211"/>
                </a:lnTo>
                <a:lnTo>
                  <a:pt x="1699267" y="3478954"/>
                </a:lnTo>
                <a:cubicBezTo>
                  <a:pt x="1689295" y="3471485"/>
                  <a:pt x="1682397" y="3471111"/>
                  <a:pt x="1671768" y="3475731"/>
                </a:cubicBezTo>
                <a:cubicBezTo>
                  <a:pt x="1648789" y="3484877"/>
                  <a:pt x="1626371" y="3483662"/>
                  <a:pt x="1604795" y="3466903"/>
                </a:cubicBezTo>
                <a:cubicBezTo>
                  <a:pt x="1599903" y="3461442"/>
                  <a:pt x="1594823" y="3459434"/>
                  <a:pt x="1587738" y="3462514"/>
                </a:cubicBezTo>
                <a:cubicBezTo>
                  <a:pt x="1557859" y="3471286"/>
                  <a:pt x="1508786" y="3451304"/>
                  <a:pt x="1494671" y="3424558"/>
                </a:cubicBezTo>
                <a:cubicBezTo>
                  <a:pt x="1480126" y="3437625"/>
                  <a:pt x="1462787" y="3438418"/>
                  <a:pt x="1447547" y="3432395"/>
                </a:cubicBezTo>
                <a:cubicBezTo>
                  <a:pt x="1425597" y="3422545"/>
                  <a:pt x="1401548" y="3419508"/>
                  <a:pt x="1377499" y="3416472"/>
                </a:cubicBezTo>
                <a:cubicBezTo>
                  <a:pt x="1344921" y="3411241"/>
                  <a:pt x="1326514" y="3399850"/>
                  <a:pt x="1319858" y="3363117"/>
                </a:cubicBezTo>
                <a:cubicBezTo>
                  <a:pt x="1320045" y="3359662"/>
                  <a:pt x="1318414" y="3357842"/>
                  <a:pt x="1318602" y="3354388"/>
                </a:cubicBezTo>
                <a:cubicBezTo>
                  <a:pt x="1315809" y="3342112"/>
                  <a:pt x="1309004" y="3340011"/>
                  <a:pt x="1299914" y="3348178"/>
                </a:cubicBezTo>
                <a:cubicBezTo>
                  <a:pt x="1292641" y="3354713"/>
                  <a:pt x="1285369" y="3361246"/>
                  <a:pt x="1276372" y="3367687"/>
                </a:cubicBezTo>
                <a:cubicBezTo>
                  <a:pt x="1243927" y="3391908"/>
                  <a:pt x="1209905" y="3381403"/>
                  <a:pt x="1192902" y="3344108"/>
                </a:cubicBezTo>
                <a:cubicBezTo>
                  <a:pt x="1186847" y="3328190"/>
                  <a:pt x="1177249" y="3313814"/>
                  <a:pt x="1162291" y="3302610"/>
                </a:cubicBezTo>
                <a:cubicBezTo>
                  <a:pt x="1149057" y="3291500"/>
                  <a:pt x="1135823" y="3280390"/>
                  <a:pt x="1128044" y="3264380"/>
                </a:cubicBezTo>
                <a:cubicBezTo>
                  <a:pt x="1116760" y="3281088"/>
                  <a:pt x="1125984" y="3302373"/>
                  <a:pt x="1114700" y="3319082"/>
                </a:cubicBezTo>
                <a:cubicBezTo>
                  <a:pt x="1100397" y="3295790"/>
                  <a:pt x="1100397" y="3295790"/>
                  <a:pt x="1075598" y="3306570"/>
                </a:cubicBezTo>
                <a:cubicBezTo>
                  <a:pt x="1065064" y="3309463"/>
                  <a:pt x="1058073" y="3310815"/>
                  <a:pt x="1048007" y="3305073"/>
                </a:cubicBezTo>
                <a:cubicBezTo>
                  <a:pt x="1021070" y="3291488"/>
                  <a:pt x="993947" y="3281357"/>
                  <a:pt x="966824" y="3271226"/>
                </a:cubicBezTo>
                <a:cubicBezTo>
                  <a:pt x="883822" y="3239012"/>
                  <a:pt x="798535" y="3217066"/>
                  <a:pt x="717539" y="3179765"/>
                </a:cubicBezTo>
                <a:cubicBezTo>
                  <a:pt x="710735" y="3177664"/>
                  <a:pt x="700388" y="3177103"/>
                  <a:pt x="700857" y="3168468"/>
                </a:cubicBezTo>
                <a:cubicBezTo>
                  <a:pt x="699600" y="3159739"/>
                  <a:pt x="708410" y="3156754"/>
                  <a:pt x="713864" y="3151853"/>
                </a:cubicBezTo>
                <a:cubicBezTo>
                  <a:pt x="719225" y="3148680"/>
                  <a:pt x="726310" y="3145600"/>
                  <a:pt x="723236" y="3138505"/>
                </a:cubicBezTo>
                <a:cubicBezTo>
                  <a:pt x="721980" y="3129776"/>
                  <a:pt x="715269" y="3125948"/>
                  <a:pt x="708465" y="3123846"/>
                </a:cubicBezTo>
                <a:cubicBezTo>
                  <a:pt x="703292" y="3123566"/>
                  <a:pt x="698118" y="3123286"/>
                  <a:pt x="692945" y="3123006"/>
                </a:cubicBezTo>
                <a:cubicBezTo>
                  <a:pt x="668895" y="3119969"/>
                  <a:pt x="655848" y="3105405"/>
                  <a:pt x="657159" y="3081227"/>
                </a:cubicBezTo>
                <a:cubicBezTo>
                  <a:pt x="657628" y="3072593"/>
                  <a:pt x="658096" y="3063957"/>
                  <a:pt x="662013" y="3055510"/>
                </a:cubicBezTo>
                <a:cubicBezTo>
                  <a:pt x="664299" y="3045241"/>
                  <a:pt x="657682" y="3039686"/>
                  <a:pt x="647148" y="3042579"/>
                </a:cubicBezTo>
                <a:cubicBezTo>
                  <a:pt x="627898" y="3046732"/>
                  <a:pt x="618527" y="3060080"/>
                  <a:pt x="618940" y="3084351"/>
                </a:cubicBezTo>
                <a:cubicBezTo>
                  <a:pt x="607618" y="3069881"/>
                  <a:pt x="599651" y="3057324"/>
                  <a:pt x="595227" y="3043228"/>
                </a:cubicBezTo>
                <a:cubicBezTo>
                  <a:pt x="590803" y="3029131"/>
                  <a:pt x="597662" y="2998327"/>
                  <a:pt x="610295" y="2988618"/>
                </a:cubicBezTo>
                <a:cubicBezTo>
                  <a:pt x="626471" y="2977372"/>
                  <a:pt x="641523" y="2986848"/>
                  <a:pt x="653220" y="2994410"/>
                </a:cubicBezTo>
                <a:cubicBezTo>
                  <a:pt x="669902" y="3005708"/>
                  <a:pt x="688497" y="3013645"/>
                  <a:pt x="709191" y="3014767"/>
                </a:cubicBezTo>
                <a:cubicBezTo>
                  <a:pt x="721263" y="3015421"/>
                  <a:pt x="735058" y="3016169"/>
                  <a:pt x="748854" y="3016918"/>
                </a:cubicBezTo>
                <a:cubicBezTo>
                  <a:pt x="805762" y="3020004"/>
                  <a:pt x="860477" y="3031630"/>
                  <a:pt x="903066" y="3075510"/>
                </a:cubicBezTo>
                <a:cubicBezTo>
                  <a:pt x="919468" y="3091987"/>
                  <a:pt x="930096" y="3087368"/>
                  <a:pt x="939842" y="3067112"/>
                </a:cubicBezTo>
                <a:cubicBezTo>
                  <a:pt x="941754" y="3063751"/>
                  <a:pt x="938586" y="3058383"/>
                  <a:pt x="943853" y="3056936"/>
                </a:cubicBezTo>
                <a:cubicBezTo>
                  <a:pt x="949027" y="3057217"/>
                  <a:pt x="952288" y="3060857"/>
                  <a:pt x="953825" y="3064405"/>
                </a:cubicBezTo>
                <a:cubicBezTo>
                  <a:pt x="955363" y="3067953"/>
                  <a:pt x="956900" y="3071501"/>
                  <a:pt x="958531" y="3073321"/>
                </a:cubicBezTo>
                <a:cubicBezTo>
                  <a:pt x="963236" y="3082237"/>
                  <a:pt x="969759" y="3089518"/>
                  <a:pt x="978850" y="3081351"/>
                </a:cubicBezTo>
                <a:cubicBezTo>
                  <a:pt x="989665" y="3073277"/>
                  <a:pt x="975963" y="3070802"/>
                  <a:pt x="972795" y="3065435"/>
                </a:cubicBezTo>
                <a:cubicBezTo>
                  <a:pt x="972888" y="3063707"/>
                  <a:pt x="971164" y="3063614"/>
                  <a:pt x="971257" y="3061887"/>
                </a:cubicBezTo>
                <a:cubicBezTo>
                  <a:pt x="967996" y="3058245"/>
                  <a:pt x="966552" y="3052971"/>
                  <a:pt x="970188" y="3049704"/>
                </a:cubicBezTo>
                <a:cubicBezTo>
                  <a:pt x="973918" y="3044710"/>
                  <a:pt x="977367" y="3044897"/>
                  <a:pt x="982353" y="3048631"/>
                </a:cubicBezTo>
                <a:cubicBezTo>
                  <a:pt x="1002485" y="3060115"/>
                  <a:pt x="1021829" y="3054236"/>
                  <a:pt x="1036655" y="3035988"/>
                </a:cubicBezTo>
                <a:cubicBezTo>
                  <a:pt x="1040292" y="3032721"/>
                  <a:pt x="1047377" y="3029641"/>
                  <a:pt x="1047658" y="3024460"/>
                </a:cubicBezTo>
                <a:lnTo>
                  <a:pt x="1038180" y="3000117"/>
                </a:lnTo>
                <a:lnTo>
                  <a:pt x="1030205" y="2998857"/>
                </a:lnTo>
                <a:lnTo>
                  <a:pt x="1010771" y="2987895"/>
                </a:lnTo>
                <a:lnTo>
                  <a:pt x="962578" y="2986721"/>
                </a:lnTo>
                <a:cubicBezTo>
                  <a:pt x="946109" y="2983446"/>
                  <a:pt x="930007" y="2977376"/>
                  <a:pt x="914045" y="2968718"/>
                </a:cubicBezTo>
                <a:cubicBezTo>
                  <a:pt x="902161" y="2964608"/>
                  <a:pt x="890277" y="2960499"/>
                  <a:pt x="879462" y="2968574"/>
                </a:cubicBezTo>
                <a:cubicBezTo>
                  <a:pt x="870559" y="2973288"/>
                  <a:pt x="867204" y="2971373"/>
                  <a:pt x="866041" y="2960918"/>
                </a:cubicBezTo>
                <a:lnTo>
                  <a:pt x="861965" y="2956039"/>
                </a:lnTo>
                <a:lnTo>
                  <a:pt x="846103" y="2958255"/>
                </a:lnTo>
                <a:cubicBezTo>
                  <a:pt x="836544" y="2959445"/>
                  <a:pt x="828883" y="2968172"/>
                  <a:pt x="818014" y="2966611"/>
                </a:cubicBezTo>
                <a:cubicBezTo>
                  <a:pt x="823643" y="2957165"/>
                  <a:pt x="828553" y="2949751"/>
                  <a:pt x="834183" y="2940305"/>
                </a:cubicBezTo>
                <a:lnTo>
                  <a:pt x="836358" y="2930865"/>
                </a:lnTo>
                <a:lnTo>
                  <a:pt x="799309" y="2915729"/>
                </a:lnTo>
                <a:cubicBezTo>
                  <a:pt x="785701" y="2911527"/>
                  <a:pt x="781089" y="2900885"/>
                  <a:pt x="783563" y="2887163"/>
                </a:cubicBezTo>
                <a:cubicBezTo>
                  <a:pt x="783656" y="2885435"/>
                  <a:pt x="783844" y="2881981"/>
                  <a:pt x="785756" y="2878621"/>
                </a:cubicBezTo>
                <a:lnTo>
                  <a:pt x="783152" y="2869106"/>
                </a:lnTo>
                <a:lnTo>
                  <a:pt x="772681" y="2862395"/>
                </a:lnTo>
                <a:lnTo>
                  <a:pt x="766568" y="2865673"/>
                </a:lnTo>
                <a:cubicBezTo>
                  <a:pt x="765554" y="2868432"/>
                  <a:pt x="765343" y="2872318"/>
                  <a:pt x="765156" y="2875772"/>
                </a:cubicBezTo>
                <a:cubicBezTo>
                  <a:pt x="763057" y="2882587"/>
                  <a:pt x="762682" y="2889494"/>
                  <a:pt x="752241" y="2890661"/>
                </a:cubicBezTo>
                <a:cubicBezTo>
                  <a:pt x="736721" y="2889818"/>
                  <a:pt x="723862" y="2871800"/>
                  <a:pt x="728154" y="2856445"/>
                </a:cubicBezTo>
                <a:cubicBezTo>
                  <a:pt x="728435" y="2851264"/>
                  <a:pt x="732071" y="2847997"/>
                  <a:pt x="728903" y="2842630"/>
                </a:cubicBezTo>
                <a:cubicBezTo>
                  <a:pt x="723730" y="2842349"/>
                  <a:pt x="723449" y="2847529"/>
                  <a:pt x="719906" y="2849070"/>
                </a:cubicBezTo>
                <a:cubicBezTo>
                  <a:pt x="710722" y="2858964"/>
                  <a:pt x="703823" y="2858590"/>
                  <a:pt x="697581" y="2846127"/>
                </a:cubicBezTo>
                <a:cubicBezTo>
                  <a:pt x="689988" y="2826662"/>
                  <a:pt x="676942" y="2812098"/>
                  <a:pt x="663802" y="2799261"/>
                </a:cubicBezTo>
                <a:lnTo>
                  <a:pt x="655108" y="2787393"/>
                </a:lnTo>
                <a:lnTo>
                  <a:pt x="624991" y="2772987"/>
                </a:lnTo>
                <a:cubicBezTo>
                  <a:pt x="614185" y="2768015"/>
                  <a:pt x="603560" y="2762537"/>
                  <a:pt x="593834" y="2754517"/>
                </a:cubicBezTo>
                <a:cubicBezTo>
                  <a:pt x="581784" y="2743385"/>
                  <a:pt x="575823" y="2734410"/>
                  <a:pt x="586364" y="2717551"/>
                </a:cubicBezTo>
                <a:cubicBezTo>
                  <a:pt x="596313" y="2695907"/>
                  <a:pt x="584393" y="2677957"/>
                  <a:pt x="560492" y="2680933"/>
                </a:cubicBezTo>
                <a:cubicBezTo>
                  <a:pt x="541371" y="2683314"/>
                  <a:pt x="529911" y="2676967"/>
                  <a:pt x="518580" y="2663803"/>
                </a:cubicBezTo>
                <a:cubicBezTo>
                  <a:pt x="513341" y="2652795"/>
                  <a:pt x="505221" y="2649919"/>
                  <a:pt x="492190" y="2654456"/>
                </a:cubicBezTo>
                <a:cubicBezTo>
                  <a:pt x="478440" y="2661027"/>
                  <a:pt x="465540" y="2658746"/>
                  <a:pt x="455520" y="2648334"/>
                </a:cubicBezTo>
                <a:cubicBezTo>
                  <a:pt x="448118" y="2643425"/>
                  <a:pt x="440129" y="2633732"/>
                  <a:pt x="432008" y="2630856"/>
                </a:cubicBezTo>
                <a:cubicBezTo>
                  <a:pt x="419828" y="2626542"/>
                  <a:pt x="417927" y="2619005"/>
                  <a:pt x="419498" y="2608121"/>
                </a:cubicBezTo>
                <a:cubicBezTo>
                  <a:pt x="420607" y="2585634"/>
                  <a:pt x="417267" y="2582163"/>
                  <a:pt x="392647" y="2587172"/>
                </a:cubicBezTo>
                <a:cubicBezTo>
                  <a:pt x="377586" y="2590991"/>
                  <a:pt x="361806" y="2596842"/>
                  <a:pt x="346156" y="2595876"/>
                </a:cubicBezTo>
                <a:cubicBezTo>
                  <a:pt x="346876" y="2593843"/>
                  <a:pt x="344846" y="2593124"/>
                  <a:pt x="345566" y="2591091"/>
                </a:cubicBezTo>
                <a:cubicBezTo>
                  <a:pt x="373196" y="2571132"/>
                  <a:pt x="373196" y="2571132"/>
                  <a:pt x="367036" y="2536919"/>
                </a:cubicBezTo>
                <a:cubicBezTo>
                  <a:pt x="366445" y="2532134"/>
                  <a:pt x="365855" y="2527349"/>
                  <a:pt x="364545" y="2524597"/>
                </a:cubicBezTo>
                <a:cubicBezTo>
                  <a:pt x="360544" y="2484284"/>
                  <a:pt x="338343" y="2469557"/>
                  <a:pt x="298072" y="2473601"/>
                </a:cubicBezTo>
                <a:cubicBezTo>
                  <a:pt x="276202" y="2477295"/>
                  <a:pt x="266182" y="2466882"/>
                  <a:pt x="271351" y="2445833"/>
                </a:cubicBezTo>
                <a:cubicBezTo>
                  <a:pt x="272921" y="2434949"/>
                  <a:pt x="276521" y="2424784"/>
                  <a:pt x="282151" y="2415338"/>
                </a:cubicBezTo>
                <a:cubicBezTo>
                  <a:pt x="298321" y="2389033"/>
                  <a:pt x="327592" y="2390247"/>
                  <a:pt x="341412" y="2415734"/>
                </a:cubicBezTo>
                <a:cubicBezTo>
                  <a:pt x="352613" y="2435716"/>
                  <a:pt x="366693" y="2447566"/>
                  <a:pt x="383523" y="2458103"/>
                </a:cubicBezTo>
                <a:cubicBezTo>
                  <a:pt x="401075" y="2466606"/>
                  <a:pt x="415155" y="2478457"/>
                  <a:pt x="422295" y="2497002"/>
                </a:cubicBezTo>
                <a:cubicBezTo>
                  <a:pt x="431927" y="2527867"/>
                  <a:pt x="441357" y="2533495"/>
                  <a:pt x="470887" y="2521074"/>
                </a:cubicBezTo>
                <a:cubicBezTo>
                  <a:pt x="491447" y="2514627"/>
                  <a:pt x="507098" y="2515594"/>
                  <a:pt x="525958" y="2526848"/>
                </a:cubicBezTo>
                <a:cubicBezTo>
                  <a:pt x="560339" y="2545889"/>
                  <a:pt x="589090" y="2574375"/>
                  <a:pt x="620722" y="2594728"/>
                </a:cubicBezTo>
                <a:cubicBezTo>
                  <a:pt x="648293" y="2613645"/>
                  <a:pt x="678743" y="2624428"/>
                  <a:pt x="711613" y="2615477"/>
                </a:cubicBezTo>
                <a:cubicBezTo>
                  <a:pt x="730144" y="2608312"/>
                  <a:pt x="736824" y="2615254"/>
                  <a:pt x="744685" y="2631766"/>
                </a:cubicBezTo>
                <a:lnTo>
                  <a:pt x="747907" y="2637185"/>
                </a:lnTo>
                <a:lnTo>
                  <a:pt x="752242" y="2631501"/>
                </a:lnTo>
                <a:cubicBezTo>
                  <a:pt x="757329" y="2629395"/>
                  <a:pt x="763795" y="2629746"/>
                  <a:pt x="771462" y="2631893"/>
                </a:cubicBezTo>
                <a:cubicBezTo>
                  <a:pt x="783440" y="2634275"/>
                  <a:pt x="789963" y="2641557"/>
                  <a:pt x="796206" y="2654020"/>
                </a:cubicBezTo>
                <a:cubicBezTo>
                  <a:pt x="813302" y="2689588"/>
                  <a:pt x="841401" y="2713629"/>
                  <a:pt x="880596" y="2724414"/>
                </a:cubicBezTo>
                <a:cubicBezTo>
                  <a:pt x="912799" y="2736553"/>
                  <a:pt x="912799" y="2736553"/>
                  <a:pt x="907774" y="2701639"/>
                </a:cubicBezTo>
                <a:cubicBezTo>
                  <a:pt x="905355" y="2682455"/>
                  <a:pt x="909272" y="2674008"/>
                  <a:pt x="925167" y="2667941"/>
                </a:cubicBezTo>
                <a:cubicBezTo>
                  <a:pt x="928936" y="2694127"/>
                  <a:pt x="933828" y="2699588"/>
                  <a:pt x="959602" y="2702718"/>
                </a:cubicBezTo>
                <a:cubicBezTo>
                  <a:pt x="976847" y="2703653"/>
                  <a:pt x="996097" y="2699500"/>
                  <a:pt x="1007232" y="2717425"/>
                </a:cubicBezTo>
                <a:cubicBezTo>
                  <a:pt x="1007138" y="2719152"/>
                  <a:pt x="1008863" y="2719246"/>
                  <a:pt x="1010587" y="2719339"/>
                </a:cubicBezTo>
                <a:cubicBezTo>
                  <a:pt x="1031655" y="2713553"/>
                  <a:pt x="1042845" y="2698571"/>
                  <a:pt x="1045787" y="2676214"/>
                </a:cubicBezTo>
                <a:cubicBezTo>
                  <a:pt x="1046443" y="2664125"/>
                  <a:pt x="1047098" y="2652036"/>
                  <a:pt x="1061176" y="2647603"/>
                </a:cubicBezTo>
                <a:cubicBezTo>
                  <a:pt x="1062994" y="2645970"/>
                  <a:pt x="1068354" y="2642797"/>
                  <a:pt x="1068073" y="2647977"/>
                </a:cubicBezTo>
                <a:cubicBezTo>
                  <a:pt x="1069049" y="2661886"/>
                  <a:pt x="1081026" y="2664268"/>
                  <a:pt x="1091092" y="2670011"/>
                </a:cubicBezTo>
                <a:cubicBezTo>
                  <a:pt x="1102883" y="2675846"/>
                  <a:pt x="1109312" y="2684855"/>
                  <a:pt x="1106839" y="2698577"/>
                </a:cubicBezTo>
                <a:cubicBezTo>
                  <a:pt x="1104271" y="2714027"/>
                  <a:pt x="1110514" y="2726489"/>
                  <a:pt x="1123935" y="2734145"/>
                </a:cubicBezTo>
                <a:cubicBezTo>
                  <a:pt x="1135538" y="2743435"/>
                  <a:pt x="1147890" y="2738908"/>
                  <a:pt x="1160429" y="2730929"/>
                </a:cubicBezTo>
                <a:cubicBezTo>
                  <a:pt x="1171339" y="2721128"/>
                  <a:pt x="1174413" y="2728223"/>
                  <a:pt x="1173852" y="2738585"/>
                </a:cubicBezTo>
                <a:cubicBezTo>
                  <a:pt x="1173009" y="2754127"/>
                  <a:pt x="1181350" y="2759776"/>
                  <a:pt x="1195333" y="2757070"/>
                </a:cubicBezTo>
                <a:cubicBezTo>
                  <a:pt x="1198782" y="2757257"/>
                  <a:pt x="1202231" y="2757444"/>
                  <a:pt x="1205774" y="2755904"/>
                </a:cubicBezTo>
                <a:cubicBezTo>
                  <a:pt x="1221481" y="2753292"/>
                  <a:pt x="1233459" y="2755673"/>
                  <a:pt x="1239420" y="2773317"/>
                </a:cubicBezTo>
                <a:cubicBezTo>
                  <a:pt x="1247200" y="2789328"/>
                  <a:pt x="1262252" y="2798805"/>
                  <a:pt x="1277679" y="2801373"/>
                </a:cubicBezTo>
                <a:cubicBezTo>
                  <a:pt x="1289563" y="2805481"/>
                  <a:pt x="1303359" y="2806229"/>
                  <a:pt x="1300940" y="2787045"/>
                </a:cubicBezTo>
                <a:cubicBezTo>
                  <a:pt x="1301221" y="2781865"/>
                  <a:pt x="1303320" y="2775051"/>
                  <a:pt x="1305325" y="2769963"/>
                </a:cubicBezTo>
                <a:cubicBezTo>
                  <a:pt x="1305981" y="2757874"/>
                  <a:pt x="1311810" y="2746066"/>
                  <a:pt x="1305474" y="2735330"/>
                </a:cubicBezTo>
                <a:cubicBezTo>
                  <a:pt x="1296551" y="2724454"/>
                  <a:pt x="1292849" y="2712995"/>
                  <a:pt x="1291553" y="2701016"/>
                </a:cubicBezTo>
                <a:lnTo>
                  <a:pt x="1291712" y="2689492"/>
                </a:lnTo>
                <a:lnTo>
                  <a:pt x="1284690" y="2679435"/>
                </a:lnTo>
                <a:cubicBezTo>
                  <a:pt x="1280989" y="2676980"/>
                  <a:pt x="1276242" y="2675870"/>
                  <a:pt x="1270446" y="2676106"/>
                </a:cubicBezTo>
                <a:cubicBezTo>
                  <a:pt x="1254077" y="2677173"/>
                  <a:pt x="1237116" y="2673454"/>
                  <a:pt x="1223036" y="2661604"/>
                </a:cubicBezTo>
                <a:cubicBezTo>
                  <a:pt x="1180074" y="2628086"/>
                  <a:pt x="1126703" y="2604608"/>
                  <a:pt x="1085181" y="2567024"/>
                </a:cubicBezTo>
                <a:cubicBezTo>
                  <a:pt x="1071820" y="2553140"/>
                  <a:pt x="1056300" y="2545355"/>
                  <a:pt x="1037180" y="2547736"/>
                </a:cubicBezTo>
                <a:cubicBezTo>
                  <a:pt x="997628" y="2549746"/>
                  <a:pt x="988198" y="2544118"/>
                  <a:pt x="976668" y="2505715"/>
                </a:cubicBezTo>
                <a:cubicBezTo>
                  <a:pt x="972867" y="2490640"/>
                  <a:pt x="965596" y="2478914"/>
                  <a:pt x="953416" y="2474600"/>
                </a:cubicBezTo>
                <a:cubicBezTo>
                  <a:pt x="911505" y="2457470"/>
                  <a:pt x="878693" y="2427546"/>
                  <a:pt x="844442" y="2401688"/>
                </a:cubicBezTo>
                <a:cubicBezTo>
                  <a:pt x="814251" y="2377268"/>
                  <a:pt x="783340" y="2354882"/>
                  <a:pt x="744639" y="2348040"/>
                </a:cubicBezTo>
                <a:cubicBezTo>
                  <a:pt x="729709" y="2345040"/>
                  <a:pt x="723029" y="2338098"/>
                  <a:pt x="720538" y="2325777"/>
                </a:cubicBezTo>
                <a:cubicBezTo>
                  <a:pt x="716738" y="2310703"/>
                  <a:pt x="711627" y="2292878"/>
                  <a:pt x="693947" y="2291192"/>
                </a:cubicBezTo>
                <a:cubicBezTo>
                  <a:pt x="656556" y="2287102"/>
                  <a:pt x="633175" y="2262807"/>
                  <a:pt x="617455" y="2229783"/>
                </a:cubicBezTo>
                <a:cubicBezTo>
                  <a:pt x="593153" y="2182281"/>
                  <a:pt x="552812" y="2154267"/>
                  <a:pt x="499051" y="2151243"/>
                </a:cubicBezTo>
                <a:cubicBezTo>
                  <a:pt x="479340" y="2148839"/>
                  <a:pt x="474690" y="2142616"/>
                  <a:pt x="481169" y="2124319"/>
                </a:cubicBezTo>
                <a:cubicBezTo>
                  <a:pt x="483330" y="2118220"/>
                  <a:pt x="485489" y="2112121"/>
                  <a:pt x="484899" y="2107336"/>
                </a:cubicBezTo>
                <a:cubicBezTo>
                  <a:pt x="473628" y="2055297"/>
                  <a:pt x="461637" y="2005290"/>
                  <a:pt x="410425" y="1975715"/>
                </a:cubicBezTo>
                <a:cubicBezTo>
                  <a:pt x="398965" y="1969368"/>
                  <a:pt x="403154" y="1963988"/>
                  <a:pt x="410095" y="1957294"/>
                </a:cubicBezTo>
                <a:cubicBezTo>
                  <a:pt x="413565" y="1953946"/>
                  <a:pt x="419065" y="1951319"/>
                  <a:pt x="424565" y="1948691"/>
                </a:cubicBezTo>
                <a:cubicBezTo>
                  <a:pt x="435565" y="1943434"/>
                  <a:pt x="445845" y="1940211"/>
                  <a:pt x="442045" y="1925137"/>
                </a:cubicBezTo>
                <a:cubicBezTo>
                  <a:pt x="440275" y="1910782"/>
                  <a:pt x="427244" y="1915319"/>
                  <a:pt x="416374" y="1913758"/>
                </a:cubicBezTo>
                <a:cubicBezTo>
                  <a:pt x="393913" y="1912667"/>
                  <a:pt x="369423" y="1910859"/>
                  <a:pt x="357502" y="1892909"/>
                </a:cubicBezTo>
                <a:cubicBezTo>
                  <a:pt x="342241" y="1871489"/>
                  <a:pt x="329931" y="1873993"/>
                  <a:pt x="309961" y="1885224"/>
                </a:cubicBezTo>
                <a:cubicBezTo>
                  <a:pt x="304461" y="1887853"/>
                  <a:pt x="298962" y="1890481"/>
                  <a:pt x="292151" y="1890358"/>
                </a:cubicBezTo>
                <a:cubicBezTo>
                  <a:pt x="283901" y="1894300"/>
                  <a:pt x="277090" y="1894176"/>
                  <a:pt x="271850" y="1883168"/>
                </a:cubicBezTo>
                <a:cubicBezTo>
                  <a:pt x="267920" y="1874912"/>
                  <a:pt x="270800" y="1866780"/>
                  <a:pt x="279050" y="1862838"/>
                </a:cubicBezTo>
                <a:cubicBezTo>
                  <a:pt x="288020" y="1856863"/>
                  <a:pt x="292930" y="1849450"/>
                  <a:pt x="303210" y="1846226"/>
                </a:cubicBezTo>
                <a:cubicBezTo>
                  <a:pt x="307990" y="1845631"/>
                  <a:pt x="312771" y="1845036"/>
                  <a:pt x="312900" y="1838218"/>
                </a:cubicBezTo>
                <a:cubicBezTo>
                  <a:pt x="312310" y="1833433"/>
                  <a:pt x="305500" y="1833309"/>
                  <a:pt x="301440" y="1831872"/>
                </a:cubicBezTo>
                <a:cubicBezTo>
                  <a:pt x="295350" y="1829715"/>
                  <a:pt x="291290" y="1828277"/>
                  <a:pt x="285789" y="1830905"/>
                </a:cubicBezTo>
                <a:cubicBezTo>
                  <a:pt x="280290" y="1833533"/>
                  <a:pt x="276230" y="1832095"/>
                  <a:pt x="273609" y="1826591"/>
                </a:cubicBezTo>
                <a:cubicBezTo>
                  <a:pt x="259199" y="1796319"/>
                  <a:pt x="236408" y="1776809"/>
                  <a:pt x="205237" y="1768058"/>
                </a:cubicBezTo>
                <a:cubicBezTo>
                  <a:pt x="190306" y="1765058"/>
                  <a:pt x="176096" y="1760026"/>
                  <a:pt x="162605" y="1752960"/>
                </a:cubicBezTo>
                <a:cubicBezTo>
                  <a:pt x="154486" y="1750085"/>
                  <a:pt x="142304" y="1745771"/>
                  <a:pt x="141845" y="1734168"/>
                </a:cubicBezTo>
                <a:cubicBezTo>
                  <a:pt x="142695" y="1725317"/>
                  <a:pt x="155005" y="1722813"/>
                  <a:pt x="163255" y="1718871"/>
                </a:cubicBezTo>
                <a:cubicBezTo>
                  <a:pt x="168755" y="1716243"/>
                  <a:pt x="173535" y="1715648"/>
                  <a:pt x="179035" y="1713019"/>
                </a:cubicBezTo>
                <a:cubicBezTo>
                  <a:pt x="184535" y="1710390"/>
                  <a:pt x="196126" y="1709919"/>
                  <a:pt x="194945" y="1700350"/>
                </a:cubicBezTo>
                <a:cubicBezTo>
                  <a:pt x="195795" y="1691498"/>
                  <a:pt x="185644" y="1687905"/>
                  <a:pt x="176805" y="1687062"/>
                </a:cubicBezTo>
                <a:cubicBezTo>
                  <a:pt x="158534" y="1680591"/>
                  <a:pt x="145763" y="1671493"/>
                  <a:pt x="130373" y="1656890"/>
                </a:cubicBezTo>
                <a:cubicBezTo>
                  <a:pt x="96972" y="1622182"/>
                  <a:pt x="71041" y="1624438"/>
                  <a:pt x="40401" y="1659347"/>
                </a:cubicBezTo>
                <a:cubicBezTo>
                  <a:pt x="28551" y="1673454"/>
                  <a:pt x="15521" y="1677991"/>
                  <a:pt x="0" y="1670206"/>
                </a:cubicBezTo>
                <a:cubicBezTo>
                  <a:pt x="13680" y="1631579"/>
                  <a:pt x="26639" y="1594985"/>
                  <a:pt x="40319" y="1556359"/>
                </a:cubicBezTo>
                <a:cubicBezTo>
                  <a:pt x="69460" y="1564391"/>
                  <a:pt x="79150" y="1556382"/>
                  <a:pt x="77510" y="1535210"/>
                </a:cubicBezTo>
                <a:cubicBezTo>
                  <a:pt x="77639" y="1528392"/>
                  <a:pt x="70959" y="1521450"/>
                  <a:pt x="77179" y="1516789"/>
                </a:cubicBezTo>
                <a:cubicBezTo>
                  <a:pt x="85429" y="1512846"/>
                  <a:pt x="92829" y="1517755"/>
                  <a:pt x="98199" y="1521945"/>
                </a:cubicBezTo>
                <a:cubicBezTo>
                  <a:pt x="104289" y="1524102"/>
                  <a:pt x="107629" y="1527573"/>
                  <a:pt x="110970" y="1531044"/>
                </a:cubicBezTo>
                <a:cubicBezTo>
                  <a:pt x="121710" y="1539424"/>
                  <a:pt x="128521" y="1539548"/>
                  <a:pt x="135591" y="1526036"/>
                </a:cubicBezTo>
                <a:cubicBezTo>
                  <a:pt x="140500" y="1518622"/>
                  <a:pt x="150910" y="1508581"/>
                  <a:pt x="158901" y="1518275"/>
                </a:cubicBezTo>
                <a:cubicBezTo>
                  <a:pt x="170951" y="1529406"/>
                  <a:pt x="185161" y="1534438"/>
                  <a:pt x="198653" y="1541504"/>
                </a:cubicBezTo>
                <a:cubicBezTo>
                  <a:pt x="210113" y="1547851"/>
                  <a:pt x="222883" y="1556950"/>
                  <a:pt x="238534" y="1557916"/>
                </a:cubicBezTo>
                <a:cubicBezTo>
                  <a:pt x="252153" y="1558163"/>
                  <a:pt x="267804" y="1559129"/>
                  <a:pt x="264854" y="1535205"/>
                </a:cubicBezTo>
                <a:cubicBezTo>
                  <a:pt x="262953" y="1527669"/>
                  <a:pt x="268453" y="1525041"/>
                  <a:pt x="277294" y="1525883"/>
                </a:cubicBezTo>
                <a:cubicBezTo>
                  <a:pt x="307745" y="1536667"/>
                  <a:pt x="315014" y="1548394"/>
                  <a:pt x="306245" y="1579608"/>
                </a:cubicBezTo>
                <a:cubicBezTo>
                  <a:pt x="302646" y="1589773"/>
                  <a:pt x="301795" y="1598624"/>
                  <a:pt x="308476" y="1605566"/>
                </a:cubicBezTo>
                <a:cubicBezTo>
                  <a:pt x="320526" y="1616697"/>
                  <a:pt x="333296" y="1625795"/>
                  <a:pt x="350977" y="1627481"/>
                </a:cubicBezTo>
                <a:cubicBezTo>
                  <a:pt x="355037" y="1628918"/>
                  <a:pt x="359947" y="1621505"/>
                  <a:pt x="359357" y="1616720"/>
                </a:cubicBezTo>
                <a:cubicBezTo>
                  <a:pt x="361517" y="1610621"/>
                  <a:pt x="364397" y="1602489"/>
                  <a:pt x="369897" y="1599861"/>
                </a:cubicBezTo>
                <a:cubicBezTo>
                  <a:pt x="378147" y="1595919"/>
                  <a:pt x="391307" y="1584564"/>
                  <a:pt x="393077" y="1598919"/>
                </a:cubicBezTo>
                <a:cubicBezTo>
                  <a:pt x="401398" y="1627034"/>
                  <a:pt x="421698" y="1634222"/>
                  <a:pt x="444029" y="1642131"/>
                </a:cubicBezTo>
                <a:cubicBezTo>
                  <a:pt x="455489" y="1648477"/>
                  <a:pt x="466950" y="1654824"/>
                  <a:pt x="473501" y="1668584"/>
                </a:cubicBezTo>
                <a:cubicBezTo>
                  <a:pt x="499112" y="1718838"/>
                  <a:pt x="530283" y="1727588"/>
                  <a:pt x="574543" y="1692928"/>
                </a:cubicBezTo>
                <a:cubicBezTo>
                  <a:pt x="586983" y="1683605"/>
                  <a:pt x="598573" y="1683134"/>
                  <a:pt x="604404" y="1698927"/>
                </a:cubicBezTo>
                <a:cubicBezTo>
                  <a:pt x="620125" y="1731949"/>
                  <a:pt x="647695" y="1750866"/>
                  <a:pt x="679457" y="1764402"/>
                </a:cubicBezTo>
                <a:cubicBezTo>
                  <a:pt x="694977" y="1772186"/>
                  <a:pt x="711937" y="1775905"/>
                  <a:pt x="729488" y="1784408"/>
                </a:cubicBezTo>
                <a:cubicBezTo>
                  <a:pt x="758499" y="1799258"/>
                  <a:pt x="784890" y="1808604"/>
                  <a:pt x="810030" y="1776324"/>
                </a:cubicBezTo>
                <a:cubicBezTo>
                  <a:pt x="804990" y="1790555"/>
                  <a:pt x="799360" y="1800001"/>
                  <a:pt x="801130" y="1814355"/>
                </a:cubicBezTo>
                <a:cubicBezTo>
                  <a:pt x="801460" y="1832776"/>
                  <a:pt x="813510" y="1843908"/>
                  <a:pt x="827722" y="1848941"/>
                </a:cubicBezTo>
                <a:cubicBezTo>
                  <a:pt x="844682" y="1852658"/>
                  <a:pt x="839571" y="1834833"/>
                  <a:pt x="844482" y="1827419"/>
                </a:cubicBezTo>
                <a:cubicBezTo>
                  <a:pt x="850831" y="1815940"/>
                  <a:pt x="861831" y="1810684"/>
                  <a:pt x="871852" y="1821097"/>
                </a:cubicBezTo>
                <a:cubicBezTo>
                  <a:pt x="885212" y="1834981"/>
                  <a:pt x="899422" y="1840013"/>
                  <a:pt x="918413" y="1844451"/>
                </a:cubicBezTo>
                <a:cubicBezTo>
                  <a:pt x="942904" y="1846259"/>
                  <a:pt x="965234" y="1854168"/>
                  <a:pt x="979775" y="1877621"/>
                </a:cubicBezTo>
                <a:cubicBezTo>
                  <a:pt x="988355" y="1892100"/>
                  <a:pt x="1001256" y="1894381"/>
                  <a:pt x="1015006" y="1887811"/>
                </a:cubicBezTo>
                <a:cubicBezTo>
                  <a:pt x="1023256" y="1883868"/>
                  <a:pt x="1031506" y="1879925"/>
                  <a:pt x="1037006" y="1877297"/>
                </a:cubicBezTo>
                <a:cubicBezTo>
                  <a:pt x="1050036" y="1872760"/>
                  <a:pt x="1061166" y="1860686"/>
                  <a:pt x="1071907" y="1869066"/>
                </a:cubicBezTo>
                <a:cubicBezTo>
                  <a:pt x="1082647" y="1877445"/>
                  <a:pt x="1075577" y="1890957"/>
                  <a:pt x="1071977" y="1901122"/>
                </a:cubicBezTo>
                <a:cubicBezTo>
                  <a:pt x="1068378" y="1911287"/>
                  <a:pt x="1077937" y="1910097"/>
                  <a:pt x="1083308" y="1914287"/>
                </a:cubicBezTo>
                <a:cubicBezTo>
                  <a:pt x="1089399" y="1916444"/>
                  <a:pt x="1095489" y="1918601"/>
                  <a:pt x="1096338" y="1909750"/>
                </a:cubicBezTo>
                <a:cubicBezTo>
                  <a:pt x="1100197" y="1885949"/>
                  <a:pt x="1114538" y="1884164"/>
                  <a:pt x="1133529" y="1888600"/>
                </a:cubicBezTo>
                <a:cubicBezTo>
                  <a:pt x="1152519" y="1893038"/>
                  <a:pt x="1157429" y="1885625"/>
                  <a:pt x="1150289" y="1867081"/>
                </a:cubicBezTo>
                <a:cubicBezTo>
                  <a:pt x="1149698" y="1862295"/>
                  <a:pt x="1144328" y="1858105"/>
                  <a:pt x="1138958" y="1853915"/>
                </a:cubicBezTo>
                <a:cubicBezTo>
                  <a:pt x="1094816" y="1810827"/>
                  <a:pt x="1042295" y="1778500"/>
                  <a:pt x="985583" y="1751551"/>
                </a:cubicBezTo>
                <a:cubicBezTo>
                  <a:pt x="941051" y="1728917"/>
                  <a:pt x="902020" y="1703654"/>
                  <a:pt x="874249" y="1659500"/>
                </a:cubicBezTo>
                <a:cubicBezTo>
                  <a:pt x="858397" y="1633294"/>
                  <a:pt x="850797" y="1603146"/>
                  <a:pt x="845946" y="1571686"/>
                </a:cubicBezTo>
                <a:cubicBezTo>
                  <a:pt x="823096" y="1591049"/>
                  <a:pt x="812226" y="1589487"/>
                  <a:pt x="799125" y="1561968"/>
                </a:cubicBezTo>
                <a:cubicBezTo>
                  <a:pt x="795195" y="1553712"/>
                  <a:pt x="794734" y="1542109"/>
                  <a:pt x="800364" y="1532663"/>
                </a:cubicBezTo>
                <a:cubicBezTo>
                  <a:pt x="808874" y="1515085"/>
                  <a:pt x="796824" y="1503953"/>
                  <a:pt x="783333" y="1496888"/>
                </a:cubicBezTo>
                <a:cubicBezTo>
                  <a:pt x="770563" y="1487790"/>
                  <a:pt x="760873" y="1495798"/>
                  <a:pt x="751182" y="1503806"/>
                </a:cubicBezTo>
                <a:cubicBezTo>
                  <a:pt x="743523" y="1512533"/>
                  <a:pt x="739203" y="1524731"/>
                  <a:pt x="722703" y="1532615"/>
                </a:cubicBezTo>
                <a:cubicBezTo>
                  <a:pt x="737433" y="1510376"/>
                  <a:pt x="727413" y="1499963"/>
                  <a:pt x="712611" y="1490146"/>
                </a:cubicBezTo>
                <a:cubicBezTo>
                  <a:pt x="699121" y="1483081"/>
                  <a:pt x="686481" y="1467164"/>
                  <a:pt x="692831" y="1455685"/>
                </a:cubicBezTo>
                <a:cubicBezTo>
                  <a:pt x="704810" y="1434760"/>
                  <a:pt x="714761" y="1413116"/>
                  <a:pt x="735450" y="1399851"/>
                </a:cubicBezTo>
                <a:cubicBezTo>
                  <a:pt x="747171" y="1392562"/>
                  <a:pt x="756010" y="1393404"/>
                  <a:pt x="769502" y="1400470"/>
                </a:cubicBezTo>
                <a:cubicBezTo>
                  <a:pt x="778212" y="1408131"/>
                  <a:pt x="780832" y="1413635"/>
                  <a:pt x="774482" y="1425114"/>
                </a:cubicBezTo>
                <a:cubicBezTo>
                  <a:pt x="771602" y="1433246"/>
                  <a:pt x="776252" y="1439469"/>
                  <a:pt x="782342" y="1441626"/>
                </a:cubicBezTo>
                <a:cubicBezTo>
                  <a:pt x="807423" y="1448220"/>
                  <a:pt x="817313" y="1465450"/>
                  <a:pt x="826484" y="1484714"/>
                </a:cubicBezTo>
                <a:cubicBezTo>
                  <a:pt x="836374" y="1501944"/>
                  <a:pt x="851175" y="1511762"/>
                  <a:pt x="870426" y="1502564"/>
                </a:cubicBezTo>
                <a:cubicBezTo>
                  <a:pt x="884176" y="1495993"/>
                  <a:pt x="886795" y="1501497"/>
                  <a:pt x="880446" y="1512976"/>
                </a:cubicBezTo>
                <a:cubicBezTo>
                  <a:pt x="877566" y="1521108"/>
                  <a:pt x="880906" y="1524578"/>
                  <a:pt x="887586" y="1531520"/>
                </a:cubicBezTo>
                <a:cubicBezTo>
                  <a:pt x="917777" y="1555940"/>
                  <a:pt x="954319" y="1568881"/>
                  <a:pt x="993149" y="1568905"/>
                </a:cubicBezTo>
                <a:cubicBezTo>
                  <a:pt x="1014300" y="1567243"/>
                  <a:pt x="1032570" y="1573714"/>
                  <a:pt x="1049400" y="1584250"/>
                </a:cubicBezTo>
                <a:cubicBezTo>
                  <a:pt x="1064201" y="1594067"/>
                  <a:pt x="1074812" y="1609265"/>
                  <a:pt x="1083393" y="1623743"/>
                </a:cubicBezTo>
                <a:cubicBezTo>
                  <a:pt x="1087322" y="1632000"/>
                  <a:pt x="1088503" y="1641569"/>
                  <a:pt x="1100812" y="1639065"/>
                </a:cubicBezTo>
                <a:cubicBezTo>
                  <a:pt x="1113123" y="1636561"/>
                  <a:pt x="1116003" y="1628429"/>
                  <a:pt x="1117572" y="1617545"/>
                </a:cubicBezTo>
                <a:cubicBezTo>
                  <a:pt x="1118423" y="1608694"/>
                  <a:pt x="1116522" y="1601157"/>
                  <a:pt x="1121433" y="1593744"/>
                </a:cubicBezTo>
                <a:cubicBezTo>
                  <a:pt x="1129352" y="1571381"/>
                  <a:pt x="1122802" y="1557621"/>
                  <a:pt x="1103941" y="1546366"/>
                </a:cubicBezTo>
                <a:cubicBezTo>
                  <a:pt x="1070280" y="1525293"/>
                  <a:pt x="1041399" y="1503625"/>
                  <a:pt x="1011208" y="1479205"/>
                </a:cubicBezTo>
                <a:cubicBezTo>
                  <a:pt x="994507" y="1461851"/>
                  <a:pt x="996077" y="1450967"/>
                  <a:pt x="1016047" y="1439736"/>
                </a:cubicBezTo>
                <a:cubicBezTo>
                  <a:pt x="1018077" y="1440455"/>
                  <a:pt x="1018797" y="1438422"/>
                  <a:pt x="1019518" y="1436389"/>
                </a:cubicBezTo>
                <a:cubicBezTo>
                  <a:pt x="1030777" y="1417497"/>
                  <a:pt x="1049307" y="1410330"/>
                  <a:pt x="1067117" y="1405198"/>
                </a:cubicBezTo>
                <a:cubicBezTo>
                  <a:pt x="1080148" y="1400661"/>
                  <a:pt x="1082768" y="1406165"/>
                  <a:pt x="1081918" y="1415016"/>
                </a:cubicBezTo>
                <a:cubicBezTo>
                  <a:pt x="1079498" y="1434751"/>
                  <a:pt x="1066468" y="1439288"/>
                  <a:pt x="1049508" y="1435569"/>
                </a:cubicBezTo>
                <a:cubicBezTo>
                  <a:pt x="1049968" y="1447172"/>
                  <a:pt x="1053178" y="1457461"/>
                  <a:pt x="1063328" y="1461056"/>
                </a:cubicBezTo>
                <a:cubicBezTo>
                  <a:pt x="1069418" y="1463213"/>
                  <a:pt x="1074329" y="1455800"/>
                  <a:pt x="1078518" y="1450420"/>
                </a:cubicBezTo>
                <a:cubicBezTo>
                  <a:pt x="1097439" y="1422800"/>
                  <a:pt x="1107718" y="1419577"/>
                  <a:pt x="1137450" y="1432394"/>
                </a:cubicBezTo>
                <a:cubicBezTo>
                  <a:pt x="1164430" y="1446525"/>
                  <a:pt x="1194881" y="1457309"/>
                  <a:pt x="1224742" y="1463309"/>
                </a:cubicBezTo>
                <a:cubicBezTo>
                  <a:pt x="1265472" y="1470869"/>
                  <a:pt x="1270713" y="1481876"/>
                  <a:pt x="1250943" y="1518347"/>
                </a:cubicBezTo>
                <a:cubicBezTo>
                  <a:pt x="1250223" y="1520380"/>
                  <a:pt x="1249504" y="1522413"/>
                  <a:pt x="1248784" y="1524446"/>
                </a:cubicBezTo>
                <a:cubicBezTo>
                  <a:pt x="1244594" y="1529826"/>
                  <a:pt x="1235624" y="1535801"/>
                  <a:pt x="1244334" y="1543462"/>
                </a:cubicBezTo>
                <a:cubicBezTo>
                  <a:pt x="1253764" y="1549090"/>
                  <a:pt x="1262475" y="1556750"/>
                  <a:pt x="1272885" y="1546709"/>
                </a:cubicBezTo>
                <a:cubicBezTo>
                  <a:pt x="1279824" y="1540015"/>
                  <a:pt x="1286045" y="1535354"/>
                  <a:pt x="1290955" y="1527940"/>
                </a:cubicBezTo>
                <a:cubicBezTo>
                  <a:pt x="1303395" y="1518618"/>
                  <a:pt x="1312235" y="1519461"/>
                  <a:pt x="1321536" y="1531906"/>
                </a:cubicBezTo>
                <a:cubicBezTo>
                  <a:pt x="1331556" y="1542319"/>
                  <a:pt x="1325926" y="1551765"/>
                  <a:pt x="1314926" y="1557021"/>
                </a:cubicBezTo>
                <a:cubicBezTo>
                  <a:pt x="1311456" y="1560368"/>
                  <a:pt x="1308706" y="1561682"/>
                  <a:pt x="1305235" y="1565029"/>
                </a:cubicBezTo>
                <a:cubicBezTo>
                  <a:pt x="1299736" y="1567657"/>
                  <a:pt x="1297575" y="1573757"/>
                  <a:pt x="1300196" y="1579260"/>
                </a:cubicBezTo>
                <a:cubicBezTo>
                  <a:pt x="1304846" y="1585483"/>
                  <a:pt x="1309036" y="1580103"/>
                  <a:pt x="1313816" y="1579508"/>
                </a:cubicBezTo>
                <a:cubicBezTo>
                  <a:pt x="1324097" y="1576285"/>
                  <a:pt x="1333066" y="1570310"/>
                  <a:pt x="1340726" y="1561583"/>
                </a:cubicBezTo>
                <a:cubicBezTo>
                  <a:pt x="1364296" y="1540186"/>
                  <a:pt x="1377917" y="1540434"/>
                  <a:pt x="1399267" y="1564011"/>
                </a:cubicBezTo>
                <a:cubicBezTo>
                  <a:pt x="1409288" y="1574423"/>
                  <a:pt x="1418588" y="1586869"/>
                  <a:pt x="1428609" y="1597282"/>
                </a:cubicBezTo>
                <a:cubicBezTo>
                  <a:pt x="1435289" y="1604224"/>
                  <a:pt x="1444720" y="1609851"/>
                  <a:pt x="1456440" y="1602562"/>
                </a:cubicBezTo>
                <a:cubicBezTo>
                  <a:pt x="1470910" y="1593958"/>
                  <a:pt x="1482040" y="1581884"/>
                  <a:pt x="1501620" y="1591106"/>
                </a:cubicBezTo>
                <a:cubicBezTo>
                  <a:pt x="1513080" y="1597453"/>
                  <a:pt x="1522641" y="1596263"/>
                  <a:pt x="1529912" y="1607990"/>
                </a:cubicBezTo>
                <a:cubicBezTo>
                  <a:pt x="1565543" y="1668656"/>
                  <a:pt x="1618785" y="1698950"/>
                  <a:pt x="1686036" y="1709040"/>
                </a:cubicBezTo>
                <a:cubicBezTo>
                  <a:pt x="1696906" y="1710602"/>
                  <a:pt x="1704307" y="1715510"/>
                  <a:pt x="1710267" y="1724485"/>
                </a:cubicBezTo>
                <a:cubicBezTo>
                  <a:pt x="1722058" y="1749252"/>
                  <a:pt x="1743669" y="1759193"/>
                  <a:pt x="1769469" y="1763755"/>
                </a:cubicBezTo>
                <a:cubicBezTo>
                  <a:pt x="1806860" y="1767844"/>
                  <a:pt x="1840911" y="1768463"/>
                  <a:pt x="1877122" y="1762984"/>
                </a:cubicBezTo>
                <a:cubicBezTo>
                  <a:pt x="1894212" y="1759885"/>
                  <a:pt x="1911302" y="1756784"/>
                  <a:pt x="1926823" y="1764569"/>
                </a:cubicBezTo>
                <a:cubicBezTo>
                  <a:pt x="1975284" y="1795459"/>
                  <a:pt x="2032126" y="1815589"/>
                  <a:pt x="2071487" y="1859272"/>
                </a:cubicBezTo>
                <a:cubicBezTo>
                  <a:pt x="2079478" y="1868966"/>
                  <a:pt x="2088318" y="1869809"/>
                  <a:pt x="2101348" y="1865272"/>
                </a:cubicBezTo>
                <a:cubicBezTo>
                  <a:pt x="2106848" y="1862644"/>
                  <a:pt x="2112349" y="1860015"/>
                  <a:pt x="2117129" y="1859420"/>
                </a:cubicBezTo>
                <a:cubicBezTo>
                  <a:pt x="2127998" y="1860982"/>
                  <a:pt x="2127408" y="1856197"/>
                  <a:pt x="2127538" y="1849379"/>
                </a:cubicBezTo>
                <a:cubicBezTo>
                  <a:pt x="2127798" y="1835743"/>
                  <a:pt x="2121838" y="1826768"/>
                  <a:pt x="2109657" y="1822455"/>
                </a:cubicBezTo>
                <a:cubicBezTo>
                  <a:pt x="2095447" y="1817422"/>
                  <a:pt x="2093677" y="1803068"/>
                  <a:pt x="2100027" y="1791589"/>
                </a:cubicBezTo>
                <a:cubicBezTo>
                  <a:pt x="2105656" y="1782142"/>
                  <a:pt x="2116397" y="1790522"/>
                  <a:pt x="2123798" y="1795430"/>
                </a:cubicBezTo>
                <a:cubicBezTo>
                  <a:pt x="2144688" y="1807405"/>
                  <a:pt x="2144299" y="1827859"/>
                  <a:pt x="2144629" y="1846280"/>
                </a:cubicBezTo>
                <a:cubicBezTo>
                  <a:pt x="2152891" y="1913268"/>
                  <a:pt x="2195132" y="1948820"/>
                  <a:pt x="2262053" y="1940488"/>
                </a:cubicBezTo>
                <a:cubicBezTo>
                  <a:pt x="2278424" y="1939422"/>
                  <a:pt x="2294073" y="1940388"/>
                  <a:pt x="2307564" y="1947454"/>
                </a:cubicBezTo>
                <a:cubicBezTo>
                  <a:pt x="2317715" y="1951049"/>
                  <a:pt x="2321055" y="1954520"/>
                  <a:pt x="2317455" y="1964684"/>
                </a:cubicBezTo>
                <a:cubicBezTo>
                  <a:pt x="2313005" y="1983700"/>
                  <a:pt x="2316936" y="1991956"/>
                  <a:pt x="2337365" y="1992327"/>
                </a:cubicBezTo>
                <a:cubicBezTo>
                  <a:pt x="2375477" y="1994384"/>
                  <a:pt x="2407958" y="2005888"/>
                  <a:pt x="2442468" y="2018109"/>
                </a:cubicBezTo>
                <a:cubicBezTo>
                  <a:pt x="2496560" y="2039554"/>
                  <a:pt x="2551631" y="2045329"/>
                  <a:pt x="2608662" y="2019765"/>
                </a:cubicBezTo>
                <a:cubicBezTo>
                  <a:pt x="2608662" y="2019765"/>
                  <a:pt x="2609972" y="2022518"/>
                  <a:pt x="2609253" y="2024550"/>
                </a:cubicBezTo>
                <a:cubicBezTo>
                  <a:pt x="2605062" y="2029930"/>
                  <a:pt x="2598843" y="2034593"/>
                  <a:pt x="2593932" y="2042005"/>
                </a:cubicBezTo>
                <a:cubicBezTo>
                  <a:pt x="2583391" y="2058864"/>
                  <a:pt x="2584572" y="2068434"/>
                  <a:pt x="2601403" y="2078970"/>
                </a:cubicBezTo>
                <a:cubicBezTo>
                  <a:pt x="2622294" y="2090945"/>
                  <a:pt x="2629824" y="2089036"/>
                  <a:pt x="2639774" y="2067392"/>
                </a:cubicBezTo>
                <a:cubicBezTo>
                  <a:pt x="2641934" y="2061293"/>
                  <a:pt x="2642192" y="2047657"/>
                  <a:pt x="2654373" y="2051970"/>
                </a:cubicBezTo>
                <a:cubicBezTo>
                  <a:pt x="2673364" y="2056408"/>
                  <a:pt x="2679785" y="2076985"/>
                  <a:pt x="2665905" y="2090373"/>
                </a:cubicBezTo>
                <a:cubicBezTo>
                  <a:pt x="2656215" y="2098382"/>
                  <a:pt x="2656085" y="2105200"/>
                  <a:pt x="2666825" y="2113579"/>
                </a:cubicBezTo>
                <a:cubicBezTo>
                  <a:pt x="2689616" y="2133090"/>
                  <a:pt x="2711686" y="2154635"/>
                  <a:pt x="2730287" y="2179525"/>
                </a:cubicBezTo>
                <a:cubicBezTo>
                  <a:pt x="2746268" y="2198913"/>
                  <a:pt x="2767879" y="2208854"/>
                  <a:pt x="2795249" y="2202532"/>
                </a:cubicBezTo>
                <a:cubicBezTo>
                  <a:pt x="2803500" y="2198590"/>
                  <a:pt x="2812340" y="2199433"/>
                  <a:pt x="2822489" y="2203026"/>
                </a:cubicBezTo>
                <a:cubicBezTo>
                  <a:pt x="2838011" y="2210812"/>
                  <a:pt x="2853531" y="2218596"/>
                  <a:pt x="2869051" y="2226380"/>
                </a:cubicBezTo>
                <a:cubicBezTo>
                  <a:pt x="2881231" y="2230694"/>
                  <a:pt x="2889222" y="2240388"/>
                  <a:pt x="2888242" y="2256057"/>
                </a:cubicBezTo>
                <a:cubicBezTo>
                  <a:pt x="2885233" y="2271007"/>
                  <a:pt x="2892633" y="2275914"/>
                  <a:pt x="2906253" y="2276162"/>
                </a:cubicBezTo>
                <a:cubicBezTo>
                  <a:pt x="2917124" y="2277724"/>
                  <a:pt x="2930024" y="2280005"/>
                  <a:pt x="2940893" y="2281566"/>
                </a:cubicBezTo>
                <a:cubicBezTo>
                  <a:pt x="2967414" y="2284095"/>
                  <a:pt x="2986665" y="2274897"/>
                  <a:pt x="2999364" y="2251937"/>
                </a:cubicBezTo>
                <a:cubicBezTo>
                  <a:pt x="3004274" y="2244524"/>
                  <a:pt x="3007155" y="2236393"/>
                  <a:pt x="3012064" y="2228979"/>
                </a:cubicBezTo>
                <a:cubicBezTo>
                  <a:pt x="2996555" y="2292126"/>
                  <a:pt x="3037617" y="2318108"/>
                  <a:pt x="3081428" y="2342775"/>
                </a:cubicBezTo>
                <a:cubicBezTo>
                  <a:pt x="3094198" y="2351874"/>
                  <a:pt x="3106509" y="2349370"/>
                  <a:pt x="3119539" y="2344832"/>
                </a:cubicBezTo>
                <a:cubicBezTo>
                  <a:pt x="3132570" y="2340295"/>
                  <a:pt x="3140229" y="2331568"/>
                  <a:pt x="3140489" y="2317932"/>
                </a:cubicBezTo>
                <a:cubicBezTo>
                  <a:pt x="3140029" y="2306329"/>
                  <a:pt x="3127719" y="2308834"/>
                  <a:pt x="3119599" y="2305958"/>
                </a:cubicBezTo>
                <a:cubicBezTo>
                  <a:pt x="3113507" y="2303801"/>
                  <a:pt x="3102638" y="2302239"/>
                  <a:pt x="3104208" y="2291355"/>
                </a:cubicBezTo>
                <a:cubicBezTo>
                  <a:pt x="3105057" y="2282504"/>
                  <a:pt x="3112717" y="2273777"/>
                  <a:pt x="3122278" y="2272587"/>
                </a:cubicBezTo>
                <a:cubicBezTo>
                  <a:pt x="3132558" y="2269363"/>
                  <a:pt x="3142709" y="2272958"/>
                  <a:pt x="3150829" y="2275834"/>
                </a:cubicBezTo>
                <a:cubicBezTo>
                  <a:pt x="3160979" y="2279429"/>
                  <a:pt x="3171128" y="2283024"/>
                  <a:pt x="3180099" y="2277048"/>
                </a:cubicBezTo>
                <a:cubicBezTo>
                  <a:pt x="3174989" y="2259223"/>
                  <a:pt x="3160908" y="2247372"/>
                  <a:pt x="3146697" y="2242339"/>
                </a:cubicBezTo>
                <a:cubicBezTo>
                  <a:pt x="3105506" y="2223176"/>
                  <a:pt x="3071975" y="2195285"/>
                  <a:pt x="3038444" y="2167394"/>
                </a:cubicBezTo>
                <a:cubicBezTo>
                  <a:pt x="3015653" y="2147884"/>
                  <a:pt x="2989262" y="2138537"/>
                  <a:pt x="2957112" y="2145455"/>
                </a:cubicBezTo>
                <a:cubicBezTo>
                  <a:pt x="2946832" y="2148678"/>
                  <a:pt x="2939432" y="2143770"/>
                  <a:pt x="2934191" y="2132762"/>
                </a:cubicBezTo>
                <a:cubicBezTo>
                  <a:pt x="2925741" y="2111465"/>
                  <a:pt x="2911070" y="2094830"/>
                  <a:pt x="2896399" y="2078194"/>
                </a:cubicBezTo>
                <a:cubicBezTo>
                  <a:pt x="2887689" y="2070533"/>
                  <a:pt x="2877539" y="2066940"/>
                  <a:pt x="2865228" y="2069444"/>
                </a:cubicBezTo>
                <a:cubicBezTo>
                  <a:pt x="2840608" y="2074452"/>
                  <a:pt x="2816837" y="2070610"/>
                  <a:pt x="2796666" y="2056603"/>
                </a:cubicBezTo>
                <a:cubicBezTo>
                  <a:pt x="2778526" y="2043315"/>
                  <a:pt x="2760386" y="2030026"/>
                  <a:pt x="2744275" y="2017457"/>
                </a:cubicBezTo>
                <a:cubicBezTo>
                  <a:pt x="2732225" y="2006325"/>
                  <a:pt x="2723384" y="2005482"/>
                  <a:pt x="2715594" y="2021028"/>
                </a:cubicBezTo>
                <a:cubicBezTo>
                  <a:pt x="2709965" y="2030473"/>
                  <a:pt x="2703744" y="2035135"/>
                  <a:pt x="2693594" y="2031541"/>
                </a:cubicBezTo>
                <a:cubicBezTo>
                  <a:pt x="2670543" y="2025665"/>
                  <a:pt x="2668053" y="2013343"/>
                  <a:pt x="2681343" y="1995170"/>
                </a:cubicBezTo>
                <a:cubicBezTo>
                  <a:pt x="2699542" y="1969584"/>
                  <a:pt x="2695613" y="1961328"/>
                  <a:pt x="2667192" y="1951263"/>
                </a:cubicBezTo>
                <a:cubicBezTo>
                  <a:pt x="2648921" y="1944793"/>
                  <a:pt x="2629931" y="1940356"/>
                  <a:pt x="2612970" y="1936637"/>
                </a:cubicBezTo>
                <a:cubicBezTo>
                  <a:pt x="2586580" y="1927291"/>
                  <a:pt x="2560779" y="1922729"/>
                  <a:pt x="2540018" y="1903937"/>
                </a:cubicBezTo>
                <a:cubicBezTo>
                  <a:pt x="2527248" y="1894839"/>
                  <a:pt x="2519258" y="1885145"/>
                  <a:pt x="2530517" y="1866253"/>
                </a:cubicBezTo>
                <a:cubicBezTo>
                  <a:pt x="2539618" y="1853460"/>
                  <a:pt x="2535817" y="1838386"/>
                  <a:pt x="2519577" y="1832634"/>
                </a:cubicBezTo>
                <a:cubicBezTo>
                  <a:pt x="2469545" y="1812628"/>
                  <a:pt x="2431364" y="1778514"/>
                  <a:pt x="2393902" y="1742368"/>
                </a:cubicBezTo>
                <a:cubicBezTo>
                  <a:pt x="2364431" y="1715915"/>
                  <a:pt x="2344850" y="1706692"/>
                  <a:pt x="2310280" y="1733346"/>
                </a:cubicBezTo>
                <a:cubicBezTo>
                  <a:pt x="2308250" y="1732627"/>
                  <a:pt x="2306220" y="1731908"/>
                  <a:pt x="2306220" y="1731908"/>
                </a:cubicBezTo>
                <a:cubicBezTo>
                  <a:pt x="2300259" y="1722933"/>
                  <a:pt x="2316890" y="1708231"/>
                  <a:pt x="2304709" y="1703917"/>
                </a:cubicBezTo>
                <a:cubicBezTo>
                  <a:pt x="2294559" y="1700322"/>
                  <a:pt x="2282119" y="1709645"/>
                  <a:pt x="2272429" y="1717653"/>
                </a:cubicBezTo>
                <a:cubicBezTo>
                  <a:pt x="2269679" y="1718967"/>
                  <a:pt x="2266209" y="1722314"/>
                  <a:pt x="2263458" y="1723628"/>
                </a:cubicBezTo>
                <a:cubicBezTo>
                  <a:pt x="2250299" y="1734983"/>
                  <a:pt x="2239169" y="1747057"/>
                  <a:pt x="2230069" y="1759852"/>
                </a:cubicBezTo>
                <a:cubicBezTo>
                  <a:pt x="2222409" y="1768578"/>
                  <a:pt x="2213569" y="1767735"/>
                  <a:pt x="2204859" y="1760075"/>
                </a:cubicBezTo>
                <a:cubicBezTo>
                  <a:pt x="2200208" y="1753852"/>
                  <a:pt x="2194248" y="1744877"/>
                  <a:pt x="2201188" y="1738183"/>
                </a:cubicBezTo>
                <a:cubicBezTo>
                  <a:pt x="2228818" y="1718224"/>
                  <a:pt x="2227308" y="1690234"/>
                  <a:pt x="2227827" y="1662962"/>
                </a:cubicBezTo>
                <a:cubicBezTo>
                  <a:pt x="2228807" y="1647293"/>
                  <a:pt x="2226906" y="1639756"/>
                  <a:pt x="2210406" y="1647640"/>
                </a:cubicBezTo>
                <a:cubicBezTo>
                  <a:pt x="2184347" y="1656715"/>
                  <a:pt x="2159265" y="1650121"/>
                  <a:pt x="2135495" y="1646279"/>
                </a:cubicBezTo>
                <a:cubicBezTo>
                  <a:pt x="2126655" y="1645436"/>
                  <a:pt x="2120564" y="1643279"/>
                  <a:pt x="2120694" y="1636461"/>
                </a:cubicBezTo>
                <a:cubicBezTo>
                  <a:pt x="2117154" y="1607752"/>
                  <a:pt x="2096263" y="1595777"/>
                  <a:pt x="2075371" y="1583804"/>
                </a:cubicBezTo>
                <a:cubicBezTo>
                  <a:pt x="2057232" y="1570515"/>
                  <a:pt x="2038371" y="1559260"/>
                  <a:pt x="2034700" y="1537368"/>
                </a:cubicBezTo>
                <a:cubicBezTo>
                  <a:pt x="2034240" y="1525765"/>
                  <a:pt x="2030180" y="1524327"/>
                  <a:pt x="2019309" y="1522765"/>
                </a:cubicBezTo>
                <a:cubicBezTo>
                  <a:pt x="1979169" y="1519990"/>
                  <a:pt x="1944658" y="1507768"/>
                  <a:pt x="1922127" y="1474621"/>
                </a:cubicBezTo>
                <a:cubicBezTo>
                  <a:pt x="1912827" y="1462176"/>
                  <a:pt x="1904706" y="1459300"/>
                  <a:pt x="1890366" y="1461085"/>
                </a:cubicBezTo>
                <a:cubicBezTo>
                  <a:pt x="1859655" y="1463937"/>
                  <a:pt x="1833265" y="1454591"/>
                  <a:pt x="1813353" y="1426948"/>
                </a:cubicBezTo>
                <a:cubicBezTo>
                  <a:pt x="1809424" y="1418692"/>
                  <a:pt x="1804053" y="1414502"/>
                  <a:pt x="1794493" y="1415692"/>
                </a:cubicBezTo>
                <a:cubicBezTo>
                  <a:pt x="1755662" y="1415669"/>
                  <a:pt x="1703991" y="1374489"/>
                  <a:pt x="1696519" y="1337523"/>
                </a:cubicBezTo>
                <a:cubicBezTo>
                  <a:pt x="1674519" y="1348037"/>
                  <a:pt x="1653499" y="1342880"/>
                  <a:pt x="1637388" y="1330311"/>
                </a:cubicBezTo>
                <a:cubicBezTo>
                  <a:pt x="1614597" y="1310799"/>
                  <a:pt x="1586896" y="1298702"/>
                  <a:pt x="1559196" y="1286604"/>
                </a:cubicBezTo>
                <a:cubicBezTo>
                  <a:pt x="1522064" y="1268877"/>
                  <a:pt x="1504053" y="1248772"/>
                  <a:pt x="1509023" y="1202484"/>
                </a:cubicBezTo>
                <a:cubicBezTo>
                  <a:pt x="1510462" y="1198418"/>
                  <a:pt x="1509152" y="1195666"/>
                  <a:pt x="1510593" y="1191600"/>
                </a:cubicBezTo>
                <a:cubicBezTo>
                  <a:pt x="1511573" y="1175931"/>
                  <a:pt x="1504173" y="1171022"/>
                  <a:pt x="1490422" y="1177592"/>
                </a:cubicBezTo>
                <a:cubicBezTo>
                  <a:pt x="1479422" y="1182849"/>
                  <a:pt x="1468422" y="1188105"/>
                  <a:pt x="1455391" y="1192642"/>
                </a:cubicBezTo>
                <a:cubicBezTo>
                  <a:pt x="1408050" y="1210197"/>
                  <a:pt x="1371050" y="1185653"/>
                  <a:pt x="1363838" y="1135052"/>
                </a:cubicBezTo>
                <a:cubicBezTo>
                  <a:pt x="1362198" y="1113879"/>
                  <a:pt x="1355777" y="1093302"/>
                  <a:pt x="1341827" y="1074633"/>
                </a:cubicBezTo>
                <a:cubicBezTo>
                  <a:pt x="1329906" y="1056683"/>
                  <a:pt x="1317986" y="1038734"/>
                  <a:pt x="1314316" y="1016843"/>
                </a:cubicBezTo>
                <a:cubicBezTo>
                  <a:pt x="1294935" y="1032859"/>
                  <a:pt x="1298475" y="1061569"/>
                  <a:pt x="1279096" y="1077585"/>
                </a:cubicBezTo>
                <a:cubicBezTo>
                  <a:pt x="1270185" y="1044686"/>
                  <a:pt x="1270185" y="1044686"/>
                  <a:pt x="1236724" y="1048851"/>
                </a:cubicBezTo>
                <a:cubicBezTo>
                  <a:pt x="1223104" y="1048604"/>
                  <a:pt x="1214264" y="1047761"/>
                  <a:pt x="1204244" y="1037349"/>
                </a:cubicBezTo>
                <a:cubicBezTo>
                  <a:pt x="1176802" y="1011615"/>
                  <a:pt x="1147922" y="989947"/>
                  <a:pt x="1119040" y="968279"/>
                </a:cubicBezTo>
                <a:cubicBezTo>
                  <a:pt x="1031087" y="900523"/>
                  <a:pt x="936784" y="844246"/>
                  <a:pt x="853020" y="771111"/>
                </a:cubicBezTo>
                <a:cubicBezTo>
                  <a:pt x="845620" y="766202"/>
                  <a:pt x="833440" y="761888"/>
                  <a:pt x="837040" y="751723"/>
                </a:cubicBezTo>
                <a:cubicBezTo>
                  <a:pt x="838609" y="740840"/>
                  <a:pt x="850200" y="740368"/>
                  <a:pt x="858451" y="736426"/>
                </a:cubicBezTo>
                <a:cubicBezTo>
                  <a:pt x="865980" y="734517"/>
                  <a:pt x="875540" y="733326"/>
                  <a:pt x="874360" y="723756"/>
                </a:cubicBezTo>
                <a:cubicBezTo>
                  <a:pt x="875930" y="712873"/>
                  <a:pt x="869249" y="705931"/>
                  <a:pt x="861850" y="701022"/>
                </a:cubicBezTo>
                <a:cubicBezTo>
                  <a:pt x="855759" y="698865"/>
                  <a:pt x="849669" y="696709"/>
                  <a:pt x="843579" y="694552"/>
                </a:cubicBezTo>
                <a:cubicBezTo>
                  <a:pt x="815878" y="682454"/>
                  <a:pt x="805397" y="660438"/>
                  <a:pt x="815477" y="631976"/>
                </a:cubicBezTo>
                <a:cubicBezTo>
                  <a:pt x="819077" y="621811"/>
                  <a:pt x="822677" y="611646"/>
                  <a:pt x="830337" y="602919"/>
                </a:cubicBezTo>
                <a:cubicBezTo>
                  <a:pt x="836687" y="591440"/>
                  <a:pt x="830726" y="582465"/>
                  <a:pt x="817106" y="582217"/>
                </a:cubicBezTo>
                <a:cubicBezTo>
                  <a:pt x="792616" y="580409"/>
                  <a:pt x="776705" y="593078"/>
                  <a:pt x="768656" y="622259"/>
                </a:cubicBezTo>
                <a:cubicBezTo>
                  <a:pt x="760205" y="600963"/>
                  <a:pt x="755095" y="583137"/>
                  <a:pt x="754765" y="564716"/>
                </a:cubicBezTo>
                <a:cubicBezTo>
                  <a:pt x="754434" y="546295"/>
                  <a:pt x="773484" y="511857"/>
                  <a:pt x="792014" y="504692"/>
                </a:cubicBezTo>
                <a:cubicBezTo>
                  <a:pt x="815324" y="496932"/>
                  <a:pt x="829995" y="513567"/>
                  <a:pt x="841326" y="526731"/>
                </a:cubicBezTo>
                <a:cubicBezTo>
                  <a:pt x="857306" y="546119"/>
                  <a:pt x="876758" y="562159"/>
                  <a:pt x="901118" y="570787"/>
                </a:cubicBezTo>
                <a:cubicBezTo>
                  <a:pt x="915328" y="575819"/>
                  <a:pt x="931569" y="581570"/>
                  <a:pt x="947809" y="587322"/>
                </a:cubicBezTo>
                <a:cubicBezTo>
                  <a:pt x="1014801" y="611046"/>
                  <a:pt x="1076163" y="644218"/>
                  <a:pt x="1111665" y="711702"/>
                </a:cubicBezTo>
                <a:cubicBezTo>
                  <a:pt x="1125486" y="737188"/>
                  <a:pt x="1139826" y="735403"/>
                  <a:pt x="1158616" y="714602"/>
                </a:cubicBezTo>
                <a:cubicBezTo>
                  <a:pt x="1162086" y="711255"/>
                  <a:pt x="1160186" y="703718"/>
                  <a:pt x="1166996" y="703841"/>
                </a:cubicBezTo>
                <a:cubicBezTo>
                  <a:pt x="1173086" y="705998"/>
                  <a:pt x="1175706" y="711501"/>
                  <a:pt x="1176296" y="716286"/>
                </a:cubicBezTo>
                <a:cubicBezTo>
                  <a:pt x="1176886" y="721071"/>
                  <a:pt x="1177477" y="725856"/>
                  <a:pt x="1178787" y="728608"/>
                </a:cubicBezTo>
                <a:cubicBezTo>
                  <a:pt x="1181277" y="740930"/>
                  <a:pt x="1186517" y="751938"/>
                  <a:pt x="1200268" y="745368"/>
                </a:cubicBezTo>
                <a:cubicBezTo>
                  <a:pt x="1216048" y="739516"/>
                  <a:pt x="1200528" y="731732"/>
                  <a:pt x="1198627" y="724195"/>
                </a:cubicBezTo>
                <a:cubicBezTo>
                  <a:pt x="1199347" y="722162"/>
                  <a:pt x="1197317" y="721443"/>
                  <a:pt x="1198037" y="719410"/>
                </a:cubicBezTo>
                <a:cubicBezTo>
                  <a:pt x="1195417" y="713906"/>
                  <a:pt x="1195547" y="707088"/>
                  <a:pt x="1201047" y="704460"/>
                </a:cubicBezTo>
                <a:cubicBezTo>
                  <a:pt x="1207266" y="699799"/>
                  <a:pt x="1211327" y="701237"/>
                  <a:pt x="1215978" y="707459"/>
                </a:cubicBezTo>
                <a:cubicBezTo>
                  <a:pt x="1236018" y="728285"/>
                  <a:pt x="1261228" y="728061"/>
                  <a:pt x="1285388" y="711449"/>
                </a:cubicBezTo>
                <a:cubicBezTo>
                  <a:pt x="1290889" y="708821"/>
                  <a:pt x="1300449" y="707631"/>
                  <a:pt x="1302608" y="701532"/>
                </a:cubicBezTo>
                <a:cubicBezTo>
                  <a:pt x="1310528" y="679169"/>
                  <a:pt x="1296118" y="648898"/>
                  <a:pt x="1274377" y="645775"/>
                </a:cubicBezTo>
                <a:cubicBezTo>
                  <a:pt x="1230896" y="639528"/>
                  <a:pt x="1194485" y="619769"/>
                  <a:pt x="1162394" y="587812"/>
                </a:cubicBezTo>
                <a:cubicBezTo>
                  <a:pt x="1149623" y="578713"/>
                  <a:pt x="1136852" y="569615"/>
                  <a:pt x="1121072" y="575467"/>
                </a:cubicBezTo>
                <a:cubicBezTo>
                  <a:pt x="1108763" y="577971"/>
                  <a:pt x="1105422" y="574501"/>
                  <a:pt x="1107712" y="561584"/>
                </a:cubicBezTo>
                <a:cubicBezTo>
                  <a:pt x="1111442" y="544601"/>
                  <a:pt x="1104891" y="530841"/>
                  <a:pt x="1090091" y="521023"/>
                </a:cubicBezTo>
                <a:cubicBezTo>
                  <a:pt x="1076010" y="509172"/>
                  <a:pt x="1059900" y="496604"/>
                  <a:pt x="1043789" y="484034"/>
                </a:cubicBezTo>
                <a:cubicBezTo>
                  <a:pt x="1028989" y="474216"/>
                  <a:pt x="1027218" y="459862"/>
                  <a:pt x="1035008" y="444317"/>
                </a:cubicBezTo>
                <a:cubicBezTo>
                  <a:pt x="1035728" y="442283"/>
                  <a:pt x="1037168" y="438218"/>
                  <a:pt x="1040638" y="434871"/>
                </a:cubicBezTo>
                <a:cubicBezTo>
                  <a:pt x="1044238" y="424705"/>
                  <a:pt x="1041027" y="414417"/>
                  <a:pt x="1030877" y="410822"/>
                </a:cubicBezTo>
                <a:cubicBezTo>
                  <a:pt x="1023477" y="405913"/>
                  <a:pt x="1019877" y="416078"/>
                  <a:pt x="1016998" y="424210"/>
                </a:cubicBezTo>
                <a:cubicBezTo>
                  <a:pt x="1012087" y="431623"/>
                  <a:pt x="1009208" y="439755"/>
                  <a:pt x="996307" y="437474"/>
                </a:cubicBezTo>
                <a:cubicBezTo>
                  <a:pt x="978037" y="431005"/>
                  <a:pt x="968996" y="404923"/>
                  <a:pt x="979536" y="388064"/>
                </a:cubicBezTo>
                <a:cubicBezTo>
                  <a:pt x="981695" y="381965"/>
                  <a:pt x="987196" y="379337"/>
                  <a:pt x="985295" y="371800"/>
                </a:cubicBezTo>
                <a:cubicBezTo>
                  <a:pt x="979205" y="369643"/>
                  <a:pt x="977046" y="375742"/>
                  <a:pt x="972265" y="376337"/>
                </a:cubicBezTo>
                <a:cubicBezTo>
                  <a:pt x="957795" y="384940"/>
                  <a:pt x="949675" y="382065"/>
                  <a:pt x="946595" y="364958"/>
                </a:cubicBezTo>
                <a:cubicBezTo>
                  <a:pt x="944364" y="339000"/>
                  <a:pt x="933884" y="316985"/>
                  <a:pt x="922683" y="297003"/>
                </a:cubicBezTo>
                <a:cubicBezTo>
                  <a:pt x="910892" y="272235"/>
                  <a:pt x="901851" y="246153"/>
                  <a:pt x="909901" y="216972"/>
                </a:cubicBezTo>
                <a:cubicBezTo>
                  <a:pt x="911471" y="206088"/>
                  <a:pt x="911730" y="192452"/>
                  <a:pt x="903020" y="184791"/>
                </a:cubicBezTo>
                <a:cubicBezTo>
                  <a:pt x="869619" y="150083"/>
                  <a:pt x="874718" y="96978"/>
                  <a:pt x="844787" y="58921"/>
                </a:cubicBezTo>
                <a:cubicBezTo>
                  <a:pt x="837516" y="47196"/>
                  <a:pt x="843146" y="37750"/>
                  <a:pt x="850806" y="29022"/>
                </a:cubicBezTo>
                <a:cubicBezTo>
                  <a:pt x="860496" y="21014"/>
                  <a:pt x="868487" y="30707"/>
                  <a:pt x="872417" y="38963"/>
                </a:cubicBezTo>
                <a:cubicBezTo>
                  <a:pt x="880997" y="53442"/>
                  <a:pt x="893898" y="55722"/>
                  <a:pt x="908958" y="51904"/>
                </a:cubicBezTo>
                <a:cubicBezTo>
                  <a:pt x="926768" y="46772"/>
                  <a:pt x="944448" y="48457"/>
                  <a:pt x="962719" y="54927"/>
                </a:cubicBezTo>
                <a:cubicBezTo>
                  <a:pt x="992449" y="67744"/>
                  <a:pt x="1000770" y="95859"/>
                  <a:pt x="982570" y="121445"/>
                </a:cubicBezTo>
                <a:cubicBezTo>
                  <a:pt x="978381" y="126825"/>
                  <a:pt x="973471" y="134238"/>
                  <a:pt x="971311" y="140337"/>
                </a:cubicBezTo>
                <a:cubicBezTo>
                  <a:pt x="970591" y="142370"/>
                  <a:pt x="967840" y="143684"/>
                  <a:pt x="967840" y="143684"/>
                </a:cubicBezTo>
                <a:cubicBezTo>
                  <a:pt x="969870" y="144403"/>
                  <a:pt x="969870" y="144403"/>
                  <a:pt x="972621" y="143089"/>
                </a:cubicBezTo>
                <a:cubicBezTo>
                  <a:pt x="980741" y="145965"/>
                  <a:pt x="986831" y="148122"/>
                  <a:pt x="994231" y="153031"/>
                </a:cubicBezTo>
                <a:cubicBezTo>
                  <a:pt x="1029202" y="176855"/>
                  <a:pt x="1043543" y="175070"/>
                  <a:pt x="1069403" y="140756"/>
                </a:cubicBezTo>
                <a:cubicBezTo>
                  <a:pt x="1079942" y="123897"/>
                  <a:pt x="1093563" y="124145"/>
                  <a:pt x="1110394" y="134682"/>
                </a:cubicBezTo>
                <a:cubicBezTo>
                  <a:pt x="1123884" y="141747"/>
                  <a:pt x="1129124" y="152754"/>
                  <a:pt x="1132205" y="169861"/>
                </a:cubicBezTo>
                <a:cubicBezTo>
                  <a:pt x="1140136" y="218430"/>
                  <a:pt x="1165287" y="257081"/>
                  <a:pt x="1208378" y="283781"/>
                </a:cubicBezTo>
                <a:cubicBezTo>
                  <a:pt x="1242629" y="309639"/>
                  <a:pt x="1242629" y="309639"/>
                  <a:pt x="1248909" y="266103"/>
                </a:cubicBezTo>
                <a:cubicBezTo>
                  <a:pt x="1252769" y="242302"/>
                  <a:pt x="1260428" y="233575"/>
                  <a:pt x="1281579" y="231914"/>
                </a:cubicBezTo>
                <a:cubicBezTo>
                  <a:pt x="1276869" y="264565"/>
                  <a:pt x="1280800" y="272820"/>
                  <a:pt x="1310531" y="285638"/>
                </a:cubicBezTo>
                <a:cubicBezTo>
                  <a:pt x="1330831" y="292827"/>
                  <a:pt x="1355322" y="294637"/>
                  <a:pt x="1362332" y="319999"/>
                </a:cubicBezTo>
                <a:cubicBezTo>
                  <a:pt x="1361613" y="322032"/>
                  <a:pt x="1363642" y="322750"/>
                  <a:pt x="1365673" y="323469"/>
                </a:cubicBezTo>
                <a:cubicBezTo>
                  <a:pt x="1392913" y="323965"/>
                  <a:pt x="1411574" y="309982"/>
                  <a:pt x="1422963" y="284271"/>
                </a:cubicBezTo>
                <a:cubicBezTo>
                  <a:pt x="1428003" y="270040"/>
                  <a:pt x="1433043" y="255809"/>
                  <a:pt x="1451443" y="255462"/>
                </a:cubicBezTo>
                <a:cubicBezTo>
                  <a:pt x="1454193" y="254148"/>
                  <a:pt x="1461723" y="252239"/>
                  <a:pt x="1459564" y="258338"/>
                </a:cubicBezTo>
                <a:cubicBezTo>
                  <a:pt x="1455833" y="275321"/>
                  <a:pt x="1469324" y="282386"/>
                  <a:pt x="1479345" y="292798"/>
                </a:cubicBezTo>
                <a:cubicBezTo>
                  <a:pt x="1491394" y="303930"/>
                  <a:pt x="1495915" y="316971"/>
                  <a:pt x="1488125" y="332516"/>
                </a:cubicBezTo>
                <a:cubicBezTo>
                  <a:pt x="1479616" y="350094"/>
                  <a:pt x="1482696" y="367201"/>
                  <a:pt x="1496057" y="381085"/>
                </a:cubicBezTo>
                <a:cubicBezTo>
                  <a:pt x="1506667" y="396282"/>
                  <a:pt x="1523037" y="395215"/>
                  <a:pt x="1540847" y="390082"/>
                </a:cubicBezTo>
                <a:cubicBezTo>
                  <a:pt x="1557348" y="382198"/>
                  <a:pt x="1558528" y="391768"/>
                  <a:pt x="1554208" y="403966"/>
                </a:cubicBezTo>
                <a:cubicBezTo>
                  <a:pt x="1547729" y="422263"/>
                  <a:pt x="1555719" y="431957"/>
                  <a:pt x="1573399" y="433643"/>
                </a:cubicBezTo>
                <a:cubicBezTo>
                  <a:pt x="1577459" y="435081"/>
                  <a:pt x="1581520" y="436519"/>
                  <a:pt x="1586300" y="435923"/>
                </a:cubicBezTo>
                <a:cubicBezTo>
                  <a:pt x="1606009" y="438327"/>
                  <a:pt x="1619501" y="445393"/>
                  <a:pt x="1620421" y="468599"/>
                </a:cubicBezTo>
                <a:cubicBezTo>
                  <a:pt x="1624091" y="490490"/>
                  <a:pt x="1638762" y="507126"/>
                  <a:pt x="1656313" y="515630"/>
                </a:cubicBezTo>
                <a:cubicBezTo>
                  <a:pt x="1669083" y="524727"/>
                  <a:pt x="1685323" y="530479"/>
                  <a:pt x="1689183" y="506678"/>
                </a:cubicBezTo>
                <a:cubicBezTo>
                  <a:pt x="1691343" y="500579"/>
                  <a:pt x="1696252" y="493166"/>
                  <a:pt x="1700443" y="487786"/>
                </a:cubicBezTo>
                <a:cubicBezTo>
                  <a:pt x="1705483" y="473555"/>
                  <a:pt x="1716613" y="461481"/>
                  <a:pt x="1712813" y="446407"/>
                </a:cubicBezTo>
                <a:cubicBezTo>
                  <a:pt x="1699122" y="414103"/>
                  <a:pt x="1711231" y="386360"/>
                  <a:pt x="1722031" y="355865"/>
                </a:cubicBezTo>
                <a:cubicBezTo>
                  <a:pt x="1733361" y="369029"/>
                  <a:pt x="1744691" y="382194"/>
                  <a:pt x="1760932" y="387945"/>
                </a:cubicBezTo>
                <a:cubicBezTo>
                  <a:pt x="1781952" y="393102"/>
                  <a:pt x="1798063" y="405671"/>
                  <a:pt x="1809984" y="423621"/>
                </a:cubicBezTo>
                <a:cubicBezTo>
                  <a:pt x="1820595" y="438818"/>
                  <a:pt x="1833955" y="452701"/>
                  <a:pt x="1847315" y="466585"/>
                </a:cubicBezTo>
                <a:cubicBezTo>
                  <a:pt x="1884647" y="509549"/>
                  <a:pt x="1927479" y="549886"/>
                  <a:pt x="1957150" y="601577"/>
                </a:cubicBezTo>
                <a:cubicBezTo>
                  <a:pt x="1964421" y="613304"/>
                  <a:pt x="1971951" y="611395"/>
                  <a:pt x="1979611" y="602667"/>
                </a:cubicBezTo>
                <a:cubicBezTo>
                  <a:pt x="1983081" y="599320"/>
                  <a:pt x="1987991" y="591907"/>
                  <a:pt x="1995391" y="596816"/>
                </a:cubicBezTo>
                <a:cubicBezTo>
                  <a:pt x="2000761" y="601006"/>
                  <a:pt x="1997882" y="609138"/>
                  <a:pt x="1996441" y="613204"/>
                </a:cubicBezTo>
                <a:cubicBezTo>
                  <a:pt x="1994872" y="624088"/>
                  <a:pt x="1994022" y="632939"/>
                  <a:pt x="2001422" y="637848"/>
                </a:cubicBezTo>
                <a:cubicBezTo>
                  <a:pt x="2010852" y="643476"/>
                  <a:pt x="2016093" y="654483"/>
                  <a:pt x="2025523" y="660110"/>
                </a:cubicBezTo>
                <a:cubicBezTo>
                  <a:pt x="2038293" y="669209"/>
                  <a:pt x="2037444" y="678060"/>
                  <a:pt x="2027034" y="688101"/>
                </a:cubicBezTo>
                <a:cubicBezTo>
                  <a:pt x="2006343" y="701366"/>
                  <a:pt x="2021144" y="711183"/>
                  <a:pt x="2030445" y="723629"/>
                </a:cubicBezTo>
                <a:cubicBezTo>
                  <a:pt x="2043085" y="739546"/>
                  <a:pt x="2048845" y="723282"/>
                  <a:pt x="2055784" y="716587"/>
                </a:cubicBezTo>
                <a:cubicBezTo>
                  <a:pt x="2059255" y="713240"/>
                  <a:pt x="2060695" y="709174"/>
                  <a:pt x="2066785" y="711331"/>
                </a:cubicBezTo>
                <a:cubicBezTo>
                  <a:pt x="2067246" y="722934"/>
                  <a:pt x="2069736" y="735256"/>
                  <a:pt x="2067446" y="748173"/>
                </a:cubicBezTo>
                <a:cubicBezTo>
                  <a:pt x="2068626" y="757742"/>
                  <a:pt x="2072556" y="765998"/>
                  <a:pt x="2080677" y="768874"/>
                </a:cubicBezTo>
                <a:cubicBezTo>
                  <a:pt x="2090827" y="772468"/>
                  <a:pt x="2094427" y="762303"/>
                  <a:pt x="2098616" y="756923"/>
                </a:cubicBezTo>
                <a:cubicBezTo>
                  <a:pt x="2129256" y="722015"/>
                  <a:pt x="2157216" y="720477"/>
                  <a:pt x="2192058" y="751119"/>
                </a:cubicBezTo>
                <a:cubicBezTo>
                  <a:pt x="2198738" y="758061"/>
                  <a:pt x="2206138" y="762970"/>
                  <a:pt x="2210069" y="771226"/>
                </a:cubicBezTo>
                <a:cubicBezTo>
                  <a:pt x="2238100" y="801745"/>
                  <a:pt x="2266391" y="818628"/>
                  <a:pt x="2307051" y="794132"/>
                </a:cubicBezTo>
                <a:cubicBezTo>
                  <a:pt x="2307051" y="794132"/>
                  <a:pt x="2309082" y="794851"/>
                  <a:pt x="2309801" y="792818"/>
                </a:cubicBezTo>
                <a:cubicBezTo>
                  <a:pt x="2321392" y="792347"/>
                  <a:pt x="2330232" y="793189"/>
                  <a:pt x="2338223" y="802883"/>
                </a:cubicBezTo>
                <a:cubicBezTo>
                  <a:pt x="2341562" y="806354"/>
                  <a:pt x="2344183" y="811857"/>
                  <a:pt x="2339992" y="817238"/>
                </a:cubicBezTo>
                <a:cubicBezTo>
                  <a:pt x="2334363" y="826684"/>
                  <a:pt x="2323492" y="825122"/>
                  <a:pt x="2314653" y="824280"/>
                </a:cubicBezTo>
                <a:cubicBezTo>
                  <a:pt x="2308562" y="822123"/>
                  <a:pt x="2299722" y="821280"/>
                  <a:pt x="2297562" y="827379"/>
                </a:cubicBezTo>
                <a:cubicBezTo>
                  <a:pt x="2292652" y="834792"/>
                  <a:pt x="2303523" y="836354"/>
                  <a:pt x="2306143" y="841858"/>
                </a:cubicBezTo>
                <a:cubicBezTo>
                  <a:pt x="2314853" y="849518"/>
                  <a:pt x="2324284" y="855146"/>
                  <a:pt x="2332994" y="862806"/>
                </a:cubicBezTo>
                <a:cubicBezTo>
                  <a:pt x="2345764" y="871905"/>
                  <a:pt x="2355785" y="882318"/>
                  <a:pt x="2359585" y="897391"/>
                </a:cubicBezTo>
                <a:cubicBezTo>
                  <a:pt x="2362795" y="907680"/>
                  <a:pt x="2368885" y="909837"/>
                  <a:pt x="2380475" y="909366"/>
                </a:cubicBezTo>
                <a:cubicBezTo>
                  <a:pt x="2412496" y="909265"/>
                  <a:pt x="2428607" y="921835"/>
                  <a:pt x="2438238" y="952701"/>
                </a:cubicBezTo>
                <a:cubicBezTo>
                  <a:pt x="2444068" y="968494"/>
                  <a:pt x="2445118" y="984882"/>
                  <a:pt x="2448198" y="1001988"/>
                </a:cubicBezTo>
                <a:cubicBezTo>
                  <a:pt x="2452588" y="1021847"/>
                  <a:pt x="2463199" y="1037045"/>
                  <a:pt x="2479310" y="1049614"/>
                </a:cubicBezTo>
                <a:cubicBezTo>
                  <a:pt x="2497451" y="1062903"/>
                  <a:pt x="2509042" y="1062431"/>
                  <a:pt x="2527112" y="1043663"/>
                </a:cubicBezTo>
                <a:cubicBezTo>
                  <a:pt x="2545901" y="1022862"/>
                  <a:pt x="2560831" y="1025860"/>
                  <a:pt x="2578122" y="1048000"/>
                </a:cubicBezTo>
                <a:cubicBezTo>
                  <a:pt x="2584802" y="1054942"/>
                  <a:pt x="2587422" y="1060446"/>
                  <a:pt x="2598293" y="1062007"/>
                </a:cubicBezTo>
                <a:cubicBezTo>
                  <a:pt x="2625534" y="1062503"/>
                  <a:pt x="2625534" y="1062503"/>
                  <a:pt x="2616174" y="1088931"/>
                </a:cubicBezTo>
                <a:cubicBezTo>
                  <a:pt x="2612704" y="1092279"/>
                  <a:pt x="2611985" y="1094312"/>
                  <a:pt x="2612574" y="1099097"/>
                </a:cubicBezTo>
                <a:cubicBezTo>
                  <a:pt x="2606814" y="1115360"/>
                  <a:pt x="2612775" y="1124336"/>
                  <a:pt x="2631175" y="1123988"/>
                </a:cubicBezTo>
                <a:cubicBezTo>
                  <a:pt x="2644795" y="1124235"/>
                  <a:pt x="2659855" y="1120417"/>
                  <a:pt x="2672756" y="1122698"/>
                </a:cubicBezTo>
                <a:cubicBezTo>
                  <a:pt x="2731297" y="1125126"/>
                  <a:pt x="2775308" y="1175032"/>
                  <a:pt x="2770209" y="1228138"/>
                </a:cubicBezTo>
                <a:cubicBezTo>
                  <a:pt x="2767790" y="1247872"/>
                  <a:pt x="2753910" y="1261260"/>
                  <a:pt x="2747431" y="1279557"/>
                </a:cubicBezTo>
                <a:cubicBezTo>
                  <a:pt x="2736041" y="1305267"/>
                  <a:pt x="2741871" y="1321060"/>
                  <a:pt x="2763351" y="1337820"/>
                </a:cubicBezTo>
                <a:cubicBezTo>
                  <a:pt x="2774092" y="1346199"/>
                  <a:pt x="2785553" y="1352546"/>
                  <a:pt x="2796293" y="1360926"/>
                </a:cubicBezTo>
                <a:cubicBezTo>
                  <a:pt x="2817774" y="1377684"/>
                  <a:pt x="2833424" y="1378651"/>
                  <a:pt x="2852214" y="1357850"/>
                </a:cubicBezTo>
                <a:cubicBezTo>
                  <a:pt x="2865374" y="1346495"/>
                  <a:pt x="2870744" y="1350684"/>
                  <a:pt x="2877295" y="1364444"/>
                </a:cubicBezTo>
                <a:cubicBezTo>
                  <a:pt x="2892426" y="1392682"/>
                  <a:pt x="2910106" y="1394368"/>
                  <a:pt x="2932366" y="1370219"/>
                </a:cubicBezTo>
                <a:cubicBezTo>
                  <a:pt x="2937276" y="1362806"/>
                  <a:pt x="2940156" y="1354674"/>
                  <a:pt x="2933475" y="1347732"/>
                </a:cubicBezTo>
                <a:cubicBezTo>
                  <a:pt x="2924765" y="1340071"/>
                  <a:pt x="2919856" y="1347484"/>
                  <a:pt x="2914945" y="1354898"/>
                </a:cubicBezTo>
                <a:cubicBezTo>
                  <a:pt x="2912785" y="1360997"/>
                  <a:pt x="2906565" y="1365658"/>
                  <a:pt x="2899165" y="1360750"/>
                </a:cubicBezTo>
                <a:cubicBezTo>
                  <a:pt x="2891045" y="1357874"/>
                  <a:pt x="2887115" y="1349618"/>
                  <a:pt x="2892025" y="1342205"/>
                </a:cubicBezTo>
                <a:cubicBezTo>
                  <a:pt x="2901974" y="1320561"/>
                  <a:pt x="2907864" y="1297479"/>
                  <a:pt x="2918533" y="1273802"/>
                </a:cubicBezTo>
                <a:cubicBezTo>
                  <a:pt x="2922464" y="1282058"/>
                  <a:pt x="2923774" y="1284810"/>
                  <a:pt x="2924364" y="1289595"/>
                </a:cubicBezTo>
                <a:cubicBezTo>
                  <a:pt x="2932225" y="1306107"/>
                  <a:pt x="2948466" y="1311857"/>
                  <a:pt x="2961236" y="1320956"/>
                </a:cubicBezTo>
                <a:cubicBezTo>
                  <a:pt x="2968636" y="1325865"/>
                  <a:pt x="2974986" y="1314386"/>
                  <a:pt x="2982516" y="1312476"/>
                </a:cubicBezTo>
                <a:cubicBezTo>
                  <a:pt x="2994826" y="1309972"/>
                  <a:pt x="3006416" y="1309501"/>
                  <a:pt x="3019186" y="1318599"/>
                </a:cubicBezTo>
                <a:cubicBezTo>
                  <a:pt x="3030647" y="1324945"/>
                  <a:pt x="3044858" y="1329978"/>
                  <a:pt x="3057628" y="1339077"/>
                </a:cubicBezTo>
                <a:cubicBezTo>
                  <a:pt x="3056578" y="1322689"/>
                  <a:pt x="3041187" y="1308086"/>
                  <a:pt x="3057687" y="1300203"/>
                </a:cubicBezTo>
                <a:cubicBezTo>
                  <a:pt x="3069407" y="1292913"/>
                  <a:pt x="3086037" y="1278210"/>
                  <a:pt x="3097829" y="1302978"/>
                </a:cubicBezTo>
                <a:cubicBezTo>
                  <a:pt x="3097829" y="1302978"/>
                  <a:pt x="3102608" y="1302383"/>
                  <a:pt x="3103328" y="1300350"/>
                </a:cubicBezTo>
                <a:cubicBezTo>
                  <a:pt x="3108957" y="1290904"/>
                  <a:pt x="3116618" y="1282177"/>
                  <a:pt x="3103127" y="1275111"/>
                </a:cubicBezTo>
                <a:cubicBezTo>
                  <a:pt x="3087607" y="1267326"/>
                  <a:pt x="3076276" y="1254162"/>
                  <a:pt x="3066976" y="1241716"/>
                </a:cubicBezTo>
                <a:cubicBezTo>
                  <a:pt x="3053616" y="1227833"/>
                  <a:pt x="3038685" y="1224834"/>
                  <a:pt x="3025525" y="1236189"/>
                </a:cubicBezTo>
                <a:cubicBezTo>
                  <a:pt x="3010335" y="1246825"/>
                  <a:pt x="3005685" y="1240602"/>
                  <a:pt x="3000444" y="1229594"/>
                </a:cubicBezTo>
                <a:cubicBezTo>
                  <a:pt x="2989964" y="1207579"/>
                  <a:pt x="2984263" y="1184968"/>
                  <a:pt x="2971032" y="1164267"/>
                </a:cubicBezTo>
                <a:cubicBezTo>
                  <a:pt x="2963763" y="1152541"/>
                  <a:pt x="2956361" y="1147632"/>
                  <a:pt x="2942022" y="1149417"/>
                </a:cubicBezTo>
                <a:cubicBezTo>
                  <a:pt x="2929712" y="1151921"/>
                  <a:pt x="2918712" y="1157177"/>
                  <a:pt x="2907971" y="1148799"/>
                </a:cubicBezTo>
                <a:cubicBezTo>
                  <a:pt x="2896511" y="1142452"/>
                  <a:pt x="2898801" y="1129535"/>
                  <a:pt x="2895590" y="1119246"/>
                </a:cubicBezTo>
                <a:cubicBezTo>
                  <a:pt x="2868680" y="1137172"/>
                  <a:pt x="2868680" y="1137172"/>
                  <a:pt x="2850799" y="1110247"/>
                </a:cubicBezTo>
                <a:cubicBezTo>
                  <a:pt x="2842809" y="1100553"/>
                  <a:pt x="2835538" y="1088826"/>
                  <a:pt x="2818449" y="1091927"/>
                </a:cubicBezTo>
                <a:cubicBezTo>
                  <a:pt x="2783677" y="1093340"/>
                  <a:pt x="2778307" y="1089151"/>
                  <a:pt x="2772147" y="1054937"/>
                </a:cubicBezTo>
                <a:cubicBezTo>
                  <a:pt x="2768346" y="1039863"/>
                  <a:pt x="2764546" y="1024789"/>
                  <a:pt x="2758715" y="1008998"/>
                </a:cubicBezTo>
                <a:cubicBezTo>
                  <a:pt x="2747184" y="970594"/>
                  <a:pt x="2737034" y="966999"/>
                  <a:pt x="2702593" y="986834"/>
                </a:cubicBezTo>
                <a:cubicBezTo>
                  <a:pt x="2694343" y="990776"/>
                  <a:pt x="2687404" y="997470"/>
                  <a:pt x="2676403" y="1002726"/>
                </a:cubicBezTo>
                <a:cubicBezTo>
                  <a:pt x="2678103" y="985024"/>
                  <a:pt x="2678363" y="971389"/>
                  <a:pt x="2680063" y="953687"/>
                </a:cubicBezTo>
                <a:cubicBezTo>
                  <a:pt x="2674562" y="956316"/>
                  <a:pt x="2673842" y="958349"/>
                  <a:pt x="2671092" y="959663"/>
                </a:cubicBezTo>
                <a:cubicBezTo>
                  <a:pt x="2639862" y="989786"/>
                  <a:pt x="2619562" y="982597"/>
                  <a:pt x="2608751" y="942160"/>
                </a:cubicBezTo>
                <a:cubicBezTo>
                  <a:pt x="2606851" y="934623"/>
                  <a:pt x="2604951" y="927086"/>
                  <a:pt x="2603771" y="917517"/>
                </a:cubicBezTo>
                <a:cubicBezTo>
                  <a:pt x="2603180" y="912732"/>
                  <a:pt x="2602590" y="907946"/>
                  <a:pt x="2608810" y="903286"/>
                </a:cubicBezTo>
                <a:cubicBezTo>
                  <a:pt x="2630091" y="894806"/>
                  <a:pt x="2621509" y="880327"/>
                  <a:pt x="2614960" y="866568"/>
                </a:cubicBezTo>
                <a:cubicBezTo>
                  <a:pt x="2593149" y="831388"/>
                  <a:pt x="2560207" y="808282"/>
                  <a:pt x="2527266" y="785176"/>
                </a:cubicBezTo>
                <a:cubicBezTo>
                  <a:pt x="2473434" y="750097"/>
                  <a:pt x="2416132" y="718363"/>
                  <a:pt x="2379060" y="661763"/>
                </a:cubicBezTo>
                <a:cubicBezTo>
                  <a:pt x="2367139" y="643813"/>
                  <a:pt x="2350309" y="633277"/>
                  <a:pt x="2329289" y="628121"/>
                </a:cubicBezTo>
                <a:cubicBezTo>
                  <a:pt x="2312328" y="624403"/>
                  <a:pt x="2300278" y="613271"/>
                  <a:pt x="2293728" y="599511"/>
                </a:cubicBezTo>
                <a:cubicBezTo>
                  <a:pt x="2279186" y="576058"/>
                  <a:pt x="2260457" y="557985"/>
                  <a:pt x="2236225" y="542540"/>
                </a:cubicBezTo>
                <a:cubicBezTo>
                  <a:pt x="2214024" y="527813"/>
                  <a:pt x="2187633" y="518467"/>
                  <a:pt x="2171063" y="494295"/>
                </a:cubicBezTo>
                <a:cubicBezTo>
                  <a:pt x="2155082" y="474908"/>
                  <a:pt x="2136941" y="461619"/>
                  <a:pt x="2107411" y="474041"/>
                </a:cubicBezTo>
                <a:cubicBezTo>
                  <a:pt x="2117621" y="438761"/>
                  <a:pt x="2096010" y="428820"/>
                  <a:pt x="2072370" y="418160"/>
                </a:cubicBezTo>
                <a:cubicBezTo>
                  <a:pt x="2054098" y="411689"/>
                  <a:pt x="2036548" y="403185"/>
                  <a:pt x="2027377" y="383922"/>
                </a:cubicBezTo>
                <a:cubicBezTo>
                  <a:pt x="2014997" y="354370"/>
                  <a:pt x="1994236" y="335578"/>
                  <a:pt x="1971445" y="316066"/>
                </a:cubicBezTo>
                <a:cubicBezTo>
                  <a:pt x="1930514" y="283267"/>
                  <a:pt x="1886112" y="253815"/>
                  <a:pt x="1852841" y="212288"/>
                </a:cubicBezTo>
                <a:cubicBezTo>
                  <a:pt x="1825529" y="179736"/>
                  <a:pt x="1794029" y="152564"/>
                  <a:pt x="1754867" y="134119"/>
                </a:cubicBezTo>
                <a:cubicBezTo>
                  <a:pt x="1742686" y="129806"/>
                  <a:pt x="1736727" y="120832"/>
                  <a:pt x="1736987" y="107196"/>
                </a:cubicBezTo>
                <a:cubicBezTo>
                  <a:pt x="1734426" y="62817"/>
                  <a:pt x="1732395" y="62098"/>
                  <a:pt x="1689043" y="49033"/>
                </a:cubicBezTo>
                <a:cubicBezTo>
                  <a:pt x="1684983" y="47595"/>
                  <a:pt x="1680924" y="46157"/>
                  <a:pt x="1674834" y="44001"/>
                </a:cubicBezTo>
                <a:cubicBezTo>
                  <a:pt x="1685243" y="33959"/>
                  <a:pt x="1695654" y="23918"/>
                  <a:pt x="1705344" y="15910"/>
                </a:cubicBezTo>
                <a:cubicBezTo>
                  <a:pt x="1713004" y="7183"/>
                  <a:pt x="1721614" y="2224"/>
                  <a:pt x="1730756" y="6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118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TEMPLATES</a:t>
            </a:r>
          </a:p>
        </p:txBody>
      </p:sp>
      <p:sp>
        <p:nvSpPr>
          <p:cNvPr id="10" name="TextBox 62">
            <a:hlinkClick r:id="rId2"/>
            <a:extLst>
              <a:ext uri="{FF2B5EF4-FFF2-40B4-BE49-F238E27FC236}">
                <a16:creationId xmlns:a16="http://schemas.microsoft.com/office/drawing/2014/main" id="{CE4336EC-CE71-4E4F-A522-F995CC4EC7C1}"/>
              </a:ext>
            </a:extLst>
          </p:cNvPr>
          <p:cNvSpPr txBox="1"/>
          <p:nvPr userDrawn="1"/>
        </p:nvSpPr>
        <p:spPr>
          <a:xfrm>
            <a:off x="755663" y="5872962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 userDrawn="1"/>
        </p:nvSpPr>
        <p:spPr>
          <a:xfrm>
            <a:off x="4549923" y="2511189"/>
            <a:ext cx="7642078" cy="1842440"/>
          </a:xfrm>
          <a:custGeom>
            <a:avLst/>
            <a:gdLst>
              <a:gd name="connsiteX0" fmla="*/ 774359 w 7798495"/>
              <a:gd name="connsiteY0" fmla="*/ 0 h 1842440"/>
              <a:gd name="connsiteX1" fmla="*/ 7798495 w 7798495"/>
              <a:gd name="connsiteY1" fmla="*/ 0 h 1842440"/>
              <a:gd name="connsiteX2" fmla="*/ 7798495 w 7798495"/>
              <a:gd name="connsiteY2" fmla="*/ 1842440 h 1842440"/>
              <a:gd name="connsiteX3" fmla="*/ 0 w 779849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8495" h="1842440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4000"/>
                </a:schemeClr>
              </a:gs>
              <a:gs pos="59000">
                <a:schemeClr val="accent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62650" y="2954315"/>
            <a:ext cx="6157164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2650" y="3631731"/>
            <a:ext cx="61571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6" name="Freeform 65"/>
          <p:cNvSpPr/>
          <p:nvPr userDrawn="1"/>
        </p:nvSpPr>
        <p:spPr>
          <a:xfrm flipH="1" flipV="1">
            <a:off x="0" y="2507780"/>
            <a:ext cx="771496" cy="1842440"/>
          </a:xfrm>
          <a:custGeom>
            <a:avLst/>
            <a:gdLst>
              <a:gd name="connsiteX0" fmla="*/ 771496 w 771496"/>
              <a:gd name="connsiteY0" fmla="*/ 1842440 h 1842440"/>
              <a:gd name="connsiteX1" fmla="*/ 0 w 771496"/>
              <a:gd name="connsiteY1" fmla="*/ 1842440 h 1842440"/>
              <a:gd name="connsiteX2" fmla="*/ 758827 w 771496"/>
              <a:gd name="connsiteY2" fmla="*/ 0 h 1842440"/>
              <a:gd name="connsiteX3" fmla="*/ 771496 w 771496"/>
              <a:gd name="connsiteY3" fmla="*/ 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496" h="1842440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 userDrawn="1"/>
        </p:nvGrpSpPr>
        <p:grpSpPr>
          <a:xfrm rot="10800000">
            <a:off x="171052" y="0"/>
            <a:ext cx="1619987" cy="1468586"/>
            <a:chOff x="10248163" y="5404899"/>
            <a:chExt cx="1619987" cy="1468586"/>
          </a:xfrm>
          <a:solidFill>
            <a:schemeClr val="accent1">
              <a:alpha val="83000"/>
            </a:schemeClr>
          </a:solidFill>
        </p:grpSpPr>
        <p:sp>
          <p:nvSpPr>
            <p:cNvPr id="63" name="Freeform 62"/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4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9" name="Freeform 606"/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10339350" y="4349213"/>
            <a:ext cx="1680205" cy="2421542"/>
          </a:xfrm>
          <a:custGeom>
            <a:avLst/>
            <a:gdLst>
              <a:gd name="T0" fmla="*/ 553 w 596"/>
              <a:gd name="T1" fmla="*/ 760 h 860"/>
              <a:gd name="T2" fmla="*/ 521 w 596"/>
              <a:gd name="T3" fmla="*/ 752 h 860"/>
              <a:gd name="T4" fmla="*/ 337 w 596"/>
              <a:gd name="T5" fmla="*/ 635 h 860"/>
              <a:gd name="T6" fmla="*/ 301 w 596"/>
              <a:gd name="T7" fmla="*/ 526 h 860"/>
              <a:gd name="T8" fmla="*/ 313 w 596"/>
              <a:gd name="T9" fmla="*/ 494 h 860"/>
              <a:gd name="T10" fmla="*/ 307 w 596"/>
              <a:gd name="T11" fmla="*/ 403 h 860"/>
              <a:gd name="T12" fmla="*/ 290 w 596"/>
              <a:gd name="T13" fmla="*/ 370 h 860"/>
              <a:gd name="T14" fmla="*/ 268 w 596"/>
              <a:gd name="T15" fmla="*/ 332 h 860"/>
              <a:gd name="T16" fmla="*/ 258 w 596"/>
              <a:gd name="T17" fmla="*/ 312 h 860"/>
              <a:gd name="T18" fmla="*/ 293 w 596"/>
              <a:gd name="T19" fmla="*/ 281 h 860"/>
              <a:gd name="T20" fmla="*/ 312 w 596"/>
              <a:gd name="T21" fmla="*/ 335 h 860"/>
              <a:gd name="T22" fmla="*/ 322 w 596"/>
              <a:gd name="T23" fmla="*/ 325 h 860"/>
              <a:gd name="T24" fmla="*/ 360 w 596"/>
              <a:gd name="T25" fmla="*/ 331 h 860"/>
              <a:gd name="T26" fmla="*/ 351 w 596"/>
              <a:gd name="T27" fmla="*/ 310 h 860"/>
              <a:gd name="T28" fmla="*/ 338 w 596"/>
              <a:gd name="T29" fmla="*/ 308 h 860"/>
              <a:gd name="T30" fmla="*/ 327 w 596"/>
              <a:gd name="T31" fmla="*/ 295 h 860"/>
              <a:gd name="T32" fmla="*/ 322 w 596"/>
              <a:gd name="T33" fmla="*/ 285 h 860"/>
              <a:gd name="T34" fmla="*/ 310 w 596"/>
              <a:gd name="T35" fmla="*/ 263 h 860"/>
              <a:gd name="T36" fmla="*/ 294 w 596"/>
              <a:gd name="T37" fmla="*/ 245 h 860"/>
              <a:gd name="T38" fmla="*/ 259 w 596"/>
              <a:gd name="T39" fmla="*/ 204 h 860"/>
              <a:gd name="T40" fmla="*/ 289 w 596"/>
              <a:gd name="T41" fmla="*/ 66 h 860"/>
              <a:gd name="T42" fmla="*/ 335 w 596"/>
              <a:gd name="T43" fmla="*/ 58 h 860"/>
              <a:gd name="T44" fmla="*/ 309 w 596"/>
              <a:gd name="T45" fmla="*/ 4 h 860"/>
              <a:gd name="T46" fmla="*/ 277 w 596"/>
              <a:gd name="T47" fmla="*/ 33 h 860"/>
              <a:gd name="T48" fmla="*/ 263 w 596"/>
              <a:gd name="T49" fmla="*/ 36 h 860"/>
              <a:gd name="T50" fmla="*/ 231 w 596"/>
              <a:gd name="T51" fmla="*/ 55 h 860"/>
              <a:gd name="T52" fmla="*/ 184 w 596"/>
              <a:gd name="T53" fmla="*/ 61 h 860"/>
              <a:gd name="T54" fmla="*/ 188 w 596"/>
              <a:gd name="T55" fmla="*/ 79 h 860"/>
              <a:gd name="T56" fmla="*/ 228 w 596"/>
              <a:gd name="T57" fmla="*/ 103 h 860"/>
              <a:gd name="T58" fmla="*/ 226 w 596"/>
              <a:gd name="T59" fmla="*/ 124 h 860"/>
              <a:gd name="T60" fmla="*/ 206 w 596"/>
              <a:gd name="T61" fmla="*/ 207 h 860"/>
              <a:gd name="T62" fmla="*/ 186 w 596"/>
              <a:gd name="T63" fmla="*/ 253 h 860"/>
              <a:gd name="T64" fmla="*/ 182 w 596"/>
              <a:gd name="T65" fmla="*/ 281 h 860"/>
              <a:gd name="T66" fmla="*/ 205 w 596"/>
              <a:gd name="T67" fmla="*/ 306 h 860"/>
              <a:gd name="T68" fmla="*/ 176 w 596"/>
              <a:gd name="T69" fmla="*/ 372 h 860"/>
              <a:gd name="T70" fmla="*/ 173 w 596"/>
              <a:gd name="T71" fmla="*/ 450 h 860"/>
              <a:gd name="T72" fmla="*/ 199 w 596"/>
              <a:gd name="T73" fmla="*/ 520 h 860"/>
              <a:gd name="T74" fmla="*/ 163 w 596"/>
              <a:gd name="T75" fmla="*/ 563 h 860"/>
              <a:gd name="T76" fmla="*/ 76 w 596"/>
              <a:gd name="T77" fmla="*/ 764 h 860"/>
              <a:gd name="T78" fmla="*/ 1 w 596"/>
              <a:gd name="T79" fmla="*/ 829 h 860"/>
              <a:gd name="T80" fmla="*/ 83 w 596"/>
              <a:gd name="T81" fmla="*/ 838 h 860"/>
              <a:gd name="T82" fmla="*/ 129 w 596"/>
              <a:gd name="T83" fmla="*/ 818 h 860"/>
              <a:gd name="T84" fmla="*/ 114 w 596"/>
              <a:gd name="T85" fmla="*/ 760 h 860"/>
              <a:gd name="T86" fmla="*/ 123 w 596"/>
              <a:gd name="T87" fmla="*/ 703 h 860"/>
              <a:gd name="T88" fmla="*/ 252 w 596"/>
              <a:gd name="T89" fmla="*/ 673 h 860"/>
              <a:gd name="T90" fmla="*/ 524 w 596"/>
              <a:gd name="T91" fmla="*/ 806 h 860"/>
              <a:gd name="T92" fmla="*/ 498 w 596"/>
              <a:gd name="T93" fmla="*/ 836 h 860"/>
              <a:gd name="T94" fmla="*/ 528 w 596"/>
              <a:gd name="T95" fmla="*/ 858 h 860"/>
              <a:gd name="T96" fmla="*/ 565 w 596"/>
              <a:gd name="T97" fmla="*/ 819 h 860"/>
              <a:gd name="T98" fmla="*/ 594 w 596"/>
              <a:gd name="T99" fmla="*/ 78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860">
                <a:moveTo>
                  <a:pt x="579" y="763"/>
                </a:moveTo>
                <a:cubicBezTo>
                  <a:pt x="577" y="762"/>
                  <a:pt x="576" y="762"/>
                  <a:pt x="574" y="762"/>
                </a:cubicBezTo>
                <a:cubicBezTo>
                  <a:pt x="569" y="761"/>
                  <a:pt x="564" y="761"/>
                  <a:pt x="559" y="761"/>
                </a:cubicBezTo>
                <a:cubicBezTo>
                  <a:pt x="557" y="761"/>
                  <a:pt x="555" y="760"/>
                  <a:pt x="553" y="760"/>
                </a:cubicBezTo>
                <a:cubicBezTo>
                  <a:pt x="548" y="758"/>
                  <a:pt x="542" y="757"/>
                  <a:pt x="536" y="756"/>
                </a:cubicBezTo>
                <a:cubicBezTo>
                  <a:pt x="534" y="755"/>
                  <a:pt x="533" y="755"/>
                  <a:pt x="531" y="755"/>
                </a:cubicBezTo>
                <a:cubicBezTo>
                  <a:pt x="529" y="754"/>
                  <a:pt x="528" y="754"/>
                  <a:pt x="526" y="753"/>
                </a:cubicBezTo>
                <a:cubicBezTo>
                  <a:pt x="524" y="753"/>
                  <a:pt x="523" y="753"/>
                  <a:pt x="521" y="752"/>
                </a:cubicBezTo>
                <a:cubicBezTo>
                  <a:pt x="505" y="751"/>
                  <a:pt x="497" y="746"/>
                  <a:pt x="466" y="741"/>
                </a:cubicBezTo>
                <a:cubicBezTo>
                  <a:pt x="411" y="733"/>
                  <a:pt x="379" y="741"/>
                  <a:pt x="365" y="744"/>
                </a:cubicBezTo>
                <a:cubicBezTo>
                  <a:pt x="351" y="746"/>
                  <a:pt x="359" y="727"/>
                  <a:pt x="351" y="693"/>
                </a:cubicBezTo>
                <a:cubicBezTo>
                  <a:pt x="346" y="668"/>
                  <a:pt x="340" y="648"/>
                  <a:pt x="337" y="635"/>
                </a:cubicBezTo>
                <a:cubicBezTo>
                  <a:pt x="336" y="634"/>
                  <a:pt x="336" y="633"/>
                  <a:pt x="336" y="632"/>
                </a:cubicBezTo>
                <a:cubicBezTo>
                  <a:pt x="352" y="595"/>
                  <a:pt x="344" y="551"/>
                  <a:pt x="308" y="533"/>
                </a:cubicBezTo>
                <a:cubicBezTo>
                  <a:pt x="306" y="531"/>
                  <a:pt x="305" y="530"/>
                  <a:pt x="304" y="529"/>
                </a:cubicBezTo>
                <a:cubicBezTo>
                  <a:pt x="303" y="528"/>
                  <a:pt x="302" y="527"/>
                  <a:pt x="301" y="526"/>
                </a:cubicBezTo>
                <a:cubicBezTo>
                  <a:pt x="298" y="524"/>
                  <a:pt x="297" y="522"/>
                  <a:pt x="297" y="522"/>
                </a:cubicBezTo>
                <a:cubicBezTo>
                  <a:pt x="297" y="522"/>
                  <a:pt x="301" y="516"/>
                  <a:pt x="306" y="507"/>
                </a:cubicBezTo>
                <a:cubicBezTo>
                  <a:pt x="308" y="505"/>
                  <a:pt x="309" y="503"/>
                  <a:pt x="310" y="500"/>
                </a:cubicBezTo>
                <a:cubicBezTo>
                  <a:pt x="311" y="498"/>
                  <a:pt x="312" y="496"/>
                  <a:pt x="313" y="494"/>
                </a:cubicBezTo>
                <a:cubicBezTo>
                  <a:pt x="316" y="479"/>
                  <a:pt x="328" y="463"/>
                  <a:pt x="329" y="443"/>
                </a:cubicBezTo>
                <a:cubicBezTo>
                  <a:pt x="329" y="441"/>
                  <a:pt x="329" y="439"/>
                  <a:pt x="328" y="437"/>
                </a:cubicBezTo>
                <a:cubicBezTo>
                  <a:pt x="325" y="425"/>
                  <a:pt x="314" y="416"/>
                  <a:pt x="309" y="407"/>
                </a:cubicBezTo>
                <a:cubicBezTo>
                  <a:pt x="309" y="406"/>
                  <a:pt x="308" y="404"/>
                  <a:pt x="307" y="403"/>
                </a:cubicBezTo>
                <a:cubicBezTo>
                  <a:pt x="304" y="398"/>
                  <a:pt x="301" y="393"/>
                  <a:pt x="298" y="389"/>
                </a:cubicBezTo>
                <a:cubicBezTo>
                  <a:pt x="296" y="387"/>
                  <a:pt x="295" y="385"/>
                  <a:pt x="294" y="383"/>
                </a:cubicBezTo>
                <a:cubicBezTo>
                  <a:pt x="293" y="381"/>
                  <a:pt x="293" y="378"/>
                  <a:pt x="292" y="376"/>
                </a:cubicBezTo>
                <a:cubicBezTo>
                  <a:pt x="291" y="374"/>
                  <a:pt x="290" y="372"/>
                  <a:pt x="290" y="370"/>
                </a:cubicBezTo>
                <a:cubicBezTo>
                  <a:pt x="287" y="365"/>
                  <a:pt x="284" y="359"/>
                  <a:pt x="280" y="353"/>
                </a:cubicBezTo>
                <a:cubicBezTo>
                  <a:pt x="279" y="351"/>
                  <a:pt x="278" y="350"/>
                  <a:pt x="276" y="348"/>
                </a:cubicBezTo>
                <a:cubicBezTo>
                  <a:pt x="274" y="344"/>
                  <a:pt x="272" y="341"/>
                  <a:pt x="270" y="337"/>
                </a:cubicBezTo>
                <a:cubicBezTo>
                  <a:pt x="269" y="335"/>
                  <a:pt x="269" y="334"/>
                  <a:pt x="268" y="332"/>
                </a:cubicBezTo>
                <a:cubicBezTo>
                  <a:pt x="267" y="331"/>
                  <a:pt x="266" y="329"/>
                  <a:pt x="265" y="328"/>
                </a:cubicBezTo>
                <a:cubicBezTo>
                  <a:pt x="264" y="326"/>
                  <a:pt x="263" y="324"/>
                  <a:pt x="262" y="323"/>
                </a:cubicBezTo>
                <a:cubicBezTo>
                  <a:pt x="261" y="321"/>
                  <a:pt x="260" y="320"/>
                  <a:pt x="260" y="318"/>
                </a:cubicBezTo>
                <a:cubicBezTo>
                  <a:pt x="259" y="316"/>
                  <a:pt x="258" y="314"/>
                  <a:pt x="258" y="312"/>
                </a:cubicBezTo>
                <a:cubicBezTo>
                  <a:pt x="259" y="305"/>
                  <a:pt x="274" y="293"/>
                  <a:pt x="274" y="293"/>
                </a:cubicBezTo>
                <a:cubicBezTo>
                  <a:pt x="274" y="293"/>
                  <a:pt x="282" y="282"/>
                  <a:pt x="287" y="283"/>
                </a:cubicBezTo>
                <a:cubicBezTo>
                  <a:pt x="288" y="283"/>
                  <a:pt x="291" y="282"/>
                  <a:pt x="293" y="28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294" y="282"/>
                  <a:pt x="294" y="282"/>
                  <a:pt x="294" y="282"/>
                </a:cubicBezTo>
                <a:cubicBezTo>
                  <a:pt x="294" y="283"/>
                  <a:pt x="294" y="283"/>
                  <a:pt x="294" y="284"/>
                </a:cubicBezTo>
                <a:cubicBezTo>
                  <a:pt x="294" y="284"/>
                  <a:pt x="294" y="285"/>
                  <a:pt x="294" y="286"/>
                </a:cubicBezTo>
                <a:cubicBezTo>
                  <a:pt x="304" y="303"/>
                  <a:pt x="288" y="327"/>
                  <a:pt x="312" y="335"/>
                </a:cubicBezTo>
                <a:cubicBezTo>
                  <a:pt x="312" y="331"/>
                  <a:pt x="304" y="327"/>
                  <a:pt x="308" y="323"/>
                </a:cubicBezTo>
                <a:cubicBezTo>
                  <a:pt x="311" y="323"/>
                  <a:pt x="313" y="323"/>
                  <a:pt x="316" y="323"/>
                </a:cubicBezTo>
                <a:cubicBezTo>
                  <a:pt x="317" y="323"/>
                  <a:pt x="319" y="323"/>
                  <a:pt x="320" y="324"/>
                </a:cubicBezTo>
                <a:cubicBezTo>
                  <a:pt x="321" y="324"/>
                  <a:pt x="322" y="324"/>
                  <a:pt x="322" y="325"/>
                </a:cubicBezTo>
                <a:cubicBezTo>
                  <a:pt x="323" y="325"/>
                  <a:pt x="324" y="326"/>
                  <a:pt x="325" y="328"/>
                </a:cubicBezTo>
                <a:cubicBezTo>
                  <a:pt x="326" y="327"/>
                  <a:pt x="327" y="328"/>
                  <a:pt x="328" y="330"/>
                </a:cubicBezTo>
                <a:cubicBezTo>
                  <a:pt x="329" y="330"/>
                  <a:pt x="330" y="330"/>
                  <a:pt x="330" y="331"/>
                </a:cubicBezTo>
                <a:cubicBezTo>
                  <a:pt x="340" y="347"/>
                  <a:pt x="352" y="335"/>
                  <a:pt x="360" y="331"/>
                </a:cubicBezTo>
                <a:cubicBezTo>
                  <a:pt x="354" y="334"/>
                  <a:pt x="351" y="331"/>
                  <a:pt x="346" y="329"/>
                </a:cubicBezTo>
                <a:cubicBezTo>
                  <a:pt x="346" y="328"/>
                  <a:pt x="345" y="328"/>
                  <a:pt x="344" y="328"/>
                </a:cubicBezTo>
                <a:cubicBezTo>
                  <a:pt x="344" y="322"/>
                  <a:pt x="347" y="317"/>
                  <a:pt x="350" y="312"/>
                </a:cubicBezTo>
                <a:cubicBezTo>
                  <a:pt x="351" y="311"/>
                  <a:pt x="351" y="311"/>
                  <a:pt x="351" y="310"/>
                </a:cubicBezTo>
                <a:cubicBezTo>
                  <a:pt x="356" y="307"/>
                  <a:pt x="356" y="303"/>
                  <a:pt x="356" y="295"/>
                </a:cubicBezTo>
                <a:cubicBezTo>
                  <a:pt x="352" y="299"/>
                  <a:pt x="352" y="307"/>
                  <a:pt x="344" y="308"/>
                </a:cubicBezTo>
                <a:cubicBezTo>
                  <a:pt x="343" y="308"/>
                  <a:pt x="342" y="309"/>
                  <a:pt x="341" y="309"/>
                </a:cubicBezTo>
                <a:cubicBezTo>
                  <a:pt x="340" y="309"/>
                  <a:pt x="339" y="309"/>
                  <a:pt x="338" y="308"/>
                </a:cubicBezTo>
                <a:cubicBezTo>
                  <a:pt x="337" y="308"/>
                  <a:pt x="337" y="308"/>
                  <a:pt x="336" y="308"/>
                </a:cubicBezTo>
                <a:cubicBezTo>
                  <a:pt x="334" y="307"/>
                  <a:pt x="332" y="306"/>
                  <a:pt x="331" y="304"/>
                </a:cubicBezTo>
                <a:cubicBezTo>
                  <a:pt x="330" y="303"/>
                  <a:pt x="329" y="303"/>
                  <a:pt x="329" y="302"/>
                </a:cubicBezTo>
                <a:cubicBezTo>
                  <a:pt x="327" y="300"/>
                  <a:pt x="326" y="298"/>
                  <a:pt x="327" y="295"/>
                </a:cubicBezTo>
                <a:cubicBezTo>
                  <a:pt x="326" y="295"/>
                  <a:pt x="326" y="294"/>
                  <a:pt x="326" y="293"/>
                </a:cubicBezTo>
                <a:cubicBezTo>
                  <a:pt x="326" y="293"/>
                  <a:pt x="325" y="292"/>
                  <a:pt x="325" y="291"/>
                </a:cubicBezTo>
                <a:cubicBezTo>
                  <a:pt x="325" y="290"/>
                  <a:pt x="324" y="290"/>
                  <a:pt x="324" y="289"/>
                </a:cubicBezTo>
                <a:cubicBezTo>
                  <a:pt x="323" y="288"/>
                  <a:pt x="323" y="287"/>
                  <a:pt x="322" y="285"/>
                </a:cubicBezTo>
                <a:cubicBezTo>
                  <a:pt x="322" y="285"/>
                  <a:pt x="321" y="284"/>
                  <a:pt x="321" y="284"/>
                </a:cubicBezTo>
                <a:cubicBezTo>
                  <a:pt x="317" y="280"/>
                  <a:pt x="314" y="277"/>
                  <a:pt x="313" y="273"/>
                </a:cubicBezTo>
                <a:cubicBezTo>
                  <a:pt x="312" y="272"/>
                  <a:pt x="312" y="271"/>
                  <a:pt x="312" y="270"/>
                </a:cubicBezTo>
                <a:cubicBezTo>
                  <a:pt x="315" y="268"/>
                  <a:pt x="312" y="265"/>
                  <a:pt x="310" y="263"/>
                </a:cubicBezTo>
                <a:cubicBezTo>
                  <a:pt x="310" y="262"/>
                  <a:pt x="310" y="261"/>
                  <a:pt x="310" y="260"/>
                </a:cubicBezTo>
                <a:cubicBezTo>
                  <a:pt x="312" y="251"/>
                  <a:pt x="300" y="250"/>
                  <a:pt x="295" y="250"/>
                </a:cubicBezTo>
                <a:cubicBezTo>
                  <a:pt x="295" y="250"/>
                  <a:pt x="295" y="249"/>
                  <a:pt x="295" y="249"/>
                </a:cubicBezTo>
                <a:cubicBezTo>
                  <a:pt x="295" y="247"/>
                  <a:pt x="294" y="246"/>
                  <a:pt x="294" y="245"/>
                </a:cubicBezTo>
                <a:cubicBezTo>
                  <a:pt x="293" y="244"/>
                  <a:pt x="292" y="244"/>
                  <a:pt x="291" y="244"/>
                </a:cubicBezTo>
                <a:cubicBezTo>
                  <a:pt x="284" y="230"/>
                  <a:pt x="280" y="219"/>
                  <a:pt x="269" y="208"/>
                </a:cubicBezTo>
                <a:cubicBezTo>
                  <a:pt x="267" y="207"/>
                  <a:pt x="265" y="206"/>
                  <a:pt x="263" y="205"/>
                </a:cubicBezTo>
                <a:cubicBezTo>
                  <a:pt x="262" y="204"/>
                  <a:pt x="260" y="204"/>
                  <a:pt x="259" y="204"/>
                </a:cubicBezTo>
                <a:cubicBezTo>
                  <a:pt x="256" y="203"/>
                  <a:pt x="253" y="203"/>
                  <a:pt x="253" y="20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5" y="61"/>
                  <a:pt x="287" y="63"/>
                  <a:pt x="289" y="66"/>
                </a:cubicBezTo>
                <a:cubicBezTo>
                  <a:pt x="301" y="76"/>
                  <a:pt x="311" y="76"/>
                  <a:pt x="320" y="72"/>
                </a:cubicBezTo>
                <a:cubicBezTo>
                  <a:pt x="322" y="72"/>
                  <a:pt x="324" y="71"/>
                  <a:pt x="325" y="70"/>
                </a:cubicBezTo>
                <a:cubicBezTo>
                  <a:pt x="329" y="68"/>
                  <a:pt x="331" y="66"/>
                  <a:pt x="333" y="63"/>
                </a:cubicBezTo>
                <a:cubicBezTo>
                  <a:pt x="334" y="61"/>
                  <a:pt x="334" y="60"/>
                  <a:pt x="335" y="58"/>
                </a:cubicBezTo>
                <a:cubicBezTo>
                  <a:pt x="334" y="54"/>
                  <a:pt x="333" y="49"/>
                  <a:pt x="331" y="44"/>
                </a:cubicBezTo>
                <a:cubicBezTo>
                  <a:pt x="331" y="42"/>
                  <a:pt x="330" y="41"/>
                  <a:pt x="330" y="39"/>
                </a:cubicBezTo>
                <a:cubicBezTo>
                  <a:pt x="324" y="27"/>
                  <a:pt x="320" y="15"/>
                  <a:pt x="312" y="6"/>
                </a:cubicBezTo>
                <a:cubicBezTo>
                  <a:pt x="311" y="5"/>
                  <a:pt x="310" y="5"/>
                  <a:pt x="309" y="4"/>
                </a:cubicBezTo>
                <a:cubicBezTo>
                  <a:pt x="307" y="2"/>
                  <a:pt x="305" y="1"/>
                  <a:pt x="302" y="0"/>
                </a:cubicBezTo>
                <a:cubicBezTo>
                  <a:pt x="300" y="0"/>
                  <a:pt x="299" y="1"/>
                  <a:pt x="297" y="1"/>
                </a:cubicBezTo>
                <a:cubicBezTo>
                  <a:pt x="291" y="3"/>
                  <a:pt x="291" y="3"/>
                  <a:pt x="291" y="3"/>
                </a:cubicBezTo>
                <a:cubicBezTo>
                  <a:pt x="279" y="8"/>
                  <a:pt x="273" y="21"/>
                  <a:pt x="277" y="33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6" y="41"/>
                  <a:pt x="272" y="36"/>
                  <a:pt x="269" y="35"/>
                </a:cubicBezTo>
                <a:cubicBezTo>
                  <a:pt x="267" y="33"/>
                  <a:pt x="266" y="35"/>
                  <a:pt x="263" y="36"/>
                </a:cubicBezTo>
                <a:cubicBezTo>
                  <a:pt x="260" y="38"/>
                  <a:pt x="260" y="40"/>
                  <a:pt x="253" y="39"/>
                </a:cubicBezTo>
                <a:cubicBezTo>
                  <a:pt x="246" y="39"/>
                  <a:pt x="250" y="43"/>
                  <a:pt x="249" y="46"/>
                </a:cubicBezTo>
                <a:cubicBezTo>
                  <a:pt x="247" y="49"/>
                  <a:pt x="245" y="47"/>
                  <a:pt x="239" y="49"/>
                </a:cubicBezTo>
                <a:cubicBezTo>
                  <a:pt x="234" y="51"/>
                  <a:pt x="231" y="55"/>
                  <a:pt x="231" y="55"/>
                </a:cubicBezTo>
                <a:cubicBezTo>
                  <a:pt x="231" y="55"/>
                  <a:pt x="223" y="51"/>
                  <a:pt x="219" y="43"/>
                </a:cubicBezTo>
                <a:cubicBezTo>
                  <a:pt x="218" y="42"/>
                  <a:pt x="217" y="41"/>
                  <a:pt x="216" y="41"/>
                </a:cubicBezTo>
                <a:cubicBezTo>
                  <a:pt x="215" y="40"/>
                  <a:pt x="213" y="40"/>
                  <a:pt x="212" y="39"/>
                </a:cubicBezTo>
                <a:cubicBezTo>
                  <a:pt x="196" y="39"/>
                  <a:pt x="180" y="47"/>
                  <a:pt x="184" y="61"/>
                </a:cubicBezTo>
                <a:cubicBezTo>
                  <a:pt x="184" y="63"/>
                  <a:pt x="184" y="64"/>
                  <a:pt x="184" y="66"/>
                </a:cubicBezTo>
                <a:cubicBezTo>
                  <a:pt x="184" y="67"/>
                  <a:pt x="184" y="68"/>
                  <a:pt x="184" y="69"/>
                </a:cubicBezTo>
                <a:cubicBezTo>
                  <a:pt x="184" y="71"/>
                  <a:pt x="184" y="72"/>
                  <a:pt x="185" y="74"/>
                </a:cubicBezTo>
                <a:cubicBezTo>
                  <a:pt x="186" y="76"/>
                  <a:pt x="187" y="77"/>
                  <a:pt x="188" y="79"/>
                </a:cubicBezTo>
                <a:cubicBezTo>
                  <a:pt x="189" y="81"/>
                  <a:pt x="190" y="83"/>
                  <a:pt x="191" y="85"/>
                </a:cubicBezTo>
                <a:cubicBezTo>
                  <a:pt x="192" y="99"/>
                  <a:pt x="200" y="107"/>
                  <a:pt x="217" y="108"/>
                </a:cubicBezTo>
                <a:cubicBezTo>
                  <a:pt x="219" y="107"/>
                  <a:pt x="221" y="107"/>
                  <a:pt x="223" y="106"/>
                </a:cubicBezTo>
                <a:cubicBezTo>
                  <a:pt x="225" y="105"/>
                  <a:pt x="227" y="104"/>
                  <a:pt x="228" y="103"/>
                </a:cubicBezTo>
                <a:cubicBezTo>
                  <a:pt x="230" y="102"/>
                  <a:pt x="231" y="100"/>
                  <a:pt x="232" y="99"/>
                </a:cubicBezTo>
                <a:cubicBezTo>
                  <a:pt x="231" y="103"/>
                  <a:pt x="230" y="108"/>
                  <a:pt x="229" y="113"/>
                </a:cubicBezTo>
                <a:cubicBezTo>
                  <a:pt x="228" y="115"/>
                  <a:pt x="228" y="117"/>
                  <a:pt x="227" y="119"/>
                </a:cubicBezTo>
                <a:cubicBezTo>
                  <a:pt x="227" y="121"/>
                  <a:pt x="227" y="122"/>
                  <a:pt x="226" y="124"/>
                </a:cubicBezTo>
                <a:cubicBezTo>
                  <a:pt x="226" y="126"/>
                  <a:pt x="225" y="128"/>
                  <a:pt x="225" y="129"/>
                </a:cubicBezTo>
                <a:cubicBezTo>
                  <a:pt x="224" y="133"/>
                  <a:pt x="223" y="136"/>
                  <a:pt x="221" y="138"/>
                </a:cubicBezTo>
                <a:cubicBezTo>
                  <a:pt x="216" y="153"/>
                  <a:pt x="213" y="204"/>
                  <a:pt x="213" y="204"/>
                </a:cubicBezTo>
                <a:cubicBezTo>
                  <a:pt x="213" y="204"/>
                  <a:pt x="210" y="205"/>
                  <a:pt x="206" y="207"/>
                </a:cubicBezTo>
                <a:cubicBezTo>
                  <a:pt x="205" y="208"/>
                  <a:pt x="203" y="209"/>
                  <a:pt x="202" y="210"/>
                </a:cubicBezTo>
                <a:cubicBezTo>
                  <a:pt x="188" y="219"/>
                  <a:pt x="184" y="227"/>
                  <a:pt x="187" y="237"/>
                </a:cubicBezTo>
                <a:cubicBezTo>
                  <a:pt x="186" y="239"/>
                  <a:pt x="186" y="241"/>
                  <a:pt x="186" y="242"/>
                </a:cubicBezTo>
                <a:cubicBezTo>
                  <a:pt x="186" y="247"/>
                  <a:pt x="186" y="251"/>
                  <a:pt x="186" y="253"/>
                </a:cubicBezTo>
                <a:cubicBezTo>
                  <a:pt x="186" y="254"/>
                  <a:pt x="185" y="256"/>
                  <a:pt x="184" y="258"/>
                </a:cubicBezTo>
                <a:cubicBezTo>
                  <a:pt x="180" y="263"/>
                  <a:pt x="172" y="263"/>
                  <a:pt x="182" y="273"/>
                </a:cubicBezTo>
                <a:cubicBezTo>
                  <a:pt x="182" y="273"/>
                  <a:pt x="181" y="274"/>
                  <a:pt x="181" y="276"/>
                </a:cubicBezTo>
                <a:cubicBezTo>
                  <a:pt x="181" y="278"/>
                  <a:pt x="181" y="280"/>
                  <a:pt x="182" y="281"/>
                </a:cubicBezTo>
                <a:cubicBezTo>
                  <a:pt x="182" y="284"/>
                  <a:pt x="185" y="284"/>
                  <a:pt x="185" y="286"/>
                </a:cubicBezTo>
                <a:cubicBezTo>
                  <a:pt x="185" y="287"/>
                  <a:pt x="183" y="288"/>
                  <a:pt x="184" y="290"/>
                </a:cubicBezTo>
                <a:cubicBezTo>
                  <a:pt x="184" y="292"/>
                  <a:pt x="183" y="293"/>
                  <a:pt x="183" y="295"/>
                </a:cubicBezTo>
                <a:cubicBezTo>
                  <a:pt x="184" y="315"/>
                  <a:pt x="196" y="307"/>
                  <a:pt x="205" y="306"/>
                </a:cubicBezTo>
                <a:cubicBezTo>
                  <a:pt x="206" y="307"/>
                  <a:pt x="207" y="307"/>
                  <a:pt x="208" y="308"/>
                </a:cubicBezTo>
                <a:cubicBezTo>
                  <a:pt x="212" y="312"/>
                  <a:pt x="212" y="319"/>
                  <a:pt x="213" y="326"/>
                </a:cubicBezTo>
                <a:cubicBezTo>
                  <a:pt x="215" y="334"/>
                  <a:pt x="207" y="346"/>
                  <a:pt x="195" y="358"/>
                </a:cubicBezTo>
                <a:cubicBezTo>
                  <a:pt x="189" y="364"/>
                  <a:pt x="182" y="367"/>
                  <a:pt x="176" y="372"/>
                </a:cubicBezTo>
                <a:cubicBezTo>
                  <a:pt x="175" y="373"/>
                  <a:pt x="173" y="374"/>
                  <a:pt x="172" y="376"/>
                </a:cubicBezTo>
                <a:cubicBezTo>
                  <a:pt x="159" y="388"/>
                  <a:pt x="154" y="404"/>
                  <a:pt x="161" y="420"/>
                </a:cubicBezTo>
                <a:cubicBezTo>
                  <a:pt x="161" y="422"/>
                  <a:pt x="162" y="423"/>
                  <a:pt x="163" y="425"/>
                </a:cubicBezTo>
                <a:cubicBezTo>
                  <a:pt x="169" y="433"/>
                  <a:pt x="172" y="441"/>
                  <a:pt x="173" y="450"/>
                </a:cubicBezTo>
                <a:cubicBezTo>
                  <a:pt x="173" y="452"/>
                  <a:pt x="174" y="453"/>
                  <a:pt x="174" y="455"/>
                </a:cubicBezTo>
                <a:cubicBezTo>
                  <a:pt x="180" y="475"/>
                  <a:pt x="192" y="491"/>
                  <a:pt x="197" y="513"/>
                </a:cubicBezTo>
                <a:cubicBezTo>
                  <a:pt x="197" y="514"/>
                  <a:pt x="198" y="516"/>
                  <a:pt x="198" y="517"/>
                </a:cubicBezTo>
                <a:cubicBezTo>
                  <a:pt x="198" y="518"/>
                  <a:pt x="199" y="519"/>
                  <a:pt x="199" y="520"/>
                </a:cubicBezTo>
                <a:cubicBezTo>
                  <a:pt x="199" y="521"/>
                  <a:pt x="199" y="523"/>
                  <a:pt x="200" y="524"/>
                </a:cubicBezTo>
                <a:cubicBezTo>
                  <a:pt x="200" y="535"/>
                  <a:pt x="204" y="543"/>
                  <a:pt x="208" y="555"/>
                </a:cubicBezTo>
                <a:cubicBezTo>
                  <a:pt x="196" y="555"/>
                  <a:pt x="180" y="555"/>
                  <a:pt x="166" y="562"/>
                </a:cubicBezTo>
                <a:cubicBezTo>
                  <a:pt x="165" y="562"/>
                  <a:pt x="164" y="563"/>
                  <a:pt x="163" y="563"/>
                </a:cubicBezTo>
                <a:cubicBezTo>
                  <a:pt x="157" y="565"/>
                  <a:pt x="143" y="571"/>
                  <a:pt x="137" y="572"/>
                </a:cubicBezTo>
                <a:cubicBezTo>
                  <a:pt x="110" y="581"/>
                  <a:pt x="80" y="593"/>
                  <a:pt x="66" y="599"/>
                </a:cubicBezTo>
                <a:cubicBezTo>
                  <a:pt x="52" y="605"/>
                  <a:pt x="60" y="635"/>
                  <a:pt x="63" y="649"/>
                </a:cubicBezTo>
                <a:cubicBezTo>
                  <a:pt x="66" y="662"/>
                  <a:pt x="75" y="744"/>
                  <a:pt x="76" y="764"/>
                </a:cubicBezTo>
                <a:cubicBezTo>
                  <a:pt x="77" y="783"/>
                  <a:pt x="66" y="794"/>
                  <a:pt x="56" y="801"/>
                </a:cubicBezTo>
                <a:cubicBezTo>
                  <a:pt x="47" y="809"/>
                  <a:pt x="27" y="820"/>
                  <a:pt x="21" y="820"/>
                </a:cubicBezTo>
                <a:cubicBezTo>
                  <a:pt x="20" y="820"/>
                  <a:pt x="18" y="820"/>
                  <a:pt x="16" y="820"/>
                </a:cubicBezTo>
                <a:cubicBezTo>
                  <a:pt x="8" y="820"/>
                  <a:pt x="3" y="825"/>
                  <a:pt x="1" y="829"/>
                </a:cubicBezTo>
                <a:cubicBezTo>
                  <a:pt x="0" y="832"/>
                  <a:pt x="0" y="834"/>
                  <a:pt x="0" y="835"/>
                </a:cubicBezTo>
                <a:cubicBezTo>
                  <a:pt x="16" y="843"/>
                  <a:pt x="32" y="843"/>
                  <a:pt x="47" y="842"/>
                </a:cubicBezTo>
                <a:cubicBezTo>
                  <a:pt x="48" y="842"/>
                  <a:pt x="50" y="842"/>
                  <a:pt x="51" y="842"/>
                </a:cubicBezTo>
                <a:cubicBezTo>
                  <a:pt x="61" y="840"/>
                  <a:pt x="72" y="838"/>
                  <a:pt x="83" y="838"/>
                </a:cubicBezTo>
                <a:cubicBezTo>
                  <a:pt x="85" y="838"/>
                  <a:pt x="86" y="838"/>
                  <a:pt x="88" y="838"/>
                </a:cubicBezTo>
                <a:cubicBezTo>
                  <a:pt x="89" y="838"/>
                  <a:pt x="91" y="839"/>
                  <a:pt x="92" y="839"/>
                </a:cubicBezTo>
                <a:cubicBezTo>
                  <a:pt x="104" y="839"/>
                  <a:pt x="128" y="843"/>
                  <a:pt x="129" y="824"/>
                </a:cubicBezTo>
                <a:cubicBezTo>
                  <a:pt x="129" y="822"/>
                  <a:pt x="129" y="820"/>
                  <a:pt x="129" y="818"/>
                </a:cubicBezTo>
                <a:cubicBezTo>
                  <a:pt x="129" y="817"/>
                  <a:pt x="129" y="815"/>
                  <a:pt x="128" y="814"/>
                </a:cubicBezTo>
                <a:cubicBezTo>
                  <a:pt x="127" y="812"/>
                  <a:pt x="126" y="810"/>
                  <a:pt x="125" y="809"/>
                </a:cubicBezTo>
                <a:cubicBezTo>
                  <a:pt x="125" y="808"/>
                  <a:pt x="124" y="807"/>
                  <a:pt x="123" y="806"/>
                </a:cubicBezTo>
                <a:cubicBezTo>
                  <a:pt x="112" y="795"/>
                  <a:pt x="108" y="775"/>
                  <a:pt x="114" y="760"/>
                </a:cubicBezTo>
                <a:cubicBezTo>
                  <a:pt x="115" y="759"/>
                  <a:pt x="115" y="757"/>
                  <a:pt x="115" y="755"/>
                </a:cubicBezTo>
                <a:cubicBezTo>
                  <a:pt x="116" y="754"/>
                  <a:pt x="116" y="752"/>
                  <a:pt x="116" y="750"/>
                </a:cubicBezTo>
                <a:cubicBezTo>
                  <a:pt x="116" y="749"/>
                  <a:pt x="117" y="747"/>
                  <a:pt x="117" y="745"/>
                </a:cubicBezTo>
                <a:cubicBezTo>
                  <a:pt x="119" y="732"/>
                  <a:pt x="122" y="719"/>
                  <a:pt x="123" y="703"/>
                </a:cubicBezTo>
                <a:cubicBezTo>
                  <a:pt x="127" y="666"/>
                  <a:pt x="110" y="649"/>
                  <a:pt x="110" y="649"/>
                </a:cubicBezTo>
                <a:cubicBezTo>
                  <a:pt x="110" y="649"/>
                  <a:pt x="138" y="642"/>
                  <a:pt x="162" y="643"/>
                </a:cubicBezTo>
                <a:cubicBezTo>
                  <a:pt x="185" y="644"/>
                  <a:pt x="242" y="637"/>
                  <a:pt x="242" y="637"/>
                </a:cubicBezTo>
                <a:cubicBezTo>
                  <a:pt x="242" y="637"/>
                  <a:pt x="244" y="647"/>
                  <a:pt x="252" y="673"/>
                </a:cubicBezTo>
                <a:cubicBezTo>
                  <a:pt x="261" y="700"/>
                  <a:pt x="306" y="764"/>
                  <a:pt x="317" y="779"/>
                </a:cubicBezTo>
                <a:cubicBezTo>
                  <a:pt x="327" y="793"/>
                  <a:pt x="337" y="793"/>
                  <a:pt x="347" y="795"/>
                </a:cubicBezTo>
                <a:cubicBezTo>
                  <a:pt x="358" y="797"/>
                  <a:pt x="488" y="786"/>
                  <a:pt x="504" y="787"/>
                </a:cubicBezTo>
                <a:cubicBezTo>
                  <a:pt x="520" y="787"/>
                  <a:pt x="524" y="802"/>
                  <a:pt x="524" y="806"/>
                </a:cubicBezTo>
                <a:cubicBezTo>
                  <a:pt x="524" y="810"/>
                  <a:pt x="522" y="818"/>
                  <a:pt x="518" y="824"/>
                </a:cubicBezTo>
                <a:cubicBezTo>
                  <a:pt x="516" y="827"/>
                  <a:pt x="515" y="829"/>
                  <a:pt x="513" y="831"/>
                </a:cubicBezTo>
                <a:cubicBezTo>
                  <a:pt x="512" y="832"/>
                  <a:pt x="511" y="833"/>
                  <a:pt x="510" y="834"/>
                </a:cubicBezTo>
                <a:cubicBezTo>
                  <a:pt x="506" y="834"/>
                  <a:pt x="502" y="835"/>
                  <a:pt x="498" y="836"/>
                </a:cubicBezTo>
                <a:cubicBezTo>
                  <a:pt x="497" y="836"/>
                  <a:pt x="496" y="837"/>
                  <a:pt x="494" y="837"/>
                </a:cubicBezTo>
                <a:cubicBezTo>
                  <a:pt x="485" y="845"/>
                  <a:pt x="482" y="857"/>
                  <a:pt x="496" y="858"/>
                </a:cubicBezTo>
                <a:cubicBezTo>
                  <a:pt x="498" y="859"/>
                  <a:pt x="500" y="859"/>
                  <a:pt x="501" y="859"/>
                </a:cubicBezTo>
                <a:cubicBezTo>
                  <a:pt x="510" y="860"/>
                  <a:pt x="519" y="858"/>
                  <a:pt x="528" y="858"/>
                </a:cubicBezTo>
                <a:cubicBezTo>
                  <a:pt x="530" y="857"/>
                  <a:pt x="532" y="857"/>
                  <a:pt x="534" y="857"/>
                </a:cubicBezTo>
                <a:cubicBezTo>
                  <a:pt x="553" y="855"/>
                  <a:pt x="559" y="841"/>
                  <a:pt x="562" y="827"/>
                </a:cubicBezTo>
                <a:cubicBezTo>
                  <a:pt x="562" y="825"/>
                  <a:pt x="563" y="824"/>
                  <a:pt x="563" y="823"/>
                </a:cubicBezTo>
                <a:cubicBezTo>
                  <a:pt x="564" y="822"/>
                  <a:pt x="564" y="820"/>
                  <a:pt x="565" y="819"/>
                </a:cubicBezTo>
                <a:cubicBezTo>
                  <a:pt x="570" y="812"/>
                  <a:pt x="579" y="807"/>
                  <a:pt x="586" y="801"/>
                </a:cubicBezTo>
                <a:cubicBezTo>
                  <a:pt x="587" y="799"/>
                  <a:pt x="588" y="798"/>
                  <a:pt x="589" y="797"/>
                </a:cubicBezTo>
                <a:cubicBezTo>
                  <a:pt x="590" y="796"/>
                  <a:pt x="591" y="795"/>
                  <a:pt x="592" y="793"/>
                </a:cubicBezTo>
                <a:cubicBezTo>
                  <a:pt x="593" y="791"/>
                  <a:pt x="594" y="790"/>
                  <a:pt x="594" y="788"/>
                </a:cubicBezTo>
                <a:cubicBezTo>
                  <a:pt x="596" y="776"/>
                  <a:pt x="591" y="764"/>
                  <a:pt x="579" y="7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21444320" flipV="1">
            <a:off x="-26076" y="5643695"/>
            <a:ext cx="10060004" cy="1105539"/>
          </a:xfrm>
          <a:custGeom>
            <a:avLst/>
            <a:gdLst>
              <a:gd name="connsiteX0" fmla="*/ 10019887 w 10060004"/>
              <a:gd name="connsiteY0" fmla="*/ 1103622 h 1105539"/>
              <a:gd name="connsiteX1" fmla="*/ 9381119 w 10060004"/>
              <a:gd name="connsiteY1" fmla="*/ 1065784 h 1105539"/>
              <a:gd name="connsiteX2" fmla="*/ 8751745 w 10060004"/>
              <a:gd name="connsiteY2" fmla="*/ 955423 h 1105539"/>
              <a:gd name="connsiteX3" fmla="*/ 8438624 w 10060004"/>
              <a:gd name="connsiteY3" fmla="*/ 879747 h 1105539"/>
              <a:gd name="connsiteX4" fmla="*/ 8128634 w 10060004"/>
              <a:gd name="connsiteY4" fmla="*/ 788305 h 1105539"/>
              <a:gd name="connsiteX5" fmla="*/ 7514915 w 10060004"/>
              <a:gd name="connsiteY5" fmla="*/ 583349 h 1105539"/>
              <a:gd name="connsiteX6" fmla="*/ 4997419 w 10060004"/>
              <a:gd name="connsiteY6" fmla="*/ 72536 h 1105539"/>
              <a:gd name="connsiteX7" fmla="*/ 4836559 w 10060004"/>
              <a:gd name="connsiteY7" fmla="*/ 69026 h 1105539"/>
              <a:gd name="connsiteX8" fmla="*/ 4788007 w 10060004"/>
              <a:gd name="connsiteY8" fmla="*/ 70532 h 1105539"/>
              <a:gd name="connsiteX9" fmla="*/ 4836158 w 10060004"/>
              <a:gd name="connsiteY9" fmla="*/ 66117 h 1105539"/>
              <a:gd name="connsiteX10" fmla="*/ 4995592 w 10060004"/>
              <a:gd name="connsiteY10" fmla="*/ 60039 h 1105539"/>
              <a:gd name="connsiteX11" fmla="*/ 7526376 w 10060004"/>
              <a:gd name="connsiteY11" fmla="*/ 434595 h 1105539"/>
              <a:gd name="connsiteX12" fmla="*/ 8151586 w 10060004"/>
              <a:gd name="connsiteY12" fmla="*/ 605116 h 1105539"/>
              <a:gd name="connsiteX13" fmla="*/ 8468240 w 10060004"/>
              <a:gd name="connsiteY13" fmla="*/ 675989 h 1105539"/>
              <a:gd name="connsiteX14" fmla="*/ 8784324 w 10060004"/>
              <a:gd name="connsiteY14" fmla="*/ 734263 h 1105539"/>
              <a:gd name="connsiteX15" fmla="*/ 9420749 w 10060004"/>
              <a:gd name="connsiteY15" fmla="*/ 806427 h 1105539"/>
              <a:gd name="connsiteX16" fmla="*/ 10060004 w 10060004"/>
              <a:gd name="connsiteY16" fmla="*/ 802709 h 1105539"/>
              <a:gd name="connsiteX17" fmla="*/ 9420178 w 10060004"/>
              <a:gd name="connsiteY17" fmla="*/ 793827 h 1105539"/>
              <a:gd name="connsiteX18" fmla="*/ 8786453 w 10060004"/>
              <a:gd name="connsiteY18" fmla="*/ 712072 h 1105539"/>
              <a:gd name="connsiteX19" fmla="*/ 8470227 w 10060004"/>
              <a:gd name="connsiteY19" fmla="*/ 650648 h 1105539"/>
              <a:gd name="connsiteX20" fmla="*/ 8156415 w 10060004"/>
              <a:gd name="connsiteY20" fmla="*/ 573333 h 1105539"/>
              <a:gd name="connsiteX21" fmla="*/ 7534047 w 10060004"/>
              <a:gd name="connsiteY21" fmla="*/ 396370 h 1105539"/>
              <a:gd name="connsiteX22" fmla="*/ 4996007 w 10060004"/>
              <a:gd name="connsiteY22" fmla="*/ 48 h 1105539"/>
              <a:gd name="connsiteX23" fmla="*/ 3719092 w 10060004"/>
              <a:gd name="connsiteY23" fmla="*/ 181013 h 1105539"/>
              <a:gd name="connsiteX24" fmla="*/ 3430963 w 10060004"/>
              <a:gd name="connsiteY24" fmla="*/ 244295 h 1105539"/>
              <a:gd name="connsiteX25" fmla="*/ 3396194 w 10060004"/>
              <a:gd name="connsiteY25" fmla="*/ 250296 h 1105539"/>
              <a:gd name="connsiteX26" fmla="*/ 3081116 w 10060004"/>
              <a:gd name="connsiteY26" fmla="*/ 321636 h 1105539"/>
              <a:gd name="connsiteX27" fmla="*/ 2454873 w 10060004"/>
              <a:gd name="connsiteY27" fmla="*/ 454069 h 1105539"/>
              <a:gd name="connsiteX28" fmla="*/ 1192993 w 10060004"/>
              <a:gd name="connsiteY28" fmla="*/ 561277 h 1105539"/>
              <a:gd name="connsiteX29" fmla="*/ 566750 w 10060004"/>
              <a:gd name="connsiteY29" fmla="*/ 498214 h 1105539"/>
              <a:gd name="connsiteX30" fmla="*/ 259891 w 10060004"/>
              <a:gd name="connsiteY30" fmla="*/ 422538 h 1105539"/>
              <a:gd name="connsiteX31" fmla="*/ 112724 w 10060004"/>
              <a:gd name="connsiteY31" fmla="*/ 365781 h 1105539"/>
              <a:gd name="connsiteX32" fmla="*/ 43837 w 10060004"/>
              <a:gd name="connsiteY32" fmla="*/ 334249 h 1105539"/>
              <a:gd name="connsiteX33" fmla="*/ 0 w 10060004"/>
              <a:gd name="connsiteY33" fmla="*/ 312177 h 1105539"/>
              <a:gd name="connsiteX34" fmla="*/ 0 w 10060004"/>
              <a:gd name="connsiteY34" fmla="*/ 469835 h 1105539"/>
              <a:gd name="connsiteX35" fmla="*/ 15043 w 10060004"/>
              <a:gd name="connsiteY35" fmla="*/ 476327 h 1105539"/>
              <a:gd name="connsiteX36" fmla="*/ 16916 w 10060004"/>
              <a:gd name="connsiteY36" fmla="*/ 517663 h 1105539"/>
              <a:gd name="connsiteX37" fmla="*/ 21698 w 10060004"/>
              <a:gd name="connsiteY37" fmla="*/ 623173 h 1105539"/>
              <a:gd name="connsiteX38" fmla="*/ 88670 w 10060004"/>
              <a:gd name="connsiteY38" fmla="*/ 648546 h 1105539"/>
              <a:gd name="connsiteX39" fmla="*/ 250768 w 10060004"/>
              <a:gd name="connsiteY39" fmla="*/ 698015 h 1105539"/>
              <a:gd name="connsiteX40" fmla="*/ 573251 w 10060004"/>
              <a:gd name="connsiteY40" fmla="*/ 759155 h 1105539"/>
              <a:gd name="connsiteX41" fmla="*/ 1220046 w 10060004"/>
              <a:gd name="connsiteY41" fmla="*/ 783504 h 1105539"/>
              <a:gd name="connsiteX42" fmla="*/ 2494690 w 10060004"/>
              <a:gd name="connsiteY42" fmla="*/ 621580 h 1105539"/>
              <a:gd name="connsiteX43" fmla="*/ 3118838 w 10060004"/>
              <a:gd name="connsiteY43" fmla="*/ 422850 h 1105539"/>
              <a:gd name="connsiteX44" fmla="*/ 3424285 w 10060004"/>
              <a:gd name="connsiteY44" fmla="*/ 332860 h 1105539"/>
              <a:gd name="connsiteX45" fmla="*/ 3451498 w 10060004"/>
              <a:gd name="connsiteY45" fmla="*/ 326412 h 1105539"/>
              <a:gd name="connsiteX46" fmla="*/ 3726146 w 10060004"/>
              <a:gd name="connsiteY46" fmla="*/ 274339 h 1105539"/>
              <a:gd name="connsiteX47" fmla="*/ 4994288 w 10060004"/>
              <a:gd name="connsiteY47" fmla="*/ 132446 h 1105539"/>
              <a:gd name="connsiteX48" fmla="*/ 7505522 w 10060004"/>
              <a:gd name="connsiteY48" fmla="*/ 621187 h 1105539"/>
              <a:gd name="connsiteX49" fmla="*/ 8122371 w 10060004"/>
              <a:gd name="connsiteY49" fmla="*/ 819837 h 1105539"/>
              <a:gd name="connsiteX50" fmla="*/ 8435492 w 10060004"/>
              <a:gd name="connsiteY50" fmla="*/ 904972 h 1105539"/>
              <a:gd name="connsiteX51" fmla="*/ 8748614 w 10060004"/>
              <a:gd name="connsiteY51" fmla="*/ 977495 h 1105539"/>
              <a:gd name="connsiteX52" fmla="*/ 9381119 w 10060004"/>
              <a:gd name="connsiteY52" fmla="*/ 1078396 h 1105539"/>
              <a:gd name="connsiteX53" fmla="*/ 10019887 w 10060004"/>
              <a:gd name="connsiteY53" fmla="*/ 1103622 h 11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060004" h="1105539">
                <a:moveTo>
                  <a:pt x="10019887" y="1103622"/>
                </a:moveTo>
                <a:cubicBezTo>
                  <a:pt x="9806964" y="1106775"/>
                  <a:pt x="9594042" y="1091009"/>
                  <a:pt x="9381119" y="1065784"/>
                </a:cubicBezTo>
                <a:cubicBezTo>
                  <a:pt x="9171328" y="1040558"/>
                  <a:pt x="8961536" y="1002720"/>
                  <a:pt x="8751745" y="955423"/>
                </a:cubicBezTo>
                <a:cubicBezTo>
                  <a:pt x="8645284" y="933351"/>
                  <a:pt x="8541954" y="908125"/>
                  <a:pt x="8438624" y="879747"/>
                </a:cubicBezTo>
                <a:cubicBezTo>
                  <a:pt x="8335294" y="851368"/>
                  <a:pt x="8231964" y="822990"/>
                  <a:pt x="8128634" y="788305"/>
                </a:cubicBezTo>
                <a:cubicBezTo>
                  <a:pt x="7925105" y="718935"/>
                  <a:pt x="7721576" y="649566"/>
                  <a:pt x="7514915" y="583349"/>
                </a:cubicBezTo>
                <a:cubicBezTo>
                  <a:pt x="6694537" y="312177"/>
                  <a:pt x="5852241" y="116681"/>
                  <a:pt x="4997419" y="72536"/>
                </a:cubicBezTo>
                <a:cubicBezTo>
                  <a:pt x="4943797" y="69777"/>
                  <a:pt x="4890175" y="68693"/>
                  <a:pt x="4836559" y="69026"/>
                </a:cubicBezTo>
                <a:lnTo>
                  <a:pt x="4788007" y="70532"/>
                </a:lnTo>
                <a:lnTo>
                  <a:pt x="4836158" y="66117"/>
                </a:lnTo>
                <a:cubicBezTo>
                  <a:pt x="4889186" y="62592"/>
                  <a:pt x="4942326" y="60480"/>
                  <a:pt x="4995592" y="60039"/>
                </a:cubicBezTo>
                <a:cubicBezTo>
                  <a:pt x="5844565" y="49974"/>
                  <a:pt x="6695277" y="216589"/>
                  <a:pt x="7526376" y="434595"/>
                </a:cubicBezTo>
                <a:cubicBezTo>
                  <a:pt x="7735823" y="491388"/>
                  <a:pt x="7942140" y="548323"/>
                  <a:pt x="8151586" y="605116"/>
                </a:cubicBezTo>
                <a:cubicBezTo>
                  <a:pt x="8256238" y="631938"/>
                  <a:pt x="8360747" y="655610"/>
                  <a:pt x="8468240" y="675989"/>
                </a:cubicBezTo>
                <a:cubicBezTo>
                  <a:pt x="8572606" y="696511"/>
                  <a:pt x="8676973" y="717033"/>
                  <a:pt x="8784324" y="734263"/>
                </a:cubicBezTo>
                <a:cubicBezTo>
                  <a:pt x="8995898" y="768865"/>
                  <a:pt x="9206903" y="790867"/>
                  <a:pt x="9420749" y="806427"/>
                </a:cubicBezTo>
                <a:cubicBezTo>
                  <a:pt x="9634452" y="818838"/>
                  <a:pt x="9847584" y="818648"/>
                  <a:pt x="10060004" y="802709"/>
                </a:cubicBezTo>
                <a:cubicBezTo>
                  <a:pt x="9847442" y="815499"/>
                  <a:pt x="9634024" y="809388"/>
                  <a:pt x="9420178" y="793827"/>
                </a:cubicBezTo>
                <a:cubicBezTo>
                  <a:pt x="9209460" y="778125"/>
                  <a:pt x="8998170" y="749823"/>
                  <a:pt x="8786453" y="712072"/>
                </a:cubicBezTo>
                <a:cubicBezTo>
                  <a:pt x="8679102" y="694841"/>
                  <a:pt x="8574736" y="674320"/>
                  <a:pt x="8470227" y="650648"/>
                </a:cubicBezTo>
                <a:cubicBezTo>
                  <a:pt x="8365718" y="626977"/>
                  <a:pt x="8261209" y="603305"/>
                  <a:pt x="8156415" y="573333"/>
                </a:cubicBezTo>
                <a:cubicBezTo>
                  <a:pt x="7949954" y="513249"/>
                  <a:pt x="7743493" y="453163"/>
                  <a:pt x="7534047" y="396370"/>
                </a:cubicBezTo>
                <a:cubicBezTo>
                  <a:pt x="6702234" y="162615"/>
                  <a:pt x="5851951" y="5450"/>
                  <a:pt x="4996007" y="48"/>
                </a:cubicBezTo>
                <a:cubicBezTo>
                  <a:pt x="4566471" y="-2581"/>
                  <a:pt x="4141789" y="101887"/>
                  <a:pt x="3719092" y="181013"/>
                </a:cubicBezTo>
                <a:lnTo>
                  <a:pt x="3430963" y="244295"/>
                </a:lnTo>
                <a:lnTo>
                  <a:pt x="3396194" y="250296"/>
                </a:lnTo>
                <a:cubicBezTo>
                  <a:pt x="3290907" y="271186"/>
                  <a:pt x="3186011" y="294834"/>
                  <a:pt x="3081116" y="321636"/>
                </a:cubicBezTo>
                <a:cubicBezTo>
                  <a:pt x="2871324" y="372087"/>
                  <a:pt x="2664664" y="416231"/>
                  <a:pt x="2454873" y="454069"/>
                </a:cubicBezTo>
                <a:cubicBezTo>
                  <a:pt x="2035290" y="529745"/>
                  <a:pt x="1612576" y="570737"/>
                  <a:pt x="1192993" y="561277"/>
                </a:cubicBezTo>
                <a:cubicBezTo>
                  <a:pt x="980070" y="558124"/>
                  <a:pt x="770279" y="539205"/>
                  <a:pt x="566750" y="498214"/>
                </a:cubicBezTo>
                <a:cubicBezTo>
                  <a:pt x="463420" y="479295"/>
                  <a:pt x="360090" y="454070"/>
                  <a:pt x="259891" y="422538"/>
                </a:cubicBezTo>
                <a:cubicBezTo>
                  <a:pt x="209791" y="403619"/>
                  <a:pt x="162823" y="387853"/>
                  <a:pt x="112724" y="365781"/>
                </a:cubicBezTo>
                <a:cubicBezTo>
                  <a:pt x="90805" y="356321"/>
                  <a:pt x="65756" y="346862"/>
                  <a:pt x="43837" y="334249"/>
                </a:cubicBezTo>
                <a:cubicBezTo>
                  <a:pt x="28181" y="327943"/>
                  <a:pt x="12525" y="318483"/>
                  <a:pt x="0" y="312177"/>
                </a:cubicBezTo>
                <a:cubicBezTo>
                  <a:pt x="0" y="469835"/>
                  <a:pt x="0" y="469835"/>
                  <a:pt x="0" y="469835"/>
                </a:cubicBezTo>
                <a:lnTo>
                  <a:pt x="15043" y="476327"/>
                </a:lnTo>
                <a:lnTo>
                  <a:pt x="16916" y="517663"/>
                </a:lnTo>
                <a:cubicBezTo>
                  <a:pt x="21698" y="623173"/>
                  <a:pt x="21698" y="623173"/>
                  <a:pt x="21698" y="623173"/>
                </a:cubicBezTo>
                <a:cubicBezTo>
                  <a:pt x="44022" y="631631"/>
                  <a:pt x="66346" y="640088"/>
                  <a:pt x="88670" y="648546"/>
                </a:cubicBezTo>
                <a:cubicBezTo>
                  <a:pt x="142846" y="668186"/>
                  <a:pt x="196878" y="684676"/>
                  <a:pt x="250768" y="698015"/>
                </a:cubicBezTo>
                <a:cubicBezTo>
                  <a:pt x="355420" y="724837"/>
                  <a:pt x="466042" y="745075"/>
                  <a:pt x="573251" y="759155"/>
                </a:cubicBezTo>
                <a:cubicBezTo>
                  <a:pt x="787668" y="787315"/>
                  <a:pt x="1004214" y="793284"/>
                  <a:pt x="1220046" y="783504"/>
                </a:cubicBezTo>
                <a:cubicBezTo>
                  <a:pt x="1651853" y="767092"/>
                  <a:pt x="2076120" y="722615"/>
                  <a:pt x="2494690" y="621580"/>
                </a:cubicBezTo>
                <a:cubicBezTo>
                  <a:pt x="2705538" y="570992"/>
                  <a:pt x="2911688" y="485896"/>
                  <a:pt x="3118838" y="422850"/>
                </a:cubicBezTo>
                <a:cubicBezTo>
                  <a:pt x="3219214" y="389894"/>
                  <a:pt x="3321296" y="360016"/>
                  <a:pt x="3424285" y="332860"/>
                </a:cubicBezTo>
                <a:lnTo>
                  <a:pt x="3451498" y="326412"/>
                </a:lnTo>
                <a:lnTo>
                  <a:pt x="3726146" y="274339"/>
                </a:lnTo>
                <a:cubicBezTo>
                  <a:pt x="4145729" y="208123"/>
                  <a:pt x="4568442" y="116681"/>
                  <a:pt x="4994288" y="132446"/>
                </a:cubicBezTo>
                <a:cubicBezTo>
                  <a:pt x="5842847" y="160825"/>
                  <a:pt x="6685144" y="365781"/>
                  <a:pt x="7505522" y="621187"/>
                </a:cubicBezTo>
                <a:cubicBezTo>
                  <a:pt x="7712182" y="687404"/>
                  <a:pt x="7915711" y="753620"/>
                  <a:pt x="8122371" y="819837"/>
                </a:cubicBezTo>
                <a:cubicBezTo>
                  <a:pt x="8225701" y="851368"/>
                  <a:pt x="8329031" y="879747"/>
                  <a:pt x="8435492" y="904972"/>
                </a:cubicBezTo>
                <a:cubicBezTo>
                  <a:pt x="8538822" y="930198"/>
                  <a:pt x="8642153" y="955423"/>
                  <a:pt x="8748614" y="977495"/>
                </a:cubicBezTo>
                <a:cubicBezTo>
                  <a:pt x="8958405" y="1021639"/>
                  <a:pt x="9168197" y="1053171"/>
                  <a:pt x="9381119" y="1078396"/>
                </a:cubicBezTo>
                <a:cubicBezTo>
                  <a:pt x="9594042" y="1100468"/>
                  <a:pt x="9806964" y="1109928"/>
                  <a:pt x="10019887" y="1103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287254"/>
            <a:ext cx="112962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60107"/>
            <a:ext cx="12192000" cy="197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0686197" y="5353547"/>
            <a:ext cx="1505803" cy="1378211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9686925" y="6081713"/>
            <a:ext cx="6350" cy="414338"/>
          </a:xfrm>
          <a:custGeom>
            <a:avLst/>
            <a:gdLst>
              <a:gd name="T0" fmla="*/ 2 w 2"/>
              <a:gd name="T1" fmla="*/ 110 h 110"/>
              <a:gd name="T2" fmla="*/ 0 w 2"/>
              <a:gd name="T3" fmla="*/ 110 h 110"/>
              <a:gd name="T4" fmla="*/ 0 w 2"/>
              <a:gd name="T5" fmla="*/ 0 h 110"/>
              <a:gd name="T6" fmla="*/ 2 w 2"/>
              <a:gd name="T7" fmla="*/ 0 h 110"/>
              <a:gd name="T8" fmla="*/ 2 w 2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10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96000" y="136525"/>
            <a:ext cx="68263" cy="11113"/>
          </a:xfrm>
          <a:custGeom>
            <a:avLst/>
            <a:gdLst>
              <a:gd name="T0" fmla="*/ 18 w 18"/>
              <a:gd name="T1" fmla="*/ 3 h 3"/>
              <a:gd name="T2" fmla="*/ 0 w 18"/>
              <a:gd name="T3" fmla="*/ 3 h 3"/>
              <a:gd name="T4" fmla="*/ 0 w 18"/>
              <a:gd name="T5" fmla="*/ 0 h 3"/>
              <a:gd name="T6" fmla="*/ 18 w 18"/>
              <a:gd name="T7" fmla="*/ 0 h 3"/>
              <a:gd name="T8" fmla="*/ 18 w 18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7756525" y="5349875"/>
            <a:ext cx="44450" cy="22225"/>
          </a:xfrm>
          <a:custGeom>
            <a:avLst/>
            <a:gdLst>
              <a:gd name="T0" fmla="*/ 12 w 12"/>
              <a:gd name="T1" fmla="*/ 6 h 6"/>
              <a:gd name="T2" fmla="*/ 0 w 12"/>
              <a:gd name="T3" fmla="*/ 6 h 6"/>
              <a:gd name="T4" fmla="*/ 12 w 1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0495" y="287254"/>
            <a:ext cx="9126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" y="0"/>
            <a:ext cx="1820476" cy="6858000"/>
          </a:xfrm>
          <a:custGeom>
            <a:avLst/>
            <a:gdLst>
              <a:gd name="connsiteX0" fmla="*/ 0 w 1820476"/>
              <a:gd name="connsiteY0" fmla="*/ 0 h 6858000"/>
              <a:gd name="connsiteX1" fmla="*/ 445124 w 1820476"/>
              <a:gd name="connsiteY1" fmla="*/ 0 h 6858000"/>
              <a:gd name="connsiteX2" fmla="*/ 1820476 w 1820476"/>
              <a:gd name="connsiteY2" fmla="*/ 6858000 h 6858000"/>
              <a:gd name="connsiteX3" fmla="*/ 0 w 18204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476" h="6858000">
                <a:moveTo>
                  <a:pt x="0" y="0"/>
                </a:moveTo>
                <a:lnTo>
                  <a:pt x="445124" y="0"/>
                </a:lnTo>
                <a:lnTo>
                  <a:pt x="1820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/>
          </p:cNvSpPr>
          <p:nvPr userDrawn="1"/>
        </p:nvSpPr>
        <p:spPr bwMode="auto">
          <a:xfrm>
            <a:off x="149608" y="806784"/>
            <a:ext cx="2239267" cy="567297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896725" y="287253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54" r:id="rId3"/>
    <p:sldLayoutId id="2147483693" r:id="rId4"/>
    <p:sldLayoutId id="2147483692" r:id="rId5"/>
    <p:sldLayoutId id="2147483688" r:id="rId6"/>
    <p:sldLayoutId id="2147483689" r:id="rId7"/>
    <p:sldLayoutId id="2147483690" r:id="rId8"/>
    <p:sldLayoutId id="2147483691" r:id="rId9"/>
    <p:sldLayoutId id="2147483695" r:id="rId10"/>
    <p:sldLayoutId id="2147483696" r:id="rId11"/>
    <p:sldLayoutId id="2147483711" r:id="rId12"/>
    <p:sldLayoutId id="2147483710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656" r:id="rId27"/>
    <p:sldLayoutId id="2147483687" r:id="rId2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91817B3-8660-4380-A709-0220F7BE4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396" y="395362"/>
            <a:ext cx="941472" cy="232815"/>
          </a:xfrm>
          <a:prstGeom prst="rect">
            <a:avLst/>
          </a:prstGeom>
        </p:spPr>
      </p:pic>
      <p:sp>
        <p:nvSpPr>
          <p:cNvPr id="11" name="TextBox 62">
            <a:hlinkClick r:id="rId4"/>
            <a:extLst>
              <a:ext uri="{FF2B5EF4-FFF2-40B4-BE49-F238E27FC236}">
                <a16:creationId xmlns:a16="http://schemas.microsoft.com/office/drawing/2014/main" id="{89516B06-9A0A-4318-B913-AD52349BED43}"/>
              </a:ext>
            </a:extLst>
          </p:cNvPr>
          <p:cNvSpPr txBox="1"/>
          <p:nvPr/>
        </p:nvSpPr>
        <p:spPr>
          <a:xfrm>
            <a:off x="9484641" y="6216417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2FE4509-3020-4137-A2A0-E6CC2814E804}"/>
              </a:ext>
            </a:extLst>
          </p:cNvPr>
          <p:cNvGrpSpPr/>
          <p:nvPr/>
        </p:nvGrpSpPr>
        <p:grpSpPr>
          <a:xfrm>
            <a:off x="8213124" y="5367257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665D9A7A-5F7E-4649-B0CC-C3C4A7A432A1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59929DAB-7149-4C81-AD8C-FA263303D581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753200E0-379C-4DDF-87AE-33CF094B36F5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1EC2E61C-A035-432D-B4FA-788C0973CF16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2100BAFB-CA05-4F32-A8A0-F93FE148313C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E357FB37-9E8F-4211-805A-26AC51701A4F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D677DB3B-9541-4D58-B0D6-6E88C38A103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C5DAA57C-4166-43A4-8E83-1B5FDBEB590B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57B2433C-DEAE-45F1-82EA-6E351EEF8BB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14134BFE-11FD-44DA-A406-3B2F4F101B3A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807D325-46B1-484B-8C9F-DA164D1990C4}"/>
              </a:ext>
            </a:extLst>
          </p:cNvPr>
          <p:cNvGrpSpPr/>
          <p:nvPr/>
        </p:nvGrpSpPr>
        <p:grpSpPr>
          <a:xfrm>
            <a:off x="8213124" y="4683095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79114FA-CACB-4589-9E0A-91B287F62D24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7D063CA6-E673-4D6B-97C5-6BC2D241B16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9331FBAB-93C6-49D4-AF17-E4ADF7BA4A49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72616CDE-25B4-4E36-8784-1D2A846C877F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96B1E50F-CF5E-4A5A-9EEE-85E42DC34452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903FBDFD-6F27-4CBD-9A34-DE8A15697EA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A83325A-ED63-4FA0-87D7-4FE3F6850BE0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694D4DDE-665C-401A-A2B8-B59B41869829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31899D2C-D003-44BE-BFAC-D48F6CBB2AB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2E069201-38CA-47A0-A464-C3E93F60BEA8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6419FFAC-BAA1-4AC3-82D4-3CC1D882DB08}"/>
              </a:ext>
            </a:extLst>
          </p:cNvPr>
          <p:cNvSpPr txBox="1"/>
          <p:nvPr/>
        </p:nvSpPr>
        <p:spPr>
          <a:xfrm>
            <a:off x="6218805" y="2012968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E995D9E6-0958-4130-A47F-BD5B65DDCDC7}"/>
              </a:ext>
            </a:extLst>
          </p:cNvPr>
          <p:cNvSpPr txBox="1"/>
          <p:nvPr/>
        </p:nvSpPr>
        <p:spPr>
          <a:xfrm>
            <a:off x="6218804" y="1682535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12">
            <a:extLst>
              <a:ext uri="{FF2B5EF4-FFF2-40B4-BE49-F238E27FC236}">
                <a16:creationId xmlns:a16="http://schemas.microsoft.com/office/drawing/2014/main" id="{08996F1C-0F25-49B1-9AC4-80FFD4E86028}"/>
              </a:ext>
            </a:extLst>
          </p:cNvPr>
          <p:cNvGrpSpPr/>
          <p:nvPr/>
        </p:nvGrpSpPr>
        <p:grpSpPr>
          <a:xfrm>
            <a:off x="6594779" y="4625058"/>
            <a:ext cx="1188000" cy="1309349"/>
            <a:chOff x="935223" y="1831619"/>
            <a:chExt cx="1188000" cy="1309349"/>
          </a:xfrm>
        </p:grpSpPr>
        <p:sp>
          <p:nvSpPr>
            <p:cNvPr id="305" name="Hexagon 313">
              <a:extLst>
                <a:ext uri="{FF2B5EF4-FFF2-40B4-BE49-F238E27FC236}">
                  <a16:creationId xmlns:a16="http://schemas.microsoft.com/office/drawing/2014/main" id="{2DD40541-BCDF-4D84-8B87-9EDCBA81D006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:a16="http://schemas.microsoft.com/office/drawing/2014/main" id="{BE8F9059-1B28-437B-9B8E-5863A9D9AE34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5E888C49-9707-44B3-AC4A-34DC52D8C759}"/>
              </a:ext>
            </a:extLst>
          </p:cNvPr>
          <p:cNvSpPr txBox="1"/>
          <p:nvPr/>
        </p:nvSpPr>
        <p:spPr>
          <a:xfrm>
            <a:off x="6614461" y="481024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16">
            <a:extLst>
              <a:ext uri="{FF2B5EF4-FFF2-40B4-BE49-F238E27FC236}">
                <a16:creationId xmlns:a16="http://schemas.microsoft.com/office/drawing/2014/main" id="{9BE873CE-DF0F-4803-ADF6-78977CB8DCB5}"/>
              </a:ext>
            </a:extLst>
          </p:cNvPr>
          <p:cNvGrpSpPr/>
          <p:nvPr/>
        </p:nvGrpSpPr>
        <p:grpSpPr>
          <a:xfrm>
            <a:off x="1205518" y="4625058"/>
            <a:ext cx="1188000" cy="1309349"/>
            <a:chOff x="935223" y="1831619"/>
            <a:chExt cx="1188000" cy="1309349"/>
          </a:xfrm>
        </p:grpSpPr>
        <p:sp>
          <p:nvSpPr>
            <p:cNvPr id="309" name="Hexagon 317">
              <a:extLst>
                <a:ext uri="{FF2B5EF4-FFF2-40B4-BE49-F238E27FC236}">
                  <a16:creationId xmlns:a16="http://schemas.microsoft.com/office/drawing/2014/main" id="{3DEC1C3D-8660-457B-8AA8-B71D3FEA3A0E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:a16="http://schemas.microsoft.com/office/drawing/2014/main" id="{362C7740-4FA3-4FB3-857E-CBE951502F2F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B0D01003-640A-4568-8353-360BAEB7B4A3}"/>
              </a:ext>
            </a:extLst>
          </p:cNvPr>
          <p:cNvSpPr txBox="1"/>
          <p:nvPr/>
        </p:nvSpPr>
        <p:spPr>
          <a:xfrm>
            <a:off x="1331466" y="522097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4C77676-F6CC-4B08-9B2C-D1EF0013699B}"/>
              </a:ext>
            </a:extLst>
          </p:cNvPr>
          <p:cNvSpPr txBox="1"/>
          <p:nvPr/>
        </p:nvSpPr>
        <p:spPr>
          <a:xfrm>
            <a:off x="6720727" y="522097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7B7A5A70-74E8-435B-935D-1BC67D69CAD4}"/>
              </a:ext>
            </a:extLst>
          </p:cNvPr>
          <p:cNvSpPr txBox="1"/>
          <p:nvPr/>
        </p:nvSpPr>
        <p:spPr>
          <a:xfrm>
            <a:off x="1225200" y="481024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B58A2B04-545B-4B65-8AF7-FEA4FEA14E24}"/>
              </a:ext>
            </a:extLst>
          </p:cNvPr>
          <p:cNvSpPr txBox="1"/>
          <p:nvPr/>
        </p:nvSpPr>
        <p:spPr>
          <a:xfrm>
            <a:off x="8524734" y="3766164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A7AC3847-72BD-4C55-97CB-16C2AE08A4F6}"/>
              </a:ext>
            </a:extLst>
          </p:cNvPr>
          <p:cNvGrpSpPr/>
          <p:nvPr/>
        </p:nvGrpSpPr>
        <p:grpSpPr>
          <a:xfrm>
            <a:off x="2820026" y="5367257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:a16="http://schemas.microsoft.com/office/drawing/2014/main" id="{D67D9B84-27FF-4CC4-8954-7880D9A00315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:a16="http://schemas.microsoft.com/office/drawing/2014/main" id="{F4181969-041D-46A7-BDE3-4057C600E042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:a16="http://schemas.microsoft.com/office/drawing/2014/main" id="{68502F13-671D-4643-927D-A494F72AD6B9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:a16="http://schemas.microsoft.com/office/drawing/2014/main" id="{DE245333-1A35-4A1D-8EFE-4A7F4A33CACF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:a16="http://schemas.microsoft.com/office/drawing/2014/main" id="{8E948B9B-34C9-4BAC-9D2B-A16005C5E4AC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:a16="http://schemas.microsoft.com/office/drawing/2014/main" id="{7AF97E97-BB0F-47CE-B990-3418E951900D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:a16="http://schemas.microsoft.com/office/drawing/2014/main" id="{8886E42E-A141-4C9C-85E8-9108AB9B4484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:a16="http://schemas.microsoft.com/office/drawing/2014/main" id="{DD740083-C49B-42A1-B1A8-1D6D2648FD69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:a16="http://schemas.microsoft.com/office/drawing/2014/main" id="{BCBC6FAB-6FB0-4F1A-B021-FD7B0F0D4859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:a16="http://schemas.microsoft.com/office/drawing/2014/main" id="{6EA5B873-63E2-4690-932C-9E1EF61AD52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325">
            <a:extLst>
              <a:ext uri="{FF2B5EF4-FFF2-40B4-BE49-F238E27FC236}">
                <a16:creationId xmlns:a16="http://schemas.microsoft.com/office/drawing/2014/main" id="{CD8895C9-65D0-4300-8CAD-8CCDA5E055A0}"/>
              </a:ext>
            </a:extLst>
          </p:cNvPr>
          <p:cNvGrpSpPr/>
          <p:nvPr/>
        </p:nvGrpSpPr>
        <p:grpSpPr>
          <a:xfrm>
            <a:off x="2820026" y="4683095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:a16="http://schemas.microsoft.com/office/drawing/2014/main" id="{DB0AF120-7A37-4961-A083-DA32CD79FEA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:a16="http://schemas.microsoft.com/office/drawing/2014/main" id="{DF9EB7D5-7FBD-442E-9ED6-B1652E64748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:a16="http://schemas.microsoft.com/office/drawing/2014/main" id="{4C838072-7CF7-4C2F-A0D5-910FAE349E5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:a16="http://schemas.microsoft.com/office/drawing/2014/main" id="{8FBD939E-A396-4FCF-94B9-F4DB5A76FD0E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:a16="http://schemas.microsoft.com/office/drawing/2014/main" id="{EAC2D41B-D2A3-4F53-8426-05CE06FE916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:a16="http://schemas.microsoft.com/office/drawing/2014/main" id="{B1D89789-1C25-413B-9618-19F70DC730E3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:a16="http://schemas.microsoft.com/office/drawing/2014/main" id="{869D55F2-7EB2-48BB-989A-AF9FEAF699E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:a16="http://schemas.microsoft.com/office/drawing/2014/main" id="{606719C6-B300-4D31-9BCE-30DC2DFB65C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:a16="http://schemas.microsoft.com/office/drawing/2014/main" id="{B1E549FC-7F4B-4797-B779-474E9F4F89FB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:a16="http://schemas.microsoft.com/office/drawing/2014/main" id="{DBF3C554-CDF6-47C5-81C9-736E230F6BF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952361" y="1511928"/>
            <a:ext cx="4684031" cy="2721406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338" name="Freeform 337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338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339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340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" name="Freeform 341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28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66D37B-AECF-438B-BB16-9CF857F31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 Contents</a:t>
            </a:r>
            <a:endParaRPr lang="ko-KR" altLang="en-US" dirty="0"/>
          </a:p>
        </p:txBody>
      </p:sp>
      <p:sp>
        <p:nvSpPr>
          <p:cNvPr id="34" name="Oval 33"/>
          <p:cNvSpPr/>
          <p:nvPr/>
        </p:nvSpPr>
        <p:spPr>
          <a:xfrm>
            <a:off x="750159" y="4897354"/>
            <a:ext cx="472698" cy="47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Oval 37"/>
          <p:cNvSpPr/>
          <p:nvPr/>
        </p:nvSpPr>
        <p:spPr>
          <a:xfrm>
            <a:off x="4486000" y="4897354"/>
            <a:ext cx="472698" cy="47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Oval 41"/>
          <p:cNvSpPr/>
          <p:nvPr/>
        </p:nvSpPr>
        <p:spPr>
          <a:xfrm>
            <a:off x="8221841" y="4897354"/>
            <a:ext cx="472698" cy="47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62C102A-D5CB-4277-B6DF-A8B35A6F43E9}"/>
              </a:ext>
            </a:extLst>
          </p:cNvPr>
          <p:cNvSpPr/>
          <p:nvPr/>
        </p:nvSpPr>
        <p:spPr>
          <a:xfrm>
            <a:off x="685396" y="1878101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3B619E3-1F11-4453-9643-4C8FBEBD8966}"/>
              </a:ext>
            </a:extLst>
          </p:cNvPr>
          <p:cNvSpPr/>
          <p:nvPr/>
        </p:nvSpPr>
        <p:spPr>
          <a:xfrm>
            <a:off x="685396" y="3318259"/>
            <a:ext cx="426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grpSp>
        <p:nvGrpSpPr>
          <p:cNvPr id="44" name="Group 24">
            <a:extLst>
              <a:ext uri="{FF2B5EF4-FFF2-40B4-BE49-F238E27FC236}">
                <a16:creationId xmlns:a16="http://schemas.microsoft.com/office/drawing/2014/main" id="{17D71149-A435-4D11-9C21-728851BA5120}"/>
              </a:ext>
            </a:extLst>
          </p:cNvPr>
          <p:cNvGrpSpPr/>
          <p:nvPr/>
        </p:nvGrpSpPr>
        <p:grpSpPr>
          <a:xfrm>
            <a:off x="1372608" y="4840556"/>
            <a:ext cx="2680645" cy="1068787"/>
            <a:chOff x="323528" y="4149080"/>
            <a:chExt cx="1568463" cy="10687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15866E-BF5A-40C5-9687-5B7B5B266C1D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4541378-90EC-43B7-B955-296BC6ABE296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4">
            <a:extLst>
              <a:ext uri="{FF2B5EF4-FFF2-40B4-BE49-F238E27FC236}">
                <a16:creationId xmlns:a16="http://schemas.microsoft.com/office/drawing/2014/main" id="{60DFF3F4-DD2D-4C24-8541-2EAC94E6EBD1}"/>
              </a:ext>
            </a:extLst>
          </p:cNvPr>
          <p:cNvGrpSpPr/>
          <p:nvPr/>
        </p:nvGrpSpPr>
        <p:grpSpPr>
          <a:xfrm>
            <a:off x="5131598" y="4840556"/>
            <a:ext cx="2680645" cy="1068787"/>
            <a:chOff x="323528" y="4149080"/>
            <a:chExt cx="1568463" cy="106878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A02A3E-FF3C-4D21-890E-15ED9EB8BFF8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E29E08-7842-4DAE-8002-FDC141EDCD06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id="{AF9F5984-804B-4321-B258-C96ABD473753}"/>
              </a:ext>
            </a:extLst>
          </p:cNvPr>
          <p:cNvGrpSpPr/>
          <p:nvPr/>
        </p:nvGrpSpPr>
        <p:grpSpPr>
          <a:xfrm>
            <a:off x="8890587" y="4840556"/>
            <a:ext cx="2680645" cy="1068787"/>
            <a:chOff x="323528" y="4149080"/>
            <a:chExt cx="1568463" cy="106878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E7D79C8-A2E4-4FF1-8364-F680F51D903E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29E84D-DAD7-491E-82A9-3A501FFC952D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7">
            <a:extLst>
              <a:ext uri="{FF2B5EF4-FFF2-40B4-BE49-F238E27FC236}">
                <a16:creationId xmlns:a16="http://schemas.microsoft.com/office/drawing/2014/main" id="{3594202A-63A8-47C8-AEA2-B9F444917689}"/>
              </a:ext>
            </a:extLst>
          </p:cNvPr>
          <p:cNvSpPr/>
          <p:nvPr/>
        </p:nvSpPr>
        <p:spPr>
          <a:xfrm>
            <a:off x="8391266" y="4982408"/>
            <a:ext cx="133848" cy="30259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F0031B5A-DBEA-4391-9C46-51266056515B}"/>
              </a:ext>
            </a:extLst>
          </p:cNvPr>
          <p:cNvSpPr/>
          <p:nvPr/>
        </p:nvSpPr>
        <p:spPr>
          <a:xfrm flipH="1">
            <a:off x="4597891" y="5016106"/>
            <a:ext cx="248213" cy="24821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EFD7711-BDAC-41D9-BBC6-92A6CA0B40BD}"/>
              </a:ext>
            </a:extLst>
          </p:cNvPr>
          <p:cNvSpPr/>
          <p:nvPr/>
        </p:nvSpPr>
        <p:spPr>
          <a:xfrm rot="2700000">
            <a:off x="903028" y="4985937"/>
            <a:ext cx="166444" cy="2984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64282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45E63F12-86A4-479D-9D47-3E01B2D4B080}"/>
              </a:ext>
            </a:extLst>
          </p:cNvPr>
          <p:cNvGrpSpPr/>
          <p:nvPr/>
        </p:nvGrpSpPr>
        <p:grpSpPr>
          <a:xfrm>
            <a:off x="1047750" y="5218534"/>
            <a:ext cx="10115550" cy="875246"/>
            <a:chOff x="179512" y="5240233"/>
            <a:chExt cx="4220765" cy="8752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FE55C3-3B48-491D-91EC-5D7180F5AD9A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9C2A36-CD07-4C43-9BB2-FA269FDF283B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42">
            <a:extLst>
              <a:ext uri="{FF2B5EF4-FFF2-40B4-BE49-F238E27FC236}">
                <a16:creationId xmlns:a16="http://schemas.microsoft.com/office/drawing/2014/main" id="{D44095B2-3798-4335-901C-C7E7CAB0E1A8}"/>
              </a:ext>
            </a:extLst>
          </p:cNvPr>
          <p:cNvSpPr/>
          <p:nvPr/>
        </p:nvSpPr>
        <p:spPr>
          <a:xfrm>
            <a:off x="7583785" y="313090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43">
            <a:extLst>
              <a:ext uri="{FF2B5EF4-FFF2-40B4-BE49-F238E27FC236}">
                <a16:creationId xmlns:a16="http://schemas.microsoft.com/office/drawing/2014/main" id="{41D5AA5F-3200-4DCD-9472-689DF4EF7145}"/>
              </a:ext>
            </a:extLst>
          </p:cNvPr>
          <p:cNvSpPr/>
          <p:nvPr/>
        </p:nvSpPr>
        <p:spPr>
          <a:xfrm>
            <a:off x="3874419" y="196205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0EC3A507-0671-44E5-B8B5-EE739717BAF5}"/>
              </a:ext>
            </a:extLst>
          </p:cNvPr>
          <p:cNvSpPr/>
          <p:nvPr/>
        </p:nvSpPr>
        <p:spPr>
          <a:xfrm>
            <a:off x="3874419" y="313090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45">
            <a:extLst>
              <a:ext uri="{FF2B5EF4-FFF2-40B4-BE49-F238E27FC236}">
                <a16:creationId xmlns:a16="http://schemas.microsoft.com/office/drawing/2014/main" id="{93FD15AE-D496-47AB-A7AD-B1D916310A41}"/>
              </a:ext>
            </a:extLst>
          </p:cNvPr>
          <p:cNvSpPr/>
          <p:nvPr/>
        </p:nvSpPr>
        <p:spPr>
          <a:xfrm>
            <a:off x="3874419" y="4299745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759CD1A9-9322-40D1-A320-E9ECD5989A68}"/>
              </a:ext>
            </a:extLst>
          </p:cNvPr>
          <p:cNvSpPr/>
          <p:nvPr/>
        </p:nvSpPr>
        <p:spPr>
          <a:xfrm>
            <a:off x="7583785" y="1962058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47">
            <a:extLst>
              <a:ext uri="{FF2B5EF4-FFF2-40B4-BE49-F238E27FC236}">
                <a16:creationId xmlns:a16="http://schemas.microsoft.com/office/drawing/2014/main" id="{B96B3577-45DD-4DE3-98A7-7F452F91029E}"/>
              </a:ext>
            </a:extLst>
          </p:cNvPr>
          <p:cNvSpPr/>
          <p:nvPr/>
        </p:nvSpPr>
        <p:spPr>
          <a:xfrm>
            <a:off x="7583785" y="429974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54">
            <a:extLst>
              <a:ext uri="{FF2B5EF4-FFF2-40B4-BE49-F238E27FC236}">
                <a16:creationId xmlns:a16="http://schemas.microsoft.com/office/drawing/2014/main" id="{0E0C9A0D-826D-4C9C-9483-30703B293D76}"/>
              </a:ext>
            </a:extLst>
          </p:cNvPr>
          <p:cNvGrpSpPr/>
          <p:nvPr/>
        </p:nvGrpSpPr>
        <p:grpSpPr>
          <a:xfrm>
            <a:off x="628651" y="1754767"/>
            <a:ext cx="3121561" cy="1107996"/>
            <a:chOff x="2725123" y="4283314"/>
            <a:chExt cx="129207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88B9A4-7E93-4F17-B755-D3B9E7AAA69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A0758A-8FFF-4C2D-B745-95B008D0E41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7">
            <a:extLst>
              <a:ext uri="{FF2B5EF4-FFF2-40B4-BE49-F238E27FC236}">
                <a16:creationId xmlns:a16="http://schemas.microsoft.com/office/drawing/2014/main" id="{EB885199-80EA-4679-BB3B-9707560FEAA9}"/>
              </a:ext>
            </a:extLst>
          </p:cNvPr>
          <p:cNvGrpSpPr/>
          <p:nvPr/>
        </p:nvGrpSpPr>
        <p:grpSpPr>
          <a:xfrm>
            <a:off x="628651" y="2923611"/>
            <a:ext cx="3121561" cy="1107996"/>
            <a:chOff x="2725123" y="4283314"/>
            <a:chExt cx="129207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443611-52E9-4010-AB71-10C1FD81998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816A44-1469-4495-8F5B-5609FF02096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0">
            <a:extLst>
              <a:ext uri="{FF2B5EF4-FFF2-40B4-BE49-F238E27FC236}">
                <a16:creationId xmlns:a16="http://schemas.microsoft.com/office/drawing/2014/main" id="{025732AC-3767-4A53-A1CF-B80F1391BC90}"/>
              </a:ext>
            </a:extLst>
          </p:cNvPr>
          <p:cNvGrpSpPr/>
          <p:nvPr/>
        </p:nvGrpSpPr>
        <p:grpSpPr>
          <a:xfrm>
            <a:off x="628651" y="4092454"/>
            <a:ext cx="3121561" cy="1107996"/>
            <a:chOff x="2725123" y="4283314"/>
            <a:chExt cx="129207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572DE2-B152-4286-A78E-E50D40D1683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5865CD-B153-49CF-8499-81583B409F4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3">
            <a:extLst>
              <a:ext uri="{FF2B5EF4-FFF2-40B4-BE49-F238E27FC236}">
                <a16:creationId xmlns:a16="http://schemas.microsoft.com/office/drawing/2014/main" id="{9BEFE77C-66B7-440C-B416-47F5DD2F8303}"/>
              </a:ext>
            </a:extLst>
          </p:cNvPr>
          <p:cNvGrpSpPr/>
          <p:nvPr/>
        </p:nvGrpSpPr>
        <p:grpSpPr>
          <a:xfrm>
            <a:off x="8406738" y="1754767"/>
            <a:ext cx="3156611" cy="1107996"/>
            <a:chOff x="2725123" y="4283314"/>
            <a:chExt cx="1292073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997449-B9D5-4C54-86C1-02F84E81FF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58D71E-93E4-4C98-A283-13E4BF32198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6">
            <a:extLst>
              <a:ext uri="{FF2B5EF4-FFF2-40B4-BE49-F238E27FC236}">
                <a16:creationId xmlns:a16="http://schemas.microsoft.com/office/drawing/2014/main" id="{B764E510-F634-4717-AE00-7DFC731E3726}"/>
              </a:ext>
            </a:extLst>
          </p:cNvPr>
          <p:cNvGrpSpPr/>
          <p:nvPr/>
        </p:nvGrpSpPr>
        <p:grpSpPr>
          <a:xfrm>
            <a:off x="8406738" y="2923611"/>
            <a:ext cx="3156611" cy="1107996"/>
            <a:chOff x="2725123" y="4283314"/>
            <a:chExt cx="1292073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ADC468-25C1-4E7E-80C2-7561C948E19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C0DCAF-CC9F-4CEA-B7A4-807BCA3D059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9">
            <a:extLst>
              <a:ext uri="{FF2B5EF4-FFF2-40B4-BE49-F238E27FC236}">
                <a16:creationId xmlns:a16="http://schemas.microsoft.com/office/drawing/2014/main" id="{51571061-F8CD-4744-8DAC-ADE066D638A5}"/>
              </a:ext>
            </a:extLst>
          </p:cNvPr>
          <p:cNvGrpSpPr/>
          <p:nvPr/>
        </p:nvGrpSpPr>
        <p:grpSpPr>
          <a:xfrm>
            <a:off x="8406738" y="4092454"/>
            <a:ext cx="3156611" cy="1107996"/>
            <a:chOff x="2725123" y="4283314"/>
            <a:chExt cx="129207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0E52AC-49AE-4B20-937D-87D72934D80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5FF44-7074-4B5E-B2AB-F413BB4244E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406A12D-31D4-4A59-AAD0-269AF92C8D4A}"/>
              </a:ext>
            </a:extLst>
          </p:cNvPr>
          <p:cNvSpPr/>
          <p:nvPr/>
        </p:nvSpPr>
        <p:spPr>
          <a:xfrm>
            <a:off x="4070638" y="215016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C5947969-B9AF-46AC-9651-8B66ADAE9B74}"/>
              </a:ext>
            </a:extLst>
          </p:cNvPr>
          <p:cNvSpPr/>
          <p:nvPr/>
        </p:nvSpPr>
        <p:spPr>
          <a:xfrm>
            <a:off x="4053546" y="448974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36710D56-5267-4842-AFBC-26F4141E6592}"/>
              </a:ext>
            </a:extLst>
          </p:cNvPr>
          <p:cNvSpPr/>
          <p:nvPr/>
        </p:nvSpPr>
        <p:spPr>
          <a:xfrm>
            <a:off x="4055894" y="332677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36311546-09D2-4C06-9738-A0B652298D98}"/>
              </a:ext>
            </a:extLst>
          </p:cNvPr>
          <p:cNvSpPr>
            <a:spLocks noChangeAspect="1"/>
          </p:cNvSpPr>
          <p:nvPr/>
        </p:nvSpPr>
        <p:spPr>
          <a:xfrm rot="9900000">
            <a:off x="7739184" y="215516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CE6959EB-F40C-4F78-AADF-AAC10DC1ACEE}"/>
              </a:ext>
            </a:extLst>
          </p:cNvPr>
          <p:cNvSpPr/>
          <p:nvPr/>
        </p:nvSpPr>
        <p:spPr>
          <a:xfrm>
            <a:off x="7737341" y="451040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8B4636D4-8184-4CA8-A768-FE98C640F004}"/>
              </a:ext>
            </a:extLst>
          </p:cNvPr>
          <p:cNvSpPr>
            <a:spLocks noChangeAspect="1"/>
          </p:cNvSpPr>
          <p:nvPr/>
        </p:nvSpPr>
        <p:spPr>
          <a:xfrm>
            <a:off x="7741008" y="330839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239295D7-08B4-4729-831E-FD7634CE4204}"/>
              </a:ext>
            </a:extLst>
          </p:cNvPr>
          <p:cNvSpPr>
            <a:spLocks/>
          </p:cNvSpPr>
          <p:nvPr/>
        </p:nvSpPr>
        <p:spPr bwMode="auto">
          <a:xfrm>
            <a:off x="5468378" y="1577529"/>
            <a:ext cx="1412914" cy="3579486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54879C4-C6AF-4814-9706-36BB017D5329}"/>
              </a:ext>
            </a:extLst>
          </p:cNvPr>
          <p:cNvGrpSpPr/>
          <p:nvPr/>
        </p:nvGrpSpPr>
        <p:grpSpPr>
          <a:xfrm rot="5400000">
            <a:off x="4250250" y="2472286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4">
              <a:extLst>
                <a:ext uri="{FF2B5EF4-FFF2-40B4-BE49-F238E27FC236}">
                  <a16:creationId xmlns:a16="http://schemas.microsoft.com/office/drawing/2014/main" id="{2B8D091D-B881-4BCC-A901-8B259E4E678D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Diamond 5">
              <a:extLst>
                <a:ext uri="{FF2B5EF4-FFF2-40B4-BE49-F238E27FC236}">
                  <a16:creationId xmlns:a16="http://schemas.microsoft.com/office/drawing/2014/main" id="{31070D63-A8E4-43DD-B58A-3ADE757949BB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iamond 6">
              <a:extLst>
                <a:ext uri="{FF2B5EF4-FFF2-40B4-BE49-F238E27FC236}">
                  <a16:creationId xmlns:a16="http://schemas.microsoft.com/office/drawing/2014/main" id="{B81631D5-F7E6-4A01-852B-B6506FDED81E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iamond 7">
              <a:extLst>
                <a:ext uri="{FF2B5EF4-FFF2-40B4-BE49-F238E27FC236}">
                  <a16:creationId xmlns:a16="http://schemas.microsoft.com/office/drawing/2014/main" id="{8AC0395B-D9DA-4E65-A1E2-EACAD0040F3D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iamond 8">
              <a:extLst>
                <a:ext uri="{FF2B5EF4-FFF2-40B4-BE49-F238E27FC236}">
                  <a16:creationId xmlns:a16="http://schemas.microsoft.com/office/drawing/2014/main" id="{6B86F03F-8FE8-4A72-806A-4D6F7A26B05E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Diamond 9">
              <a:extLst>
                <a:ext uri="{FF2B5EF4-FFF2-40B4-BE49-F238E27FC236}">
                  <a16:creationId xmlns:a16="http://schemas.microsoft.com/office/drawing/2014/main" id="{12B59A1E-7F42-43CC-ACA3-10B64D137D2D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472AAA8-AF9D-46E2-B025-DE9AC8A2C563}"/>
              </a:ext>
            </a:extLst>
          </p:cNvPr>
          <p:cNvGrpSpPr/>
          <p:nvPr/>
        </p:nvGrpSpPr>
        <p:grpSpPr>
          <a:xfrm>
            <a:off x="1560601" y="1497841"/>
            <a:ext cx="3852000" cy="871880"/>
            <a:chOff x="-475010" y="1114177"/>
            <a:chExt cx="3859356" cy="871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B87309-99D8-48E3-A5F0-EC53101BD3E6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642952-10D3-4F2C-96CB-03CC4727F1B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256CB23-7AA9-4867-8F3C-7FFC237FCE71}"/>
              </a:ext>
            </a:extLst>
          </p:cNvPr>
          <p:cNvGrpSpPr/>
          <p:nvPr/>
        </p:nvGrpSpPr>
        <p:grpSpPr>
          <a:xfrm>
            <a:off x="791304" y="2660853"/>
            <a:ext cx="3852000" cy="871880"/>
            <a:chOff x="-475010" y="1114177"/>
            <a:chExt cx="3859356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CD4BE1-871B-4CB6-9563-AC8D3724F3E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FCA3A8-3514-4744-9851-46CC8C19A36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3A6E652-69D9-45C0-9D45-F8EFE9972C41}"/>
              </a:ext>
            </a:extLst>
          </p:cNvPr>
          <p:cNvGrpSpPr/>
          <p:nvPr/>
        </p:nvGrpSpPr>
        <p:grpSpPr>
          <a:xfrm>
            <a:off x="791304" y="3894470"/>
            <a:ext cx="3852000" cy="871880"/>
            <a:chOff x="-475010" y="1114177"/>
            <a:chExt cx="3859356" cy="8718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B7E841-A2A6-4F17-980A-C9B5292FE22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10986-8848-46D8-84FB-177C70738FA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259A9EC4-D65E-4D13-8079-B35D48356489}"/>
              </a:ext>
            </a:extLst>
          </p:cNvPr>
          <p:cNvGrpSpPr/>
          <p:nvPr/>
        </p:nvGrpSpPr>
        <p:grpSpPr>
          <a:xfrm>
            <a:off x="7517879" y="2660853"/>
            <a:ext cx="3852000" cy="871880"/>
            <a:chOff x="-475010" y="1114177"/>
            <a:chExt cx="3859356" cy="8718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6E617F-3027-4968-B386-196BB9BD50F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092A99-D432-4483-9AE0-5D95EE99841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8943F1EF-5A03-4756-AACB-0A4E995291B8}"/>
              </a:ext>
            </a:extLst>
          </p:cNvPr>
          <p:cNvGrpSpPr/>
          <p:nvPr/>
        </p:nvGrpSpPr>
        <p:grpSpPr>
          <a:xfrm>
            <a:off x="7517879" y="3894470"/>
            <a:ext cx="3852000" cy="871880"/>
            <a:chOff x="-475010" y="1114177"/>
            <a:chExt cx="3859356" cy="8718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2EDE25-5882-4C53-9875-3C91932CCC8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C3DD8C-1413-4BC3-A4ED-8425B2F8622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1027033E-F806-4A5E-BC7D-3AAEA115911C}"/>
              </a:ext>
            </a:extLst>
          </p:cNvPr>
          <p:cNvGrpSpPr/>
          <p:nvPr/>
        </p:nvGrpSpPr>
        <p:grpSpPr>
          <a:xfrm>
            <a:off x="6742400" y="5031373"/>
            <a:ext cx="3852000" cy="871880"/>
            <a:chOff x="-475010" y="1114177"/>
            <a:chExt cx="3859356" cy="8718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143C8D-23BE-4C29-8111-B7D38064808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CF4775-6400-4FC2-93B9-26F694C7A641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E86DAF7A-DED5-401D-8647-AFC6B8D6BB3C}"/>
              </a:ext>
            </a:extLst>
          </p:cNvPr>
          <p:cNvSpPr/>
          <p:nvPr/>
        </p:nvSpPr>
        <p:spPr>
          <a:xfrm flipH="1">
            <a:off x="5229209" y="417200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29D3A854-35D8-4090-B9ED-6702B84D23F4}"/>
              </a:ext>
            </a:extLst>
          </p:cNvPr>
          <p:cNvSpPr/>
          <p:nvPr/>
        </p:nvSpPr>
        <p:spPr>
          <a:xfrm>
            <a:off x="6650023" y="417200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D60DB14B-2664-4FE1-A129-1B6E76B544FD}"/>
              </a:ext>
            </a:extLst>
          </p:cNvPr>
          <p:cNvSpPr/>
          <p:nvPr/>
        </p:nvSpPr>
        <p:spPr>
          <a:xfrm>
            <a:off x="5272408" y="291725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175B6F95-BA00-4AB6-9412-2E930DDBF0A6}"/>
              </a:ext>
            </a:extLst>
          </p:cNvPr>
          <p:cNvSpPr/>
          <p:nvPr/>
        </p:nvSpPr>
        <p:spPr>
          <a:xfrm>
            <a:off x="5918448" y="226430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17A900C7-0F68-4037-B9DA-CCE183A2CC1C}"/>
              </a:ext>
            </a:extLst>
          </p:cNvPr>
          <p:cNvSpPr/>
          <p:nvPr/>
        </p:nvSpPr>
        <p:spPr>
          <a:xfrm rot="2700000">
            <a:off x="6646445" y="28570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29003611-A9E1-4AB1-BA8B-13E0C53F6480}"/>
              </a:ext>
            </a:extLst>
          </p:cNvPr>
          <p:cNvSpPr>
            <a:spLocks noChangeAspect="1"/>
          </p:cNvSpPr>
          <p:nvPr/>
        </p:nvSpPr>
        <p:spPr>
          <a:xfrm>
            <a:off x="5918448" y="4875631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65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60181" y="473017"/>
            <a:ext cx="4188044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180" y="1745383"/>
            <a:ext cx="450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768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3590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768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3590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15"/>
          <p:cNvSpPr txBox="1">
            <a:spLocks/>
          </p:cNvSpPr>
          <p:nvPr/>
        </p:nvSpPr>
        <p:spPr>
          <a:xfrm>
            <a:off x="1847850" y="5910079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D6268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1" name="Freeform 1081">
            <a:extLst>
              <a:ext uri="{FF2B5EF4-FFF2-40B4-BE49-F238E27FC236}">
                <a16:creationId xmlns:a16="http://schemas.microsoft.com/office/drawing/2014/main" id="{96BA70FF-31AA-434E-802C-B3429FA8A562}"/>
              </a:ext>
            </a:extLst>
          </p:cNvPr>
          <p:cNvSpPr>
            <a:spLocks noEditPoints="1"/>
          </p:cNvSpPr>
          <p:nvPr/>
        </p:nvSpPr>
        <p:spPr bwMode="auto">
          <a:xfrm>
            <a:off x="1414819" y="4191222"/>
            <a:ext cx="698844" cy="469392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3" name="Group 68">
            <a:extLst>
              <a:ext uri="{FF2B5EF4-FFF2-40B4-BE49-F238E27FC236}">
                <a16:creationId xmlns:a16="http://schemas.microsoft.com/office/drawing/2014/main" id="{093A970C-F8E4-46BD-B705-898193C28B41}"/>
              </a:ext>
            </a:extLst>
          </p:cNvPr>
          <p:cNvGrpSpPr/>
          <p:nvPr/>
        </p:nvGrpSpPr>
        <p:grpSpPr>
          <a:xfrm rot="20157399">
            <a:off x="1446200" y="2613321"/>
            <a:ext cx="710268" cy="383227"/>
            <a:chOff x="5163072" y="3396567"/>
            <a:chExt cx="1946746" cy="1050372"/>
          </a:xfrm>
        </p:grpSpPr>
        <p:grpSp>
          <p:nvGrpSpPr>
            <p:cNvPr id="24" name="Group 65">
              <a:extLst>
                <a:ext uri="{FF2B5EF4-FFF2-40B4-BE49-F238E27FC236}">
                  <a16:creationId xmlns:a16="http://schemas.microsoft.com/office/drawing/2014/main" id="{30F5B44A-1D4F-4136-BFB0-4409B6D421FE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26" name="Group 47">
                <a:extLst>
                  <a:ext uri="{FF2B5EF4-FFF2-40B4-BE49-F238E27FC236}">
                    <a16:creationId xmlns:a16="http://schemas.microsoft.com/office/drawing/2014/main" id="{A195B5D7-6B0A-4861-AB68-E538845AE48A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28" name="Group 48">
                  <a:extLst>
                    <a:ext uri="{FF2B5EF4-FFF2-40B4-BE49-F238E27FC236}">
                      <a16:creationId xmlns:a16="http://schemas.microsoft.com/office/drawing/2014/main" id="{59016B47-2498-42B9-B44C-1A30CF5BC8D9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30" name="Freeform 50">
                    <a:extLst>
                      <a:ext uri="{FF2B5EF4-FFF2-40B4-BE49-F238E27FC236}">
                        <a16:creationId xmlns:a16="http://schemas.microsoft.com/office/drawing/2014/main" id="{BC39EC00-F556-4F7B-B7F3-6CBB9747F3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51">
                    <a:extLst>
                      <a:ext uri="{FF2B5EF4-FFF2-40B4-BE49-F238E27FC236}">
                        <a16:creationId xmlns:a16="http://schemas.microsoft.com/office/drawing/2014/main" id="{AA3A303B-5FD3-4F9E-AEB9-68B7F628BFCC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34" name="Freeform 372">
                      <a:extLst>
                        <a:ext uri="{FF2B5EF4-FFF2-40B4-BE49-F238E27FC236}">
                          <a16:creationId xmlns:a16="http://schemas.microsoft.com/office/drawing/2014/main" id="{8815BD2D-83E5-40D3-890A-1B8832B4E8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73">
                      <a:extLst>
                        <a:ext uri="{FF2B5EF4-FFF2-40B4-BE49-F238E27FC236}">
                          <a16:creationId xmlns:a16="http://schemas.microsoft.com/office/drawing/2014/main" id="{0EBDF2C6-6906-483F-A217-30A19DB77A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 374">
                      <a:extLst>
                        <a:ext uri="{FF2B5EF4-FFF2-40B4-BE49-F238E27FC236}">
                          <a16:creationId xmlns:a16="http://schemas.microsoft.com/office/drawing/2014/main" id="{BDAB23D5-7442-4CF5-981B-3D08901D32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Freeform 375">
                      <a:extLst>
                        <a:ext uri="{FF2B5EF4-FFF2-40B4-BE49-F238E27FC236}">
                          <a16:creationId xmlns:a16="http://schemas.microsoft.com/office/drawing/2014/main" id="{9B4DC742-89D5-42D8-85CF-6209731804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" name="Freeform 52">
                    <a:extLst>
                      <a:ext uri="{FF2B5EF4-FFF2-40B4-BE49-F238E27FC236}">
                        <a16:creationId xmlns:a16="http://schemas.microsoft.com/office/drawing/2014/main" id="{B216DD27-9C93-4F6A-B87F-00C953ACA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78">
                    <a:extLst>
                      <a:ext uri="{FF2B5EF4-FFF2-40B4-BE49-F238E27FC236}">
                        <a16:creationId xmlns:a16="http://schemas.microsoft.com/office/drawing/2014/main" id="{A6F013BD-A63C-419D-A4CA-577B940656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Freeform 95">
                  <a:extLst>
                    <a:ext uri="{FF2B5EF4-FFF2-40B4-BE49-F238E27FC236}">
                      <a16:creationId xmlns:a16="http://schemas.microsoft.com/office/drawing/2014/main" id="{8E4E5EF9-A4A1-4FD3-8B11-28D4A5652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" name="Freeform 64">
                <a:extLst>
                  <a:ext uri="{FF2B5EF4-FFF2-40B4-BE49-F238E27FC236}">
                    <a16:creationId xmlns:a16="http://schemas.microsoft.com/office/drawing/2014/main" id="{6A25F03E-EBBD-4928-A05D-361B922F6BE2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B3FE721D-15E1-44D3-B940-9CBBC945A144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30">
            <a:extLst>
              <a:ext uri="{FF2B5EF4-FFF2-40B4-BE49-F238E27FC236}">
                <a16:creationId xmlns:a16="http://schemas.microsoft.com/office/drawing/2014/main" id="{1E08368C-1908-4A51-9889-28C67B571142}"/>
              </a:ext>
            </a:extLst>
          </p:cNvPr>
          <p:cNvGrpSpPr/>
          <p:nvPr/>
        </p:nvGrpSpPr>
        <p:grpSpPr>
          <a:xfrm>
            <a:off x="3731825" y="4078391"/>
            <a:ext cx="598549" cy="585346"/>
            <a:chOff x="9975148" y="4071651"/>
            <a:chExt cx="1727200" cy="1689100"/>
          </a:xfrm>
        </p:grpSpPr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085773D-87F3-4ABE-80EF-E75536CF1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B25879B8-B055-44D5-9D4A-2C5A465B6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D5FF2149-49BB-4FAB-AA3E-DCABD0428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C0059C03-E77F-4380-835E-D198E52D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9BECD7FA-6172-4B0A-865E-9221F29A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D41F1604-0689-4555-8E63-7AF4C403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D0B503AB-AB13-401E-B284-02B2C4327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25F98B4C-7975-49B5-BDCC-F1AB3123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71FDBF8D-8BF3-4E32-A64E-750930CB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BEB47C8C-25A8-401A-8E1B-1AAD351B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127">
            <a:extLst>
              <a:ext uri="{FF2B5EF4-FFF2-40B4-BE49-F238E27FC236}">
                <a16:creationId xmlns:a16="http://schemas.microsoft.com/office/drawing/2014/main" id="{DF3791E0-A51C-4C52-B491-A1551BABFD12}"/>
              </a:ext>
            </a:extLst>
          </p:cNvPr>
          <p:cNvGrpSpPr/>
          <p:nvPr/>
        </p:nvGrpSpPr>
        <p:grpSpPr>
          <a:xfrm>
            <a:off x="3782652" y="2362656"/>
            <a:ext cx="448305" cy="663620"/>
            <a:chOff x="6477000" y="3016250"/>
            <a:chExt cx="1328738" cy="1966913"/>
          </a:xfrm>
        </p:grpSpPr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EB5E2387-9184-4433-8101-A9478029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B17BAAE4-2D9C-48CC-B373-2F2F0CB9C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CCE583A0-C7D7-402B-8B3F-CAFCA6C4E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FB6F446E-1284-454A-BCBD-6A50D4B60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DE5E6443-4281-4256-A046-DA494CDD6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4C602905-B1A8-4017-A271-491CBE54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6B074339-E36C-4544-93C8-00E435A1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8">
              <a:extLst>
                <a:ext uri="{FF2B5EF4-FFF2-40B4-BE49-F238E27FC236}">
                  <a16:creationId xmlns:a16="http://schemas.microsoft.com/office/drawing/2014/main" id="{0A32EF22-73C8-4298-8359-BDB2468EB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0A544690-AE6B-46D4-9B83-A37670B7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665CC1CD-319B-4175-B0CC-5C956122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31">
              <a:extLst>
                <a:ext uri="{FF2B5EF4-FFF2-40B4-BE49-F238E27FC236}">
                  <a16:creationId xmlns:a16="http://schemas.microsoft.com/office/drawing/2014/main" id="{810C0077-4D95-45C3-AFA9-059194A7E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24FDF279-DB8C-49C9-9E73-B84BE7071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FB9CCE47-46EB-4067-8A66-67BAD3C76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4">
              <a:extLst>
                <a:ext uri="{FF2B5EF4-FFF2-40B4-BE49-F238E27FC236}">
                  <a16:creationId xmlns:a16="http://schemas.microsoft.com/office/drawing/2014/main" id="{3D7AAB25-8869-4ADE-A0A0-D546F8241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E4C98FD4-0B2B-47DB-913E-C2FD85015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B3C8FAA7-6F8A-47F1-AD02-9DFD9EE81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7">
              <a:extLst>
                <a:ext uri="{FF2B5EF4-FFF2-40B4-BE49-F238E27FC236}">
                  <a16:creationId xmlns:a16="http://schemas.microsoft.com/office/drawing/2014/main" id="{D4BBF5CF-DD3E-454E-9D4F-9E0FA40E6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4C2D18F3-F218-4122-BC7C-7BB5F390A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7A86F44C-09C4-499C-B176-965CFFEA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40">
              <a:extLst>
                <a:ext uri="{FF2B5EF4-FFF2-40B4-BE49-F238E27FC236}">
                  <a16:creationId xmlns:a16="http://schemas.microsoft.com/office/drawing/2014/main" id="{F93CDAAF-9CA2-43B3-A12D-F5E4BB2E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933FEAC3-6E0C-4980-BB57-A0E680B8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70CC10DC-4B25-4DAD-8D66-F22A24599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43">
              <a:extLst>
                <a:ext uri="{FF2B5EF4-FFF2-40B4-BE49-F238E27FC236}">
                  <a16:creationId xmlns:a16="http://schemas.microsoft.com/office/drawing/2014/main" id="{C7BC98A5-8093-43ED-ABFB-DC5E07922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4">
              <a:extLst>
                <a:ext uri="{FF2B5EF4-FFF2-40B4-BE49-F238E27FC236}">
                  <a16:creationId xmlns:a16="http://schemas.microsoft.com/office/drawing/2014/main" id="{B4836D70-4006-4875-A7F5-6A4C0BCC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id="{7FB4AC77-D8B4-4BCB-8113-60887926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id="{960E5558-3E6E-4E15-8282-936BF5ABA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3836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30895B-A354-4CFE-9654-6C468728D258}"/>
              </a:ext>
            </a:extLst>
          </p:cNvPr>
          <p:cNvGrpSpPr/>
          <p:nvPr/>
        </p:nvGrpSpPr>
        <p:grpSpPr>
          <a:xfrm>
            <a:off x="927371" y="1595261"/>
            <a:ext cx="3856769" cy="2141190"/>
            <a:chOff x="2183187" y="1821689"/>
            <a:chExt cx="2797876" cy="2141190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70EBC434-2220-42AF-931D-EAE462B60B45}"/>
                </a:ext>
              </a:extLst>
            </p:cNvPr>
            <p:cNvSpPr/>
            <p:nvPr/>
          </p:nvSpPr>
          <p:spPr>
            <a:xfrm>
              <a:off x="2291111" y="191087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Pentagon 12">
              <a:extLst>
                <a:ext uri="{FF2B5EF4-FFF2-40B4-BE49-F238E27FC236}">
                  <a16:creationId xmlns:a16="http://schemas.microsoft.com/office/drawing/2014/main" id="{98D6A4C3-C508-4813-A7D5-14E376AA098C}"/>
                </a:ext>
              </a:extLst>
            </p:cNvPr>
            <p:cNvSpPr/>
            <p:nvPr/>
          </p:nvSpPr>
          <p:spPr>
            <a:xfrm>
              <a:off x="2183187" y="1821689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37AE4543-446A-433A-BBAF-2BC1E5A498EE}"/>
              </a:ext>
            </a:extLst>
          </p:cNvPr>
          <p:cNvGrpSpPr/>
          <p:nvPr/>
        </p:nvGrpSpPr>
        <p:grpSpPr>
          <a:xfrm>
            <a:off x="927370" y="3778637"/>
            <a:ext cx="3856770" cy="2141189"/>
            <a:chOff x="2183186" y="4005065"/>
            <a:chExt cx="2797877" cy="2141189"/>
          </a:xfrm>
        </p:grpSpPr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46E55B99-0BD5-456E-9FCA-5FC2FBA65F32}"/>
                </a:ext>
              </a:extLst>
            </p:cNvPr>
            <p:cNvSpPr/>
            <p:nvPr/>
          </p:nvSpPr>
          <p:spPr>
            <a:xfrm>
              <a:off x="2291111" y="4094254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9E321A4F-1431-435F-8B5D-22358155DBBA}"/>
                </a:ext>
              </a:extLst>
            </p:cNvPr>
            <p:cNvSpPr/>
            <p:nvPr/>
          </p:nvSpPr>
          <p:spPr>
            <a:xfrm>
              <a:off x="2183186" y="4005065"/>
              <a:ext cx="2689952" cy="2052000"/>
            </a:xfrm>
            <a:prstGeom prst="homePlate">
              <a:avLst>
                <a:gd name="adj" fmla="val 21254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760763C-6FCD-43C3-8F30-5BBDA54E6D2A}"/>
              </a:ext>
            </a:extLst>
          </p:cNvPr>
          <p:cNvGrpSpPr/>
          <p:nvPr/>
        </p:nvGrpSpPr>
        <p:grpSpPr>
          <a:xfrm>
            <a:off x="7428470" y="1595261"/>
            <a:ext cx="3836159" cy="2141190"/>
            <a:chOff x="7232588" y="1821689"/>
            <a:chExt cx="2785753" cy="2141190"/>
          </a:xfrm>
        </p:grpSpPr>
        <p:sp>
          <p:nvSpPr>
            <p:cNvPr id="10" name="Pentagon 6">
              <a:extLst>
                <a:ext uri="{FF2B5EF4-FFF2-40B4-BE49-F238E27FC236}">
                  <a16:creationId xmlns:a16="http://schemas.microsoft.com/office/drawing/2014/main" id="{39DD3C10-FA36-413C-A453-D79F29500706}"/>
                </a:ext>
              </a:extLst>
            </p:cNvPr>
            <p:cNvSpPr/>
            <p:nvPr/>
          </p:nvSpPr>
          <p:spPr>
            <a:xfrm rot="10800000">
              <a:off x="7232588" y="191087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Pentagon 14">
              <a:extLst>
                <a:ext uri="{FF2B5EF4-FFF2-40B4-BE49-F238E27FC236}">
                  <a16:creationId xmlns:a16="http://schemas.microsoft.com/office/drawing/2014/main" id="{7084FB98-0862-434B-88BE-C911AF5BD25D}"/>
                </a:ext>
              </a:extLst>
            </p:cNvPr>
            <p:cNvSpPr/>
            <p:nvPr/>
          </p:nvSpPr>
          <p:spPr>
            <a:xfrm rot="10800000">
              <a:off x="7325655" y="1821689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9120642-AA12-4A9C-AFDD-004AB0F1E105}"/>
              </a:ext>
            </a:extLst>
          </p:cNvPr>
          <p:cNvGrpSpPr/>
          <p:nvPr/>
        </p:nvGrpSpPr>
        <p:grpSpPr>
          <a:xfrm>
            <a:off x="7428470" y="3778636"/>
            <a:ext cx="3836159" cy="2141189"/>
            <a:chOff x="7232588" y="4005064"/>
            <a:chExt cx="2785753" cy="2141189"/>
          </a:xfrm>
        </p:grpSpPr>
        <p:sp>
          <p:nvSpPr>
            <p:cNvPr id="13" name="Pentagon 5">
              <a:extLst>
                <a:ext uri="{FF2B5EF4-FFF2-40B4-BE49-F238E27FC236}">
                  <a16:creationId xmlns:a16="http://schemas.microsoft.com/office/drawing/2014/main" id="{C3050313-F4AA-46AD-BEF5-88C4F0F1E8C4}"/>
                </a:ext>
              </a:extLst>
            </p:cNvPr>
            <p:cNvSpPr/>
            <p:nvPr/>
          </p:nvSpPr>
          <p:spPr>
            <a:xfrm rot="10800000">
              <a:off x="7232588" y="4094253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Pentagon 15">
              <a:extLst>
                <a:ext uri="{FF2B5EF4-FFF2-40B4-BE49-F238E27FC236}">
                  <a16:creationId xmlns:a16="http://schemas.microsoft.com/office/drawing/2014/main" id="{6DD11C68-7B55-4F38-B744-53DE13303402}"/>
                </a:ext>
              </a:extLst>
            </p:cNvPr>
            <p:cNvSpPr/>
            <p:nvPr/>
          </p:nvSpPr>
          <p:spPr>
            <a:xfrm rot="10800000">
              <a:off x="7325655" y="4005064"/>
              <a:ext cx="2692686" cy="2052000"/>
            </a:xfrm>
            <a:prstGeom prst="homePlate">
              <a:avLst>
                <a:gd name="adj" fmla="val 21254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99B967E9-60EE-4D72-908A-19E90DF700AF}"/>
              </a:ext>
            </a:extLst>
          </p:cNvPr>
          <p:cNvGrpSpPr/>
          <p:nvPr/>
        </p:nvGrpSpPr>
        <p:grpSpPr>
          <a:xfrm>
            <a:off x="8306097" y="2019525"/>
            <a:ext cx="2715342" cy="1292662"/>
            <a:chOff x="6182612" y="1992630"/>
            <a:chExt cx="2282525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755D09-9383-454B-B426-B312ED107746}"/>
                </a:ext>
              </a:extLst>
            </p:cNvPr>
            <p:cNvSpPr txBox="1"/>
            <p:nvPr/>
          </p:nvSpPr>
          <p:spPr>
            <a:xfrm>
              <a:off x="6187437" y="2269629"/>
              <a:ext cx="2277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3AED3C-7293-4FD7-8A0E-321474D30B28}"/>
                </a:ext>
              </a:extLst>
            </p:cNvPr>
            <p:cNvSpPr txBox="1"/>
            <p:nvPr/>
          </p:nvSpPr>
          <p:spPr>
            <a:xfrm>
              <a:off x="6182612" y="1992630"/>
              <a:ext cx="2258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89076BF2-EA27-410F-94F4-939E74DDABB5}"/>
              </a:ext>
            </a:extLst>
          </p:cNvPr>
          <p:cNvGrpSpPr/>
          <p:nvPr/>
        </p:nvGrpSpPr>
        <p:grpSpPr>
          <a:xfrm>
            <a:off x="1201607" y="2019525"/>
            <a:ext cx="2759780" cy="1292662"/>
            <a:chOff x="3017859" y="4283314"/>
            <a:chExt cx="189084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A54292-88DB-473C-8735-20FBD17877E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AB9166-4B5D-40E9-92CD-617C39C08A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735B7BC7-9B9F-4E6A-B97F-287FCDF2EBCE}"/>
              </a:ext>
            </a:extLst>
          </p:cNvPr>
          <p:cNvGrpSpPr/>
          <p:nvPr/>
        </p:nvGrpSpPr>
        <p:grpSpPr>
          <a:xfrm>
            <a:off x="8306097" y="4202899"/>
            <a:ext cx="2715342" cy="1292662"/>
            <a:chOff x="3017859" y="4283314"/>
            <a:chExt cx="189084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B75A94-C43D-494C-8DAC-E9D7E91724E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B93E94-CC50-414C-9FD0-538E8C91D93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8E1830FC-5801-45E4-8E26-9EA40953AC1B}"/>
              </a:ext>
            </a:extLst>
          </p:cNvPr>
          <p:cNvGrpSpPr/>
          <p:nvPr/>
        </p:nvGrpSpPr>
        <p:grpSpPr>
          <a:xfrm>
            <a:off x="1201607" y="4202899"/>
            <a:ext cx="2759780" cy="1292662"/>
            <a:chOff x="3017859" y="4283314"/>
            <a:chExt cx="189084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A829A0-EDF0-4830-A869-92EBEAA557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53FDE4-171C-4A2C-B143-27C03FD4A0F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DD5A231-2277-41CE-9770-87043A739E47}"/>
              </a:ext>
            </a:extLst>
          </p:cNvPr>
          <p:cNvGrpSpPr/>
          <p:nvPr/>
        </p:nvGrpSpPr>
        <p:grpSpPr>
          <a:xfrm>
            <a:off x="4790215" y="2407651"/>
            <a:ext cx="2599492" cy="2599492"/>
            <a:chOff x="4790215" y="2634079"/>
            <a:chExt cx="2599492" cy="2599492"/>
          </a:xfrm>
        </p:grpSpPr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542EFB5E-CEB6-49FB-A2CF-9B6217A3D727}"/>
                </a:ext>
              </a:extLst>
            </p:cNvPr>
            <p:cNvSpPr/>
            <p:nvPr/>
          </p:nvSpPr>
          <p:spPr>
            <a:xfrm>
              <a:off x="4790215" y="2634079"/>
              <a:ext cx="2599492" cy="2599492"/>
            </a:xfrm>
            <a:prstGeom prst="ellipse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B9F1D98C-A57A-4638-820C-4C41A3F47701}"/>
                </a:ext>
              </a:extLst>
            </p:cNvPr>
            <p:cNvGrpSpPr/>
            <p:nvPr/>
          </p:nvGrpSpPr>
          <p:grpSpPr>
            <a:xfrm>
              <a:off x="5045357" y="2874203"/>
              <a:ext cx="2089211" cy="2089211"/>
              <a:chOff x="5045357" y="2874203"/>
              <a:chExt cx="2089211" cy="2089211"/>
            </a:xfrm>
          </p:grpSpPr>
          <p:sp>
            <p:nvSpPr>
              <p:cNvPr id="30" name="Block Arc 8">
                <a:extLst>
                  <a:ext uri="{FF2B5EF4-FFF2-40B4-BE49-F238E27FC236}">
                    <a16:creationId xmlns:a16="http://schemas.microsoft.com/office/drawing/2014/main" id="{122EA5A3-626F-4397-86A9-4314DEB1B725}"/>
                  </a:ext>
                </a:extLst>
              </p:cNvPr>
              <p:cNvSpPr/>
              <p:nvPr/>
            </p:nvSpPr>
            <p:spPr>
              <a:xfrm rot="54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9">
                <a:extLst>
                  <a:ext uri="{FF2B5EF4-FFF2-40B4-BE49-F238E27FC236}">
                    <a16:creationId xmlns:a16="http://schemas.microsoft.com/office/drawing/2014/main" id="{1F2B12A0-3FCA-489D-A4FF-4264BDA655F2}"/>
                  </a:ext>
                </a:extLst>
              </p:cNvPr>
              <p:cNvSpPr/>
              <p:nvPr/>
            </p:nvSpPr>
            <p:spPr>
              <a:xfrm rot="162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10">
                <a:extLst>
                  <a:ext uri="{FF2B5EF4-FFF2-40B4-BE49-F238E27FC236}">
                    <a16:creationId xmlns:a16="http://schemas.microsoft.com/office/drawing/2014/main" id="{B4C91BB9-C618-4B46-A875-71C0110E8233}"/>
                  </a:ext>
                </a:extLst>
              </p:cNvPr>
              <p:cNvSpPr/>
              <p:nvPr/>
            </p:nvSpPr>
            <p:spPr>
              <a:xfrm rot="10800000"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11">
                <a:extLst>
                  <a:ext uri="{FF2B5EF4-FFF2-40B4-BE49-F238E27FC236}">
                    <a16:creationId xmlns:a16="http://schemas.microsoft.com/office/drawing/2014/main" id="{EC879EEC-0850-45CE-A6D5-C1621B23F78E}"/>
                  </a:ext>
                </a:extLst>
              </p:cNvPr>
              <p:cNvSpPr/>
              <p:nvPr/>
            </p:nvSpPr>
            <p:spPr>
              <a:xfrm>
                <a:off x="5045357" y="2874203"/>
                <a:ext cx="2089211" cy="2089211"/>
              </a:xfrm>
              <a:prstGeom prst="blockArc">
                <a:avLst>
                  <a:gd name="adj1" fmla="val 10800000"/>
                  <a:gd name="adj2" fmla="val 16208807"/>
                  <a:gd name="adj3" fmla="val 2557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60BF78A-31BF-4718-BC2D-36DAF84B7A60}"/>
              </a:ext>
            </a:extLst>
          </p:cNvPr>
          <p:cNvSpPr txBox="1"/>
          <p:nvPr/>
        </p:nvSpPr>
        <p:spPr>
          <a:xfrm>
            <a:off x="5261037" y="290583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7D0E2C-9FDC-451C-B6D1-4881BC3F3F59}"/>
              </a:ext>
            </a:extLst>
          </p:cNvPr>
          <p:cNvSpPr txBox="1"/>
          <p:nvPr/>
        </p:nvSpPr>
        <p:spPr>
          <a:xfrm>
            <a:off x="6436989" y="290582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E632FE-6378-44C6-AA54-65C2CA89DB6E}"/>
              </a:ext>
            </a:extLst>
          </p:cNvPr>
          <p:cNvSpPr txBox="1"/>
          <p:nvPr/>
        </p:nvSpPr>
        <p:spPr>
          <a:xfrm>
            <a:off x="5261035" y="386453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FF7EA8-3099-4A1F-A29F-2BE4A10BC22A}"/>
              </a:ext>
            </a:extLst>
          </p:cNvPr>
          <p:cNvSpPr txBox="1"/>
          <p:nvPr/>
        </p:nvSpPr>
        <p:spPr>
          <a:xfrm>
            <a:off x="6436987" y="386452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333E7C2-ED0A-4180-85D3-E6D6F0A8BD35}"/>
              </a:ext>
            </a:extLst>
          </p:cNvPr>
          <p:cNvSpPr/>
          <p:nvPr/>
        </p:nvSpPr>
        <p:spPr>
          <a:xfrm rot="16200000" flipH="1">
            <a:off x="5841837" y="3442585"/>
            <a:ext cx="496247" cy="4673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6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7482D21C-6363-4F06-BBA9-413FC2290141}"/>
              </a:ext>
            </a:extLst>
          </p:cNvPr>
          <p:cNvGrpSpPr/>
          <p:nvPr/>
        </p:nvGrpSpPr>
        <p:grpSpPr>
          <a:xfrm>
            <a:off x="901300" y="1514319"/>
            <a:ext cx="3456384" cy="3756036"/>
            <a:chOff x="467544" y="1934588"/>
            <a:chExt cx="3456384" cy="3756036"/>
          </a:xfrm>
        </p:grpSpPr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EE9F29CA-06C3-410C-89FE-D0046C877347}"/>
                </a:ext>
              </a:extLst>
            </p:cNvPr>
            <p:cNvSpPr/>
            <p:nvPr/>
          </p:nvSpPr>
          <p:spPr>
            <a:xfrm>
              <a:off x="467544" y="2366637"/>
              <a:ext cx="3456384" cy="332398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6A1C01F5-EAF4-458A-999E-1E407CB31011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9F23712-26A6-40EF-9025-1715C6F61FD7}"/>
              </a:ext>
            </a:extLst>
          </p:cNvPr>
          <p:cNvGrpSpPr/>
          <p:nvPr/>
        </p:nvGrpSpPr>
        <p:grpSpPr>
          <a:xfrm>
            <a:off x="5141422" y="1587994"/>
            <a:ext cx="3800953" cy="4256739"/>
            <a:chOff x="5519491" y="1814831"/>
            <a:chExt cx="3800953" cy="4256739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F235699A-F48A-45BB-A19B-21D68672B344}"/>
                </a:ext>
              </a:extLst>
            </p:cNvPr>
            <p:cNvSpPr/>
            <p:nvPr/>
          </p:nvSpPr>
          <p:spPr>
            <a:xfrm>
              <a:off x="5519491" y="3000735"/>
              <a:ext cx="1872208" cy="1872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>
              <a:extLst>
                <a:ext uri="{FF2B5EF4-FFF2-40B4-BE49-F238E27FC236}">
                  <a16:creationId xmlns:a16="http://schemas.microsoft.com/office/drawing/2014/main" id="{976EB565-D86D-4041-8ADC-97114AE7E0F3}"/>
                </a:ext>
              </a:extLst>
            </p:cNvPr>
            <p:cNvSpPr/>
            <p:nvPr/>
          </p:nvSpPr>
          <p:spPr>
            <a:xfrm>
              <a:off x="7848900" y="1814831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29">
              <a:extLst>
                <a:ext uri="{FF2B5EF4-FFF2-40B4-BE49-F238E27FC236}">
                  <a16:creationId xmlns:a16="http://schemas.microsoft.com/office/drawing/2014/main" id="{549451E3-A341-4F6D-A530-5457C8300FA5}"/>
                </a:ext>
              </a:extLst>
            </p:cNvPr>
            <p:cNvSpPr/>
            <p:nvPr/>
          </p:nvSpPr>
          <p:spPr>
            <a:xfrm>
              <a:off x="8384340" y="3468787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33">
              <a:extLst>
                <a:ext uri="{FF2B5EF4-FFF2-40B4-BE49-F238E27FC236}">
                  <a16:creationId xmlns:a16="http://schemas.microsoft.com/office/drawing/2014/main" id="{5FB28567-89D9-4252-B68D-C6FB5CC4AB5B}"/>
                </a:ext>
              </a:extLst>
            </p:cNvPr>
            <p:cNvSpPr/>
            <p:nvPr/>
          </p:nvSpPr>
          <p:spPr>
            <a:xfrm>
              <a:off x="7848900" y="5135466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id="{734E81F1-763B-4EE2-A544-909DC8D15660}"/>
                </a:ext>
              </a:extLst>
            </p:cNvPr>
            <p:cNvCxnSpPr>
              <a:stCxn id="8" idx="3"/>
              <a:endCxn id="7" idx="7"/>
            </p:cNvCxnSpPr>
            <p:nvPr/>
          </p:nvCxnSpPr>
          <p:spPr>
            <a:xfrm flipH="1">
              <a:off x="7117520" y="2613846"/>
              <a:ext cx="868469" cy="66106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4">
              <a:extLst>
                <a:ext uri="{FF2B5EF4-FFF2-40B4-BE49-F238E27FC236}">
                  <a16:creationId xmlns:a16="http://schemas.microsoft.com/office/drawing/2014/main" id="{3C0239EB-0BFE-49DC-B4A6-F020FC379D1F}"/>
                </a:ext>
              </a:extLst>
            </p:cNvPr>
            <p:cNvCxnSpPr>
              <a:stCxn id="9" idx="2"/>
              <a:endCxn id="7" idx="6"/>
            </p:cNvCxnSpPr>
            <p:nvPr/>
          </p:nvCxnSpPr>
          <p:spPr>
            <a:xfrm flipH="1">
              <a:off x="7391699" y="3936839"/>
              <a:ext cx="9926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1">
              <a:extLst>
                <a:ext uri="{FF2B5EF4-FFF2-40B4-BE49-F238E27FC236}">
                  <a16:creationId xmlns:a16="http://schemas.microsoft.com/office/drawing/2014/main" id="{5B79CF88-AEE1-4AC1-88F4-57402E7039D5}"/>
                </a:ext>
              </a:extLst>
            </p:cNvPr>
            <p:cNvCxnSpPr>
              <a:stCxn id="10" idx="1"/>
              <a:endCxn id="7" idx="5"/>
            </p:cNvCxnSpPr>
            <p:nvPr/>
          </p:nvCxnSpPr>
          <p:spPr>
            <a:xfrm flipH="1" flipV="1">
              <a:off x="7117520" y="4598764"/>
              <a:ext cx="868469" cy="67379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45">
            <a:extLst>
              <a:ext uri="{FF2B5EF4-FFF2-40B4-BE49-F238E27FC236}">
                <a16:creationId xmlns:a16="http://schemas.microsoft.com/office/drawing/2014/main" id="{ABE2BB1D-ACCA-40D5-BCEC-77025574DD45}"/>
              </a:ext>
            </a:extLst>
          </p:cNvPr>
          <p:cNvSpPr/>
          <p:nvPr/>
        </p:nvSpPr>
        <p:spPr>
          <a:xfrm>
            <a:off x="8550951" y="1871380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0C4813DF-994C-4911-93FC-A7946CEF9E48}"/>
              </a:ext>
            </a:extLst>
          </p:cNvPr>
          <p:cNvSpPr/>
          <p:nvPr/>
        </p:nvSpPr>
        <p:spPr>
          <a:xfrm>
            <a:off x="9120523" y="3525336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id="{8DCBBA42-2DD0-47C2-846C-FE50D1FDB231}"/>
              </a:ext>
            </a:extLst>
          </p:cNvPr>
          <p:cNvSpPr/>
          <p:nvPr/>
        </p:nvSpPr>
        <p:spPr>
          <a:xfrm>
            <a:off x="8550951" y="5192015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48">
            <a:extLst>
              <a:ext uri="{FF2B5EF4-FFF2-40B4-BE49-F238E27FC236}">
                <a16:creationId xmlns:a16="http://schemas.microsoft.com/office/drawing/2014/main" id="{55164EE8-9AD4-413B-80C6-92E6DCC0A695}"/>
              </a:ext>
            </a:extLst>
          </p:cNvPr>
          <p:cNvSpPr/>
          <p:nvPr/>
        </p:nvSpPr>
        <p:spPr>
          <a:xfrm>
            <a:off x="5169678" y="3707019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63B11-8A1D-428F-9007-19C6F6830A98}"/>
              </a:ext>
            </a:extLst>
          </p:cNvPr>
          <p:cNvSpPr txBox="1"/>
          <p:nvPr/>
        </p:nvSpPr>
        <p:spPr>
          <a:xfrm>
            <a:off x="10018671" y="345475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9DD2D7-5F7C-4E29-B0BD-0FC76D525A56}"/>
              </a:ext>
            </a:extLst>
          </p:cNvPr>
          <p:cNvSpPr txBox="1"/>
          <p:nvPr/>
        </p:nvSpPr>
        <p:spPr>
          <a:xfrm>
            <a:off x="9409359" y="1794435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454AE-7760-4598-9E60-2DE6847DF17C}"/>
              </a:ext>
            </a:extLst>
          </p:cNvPr>
          <p:cNvSpPr txBox="1"/>
          <p:nvPr/>
        </p:nvSpPr>
        <p:spPr>
          <a:xfrm>
            <a:off x="9409359" y="511507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5" name="Freeform 1081">
            <a:extLst>
              <a:ext uri="{FF2B5EF4-FFF2-40B4-BE49-F238E27FC236}">
                <a16:creationId xmlns:a16="http://schemas.microsoft.com/office/drawing/2014/main" id="{441AE711-FA01-4553-807C-0A9985C80F48}"/>
              </a:ext>
            </a:extLst>
          </p:cNvPr>
          <p:cNvSpPr>
            <a:spLocks noEditPoints="1"/>
          </p:cNvSpPr>
          <p:nvPr/>
        </p:nvSpPr>
        <p:spPr bwMode="auto">
          <a:xfrm>
            <a:off x="7729419" y="5192015"/>
            <a:ext cx="538664" cy="361804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6" name="Group 68">
            <a:extLst>
              <a:ext uri="{FF2B5EF4-FFF2-40B4-BE49-F238E27FC236}">
                <a16:creationId xmlns:a16="http://schemas.microsoft.com/office/drawing/2014/main" id="{512067F5-9910-42A1-A23D-DB496D5987AB}"/>
              </a:ext>
            </a:extLst>
          </p:cNvPr>
          <p:cNvGrpSpPr/>
          <p:nvPr/>
        </p:nvGrpSpPr>
        <p:grpSpPr>
          <a:xfrm rot="19860853">
            <a:off x="7626526" y="1884137"/>
            <a:ext cx="710268" cy="383227"/>
            <a:chOff x="5163072" y="3396567"/>
            <a:chExt cx="1946746" cy="1050372"/>
          </a:xfrm>
        </p:grpSpPr>
        <p:grpSp>
          <p:nvGrpSpPr>
            <p:cNvPr id="27" name="Group 65">
              <a:extLst>
                <a:ext uri="{FF2B5EF4-FFF2-40B4-BE49-F238E27FC236}">
                  <a16:creationId xmlns:a16="http://schemas.microsoft.com/office/drawing/2014/main" id="{7558F4E8-0695-4984-B806-564D2C299202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29" name="Group 47">
                <a:extLst>
                  <a:ext uri="{FF2B5EF4-FFF2-40B4-BE49-F238E27FC236}">
                    <a16:creationId xmlns:a16="http://schemas.microsoft.com/office/drawing/2014/main" id="{B02B90B8-B84A-4BA1-B0C4-D58C11CED87B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31" name="Group 48">
                  <a:extLst>
                    <a:ext uri="{FF2B5EF4-FFF2-40B4-BE49-F238E27FC236}">
                      <a16:creationId xmlns:a16="http://schemas.microsoft.com/office/drawing/2014/main" id="{485C2CE0-316F-474E-A84F-3A687DD86186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33" name="Freeform 50">
                    <a:extLst>
                      <a:ext uri="{FF2B5EF4-FFF2-40B4-BE49-F238E27FC236}">
                        <a16:creationId xmlns:a16="http://schemas.microsoft.com/office/drawing/2014/main" id="{52F9F78F-2705-4023-80AB-C76290087B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" name="Group 51">
                    <a:extLst>
                      <a:ext uri="{FF2B5EF4-FFF2-40B4-BE49-F238E27FC236}">
                        <a16:creationId xmlns:a16="http://schemas.microsoft.com/office/drawing/2014/main" id="{BD10A41E-32E4-48E9-A512-B31D6D4C8B80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37" name="Freeform 372">
                      <a:extLst>
                        <a:ext uri="{FF2B5EF4-FFF2-40B4-BE49-F238E27FC236}">
                          <a16:creationId xmlns:a16="http://schemas.microsoft.com/office/drawing/2014/main" id="{1992DC76-D5C7-4A02-94DC-005064C32B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 373">
                      <a:extLst>
                        <a:ext uri="{FF2B5EF4-FFF2-40B4-BE49-F238E27FC236}">
                          <a16:creationId xmlns:a16="http://schemas.microsoft.com/office/drawing/2014/main" id="{4D8CACE0-3FB0-49EB-9344-7A71E00F65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 374">
                      <a:extLst>
                        <a:ext uri="{FF2B5EF4-FFF2-40B4-BE49-F238E27FC236}">
                          <a16:creationId xmlns:a16="http://schemas.microsoft.com/office/drawing/2014/main" id="{AB87D6A6-D3C5-4E4B-91DC-F523AE6026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 375">
                      <a:extLst>
                        <a:ext uri="{FF2B5EF4-FFF2-40B4-BE49-F238E27FC236}">
                          <a16:creationId xmlns:a16="http://schemas.microsoft.com/office/drawing/2014/main" id="{47036681-0B16-43CC-B6BF-135A265A2F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" name="Freeform 52">
                    <a:extLst>
                      <a:ext uri="{FF2B5EF4-FFF2-40B4-BE49-F238E27FC236}">
                        <a16:creationId xmlns:a16="http://schemas.microsoft.com/office/drawing/2014/main" id="{3E239C65-C9B6-476D-A542-5FC7D9D8D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78">
                    <a:extLst>
                      <a:ext uri="{FF2B5EF4-FFF2-40B4-BE49-F238E27FC236}">
                        <a16:creationId xmlns:a16="http://schemas.microsoft.com/office/drawing/2014/main" id="{C8A8EA41-A909-49FA-9684-80E559AF7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" name="Freeform 95">
                  <a:extLst>
                    <a:ext uri="{FF2B5EF4-FFF2-40B4-BE49-F238E27FC236}">
                      <a16:creationId xmlns:a16="http://schemas.microsoft.com/office/drawing/2014/main" id="{B9EDDF39-E5B4-4019-AFA6-2B06CC30D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F638F430-2082-4FCA-B4C7-9C8E7205BCA1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67">
              <a:extLst>
                <a:ext uri="{FF2B5EF4-FFF2-40B4-BE49-F238E27FC236}">
                  <a16:creationId xmlns:a16="http://schemas.microsoft.com/office/drawing/2014/main" id="{33094119-CFD7-40FE-B360-3A7F22077560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127">
            <a:extLst>
              <a:ext uri="{FF2B5EF4-FFF2-40B4-BE49-F238E27FC236}">
                <a16:creationId xmlns:a16="http://schemas.microsoft.com/office/drawing/2014/main" id="{D0444AF5-91F9-4E1C-8D0A-29DF92588B42}"/>
              </a:ext>
            </a:extLst>
          </p:cNvPr>
          <p:cNvGrpSpPr/>
          <p:nvPr/>
        </p:nvGrpSpPr>
        <p:grpSpPr>
          <a:xfrm>
            <a:off x="8295147" y="3398921"/>
            <a:ext cx="416267" cy="616195"/>
            <a:chOff x="6477000" y="3016250"/>
            <a:chExt cx="1328738" cy="1966913"/>
          </a:xfrm>
        </p:grpSpPr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B80E3AF-CAF6-4AF8-8F9C-8ED5E1AD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2">
              <a:extLst>
                <a:ext uri="{FF2B5EF4-FFF2-40B4-BE49-F238E27FC236}">
                  <a16:creationId xmlns:a16="http://schemas.microsoft.com/office/drawing/2014/main" id="{E76C4BAB-9D14-4D88-A6D9-2E9DEFC0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48005C24-B582-4D46-8BC6-60E75D6E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8987EFA8-E5C2-4D41-8FB6-736E543A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C2167C89-3F04-4297-A37E-0D01D75CA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282CF9A-E1FA-4C1F-8C49-15FE7D2F2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95FB3687-CEC1-4CCE-A96D-B06FC5E61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8">
              <a:extLst>
                <a:ext uri="{FF2B5EF4-FFF2-40B4-BE49-F238E27FC236}">
                  <a16:creationId xmlns:a16="http://schemas.microsoft.com/office/drawing/2014/main" id="{52E7E66B-88C2-4885-B2D2-9903F9B71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C24DA025-D1A0-4418-9EBF-C8AE12E0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6A45E78-823D-4AAA-8B83-EA866DF1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1">
              <a:extLst>
                <a:ext uri="{FF2B5EF4-FFF2-40B4-BE49-F238E27FC236}">
                  <a16:creationId xmlns:a16="http://schemas.microsoft.com/office/drawing/2014/main" id="{D6723695-FBED-41CA-B89E-9FD7AD981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0416E87C-BDA8-4CFD-BDAE-3C1ADADA0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CB7B00D0-3BF3-46EE-AF8B-966D2CB6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34">
              <a:extLst>
                <a:ext uri="{FF2B5EF4-FFF2-40B4-BE49-F238E27FC236}">
                  <a16:creationId xmlns:a16="http://schemas.microsoft.com/office/drawing/2014/main" id="{239DFFBE-E725-4738-9982-27BE33B1D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F523BECB-C45B-4D58-9A64-0CF4CABC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3A4C27C-6EFA-4031-A27D-8358EB36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7">
              <a:extLst>
                <a:ext uri="{FF2B5EF4-FFF2-40B4-BE49-F238E27FC236}">
                  <a16:creationId xmlns:a16="http://schemas.microsoft.com/office/drawing/2014/main" id="{6FFD3169-D6A9-4715-9953-596716187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76CBD641-6E75-4992-8B65-5AA88DF66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E6FF31D6-37CB-44CF-88B4-D24CCE283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0">
              <a:extLst>
                <a:ext uri="{FF2B5EF4-FFF2-40B4-BE49-F238E27FC236}">
                  <a16:creationId xmlns:a16="http://schemas.microsoft.com/office/drawing/2014/main" id="{3B57E0A9-C88A-44EB-9066-326B3251E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77B0858A-548C-4EDD-99DF-9B8120144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CD1AFB49-99DD-4A4E-8207-A19E832DC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3">
              <a:extLst>
                <a:ext uri="{FF2B5EF4-FFF2-40B4-BE49-F238E27FC236}">
                  <a16:creationId xmlns:a16="http://schemas.microsoft.com/office/drawing/2014/main" id="{538AD4C5-63C9-40D1-AC92-C563C7C2D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DC376E97-6063-46D1-8F89-A7EBC46B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29464F0B-9A43-419E-B5D3-EB69AFEA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1D8B191C-B01C-408D-B666-A40366CD9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24">
            <a:extLst>
              <a:ext uri="{FF2B5EF4-FFF2-40B4-BE49-F238E27FC236}">
                <a16:creationId xmlns:a16="http://schemas.microsoft.com/office/drawing/2014/main" id="{63448B56-6C53-43A1-A6C1-2C253FE9D109}"/>
              </a:ext>
            </a:extLst>
          </p:cNvPr>
          <p:cNvGrpSpPr/>
          <p:nvPr/>
        </p:nvGrpSpPr>
        <p:grpSpPr>
          <a:xfrm>
            <a:off x="5799163" y="3022473"/>
            <a:ext cx="530567" cy="650609"/>
            <a:chOff x="9180285" y="1511969"/>
            <a:chExt cx="2105248" cy="2581567"/>
          </a:xfrm>
        </p:grpSpPr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70EE6758-7BC0-4233-B3D9-CD3064DDD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E237CD94-20A8-4DAD-B94B-120813958C96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91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C802524-8176-4684-B776-A5F1CB8F1CF2}"/>
              </a:ext>
            </a:extLst>
          </p:cNvPr>
          <p:cNvSpPr/>
          <p:nvPr/>
        </p:nvSpPr>
        <p:spPr>
          <a:xfrm>
            <a:off x="826631" y="836712"/>
            <a:ext cx="3754894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8C023-5F09-430C-BDB6-5B031A63B129}"/>
              </a:ext>
            </a:extLst>
          </p:cNvPr>
          <p:cNvSpPr txBox="1"/>
          <p:nvPr/>
        </p:nvSpPr>
        <p:spPr>
          <a:xfrm>
            <a:off x="800817" y="4420269"/>
            <a:ext cx="3914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Freeform 1081">
            <a:extLst>
              <a:ext uri="{FF2B5EF4-FFF2-40B4-BE49-F238E27FC236}">
                <a16:creationId xmlns:a16="http://schemas.microsoft.com/office/drawing/2014/main" id="{6F74A309-DA73-4DFB-B6B8-8C4190D21089}"/>
              </a:ext>
            </a:extLst>
          </p:cNvPr>
          <p:cNvSpPr>
            <a:spLocks noEditPoints="1"/>
          </p:cNvSpPr>
          <p:nvPr/>
        </p:nvSpPr>
        <p:spPr bwMode="auto">
          <a:xfrm>
            <a:off x="955850" y="3625576"/>
            <a:ext cx="742551" cy="498749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6214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36643B63-428C-4A60-A899-CF78E010F37F}"/>
              </a:ext>
            </a:extLst>
          </p:cNvPr>
          <p:cNvGrpSpPr/>
          <p:nvPr/>
        </p:nvGrpSpPr>
        <p:grpSpPr>
          <a:xfrm>
            <a:off x="2095500" y="2937667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086D5107-1061-4A93-AC1F-F294682B92E3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50F43B59-AFDD-4A88-AC11-5ECFFB909914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776CC087-A294-4082-94BC-A1CEEDA8685C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4FADD18F-00B9-4FE6-8E73-9FE7D884ABC3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82B86E6B-61A1-4B30-B955-442757F50D95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C2F6840C-5CD0-428A-8A45-2671346F3A68}"/>
              </a:ext>
            </a:extLst>
          </p:cNvPr>
          <p:cNvCxnSpPr>
            <a:cxnSpLocks/>
          </p:cNvCxnSpPr>
          <p:nvPr/>
        </p:nvCxnSpPr>
        <p:spPr>
          <a:xfrm flipV="1">
            <a:off x="1219200" y="4613333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6">
            <a:extLst>
              <a:ext uri="{FF2B5EF4-FFF2-40B4-BE49-F238E27FC236}">
                <a16:creationId xmlns:a16="http://schemas.microsoft.com/office/drawing/2014/main" id="{6D3AD880-3C1A-472F-A9D7-E5EB9F4A4C00}"/>
              </a:ext>
            </a:extLst>
          </p:cNvPr>
          <p:cNvGrpSpPr/>
          <p:nvPr/>
        </p:nvGrpSpPr>
        <p:grpSpPr>
          <a:xfrm>
            <a:off x="1393022" y="4980347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158777-A096-4104-9634-0AC71996A8C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EF21B0-EE3F-44F5-B075-92FE582BCFB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3AA53FF1-5409-4DBC-B222-359C264C621A}"/>
              </a:ext>
            </a:extLst>
          </p:cNvPr>
          <p:cNvGrpSpPr/>
          <p:nvPr/>
        </p:nvGrpSpPr>
        <p:grpSpPr>
          <a:xfrm>
            <a:off x="4858896" y="4980347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35355B-C71C-4AD3-BACE-957713F5943A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BFF1E2-E3D5-46BF-AF9C-EFA83EFE49E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261BA877-3FCD-44C8-BE4C-CA1840312D4F}"/>
              </a:ext>
            </a:extLst>
          </p:cNvPr>
          <p:cNvGrpSpPr/>
          <p:nvPr/>
        </p:nvGrpSpPr>
        <p:grpSpPr>
          <a:xfrm>
            <a:off x="8471892" y="4980347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15D922-4260-4BCC-91D2-E9E1DDACE5B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0E7825-2C9A-4272-B79A-34CD798DB333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1CF6C6EC-DF0F-4FF3-B31F-587451921570}"/>
              </a:ext>
            </a:extLst>
          </p:cNvPr>
          <p:cNvCxnSpPr/>
          <p:nvPr/>
        </p:nvCxnSpPr>
        <p:spPr>
          <a:xfrm flipV="1">
            <a:off x="4664738" y="4613333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123944A1-296E-4537-87E4-2008B464590F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613335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0">
            <a:extLst>
              <a:ext uri="{FF2B5EF4-FFF2-40B4-BE49-F238E27FC236}">
                <a16:creationId xmlns:a16="http://schemas.microsoft.com/office/drawing/2014/main" id="{01DBA22A-B73B-49B3-A803-5DCD422BDA5D}"/>
              </a:ext>
            </a:extLst>
          </p:cNvPr>
          <p:cNvGrpSpPr/>
          <p:nvPr/>
        </p:nvGrpSpPr>
        <p:grpSpPr>
          <a:xfrm>
            <a:off x="1860560" y="1733011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EABA1E-E86A-4D4F-A259-523DD79DF48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718418-1B0A-4676-ACF6-EE790357AB4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930558D3-349F-4428-930F-646A31DDF380}"/>
              </a:ext>
            </a:extLst>
          </p:cNvPr>
          <p:cNvCxnSpPr/>
          <p:nvPr/>
        </p:nvCxnSpPr>
        <p:spPr>
          <a:xfrm>
            <a:off x="1673027" y="18868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2">
            <a:extLst>
              <a:ext uri="{FF2B5EF4-FFF2-40B4-BE49-F238E27FC236}">
                <a16:creationId xmlns:a16="http://schemas.microsoft.com/office/drawing/2014/main" id="{63739611-9037-44F5-9576-137A7DD9ECA8}"/>
              </a:ext>
            </a:extLst>
          </p:cNvPr>
          <p:cNvGrpSpPr/>
          <p:nvPr/>
        </p:nvGrpSpPr>
        <p:grpSpPr>
          <a:xfrm>
            <a:off x="7875280" y="1733011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86060F-E914-4D61-8A7E-7316F776072C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09D497-9037-44FF-8892-02C25E16AC9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4BA18E30-1AE5-499A-87BF-F9BB2BA6D4E7}"/>
              </a:ext>
            </a:extLst>
          </p:cNvPr>
          <p:cNvCxnSpPr/>
          <p:nvPr/>
        </p:nvCxnSpPr>
        <p:spPr>
          <a:xfrm flipV="1">
            <a:off x="7259636" y="18868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42747B-92E7-4175-9A53-104DF6DA5124}"/>
              </a:ext>
            </a:extLst>
          </p:cNvPr>
          <p:cNvSpPr txBox="1"/>
          <p:nvPr/>
        </p:nvSpPr>
        <p:spPr>
          <a:xfrm>
            <a:off x="2872350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19881-8CEF-4981-B2DA-C2E5B01DE07A}"/>
              </a:ext>
            </a:extLst>
          </p:cNvPr>
          <p:cNvSpPr txBox="1"/>
          <p:nvPr/>
        </p:nvSpPr>
        <p:spPr>
          <a:xfrm>
            <a:off x="4324588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811C1-6E4F-4B7E-94A2-2A73BE709E77}"/>
              </a:ext>
            </a:extLst>
          </p:cNvPr>
          <p:cNvSpPr txBox="1"/>
          <p:nvPr/>
        </p:nvSpPr>
        <p:spPr>
          <a:xfrm>
            <a:off x="5776826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B0C4D8-FC62-49CA-AFEA-A4941EACAD77}"/>
              </a:ext>
            </a:extLst>
          </p:cNvPr>
          <p:cNvSpPr txBox="1"/>
          <p:nvPr/>
        </p:nvSpPr>
        <p:spPr>
          <a:xfrm>
            <a:off x="7229064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5A3DF2-4D1E-440C-94F6-23910EF6D85B}"/>
              </a:ext>
            </a:extLst>
          </p:cNvPr>
          <p:cNvSpPr txBox="1"/>
          <p:nvPr/>
        </p:nvSpPr>
        <p:spPr>
          <a:xfrm>
            <a:off x="8681302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">
            <a:extLst>
              <a:ext uri="{FF2B5EF4-FFF2-40B4-BE49-F238E27FC236}">
                <a16:creationId xmlns:a16="http://schemas.microsoft.com/office/drawing/2014/main" id="{E9FE5820-0A05-4170-BB8F-AA47EE45E9FF}"/>
              </a:ext>
            </a:extLst>
          </p:cNvPr>
          <p:cNvGrpSpPr/>
          <p:nvPr/>
        </p:nvGrpSpPr>
        <p:grpSpPr>
          <a:xfrm flipH="1">
            <a:off x="4557908" y="1784144"/>
            <a:ext cx="2648011" cy="475870"/>
            <a:chOff x="2639660" y="2017026"/>
            <a:chExt cx="1800200" cy="376921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423361EF-658A-4878-B544-C7020EBE9FE7}"/>
              </a:ext>
            </a:extLst>
          </p:cNvPr>
          <p:cNvGrpSpPr/>
          <p:nvPr/>
        </p:nvGrpSpPr>
        <p:grpSpPr>
          <a:xfrm flipH="1">
            <a:off x="8248622" y="1784145"/>
            <a:ext cx="2648011" cy="475870"/>
            <a:chOff x="2639660" y="2017026"/>
            <a:chExt cx="1800200" cy="376921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4E982B-885C-41A8-AD60-8F48E97DCC4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474553BE-40AA-43F5-B71D-A350014B2F5A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DF6741F-A563-48B3-904D-42BF9434613B}"/>
              </a:ext>
            </a:extLst>
          </p:cNvPr>
          <p:cNvSpPr txBox="1">
            <a:spLocks/>
          </p:cNvSpPr>
          <p:nvPr/>
        </p:nvSpPr>
        <p:spPr>
          <a:xfrm>
            <a:off x="4695127" y="1823731"/>
            <a:ext cx="1521536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E9F2968-EB92-4D99-B819-DC60C6E7FFE1}"/>
              </a:ext>
            </a:extLst>
          </p:cNvPr>
          <p:cNvSpPr txBox="1">
            <a:spLocks/>
          </p:cNvSpPr>
          <p:nvPr/>
        </p:nvSpPr>
        <p:spPr>
          <a:xfrm>
            <a:off x="8347344" y="1823730"/>
            <a:ext cx="1521536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71FF0B-4DBD-4B46-B193-9915630634F3}"/>
              </a:ext>
            </a:extLst>
          </p:cNvPr>
          <p:cNvSpPr/>
          <p:nvPr/>
        </p:nvSpPr>
        <p:spPr>
          <a:xfrm>
            <a:off x="4709957" y="2147790"/>
            <a:ext cx="3105150" cy="3919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00" latinLnBrk="1">
              <a:spcBef>
                <a:spcPct val="20000"/>
              </a:spcBef>
            </a:pPr>
            <a:endParaRPr lang="ko-KR" altLang="en-US" sz="1200">
              <a:solidFill>
                <a:srgbClr val="262626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689D18-E585-40C1-AF9B-08ADF4206E62}"/>
              </a:ext>
            </a:extLst>
          </p:cNvPr>
          <p:cNvSpPr/>
          <p:nvPr/>
        </p:nvSpPr>
        <p:spPr>
          <a:xfrm>
            <a:off x="8347344" y="2147790"/>
            <a:ext cx="3105150" cy="3919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00" latinLnBrk="1">
              <a:spcBef>
                <a:spcPct val="20000"/>
              </a:spcBef>
            </a:pPr>
            <a:endParaRPr lang="ko-KR" altLang="en-US" sz="120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4D897C-F335-4AFB-8ECF-B7C4A25C0B3B}"/>
              </a:ext>
            </a:extLst>
          </p:cNvPr>
          <p:cNvSpPr txBox="1"/>
          <p:nvPr/>
        </p:nvSpPr>
        <p:spPr>
          <a:xfrm>
            <a:off x="4938527" y="2307111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8931D0-E351-4541-8EC9-E6783F22B7E5}"/>
              </a:ext>
            </a:extLst>
          </p:cNvPr>
          <p:cNvSpPr txBox="1"/>
          <p:nvPr/>
        </p:nvSpPr>
        <p:spPr>
          <a:xfrm>
            <a:off x="8575914" y="2307111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A7A6C22-67CB-431E-855F-C7386D1F0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iPad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6194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789" y="397844"/>
            <a:ext cx="73192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4141" y="1666857"/>
            <a:ext cx="6106825" cy="830997"/>
            <a:chOff x="5484141" y="1775144"/>
            <a:chExt cx="6106825" cy="830997"/>
          </a:xfrm>
        </p:grpSpPr>
        <p:grpSp>
          <p:nvGrpSpPr>
            <p:cNvPr id="4" name="Group 3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2157" y="2833921"/>
            <a:ext cx="6106825" cy="830997"/>
            <a:chOff x="5484141" y="1775144"/>
            <a:chExt cx="6106825" cy="830997"/>
          </a:xfrm>
        </p:grpSpPr>
        <p:grpSp>
          <p:nvGrpSpPr>
            <p:cNvPr id="11" name="Group 10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0173" y="4000985"/>
            <a:ext cx="6106825" cy="830997"/>
            <a:chOff x="5484141" y="1775144"/>
            <a:chExt cx="6106825" cy="830997"/>
          </a:xfrm>
        </p:grpSpPr>
        <p:grpSp>
          <p:nvGrpSpPr>
            <p:cNvPr id="17" name="Group 16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8189" y="5168049"/>
            <a:ext cx="6106825" cy="830997"/>
            <a:chOff x="5484141" y="1775144"/>
            <a:chExt cx="6106825" cy="830997"/>
          </a:xfrm>
        </p:grpSpPr>
        <p:grpSp>
          <p:nvGrpSpPr>
            <p:cNvPr id="23" name="Group 22"/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4">
            <a:extLst>
              <a:ext uri="{FF2B5EF4-FFF2-40B4-BE49-F238E27FC236}">
                <a16:creationId xmlns:a16="http://schemas.microsoft.com/office/drawing/2014/main" id="{9885BCBE-8FB2-4A13-85A9-B98F9D52608C}"/>
              </a:ext>
            </a:extLst>
          </p:cNvPr>
          <p:cNvGrpSpPr/>
          <p:nvPr/>
        </p:nvGrpSpPr>
        <p:grpSpPr>
          <a:xfrm>
            <a:off x="1004721" y="3612816"/>
            <a:ext cx="3214194" cy="1088782"/>
            <a:chOff x="395534" y="3737445"/>
            <a:chExt cx="3972999" cy="10887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1DDFA8-5F04-402C-B7FE-B11FEC2CB92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62D5C2-03DF-4AA9-9D58-7F3DD2FE4CA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DAE18A53-0F24-40AE-87DC-28A64200C2EF}"/>
              </a:ext>
            </a:extLst>
          </p:cNvPr>
          <p:cNvGrpSpPr/>
          <p:nvPr/>
        </p:nvGrpSpPr>
        <p:grpSpPr>
          <a:xfrm>
            <a:off x="1004721" y="4987469"/>
            <a:ext cx="3214194" cy="1088782"/>
            <a:chOff x="395534" y="3737445"/>
            <a:chExt cx="3972999" cy="10887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38D290-07C6-475C-A65E-4C2D31E1F27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1E929C-ABFC-4F00-A5D8-AFB61334989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5603486-698C-4E75-88C2-CCEC641FF4C2}"/>
              </a:ext>
            </a:extLst>
          </p:cNvPr>
          <p:cNvSpPr txBox="1">
            <a:spLocks/>
          </p:cNvSpPr>
          <p:nvPr/>
        </p:nvSpPr>
        <p:spPr>
          <a:xfrm>
            <a:off x="6825575" y="2577186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00023-56DD-4153-820D-4B826EE5FD05}"/>
              </a:ext>
            </a:extLst>
          </p:cNvPr>
          <p:cNvSpPr txBox="1"/>
          <p:nvPr/>
        </p:nvSpPr>
        <p:spPr>
          <a:xfrm>
            <a:off x="2163564" y="2263226"/>
            <a:ext cx="26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81423-2007-4B40-B913-A87AE715E70F}"/>
              </a:ext>
            </a:extLst>
          </p:cNvPr>
          <p:cNvSpPr txBox="1"/>
          <p:nvPr/>
        </p:nvSpPr>
        <p:spPr>
          <a:xfrm>
            <a:off x="1004721" y="2340170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E03008-AF75-4854-8F0A-E48ABB21D141}"/>
              </a:ext>
            </a:extLst>
          </p:cNvPr>
          <p:cNvSpPr txBox="1"/>
          <p:nvPr/>
        </p:nvSpPr>
        <p:spPr>
          <a:xfrm>
            <a:off x="1004721" y="914203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8986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92B45932-1C65-4F08-A8D3-DE7EACC54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522020"/>
              </p:ext>
            </p:extLst>
          </p:nvPr>
        </p:nvGraphicFramePr>
        <p:xfrm>
          <a:off x="6462936" y="1576470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F1AD6C-168A-448A-843C-1522FC1EF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33136"/>
              </p:ext>
            </p:extLst>
          </p:nvPr>
        </p:nvGraphicFramePr>
        <p:xfrm>
          <a:off x="1320333" y="1576470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C4D919-9372-4AC2-A86D-02B36EAB9F5B}"/>
              </a:ext>
            </a:extLst>
          </p:cNvPr>
          <p:cNvSpPr txBox="1"/>
          <p:nvPr/>
        </p:nvSpPr>
        <p:spPr>
          <a:xfrm>
            <a:off x="2711160" y="4241442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713C7-CEA2-435A-9219-3C2710ECA20B}"/>
              </a:ext>
            </a:extLst>
          </p:cNvPr>
          <p:cNvSpPr txBox="1"/>
          <p:nvPr/>
        </p:nvSpPr>
        <p:spPr>
          <a:xfrm>
            <a:off x="1469115" y="4272220"/>
            <a:ext cx="12420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60</a:t>
            </a:r>
            <a:r>
              <a:rPr lang="en-US" altLang="ko-KR" sz="1600" b="1" dirty="0">
                <a:solidFill>
                  <a:schemeClr val="accent3"/>
                </a:solidFill>
              </a:rPr>
              <a:t>%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D3EA3-07B2-44D9-BFDE-C49143AE2704}"/>
              </a:ext>
            </a:extLst>
          </p:cNvPr>
          <p:cNvSpPr txBox="1"/>
          <p:nvPr/>
        </p:nvSpPr>
        <p:spPr>
          <a:xfrm>
            <a:off x="7853763" y="4241442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A0F1-052B-476E-A9FA-354BFED9B9FF}"/>
              </a:ext>
            </a:extLst>
          </p:cNvPr>
          <p:cNvSpPr txBox="1"/>
          <p:nvPr/>
        </p:nvSpPr>
        <p:spPr>
          <a:xfrm>
            <a:off x="6611718" y="4272220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</a:rPr>
              <a:t>%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F12ECE9-844B-4B23-9B9E-65F0A3FA3FC1}"/>
              </a:ext>
            </a:extLst>
          </p:cNvPr>
          <p:cNvGrpSpPr/>
          <p:nvPr/>
        </p:nvGrpSpPr>
        <p:grpSpPr>
          <a:xfrm>
            <a:off x="905610" y="5178193"/>
            <a:ext cx="10383714" cy="720079"/>
            <a:chOff x="132074" y="5157190"/>
            <a:chExt cx="10057612" cy="102960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5BD5137F-E393-4F20-B59D-641877CE2A21}"/>
                </a:ext>
              </a:extLst>
            </p:cNvPr>
            <p:cNvSpPr/>
            <p:nvPr/>
          </p:nvSpPr>
          <p:spPr>
            <a:xfrm rot="16200000" flipH="1">
              <a:off x="4652515" y="636751"/>
              <a:ext cx="1016730" cy="10057612"/>
            </a:xfrm>
            <a:prstGeom prst="roundRect">
              <a:avLst>
                <a:gd name="adj" fmla="val 21357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D4EB8326-F9DF-4D0E-BE26-C350F1EA85BB}"/>
                </a:ext>
              </a:extLst>
            </p:cNvPr>
            <p:cNvSpPr/>
            <p:nvPr/>
          </p:nvSpPr>
          <p:spPr>
            <a:xfrm rot="16200000">
              <a:off x="583861" y="4705404"/>
              <a:ext cx="1029601" cy="1933174"/>
            </a:xfrm>
            <a:prstGeom prst="round2SameRect">
              <a:avLst>
                <a:gd name="adj1" fmla="val 1748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97BD52D-28DE-4BC2-9C68-55FF74791B87}"/>
              </a:ext>
            </a:extLst>
          </p:cNvPr>
          <p:cNvSpPr txBox="1"/>
          <p:nvPr/>
        </p:nvSpPr>
        <p:spPr>
          <a:xfrm>
            <a:off x="1235668" y="538434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671A1-368D-4AF4-852F-8AA2999F7EE8}"/>
              </a:ext>
            </a:extLst>
          </p:cNvPr>
          <p:cNvSpPr txBox="1"/>
          <p:nvPr/>
        </p:nvSpPr>
        <p:spPr>
          <a:xfrm>
            <a:off x="3213204" y="5215067"/>
            <a:ext cx="77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7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3">
            <a:extLst>
              <a:ext uri="{FF2B5EF4-FFF2-40B4-BE49-F238E27FC236}">
                <a16:creationId xmlns:a16="http://schemas.microsoft.com/office/drawing/2014/main" id="{71B823D8-4EAD-40E0-9FA8-3678123330D4}"/>
              </a:ext>
            </a:extLst>
          </p:cNvPr>
          <p:cNvSpPr/>
          <p:nvPr/>
        </p:nvSpPr>
        <p:spPr>
          <a:xfrm rot="16200000">
            <a:off x="1107854" y="1806015"/>
            <a:ext cx="2713330" cy="2411849"/>
          </a:xfrm>
          <a:prstGeom prst="hexagon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F88F120A-8FCA-4426-AB54-A39DF94DE08A}"/>
              </a:ext>
            </a:extLst>
          </p:cNvPr>
          <p:cNvGrpSpPr/>
          <p:nvPr/>
        </p:nvGrpSpPr>
        <p:grpSpPr>
          <a:xfrm>
            <a:off x="1420570" y="2088905"/>
            <a:ext cx="2087902" cy="1339797"/>
            <a:chOff x="5889060" y="3825612"/>
            <a:chExt cx="2527679" cy="13397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5D7003-6307-4F92-9266-1F23ECBBA3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966BC7-3F07-41B1-B45B-93BDB9044EBF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7" name="Hexagon 8">
            <a:extLst>
              <a:ext uri="{FF2B5EF4-FFF2-40B4-BE49-F238E27FC236}">
                <a16:creationId xmlns:a16="http://schemas.microsoft.com/office/drawing/2014/main" id="{527627C3-315B-4DDE-951D-E6E7322144BE}"/>
              </a:ext>
            </a:extLst>
          </p:cNvPr>
          <p:cNvSpPr/>
          <p:nvPr/>
        </p:nvSpPr>
        <p:spPr>
          <a:xfrm rot="16200000">
            <a:off x="4737889" y="1806015"/>
            <a:ext cx="2713330" cy="2411849"/>
          </a:xfrm>
          <a:prstGeom prst="hexagon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4E0DDDB9-E7EA-49E7-960E-4D95814A4153}"/>
              </a:ext>
            </a:extLst>
          </p:cNvPr>
          <p:cNvGrpSpPr/>
          <p:nvPr/>
        </p:nvGrpSpPr>
        <p:grpSpPr>
          <a:xfrm>
            <a:off x="5050605" y="2090169"/>
            <a:ext cx="2087902" cy="1339797"/>
            <a:chOff x="5889060" y="3825612"/>
            <a:chExt cx="2527679" cy="13397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E4DC55-C53B-4915-852E-6B65876FC9A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991B16-9404-473B-BD72-B6388F6F4BE2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Hexagon 12">
            <a:extLst>
              <a:ext uri="{FF2B5EF4-FFF2-40B4-BE49-F238E27FC236}">
                <a16:creationId xmlns:a16="http://schemas.microsoft.com/office/drawing/2014/main" id="{7B38B1A7-0DF7-4787-BCA9-2AE36E6BA8D0}"/>
              </a:ext>
            </a:extLst>
          </p:cNvPr>
          <p:cNvSpPr/>
          <p:nvPr/>
        </p:nvSpPr>
        <p:spPr>
          <a:xfrm rot="16200000">
            <a:off x="8350346" y="1806015"/>
            <a:ext cx="2713330" cy="2411849"/>
          </a:xfrm>
          <a:prstGeom prst="hexagon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FC516ACF-BC8C-42E0-B859-068FFA7DE0EB}"/>
              </a:ext>
            </a:extLst>
          </p:cNvPr>
          <p:cNvGrpSpPr/>
          <p:nvPr/>
        </p:nvGrpSpPr>
        <p:grpSpPr>
          <a:xfrm>
            <a:off x="8663062" y="2091433"/>
            <a:ext cx="2087902" cy="1339797"/>
            <a:chOff x="5889060" y="3825612"/>
            <a:chExt cx="2527679" cy="13397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7E8CF9-14F6-4B35-9791-16F169EDEEB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4BF684-B5EA-4A66-A827-E6267BEF818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5" name="Chevron 18">
            <a:extLst>
              <a:ext uri="{FF2B5EF4-FFF2-40B4-BE49-F238E27FC236}">
                <a16:creationId xmlns:a16="http://schemas.microsoft.com/office/drawing/2014/main" id="{10CF623D-816E-40DD-936B-7B5DEBC0FBC5}"/>
              </a:ext>
            </a:extLst>
          </p:cNvPr>
          <p:cNvSpPr/>
          <p:nvPr/>
        </p:nvSpPr>
        <p:spPr>
          <a:xfrm rot="5400000">
            <a:off x="2104602" y="3021340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Chevron 19">
            <a:extLst>
              <a:ext uri="{FF2B5EF4-FFF2-40B4-BE49-F238E27FC236}">
                <a16:creationId xmlns:a16="http://schemas.microsoft.com/office/drawing/2014/main" id="{EE7DB9AF-EEF2-4E63-8DDE-CC2A4FC76DFB}"/>
              </a:ext>
            </a:extLst>
          </p:cNvPr>
          <p:cNvSpPr/>
          <p:nvPr/>
        </p:nvSpPr>
        <p:spPr>
          <a:xfrm rot="5400000">
            <a:off x="5734637" y="3028936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Chevron 20">
            <a:extLst>
              <a:ext uri="{FF2B5EF4-FFF2-40B4-BE49-F238E27FC236}">
                <a16:creationId xmlns:a16="http://schemas.microsoft.com/office/drawing/2014/main" id="{CD32C0FE-E584-43CC-8EF2-74408A6D4BD3}"/>
              </a:ext>
            </a:extLst>
          </p:cNvPr>
          <p:cNvSpPr/>
          <p:nvPr/>
        </p:nvSpPr>
        <p:spPr>
          <a:xfrm rot="5400000">
            <a:off x="9347094" y="3036532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44BDC82B-640D-405E-BDB8-51DB5A42798A}"/>
              </a:ext>
            </a:extLst>
          </p:cNvPr>
          <p:cNvGrpSpPr/>
          <p:nvPr/>
        </p:nvGrpSpPr>
        <p:grpSpPr>
          <a:xfrm>
            <a:off x="8134797" y="4761593"/>
            <a:ext cx="3185964" cy="1107996"/>
            <a:chOff x="2551704" y="4283314"/>
            <a:chExt cx="935720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51030-C5B2-4200-8E2E-8DCA2AC7856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543373-DE58-4526-8F0B-A80407866CC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6FABC543-1979-4B39-B216-322846A5824B}"/>
              </a:ext>
            </a:extLst>
          </p:cNvPr>
          <p:cNvGrpSpPr/>
          <p:nvPr/>
        </p:nvGrpSpPr>
        <p:grpSpPr>
          <a:xfrm>
            <a:off x="4502583" y="4761593"/>
            <a:ext cx="3185958" cy="1107996"/>
            <a:chOff x="2551705" y="4283314"/>
            <a:chExt cx="935718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36454C-0117-4D5E-8DC6-A413D73132A1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769113-7177-48BE-B947-0AAC12BB4F97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2261A0C-DFBB-44CB-9CA9-11AE7A572F78}"/>
              </a:ext>
            </a:extLst>
          </p:cNvPr>
          <p:cNvGrpSpPr/>
          <p:nvPr/>
        </p:nvGrpSpPr>
        <p:grpSpPr>
          <a:xfrm>
            <a:off x="870363" y="4761593"/>
            <a:ext cx="3185964" cy="1107996"/>
            <a:chOff x="2551705" y="4283314"/>
            <a:chExt cx="93571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2E0357-51DC-4CEA-89F3-7C489D5E6733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491D0-56DE-4CC9-BD8E-D6AD332C3BF8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8">
            <a:extLst>
              <a:ext uri="{FF2B5EF4-FFF2-40B4-BE49-F238E27FC236}">
                <a16:creationId xmlns:a16="http://schemas.microsoft.com/office/drawing/2014/main" id="{A7194F65-4D02-4A0A-9665-62358A90B128}"/>
              </a:ext>
            </a:extLst>
          </p:cNvPr>
          <p:cNvGrpSpPr/>
          <p:nvPr/>
        </p:nvGrpSpPr>
        <p:grpSpPr>
          <a:xfrm>
            <a:off x="5653966" y="3627269"/>
            <a:ext cx="710268" cy="383227"/>
            <a:chOff x="5163072" y="3396567"/>
            <a:chExt cx="1946746" cy="1050372"/>
          </a:xfrm>
        </p:grpSpPr>
        <p:grpSp>
          <p:nvGrpSpPr>
            <p:cNvPr id="39" name="Group 65">
              <a:extLst>
                <a:ext uri="{FF2B5EF4-FFF2-40B4-BE49-F238E27FC236}">
                  <a16:creationId xmlns:a16="http://schemas.microsoft.com/office/drawing/2014/main" id="{8B6326CF-7C00-4311-B13A-033EE5DC0055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41" name="Group 47">
                <a:extLst>
                  <a:ext uri="{FF2B5EF4-FFF2-40B4-BE49-F238E27FC236}">
                    <a16:creationId xmlns:a16="http://schemas.microsoft.com/office/drawing/2014/main" id="{9263C5DC-3E7A-4244-99F7-A54EF1825B9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43" name="Group 48">
                  <a:extLst>
                    <a:ext uri="{FF2B5EF4-FFF2-40B4-BE49-F238E27FC236}">
                      <a16:creationId xmlns:a16="http://schemas.microsoft.com/office/drawing/2014/main" id="{42E1E2B1-544F-4042-AEF2-708983375F27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45" name="Freeform 50">
                    <a:extLst>
                      <a:ext uri="{FF2B5EF4-FFF2-40B4-BE49-F238E27FC236}">
                        <a16:creationId xmlns:a16="http://schemas.microsoft.com/office/drawing/2014/main" id="{D8437252-AD87-465E-9398-C6DE8A800B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6" name="Group 51">
                    <a:extLst>
                      <a:ext uri="{FF2B5EF4-FFF2-40B4-BE49-F238E27FC236}">
                        <a16:creationId xmlns:a16="http://schemas.microsoft.com/office/drawing/2014/main" id="{2CE4DC14-F8BD-4612-A934-B9187877FD58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49" name="Freeform 372">
                      <a:extLst>
                        <a:ext uri="{FF2B5EF4-FFF2-40B4-BE49-F238E27FC236}">
                          <a16:creationId xmlns:a16="http://schemas.microsoft.com/office/drawing/2014/main" id="{883B257D-44E5-4295-B214-29D856A31C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 373">
                      <a:extLst>
                        <a:ext uri="{FF2B5EF4-FFF2-40B4-BE49-F238E27FC236}">
                          <a16:creationId xmlns:a16="http://schemas.microsoft.com/office/drawing/2014/main" id="{BFF77064-BCF7-4FCC-81C2-E93523B342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374">
                      <a:extLst>
                        <a:ext uri="{FF2B5EF4-FFF2-40B4-BE49-F238E27FC236}">
                          <a16:creationId xmlns:a16="http://schemas.microsoft.com/office/drawing/2014/main" id="{E2F1758C-6FE3-4A4F-A03D-B641BD475C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375">
                      <a:extLst>
                        <a:ext uri="{FF2B5EF4-FFF2-40B4-BE49-F238E27FC236}">
                          <a16:creationId xmlns:a16="http://schemas.microsoft.com/office/drawing/2014/main" id="{553CC2F7-FFF7-4132-BA4B-2FE45B81E1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" name="Freeform 52">
                    <a:extLst>
                      <a:ext uri="{FF2B5EF4-FFF2-40B4-BE49-F238E27FC236}">
                        <a16:creationId xmlns:a16="http://schemas.microsoft.com/office/drawing/2014/main" id="{D285AAEE-489A-4B4A-BE23-BD301FCDCB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78">
                    <a:extLst>
                      <a:ext uri="{FF2B5EF4-FFF2-40B4-BE49-F238E27FC236}">
                        <a16:creationId xmlns:a16="http://schemas.microsoft.com/office/drawing/2014/main" id="{ADB80290-56F9-4C4E-81F1-527897BB0A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Freeform 95">
                  <a:extLst>
                    <a:ext uri="{FF2B5EF4-FFF2-40B4-BE49-F238E27FC236}">
                      <a16:creationId xmlns:a16="http://schemas.microsoft.com/office/drawing/2014/main" id="{13A64091-0515-4D04-AE39-E2BF56343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7E4CF301-E7F2-4496-9181-FB6A29E3A3F7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67">
              <a:extLst>
                <a:ext uri="{FF2B5EF4-FFF2-40B4-BE49-F238E27FC236}">
                  <a16:creationId xmlns:a16="http://schemas.microsoft.com/office/drawing/2014/main" id="{88FDEEB7-75AB-4164-9911-53D76B0873E5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127">
            <a:extLst>
              <a:ext uri="{FF2B5EF4-FFF2-40B4-BE49-F238E27FC236}">
                <a16:creationId xmlns:a16="http://schemas.microsoft.com/office/drawing/2014/main" id="{705AAF4D-0ADF-4ACC-9FDF-10B7A2C7405C}"/>
              </a:ext>
            </a:extLst>
          </p:cNvPr>
          <p:cNvGrpSpPr/>
          <p:nvPr/>
        </p:nvGrpSpPr>
        <p:grpSpPr>
          <a:xfrm>
            <a:off x="9579829" y="3566363"/>
            <a:ext cx="326171" cy="482827"/>
            <a:chOff x="6477000" y="3016250"/>
            <a:chExt cx="1328738" cy="1966913"/>
          </a:xfrm>
        </p:grpSpPr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AB9D9D4D-A8A6-41A7-AF58-F7FBBC1C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09BA7A7F-E58A-45CE-AAA3-738712F33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0C2E47FC-09E8-42D1-901D-0E8252971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AAAA76EA-E906-480C-852F-27A0ABEEB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">
              <a:extLst>
                <a:ext uri="{FF2B5EF4-FFF2-40B4-BE49-F238E27FC236}">
                  <a16:creationId xmlns:a16="http://schemas.microsoft.com/office/drawing/2014/main" id="{E3726B69-748B-4BCB-BF5E-343C0A23D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F4DF5999-DA9A-4ACB-98F2-9C74AD9BB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48F90D67-0941-4D04-A45C-FA54759A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8">
              <a:extLst>
                <a:ext uri="{FF2B5EF4-FFF2-40B4-BE49-F238E27FC236}">
                  <a16:creationId xmlns:a16="http://schemas.microsoft.com/office/drawing/2014/main" id="{23D802CD-B584-4997-9396-B62487AF3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0FDAE8AE-355B-4DB2-85A4-82556D5A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D7F8A712-5F9B-48A6-A44D-71913ED8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1">
              <a:extLst>
                <a:ext uri="{FF2B5EF4-FFF2-40B4-BE49-F238E27FC236}">
                  <a16:creationId xmlns:a16="http://schemas.microsoft.com/office/drawing/2014/main" id="{84FE00D4-BF2F-4927-A2BA-EFCC8D33E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40184805-2E5F-4345-B7F7-2BF02DC0B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1BD82706-2CEF-4C0D-924D-4445D5C1A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34">
              <a:extLst>
                <a:ext uri="{FF2B5EF4-FFF2-40B4-BE49-F238E27FC236}">
                  <a16:creationId xmlns:a16="http://schemas.microsoft.com/office/drawing/2014/main" id="{910BF5B5-8414-45F2-84A6-8F63F81FD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F73F3222-86E4-4405-9D2B-32DDF0621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3E2300C4-9C02-498B-8290-5B809F2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37">
              <a:extLst>
                <a:ext uri="{FF2B5EF4-FFF2-40B4-BE49-F238E27FC236}">
                  <a16:creationId xmlns:a16="http://schemas.microsoft.com/office/drawing/2014/main" id="{7A55EB0A-CBEA-49DA-A1DD-12724280D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3CDD49D0-6B0F-4AA0-9A82-E447A84C4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1186CB7C-7E1C-44E7-B088-DABBF3153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40">
              <a:extLst>
                <a:ext uri="{FF2B5EF4-FFF2-40B4-BE49-F238E27FC236}">
                  <a16:creationId xmlns:a16="http://schemas.microsoft.com/office/drawing/2014/main" id="{DA254E4A-0560-443C-AF8D-964CCDD47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4D4FFB7-D1C5-42BB-B953-EBC77516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9DEDF743-1F89-49DF-9B1B-088A413F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43">
              <a:extLst>
                <a:ext uri="{FF2B5EF4-FFF2-40B4-BE49-F238E27FC236}">
                  <a16:creationId xmlns:a16="http://schemas.microsoft.com/office/drawing/2014/main" id="{E67375E2-EF7E-41E5-8AE4-D9B46389D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D0FA2181-0E61-4FE2-8D64-A67F2A47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A4CDD2CC-63FA-4A96-AB5A-185D4E1EE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3C675377-81E6-4B7A-8DF1-63D595E06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24">
            <a:extLst>
              <a:ext uri="{FF2B5EF4-FFF2-40B4-BE49-F238E27FC236}">
                <a16:creationId xmlns:a16="http://schemas.microsoft.com/office/drawing/2014/main" id="{AD9B0B17-7515-4151-8E46-6711B9709C51}"/>
              </a:ext>
            </a:extLst>
          </p:cNvPr>
          <p:cNvGrpSpPr/>
          <p:nvPr/>
        </p:nvGrpSpPr>
        <p:grpSpPr>
          <a:xfrm>
            <a:off x="2257268" y="3586277"/>
            <a:ext cx="412150" cy="505400"/>
            <a:chOff x="9180285" y="1511969"/>
            <a:chExt cx="2105248" cy="2581567"/>
          </a:xfrm>
        </p:grpSpPr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9A6130E2-1A79-4BC9-BF6B-20582AF2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CF03C385-0A74-4ACC-AB91-73E26A7BCDB4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01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:a16="http://schemas.microsoft.com/office/drawing/2014/main" id="{F2FF3F58-BA8F-4631-9491-4A691115119C}"/>
              </a:ext>
            </a:extLst>
          </p:cNvPr>
          <p:cNvGrpSpPr/>
          <p:nvPr/>
        </p:nvGrpSpPr>
        <p:grpSpPr>
          <a:xfrm>
            <a:off x="6490647" y="2130117"/>
            <a:ext cx="1931802" cy="1101214"/>
            <a:chOff x="2113654" y="4283314"/>
            <a:chExt cx="4379835" cy="11012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362D3-4DFB-4FCD-8BC8-300024D9FE56}"/>
                </a:ext>
              </a:extLst>
            </p:cNvPr>
            <p:cNvSpPr txBox="1"/>
            <p:nvPr/>
          </p:nvSpPr>
          <p:spPr>
            <a:xfrm>
              <a:off x="2113656" y="4553531"/>
              <a:ext cx="4379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5CF81C-3973-42E2-A072-43917FA63144}"/>
                </a:ext>
              </a:extLst>
            </p:cNvPr>
            <p:cNvSpPr txBox="1"/>
            <p:nvPr/>
          </p:nvSpPr>
          <p:spPr>
            <a:xfrm>
              <a:off x="2113654" y="4283314"/>
              <a:ext cx="43798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69481020-D300-430C-83E5-EFEB537BA9CF}"/>
              </a:ext>
            </a:extLst>
          </p:cNvPr>
          <p:cNvGrpSpPr/>
          <p:nvPr/>
        </p:nvGrpSpPr>
        <p:grpSpPr>
          <a:xfrm>
            <a:off x="3770961" y="4362117"/>
            <a:ext cx="1931802" cy="1101214"/>
            <a:chOff x="2113654" y="4283314"/>
            <a:chExt cx="4379835" cy="11012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B3575-AFEE-446F-9EDD-5E4DA113B0CF}"/>
                </a:ext>
              </a:extLst>
            </p:cNvPr>
            <p:cNvSpPr txBox="1"/>
            <p:nvPr/>
          </p:nvSpPr>
          <p:spPr>
            <a:xfrm>
              <a:off x="2113656" y="4553531"/>
              <a:ext cx="4379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B68736-119A-434F-82E4-9A872043E9D4}"/>
                </a:ext>
              </a:extLst>
            </p:cNvPr>
            <p:cNvSpPr txBox="1"/>
            <p:nvPr/>
          </p:nvSpPr>
          <p:spPr>
            <a:xfrm>
              <a:off x="2113654" y="4283314"/>
              <a:ext cx="43798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FEB94B-4560-42F7-8710-F3E55408FC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06965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Oval 90">
            <a:extLst>
              <a:ext uri="{FF2B5EF4-FFF2-40B4-BE49-F238E27FC236}">
                <a16:creationId xmlns:a16="http://schemas.microsoft.com/office/drawing/2014/main" id="{000A1E5B-11DD-4E72-8BCB-53F01A9C0BEF}"/>
              </a:ext>
            </a:extLst>
          </p:cNvPr>
          <p:cNvSpPr/>
          <p:nvPr/>
        </p:nvSpPr>
        <p:spPr>
          <a:xfrm>
            <a:off x="927026" y="1626361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Group 92">
            <a:extLst>
              <a:ext uri="{FF2B5EF4-FFF2-40B4-BE49-F238E27FC236}">
                <a16:creationId xmlns:a16="http://schemas.microsoft.com/office/drawing/2014/main" id="{2F9BE6FE-838A-46CD-A2C9-6E4CA08EA90F}"/>
              </a:ext>
            </a:extLst>
          </p:cNvPr>
          <p:cNvGrpSpPr/>
          <p:nvPr/>
        </p:nvGrpSpPr>
        <p:grpSpPr>
          <a:xfrm>
            <a:off x="1719114" y="1547852"/>
            <a:ext cx="5272236" cy="850432"/>
            <a:chOff x="1775729" y="2204864"/>
            <a:chExt cx="1716151" cy="8504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F2FE17-7878-41D9-944D-95AE2BF4E519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44DD0B-D213-43AB-9CB6-38EDBBC743CC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Oval 95">
            <a:extLst>
              <a:ext uri="{FF2B5EF4-FFF2-40B4-BE49-F238E27FC236}">
                <a16:creationId xmlns:a16="http://schemas.microsoft.com/office/drawing/2014/main" id="{6256B5C0-6B01-4B51-AF23-091493ACAB48}"/>
              </a:ext>
            </a:extLst>
          </p:cNvPr>
          <p:cNvSpPr/>
          <p:nvPr/>
        </p:nvSpPr>
        <p:spPr>
          <a:xfrm>
            <a:off x="927026" y="278627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Group 97">
            <a:extLst>
              <a:ext uri="{FF2B5EF4-FFF2-40B4-BE49-F238E27FC236}">
                <a16:creationId xmlns:a16="http://schemas.microsoft.com/office/drawing/2014/main" id="{401E5487-1EB5-4B0A-A8F3-9932D83AB682}"/>
              </a:ext>
            </a:extLst>
          </p:cNvPr>
          <p:cNvGrpSpPr/>
          <p:nvPr/>
        </p:nvGrpSpPr>
        <p:grpSpPr>
          <a:xfrm>
            <a:off x="1719114" y="2707763"/>
            <a:ext cx="5272236" cy="850432"/>
            <a:chOff x="1775729" y="2204864"/>
            <a:chExt cx="1716151" cy="8504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12C4BB-279F-4A48-9DFB-E8E293DEA6B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FA946-1043-440E-A60C-4A25FB10D35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4" name="Oval 117">
            <a:extLst>
              <a:ext uri="{FF2B5EF4-FFF2-40B4-BE49-F238E27FC236}">
                <a16:creationId xmlns:a16="http://schemas.microsoft.com/office/drawing/2014/main" id="{454B6116-42A8-41DE-9BE6-FC79AEA411FC}"/>
              </a:ext>
            </a:extLst>
          </p:cNvPr>
          <p:cNvSpPr/>
          <p:nvPr/>
        </p:nvSpPr>
        <p:spPr>
          <a:xfrm>
            <a:off x="927026" y="3946183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Group 119">
            <a:extLst>
              <a:ext uri="{FF2B5EF4-FFF2-40B4-BE49-F238E27FC236}">
                <a16:creationId xmlns:a16="http://schemas.microsoft.com/office/drawing/2014/main" id="{392441E4-AEC3-469A-8A91-7522CB9DF350}"/>
              </a:ext>
            </a:extLst>
          </p:cNvPr>
          <p:cNvGrpSpPr/>
          <p:nvPr/>
        </p:nvGrpSpPr>
        <p:grpSpPr>
          <a:xfrm>
            <a:off x="1719114" y="3867674"/>
            <a:ext cx="5272236" cy="850432"/>
            <a:chOff x="1775729" y="2204864"/>
            <a:chExt cx="1716151" cy="8504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67B4A8-CCBA-40BB-8403-DB9F0460B8E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D69461-6218-4BEA-86D1-D98A95599CF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8" name="Oval 122">
            <a:extLst>
              <a:ext uri="{FF2B5EF4-FFF2-40B4-BE49-F238E27FC236}">
                <a16:creationId xmlns:a16="http://schemas.microsoft.com/office/drawing/2014/main" id="{A5464380-2DCF-4D86-BB3C-BF812C37F563}"/>
              </a:ext>
            </a:extLst>
          </p:cNvPr>
          <p:cNvSpPr/>
          <p:nvPr/>
        </p:nvSpPr>
        <p:spPr>
          <a:xfrm>
            <a:off x="927026" y="510609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oup 124">
            <a:extLst>
              <a:ext uri="{FF2B5EF4-FFF2-40B4-BE49-F238E27FC236}">
                <a16:creationId xmlns:a16="http://schemas.microsoft.com/office/drawing/2014/main" id="{9E4D2755-209E-42D5-AB3B-FCAA7C0D3E23}"/>
              </a:ext>
            </a:extLst>
          </p:cNvPr>
          <p:cNvGrpSpPr/>
          <p:nvPr/>
        </p:nvGrpSpPr>
        <p:grpSpPr>
          <a:xfrm>
            <a:off x="1719114" y="5027585"/>
            <a:ext cx="5272236" cy="850432"/>
            <a:chOff x="1775729" y="2204864"/>
            <a:chExt cx="1716151" cy="8504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713532-54DB-4017-B3C8-1648A128769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0BD3349-5952-4E34-AAFF-A1279A25CD0B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Block Arc 5">
            <a:extLst>
              <a:ext uri="{FF2B5EF4-FFF2-40B4-BE49-F238E27FC236}">
                <a16:creationId xmlns:a16="http://schemas.microsoft.com/office/drawing/2014/main" id="{AA894BDC-3DFB-4723-9FEE-22C0E18D2FA5}"/>
              </a:ext>
            </a:extLst>
          </p:cNvPr>
          <p:cNvSpPr>
            <a:spLocks noChangeAspect="1"/>
          </p:cNvSpPr>
          <p:nvPr/>
        </p:nvSpPr>
        <p:spPr>
          <a:xfrm rot="10800000">
            <a:off x="1112298" y="4107479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7833D96E-129E-434B-80EF-F80FB8F6159F}"/>
              </a:ext>
            </a:extLst>
          </p:cNvPr>
          <p:cNvSpPr>
            <a:spLocks noChangeAspect="1"/>
          </p:cNvSpPr>
          <p:nvPr/>
        </p:nvSpPr>
        <p:spPr>
          <a:xfrm>
            <a:off x="1103146" y="2947568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1">
            <a:extLst>
              <a:ext uri="{FF2B5EF4-FFF2-40B4-BE49-F238E27FC236}">
                <a16:creationId xmlns:a16="http://schemas.microsoft.com/office/drawing/2014/main" id="{C8C33A25-675D-4E89-BB98-B44D806436CA}"/>
              </a:ext>
            </a:extLst>
          </p:cNvPr>
          <p:cNvSpPr/>
          <p:nvPr/>
        </p:nvSpPr>
        <p:spPr>
          <a:xfrm>
            <a:off x="1170956" y="1798984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A0D4092D-B9BA-404B-8BAB-60FABFC1FC1A}"/>
              </a:ext>
            </a:extLst>
          </p:cNvPr>
          <p:cNvSpPr>
            <a:spLocks/>
          </p:cNvSpPr>
          <p:nvPr/>
        </p:nvSpPr>
        <p:spPr>
          <a:xfrm>
            <a:off x="1113850" y="5282515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D09EB039-F799-4807-BFCE-41C8D10E4FD7}"/>
              </a:ext>
            </a:extLst>
          </p:cNvPr>
          <p:cNvGrpSpPr/>
          <p:nvPr/>
        </p:nvGrpSpPr>
        <p:grpSpPr>
          <a:xfrm>
            <a:off x="8694957" y="4737974"/>
            <a:ext cx="1971274" cy="1217078"/>
            <a:chOff x="8566658" y="4660939"/>
            <a:chExt cx="1971274" cy="1217078"/>
          </a:xfrm>
          <a:solidFill>
            <a:schemeClr val="accent1"/>
          </a:solidFill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669B64C1-2378-49E0-8DCF-35884BA39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658" y="4660939"/>
              <a:ext cx="595298" cy="1217078"/>
            </a:xfrm>
            <a:custGeom>
              <a:avLst/>
              <a:gdLst>
                <a:gd name="T0" fmla="*/ 508 w 1081"/>
                <a:gd name="T1" fmla="*/ 340 h 2212"/>
                <a:gd name="T2" fmla="*/ 533 w 1081"/>
                <a:gd name="T3" fmla="*/ 1223 h 2212"/>
                <a:gd name="T4" fmla="*/ 516 w 1081"/>
                <a:gd name="T5" fmla="*/ 1223 h 2212"/>
                <a:gd name="T6" fmla="*/ 516 w 1081"/>
                <a:gd name="T7" fmla="*/ 1247 h 2212"/>
                <a:gd name="T8" fmla="*/ 500 w 1081"/>
                <a:gd name="T9" fmla="*/ 1362 h 2212"/>
                <a:gd name="T10" fmla="*/ 426 w 1081"/>
                <a:gd name="T11" fmla="*/ 1386 h 2212"/>
                <a:gd name="T12" fmla="*/ 394 w 1081"/>
                <a:gd name="T13" fmla="*/ 1443 h 2212"/>
                <a:gd name="T14" fmla="*/ 336 w 1081"/>
                <a:gd name="T15" fmla="*/ 1517 h 2212"/>
                <a:gd name="T16" fmla="*/ 295 w 1081"/>
                <a:gd name="T17" fmla="*/ 1623 h 2212"/>
                <a:gd name="T18" fmla="*/ 279 w 1081"/>
                <a:gd name="T19" fmla="*/ 1664 h 2212"/>
                <a:gd name="T20" fmla="*/ 263 w 1081"/>
                <a:gd name="T21" fmla="*/ 1713 h 2212"/>
                <a:gd name="T22" fmla="*/ 230 w 1081"/>
                <a:gd name="T23" fmla="*/ 1754 h 2212"/>
                <a:gd name="T24" fmla="*/ 181 w 1081"/>
                <a:gd name="T25" fmla="*/ 1787 h 2212"/>
                <a:gd name="T26" fmla="*/ 58 w 1081"/>
                <a:gd name="T27" fmla="*/ 1885 h 2212"/>
                <a:gd name="T28" fmla="*/ 33 w 1081"/>
                <a:gd name="T29" fmla="*/ 1926 h 2212"/>
                <a:gd name="T30" fmla="*/ 9 w 1081"/>
                <a:gd name="T31" fmla="*/ 1975 h 2212"/>
                <a:gd name="T32" fmla="*/ 0 w 1081"/>
                <a:gd name="T33" fmla="*/ 2024 h 2212"/>
                <a:gd name="T34" fmla="*/ 344 w 1081"/>
                <a:gd name="T35" fmla="*/ 2138 h 2212"/>
                <a:gd name="T36" fmla="*/ 394 w 1081"/>
                <a:gd name="T37" fmla="*/ 2122 h 2212"/>
                <a:gd name="T38" fmla="*/ 443 w 1081"/>
                <a:gd name="T39" fmla="*/ 2097 h 2212"/>
                <a:gd name="T40" fmla="*/ 566 w 1081"/>
                <a:gd name="T41" fmla="*/ 1991 h 2212"/>
                <a:gd name="T42" fmla="*/ 607 w 1081"/>
                <a:gd name="T43" fmla="*/ 1975 h 2212"/>
                <a:gd name="T44" fmla="*/ 787 w 1081"/>
                <a:gd name="T45" fmla="*/ 1893 h 2212"/>
                <a:gd name="T46" fmla="*/ 828 w 1081"/>
                <a:gd name="T47" fmla="*/ 1877 h 2212"/>
                <a:gd name="T48" fmla="*/ 803 w 1081"/>
                <a:gd name="T49" fmla="*/ 1558 h 2212"/>
                <a:gd name="T50" fmla="*/ 795 w 1081"/>
                <a:gd name="T51" fmla="*/ 1517 h 2212"/>
                <a:gd name="T52" fmla="*/ 795 w 1081"/>
                <a:gd name="T53" fmla="*/ 1468 h 2212"/>
                <a:gd name="T54" fmla="*/ 787 w 1081"/>
                <a:gd name="T55" fmla="*/ 1419 h 2212"/>
                <a:gd name="T56" fmla="*/ 795 w 1081"/>
                <a:gd name="T57" fmla="*/ 1378 h 2212"/>
                <a:gd name="T58" fmla="*/ 795 w 1081"/>
                <a:gd name="T59" fmla="*/ 1329 h 2212"/>
                <a:gd name="T60" fmla="*/ 803 w 1081"/>
                <a:gd name="T61" fmla="*/ 1272 h 2212"/>
                <a:gd name="T62" fmla="*/ 795 w 1081"/>
                <a:gd name="T63" fmla="*/ 1264 h 2212"/>
                <a:gd name="T64" fmla="*/ 852 w 1081"/>
                <a:gd name="T65" fmla="*/ 994 h 2212"/>
                <a:gd name="T66" fmla="*/ 861 w 1081"/>
                <a:gd name="T67" fmla="*/ 961 h 2212"/>
                <a:gd name="T68" fmla="*/ 1065 w 1081"/>
                <a:gd name="T69" fmla="*/ 373 h 2212"/>
                <a:gd name="T70" fmla="*/ 1073 w 1081"/>
                <a:gd name="T71" fmla="*/ 316 h 2212"/>
                <a:gd name="T72" fmla="*/ 1081 w 1081"/>
                <a:gd name="T73" fmla="*/ 0 h 2212"/>
                <a:gd name="T74" fmla="*/ 589 w 1081"/>
                <a:gd name="T75" fmla="*/ 0 h 2212"/>
                <a:gd name="T76" fmla="*/ 508 w 1081"/>
                <a:gd name="T77" fmla="*/ 34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1" h="2212">
                  <a:moveTo>
                    <a:pt x="508" y="340"/>
                  </a:moveTo>
                  <a:cubicBezTo>
                    <a:pt x="484" y="586"/>
                    <a:pt x="533" y="1223"/>
                    <a:pt x="533" y="1223"/>
                  </a:cubicBezTo>
                  <a:lnTo>
                    <a:pt x="516" y="1223"/>
                  </a:lnTo>
                  <a:lnTo>
                    <a:pt x="516" y="1247"/>
                  </a:lnTo>
                  <a:cubicBezTo>
                    <a:pt x="508" y="1264"/>
                    <a:pt x="500" y="1362"/>
                    <a:pt x="500" y="1362"/>
                  </a:cubicBezTo>
                  <a:cubicBezTo>
                    <a:pt x="500" y="1362"/>
                    <a:pt x="459" y="1354"/>
                    <a:pt x="426" y="1386"/>
                  </a:cubicBezTo>
                  <a:cubicBezTo>
                    <a:pt x="402" y="1419"/>
                    <a:pt x="410" y="1435"/>
                    <a:pt x="394" y="1443"/>
                  </a:cubicBezTo>
                  <a:cubicBezTo>
                    <a:pt x="377" y="1460"/>
                    <a:pt x="353" y="1476"/>
                    <a:pt x="336" y="1517"/>
                  </a:cubicBezTo>
                  <a:cubicBezTo>
                    <a:pt x="328" y="1533"/>
                    <a:pt x="312" y="1582"/>
                    <a:pt x="295" y="1623"/>
                  </a:cubicBezTo>
                  <a:cubicBezTo>
                    <a:pt x="287" y="1640"/>
                    <a:pt x="287" y="1656"/>
                    <a:pt x="279" y="1664"/>
                  </a:cubicBezTo>
                  <a:cubicBezTo>
                    <a:pt x="271" y="1680"/>
                    <a:pt x="271" y="1697"/>
                    <a:pt x="263" y="1713"/>
                  </a:cubicBezTo>
                  <a:cubicBezTo>
                    <a:pt x="254" y="1729"/>
                    <a:pt x="238" y="1746"/>
                    <a:pt x="230" y="1754"/>
                  </a:cubicBezTo>
                  <a:cubicBezTo>
                    <a:pt x="213" y="1770"/>
                    <a:pt x="197" y="1778"/>
                    <a:pt x="181" y="1787"/>
                  </a:cubicBezTo>
                  <a:cubicBezTo>
                    <a:pt x="131" y="1811"/>
                    <a:pt x="91" y="1844"/>
                    <a:pt x="58" y="1885"/>
                  </a:cubicBezTo>
                  <a:cubicBezTo>
                    <a:pt x="50" y="1893"/>
                    <a:pt x="41" y="1909"/>
                    <a:pt x="33" y="1926"/>
                  </a:cubicBezTo>
                  <a:cubicBezTo>
                    <a:pt x="17" y="1942"/>
                    <a:pt x="9" y="1958"/>
                    <a:pt x="9" y="1975"/>
                  </a:cubicBezTo>
                  <a:cubicBezTo>
                    <a:pt x="0" y="1991"/>
                    <a:pt x="0" y="2007"/>
                    <a:pt x="0" y="2024"/>
                  </a:cubicBezTo>
                  <a:cubicBezTo>
                    <a:pt x="0" y="2212"/>
                    <a:pt x="230" y="2179"/>
                    <a:pt x="344" y="2138"/>
                  </a:cubicBezTo>
                  <a:cubicBezTo>
                    <a:pt x="361" y="2138"/>
                    <a:pt x="377" y="2130"/>
                    <a:pt x="394" y="2122"/>
                  </a:cubicBezTo>
                  <a:lnTo>
                    <a:pt x="443" y="2097"/>
                  </a:lnTo>
                  <a:cubicBezTo>
                    <a:pt x="484" y="2064"/>
                    <a:pt x="525" y="2032"/>
                    <a:pt x="566" y="1991"/>
                  </a:cubicBezTo>
                  <a:cubicBezTo>
                    <a:pt x="582" y="1991"/>
                    <a:pt x="590" y="1983"/>
                    <a:pt x="607" y="1975"/>
                  </a:cubicBezTo>
                  <a:cubicBezTo>
                    <a:pt x="664" y="1950"/>
                    <a:pt x="721" y="1926"/>
                    <a:pt x="787" y="1893"/>
                  </a:cubicBezTo>
                  <a:cubicBezTo>
                    <a:pt x="803" y="1893"/>
                    <a:pt x="820" y="1885"/>
                    <a:pt x="828" y="1877"/>
                  </a:cubicBezTo>
                  <a:cubicBezTo>
                    <a:pt x="926" y="1778"/>
                    <a:pt x="803" y="1672"/>
                    <a:pt x="803" y="1558"/>
                  </a:cubicBezTo>
                  <a:cubicBezTo>
                    <a:pt x="803" y="1542"/>
                    <a:pt x="795" y="1533"/>
                    <a:pt x="795" y="1517"/>
                  </a:cubicBezTo>
                  <a:lnTo>
                    <a:pt x="795" y="1468"/>
                  </a:lnTo>
                  <a:cubicBezTo>
                    <a:pt x="795" y="1452"/>
                    <a:pt x="795" y="1435"/>
                    <a:pt x="787" y="1419"/>
                  </a:cubicBezTo>
                  <a:cubicBezTo>
                    <a:pt x="787" y="1403"/>
                    <a:pt x="795" y="1394"/>
                    <a:pt x="795" y="1378"/>
                  </a:cubicBezTo>
                  <a:lnTo>
                    <a:pt x="795" y="1329"/>
                  </a:lnTo>
                  <a:cubicBezTo>
                    <a:pt x="803" y="1305"/>
                    <a:pt x="803" y="1280"/>
                    <a:pt x="803" y="1272"/>
                  </a:cubicBezTo>
                  <a:lnTo>
                    <a:pt x="795" y="1264"/>
                  </a:lnTo>
                  <a:cubicBezTo>
                    <a:pt x="795" y="1264"/>
                    <a:pt x="820" y="1125"/>
                    <a:pt x="852" y="994"/>
                  </a:cubicBezTo>
                  <a:cubicBezTo>
                    <a:pt x="852" y="978"/>
                    <a:pt x="852" y="970"/>
                    <a:pt x="861" y="961"/>
                  </a:cubicBezTo>
                  <a:cubicBezTo>
                    <a:pt x="959" y="765"/>
                    <a:pt x="1057" y="602"/>
                    <a:pt x="1065" y="373"/>
                  </a:cubicBezTo>
                  <a:cubicBezTo>
                    <a:pt x="1065" y="357"/>
                    <a:pt x="1073" y="340"/>
                    <a:pt x="1073" y="316"/>
                  </a:cubicBezTo>
                  <a:cubicBezTo>
                    <a:pt x="1079" y="209"/>
                    <a:pt x="1077" y="82"/>
                    <a:pt x="1081" y="0"/>
                  </a:cubicBezTo>
                  <a:lnTo>
                    <a:pt x="589" y="0"/>
                  </a:lnTo>
                  <a:cubicBezTo>
                    <a:pt x="554" y="103"/>
                    <a:pt x="521" y="217"/>
                    <a:pt x="508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840504C9-D291-4C82-A0EB-A19B6D534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272" y="4660939"/>
              <a:ext cx="605660" cy="1158354"/>
            </a:xfrm>
            <a:custGeom>
              <a:avLst/>
              <a:gdLst>
                <a:gd name="T0" fmla="*/ 18 w 1099"/>
                <a:gd name="T1" fmla="*/ 373 h 2105"/>
                <a:gd name="T2" fmla="*/ 26 w 1099"/>
                <a:gd name="T3" fmla="*/ 422 h 2105"/>
                <a:gd name="T4" fmla="*/ 59 w 1099"/>
                <a:gd name="T5" fmla="*/ 561 h 2105"/>
                <a:gd name="T6" fmla="*/ 83 w 1099"/>
                <a:gd name="T7" fmla="*/ 610 h 2105"/>
                <a:gd name="T8" fmla="*/ 231 w 1099"/>
                <a:gd name="T9" fmla="*/ 986 h 2105"/>
                <a:gd name="T10" fmla="*/ 239 w 1099"/>
                <a:gd name="T11" fmla="*/ 1019 h 2105"/>
                <a:gd name="T12" fmla="*/ 288 w 1099"/>
                <a:gd name="T13" fmla="*/ 1256 h 2105"/>
                <a:gd name="T14" fmla="*/ 280 w 1099"/>
                <a:gd name="T15" fmla="*/ 1272 h 2105"/>
                <a:gd name="T16" fmla="*/ 288 w 1099"/>
                <a:gd name="T17" fmla="*/ 1329 h 2105"/>
                <a:gd name="T18" fmla="*/ 280 w 1099"/>
                <a:gd name="T19" fmla="*/ 1828 h 2105"/>
                <a:gd name="T20" fmla="*/ 329 w 1099"/>
                <a:gd name="T21" fmla="*/ 1901 h 2105"/>
                <a:gd name="T22" fmla="*/ 436 w 1099"/>
                <a:gd name="T23" fmla="*/ 1926 h 2105"/>
                <a:gd name="T24" fmla="*/ 468 w 1099"/>
                <a:gd name="T25" fmla="*/ 1942 h 2105"/>
                <a:gd name="T26" fmla="*/ 509 w 1099"/>
                <a:gd name="T27" fmla="*/ 1999 h 2105"/>
                <a:gd name="T28" fmla="*/ 558 w 1099"/>
                <a:gd name="T29" fmla="*/ 2024 h 2105"/>
                <a:gd name="T30" fmla="*/ 673 w 1099"/>
                <a:gd name="T31" fmla="*/ 2064 h 2105"/>
                <a:gd name="T32" fmla="*/ 730 w 1099"/>
                <a:gd name="T33" fmla="*/ 2081 h 2105"/>
                <a:gd name="T34" fmla="*/ 780 w 1099"/>
                <a:gd name="T35" fmla="*/ 2097 h 2105"/>
                <a:gd name="T36" fmla="*/ 837 w 1099"/>
                <a:gd name="T37" fmla="*/ 2105 h 2105"/>
                <a:gd name="T38" fmla="*/ 1099 w 1099"/>
                <a:gd name="T39" fmla="*/ 2007 h 2105"/>
                <a:gd name="T40" fmla="*/ 878 w 1099"/>
                <a:gd name="T41" fmla="*/ 1754 h 2105"/>
                <a:gd name="T42" fmla="*/ 845 w 1099"/>
                <a:gd name="T43" fmla="*/ 1721 h 2105"/>
                <a:gd name="T44" fmla="*/ 829 w 1099"/>
                <a:gd name="T45" fmla="*/ 1689 h 2105"/>
                <a:gd name="T46" fmla="*/ 812 w 1099"/>
                <a:gd name="T47" fmla="*/ 1648 h 2105"/>
                <a:gd name="T48" fmla="*/ 771 w 1099"/>
                <a:gd name="T49" fmla="*/ 1582 h 2105"/>
                <a:gd name="T50" fmla="*/ 763 w 1099"/>
                <a:gd name="T51" fmla="*/ 1550 h 2105"/>
                <a:gd name="T52" fmla="*/ 747 w 1099"/>
                <a:gd name="T53" fmla="*/ 1509 h 2105"/>
                <a:gd name="T54" fmla="*/ 689 w 1099"/>
                <a:gd name="T55" fmla="*/ 1435 h 2105"/>
                <a:gd name="T56" fmla="*/ 657 w 1099"/>
                <a:gd name="T57" fmla="*/ 1378 h 2105"/>
                <a:gd name="T58" fmla="*/ 583 w 1099"/>
                <a:gd name="T59" fmla="*/ 1354 h 2105"/>
                <a:gd name="T60" fmla="*/ 575 w 1099"/>
                <a:gd name="T61" fmla="*/ 1239 h 2105"/>
                <a:gd name="T62" fmla="*/ 567 w 1099"/>
                <a:gd name="T63" fmla="*/ 1223 h 2105"/>
                <a:gd name="T64" fmla="*/ 558 w 1099"/>
                <a:gd name="T65" fmla="*/ 1223 h 2105"/>
                <a:gd name="T66" fmla="*/ 583 w 1099"/>
                <a:gd name="T67" fmla="*/ 724 h 2105"/>
                <a:gd name="T68" fmla="*/ 583 w 1099"/>
                <a:gd name="T69" fmla="*/ 684 h 2105"/>
                <a:gd name="T70" fmla="*/ 583 w 1099"/>
                <a:gd name="T71" fmla="*/ 577 h 2105"/>
                <a:gd name="T72" fmla="*/ 583 w 1099"/>
                <a:gd name="T73" fmla="*/ 537 h 2105"/>
                <a:gd name="T74" fmla="*/ 575 w 1099"/>
                <a:gd name="T75" fmla="*/ 332 h 2105"/>
                <a:gd name="T76" fmla="*/ 494 w 1099"/>
                <a:gd name="T77" fmla="*/ 0 h 2105"/>
                <a:gd name="T78" fmla="*/ 1 w 1099"/>
                <a:gd name="T79" fmla="*/ 0 h 2105"/>
                <a:gd name="T80" fmla="*/ 18 w 1099"/>
                <a:gd name="T81" fmla="*/ 373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9" h="2105">
                  <a:moveTo>
                    <a:pt x="18" y="373"/>
                  </a:moveTo>
                  <a:cubicBezTo>
                    <a:pt x="18" y="389"/>
                    <a:pt x="26" y="406"/>
                    <a:pt x="26" y="422"/>
                  </a:cubicBezTo>
                  <a:cubicBezTo>
                    <a:pt x="34" y="471"/>
                    <a:pt x="42" y="520"/>
                    <a:pt x="59" y="561"/>
                  </a:cubicBezTo>
                  <a:cubicBezTo>
                    <a:pt x="67" y="577"/>
                    <a:pt x="75" y="594"/>
                    <a:pt x="83" y="610"/>
                  </a:cubicBezTo>
                  <a:cubicBezTo>
                    <a:pt x="116" y="724"/>
                    <a:pt x="247" y="823"/>
                    <a:pt x="231" y="986"/>
                  </a:cubicBezTo>
                  <a:cubicBezTo>
                    <a:pt x="239" y="994"/>
                    <a:pt x="239" y="1010"/>
                    <a:pt x="239" y="1019"/>
                  </a:cubicBezTo>
                  <a:cubicBezTo>
                    <a:pt x="272" y="1141"/>
                    <a:pt x="288" y="1256"/>
                    <a:pt x="288" y="1256"/>
                  </a:cubicBezTo>
                  <a:lnTo>
                    <a:pt x="280" y="1272"/>
                  </a:lnTo>
                  <a:cubicBezTo>
                    <a:pt x="280" y="1272"/>
                    <a:pt x="280" y="1296"/>
                    <a:pt x="288" y="1329"/>
                  </a:cubicBezTo>
                  <a:cubicBezTo>
                    <a:pt x="329" y="1501"/>
                    <a:pt x="272" y="1672"/>
                    <a:pt x="280" y="1828"/>
                  </a:cubicBezTo>
                  <a:cubicBezTo>
                    <a:pt x="288" y="1860"/>
                    <a:pt x="296" y="1885"/>
                    <a:pt x="329" y="1901"/>
                  </a:cubicBezTo>
                  <a:cubicBezTo>
                    <a:pt x="354" y="1917"/>
                    <a:pt x="386" y="1926"/>
                    <a:pt x="436" y="1926"/>
                  </a:cubicBezTo>
                  <a:cubicBezTo>
                    <a:pt x="452" y="1926"/>
                    <a:pt x="468" y="1934"/>
                    <a:pt x="468" y="1942"/>
                  </a:cubicBezTo>
                  <a:cubicBezTo>
                    <a:pt x="476" y="1950"/>
                    <a:pt x="485" y="1975"/>
                    <a:pt x="509" y="1999"/>
                  </a:cubicBezTo>
                  <a:cubicBezTo>
                    <a:pt x="517" y="2007"/>
                    <a:pt x="542" y="2015"/>
                    <a:pt x="558" y="2024"/>
                  </a:cubicBezTo>
                  <a:cubicBezTo>
                    <a:pt x="599" y="2040"/>
                    <a:pt x="640" y="2048"/>
                    <a:pt x="673" y="2064"/>
                  </a:cubicBezTo>
                  <a:cubicBezTo>
                    <a:pt x="689" y="2073"/>
                    <a:pt x="714" y="2073"/>
                    <a:pt x="730" y="2081"/>
                  </a:cubicBezTo>
                  <a:cubicBezTo>
                    <a:pt x="747" y="2089"/>
                    <a:pt x="763" y="2097"/>
                    <a:pt x="780" y="2097"/>
                  </a:cubicBezTo>
                  <a:cubicBezTo>
                    <a:pt x="796" y="2105"/>
                    <a:pt x="812" y="2105"/>
                    <a:pt x="837" y="2105"/>
                  </a:cubicBezTo>
                  <a:cubicBezTo>
                    <a:pt x="935" y="2105"/>
                    <a:pt x="1066" y="2105"/>
                    <a:pt x="1099" y="2007"/>
                  </a:cubicBezTo>
                  <a:cubicBezTo>
                    <a:pt x="1099" y="1877"/>
                    <a:pt x="960" y="1811"/>
                    <a:pt x="878" y="1754"/>
                  </a:cubicBezTo>
                  <a:cubicBezTo>
                    <a:pt x="870" y="1746"/>
                    <a:pt x="853" y="1729"/>
                    <a:pt x="845" y="1721"/>
                  </a:cubicBezTo>
                  <a:cubicBezTo>
                    <a:pt x="837" y="1713"/>
                    <a:pt x="837" y="1697"/>
                    <a:pt x="829" y="1689"/>
                  </a:cubicBezTo>
                  <a:cubicBezTo>
                    <a:pt x="821" y="1672"/>
                    <a:pt x="821" y="1664"/>
                    <a:pt x="812" y="1648"/>
                  </a:cubicBezTo>
                  <a:cubicBezTo>
                    <a:pt x="796" y="1631"/>
                    <a:pt x="788" y="1607"/>
                    <a:pt x="771" y="1582"/>
                  </a:cubicBezTo>
                  <a:cubicBezTo>
                    <a:pt x="771" y="1574"/>
                    <a:pt x="763" y="1566"/>
                    <a:pt x="763" y="1550"/>
                  </a:cubicBezTo>
                  <a:cubicBezTo>
                    <a:pt x="755" y="1533"/>
                    <a:pt x="747" y="1517"/>
                    <a:pt x="747" y="1509"/>
                  </a:cubicBezTo>
                  <a:cubicBezTo>
                    <a:pt x="730" y="1468"/>
                    <a:pt x="706" y="1452"/>
                    <a:pt x="689" y="1435"/>
                  </a:cubicBezTo>
                  <a:cubicBezTo>
                    <a:pt x="673" y="1427"/>
                    <a:pt x="681" y="1419"/>
                    <a:pt x="657" y="1378"/>
                  </a:cubicBezTo>
                  <a:cubicBezTo>
                    <a:pt x="632" y="1345"/>
                    <a:pt x="583" y="1354"/>
                    <a:pt x="583" y="1354"/>
                  </a:cubicBezTo>
                  <a:cubicBezTo>
                    <a:pt x="583" y="1354"/>
                    <a:pt x="575" y="1256"/>
                    <a:pt x="575" y="1239"/>
                  </a:cubicBezTo>
                  <a:lnTo>
                    <a:pt x="567" y="1223"/>
                  </a:lnTo>
                  <a:cubicBezTo>
                    <a:pt x="567" y="1215"/>
                    <a:pt x="558" y="1223"/>
                    <a:pt x="558" y="1223"/>
                  </a:cubicBezTo>
                  <a:cubicBezTo>
                    <a:pt x="558" y="1223"/>
                    <a:pt x="575" y="970"/>
                    <a:pt x="583" y="724"/>
                  </a:cubicBezTo>
                  <a:lnTo>
                    <a:pt x="583" y="684"/>
                  </a:lnTo>
                  <a:cubicBezTo>
                    <a:pt x="567" y="643"/>
                    <a:pt x="567" y="610"/>
                    <a:pt x="583" y="577"/>
                  </a:cubicBezTo>
                  <a:lnTo>
                    <a:pt x="583" y="537"/>
                  </a:lnTo>
                  <a:cubicBezTo>
                    <a:pt x="583" y="455"/>
                    <a:pt x="583" y="389"/>
                    <a:pt x="575" y="332"/>
                  </a:cubicBezTo>
                  <a:cubicBezTo>
                    <a:pt x="563" y="212"/>
                    <a:pt x="529" y="101"/>
                    <a:pt x="494" y="0"/>
                  </a:cubicBezTo>
                  <a:lnTo>
                    <a:pt x="1" y="0"/>
                  </a:lnTo>
                  <a:cubicBezTo>
                    <a:pt x="4" y="99"/>
                    <a:pt x="0" y="257"/>
                    <a:pt x="18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3" name="Freeform 7">
            <a:extLst>
              <a:ext uri="{FF2B5EF4-FFF2-40B4-BE49-F238E27FC236}">
                <a16:creationId xmlns:a16="http://schemas.microsoft.com/office/drawing/2014/main" id="{FAE84AB1-E9F2-452E-837A-0E788B812C86}"/>
              </a:ext>
            </a:extLst>
          </p:cNvPr>
          <p:cNvSpPr>
            <a:spLocks/>
          </p:cNvSpPr>
          <p:nvPr/>
        </p:nvSpPr>
        <p:spPr bwMode="auto">
          <a:xfrm>
            <a:off x="7346614" y="958522"/>
            <a:ext cx="4533240" cy="1240107"/>
          </a:xfrm>
          <a:custGeom>
            <a:avLst/>
            <a:gdLst>
              <a:gd name="T0" fmla="*/ 2540 w 8233"/>
              <a:gd name="T1" fmla="*/ 2042 h 2252"/>
              <a:gd name="T2" fmla="*/ 2605 w 8233"/>
              <a:gd name="T3" fmla="*/ 1634 h 2252"/>
              <a:gd name="T4" fmla="*/ 3244 w 8233"/>
              <a:gd name="T5" fmla="*/ 1527 h 2252"/>
              <a:gd name="T6" fmla="*/ 2785 w 8233"/>
              <a:gd name="T7" fmla="*/ 2067 h 2252"/>
              <a:gd name="T8" fmla="*/ 5669 w 8233"/>
              <a:gd name="T9" fmla="*/ 2067 h 2252"/>
              <a:gd name="T10" fmla="*/ 5210 w 8233"/>
              <a:gd name="T11" fmla="*/ 1527 h 2252"/>
              <a:gd name="T12" fmla="*/ 5988 w 8233"/>
              <a:gd name="T13" fmla="*/ 1707 h 2252"/>
              <a:gd name="T14" fmla="*/ 5778 w 8233"/>
              <a:gd name="T15" fmla="*/ 2248 h 2252"/>
              <a:gd name="T16" fmla="*/ 6332 w 8233"/>
              <a:gd name="T17" fmla="*/ 1593 h 2252"/>
              <a:gd name="T18" fmla="*/ 6766 w 8233"/>
              <a:gd name="T19" fmla="*/ 2042 h 2252"/>
              <a:gd name="T20" fmla="*/ 7061 w 8233"/>
              <a:gd name="T21" fmla="*/ 2042 h 2252"/>
              <a:gd name="T22" fmla="*/ 7069 w 8233"/>
              <a:gd name="T23" fmla="*/ 1952 h 2252"/>
              <a:gd name="T24" fmla="*/ 7315 w 8233"/>
              <a:gd name="T25" fmla="*/ 1952 h 2252"/>
              <a:gd name="T26" fmla="*/ 7618 w 8233"/>
              <a:gd name="T27" fmla="*/ 1764 h 2252"/>
              <a:gd name="T28" fmla="*/ 8175 w 8233"/>
              <a:gd name="T29" fmla="*/ 1527 h 2252"/>
              <a:gd name="T30" fmla="*/ 7618 w 8233"/>
              <a:gd name="T31" fmla="*/ 1413 h 2252"/>
              <a:gd name="T32" fmla="*/ 7315 w 8233"/>
              <a:gd name="T33" fmla="*/ 1078 h 2252"/>
              <a:gd name="T34" fmla="*/ 7135 w 8233"/>
              <a:gd name="T35" fmla="*/ 923 h 2252"/>
              <a:gd name="T36" fmla="*/ 7061 w 8233"/>
              <a:gd name="T37" fmla="*/ 1413 h 2252"/>
              <a:gd name="T38" fmla="*/ 6848 w 8233"/>
              <a:gd name="T39" fmla="*/ 817 h 2252"/>
              <a:gd name="T40" fmla="*/ 6308 w 8233"/>
              <a:gd name="T41" fmla="*/ 1413 h 2252"/>
              <a:gd name="T42" fmla="*/ 6193 w 8233"/>
              <a:gd name="T43" fmla="*/ 1364 h 2252"/>
              <a:gd name="T44" fmla="*/ 6037 w 8233"/>
              <a:gd name="T45" fmla="*/ 1299 h 2252"/>
              <a:gd name="T46" fmla="*/ 5882 w 8233"/>
              <a:gd name="T47" fmla="*/ 1364 h 2252"/>
              <a:gd name="T48" fmla="*/ 4899 w 8233"/>
              <a:gd name="T49" fmla="*/ 1413 h 2252"/>
              <a:gd name="T50" fmla="*/ 4776 w 8233"/>
              <a:gd name="T51" fmla="*/ 1421 h 2252"/>
              <a:gd name="T52" fmla="*/ 4522 w 8233"/>
              <a:gd name="T53" fmla="*/ 956 h 2252"/>
              <a:gd name="T54" fmla="*/ 4661 w 8233"/>
              <a:gd name="T55" fmla="*/ 710 h 2252"/>
              <a:gd name="T56" fmla="*/ 4620 w 8233"/>
              <a:gd name="T57" fmla="*/ 522 h 2252"/>
              <a:gd name="T58" fmla="*/ 4538 w 8233"/>
              <a:gd name="T59" fmla="*/ 237 h 2252"/>
              <a:gd name="T60" fmla="*/ 4424 w 8233"/>
              <a:gd name="T61" fmla="*/ 130 h 2252"/>
              <a:gd name="T62" fmla="*/ 4301 w 8233"/>
              <a:gd name="T63" fmla="*/ 89 h 2252"/>
              <a:gd name="T64" fmla="*/ 4186 w 8233"/>
              <a:gd name="T65" fmla="*/ 114 h 2252"/>
              <a:gd name="T66" fmla="*/ 4079 w 8233"/>
              <a:gd name="T67" fmla="*/ 114 h 2252"/>
              <a:gd name="T68" fmla="*/ 3948 w 8233"/>
              <a:gd name="T69" fmla="*/ 196 h 2252"/>
              <a:gd name="T70" fmla="*/ 3891 w 8233"/>
              <a:gd name="T71" fmla="*/ 245 h 2252"/>
              <a:gd name="T72" fmla="*/ 3842 w 8233"/>
              <a:gd name="T73" fmla="*/ 392 h 2252"/>
              <a:gd name="T74" fmla="*/ 3817 w 8233"/>
              <a:gd name="T75" fmla="*/ 596 h 2252"/>
              <a:gd name="T76" fmla="*/ 3809 w 8233"/>
              <a:gd name="T77" fmla="*/ 768 h 2252"/>
              <a:gd name="T78" fmla="*/ 3899 w 8233"/>
              <a:gd name="T79" fmla="*/ 923 h 2252"/>
              <a:gd name="T80" fmla="*/ 3645 w 8233"/>
              <a:gd name="T81" fmla="*/ 1413 h 2252"/>
              <a:gd name="T82" fmla="*/ 3563 w 8233"/>
              <a:gd name="T83" fmla="*/ 1413 h 2252"/>
              <a:gd name="T84" fmla="*/ 2187 w 8233"/>
              <a:gd name="T85" fmla="*/ 1364 h 2252"/>
              <a:gd name="T86" fmla="*/ 1696 w 8233"/>
              <a:gd name="T87" fmla="*/ 1413 h 2252"/>
              <a:gd name="T88" fmla="*/ 1483 w 8233"/>
              <a:gd name="T89" fmla="*/ 817 h 2252"/>
              <a:gd name="T90" fmla="*/ 1393 w 8233"/>
              <a:gd name="T91" fmla="*/ 1413 h 2252"/>
              <a:gd name="T92" fmla="*/ 1221 w 8233"/>
              <a:gd name="T93" fmla="*/ 923 h 2252"/>
              <a:gd name="T94" fmla="*/ 1000 w 8233"/>
              <a:gd name="T95" fmla="*/ 1029 h 2252"/>
              <a:gd name="T96" fmla="*/ 58 w 8233"/>
              <a:gd name="T97" fmla="*/ 1413 h 2252"/>
              <a:gd name="T98" fmla="*/ 590 w 8233"/>
              <a:gd name="T99" fmla="*/ 1527 h 2252"/>
              <a:gd name="T100" fmla="*/ 1000 w 8233"/>
              <a:gd name="T101" fmla="*/ 1961 h 2252"/>
              <a:gd name="T102" fmla="*/ 1221 w 8233"/>
              <a:gd name="T103" fmla="*/ 2018 h 2252"/>
              <a:gd name="T104" fmla="*/ 1393 w 8233"/>
              <a:gd name="T105" fmla="*/ 1527 h 2252"/>
              <a:gd name="T106" fmla="*/ 1483 w 8233"/>
              <a:gd name="T107" fmla="*/ 2124 h 2252"/>
              <a:gd name="T108" fmla="*/ 1696 w 8233"/>
              <a:gd name="T109" fmla="*/ 1527 h 2252"/>
              <a:gd name="T110" fmla="*/ 2155 w 8233"/>
              <a:gd name="T111" fmla="*/ 1724 h 2252"/>
              <a:gd name="T112" fmla="*/ 2254 w 8233"/>
              <a:gd name="T113" fmla="*/ 2252 h 2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33" h="2252">
                <a:moveTo>
                  <a:pt x="2654" y="2206"/>
                </a:moveTo>
                <a:cubicBezTo>
                  <a:pt x="2621" y="2165"/>
                  <a:pt x="2597" y="2140"/>
                  <a:pt x="2572" y="2108"/>
                </a:cubicBezTo>
                <a:cubicBezTo>
                  <a:pt x="2564" y="2091"/>
                  <a:pt x="2548" y="2067"/>
                  <a:pt x="2540" y="2042"/>
                </a:cubicBezTo>
                <a:cubicBezTo>
                  <a:pt x="2531" y="1944"/>
                  <a:pt x="2466" y="1879"/>
                  <a:pt x="2466" y="1789"/>
                </a:cubicBezTo>
                <a:cubicBezTo>
                  <a:pt x="2458" y="1756"/>
                  <a:pt x="2458" y="1740"/>
                  <a:pt x="2458" y="1724"/>
                </a:cubicBezTo>
                <a:cubicBezTo>
                  <a:pt x="2531" y="1683"/>
                  <a:pt x="2564" y="1650"/>
                  <a:pt x="2605" y="1634"/>
                </a:cubicBezTo>
                <a:cubicBezTo>
                  <a:pt x="2638" y="1617"/>
                  <a:pt x="2654" y="1601"/>
                  <a:pt x="2662" y="1585"/>
                </a:cubicBezTo>
                <a:cubicBezTo>
                  <a:pt x="2671" y="1568"/>
                  <a:pt x="2679" y="1544"/>
                  <a:pt x="2687" y="1527"/>
                </a:cubicBezTo>
                <a:lnTo>
                  <a:pt x="3244" y="1527"/>
                </a:lnTo>
                <a:cubicBezTo>
                  <a:pt x="3228" y="1536"/>
                  <a:pt x="3211" y="1552"/>
                  <a:pt x="3195" y="1568"/>
                </a:cubicBezTo>
                <a:cubicBezTo>
                  <a:pt x="3097" y="1658"/>
                  <a:pt x="3006" y="1871"/>
                  <a:pt x="2990" y="1895"/>
                </a:cubicBezTo>
                <a:cubicBezTo>
                  <a:pt x="2974" y="1912"/>
                  <a:pt x="2834" y="1985"/>
                  <a:pt x="2785" y="2067"/>
                </a:cubicBezTo>
                <a:cubicBezTo>
                  <a:pt x="2753" y="2116"/>
                  <a:pt x="2727" y="2200"/>
                  <a:pt x="2714" y="2252"/>
                </a:cubicBezTo>
                <a:lnTo>
                  <a:pt x="5739" y="2248"/>
                </a:lnTo>
                <a:cubicBezTo>
                  <a:pt x="5725" y="2196"/>
                  <a:pt x="5700" y="2114"/>
                  <a:pt x="5669" y="2067"/>
                </a:cubicBezTo>
                <a:cubicBezTo>
                  <a:pt x="5619" y="1985"/>
                  <a:pt x="5480" y="1912"/>
                  <a:pt x="5464" y="1895"/>
                </a:cubicBezTo>
                <a:cubicBezTo>
                  <a:pt x="5447" y="1871"/>
                  <a:pt x="5357" y="1658"/>
                  <a:pt x="5259" y="1568"/>
                </a:cubicBezTo>
                <a:cubicBezTo>
                  <a:pt x="5243" y="1552"/>
                  <a:pt x="5226" y="1536"/>
                  <a:pt x="5210" y="1527"/>
                </a:cubicBezTo>
                <a:lnTo>
                  <a:pt x="5767" y="1527"/>
                </a:lnTo>
                <a:cubicBezTo>
                  <a:pt x="5775" y="1560"/>
                  <a:pt x="5791" y="1609"/>
                  <a:pt x="5841" y="1634"/>
                </a:cubicBezTo>
                <a:cubicBezTo>
                  <a:pt x="5898" y="1658"/>
                  <a:pt x="5980" y="1691"/>
                  <a:pt x="5988" y="1707"/>
                </a:cubicBezTo>
                <a:cubicBezTo>
                  <a:pt x="5996" y="1724"/>
                  <a:pt x="6004" y="1732"/>
                  <a:pt x="5947" y="1928"/>
                </a:cubicBezTo>
                <a:cubicBezTo>
                  <a:pt x="5898" y="2124"/>
                  <a:pt x="5857" y="2116"/>
                  <a:pt x="5800" y="2206"/>
                </a:cubicBezTo>
                <a:cubicBezTo>
                  <a:pt x="5791" y="2223"/>
                  <a:pt x="5784" y="2237"/>
                  <a:pt x="5778" y="2248"/>
                </a:cubicBezTo>
                <a:lnTo>
                  <a:pt x="6220" y="2247"/>
                </a:lnTo>
                <a:cubicBezTo>
                  <a:pt x="6224" y="2097"/>
                  <a:pt x="6226" y="1947"/>
                  <a:pt x="6250" y="1862"/>
                </a:cubicBezTo>
                <a:cubicBezTo>
                  <a:pt x="6299" y="1691"/>
                  <a:pt x="6324" y="1634"/>
                  <a:pt x="6332" y="1593"/>
                </a:cubicBezTo>
                <a:cubicBezTo>
                  <a:pt x="6340" y="1577"/>
                  <a:pt x="6332" y="1552"/>
                  <a:pt x="6332" y="1527"/>
                </a:cubicBezTo>
                <a:lnTo>
                  <a:pt x="6766" y="1527"/>
                </a:lnTo>
                <a:lnTo>
                  <a:pt x="6766" y="2042"/>
                </a:lnTo>
                <a:cubicBezTo>
                  <a:pt x="6766" y="2091"/>
                  <a:pt x="6807" y="2124"/>
                  <a:pt x="6848" y="2124"/>
                </a:cubicBezTo>
                <a:lnTo>
                  <a:pt x="6979" y="2124"/>
                </a:lnTo>
                <a:cubicBezTo>
                  <a:pt x="7028" y="2124"/>
                  <a:pt x="7061" y="2091"/>
                  <a:pt x="7061" y="2042"/>
                </a:cubicBezTo>
                <a:lnTo>
                  <a:pt x="7061" y="1527"/>
                </a:lnTo>
                <a:lnTo>
                  <a:pt x="7069" y="1527"/>
                </a:lnTo>
                <a:lnTo>
                  <a:pt x="7069" y="1952"/>
                </a:lnTo>
                <a:cubicBezTo>
                  <a:pt x="7069" y="1985"/>
                  <a:pt x="7094" y="2018"/>
                  <a:pt x="7135" y="2018"/>
                </a:cubicBezTo>
                <a:lnTo>
                  <a:pt x="7241" y="2018"/>
                </a:lnTo>
                <a:cubicBezTo>
                  <a:pt x="7282" y="2018"/>
                  <a:pt x="7315" y="1985"/>
                  <a:pt x="7315" y="1952"/>
                </a:cubicBezTo>
                <a:lnTo>
                  <a:pt x="7315" y="1846"/>
                </a:lnTo>
                <a:cubicBezTo>
                  <a:pt x="7340" y="1895"/>
                  <a:pt x="7397" y="1928"/>
                  <a:pt x="7454" y="1928"/>
                </a:cubicBezTo>
                <a:cubicBezTo>
                  <a:pt x="7544" y="1928"/>
                  <a:pt x="7618" y="1854"/>
                  <a:pt x="7618" y="1764"/>
                </a:cubicBezTo>
                <a:lnTo>
                  <a:pt x="7618" y="1527"/>
                </a:lnTo>
                <a:lnTo>
                  <a:pt x="7872" y="1527"/>
                </a:lnTo>
                <a:lnTo>
                  <a:pt x="8175" y="1527"/>
                </a:lnTo>
                <a:cubicBezTo>
                  <a:pt x="8208" y="1527"/>
                  <a:pt x="8233" y="1503"/>
                  <a:pt x="8233" y="1470"/>
                </a:cubicBezTo>
                <a:cubicBezTo>
                  <a:pt x="8233" y="1438"/>
                  <a:pt x="8208" y="1413"/>
                  <a:pt x="8175" y="1413"/>
                </a:cubicBezTo>
                <a:lnTo>
                  <a:pt x="7618" y="1413"/>
                </a:lnTo>
                <a:lnTo>
                  <a:pt x="7618" y="1160"/>
                </a:lnTo>
                <a:cubicBezTo>
                  <a:pt x="7618" y="1070"/>
                  <a:pt x="7544" y="996"/>
                  <a:pt x="7454" y="996"/>
                </a:cubicBezTo>
                <a:cubicBezTo>
                  <a:pt x="7397" y="996"/>
                  <a:pt x="7340" y="1029"/>
                  <a:pt x="7315" y="1078"/>
                </a:cubicBezTo>
                <a:lnTo>
                  <a:pt x="7315" y="988"/>
                </a:lnTo>
                <a:cubicBezTo>
                  <a:pt x="7315" y="956"/>
                  <a:pt x="7282" y="923"/>
                  <a:pt x="7241" y="923"/>
                </a:cubicBezTo>
                <a:lnTo>
                  <a:pt x="7135" y="923"/>
                </a:lnTo>
                <a:cubicBezTo>
                  <a:pt x="7094" y="923"/>
                  <a:pt x="7069" y="956"/>
                  <a:pt x="7069" y="988"/>
                </a:cubicBezTo>
                <a:lnTo>
                  <a:pt x="7069" y="1413"/>
                </a:lnTo>
                <a:lnTo>
                  <a:pt x="7061" y="1413"/>
                </a:lnTo>
                <a:lnTo>
                  <a:pt x="7061" y="898"/>
                </a:lnTo>
                <a:cubicBezTo>
                  <a:pt x="7061" y="849"/>
                  <a:pt x="7028" y="817"/>
                  <a:pt x="6979" y="817"/>
                </a:cubicBezTo>
                <a:lnTo>
                  <a:pt x="6848" y="817"/>
                </a:lnTo>
                <a:cubicBezTo>
                  <a:pt x="6807" y="817"/>
                  <a:pt x="6766" y="849"/>
                  <a:pt x="6766" y="898"/>
                </a:cubicBezTo>
                <a:lnTo>
                  <a:pt x="6766" y="1413"/>
                </a:lnTo>
                <a:lnTo>
                  <a:pt x="6308" y="1413"/>
                </a:lnTo>
                <a:cubicBezTo>
                  <a:pt x="6299" y="1405"/>
                  <a:pt x="6299" y="1397"/>
                  <a:pt x="6299" y="1397"/>
                </a:cubicBezTo>
                <a:cubicBezTo>
                  <a:pt x="6291" y="1364"/>
                  <a:pt x="6250" y="1356"/>
                  <a:pt x="6234" y="1356"/>
                </a:cubicBezTo>
                <a:cubicBezTo>
                  <a:pt x="6209" y="1356"/>
                  <a:pt x="6193" y="1364"/>
                  <a:pt x="6193" y="1364"/>
                </a:cubicBezTo>
                <a:cubicBezTo>
                  <a:pt x="6193" y="1364"/>
                  <a:pt x="6168" y="1315"/>
                  <a:pt x="6144" y="1307"/>
                </a:cubicBezTo>
                <a:cubicBezTo>
                  <a:pt x="6111" y="1299"/>
                  <a:pt x="6086" y="1323"/>
                  <a:pt x="6086" y="1323"/>
                </a:cubicBezTo>
                <a:cubicBezTo>
                  <a:pt x="6086" y="1323"/>
                  <a:pt x="6078" y="1299"/>
                  <a:pt x="6037" y="1299"/>
                </a:cubicBezTo>
                <a:cubicBezTo>
                  <a:pt x="5988" y="1299"/>
                  <a:pt x="5988" y="1323"/>
                  <a:pt x="5988" y="1323"/>
                </a:cubicBezTo>
                <a:cubicBezTo>
                  <a:pt x="5988" y="1323"/>
                  <a:pt x="5955" y="1307"/>
                  <a:pt x="5923" y="1323"/>
                </a:cubicBezTo>
                <a:cubicBezTo>
                  <a:pt x="5898" y="1340"/>
                  <a:pt x="5890" y="1356"/>
                  <a:pt x="5882" y="1364"/>
                </a:cubicBezTo>
                <a:cubicBezTo>
                  <a:pt x="5882" y="1380"/>
                  <a:pt x="5873" y="1405"/>
                  <a:pt x="5873" y="1405"/>
                </a:cubicBezTo>
                <a:cubicBezTo>
                  <a:pt x="5873" y="1405"/>
                  <a:pt x="5857" y="1397"/>
                  <a:pt x="5832" y="1413"/>
                </a:cubicBezTo>
                <a:lnTo>
                  <a:pt x="4899" y="1413"/>
                </a:lnTo>
                <a:lnTo>
                  <a:pt x="4849" y="1413"/>
                </a:lnTo>
                <a:cubicBezTo>
                  <a:pt x="4833" y="1413"/>
                  <a:pt x="4817" y="1421"/>
                  <a:pt x="4792" y="1421"/>
                </a:cubicBezTo>
                <a:lnTo>
                  <a:pt x="4776" y="1421"/>
                </a:lnTo>
                <a:cubicBezTo>
                  <a:pt x="4759" y="1421"/>
                  <a:pt x="4751" y="1413"/>
                  <a:pt x="4735" y="1413"/>
                </a:cubicBezTo>
                <a:cubicBezTo>
                  <a:pt x="4546" y="1364"/>
                  <a:pt x="4424" y="1168"/>
                  <a:pt x="4522" y="972"/>
                </a:cubicBezTo>
                <a:lnTo>
                  <a:pt x="4522" y="956"/>
                </a:lnTo>
                <a:cubicBezTo>
                  <a:pt x="4530" y="882"/>
                  <a:pt x="4661" y="849"/>
                  <a:pt x="4645" y="751"/>
                </a:cubicBezTo>
                <a:lnTo>
                  <a:pt x="4645" y="743"/>
                </a:lnTo>
                <a:cubicBezTo>
                  <a:pt x="4645" y="735"/>
                  <a:pt x="4653" y="719"/>
                  <a:pt x="4661" y="710"/>
                </a:cubicBezTo>
                <a:cubicBezTo>
                  <a:pt x="4694" y="653"/>
                  <a:pt x="4694" y="588"/>
                  <a:pt x="4628" y="572"/>
                </a:cubicBezTo>
                <a:lnTo>
                  <a:pt x="4628" y="547"/>
                </a:lnTo>
                <a:cubicBezTo>
                  <a:pt x="4628" y="539"/>
                  <a:pt x="4628" y="531"/>
                  <a:pt x="4620" y="522"/>
                </a:cubicBezTo>
                <a:cubicBezTo>
                  <a:pt x="4620" y="498"/>
                  <a:pt x="4612" y="449"/>
                  <a:pt x="4604" y="392"/>
                </a:cubicBezTo>
                <a:cubicBezTo>
                  <a:pt x="4604" y="335"/>
                  <a:pt x="4596" y="326"/>
                  <a:pt x="4579" y="294"/>
                </a:cubicBezTo>
                <a:cubicBezTo>
                  <a:pt x="4571" y="277"/>
                  <a:pt x="4555" y="261"/>
                  <a:pt x="4538" y="237"/>
                </a:cubicBezTo>
                <a:cubicBezTo>
                  <a:pt x="4530" y="204"/>
                  <a:pt x="4514" y="171"/>
                  <a:pt x="4505" y="196"/>
                </a:cubicBezTo>
                <a:cubicBezTo>
                  <a:pt x="4489" y="138"/>
                  <a:pt x="4481" y="187"/>
                  <a:pt x="4464" y="163"/>
                </a:cubicBezTo>
                <a:cubicBezTo>
                  <a:pt x="4448" y="163"/>
                  <a:pt x="4432" y="228"/>
                  <a:pt x="4424" y="130"/>
                </a:cubicBezTo>
                <a:cubicBezTo>
                  <a:pt x="4407" y="106"/>
                  <a:pt x="4391" y="65"/>
                  <a:pt x="4374" y="114"/>
                </a:cubicBezTo>
                <a:cubicBezTo>
                  <a:pt x="4366" y="65"/>
                  <a:pt x="4350" y="65"/>
                  <a:pt x="4342" y="73"/>
                </a:cubicBezTo>
                <a:cubicBezTo>
                  <a:pt x="4325" y="40"/>
                  <a:pt x="4317" y="65"/>
                  <a:pt x="4301" y="89"/>
                </a:cubicBezTo>
                <a:cubicBezTo>
                  <a:pt x="4292" y="16"/>
                  <a:pt x="4276" y="81"/>
                  <a:pt x="4268" y="57"/>
                </a:cubicBezTo>
                <a:cubicBezTo>
                  <a:pt x="4252" y="0"/>
                  <a:pt x="4243" y="32"/>
                  <a:pt x="4227" y="81"/>
                </a:cubicBezTo>
                <a:cubicBezTo>
                  <a:pt x="4211" y="114"/>
                  <a:pt x="4202" y="98"/>
                  <a:pt x="4186" y="114"/>
                </a:cubicBezTo>
                <a:cubicBezTo>
                  <a:pt x="4178" y="106"/>
                  <a:pt x="4161" y="187"/>
                  <a:pt x="4153" y="89"/>
                </a:cubicBezTo>
                <a:cubicBezTo>
                  <a:pt x="4137" y="32"/>
                  <a:pt x="4129" y="73"/>
                  <a:pt x="4112" y="73"/>
                </a:cubicBezTo>
                <a:cubicBezTo>
                  <a:pt x="4104" y="89"/>
                  <a:pt x="4088" y="122"/>
                  <a:pt x="4079" y="114"/>
                </a:cubicBezTo>
                <a:cubicBezTo>
                  <a:pt x="4063" y="130"/>
                  <a:pt x="4047" y="114"/>
                  <a:pt x="4030" y="138"/>
                </a:cubicBezTo>
                <a:cubicBezTo>
                  <a:pt x="4014" y="163"/>
                  <a:pt x="4006" y="187"/>
                  <a:pt x="3989" y="163"/>
                </a:cubicBezTo>
                <a:cubicBezTo>
                  <a:pt x="3973" y="122"/>
                  <a:pt x="3965" y="130"/>
                  <a:pt x="3948" y="196"/>
                </a:cubicBezTo>
                <a:cubicBezTo>
                  <a:pt x="3940" y="237"/>
                  <a:pt x="3940" y="220"/>
                  <a:pt x="3932" y="253"/>
                </a:cubicBezTo>
                <a:cubicBezTo>
                  <a:pt x="3924" y="269"/>
                  <a:pt x="3924" y="237"/>
                  <a:pt x="3916" y="237"/>
                </a:cubicBezTo>
                <a:cubicBezTo>
                  <a:pt x="3907" y="196"/>
                  <a:pt x="3899" y="228"/>
                  <a:pt x="3891" y="245"/>
                </a:cubicBezTo>
                <a:cubicBezTo>
                  <a:pt x="3883" y="237"/>
                  <a:pt x="3875" y="253"/>
                  <a:pt x="3867" y="294"/>
                </a:cubicBezTo>
                <a:cubicBezTo>
                  <a:pt x="3867" y="310"/>
                  <a:pt x="3858" y="269"/>
                  <a:pt x="3858" y="335"/>
                </a:cubicBezTo>
                <a:cubicBezTo>
                  <a:pt x="3850" y="318"/>
                  <a:pt x="3850" y="375"/>
                  <a:pt x="3842" y="392"/>
                </a:cubicBezTo>
                <a:cubicBezTo>
                  <a:pt x="3842" y="424"/>
                  <a:pt x="3842" y="457"/>
                  <a:pt x="3834" y="457"/>
                </a:cubicBezTo>
                <a:cubicBezTo>
                  <a:pt x="3834" y="424"/>
                  <a:pt x="3834" y="506"/>
                  <a:pt x="3826" y="522"/>
                </a:cubicBezTo>
                <a:cubicBezTo>
                  <a:pt x="3826" y="563"/>
                  <a:pt x="3817" y="596"/>
                  <a:pt x="3817" y="596"/>
                </a:cubicBezTo>
                <a:lnTo>
                  <a:pt x="3801" y="604"/>
                </a:lnTo>
                <a:cubicBezTo>
                  <a:pt x="3801" y="604"/>
                  <a:pt x="3793" y="612"/>
                  <a:pt x="3785" y="612"/>
                </a:cubicBezTo>
                <a:cubicBezTo>
                  <a:pt x="3776" y="686"/>
                  <a:pt x="3776" y="719"/>
                  <a:pt x="3809" y="768"/>
                </a:cubicBezTo>
                <a:cubicBezTo>
                  <a:pt x="3817" y="776"/>
                  <a:pt x="3817" y="784"/>
                  <a:pt x="3826" y="792"/>
                </a:cubicBezTo>
                <a:cubicBezTo>
                  <a:pt x="3850" y="825"/>
                  <a:pt x="3875" y="857"/>
                  <a:pt x="3891" y="882"/>
                </a:cubicBezTo>
                <a:cubicBezTo>
                  <a:pt x="3899" y="890"/>
                  <a:pt x="3899" y="907"/>
                  <a:pt x="3899" y="923"/>
                </a:cubicBezTo>
                <a:cubicBezTo>
                  <a:pt x="3907" y="939"/>
                  <a:pt x="3907" y="947"/>
                  <a:pt x="3916" y="964"/>
                </a:cubicBezTo>
                <a:cubicBezTo>
                  <a:pt x="4006" y="1127"/>
                  <a:pt x="3907" y="1356"/>
                  <a:pt x="3703" y="1405"/>
                </a:cubicBezTo>
                <a:cubicBezTo>
                  <a:pt x="3686" y="1413"/>
                  <a:pt x="3662" y="1413"/>
                  <a:pt x="3645" y="1413"/>
                </a:cubicBezTo>
                <a:lnTo>
                  <a:pt x="3637" y="1413"/>
                </a:lnTo>
                <a:lnTo>
                  <a:pt x="3604" y="1413"/>
                </a:lnTo>
                <a:lnTo>
                  <a:pt x="3563" y="1413"/>
                </a:lnTo>
                <a:lnTo>
                  <a:pt x="2646" y="1413"/>
                </a:lnTo>
                <a:cubicBezTo>
                  <a:pt x="2531" y="1291"/>
                  <a:pt x="2400" y="1258"/>
                  <a:pt x="2220" y="1356"/>
                </a:cubicBezTo>
                <a:cubicBezTo>
                  <a:pt x="2212" y="1356"/>
                  <a:pt x="2195" y="1356"/>
                  <a:pt x="2187" y="1364"/>
                </a:cubicBezTo>
                <a:cubicBezTo>
                  <a:pt x="2171" y="1372"/>
                  <a:pt x="2155" y="1380"/>
                  <a:pt x="2155" y="1397"/>
                </a:cubicBezTo>
                <a:cubicBezTo>
                  <a:pt x="2155" y="1397"/>
                  <a:pt x="2146" y="1405"/>
                  <a:pt x="2146" y="1413"/>
                </a:cubicBezTo>
                <a:lnTo>
                  <a:pt x="1696" y="1413"/>
                </a:lnTo>
                <a:lnTo>
                  <a:pt x="1696" y="898"/>
                </a:lnTo>
                <a:cubicBezTo>
                  <a:pt x="1696" y="849"/>
                  <a:pt x="1655" y="817"/>
                  <a:pt x="1614" y="817"/>
                </a:cubicBezTo>
                <a:lnTo>
                  <a:pt x="1483" y="817"/>
                </a:lnTo>
                <a:cubicBezTo>
                  <a:pt x="1434" y="817"/>
                  <a:pt x="1401" y="849"/>
                  <a:pt x="1401" y="898"/>
                </a:cubicBezTo>
                <a:lnTo>
                  <a:pt x="1401" y="1413"/>
                </a:lnTo>
                <a:lnTo>
                  <a:pt x="1393" y="1413"/>
                </a:lnTo>
                <a:lnTo>
                  <a:pt x="1393" y="988"/>
                </a:lnTo>
                <a:cubicBezTo>
                  <a:pt x="1393" y="956"/>
                  <a:pt x="1360" y="923"/>
                  <a:pt x="1327" y="923"/>
                </a:cubicBezTo>
                <a:lnTo>
                  <a:pt x="1221" y="923"/>
                </a:lnTo>
                <a:cubicBezTo>
                  <a:pt x="1180" y="923"/>
                  <a:pt x="1147" y="956"/>
                  <a:pt x="1147" y="988"/>
                </a:cubicBezTo>
                <a:lnTo>
                  <a:pt x="1147" y="1119"/>
                </a:lnTo>
                <a:cubicBezTo>
                  <a:pt x="1122" y="1062"/>
                  <a:pt x="1065" y="1029"/>
                  <a:pt x="1000" y="1029"/>
                </a:cubicBezTo>
                <a:cubicBezTo>
                  <a:pt x="909" y="1029"/>
                  <a:pt x="836" y="1103"/>
                  <a:pt x="836" y="1192"/>
                </a:cubicBezTo>
                <a:lnTo>
                  <a:pt x="836" y="1413"/>
                </a:lnTo>
                <a:lnTo>
                  <a:pt x="58" y="1413"/>
                </a:lnTo>
                <a:cubicBezTo>
                  <a:pt x="25" y="1413"/>
                  <a:pt x="0" y="1438"/>
                  <a:pt x="0" y="1470"/>
                </a:cubicBezTo>
                <a:cubicBezTo>
                  <a:pt x="0" y="1503"/>
                  <a:pt x="25" y="1527"/>
                  <a:pt x="58" y="1527"/>
                </a:cubicBezTo>
                <a:lnTo>
                  <a:pt x="590" y="1527"/>
                </a:lnTo>
                <a:lnTo>
                  <a:pt x="836" y="1527"/>
                </a:lnTo>
                <a:lnTo>
                  <a:pt x="836" y="1797"/>
                </a:lnTo>
                <a:cubicBezTo>
                  <a:pt x="836" y="1887"/>
                  <a:pt x="909" y="1961"/>
                  <a:pt x="1000" y="1961"/>
                </a:cubicBezTo>
                <a:cubicBezTo>
                  <a:pt x="1065" y="1961"/>
                  <a:pt x="1122" y="1928"/>
                  <a:pt x="1147" y="1879"/>
                </a:cubicBezTo>
                <a:lnTo>
                  <a:pt x="1147" y="1952"/>
                </a:lnTo>
                <a:cubicBezTo>
                  <a:pt x="1147" y="1985"/>
                  <a:pt x="1180" y="2018"/>
                  <a:pt x="1221" y="2018"/>
                </a:cubicBezTo>
                <a:lnTo>
                  <a:pt x="1327" y="2018"/>
                </a:lnTo>
                <a:cubicBezTo>
                  <a:pt x="1360" y="2018"/>
                  <a:pt x="1393" y="1985"/>
                  <a:pt x="1393" y="1952"/>
                </a:cubicBezTo>
                <a:lnTo>
                  <a:pt x="1393" y="1527"/>
                </a:lnTo>
                <a:lnTo>
                  <a:pt x="1401" y="1527"/>
                </a:lnTo>
                <a:lnTo>
                  <a:pt x="1401" y="2042"/>
                </a:lnTo>
                <a:cubicBezTo>
                  <a:pt x="1401" y="2091"/>
                  <a:pt x="1434" y="2124"/>
                  <a:pt x="1483" y="2124"/>
                </a:cubicBezTo>
                <a:lnTo>
                  <a:pt x="1614" y="2124"/>
                </a:lnTo>
                <a:cubicBezTo>
                  <a:pt x="1655" y="2124"/>
                  <a:pt x="1696" y="2091"/>
                  <a:pt x="1696" y="2042"/>
                </a:cubicBezTo>
                <a:lnTo>
                  <a:pt x="1696" y="1527"/>
                </a:lnTo>
                <a:lnTo>
                  <a:pt x="2122" y="1527"/>
                </a:lnTo>
                <a:cubicBezTo>
                  <a:pt x="2114" y="1552"/>
                  <a:pt x="2114" y="1577"/>
                  <a:pt x="2122" y="1593"/>
                </a:cubicBezTo>
                <a:cubicBezTo>
                  <a:pt x="2130" y="1617"/>
                  <a:pt x="2138" y="1650"/>
                  <a:pt x="2155" y="1724"/>
                </a:cubicBezTo>
                <a:cubicBezTo>
                  <a:pt x="2163" y="1740"/>
                  <a:pt x="2171" y="1764"/>
                  <a:pt x="2179" y="1789"/>
                </a:cubicBezTo>
                <a:cubicBezTo>
                  <a:pt x="2236" y="1912"/>
                  <a:pt x="2204" y="2108"/>
                  <a:pt x="2253" y="2247"/>
                </a:cubicBezTo>
                <a:cubicBezTo>
                  <a:pt x="2253" y="2249"/>
                  <a:pt x="2254" y="2250"/>
                  <a:pt x="2254" y="2252"/>
                </a:cubicBezTo>
                <a:lnTo>
                  <a:pt x="2678" y="2252"/>
                </a:lnTo>
                <a:cubicBezTo>
                  <a:pt x="2672" y="2240"/>
                  <a:pt x="2664" y="2225"/>
                  <a:pt x="2654" y="22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" name="Freeform 8">
            <a:extLst>
              <a:ext uri="{FF2B5EF4-FFF2-40B4-BE49-F238E27FC236}">
                <a16:creationId xmlns:a16="http://schemas.microsoft.com/office/drawing/2014/main" id="{6C5174C3-D1F1-4774-8275-4CD788E2C1C3}"/>
              </a:ext>
            </a:extLst>
          </p:cNvPr>
          <p:cNvSpPr>
            <a:spLocks/>
          </p:cNvSpPr>
          <p:nvPr/>
        </p:nvSpPr>
        <p:spPr bwMode="auto">
          <a:xfrm>
            <a:off x="8997786" y="3493894"/>
            <a:ext cx="1348343" cy="1195200"/>
          </a:xfrm>
          <a:custGeom>
            <a:avLst/>
            <a:gdLst>
              <a:gd name="T0" fmla="*/ 2294 w 2449"/>
              <a:gd name="T1" fmla="*/ 1277 h 2170"/>
              <a:gd name="T2" fmla="*/ 2425 w 2449"/>
              <a:gd name="T3" fmla="*/ 1146 h 2170"/>
              <a:gd name="T4" fmla="*/ 2441 w 2449"/>
              <a:gd name="T5" fmla="*/ 1007 h 2170"/>
              <a:gd name="T6" fmla="*/ 2376 w 2449"/>
              <a:gd name="T7" fmla="*/ 835 h 2170"/>
              <a:gd name="T8" fmla="*/ 2368 w 2449"/>
              <a:gd name="T9" fmla="*/ 713 h 2170"/>
              <a:gd name="T10" fmla="*/ 2310 w 2449"/>
              <a:gd name="T11" fmla="*/ 492 h 2170"/>
              <a:gd name="T12" fmla="*/ 2310 w 2449"/>
              <a:gd name="T13" fmla="*/ 460 h 2170"/>
              <a:gd name="T14" fmla="*/ 2294 w 2449"/>
              <a:gd name="T15" fmla="*/ 321 h 2170"/>
              <a:gd name="T16" fmla="*/ 2286 w 2449"/>
              <a:gd name="T17" fmla="*/ 198 h 2170"/>
              <a:gd name="T18" fmla="*/ 208 w 2449"/>
              <a:gd name="T19" fmla="*/ 3 h 2170"/>
              <a:gd name="T20" fmla="*/ 197 w 2449"/>
              <a:gd name="T21" fmla="*/ 133 h 2170"/>
              <a:gd name="T22" fmla="*/ 156 w 2449"/>
              <a:gd name="T23" fmla="*/ 353 h 2170"/>
              <a:gd name="T24" fmla="*/ 139 w 2449"/>
              <a:gd name="T25" fmla="*/ 517 h 2170"/>
              <a:gd name="T26" fmla="*/ 131 w 2449"/>
              <a:gd name="T27" fmla="*/ 647 h 2170"/>
              <a:gd name="T28" fmla="*/ 90 w 2449"/>
              <a:gd name="T29" fmla="*/ 835 h 2170"/>
              <a:gd name="T30" fmla="*/ 25 w 2449"/>
              <a:gd name="T31" fmla="*/ 933 h 2170"/>
              <a:gd name="T32" fmla="*/ 66 w 2449"/>
              <a:gd name="T33" fmla="*/ 1203 h 2170"/>
              <a:gd name="T34" fmla="*/ 164 w 2449"/>
              <a:gd name="T35" fmla="*/ 1277 h 2170"/>
              <a:gd name="T36" fmla="*/ 131 w 2449"/>
              <a:gd name="T37" fmla="*/ 1906 h 2170"/>
              <a:gd name="T38" fmla="*/ 532 w 2449"/>
              <a:gd name="T39" fmla="*/ 2170 h 2170"/>
              <a:gd name="T40" fmla="*/ 639 w 2449"/>
              <a:gd name="T41" fmla="*/ 1922 h 2170"/>
              <a:gd name="T42" fmla="*/ 729 w 2449"/>
              <a:gd name="T43" fmla="*/ 1530 h 2170"/>
              <a:gd name="T44" fmla="*/ 852 w 2449"/>
              <a:gd name="T45" fmla="*/ 1383 h 2170"/>
              <a:gd name="T46" fmla="*/ 991 w 2449"/>
              <a:gd name="T47" fmla="*/ 1113 h 2170"/>
              <a:gd name="T48" fmla="*/ 1237 w 2449"/>
              <a:gd name="T49" fmla="*/ 582 h 2170"/>
              <a:gd name="T50" fmla="*/ 1409 w 2449"/>
              <a:gd name="T51" fmla="*/ 999 h 2170"/>
              <a:gd name="T52" fmla="*/ 1450 w 2449"/>
              <a:gd name="T53" fmla="*/ 1072 h 2170"/>
              <a:gd name="T54" fmla="*/ 1516 w 2449"/>
              <a:gd name="T55" fmla="*/ 1195 h 2170"/>
              <a:gd name="T56" fmla="*/ 1540 w 2449"/>
              <a:gd name="T57" fmla="*/ 1309 h 2170"/>
              <a:gd name="T58" fmla="*/ 1647 w 2449"/>
              <a:gd name="T59" fmla="*/ 1367 h 2170"/>
              <a:gd name="T60" fmla="*/ 1770 w 2449"/>
              <a:gd name="T61" fmla="*/ 1636 h 2170"/>
              <a:gd name="T62" fmla="*/ 1925 w 2449"/>
              <a:gd name="T63" fmla="*/ 2086 h 2170"/>
              <a:gd name="T64" fmla="*/ 2426 w 2449"/>
              <a:gd name="T65" fmla="*/ 2170 h 2170"/>
              <a:gd name="T66" fmla="*/ 2294 w 2449"/>
              <a:gd name="T67" fmla="*/ 1375 h 2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9" h="2170">
                <a:moveTo>
                  <a:pt x="2294" y="1375"/>
                </a:moveTo>
                <a:cubicBezTo>
                  <a:pt x="2302" y="1293"/>
                  <a:pt x="2294" y="1277"/>
                  <a:pt x="2294" y="1277"/>
                </a:cubicBezTo>
                <a:cubicBezTo>
                  <a:pt x="2294" y="1277"/>
                  <a:pt x="2351" y="1277"/>
                  <a:pt x="2400" y="1195"/>
                </a:cubicBezTo>
                <a:cubicBezTo>
                  <a:pt x="2408" y="1179"/>
                  <a:pt x="2417" y="1162"/>
                  <a:pt x="2425" y="1146"/>
                </a:cubicBezTo>
                <a:cubicBezTo>
                  <a:pt x="2433" y="1130"/>
                  <a:pt x="2441" y="1113"/>
                  <a:pt x="2441" y="1097"/>
                </a:cubicBezTo>
                <a:cubicBezTo>
                  <a:pt x="2449" y="1072"/>
                  <a:pt x="2449" y="1040"/>
                  <a:pt x="2441" y="1007"/>
                </a:cubicBezTo>
                <a:cubicBezTo>
                  <a:pt x="2433" y="982"/>
                  <a:pt x="2425" y="950"/>
                  <a:pt x="2417" y="925"/>
                </a:cubicBezTo>
                <a:cubicBezTo>
                  <a:pt x="2400" y="893"/>
                  <a:pt x="2417" y="827"/>
                  <a:pt x="2376" y="835"/>
                </a:cubicBezTo>
                <a:cubicBezTo>
                  <a:pt x="2392" y="786"/>
                  <a:pt x="2400" y="754"/>
                  <a:pt x="2335" y="746"/>
                </a:cubicBezTo>
                <a:cubicBezTo>
                  <a:pt x="2351" y="737"/>
                  <a:pt x="2368" y="721"/>
                  <a:pt x="2368" y="713"/>
                </a:cubicBezTo>
                <a:lnTo>
                  <a:pt x="2368" y="696"/>
                </a:lnTo>
                <a:cubicBezTo>
                  <a:pt x="2318" y="647"/>
                  <a:pt x="2318" y="549"/>
                  <a:pt x="2310" y="492"/>
                </a:cubicBezTo>
                <a:lnTo>
                  <a:pt x="2310" y="476"/>
                </a:lnTo>
                <a:lnTo>
                  <a:pt x="2310" y="460"/>
                </a:lnTo>
                <a:lnTo>
                  <a:pt x="2310" y="411"/>
                </a:lnTo>
                <a:cubicBezTo>
                  <a:pt x="2310" y="378"/>
                  <a:pt x="2302" y="353"/>
                  <a:pt x="2294" y="321"/>
                </a:cubicBezTo>
                <a:cubicBezTo>
                  <a:pt x="2294" y="296"/>
                  <a:pt x="2302" y="247"/>
                  <a:pt x="2277" y="239"/>
                </a:cubicBezTo>
                <a:cubicBezTo>
                  <a:pt x="2277" y="223"/>
                  <a:pt x="2286" y="206"/>
                  <a:pt x="2286" y="198"/>
                </a:cubicBezTo>
                <a:cubicBezTo>
                  <a:pt x="2286" y="127"/>
                  <a:pt x="2255" y="63"/>
                  <a:pt x="2253" y="0"/>
                </a:cubicBezTo>
                <a:lnTo>
                  <a:pt x="208" y="3"/>
                </a:lnTo>
                <a:cubicBezTo>
                  <a:pt x="205" y="42"/>
                  <a:pt x="202" y="78"/>
                  <a:pt x="197" y="108"/>
                </a:cubicBezTo>
                <a:lnTo>
                  <a:pt x="197" y="133"/>
                </a:lnTo>
                <a:cubicBezTo>
                  <a:pt x="221" y="223"/>
                  <a:pt x="123" y="288"/>
                  <a:pt x="131" y="337"/>
                </a:cubicBezTo>
                <a:cubicBezTo>
                  <a:pt x="139" y="345"/>
                  <a:pt x="148" y="345"/>
                  <a:pt x="156" y="353"/>
                </a:cubicBezTo>
                <a:cubicBezTo>
                  <a:pt x="115" y="370"/>
                  <a:pt x="131" y="402"/>
                  <a:pt x="148" y="435"/>
                </a:cubicBezTo>
                <a:cubicBezTo>
                  <a:pt x="131" y="451"/>
                  <a:pt x="139" y="484"/>
                  <a:pt x="139" y="517"/>
                </a:cubicBezTo>
                <a:lnTo>
                  <a:pt x="139" y="598"/>
                </a:lnTo>
                <a:cubicBezTo>
                  <a:pt x="131" y="615"/>
                  <a:pt x="131" y="631"/>
                  <a:pt x="131" y="647"/>
                </a:cubicBezTo>
                <a:cubicBezTo>
                  <a:pt x="123" y="680"/>
                  <a:pt x="115" y="713"/>
                  <a:pt x="107" y="746"/>
                </a:cubicBezTo>
                <a:cubicBezTo>
                  <a:pt x="99" y="770"/>
                  <a:pt x="41" y="835"/>
                  <a:pt x="90" y="835"/>
                </a:cubicBezTo>
                <a:cubicBezTo>
                  <a:pt x="33" y="876"/>
                  <a:pt x="0" y="901"/>
                  <a:pt x="66" y="917"/>
                </a:cubicBezTo>
                <a:cubicBezTo>
                  <a:pt x="41" y="925"/>
                  <a:pt x="33" y="925"/>
                  <a:pt x="25" y="933"/>
                </a:cubicBezTo>
                <a:cubicBezTo>
                  <a:pt x="17" y="942"/>
                  <a:pt x="17" y="950"/>
                  <a:pt x="25" y="958"/>
                </a:cubicBezTo>
                <a:cubicBezTo>
                  <a:pt x="58" y="1040"/>
                  <a:pt x="25" y="1138"/>
                  <a:pt x="66" y="1203"/>
                </a:cubicBezTo>
                <a:cubicBezTo>
                  <a:pt x="66" y="1211"/>
                  <a:pt x="74" y="1211"/>
                  <a:pt x="74" y="1219"/>
                </a:cubicBezTo>
                <a:cubicBezTo>
                  <a:pt x="123" y="1277"/>
                  <a:pt x="164" y="1277"/>
                  <a:pt x="164" y="1277"/>
                </a:cubicBezTo>
                <a:cubicBezTo>
                  <a:pt x="164" y="1277"/>
                  <a:pt x="164" y="1301"/>
                  <a:pt x="172" y="1383"/>
                </a:cubicBezTo>
                <a:cubicBezTo>
                  <a:pt x="180" y="1465"/>
                  <a:pt x="172" y="1759"/>
                  <a:pt x="131" y="1906"/>
                </a:cubicBezTo>
                <a:cubicBezTo>
                  <a:pt x="111" y="1979"/>
                  <a:pt x="74" y="2069"/>
                  <a:pt x="40" y="2170"/>
                </a:cubicBezTo>
                <a:lnTo>
                  <a:pt x="532" y="2170"/>
                </a:lnTo>
                <a:cubicBezTo>
                  <a:pt x="533" y="2134"/>
                  <a:pt x="536" y="2106"/>
                  <a:pt x="541" y="2094"/>
                </a:cubicBezTo>
                <a:cubicBezTo>
                  <a:pt x="557" y="2037"/>
                  <a:pt x="582" y="2020"/>
                  <a:pt x="639" y="1922"/>
                </a:cubicBezTo>
                <a:cubicBezTo>
                  <a:pt x="672" y="1857"/>
                  <a:pt x="705" y="1677"/>
                  <a:pt x="729" y="1546"/>
                </a:cubicBezTo>
                <a:lnTo>
                  <a:pt x="729" y="1530"/>
                </a:lnTo>
                <a:cubicBezTo>
                  <a:pt x="746" y="1465"/>
                  <a:pt x="746" y="1399"/>
                  <a:pt x="836" y="1383"/>
                </a:cubicBezTo>
                <a:lnTo>
                  <a:pt x="852" y="1383"/>
                </a:lnTo>
                <a:cubicBezTo>
                  <a:pt x="967" y="1367"/>
                  <a:pt x="918" y="1203"/>
                  <a:pt x="975" y="1154"/>
                </a:cubicBezTo>
                <a:cubicBezTo>
                  <a:pt x="983" y="1138"/>
                  <a:pt x="983" y="1130"/>
                  <a:pt x="991" y="1113"/>
                </a:cubicBezTo>
                <a:cubicBezTo>
                  <a:pt x="1000" y="1097"/>
                  <a:pt x="1008" y="1089"/>
                  <a:pt x="1016" y="1072"/>
                </a:cubicBezTo>
                <a:cubicBezTo>
                  <a:pt x="1114" y="917"/>
                  <a:pt x="1172" y="746"/>
                  <a:pt x="1237" y="582"/>
                </a:cubicBezTo>
                <a:cubicBezTo>
                  <a:pt x="1368" y="680"/>
                  <a:pt x="1327" y="844"/>
                  <a:pt x="1393" y="950"/>
                </a:cubicBezTo>
                <a:cubicBezTo>
                  <a:pt x="1401" y="966"/>
                  <a:pt x="1401" y="982"/>
                  <a:pt x="1409" y="999"/>
                </a:cubicBezTo>
                <a:cubicBezTo>
                  <a:pt x="1417" y="1007"/>
                  <a:pt x="1426" y="1023"/>
                  <a:pt x="1434" y="1040"/>
                </a:cubicBezTo>
                <a:cubicBezTo>
                  <a:pt x="1434" y="1048"/>
                  <a:pt x="1442" y="1064"/>
                  <a:pt x="1450" y="1072"/>
                </a:cubicBezTo>
                <a:cubicBezTo>
                  <a:pt x="1475" y="1097"/>
                  <a:pt x="1491" y="1130"/>
                  <a:pt x="1499" y="1162"/>
                </a:cubicBezTo>
                <a:cubicBezTo>
                  <a:pt x="1507" y="1179"/>
                  <a:pt x="1507" y="1187"/>
                  <a:pt x="1516" y="1195"/>
                </a:cubicBezTo>
                <a:cubicBezTo>
                  <a:pt x="1507" y="1236"/>
                  <a:pt x="1516" y="1260"/>
                  <a:pt x="1532" y="1285"/>
                </a:cubicBezTo>
                <a:cubicBezTo>
                  <a:pt x="1532" y="1293"/>
                  <a:pt x="1540" y="1301"/>
                  <a:pt x="1540" y="1309"/>
                </a:cubicBezTo>
                <a:cubicBezTo>
                  <a:pt x="1565" y="1326"/>
                  <a:pt x="1598" y="1342"/>
                  <a:pt x="1622" y="1358"/>
                </a:cubicBezTo>
                <a:cubicBezTo>
                  <a:pt x="1630" y="1358"/>
                  <a:pt x="1639" y="1367"/>
                  <a:pt x="1647" y="1367"/>
                </a:cubicBezTo>
                <a:cubicBezTo>
                  <a:pt x="1761" y="1399"/>
                  <a:pt x="1729" y="1530"/>
                  <a:pt x="1770" y="1628"/>
                </a:cubicBezTo>
                <a:lnTo>
                  <a:pt x="1770" y="1636"/>
                </a:lnTo>
                <a:cubicBezTo>
                  <a:pt x="1786" y="1742"/>
                  <a:pt x="1811" y="1881"/>
                  <a:pt x="1827" y="1914"/>
                </a:cubicBezTo>
                <a:cubicBezTo>
                  <a:pt x="1884" y="2020"/>
                  <a:pt x="1909" y="2028"/>
                  <a:pt x="1925" y="2086"/>
                </a:cubicBezTo>
                <a:cubicBezTo>
                  <a:pt x="1930" y="2100"/>
                  <a:pt x="1932" y="2130"/>
                  <a:pt x="1933" y="2170"/>
                </a:cubicBezTo>
                <a:lnTo>
                  <a:pt x="2426" y="2170"/>
                </a:lnTo>
                <a:cubicBezTo>
                  <a:pt x="2390" y="2065"/>
                  <a:pt x="2352" y="1973"/>
                  <a:pt x="2335" y="1898"/>
                </a:cubicBezTo>
                <a:cubicBezTo>
                  <a:pt x="2294" y="1751"/>
                  <a:pt x="2286" y="1465"/>
                  <a:pt x="2294" y="13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9">
            <a:extLst>
              <a:ext uri="{FF2B5EF4-FFF2-40B4-BE49-F238E27FC236}">
                <a16:creationId xmlns:a16="http://schemas.microsoft.com/office/drawing/2014/main" id="{6BDFD831-1CF1-4EDB-B930-EF23D292E0E5}"/>
              </a:ext>
            </a:extLst>
          </p:cNvPr>
          <p:cNvSpPr>
            <a:spLocks/>
          </p:cNvSpPr>
          <p:nvPr/>
        </p:nvSpPr>
        <p:spPr bwMode="auto">
          <a:xfrm>
            <a:off x="8587872" y="2247510"/>
            <a:ext cx="2183140" cy="1197503"/>
          </a:xfrm>
          <a:custGeom>
            <a:avLst/>
            <a:gdLst>
              <a:gd name="T0" fmla="*/ 2997 w 3966"/>
              <a:gd name="T1" fmla="*/ 2108 h 2174"/>
              <a:gd name="T2" fmla="*/ 2972 w 3966"/>
              <a:gd name="T3" fmla="*/ 1977 h 2174"/>
              <a:gd name="T4" fmla="*/ 2956 w 3966"/>
              <a:gd name="T5" fmla="*/ 1846 h 2174"/>
              <a:gd name="T6" fmla="*/ 2759 w 3966"/>
              <a:gd name="T7" fmla="*/ 1372 h 2174"/>
              <a:gd name="T8" fmla="*/ 2735 w 3966"/>
              <a:gd name="T9" fmla="*/ 1184 h 2174"/>
              <a:gd name="T10" fmla="*/ 2710 w 3966"/>
              <a:gd name="T11" fmla="*/ 1094 h 2174"/>
              <a:gd name="T12" fmla="*/ 2718 w 3966"/>
              <a:gd name="T13" fmla="*/ 849 h 2174"/>
              <a:gd name="T14" fmla="*/ 2718 w 3966"/>
              <a:gd name="T15" fmla="*/ 719 h 2174"/>
              <a:gd name="T16" fmla="*/ 2767 w 3966"/>
              <a:gd name="T17" fmla="*/ 449 h 2174"/>
              <a:gd name="T18" fmla="*/ 2817 w 3966"/>
              <a:gd name="T19" fmla="*/ 302 h 2174"/>
              <a:gd name="T20" fmla="*/ 2858 w 3966"/>
              <a:gd name="T21" fmla="*/ 179 h 2174"/>
              <a:gd name="T22" fmla="*/ 2964 w 3966"/>
              <a:gd name="T23" fmla="*/ 351 h 2174"/>
              <a:gd name="T24" fmla="*/ 3546 w 3966"/>
              <a:gd name="T25" fmla="*/ 776 h 2174"/>
              <a:gd name="T26" fmla="*/ 3922 w 3966"/>
              <a:gd name="T27" fmla="*/ 392 h 2174"/>
              <a:gd name="T28" fmla="*/ 3524 w 3966"/>
              <a:gd name="T29" fmla="*/ 1 h 2174"/>
              <a:gd name="T30" fmla="*/ 3485 w 3966"/>
              <a:gd name="T31" fmla="*/ 1 h 2174"/>
              <a:gd name="T32" fmla="*/ 449 w 3966"/>
              <a:gd name="T33" fmla="*/ 49 h 2174"/>
              <a:gd name="T34" fmla="*/ 0 w 3966"/>
              <a:gd name="T35" fmla="*/ 5 h 2174"/>
              <a:gd name="T36" fmla="*/ 73 w 3966"/>
              <a:gd name="T37" fmla="*/ 384 h 2174"/>
              <a:gd name="T38" fmla="*/ 441 w 3966"/>
              <a:gd name="T39" fmla="*/ 759 h 2174"/>
              <a:gd name="T40" fmla="*/ 982 w 3966"/>
              <a:gd name="T41" fmla="*/ 351 h 2174"/>
              <a:gd name="T42" fmla="*/ 1080 w 3966"/>
              <a:gd name="T43" fmla="*/ 179 h 2174"/>
              <a:gd name="T44" fmla="*/ 1121 w 3966"/>
              <a:gd name="T45" fmla="*/ 302 h 2174"/>
              <a:gd name="T46" fmla="*/ 1178 w 3966"/>
              <a:gd name="T47" fmla="*/ 449 h 2174"/>
              <a:gd name="T48" fmla="*/ 1228 w 3966"/>
              <a:gd name="T49" fmla="*/ 719 h 2174"/>
              <a:gd name="T50" fmla="*/ 1228 w 3966"/>
              <a:gd name="T51" fmla="*/ 915 h 2174"/>
              <a:gd name="T52" fmla="*/ 1228 w 3966"/>
              <a:gd name="T53" fmla="*/ 996 h 2174"/>
              <a:gd name="T54" fmla="*/ 1228 w 3966"/>
              <a:gd name="T55" fmla="*/ 1135 h 2174"/>
              <a:gd name="T56" fmla="*/ 1187 w 3966"/>
              <a:gd name="T57" fmla="*/ 1176 h 2174"/>
              <a:gd name="T58" fmla="*/ 1162 w 3966"/>
              <a:gd name="T59" fmla="*/ 1454 h 2174"/>
              <a:gd name="T60" fmla="*/ 1154 w 3966"/>
              <a:gd name="T61" fmla="*/ 1519 h 2174"/>
              <a:gd name="T62" fmla="*/ 1113 w 3966"/>
              <a:gd name="T63" fmla="*/ 1642 h 2174"/>
              <a:gd name="T64" fmla="*/ 1079 w 3966"/>
              <a:gd name="T65" fmla="*/ 1713 h 2174"/>
              <a:gd name="T66" fmla="*/ 1079 w 3966"/>
              <a:gd name="T67" fmla="*/ 1713 h 2174"/>
              <a:gd name="T68" fmla="*/ 1031 w 3966"/>
              <a:gd name="T69" fmla="*/ 1789 h 2174"/>
              <a:gd name="T70" fmla="*/ 982 w 3966"/>
              <a:gd name="T71" fmla="*/ 1920 h 2174"/>
              <a:gd name="T72" fmla="*/ 2997 w 3966"/>
              <a:gd name="T73" fmla="*/ 2171 h 2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66" h="2174">
                <a:moveTo>
                  <a:pt x="2997" y="2165"/>
                </a:moveTo>
                <a:lnTo>
                  <a:pt x="2997" y="2108"/>
                </a:lnTo>
                <a:cubicBezTo>
                  <a:pt x="2989" y="2067"/>
                  <a:pt x="2980" y="2034"/>
                  <a:pt x="2980" y="2018"/>
                </a:cubicBezTo>
                <a:cubicBezTo>
                  <a:pt x="2989" y="2010"/>
                  <a:pt x="2980" y="1993"/>
                  <a:pt x="2972" y="1977"/>
                </a:cubicBezTo>
                <a:cubicBezTo>
                  <a:pt x="2972" y="1952"/>
                  <a:pt x="2972" y="1936"/>
                  <a:pt x="2964" y="1912"/>
                </a:cubicBezTo>
                <a:cubicBezTo>
                  <a:pt x="2964" y="1887"/>
                  <a:pt x="2964" y="1871"/>
                  <a:pt x="2956" y="1846"/>
                </a:cubicBezTo>
                <a:cubicBezTo>
                  <a:pt x="2948" y="1830"/>
                  <a:pt x="2940" y="1822"/>
                  <a:pt x="2931" y="1805"/>
                </a:cubicBezTo>
                <a:cubicBezTo>
                  <a:pt x="2735" y="1740"/>
                  <a:pt x="2866" y="1511"/>
                  <a:pt x="2759" y="1372"/>
                </a:cubicBezTo>
                <a:lnTo>
                  <a:pt x="2735" y="1323"/>
                </a:lnTo>
                <a:cubicBezTo>
                  <a:pt x="2718" y="1274"/>
                  <a:pt x="2710" y="1233"/>
                  <a:pt x="2735" y="1184"/>
                </a:cubicBezTo>
                <a:cubicBezTo>
                  <a:pt x="2727" y="1168"/>
                  <a:pt x="2718" y="1152"/>
                  <a:pt x="2710" y="1135"/>
                </a:cubicBezTo>
                <a:lnTo>
                  <a:pt x="2710" y="1094"/>
                </a:lnTo>
                <a:cubicBezTo>
                  <a:pt x="2710" y="1078"/>
                  <a:pt x="2702" y="1054"/>
                  <a:pt x="2702" y="1037"/>
                </a:cubicBezTo>
                <a:cubicBezTo>
                  <a:pt x="2702" y="972"/>
                  <a:pt x="2702" y="915"/>
                  <a:pt x="2718" y="849"/>
                </a:cubicBezTo>
                <a:lnTo>
                  <a:pt x="2718" y="800"/>
                </a:lnTo>
                <a:cubicBezTo>
                  <a:pt x="2718" y="768"/>
                  <a:pt x="2702" y="776"/>
                  <a:pt x="2718" y="719"/>
                </a:cubicBezTo>
                <a:cubicBezTo>
                  <a:pt x="2727" y="661"/>
                  <a:pt x="2735" y="629"/>
                  <a:pt x="2727" y="612"/>
                </a:cubicBezTo>
                <a:cubicBezTo>
                  <a:pt x="2727" y="604"/>
                  <a:pt x="2751" y="506"/>
                  <a:pt x="2767" y="449"/>
                </a:cubicBezTo>
                <a:cubicBezTo>
                  <a:pt x="2784" y="392"/>
                  <a:pt x="2784" y="392"/>
                  <a:pt x="2800" y="375"/>
                </a:cubicBezTo>
                <a:cubicBezTo>
                  <a:pt x="2808" y="351"/>
                  <a:pt x="2817" y="343"/>
                  <a:pt x="2817" y="302"/>
                </a:cubicBezTo>
                <a:cubicBezTo>
                  <a:pt x="2825" y="269"/>
                  <a:pt x="2866" y="212"/>
                  <a:pt x="2866" y="212"/>
                </a:cubicBezTo>
                <a:cubicBezTo>
                  <a:pt x="2866" y="204"/>
                  <a:pt x="2858" y="179"/>
                  <a:pt x="2858" y="179"/>
                </a:cubicBezTo>
                <a:lnTo>
                  <a:pt x="2882" y="147"/>
                </a:lnTo>
                <a:cubicBezTo>
                  <a:pt x="2882" y="147"/>
                  <a:pt x="2899" y="261"/>
                  <a:pt x="2964" y="351"/>
                </a:cubicBezTo>
                <a:cubicBezTo>
                  <a:pt x="3030" y="433"/>
                  <a:pt x="3251" y="604"/>
                  <a:pt x="3349" y="661"/>
                </a:cubicBezTo>
                <a:cubicBezTo>
                  <a:pt x="3439" y="727"/>
                  <a:pt x="3497" y="768"/>
                  <a:pt x="3546" y="776"/>
                </a:cubicBezTo>
                <a:cubicBezTo>
                  <a:pt x="3595" y="776"/>
                  <a:pt x="3677" y="808"/>
                  <a:pt x="3726" y="776"/>
                </a:cubicBezTo>
                <a:cubicBezTo>
                  <a:pt x="3775" y="751"/>
                  <a:pt x="3857" y="563"/>
                  <a:pt x="3922" y="392"/>
                </a:cubicBezTo>
                <a:cubicBezTo>
                  <a:pt x="3956" y="309"/>
                  <a:pt x="3962" y="155"/>
                  <a:pt x="3966" y="0"/>
                </a:cubicBezTo>
                <a:lnTo>
                  <a:pt x="3524" y="1"/>
                </a:lnTo>
                <a:cubicBezTo>
                  <a:pt x="3497" y="54"/>
                  <a:pt x="3497" y="49"/>
                  <a:pt x="3497" y="49"/>
                </a:cubicBezTo>
                <a:cubicBezTo>
                  <a:pt x="3497" y="49"/>
                  <a:pt x="3492" y="29"/>
                  <a:pt x="3485" y="1"/>
                </a:cubicBezTo>
                <a:lnTo>
                  <a:pt x="460" y="5"/>
                </a:lnTo>
                <a:cubicBezTo>
                  <a:pt x="453" y="31"/>
                  <a:pt x="449" y="49"/>
                  <a:pt x="449" y="49"/>
                </a:cubicBezTo>
                <a:cubicBezTo>
                  <a:pt x="449" y="49"/>
                  <a:pt x="449" y="54"/>
                  <a:pt x="424" y="5"/>
                </a:cubicBezTo>
                <a:lnTo>
                  <a:pt x="0" y="5"/>
                </a:lnTo>
                <a:cubicBezTo>
                  <a:pt x="7" y="28"/>
                  <a:pt x="7" y="50"/>
                  <a:pt x="7" y="65"/>
                </a:cubicBezTo>
                <a:cubicBezTo>
                  <a:pt x="23" y="196"/>
                  <a:pt x="40" y="310"/>
                  <a:pt x="73" y="384"/>
                </a:cubicBezTo>
                <a:cubicBezTo>
                  <a:pt x="138" y="555"/>
                  <a:pt x="220" y="743"/>
                  <a:pt x="269" y="768"/>
                </a:cubicBezTo>
                <a:cubicBezTo>
                  <a:pt x="318" y="792"/>
                  <a:pt x="400" y="768"/>
                  <a:pt x="441" y="759"/>
                </a:cubicBezTo>
                <a:cubicBezTo>
                  <a:pt x="490" y="759"/>
                  <a:pt x="548" y="710"/>
                  <a:pt x="646" y="653"/>
                </a:cubicBezTo>
                <a:cubicBezTo>
                  <a:pt x="736" y="596"/>
                  <a:pt x="916" y="433"/>
                  <a:pt x="982" y="351"/>
                </a:cubicBezTo>
                <a:cubicBezTo>
                  <a:pt x="1047" y="261"/>
                  <a:pt x="1064" y="147"/>
                  <a:pt x="1064" y="147"/>
                </a:cubicBezTo>
                <a:lnTo>
                  <a:pt x="1080" y="179"/>
                </a:lnTo>
                <a:lnTo>
                  <a:pt x="1080" y="212"/>
                </a:lnTo>
                <a:cubicBezTo>
                  <a:pt x="1080" y="212"/>
                  <a:pt x="1121" y="269"/>
                  <a:pt x="1121" y="302"/>
                </a:cubicBezTo>
                <a:cubicBezTo>
                  <a:pt x="1129" y="343"/>
                  <a:pt x="1129" y="351"/>
                  <a:pt x="1146" y="375"/>
                </a:cubicBezTo>
                <a:cubicBezTo>
                  <a:pt x="1154" y="392"/>
                  <a:pt x="1162" y="392"/>
                  <a:pt x="1178" y="449"/>
                </a:cubicBezTo>
                <a:cubicBezTo>
                  <a:pt x="1195" y="506"/>
                  <a:pt x="1211" y="604"/>
                  <a:pt x="1211" y="612"/>
                </a:cubicBezTo>
                <a:cubicBezTo>
                  <a:pt x="1211" y="629"/>
                  <a:pt x="1219" y="661"/>
                  <a:pt x="1228" y="719"/>
                </a:cubicBezTo>
                <a:cubicBezTo>
                  <a:pt x="1244" y="776"/>
                  <a:pt x="1228" y="768"/>
                  <a:pt x="1228" y="800"/>
                </a:cubicBezTo>
                <a:cubicBezTo>
                  <a:pt x="1219" y="833"/>
                  <a:pt x="1228" y="857"/>
                  <a:pt x="1228" y="915"/>
                </a:cubicBezTo>
                <a:lnTo>
                  <a:pt x="1228" y="956"/>
                </a:lnTo>
                <a:lnTo>
                  <a:pt x="1228" y="996"/>
                </a:lnTo>
                <a:cubicBezTo>
                  <a:pt x="1228" y="1013"/>
                  <a:pt x="1211" y="1037"/>
                  <a:pt x="1219" y="1037"/>
                </a:cubicBezTo>
                <a:cubicBezTo>
                  <a:pt x="1211" y="1078"/>
                  <a:pt x="1170" y="1119"/>
                  <a:pt x="1228" y="1135"/>
                </a:cubicBezTo>
                <a:cubicBezTo>
                  <a:pt x="1211" y="1143"/>
                  <a:pt x="1203" y="1152"/>
                  <a:pt x="1195" y="1160"/>
                </a:cubicBezTo>
                <a:cubicBezTo>
                  <a:pt x="1187" y="1160"/>
                  <a:pt x="1187" y="1168"/>
                  <a:pt x="1187" y="1176"/>
                </a:cubicBezTo>
                <a:cubicBezTo>
                  <a:pt x="1195" y="1250"/>
                  <a:pt x="1129" y="1315"/>
                  <a:pt x="1162" y="1380"/>
                </a:cubicBezTo>
                <a:lnTo>
                  <a:pt x="1162" y="1454"/>
                </a:lnTo>
                <a:cubicBezTo>
                  <a:pt x="1162" y="1462"/>
                  <a:pt x="1154" y="1470"/>
                  <a:pt x="1154" y="1478"/>
                </a:cubicBezTo>
                <a:lnTo>
                  <a:pt x="1154" y="1519"/>
                </a:lnTo>
                <a:cubicBezTo>
                  <a:pt x="1146" y="1536"/>
                  <a:pt x="1146" y="1552"/>
                  <a:pt x="1137" y="1560"/>
                </a:cubicBezTo>
                <a:cubicBezTo>
                  <a:pt x="1129" y="1593"/>
                  <a:pt x="1121" y="1617"/>
                  <a:pt x="1113" y="1642"/>
                </a:cubicBezTo>
                <a:cubicBezTo>
                  <a:pt x="1105" y="1650"/>
                  <a:pt x="1105" y="1658"/>
                  <a:pt x="1096" y="1675"/>
                </a:cubicBezTo>
                <a:cubicBezTo>
                  <a:pt x="1091" y="1686"/>
                  <a:pt x="1085" y="1698"/>
                  <a:pt x="1079" y="1713"/>
                </a:cubicBezTo>
                <a:cubicBezTo>
                  <a:pt x="1077" y="1718"/>
                  <a:pt x="1075" y="1724"/>
                  <a:pt x="1072" y="1732"/>
                </a:cubicBezTo>
                <a:cubicBezTo>
                  <a:pt x="1074" y="1725"/>
                  <a:pt x="1076" y="1719"/>
                  <a:pt x="1079" y="1713"/>
                </a:cubicBezTo>
                <a:cubicBezTo>
                  <a:pt x="1092" y="1674"/>
                  <a:pt x="1077" y="1706"/>
                  <a:pt x="1056" y="1756"/>
                </a:cubicBezTo>
                <a:cubicBezTo>
                  <a:pt x="1072" y="1715"/>
                  <a:pt x="1047" y="1756"/>
                  <a:pt x="1031" y="1789"/>
                </a:cubicBezTo>
                <a:cubicBezTo>
                  <a:pt x="1039" y="1781"/>
                  <a:pt x="1015" y="1813"/>
                  <a:pt x="1006" y="1822"/>
                </a:cubicBezTo>
                <a:cubicBezTo>
                  <a:pt x="998" y="1854"/>
                  <a:pt x="990" y="1887"/>
                  <a:pt x="982" y="1920"/>
                </a:cubicBezTo>
                <a:cubicBezTo>
                  <a:pt x="965" y="1982"/>
                  <a:pt x="959" y="2084"/>
                  <a:pt x="952" y="2174"/>
                </a:cubicBezTo>
                <a:lnTo>
                  <a:pt x="2997" y="2171"/>
                </a:lnTo>
                <a:cubicBezTo>
                  <a:pt x="2997" y="2169"/>
                  <a:pt x="2997" y="2167"/>
                  <a:pt x="2997" y="21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" name="화살표: 위쪽/아래쪽 87">
            <a:extLst>
              <a:ext uri="{FF2B5EF4-FFF2-40B4-BE49-F238E27FC236}">
                <a16:creationId xmlns:a16="http://schemas.microsoft.com/office/drawing/2014/main" id="{37D1D1BF-1715-4889-B03B-75977CF052F6}"/>
              </a:ext>
            </a:extLst>
          </p:cNvPr>
          <p:cNvSpPr/>
          <p:nvPr/>
        </p:nvSpPr>
        <p:spPr>
          <a:xfrm>
            <a:off x="9431448" y="1770460"/>
            <a:ext cx="495985" cy="924482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화살표: 위쪽/아래쪽 88">
            <a:extLst>
              <a:ext uri="{FF2B5EF4-FFF2-40B4-BE49-F238E27FC236}">
                <a16:creationId xmlns:a16="http://schemas.microsoft.com/office/drawing/2014/main" id="{D053D4C3-F03F-4DB3-8C31-1FE7ADF4F931}"/>
              </a:ext>
            </a:extLst>
          </p:cNvPr>
          <p:cNvSpPr/>
          <p:nvPr/>
        </p:nvSpPr>
        <p:spPr>
          <a:xfrm>
            <a:off x="9431448" y="2996028"/>
            <a:ext cx="495985" cy="924482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화살표: 위쪽/아래쪽 89">
            <a:extLst>
              <a:ext uri="{FF2B5EF4-FFF2-40B4-BE49-F238E27FC236}">
                <a16:creationId xmlns:a16="http://schemas.microsoft.com/office/drawing/2014/main" id="{123D1E82-26AE-4BF1-AB6C-CBB03B5C7376}"/>
              </a:ext>
            </a:extLst>
          </p:cNvPr>
          <p:cNvSpPr/>
          <p:nvPr/>
        </p:nvSpPr>
        <p:spPr>
          <a:xfrm>
            <a:off x="9431448" y="4236143"/>
            <a:ext cx="495985" cy="924482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99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38D401-8E88-4783-955D-A00A05FF5C74}"/>
              </a:ext>
            </a:extLst>
          </p:cNvPr>
          <p:cNvSpPr txBox="1"/>
          <p:nvPr/>
        </p:nvSpPr>
        <p:spPr>
          <a:xfrm>
            <a:off x="1202400" y="5592512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5165F-9BAA-4249-95CF-8806993B77EA}"/>
              </a:ext>
            </a:extLst>
          </p:cNvPr>
          <p:cNvSpPr txBox="1"/>
          <p:nvPr/>
        </p:nvSpPr>
        <p:spPr>
          <a:xfrm>
            <a:off x="4999239" y="5592512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1CBD2-355C-42C0-AADF-75D3F0C1D106}"/>
              </a:ext>
            </a:extLst>
          </p:cNvPr>
          <p:cNvSpPr txBox="1"/>
          <p:nvPr/>
        </p:nvSpPr>
        <p:spPr>
          <a:xfrm>
            <a:off x="8796078" y="5592512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C0CDC8-A97F-4C52-BEAD-15665AF89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6281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E02CC9A-58A6-40D5-AE5A-D8DFE5EDE7C2}"/>
              </a:ext>
            </a:extLst>
          </p:cNvPr>
          <p:cNvGrpSpPr/>
          <p:nvPr/>
        </p:nvGrpSpPr>
        <p:grpSpPr>
          <a:xfrm>
            <a:off x="928621" y="1553958"/>
            <a:ext cx="6783726" cy="2544271"/>
            <a:chOff x="985265" y="1828321"/>
            <a:chExt cx="6783726" cy="254427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1C6FE98-780F-4C63-AC1D-FEA07FB2089D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C187D1E2-7FF6-4EB8-B191-F83AB7E5762B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2CB906F-FC82-45D1-B791-9CB09CE3DAC2}"/>
              </a:ext>
            </a:extLst>
          </p:cNvPr>
          <p:cNvGrpSpPr/>
          <p:nvPr/>
        </p:nvGrpSpPr>
        <p:grpSpPr>
          <a:xfrm>
            <a:off x="2704212" y="2440363"/>
            <a:ext cx="6783726" cy="2544271"/>
            <a:chOff x="985265" y="1828321"/>
            <a:chExt cx="6783726" cy="2544271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389EF3C6-0783-4C12-841C-58FD37430607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417D288-EEDE-4E94-837A-61527C5989DE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E5468FB-24F9-40B6-A3F3-758EE6483102}"/>
              </a:ext>
            </a:extLst>
          </p:cNvPr>
          <p:cNvGrpSpPr/>
          <p:nvPr/>
        </p:nvGrpSpPr>
        <p:grpSpPr>
          <a:xfrm>
            <a:off x="4482337" y="3330448"/>
            <a:ext cx="6783726" cy="2544271"/>
            <a:chOff x="985265" y="1828321"/>
            <a:chExt cx="6783726" cy="2544271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F3E2634-CE01-49CC-B6E9-DC072CABE789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FE9ADA2-6CCE-4521-B2F6-4DF2839F732E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9A28D9DE-ACA6-4A1A-A60D-8F01D3B400A1}"/>
              </a:ext>
            </a:extLst>
          </p:cNvPr>
          <p:cNvGrpSpPr/>
          <p:nvPr/>
        </p:nvGrpSpPr>
        <p:grpSpPr>
          <a:xfrm>
            <a:off x="3599533" y="1592378"/>
            <a:ext cx="3265943" cy="746618"/>
            <a:chOff x="634921" y="1725549"/>
            <a:chExt cx="2352903" cy="7044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904859-D577-481D-83F4-BE5239D4E0F5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236BBD-F265-452C-9393-D0F3B674FB67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F14AF426-9774-48B9-90AA-8A01DCF1E5D3}"/>
              </a:ext>
            </a:extLst>
          </p:cNvPr>
          <p:cNvGrpSpPr/>
          <p:nvPr/>
        </p:nvGrpSpPr>
        <p:grpSpPr>
          <a:xfrm>
            <a:off x="1069152" y="3348091"/>
            <a:ext cx="3265943" cy="746618"/>
            <a:chOff x="634921" y="1725549"/>
            <a:chExt cx="2352903" cy="7044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E14D44-ACBF-4161-AB5E-528B38104D2D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FA3B02-DC71-4C33-82F7-F52129873698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DB2D2E57-9164-4790-B156-47D5AD976187}"/>
              </a:ext>
            </a:extLst>
          </p:cNvPr>
          <p:cNvGrpSpPr/>
          <p:nvPr/>
        </p:nvGrpSpPr>
        <p:grpSpPr>
          <a:xfrm>
            <a:off x="5374737" y="2470234"/>
            <a:ext cx="3265943" cy="746619"/>
            <a:chOff x="634921" y="1725549"/>
            <a:chExt cx="2352903" cy="7044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5574AE-69F4-4A72-8F34-21859ED595E0}"/>
                </a:ext>
              </a:extLst>
            </p:cNvPr>
            <p:cNvSpPr txBox="1"/>
            <p:nvPr/>
          </p:nvSpPr>
          <p:spPr>
            <a:xfrm>
              <a:off x="634921" y="1994418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D7FA42-AEF1-42AD-AEB4-21351C6E5DB5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9E815D3B-177E-4BEB-A53D-2B2D54993C4A}"/>
              </a:ext>
            </a:extLst>
          </p:cNvPr>
          <p:cNvGrpSpPr/>
          <p:nvPr/>
        </p:nvGrpSpPr>
        <p:grpSpPr>
          <a:xfrm>
            <a:off x="2845083" y="4225947"/>
            <a:ext cx="3265943" cy="746618"/>
            <a:chOff x="634921" y="1725549"/>
            <a:chExt cx="2352903" cy="70447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799DFC-DE8F-4D2E-8012-5DB3A21306C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901A94-D6AA-4823-B5DA-CF988E78D9CC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691CC3-7A86-4906-91AC-E1373A154897}"/>
              </a:ext>
            </a:extLst>
          </p:cNvPr>
          <p:cNvGrpSpPr/>
          <p:nvPr/>
        </p:nvGrpSpPr>
        <p:grpSpPr>
          <a:xfrm>
            <a:off x="4621014" y="5103803"/>
            <a:ext cx="3265943" cy="746618"/>
            <a:chOff x="634921" y="1725549"/>
            <a:chExt cx="2352903" cy="7044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59A575-6418-4E9B-9C70-685BE44F684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5EE5DE-73A1-4E53-A4DA-17994AB57653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3">
            <a:extLst>
              <a:ext uri="{FF2B5EF4-FFF2-40B4-BE49-F238E27FC236}">
                <a16:creationId xmlns:a16="http://schemas.microsoft.com/office/drawing/2014/main" id="{EEBDFE4A-D568-4717-9ABD-5A5D458305A3}"/>
              </a:ext>
            </a:extLst>
          </p:cNvPr>
          <p:cNvGrpSpPr/>
          <p:nvPr/>
        </p:nvGrpSpPr>
        <p:grpSpPr>
          <a:xfrm>
            <a:off x="7149940" y="3348091"/>
            <a:ext cx="3265943" cy="746618"/>
            <a:chOff x="634921" y="1725549"/>
            <a:chExt cx="2352903" cy="7044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B0F91D-2472-49A8-ACA8-B9E7F422B5D5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DDB2F8-AC55-4FD7-BE71-65C0C4C79289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9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6736D424-BB71-4E6F-88B8-8169819E59E0}"/>
              </a:ext>
            </a:extLst>
          </p:cNvPr>
          <p:cNvGrpSpPr/>
          <p:nvPr/>
        </p:nvGrpSpPr>
        <p:grpSpPr>
          <a:xfrm>
            <a:off x="813435" y="1558314"/>
            <a:ext cx="2513406" cy="1614369"/>
            <a:chOff x="3017861" y="4330939"/>
            <a:chExt cx="1029856" cy="16143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9B340E-15CF-43C4-BA1F-F53906D43B5C}"/>
                </a:ext>
              </a:extLst>
            </p:cNvPr>
            <p:cNvSpPr txBox="1"/>
            <p:nvPr/>
          </p:nvSpPr>
          <p:spPr>
            <a:xfrm>
              <a:off x="3021856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0C1F54-A1EB-4F83-99AC-8D06AC97D321}"/>
                </a:ext>
              </a:extLst>
            </p:cNvPr>
            <p:cNvSpPr txBox="1"/>
            <p:nvPr/>
          </p:nvSpPr>
          <p:spPr>
            <a:xfrm>
              <a:off x="3017861" y="4330939"/>
              <a:ext cx="1017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id="{5C64CF94-DDD1-4E46-B5CE-F97374AE40D9}"/>
              </a:ext>
            </a:extLst>
          </p:cNvPr>
          <p:cNvGrpSpPr/>
          <p:nvPr/>
        </p:nvGrpSpPr>
        <p:grpSpPr>
          <a:xfrm>
            <a:off x="8877194" y="4292537"/>
            <a:ext cx="2454720" cy="1614369"/>
            <a:chOff x="3017861" y="4330939"/>
            <a:chExt cx="1026617" cy="161436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351699-D4CA-411F-B766-4E56F355522A}"/>
                </a:ext>
              </a:extLst>
            </p:cNvPr>
            <p:cNvSpPr txBox="1"/>
            <p:nvPr/>
          </p:nvSpPr>
          <p:spPr>
            <a:xfrm>
              <a:off x="3017861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D1124E-1C22-438F-A097-6FD5D52EB660}"/>
                </a:ext>
              </a:extLst>
            </p:cNvPr>
            <p:cNvSpPr txBox="1"/>
            <p:nvPr/>
          </p:nvSpPr>
          <p:spPr>
            <a:xfrm>
              <a:off x="3017861" y="4330939"/>
              <a:ext cx="1026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040F8A2D-1FB2-41DD-86E8-1E08FECE7ABD}"/>
              </a:ext>
            </a:extLst>
          </p:cNvPr>
          <p:cNvSpPr/>
          <p:nvPr/>
        </p:nvSpPr>
        <p:spPr>
          <a:xfrm>
            <a:off x="6356627" y="3598201"/>
            <a:ext cx="400357" cy="29358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8E75A6CD-8BD7-431A-9158-4068868FFC86}"/>
              </a:ext>
            </a:extLst>
          </p:cNvPr>
          <p:cNvSpPr/>
          <p:nvPr/>
        </p:nvSpPr>
        <p:spPr>
          <a:xfrm rot="2700000">
            <a:off x="7280182" y="4353371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560913DD-5ED8-4705-81F5-B087323281CF}"/>
              </a:ext>
            </a:extLst>
          </p:cNvPr>
          <p:cNvSpPr/>
          <p:nvPr/>
        </p:nvSpPr>
        <p:spPr>
          <a:xfrm>
            <a:off x="8147258" y="4451199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26DECFA6-A7AB-4483-960A-2D79C5EC2E07}"/>
              </a:ext>
            </a:extLst>
          </p:cNvPr>
          <p:cNvSpPr/>
          <p:nvPr/>
        </p:nvSpPr>
        <p:spPr>
          <a:xfrm>
            <a:off x="4549459" y="2623949"/>
            <a:ext cx="434298" cy="434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0A051A14-8ACD-43F7-936C-99B8500AAC01}"/>
              </a:ext>
            </a:extLst>
          </p:cNvPr>
          <p:cNvSpPr/>
          <p:nvPr/>
        </p:nvSpPr>
        <p:spPr>
          <a:xfrm>
            <a:off x="3679551" y="2666160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10F70CC2-E352-44DD-AE11-8E975ED9C542}"/>
              </a:ext>
            </a:extLst>
          </p:cNvPr>
          <p:cNvSpPr/>
          <p:nvPr/>
        </p:nvSpPr>
        <p:spPr>
          <a:xfrm>
            <a:off x="5386307" y="3540427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FF561AC4-3A0E-43E8-89AA-AC0546D7A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Images &amp; Contents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97A375A-3810-46BD-A880-EE93119F9249}"/>
              </a:ext>
            </a:extLst>
          </p:cNvPr>
          <p:cNvGrpSpPr/>
          <p:nvPr/>
        </p:nvGrpSpPr>
        <p:grpSpPr>
          <a:xfrm>
            <a:off x="4807125" y="1645829"/>
            <a:ext cx="3089819" cy="2485961"/>
            <a:chOff x="4807126" y="1645829"/>
            <a:chExt cx="2852106" cy="24859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3DADBD-FFCF-43B9-A621-9CCDD46869FD}"/>
                </a:ext>
              </a:extLst>
            </p:cNvPr>
            <p:cNvSpPr txBox="1"/>
            <p:nvPr/>
          </p:nvSpPr>
          <p:spPr>
            <a:xfrm>
              <a:off x="4807126" y="2008132"/>
              <a:ext cx="28370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222884-A15D-4587-AA7F-E4910CA61E38}"/>
                </a:ext>
              </a:extLst>
            </p:cNvPr>
            <p:cNvSpPr txBox="1"/>
            <p:nvPr/>
          </p:nvSpPr>
          <p:spPr>
            <a:xfrm>
              <a:off x="4807126" y="1645829"/>
              <a:ext cx="28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7110C5B-4923-4CA1-828F-084752AB448A}"/>
              </a:ext>
            </a:extLst>
          </p:cNvPr>
          <p:cNvGrpSpPr/>
          <p:nvPr/>
        </p:nvGrpSpPr>
        <p:grpSpPr>
          <a:xfrm>
            <a:off x="8151911" y="1645829"/>
            <a:ext cx="3397290" cy="1562632"/>
            <a:chOff x="8070434" y="1645829"/>
            <a:chExt cx="2925465" cy="15626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0EA1F95-D358-44BF-A176-8B746190D590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973FE5-F486-4B1A-AC67-7A8FA326DAB9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ectangle 31">
            <a:extLst>
              <a:ext uri="{FF2B5EF4-FFF2-40B4-BE49-F238E27FC236}">
                <a16:creationId xmlns:a16="http://schemas.microsoft.com/office/drawing/2014/main" id="{4DB1AAF7-5655-49F3-98E7-2179BB59B7CE}"/>
              </a:ext>
            </a:extLst>
          </p:cNvPr>
          <p:cNvSpPr/>
          <p:nvPr/>
        </p:nvSpPr>
        <p:spPr>
          <a:xfrm>
            <a:off x="4943456" y="4568039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F28B4BCC-F3FA-4DA9-87F5-C0AED13D0CB0}"/>
              </a:ext>
            </a:extLst>
          </p:cNvPr>
          <p:cNvSpPr/>
          <p:nvPr/>
        </p:nvSpPr>
        <p:spPr>
          <a:xfrm>
            <a:off x="4935283" y="5124987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33">
            <a:extLst>
              <a:ext uri="{FF2B5EF4-FFF2-40B4-BE49-F238E27FC236}">
                <a16:creationId xmlns:a16="http://schemas.microsoft.com/office/drawing/2014/main" id="{833965B5-5584-4650-B6F5-AE56010F30D2}"/>
              </a:ext>
            </a:extLst>
          </p:cNvPr>
          <p:cNvSpPr/>
          <p:nvPr/>
        </p:nvSpPr>
        <p:spPr>
          <a:xfrm>
            <a:off x="4943456" y="5681935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8BF081-77F4-475E-9B19-A56E09FA423C}"/>
              </a:ext>
            </a:extLst>
          </p:cNvPr>
          <p:cNvSpPr txBox="1"/>
          <p:nvPr/>
        </p:nvSpPr>
        <p:spPr>
          <a:xfrm>
            <a:off x="8151911" y="3485578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D3BB2E-DF6D-474D-BA5B-0EA9EF5664EE}"/>
              </a:ext>
            </a:extLst>
          </p:cNvPr>
          <p:cNvSpPr txBox="1"/>
          <p:nvPr/>
        </p:nvSpPr>
        <p:spPr>
          <a:xfrm>
            <a:off x="8151911" y="4183985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94AB57-1FB5-47BC-872D-D7CEBDB818D7}"/>
              </a:ext>
            </a:extLst>
          </p:cNvPr>
          <p:cNvSpPr txBox="1"/>
          <p:nvPr/>
        </p:nvSpPr>
        <p:spPr>
          <a:xfrm>
            <a:off x="8151911" y="4882392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44E972-59AA-4EDF-9909-68B7B7D274B4}"/>
              </a:ext>
            </a:extLst>
          </p:cNvPr>
          <p:cNvSpPr txBox="1"/>
          <p:nvPr/>
        </p:nvSpPr>
        <p:spPr>
          <a:xfrm>
            <a:off x="8151911" y="5580800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aphicFrame>
        <p:nvGraphicFramePr>
          <p:cNvPr id="62" name="차트 61">
            <a:extLst>
              <a:ext uri="{FF2B5EF4-FFF2-40B4-BE49-F238E27FC236}">
                <a16:creationId xmlns:a16="http://schemas.microsoft.com/office/drawing/2014/main" id="{8233CCA7-8530-48AB-9283-81B01DE8DF11}"/>
              </a:ext>
            </a:extLst>
          </p:cNvPr>
          <p:cNvGraphicFramePr/>
          <p:nvPr/>
        </p:nvGraphicFramePr>
        <p:xfrm>
          <a:off x="4785443" y="4269222"/>
          <a:ext cx="2801361" cy="196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3150090B-1ECC-4FED-9C46-4743F7EC5ACC}"/>
              </a:ext>
            </a:extLst>
          </p:cNvPr>
          <p:cNvSpPr txBox="1"/>
          <p:nvPr/>
        </p:nvSpPr>
        <p:spPr>
          <a:xfrm>
            <a:off x="6387846" y="4563340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3D98E9-EF85-41A8-9258-766893A5A43A}"/>
              </a:ext>
            </a:extLst>
          </p:cNvPr>
          <p:cNvSpPr txBox="1"/>
          <p:nvPr/>
        </p:nvSpPr>
        <p:spPr>
          <a:xfrm>
            <a:off x="5315874" y="5125089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46%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85291E-F1EC-4DEF-A2DD-C485BE8E16C5}"/>
              </a:ext>
            </a:extLst>
          </p:cNvPr>
          <p:cNvSpPr txBox="1"/>
          <p:nvPr/>
        </p:nvSpPr>
        <p:spPr>
          <a:xfrm>
            <a:off x="5702729" y="5686838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2027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F9FCF04-1EAA-4EC6-ADB8-5D8B77EC37B7}"/>
              </a:ext>
            </a:extLst>
          </p:cNvPr>
          <p:cNvGrpSpPr/>
          <p:nvPr/>
        </p:nvGrpSpPr>
        <p:grpSpPr>
          <a:xfrm>
            <a:off x="7678359" y="3263966"/>
            <a:ext cx="3632851" cy="2974487"/>
            <a:chOff x="2217738" y="944563"/>
            <a:chExt cx="8032750" cy="6577013"/>
          </a:xfrm>
          <a:solidFill>
            <a:schemeClr val="accent2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0B49CF9-9B35-4C2E-95AC-9B6E058A7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BF498C8-D1A3-4CB8-B834-FE35EEDEB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id="{48B095AF-4A51-4A9D-A701-18B0D4329E67}"/>
              </a:ext>
            </a:extLst>
          </p:cNvPr>
          <p:cNvSpPr>
            <a:spLocks noEditPoints="1"/>
          </p:cNvSpPr>
          <p:nvPr/>
        </p:nvSpPr>
        <p:spPr bwMode="auto">
          <a:xfrm>
            <a:off x="717566" y="1419553"/>
            <a:ext cx="4404124" cy="269714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Group 77">
            <a:extLst>
              <a:ext uri="{FF2B5EF4-FFF2-40B4-BE49-F238E27FC236}">
                <a16:creationId xmlns:a16="http://schemas.microsoft.com/office/drawing/2014/main" id="{1C5D5B86-383A-417A-B703-3C915620040C}"/>
              </a:ext>
            </a:extLst>
          </p:cNvPr>
          <p:cNvGrpSpPr/>
          <p:nvPr/>
        </p:nvGrpSpPr>
        <p:grpSpPr>
          <a:xfrm>
            <a:off x="5664513" y="1585377"/>
            <a:ext cx="5931686" cy="1137790"/>
            <a:chOff x="803640" y="3362835"/>
            <a:chExt cx="2059657" cy="11377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96C52F-2246-4166-B2FB-ED934DA18A14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CB3865-A26B-4BCD-B7DE-7572E60569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34F9F4E7-6ABE-4C13-8739-5A891C50D594}"/>
              </a:ext>
            </a:extLst>
          </p:cNvPr>
          <p:cNvSpPr/>
          <p:nvPr/>
        </p:nvSpPr>
        <p:spPr>
          <a:xfrm>
            <a:off x="6358903" y="2822066"/>
            <a:ext cx="202602" cy="53360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20">
            <a:extLst>
              <a:ext uri="{FF2B5EF4-FFF2-40B4-BE49-F238E27FC236}">
                <a16:creationId xmlns:a16="http://schemas.microsoft.com/office/drawing/2014/main" id="{AEF5BF97-3C8E-4699-AEF3-04F79594AB3D}"/>
              </a:ext>
            </a:extLst>
          </p:cNvPr>
          <p:cNvSpPr/>
          <p:nvPr/>
        </p:nvSpPr>
        <p:spPr>
          <a:xfrm rot="10800000">
            <a:off x="8575547" y="2819603"/>
            <a:ext cx="252452" cy="5385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7562E-5D51-4BE5-8492-A6B75CF58FFD}"/>
              </a:ext>
            </a:extLst>
          </p:cNvPr>
          <p:cNvSpPr txBox="1"/>
          <p:nvPr/>
        </p:nvSpPr>
        <p:spPr>
          <a:xfrm>
            <a:off x="7003274" y="2858036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8CAC4-603B-4645-831F-D4B30AD34FB6}"/>
              </a:ext>
            </a:extLst>
          </p:cNvPr>
          <p:cNvSpPr txBox="1"/>
          <p:nvPr/>
        </p:nvSpPr>
        <p:spPr>
          <a:xfrm>
            <a:off x="9269767" y="2858036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85">
            <a:extLst>
              <a:ext uri="{FF2B5EF4-FFF2-40B4-BE49-F238E27FC236}">
                <a16:creationId xmlns:a16="http://schemas.microsoft.com/office/drawing/2014/main" id="{3734B1DD-E021-4BD5-870F-BAB4702D7FDA}"/>
              </a:ext>
            </a:extLst>
          </p:cNvPr>
          <p:cNvGrpSpPr/>
          <p:nvPr/>
        </p:nvGrpSpPr>
        <p:grpSpPr>
          <a:xfrm>
            <a:off x="810229" y="4109001"/>
            <a:ext cx="5931686" cy="1137790"/>
            <a:chOff x="803640" y="3362835"/>
            <a:chExt cx="2059657" cy="11377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40AD9D-7683-4E45-AA1F-BD45F134DC1E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78A12E-868A-45DD-8E95-4D4B628085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6C20483D-E443-4A67-A271-3C57F86EE708}"/>
              </a:ext>
            </a:extLst>
          </p:cNvPr>
          <p:cNvSpPr/>
          <p:nvPr/>
        </p:nvSpPr>
        <p:spPr>
          <a:xfrm>
            <a:off x="1504619" y="5345690"/>
            <a:ext cx="202602" cy="53360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20">
            <a:extLst>
              <a:ext uri="{FF2B5EF4-FFF2-40B4-BE49-F238E27FC236}">
                <a16:creationId xmlns:a16="http://schemas.microsoft.com/office/drawing/2014/main" id="{B6E60881-058E-486A-8639-40BD96717920}"/>
              </a:ext>
            </a:extLst>
          </p:cNvPr>
          <p:cNvSpPr/>
          <p:nvPr/>
        </p:nvSpPr>
        <p:spPr>
          <a:xfrm rot="10800000">
            <a:off x="3721263" y="5343227"/>
            <a:ext cx="252452" cy="5385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4A380-1760-43D6-9754-DAFE071E901A}"/>
              </a:ext>
            </a:extLst>
          </p:cNvPr>
          <p:cNvSpPr txBox="1"/>
          <p:nvPr/>
        </p:nvSpPr>
        <p:spPr>
          <a:xfrm>
            <a:off x="2148990" y="5381660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881E4-7A7A-417A-BF1F-2FE26A6F8CE7}"/>
              </a:ext>
            </a:extLst>
          </p:cNvPr>
          <p:cNvSpPr txBox="1"/>
          <p:nvPr/>
        </p:nvSpPr>
        <p:spPr>
          <a:xfrm>
            <a:off x="4415483" y="5381660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408636B5-FD61-4CCA-9E39-6349D78E4F6B}"/>
              </a:ext>
            </a:extLst>
          </p:cNvPr>
          <p:cNvSpPr>
            <a:spLocks/>
          </p:cNvSpPr>
          <p:nvPr/>
        </p:nvSpPr>
        <p:spPr bwMode="auto">
          <a:xfrm>
            <a:off x="5585807" y="4077747"/>
            <a:ext cx="442986" cy="45147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85D9F5E7-60DD-4EB4-90D0-E71A9B666EB7}"/>
              </a:ext>
            </a:extLst>
          </p:cNvPr>
          <p:cNvSpPr>
            <a:spLocks/>
          </p:cNvSpPr>
          <p:nvPr/>
        </p:nvSpPr>
        <p:spPr bwMode="auto">
          <a:xfrm>
            <a:off x="4724607" y="1816863"/>
            <a:ext cx="432047" cy="49256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15294445-A49E-47AD-A193-C440F7F525A7}"/>
              </a:ext>
            </a:extLst>
          </p:cNvPr>
          <p:cNvSpPr>
            <a:spLocks noEditPoints="1"/>
          </p:cNvSpPr>
          <p:nvPr/>
        </p:nvSpPr>
        <p:spPr bwMode="auto">
          <a:xfrm>
            <a:off x="6279836" y="5583911"/>
            <a:ext cx="423551" cy="515005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ED85EEBB-3C3B-46CF-8CEF-5F5F5F04D2D6}"/>
              </a:ext>
            </a:extLst>
          </p:cNvPr>
          <p:cNvSpPr>
            <a:spLocks noEditPoints="1"/>
          </p:cNvSpPr>
          <p:nvPr/>
        </p:nvSpPr>
        <p:spPr bwMode="auto">
          <a:xfrm>
            <a:off x="5265807" y="3310822"/>
            <a:ext cx="433399" cy="48424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AF9F0EF8-4C24-47C5-AC41-B63B5356939B}"/>
              </a:ext>
            </a:extLst>
          </p:cNvPr>
          <p:cNvSpPr>
            <a:spLocks/>
          </p:cNvSpPr>
          <p:nvPr/>
        </p:nvSpPr>
        <p:spPr bwMode="auto">
          <a:xfrm>
            <a:off x="5043255" y="2592116"/>
            <a:ext cx="335951" cy="436022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54" name="Freeform 9">
            <a:extLst>
              <a:ext uri="{FF2B5EF4-FFF2-40B4-BE49-F238E27FC236}">
                <a16:creationId xmlns:a16="http://schemas.microsoft.com/office/drawing/2014/main" id="{FBDD2C36-06D6-44E8-A540-9242552E797B}"/>
              </a:ext>
            </a:extLst>
          </p:cNvPr>
          <p:cNvSpPr>
            <a:spLocks/>
          </p:cNvSpPr>
          <p:nvPr/>
        </p:nvSpPr>
        <p:spPr bwMode="auto">
          <a:xfrm>
            <a:off x="5915394" y="4811902"/>
            <a:ext cx="477839" cy="48932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5" name="Group 23">
            <a:extLst>
              <a:ext uri="{FF2B5EF4-FFF2-40B4-BE49-F238E27FC236}">
                <a16:creationId xmlns:a16="http://schemas.microsoft.com/office/drawing/2014/main" id="{3CA10DA2-BCEF-4397-995B-E0D7E5548606}"/>
              </a:ext>
            </a:extLst>
          </p:cNvPr>
          <p:cNvGrpSpPr/>
          <p:nvPr/>
        </p:nvGrpSpPr>
        <p:grpSpPr>
          <a:xfrm>
            <a:off x="6837545" y="5564413"/>
            <a:ext cx="4968590" cy="553998"/>
            <a:chOff x="3017859" y="4283314"/>
            <a:chExt cx="2579765" cy="55399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7CF3C9-5FD9-4AD9-82FF-946528208EF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28AE94-622B-4D06-BCF0-A9408FA83F3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26">
            <a:extLst>
              <a:ext uri="{FF2B5EF4-FFF2-40B4-BE49-F238E27FC236}">
                <a16:creationId xmlns:a16="http://schemas.microsoft.com/office/drawing/2014/main" id="{8B644056-FEE7-4048-A08F-714E243C1EBC}"/>
              </a:ext>
            </a:extLst>
          </p:cNvPr>
          <p:cNvGrpSpPr/>
          <p:nvPr/>
        </p:nvGrpSpPr>
        <p:grpSpPr>
          <a:xfrm>
            <a:off x="6555635" y="4808760"/>
            <a:ext cx="4968590" cy="553998"/>
            <a:chOff x="3017859" y="4283314"/>
            <a:chExt cx="2579765" cy="55399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F1C741-1571-4883-B4FF-D22258CAC56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6806DA3-F264-4528-9671-1FFDE83D8B7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29">
            <a:extLst>
              <a:ext uri="{FF2B5EF4-FFF2-40B4-BE49-F238E27FC236}">
                <a16:creationId xmlns:a16="http://schemas.microsoft.com/office/drawing/2014/main" id="{8447DE35-C135-4CF3-8769-762C1C8548E6}"/>
              </a:ext>
            </a:extLst>
          </p:cNvPr>
          <p:cNvGrpSpPr/>
          <p:nvPr/>
        </p:nvGrpSpPr>
        <p:grpSpPr>
          <a:xfrm>
            <a:off x="6273725" y="4053107"/>
            <a:ext cx="4968590" cy="553998"/>
            <a:chOff x="3017859" y="4283314"/>
            <a:chExt cx="2579765" cy="55399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B91CD5-D6CB-44E5-AEA3-1B480ACBAD1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FBEC3BD-72BD-4711-B1BE-FA010F2A79A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32">
            <a:extLst>
              <a:ext uri="{FF2B5EF4-FFF2-40B4-BE49-F238E27FC236}">
                <a16:creationId xmlns:a16="http://schemas.microsoft.com/office/drawing/2014/main" id="{23ADB46F-1A66-4B77-8FCD-5622729542CA}"/>
              </a:ext>
            </a:extLst>
          </p:cNvPr>
          <p:cNvGrpSpPr/>
          <p:nvPr/>
        </p:nvGrpSpPr>
        <p:grpSpPr>
          <a:xfrm>
            <a:off x="5991815" y="3297454"/>
            <a:ext cx="4968590" cy="553998"/>
            <a:chOff x="3017859" y="4283314"/>
            <a:chExt cx="2579765" cy="5539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C8A3A2-6392-4243-8B23-E7EF3B0895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28556F4-82EE-4696-9B5A-F0EB19F5640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35">
            <a:extLst>
              <a:ext uri="{FF2B5EF4-FFF2-40B4-BE49-F238E27FC236}">
                <a16:creationId xmlns:a16="http://schemas.microsoft.com/office/drawing/2014/main" id="{CAB9C8A8-E760-42A0-B06D-F222D7A8A97B}"/>
              </a:ext>
            </a:extLst>
          </p:cNvPr>
          <p:cNvGrpSpPr/>
          <p:nvPr/>
        </p:nvGrpSpPr>
        <p:grpSpPr>
          <a:xfrm>
            <a:off x="5709905" y="2541801"/>
            <a:ext cx="4968590" cy="553998"/>
            <a:chOff x="3017859" y="4283314"/>
            <a:chExt cx="2579765" cy="55399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90EEFD7-23B2-423C-A729-1D4DEE0B2BE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8C0BC3B-F9AB-4EE6-A147-4BFA5181210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38">
            <a:extLst>
              <a:ext uri="{FF2B5EF4-FFF2-40B4-BE49-F238E27FC236}">
                <a16:creationId xmlns:a16="http://schemas.microsoft.com/office/drawing/2014/main" id="{B692727E-BB1D-4CB2-8A4C-7529D2A1841B}"/>
              </a:ext>
            </a:extLst>
          </p:cNvPr>
          <p:cNvGrpSpPr/>
          <p:nvPr/>
        </p:nvGrpSpPr>
        <p:grpSpPr>
          <a:xfrm>
            <a:off x="5427995" y="1786148"/>
            <a:ext cx="4968590" cy="553998"/>
            <a:chOff x="3017859" y="4283314"/>
            <a:chExt cx="2579765" cy="55399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3FC26E-AD29-436B-BD7F-AB44BAC407A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C50EA3B-9677-4816-8387-9623F2B7D22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Freeform 3">
            <a:extLst>
              <a:ext uri="{FF2B5EF4-FFF2-40B4-BE49-F238E27FC236}">
                <a16:creationId xmlns:a16="http://schemas.microsoft.com/office/drawing/2014/main" id="{2BCBAC00-E9A4-4CE9-9B53-880CB5D4402B}"/>
              </a:ext>
            </a:extLst>
          </p:cNvPr>
          <p:cNvSpPr>
            <a:spLocks/>
          </p:cNvSpPr>
          <p:nvPr/>
        </p:nvSpPr>
        <p:spPr bwMode="auto">
          <a:xfrm>
            <a:off x="544862" y="1679376"/>
            <a:ext cx="4968589" cy="454758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Section</a:t>
            </a:r>
            <a:r>
              <a:rPr lang="en-US" dirty="0"/>
              <a:t>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2FC7ADF-AA9B-41D0-AB4B-D77A1BC76F35}"/>
              </a:ext>
            </a:extLst>
          </p:cNvPr>
          <p:cNvSpPr/>
          <p:nvPr/>
        </p:nvSpPr>
        <p:spPr>
          <a:xfrm>
            <a:off x="607714" y="251889"/>
            <a:ext cx="3876738" cy="13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4A7B6-A831-4C4A-9D7E-C9383810EFF2}"/>
              </a:ext>
            </a:extLst>
          </p:cNvPr>
          <p:cNvSpPr txBox="1"/>
          <p:nvPr/>
        </p:nvSpPr>
        <p:spPr>
          <a:xfrm>
            <a:off x="758758" y="4170320"/>
            <a:ext cx="4128667" cy="138499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E8A1F-B30E-4F55-BEC0-A54DCEE0048D}"/>
              </a:ext>
            </a:extLst>
          </p:cNvPr>
          <p:cNvSpPr txBox="1"/>
          <p:nvPr/>
        </p:nvSpPr>
        <p:spPr>
          <a:xfrm>
            <a:off x="9025411" y="713390"/>
            <a:ext cx="266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19414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725BC3C1-0136-4A2E-A31A-ABF70326BE5B}"/>
              </a:ext>
            </a:extLst>
          </p:cNvPr>
          <p:cNvSpPr/>
          <p:nvPr/>
        </p:nvSpPr>
        <p:spPr>
          <a:xfrm>
            <a:off x="1108953" y="4097468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26" name="Chevron 3">
            <a:extLst>
              <a:ext uri="{FF2B5EF4-FFF2-40B4-BE49-F238E27FC236}">
                <a16:creationId xmlns:a16="http://schemas.microsoft.com/office/drawing/2014/main" id="{99C477DC-1F00-45BD-8ABA-B91452F2DB68}"/>
              </a:ext>
            </a:extLst>
          </p:cNvPr>
          <p:cNvSpPr/>
          <p:nvPr/>
        </p:nvSpPr>
        <p:spPr>
          <a:xfrm rot="18900000">
            <a:off x="5218283" y="3773833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Chevron 4">
            <a:extLst>
              <a:ext uri="{FF2B5EF4-FFF2-40B4-BE49-F238E27FC236}">
                <a16:creationId xmlns:a16="http://schemas.microsoft.com/office/drawing/2014/main" id="{AECAE677-10C0-4E73-ABDB-91F6EB1D600A}"/>
              </a:ext>
            </a:extLst>
          </p:cNvPr>
          <p:cNvSpPr/>
          <p:nvPr/>
        </p:nvSpPr>
        <p:spPr>
          <a:xfrm rot="8100000">
            <a:off x="770882" y="5253169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BE3DCCE0-2B7C-4089-B08A-6A82655C912D}"/>
              </a:ext>
            </a:extLst>
          </p:cNvPr>
          <p:cNvSpPr/>
          <p:nvPr/>
        </p:nvSpPr>
        <p:spPr>
          <a:xfrm>
            <a:off x="1101125" y="1869794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29" name="Chevron 7">
            <a:extLst>
              <a:ext uri="{FF2B5EF4-FFF2-40B4-BE49-F238E27FC236}">
                <a16:creationId xmlns:a16="http://schemas.microsoft.com/office/drawing/2014/main" id="{F5928949-D261-41A3-B0D3-567CB065ED0B}"/>
              </a:ext>
            </a:extLst>
          </p:cNvPr>
          <p:cNvSpPr/>
          <p:nvPr/>
        </p:nvSpPr>
        <p:spPr>
          <a:xfrm rot="2700000">
            <a:off x="5218283" y="2999387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Chevron 8">
            <a:extLst>
              <a:ext uri="{FF2B5EF4-FFF2-40B4-BE49-F238E27FC236}">
                <a16:creationId xmlns:a16="http://schemas.microsoft.com/office/drawing/2014/main" id="{656ADA20-450C-4318-BD40-F2045D79C4B1}"/>
              </a:ext>
            </a:extLst>
          </p:cNvPr>
          <p:cNvSpPr/>
          <p:nvPr/>
        </p:nvSpPr>
        <p:spPr>
          <a:xfrm rot="13500000">
            <a:off x="770882" y="1634663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Rounded Rectangle 10">
            <a:extLst>
              <a:ext uri="{FF2B5EF4-FFF2-40B4-BE49-F238E27FC236}">
                <a16:creationId xmlns:a16="http://schemas.microsoft.com/office/drawing/2014/main" id="{DAD477AC-A0D3-4B36-9ED5-BADAD063E8A2}"/>
              </a:ext>
            </a:extLst>
          </p:cNvPr>
          <p:cNvSpPr/>
          <p:nvPr/>
        </p:nvSpPr>
        <p:spPr>
          <a:xfrm>
            <a:off x="6341332" y="1852886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32" name="Chevron 11">
            <a:extLst>
              <a:ext uri="{FF2B5EF4-FFF2-40B4-BE49-F238E27FC236}">
                <a16:creationId xmlns:a16="http://schemas.microsoft.com/office/drawing/2014/main" id="{63BD5808-CE1C-48E8-A56A-2441AF87E6C8}"/>
              </a:ext>
            </a:extLst>
          </p:cNvPr>
          <p:cNvSpPr/>
          <p:nvPr/>
        </p:nvSpPr>
        <p:spPr>
          <a:xfrm rot="8100000">
            <a:off x="6023993" y="2999387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Chevron 12">
            <a:extLst>
              <a:ext uri="{FF2B5EF4-FFF2-40B4-BE49-F238E27FC236}">
                <a16:creationId xmlns:a16="http://schemas.microsoft.com/office/drawing/2014/main" id="{76931B64-9C0C-4D91-BA5C-9EBEA248C54F}"/>
              </a:ext>
            </a:extLst>
          </p:cNvPr>
          <p:cNvSpPr/>
          <p:nvPr/>
        </p:nvSpPr>
        <p:spPr>
          <a:xfrm rot="18900000">
            <a:off x="10458272" y="1617755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F44AC87A-B0E8-47D2-8A3F-5EC56ABA622B}"/>
              </a:ext>
            </a:extLst>
          </p:cNvPr>
          <p:cNvSpPr/>
          <p:nvPr/>
        </p:nvSpPr>
        <p:spPr>
          <a:xfrm>
            <a:off x="6341332" y="4105296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35" name="Chevron 15">
            <a:extLst>
              <a:ext uri="{FF2B5EF4-FFF2-40B4-BE49-F238E27FC236}">
                <a16:creationId xmlns:a16="http://schemas.microsoft.com/office/drawing/2014/main" id="{C974B550-C266-40BD-89C4-76AFEB33D915}"/>
              </a:ext>
            </a:extLst>
          </p:cNvPr>
          <p:cNvSpPr/>
          <p:nvPr/>
        </p:nvSpPr>
        <p:spPr>
          <a:xfrm rot="13500000">
            <a:off x="6040901" y="3773833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6" name="Chevron 16">
            <a:extLst>
              <a:ext uri="{FF2B5EF4-FFF2-40B4-BE49-F238E27FC236}">
                <a16:creationId xmlns:a16="http://schemas.microsoft.com/office/drawing/2014/main" id="{DD27CCE8-CBB6-44CF-80B5-A146460A0480}"/>
              </a:ext>
            </a:extLst>
          </p:cNvPr>
          <p:cNvSpPr/>
          <p:nvPr/>
        </p:nvSpPr>
        <p:spPr>
          <a:xfrm rot="2700000">
            <a:off x="10458272" y="5260997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96F08097-B0B4-48ED-B229-06827DB59E09}"/>
              </a:ext>
            </a:extLst>
          </p:cNvPr>
          <p:cNvGrpSpPr/>
          <p:nvPr/>
        </p:nvGrpSpPr>
        <p:grpSpPr>
          <a:xfrm>
            <a:off x="6939711" y="2218232"/>
            <a:ext cx="3555242" cy="1096224"/>
            <a:chOff x="5319625" y="2032389"/>
            <a:chExt cx="2492735" cy="10962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9060A5-A12C-4E47-9E05-BBEF78950839}"/>
                </a:ext>
              </a:extLst>
            </p:cNvPr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ADE152-EC44-4EF2-AC79-E71258EEA456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972CA6F7-1AD4-4622-B92E-7234309A6BF4}"/>
              </a:ext>
            </a:extLst>
          </p:cNvPr>
          <p:cNvGrpSpPr/>
          <p:nvPr/>
        </p:nvGrpSpPr>
        <p:grpSpPr>
          <a:xfrm>
            <a:off x="6939711" y="4462814"/>
            <a:ext cx="3555242" cy="1096224"/>
            <a:chOff x="5319625" y="4394533"/>
            <a:chExt cx="2492735" cy="10962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2AD0FB-5F7C-43F2-B261-625B4CFEE6B8}"/>
                </a:ext>
              </a:extLst>
            </p:cNvPr>
            <p:cNvSpPr txBox="1"/>
            <p:nvPr/>
          </p:nvSpPr>
          <p:spPr>
            <a:xfrm>
              <a:off x="5324580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33A7F73-0162-4C3A-9830-EE36615EB8A3}"/>
                </a:ext>
              </a:extLst>
            </p:cNvPr>
            <p:cNvSpPr txBox="1"/>
            <p:nvPr/>
          </p:nvSpPr>
          <p:spPr>
            <a:xfrm>
              <a:off x="5319625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3">
            <a:extLst>
              <a:ext uri="{FF2B5EF4-FFF2-40B4-BE49-F238E27FC236}">
                <a16:creationId xmlns:a16="http://schemas.microsoft.com/office/drawing/2014/main" id="{9ABC396D-47BB-489D-B7B9-194C39213F7C}"/>
              </a:ext>
            </a:extLst>
          </p:cNvPr>
          <p:cNvGrpSpPr/>
          <p:nvPr/>
        </p:nvGrpSpPr>
        <p:grpSpPr>
          <a:xfrm>
            <a:off x="1699504" y="2218232"/>
            <a:ext cx="3555242" cy="1096224"/>
            <a:chOff x="1324730" y="2032389"/>
            <a:chExt cx="2492735" cy="10962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7AB3C7-F7B5-4E8B-865D-594CBEF6D920}"/>
                </a:ext>
              </a:extLst>
            </p:cNvPr>
            <p:cNvSpPr txBox="1"/>
            <p:nvPr/>
          </p:nvSpPr>
          <p:spPr>
            <a:xfrm>
              <a:off x="1329685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87CF5C-6C4D-4724-AF2C-C2FF27D677AA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6">
            <a:extLst>
              <a:ext uri="{FF2B5EF4-FFF2-40B4-BE49-F238E27FC236}">
                <a16:creationId xmlns:a16="http://schemas.microsoft.com/office/drawing/2014/main" id="{EF642CEC-A6F4-46F9-9ADD-DD6C2E53DFE9}"/>
              </a:ext>
            </a:extLst>
          </p:cNvPr>
          <p:cNvGrpSpPr/>
          <p:nvPr/>
        </p:nvGrpSpPr>
        <p:grpSpPr>
          <a:xfrm>
            <a:off x="1699504" y="4462814"/>
            <a:ext cx="3555242" cy="1096224"/>
            <a:chOff x="1324730" y="4394533"/>
            <a:chExt cx="2492735" cy="109622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6582E6-42D5-4B90-8BB7-2FCD4321B342}"/>
                </a:ext>
              </a:extLst>
            </p:cNvPr>
            <p:cNvSpPr txBox="1"/>
            <p:nvPr/>
          </p:nvSpPr>
          <p:spPr>
            <a:xfrm>
              <a:off x="1329685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A17AF6-0951-43A8-8F2E-AAE594546289}"/>
                </a:ext>
              </a:extLst>
            </p:cNvPr>
            <p:cNvSpPr txBox="1"/>
            <p:nvPr/>
          </p:nvSpPr>
          <p:spPr>
            <a:xfrm>
              <a:off x="1324730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3">
            <a:extLst>
              <a:ext uri="{FF2B5EF4-FFF2-40B4-BE49-F238E27FC236}">
                <a16:creationId xmlns:a16="http://schemas.microsoft.com/office/drawing/2014/main" id="{D2207257-7092-4EE4-AAF2-696F7C8D696E}"/>
              </a:ext>
            </a:extLst>
          </p:cNvPr>
          <p:cNvSpPr/>
          <p:nvPr/>
        </p:nvSpPr>
        <p:spPr>
          <a:xfrm>
            <a:off x="483376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50943E26-255A-4A6C-BC47-2B43F1FBD00D}"/>
              </a:ext>
            </a:extLst>
          </p:cNvPr>
          <p:cNvSpPr/>
          <p:nvPr/>
        </p:nvSpPr>
        <p:spPr>
          <a:xfrm>
            <a:off x="127546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29B7E8BA-A793-4EF6-884D-B0EA07133821}"/>
              </a:ext>
            </a:extLst>
          </p:cNvPr>
          <p:cNvSpPr/>
          <p:nvPr/>
        </p:nvSpPr>
        <p:spPr>
          <a:xfrm>
            <a:off x="206755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Chevron 7">
            <a:extLst>
              <a:ext uri="{FF2B5EF4-FFF2-40B4-BE49-F238E27FC236}">
                <a16:creationId xmlns:a16="http://schemas.microsoft.com/office/drawing/2014/main" id="{56A435ED-E64E-4BF4-B741-A840C4025138}"/>
              </a:ext>
            </a:extLst>
          </p:cNvPr>
          <p:cNvSpPr/>
          <p:nvPr/>
        </p:nvSpPr>
        <p:spPr>
          <a:xfrm>
            <a:off x="503545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Chevron 8">
            <a:extLst>
              <a:ext uri="{FF2B5EF4-FFF2-40B4-BE49-F238E27FC236}">
                <a16:creationId xmlns:a16="http://schemas.microsoft.com/office/drawing/2014/main" id="{CDE71C9D-3BCD-4CB9-ACAB-D9205B2C2EA2}"/>
              </a:ext>
            </a:extLst>
          </p:cNvPr>
          <p:cNvSpPr/>
          <p:nvPr/>
        </p:nvSpPr>
        <p:spPr>
          <a:xfrm>
            <a:off x="5827540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id="{F8EABA97-7C4E-4CCB-B86E-D93630F4CD17}"/>
              </a:ext>
            </a:extLst>
          </p:cNvPr>
          <p:cNvSpPr/>
          <p:nvPr/>
        </p:nvSpPr>
        <p:spPr>
          <a:xfrm>
            <a:off x="6619628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id="{29B0863B-52CC-4DAF-9968-9F8E24267927}"/>
              </a:ext>
            </a:extLst>
          </p:cNvPr>
          <p:cNvSpPr/>
          <p:nvPr/>
        </p:nvSpPr>
        <p:spPr>
          <a:xfrm>
            <a:off x="7411716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9AB1F8A5-D816-403C-BDF3-ACFD14B8E2B5}"/>
              </a:ext>
            </a:extLst>
          </p:cNvPr>
          <p:cNvSpPr/>
          <p:nvPr/>
        </p:nvSpPr>
        <p:spPr>
          <a:xfrm>
            <a:off x="820380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37E55385-CE8F-4A7D-9055-AAA542B9CCBD}"/>
              </a:ext>
            </a:extLst>
          </p:cNvPr>
          <p:cNvSpPr/>
          <p:nvPr/>
        </p:nvSpPr>
        <p:spPr>
          <a:xfrm>
            <a:off x="899589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763E6A05-D6F1-478A-BB1C-BB7D29FB4240}"/>
              </a:ext>
            </a:extLst>
          </p:cNvPr>
          <p:cNvGrpSpPr/>
          <p:nvPr/>
        </p:nvGrpSpPr>
        <p:grpSpPr>
          <a:xfrm>
            <a:off x="754855" y="4675551"/>
            <a:ext cx="2271572" cy="1084161"/>
            <a:chOff x="3017857" y="4307149"/>
            <a:chExt cx="2872047" cy="10841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A3EA2-2812-4D68-886E-4A43017446A3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E42B4-F8E8-4C43-B858-CF6EA4502778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42828DE5-56E6-4006-B66E-5996B5CEABE9}"/>
              </a:ext>
            </a:extLst>
          </p:cNvPr>
          <p:cNvGrpSpPr/>
          <p:nvPr/>
        </p:nvGrpSpPr>
        <p:grpSpPr>
          <a:xfrm>
            <a:off x="4969877" y="4675551"/>
            <a:ext cx="2271572" cy="1084161"/>
            <a:chOff x="3017857" y="4307149"/>
            <a:chExt cx="2872047" cy="10841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41C062-7BA6-42B2-89E7-D276FEF0C413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F7294-537E-4C1F-BF6D-9A82A137CCD3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307E77FB-7587-4688-A518-4161D5A1EAFE}"/>
              </a:ext>
            </a:extLst>
          </p:cNvPr>
          <p:cNvGrpSpPr/>
          <p:nvPr/>
        </p:nvGrpSpPr>
        <p:grpSpPr>
          <a:xfrm>
            <a:off x="9184901" y="4675551"/>
            <a:ext cx="2271572" cy="1084161"/>
            <a:chOff x="3017857" y="4307149"/>
            <a:chExt cx="2872047" cy="10841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895DB9-5AE7-49E2-A79A-193BA1808CD1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C47B4C-0F69-4424-80D1-EE3766B5DFE3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21197CD8-6085-4C55-A756-B3A10A8402D3}"/>
              </a:ext>
            </a:extLst>
          </p:cNvPr>
          <p:cNvGrpSpPr/>
          <p:nvPr/>
        </p:nvGrpSpPr>
        <p:grpSpPr>
          <a:xfrm>
            <a:off x="7077389" y="1613618"/>
            <a:ext cx="2271572" cy="1084161"/>
            <a:chOff x="3017857" y="4307149"/>
            <a:chExt cx="2872047" cy="10841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B51A30-A49B-4647-AB9E-7DF629C8861E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43853-E63F-40DB-B225-9B7C489454A1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5">
            <a:extLst>
              <a:ext uri="{FF2B5EF4-FFF2-40B4-BE49-F238E27FC236}">
                <a16:creationId xmlns:a16="http://schemas.microsoft.com/office/drawing/2014/main" id="{5F16320A-90ED-44E0-8E74-C78883A12598}"/>
              </a:ext>
            </a:extLst>
          </p:cNvPr>
          <p:cNvGrpSpPr/>
          <p:nvPr/>
        </p:nvGrpSpPr>
        <p:grpSpPr>
          <a:xfrm>
            <a:off x="2862366" y="1613618"/>
            <a:ext cx="2271572" cy="1084161"/>
            <a:chOff x="3017857" y="4307149"/>
            <a:chExt cx="2872047" cy="1084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C93EE4-945E-426F-A8D6-3AC93DF21012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8B9F59-7CA2-40BD-A4FE-192594A0B0F3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44">
            <a:extLst>
              <a:ext uri="{FF2B5EF4-FFF2-40B4-BE49-F238E27FC236}">
                <a16:creationId xmlns:a16="http://schemas.microsoft.com/office/drawing/2014/main" id="{61722CC2-F64D-451B-AB53-09CDE40AEB7C}"/>
              </a:ext>
            </a:extLst>
          </p:cNvPr>
          <p:cNvSpPr/>
          <p:nvPr/>
        </p:nvSpPr>
        <p:spPr>
          <a:xfrm>
            <a:off x="0" y="2798143"/>
            <a:ext cx="819200" cy="1800200"/>
          </a:xfrm>
          <a:custGeom>
            <a:avLst/>
            <a:gdLst/>
            <a:ahLst/>
            <a:cxnLst/>
            <a:rect l="l" t="t" r="r" b="b"/>
            <a:pathLst>
              <a:path w="819200" h="1800200">
                <a:moveTo>
                  <a:pt x="0" y="0"/>
                </a:moveTo>
                <a:lnTo>
                  <a:pt x="136829" y="0"/>
                </a:lnTo>
                <a:lnTo>
                  <a:pt x="819200" y="900100"/>
                </a:lnTo>
                <a:lnTo>
                  <a:pt x="136829" y="1800200"/>
                </a:lnTo>
                <a:lnTo>
                  <a:pt x="0" y="1800200"/>
                </a:lnTo>
                <a:lnTo>
                  <a:pt x="0" y="1361042"/>
                </a:lnTo>
                <a:lnTo>
                  <a:pt x="349443" y="900100"/>
                </a:lnTo>
                <a:lnTo>
                  <a:pt x="0" y="439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45">
            <a:extLst>
              <a:ext uri="{FF2B5EF4-FFF2-40B4-BE49-F238E27FC236}">
                <a16:creationId xmlns:a16="http://schemas.microsoft.com/office/drawing/2014/main" id="{9601CABC-EBF4-4F47-90EA-6BF558636BC1}"/>
              </a:ext>
            </a:extLst>
          </p:cNvPr>
          <p:cNvSpPr/>
          <p:nvPr/>
        </p:nvSpPr>
        <p:spPr>
          <a:xfrm>
            <a:off x="11253744" y="2798143"/>
            <a:ext cx="938256" cy="1800200"/>
          </a:xfrm>
          <a:custGeom>
            <a:avLst/>
            <a:gdLst/>
            <a:ahLst/>
            <a:cxnLst/>
            <a:rect l="l" t="t" r="r" b="b"/>
            <a:pathLst>
              <a:path w="938256" h="1800200">
                <a:moveTo>
                  <a:pt x="0" y="0"/>
                </a:moveTo>
                <a:lnTo>
                  <a:pt x="469757" y="0"/>
                </a:lnTo>
                <a:lnTo>
                  <a:pt x="938256" y="617986"/>
                </a:lnTo>
                <a:lnTo>
                  <a:pt x="938256" y="1182214"/>
                </a:lnTo>
                <a:lnTo>
                  <a:pt x="469757" y="1800200"/>
                </a:lnTo>
                <a:lnTo>
                  <a:pt x="0" y="1800200"/>
                </a:lnTo>
                <a:lnTo>
                  <a:pt x="682371" y="900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Chevron 45">
            <a:extLst>
              <a:ext uri="{FF2B5EF4-FFF2-40B4-BE49-F238E27FC236}">
                <a16:creationId xmlns:a16="http://schemas.microsoft.com/office/drawing/2014/main" id="{3CD3A37F-D194-4056-BB44-7E800760078D}"/>
              </a:ext>
            </a:extLst>
          </p:cNvPr>
          <p:cNvSpPr/>
          <p:nvPr/>
        </p:nvSpPr>
        <p:spPr>
          <a:xfrm>
            <a:off x="11940480" y="2798143"/>
            <a:ext cx="251520" cy="1800200"/>
          </a:xfrm>
          <a:custGeom>
            <a:avLst/>
            <a:gdLst/>
            <a:ahLst/>
            <a:cxnLst/>
            <a:rect l="l" t="t" r="r" b="b"/>
            <a:pathLst>
              <a:path w="251520" h="1800200">
                <a:moveTo>
                  <a:pt x="251520" y="1468426"/>
                </a:moveTo>
                <a:lnTo>
                  <a:pt x="251520" y="1800200"/>
                </a:lnTo>
                <a:lnTo>
                  <a:pt x="0" y="1800200"/>
                </a:lnTo>
                <a:close/>
                <a:moveTo>
                  <a:pt x="0" y="0"/>
                </a:moveTo>
                <a:lnTo>
                  <a:pt x="251520" y="0"/>
                </a:lnTo>
                <a:lnTo>
                  <a:pt x="251520" y="3317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evron 44">
            <a:extLst>
              <a:ext uri="{FF2B5EF4-FFF2-40B4-BE49-F238E27FC236}">
                <a16:creationId xmlns:a16="http://schemas.microsoft.com/office/drawing/2014/main" id="{47B53621-4C49-4B6D-8DA8-899CE19551DF}"/>
              </a:ext>
            </a:extLst>
          </p:cNvPr>
          <p:cNvSpPr/>
          <p:nvPr/>
        </p:nvSpPr>
        <p:spPr>
          <a:xfrm>
            <a:off x="0" y="3413287"/>
            <a:ext cx="175098" cy="461935"/>
          </a:xfrm>
          <a:custGeom>
            <a:avLst/>
            <a:gdLst/>
            <a:ahLst/>
            <a:cxnLst/>
            <a:rect l="l" t="t" r="r" b="b"/>
            <a:pathLst>
              <a:path w="134169" h="353958">
                <a:moveTo>
                  <a:pt x="0" y="0"/>
                </a:moveTo>
                <a:lnTo>
                  <a:pt x="134169" y="176979"/>
                </a:lnTo>
                <a:lnTo>
                  <a:pt x="0" y="3539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Chevron 6">
            <a:extLst>
              <a:ext uri="{FF2B5EF4-FFF2-40B4-BE49-F238E27FC236}">
                <a16:creationId xmlns:a16="http://schemas.microsoft.com/office/drawing/2014/main" id="{B6F289BA-E944-4350-9156-5B5356FF8986}"/>
              </a:ext>
            </a:extLst>
          </p:cNvPr>
          <p:cNvSpPr/>
          <p:nvPr/>
        </p:nvSpPr>
        <p:spPr>
          <a:xfrm>
            <a:off x="2836246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Chevron 7">
            <a:extLst>
              <a:ext uri="{FF2B5EF4-FFF2-40B4-BE49-F238E27FC236}">
                <a16:creationId xmlns:a16="http://schemas.microsoft.com/office/drawing/2014/main" id="{A224E1ED-9C25-4ACE-B661-569C594E1290}"/>
              </a:ext>
            </a:extLst>
          </p:cNvPr>
          <p:cNvSpPr/>
          <p:nvPr/>
        </p:nvSpPr>
        <p:spPr>
          <a:xfrm>
            <a:off x="362833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Chevron 8">
            <a:extLst>
              <a:ext uri="{FF2B5EF4-FFF2-40B4-BE49-F238E27FC236}">
                <a16:creationId xmlns:a16="http://schemas.microsoft.com/office/drawing/2014/main" id="{BA1D44EF-84C1-4E10-A809-8643E1B4B5C5}"/>
              </a:ext>
            </a:extLst>
          </p:cNvPr>
          <p:cNvSpPr/>
          <p:nvPr/>
        </p:nvSpPr>
        <p:spPr>
          <a:xfrm>
            <a:off x="4395420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Chevron 11">
            <a:extLst>
              <a:ext uri="{FF2B5EF4-FFF2-40B4-BE49-F238E27FC236}">
                <a16:creationId xmlns:a16="http://schemas.microsoft.com/office/drawing/2014/main" id="{3F81EE3B-534A-4FE6-8EA7-FC7F4F958A12}"/>
              </a:ext>
            </a:extLst>
          </p:cNvPr>
          <p:cNvSpPr/>
          <p:nvPr/>
        </p:nvSpPr>
        <p:spPr>
          <a:xfrm>
            <a:off x="9728774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Chevron 12">
            <a:extLst>
              <a:ext uri="{FF2B5EF4-FFF2-40B4-BE49-F238E27FC236}">
                <a16:creationId xmlns:a16="http://schemas.microsoft.com/office/drawing/2014/main" id="{63877D32-DDCF-4A53-962C-F963FD07464A}"/>
              </a:ext>
            </a:extLst>
          </p:cNvPr>
          <p:cNvSpPr/>
          <p:nvPr/>
        </p:nvSpPr>
        <p:spPr>
          <a:xfrm>
            <a:off x="10520862" y="2798143"/>
            <a:ext cx="1152128" cy="1800200"/>
          </a:xfrm>
          <a:prstGeom prst="chevron">
            <a:avLst>
              <a:gd name="adj" fmla="val 592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FA5A1B76-3B21-4311-BC5D-B0C9BBAFFE94}"/>
              </a:ext>
            </a:extLst>
          </p:cNvPr>
          <p:cNvSpPr/>
          <p:nvPr/>
        </p:nvSpPr>
        <p:spPr>
          <a:xfrm>
            <a:off x="1270369" y="3068243"/>
            <a:ext cx="1260000" cy="1260000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2B3E98F9-8E00-4BD0-B96C-CA8039DC650B}"/>
              </a:ext>
            </a:extLst>
          </p:cNvPr>
          <p:cNvSpPr/>
          <p:nvPr/>
        </p:nvSpPr>
        <p:spPr>
          <a:xfrm>
            <a:off x="5485392" y="3068243"/>
            <a:ext cx="1260000" cy="1260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id="{2DE05CB6-F93F-4F6A-B04C-10C52A3A3756}"/>
              </a:ext>
            </a:extLst>
          </p:cNvPr>
          <p:cNvSpPr/>
          <p:nvPr/>
        </p:nvSpPr>
        <p:spPr>
          <a:xfrm>
            <a:off x="3377880" y="3068243"/>
            <a:ext cx="1260000" cy="1260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16">
            <a:extLst>
              <a:ext uri="{FF2B5EF4-FFF2-40B4-BE49-F238E27FC236}">
                <a16:creationId xmlns:a16="http://schemas.microsoft.com/office/drawing/2014/main" id="{F9C04F8C-5712-41ED-B9A2-2704A6F8E89E}"/>
              </a:ext>
            </a:extLst>
          </p:cNvPr>
          <p:cNvSpPr/>
          <p:nvPr/>
        </p:nvSpPr>
        <p:spPr>
          <a:xfrm>
            <a:off x="7592904" y="3068243"/>
            <a:ext cx="1260000" cy="1260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17">
            <a:extLst>
              <a:ext uri="{FF2B5EF4-FFF2-40B4-BE49-F238E27FC236}">
                <a16:creationId xmlns:a16="http://schemas.microsoft.com/office/drawing/2014/main" id="{FE6937B8-8C39-4CD2-A0C7-0531F3BFDFFA}"/>
              </a:ext>
            </a:extLst>
          </p:cNvPr>
          <p:cNvSpPr/>
          <p:nvPr/>
        </p:nvSpPr>
        <p:spPr>
          <a:xfrm>
            <a:off x="9700415" y="3068243"/>
            <a:ext cx="1260000" cy="1260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Group 148">
            <a:extLst>
              <a:ext uri="{FF2B5EF4-FFF2-40B4-BE49-F238E27FC236}">
                <a16:creationId xmlns:a16="http://schemas.microsoft.com/office/drawing/2014/main" id="{FE579B7E-1A18-41BF-8B6D-BB003003B18A}"/>
              </a:ext>
            </a:extLst>
          </p:cNvPr>
          <p:cNvGrpSpPr/>
          <p:nvPr/>
        </p:nvGrpSpPr>
        <p:grpSpPr>
          <a:xfrm>
            <a:off x="1588292" y="3361767"/>
            <a:ext cx="536349" cy="610065"/>
            <a:chOff x="3203465" y="1588741"/>
            <a:chExt cx="1015612" cy="1155199"/>
          </a:xfrm>
        </p:grpSpPr>
        <p:grpSp>
          <p:nvGrpSpPr>
            <p:cNvPr id="47" name="Group 147">
              <a:extLst>
                <a:ext uri="{FF2B5EF4-FFF2-40B4-BE49-F238E27FC236}">
                  <a16:creationId xmlns:a16="http://schemas.microsoft.com/office/drawing/2014/main" id="{DE892C7B-7E3E-458A-994C-1CC25B185DB5}"/>
                </a:ext>
              </a:extLst>
            </p:cNvPr>
            <p:cNvGrpSpPr/>
            <p:nvPr/>
          </p:nvGrpSpPr>
          <p:grpSpPr>
            <a:xfrm>
              <a:off x="3523752" y="1588741"/>
              <a:ext cx="695325" cy="1152525"/>
              <a:chOff x="3523752" y="1588741"/>
              <a:chExt cx="695325" cy="1152525"/>
            </a:xfrm>
          </p:grpSpPr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EE02C9AD-283F-4346-8AED-733FF7C9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752" y="1588741"/>
                <a:ext cx="695325" cy="1152525"/>
              </a:xfrm>
              <a:custGeom>
                <a:avLst/>
                <a:gdLst>
                  <a:gd name="T0" fmla="*/ 169 w 185"/>
                  <a:gd name="T1" fmla="*/ 48 h 307"/>
                  <a:gd name="T2" fmla="*/ 185 w 185"/>
                  <a:gd name="T3" fmla="*/ 32 h 307"/>
                  <a:gd name="T4" fmla="*/ 185 w 185"/>
                  <a:gd name="T5" fmla="*/ 32 h 307"/>
                  <a:gd name="T6" fmla="*/ 185 w 185"/>
                  <a:gd name="T7" fmla="*/ 29 h 307"/>
                  <a:gd name="T8" fmla="*/ 185 w 185"/>
                  <a:gd name="T9" fmla="*/ 27 h 307"/>
                  <a:gd name="T10" fmla="*/ 185 w 185"/>
                  <a:gd name="T11" fmla="*/ 26 h 307"/>
                  <a:gd name="T12" fmla="*/ 185 w 185"/>
                  <a:gd name="T13" fmla="*/ 17 h 307"/>
                  <a:gd name="T14" fmla="*/ 169 w 185"/>
                  <a:gd name="T15" fmla="*/ 1 h 307"/>
                  <a:gd name="T16" fmla="*/ 121 w 185"/>
                  <a:gd name="T17" fmla="*/ 1 h 307"/>
                  <a:gd name="T18" fmla="*/ 93 w 185"/>
                  <a:gd name="T19" fmla="*/ 0 h 307"/>
                  <a:gd name="T20" fmla="*/ 92 w 185"/>
                  <a:gd name="T21" fmla="*/ 0 h 307"/>
                  <a:gd name="T22" fmla="*/ 92 w 185"/>
                  <a:gd name="T23" fmla="*/ 0 h 307"/>
                  <a:gd name="T24" fmla="*/ 64 w 185"/>
                  <a:gd name="T25" fmla="*/ 1 h 307"/>
                  <a:gd name="T26" fmla="*/ 15 w 185"/>
                  <a:gd name="T27" fmla="*/ 1 h 307"/>
                  <a:gd name="T28" fmla="*/ 0 w 185"/>
                  <a:gd name="T29" fmla="*/ 17 h 307"/>
                  <a:gd name="T30" fmla="*/ 0 w 185"/>
                  <a:gd name="T31" fmla="*/ 26 h 307"/>
                  <a:gd name="T32" fmla="*/ 0 w 185"/>
                  <a:gd name="T33" fmla="*/ 27 h 307"/>
                  <a:gd name="T34" fmla="*/ 0 w 185"/>
                  <a:gd name="T35" fmla="*/ 29 h 307"/>
                  <a:gd name="T36" fmla="*/ 0 w 185"/>
                  <a:gd name="T37" fmla="*/ 32 h 307"/>
                  <a:gd name="T38" fmla="*/ 0 w 185"/>
                  <a:gd name="T39" fmla="*/ 32 h 307"/>
                  <a:gd name="T40" fmla="*/ 15 w 185"/>
                  <a:gd name="T41" fmla="*/ 48 h 307"/>
                  <a:gd name="T42" fmla="*/ 20 w 185"/>
                  <a:gd name="T43" fmla="*/ 48 h 307"/>
                  <a:gd name="T44" fmla="*/ 22 w 185"/>
                  <a:gd name="T45" fmla="*/ 56 h 307"/>
                  <a:gd name="T46" fmla="*/ 13 w 185"/>
                  <a:gd name="T47" fmla="*/ 73 h 307"/>
                  <a:gd name="T48" fmla="*/ 2 w 185"/>
                  <a:gd name="T49" fmla="*/ 90 h 307"/>
                  <a:gd name="T50" fmla="*/ 2 w 185"/>
                  <a:gd name="T51" fmla="*/ 129 h 307"/>
                  <a:gd name="T52" fmla="*/ 2 w 185"/>
                  <a:gd name="T53" fmla="*/ 232 h 307"/>
                  <a:gd name="T54" fmla="*/ 2 w 185"/>
                  <a:gd name="T55" fmla="*/ 289 h 307"/>
                  <a:gd name="T56" fmla="*/ 10 w 185"/>
                  <a:gd name="T57" fmla="*/ 304 h 307"/>
                  <a:gd name="T58" fmla="*/ 10 w 185"/>
                  <a:gd name="T59" fmla="*/ 304 h 307"/>
                  <a:gd name="T60" fmla="*/ 10 w 185"/>
                  <a:gd name="T61" fmla="*/ 304 h 307"/>
                  <a:gd name="T62" fmla="*/ 15 w 185"/>
                  <a:gd name="T63" fmla="*/ 306 h 307"/>
                  <a:gd name="T64" fmla="*/ 15 w 185"/>
                  <a:gd name="T65" fmla="*/ 306 h 307"/>
                  <a:gd name="T66" fmla="*/ 18 w 185"/>
                  <a:gd name="T67" fmla="*/ 307 h 307"/>
                  <a:gd name="T68" fmla="*/ 18 w 185"/>
                  <a:gd name="T69" fmla="*/ 307 h 307"/>
                  <a:gd name="T70" fmla="*/ 21 w 185"/>
                  <a:gd name="T71" fmla="*/ 307 h 307"/>
                  <a:gd name="T72" fmla="*/ 163 w 185"/>
                  <a:gd name="T73" fmla="*/ 307 h 307"/>
                  <a:gd name="T74" fmla="*/ 166 w 185"/>
                  <a:gd name="T75" fmla="*/ 307 h 307"/>
                  <a:gd name="T76" fmla="*/ 166 w 185"/>
                  <a:gd name="T77" fmla="*/ 307 h 307"/>
                  <a:gd name="T78" fmla="*/ 169 w 185"/>
                  <a:gd name="T79" fmla="*/ 306 h 307"/>
                  <a:gd name="T80" fmla="*/ 169 w 185"/>
                  <a:gd name="T81" fmla="*/ 306 h 307"/>
                  <a:gd name="T82" fmla="*/ 172 w 185"/>
                  <a:gd name="T83" fmla="*/ 305 h 307"/>
                  <a:gd name="T84" fmla="*/ 172 w 185"/>
                  <a:gd name="T85" fmla="*/ 305 h 307"/>
                  <a:gd name="T86" fmla="*/ 174 w 185"/>
                  <a:gd name="T87" fmla="*/ 304 h 307"/>
                  <a:gd name="T88" fmla="*/ 174 w 185"/>
                  <a:gd name="T89" fmla="*/ 304 h 307"/>
                  <a:gd name="T90" fmla="*/ 174 w 185"/>
                  <a:gd name="T91" fmla="*/ 304 h 307"/>
                  <a:gd name="T92" fmla="*/ 182 w 185"/>
                  <a:gd name="T93" fmla="*/ 289 h 307"/>
                  <a:gd name="T94" fmla="*/ 182 w 185"/>
                  <a:gd name="T95" fmla="*/ 90 h 307"/>
                  <a:gd name="T96" fmla="*/ 171 w 185"/>
                  <a:gd name="T97" fmla="*/ 73 h 307"/>
                  <a:gd name="T98" fmla="*/ 162 w 185"/>
                  <a:gd name="T99" fmla="*/ 56 h 307"/>
                  <a:gd name="T100" fmla="*/ 164 w 185"/>
                  <a:gd name="T101" fmla="*/ 48 h 307"/>
                  <a:gd name="T102" fmla="*/ 169 w 185"/>
                  <a:gd name="T103" fmla="*/ 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307">
                    <a:moveTo>
                      <a:pt x="169" y="48"/>
                    </a:moveTo>
                    <a:cubicBezTo>
                      <a:pt x="178" y="48"/>
                      <a:pt x="185" y="41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0"/>
                      <a:pt x="185" y="29"/>
                    </a:cubicBezTo>
                    <a:cubicBezTo>
                      <a:pt x="185" y="28"/>
                      <a:pt x="185" y="27"/>
                      <a:pt x="185" y="27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8"/>
                      <a:pt x="178" y="1"/>
                      <a:pt x="169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12" y="1"/>
                      <a:pt x="102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73" y="1"/>
                      <a:pt x="6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50"/>
                      <a:pt x="22" y="53"/>
                      <a:pt x="22" y="56"/>
                    </a:cubicBezTo>
                    <a:cubicBezTo>
                      <a:pt x="22" y="63"/>
                      <a:pt x="18" y="69"/>
                      <a:pt x="13" y="73"/>
                    </a:cubicBezTo>
                    <a:cubicBezTo>
                      <a:pt x="7" y="76"/>
                      <a:pt x="2" y="82"/>
                      <a:pt x="2" y="90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2" y="295"/>
                      <a:pt x="5" y="300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1" y="305"/>
                      <a:pt x="13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6" y="307"/>
                      <a:pt x="17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20" y="307"/>
                      <a:pt x="21" y="307"/>
                    </a:cubicBezTo>
                    <a:cubicBezTo>
                      <a:pt x="163" y="307"/>
                      <a:pt x="163" y="307"/>
                      <a:pt x="163" y="307"/>
                    </a:cubicBezTo>
                    <a:cubicBezTo>
                      <a:pt x="164" y="307"/>
                      <a:pt x="165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67" y="307"/>
                      <a:pt x="168" y="307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70" y="306"/>
                      <a:pt x="171" y="306"/>
                      <a:pt x="172" y="305"/>
                    </a:cubicBezTo>
                    <a:cubicBezTo>
                      <a:pt x="172" y="305"/>
                      <a:pt x="172" y="305"/>
                      <a:pt x="172" y="305"/>
                    </a:cubicBezTo>
                    <a:cubicBezTo>
                      <a:pt x="172" y="305"/>
                      <a:pt x="173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9" y="300"/>
                      <a:pt x="182" y="295"/>
                      <a:pt x="182" y="289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2" y="82"/>
                      <a:pt x="177" y="76"/>
                      <a:pt x="171" y="73"/>
                    </a:cubicBezTo>
                    <a:cubicBezTo>
                      <a:pt x="166" y="69"/>
                      <a:pt x="162" y="63"/>
                      <a:pt x="162" y="56"/>
                    </a:cubicBezTo>
                    <a:cubicBezTo>
                      <a:pt x="162" y="53"/>
                      <a:pt x="163" y="50"/>
                      <a:pt x="164" y="48"/>
                    </a:cubicBezTo>
                    <a:lnTo>
                      <a:pt x="169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46">
                <a:extLst>
                  <a:ext uri="{FF2B5EF4-FFF2-40B4-BE49-F238E27FC236}">
                    <a16:creationId xmlns:a16="http://schemas.microsoft.com/office/drawing/2014/main" id="{587EEF25-72A5-4577-91F9-4BB228623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415" y="1588741"/>
                <a:ext cx="347662" cy="1152525"/>
              </a:xfrm>
              <a:custGeom>
                <a:avLst/>
                <a:gdLst>
                  <a:gd name="connsiteX0" fmla="*/ 0 w 347662"/>
                  <a:gd name="connsiteY0" fmla="*/ 0 h 1152525"/>
                  <a:gd name="connsiteX1" fmla="*/ 1879 w 347662"/>
                  <a:gd name="connsiteY1" fmla="*/ 0 h 1152525"/>
                  <a:gd name="connsiteX2" fmla="*/ 107117 w 347662"/>
                  <a:gd name="connsiteY2" fmla="*/ 3754 h 1152525"/>
                  <a:gd name="connsiteX3" fmla="*/ 287526 w 347662"/>
                  <a:gd name="connsiteY3" fmla="*/ 3754 h 1152525"/>
                  <a:gd name="connsiteX4" fmla="*/ 347662 w 347662"/>
                  <a:gd name="connsiteY4" fmla="*/ 63821 h 1152525"/>
                  <a:gd name="connsiteX5" fmla="*/ 347662 w 347662"/>
                  <a:gd name="connsiteY5" fmla="*/ 97608 h 1152525"/>
                  <a:gd name="connsiteX6" fmla="*/ 347662 w 347662"/>
                  <a:gd name="connsiteY6" fmla="*/ 101362 h 1152525"/>
                  <a:gd name="connsiteX7" fmla="*/ 347662 w 347662"/>
                  <a:gd name="connsiteY7" fmla="*/ 108870 h 1152525"/>
                  <a:gd name="connsiteX8" fmla="*/ 347662 w 347662"/>
                  <a:gd name="connsiteY8" fmla="*/ 120133 h 1152525"/>
                  <a:gd name="connsiteX9" fmla="*/ 287526 w 347662"/>
                  <a:gd name="connsiteY9" fmla="*/ 180199 h 1152525"/>
                  <a:gd name="connsiteX10" fmla="*/ 268733 w 347662"/>
                  <a:gd name="connsiteY10" fmla="*/ 180199 h 1152525"/>
                  <a:gd name="connsiteX11" fmla="*/ 261216 w 347662"/>
                  <a:gd name="connsiteY11" fmla="*/ 210233 h 1152525"/>
                  <a:gd name="connsiteX12" fmla="*/ 295043 w 347662"/>
                  <a:gd name="connsiteY12" fmla="*/ 274053 h 1152525"/>
                  <a:gd name="connsiteX13" fmla="*/ 336386 w 347662"/>
                  <a:gd name="connsiteY13" fmla="*/ 337874 h 1152525"/>
                  <a:gd name="connsiteX14" fmla="*/ 336386 w 347662"/>
                  <a:gd name="connsiteY14" fmla="*/ 1084950 h 1152525"/>
                  <a:gd name="connsiteX15" fmla="*/ 306318 w 347662"/>
                  <a:gd name="connsiteY15" fmla="*/ 1141263 h 1152525"/>
                  <a:gd name="connsiteX16" fmla="*/ 298801 w 347662"/>
                  <a:gd name="connsiteY16" fmla="*/ 1145017 h 1152525"/>
                  <a:gd name="connsiteX17" fmla="*/ 287526 w 347662"/>
                  <a:gd name="connsiteY17" fmla="*/ 1148771 h 1152525"/>
                  <a:gd name="connsiteX18" fmla="*/ 276250 w 347662"/>
                  <a:gd name="connsiteY18" fmla="*/ 1152525 h 1152525"/>
                  <a:gd name="connsiteX19" fmla="*/ 264975 w 347662"/>
                  <a:gd name="connsiteY19" fmla="*/ 1152525 h 1152525"/>
                  <a:gd name="connsiteX20" fmla="*/ 39816 w 347662"/>
                  <a:gd name="connsiteY20" fmla="*/ 1152525 h 1152525"/>
                  <a:gd name="connsiteX21" fmla="*/ 0 w 347662"/>
                  <a:gd name="connsiteY21" fmla="*/ 1152525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" h="1152525">
                    <a:moveTo>
                      <a:pt x="0" y="0"/>
                    </a:moveTo>
                    <a:lnTo>
                      <a:pt x="1879" y="0"/>
                    </a:lnTo>
                    <a:cubicBezTo>
                      <a:pt x="35705" y="0"/>
                      <a:pt x="73291" y="3754"/>
                      <a:pt x="107117" y="3754"/>
                    </a:cubicBezTo>
                    <a:cubicBezTo>
                      <a:pt x="107117" y="3754"/>
                      <a:pt x="107117" y="3754"/>
                      <a:pt x="287526" y="3754"/>
                    </a:cubicBezTo>
                    <a:cubicBezTo>
                      <a:pt x="321352" y="3754"/>
                      <a:pt x="347662" y="30033"/>
                      <a:pt x="347662" y="63821"/>
                    </a:cubicBezTo>
                    <a:cubicBezTo>
                      <a:pt x="347662" y="63821"/>
                      <a:pt x="347662" y="63821"/>
                      <a:pt x="347662" y="97608"/>
                    </a:cubicBezTo>
                    <a:cubicBezTo>
                      <a:pt x="347662" y="97608"/>
                      <a:pt x="347662" y="97608"/>
                      <a:pt x="347662" y="101362"/>
                    </a:cubicBezTo>
                    <a:cubicBezTo>
                      <a:pt x="347662" y="101362"/>
                      <a:pt x="347662" y="105116"/>
                      <a:pt x="347662" y="108870"/>
                    </a:cubicBezTo>
                    <a:cubicBezTo>
                      <a:pt x="347662" y="112625"/>
                      <a:pt x="347662" y="116379"/>
                      <a:pt x="347662" y="120133"/>
                    </a:cubicBezTo>
                    <a:cubicBezTo>
                      <a:pt x="347662" y="153920"/>
                      <a:pt x="321352" y="180199"/>
                      <a:pt x="287526" y="180199"/>
                    </a:cubicBezTo>
                    <a:lnTo>
                      <a:pt x="268733" y="180199"/>
                    </a:lnTo>
                    <a:cubicBezTo>
                      <a:pt x="264975" y="187708"/>
                      <a:pt x="261216" y="198970"/>
                      <a:pt x="261216" y="210233"/>
                    </a:cubicBezTo>
                    <a:cubicBezTo>
                      <a:pt x="261216" y="236512"/>
                      <a:pt x="276250" y="259037"/>
                      <a:pt x="295043" y="274053"/>
                    </a:cubicBezTo>
                    <a:cubicBezTo>
                      <a:pt x="317594" y="285316"/>
                      <a:pt x="336386" y="307841"/>
                      <a:pt x="336386" y="337874"/>
                    </a:cubicBezTo>
                    <a:cubicBezTo>
                      <a:pt x="336386" y="337874"/>
                      <a:pt x="336386" y="337874"/>
                      <a:pt x="336386" y="1084950"/>
                    </a:cubicBezTo>
                    <a:cubicBezTo>
                      <a:pt x="336386" y="1107475"/>
                      <a:pt x="325111" y="1126246"/>
                      <a:pt x="306318" y="1141263"/>
                    </a:cubicBezTo>
                    <a:cubicBezTo>
                      <a:pt x="302560" y="1141263"/>
                      <a:pt x="298801" y="1145017"/>
                      <a:pt x="298801" y="1145017"/>
                    </a:cubicBezTo>
                    <a:cubicBezTo>
                      <a:pt x="295043" y="1148771"/>
                      <a:pt x="291284" y="1148771"/>
                      <a:pt x="287526" y="1148771"/>
                    </a:cubicBezTo>
                    <a:cubicBezTo>
                      <a:pt x="283767" y="1152525"/>
                      <a:pt x="280009" y="1152525"/>
                      <a:pt x="276250" y="1152525"/>
                    </a:cubicBezTo>
                    <a:cubicBezTo>
                      <a:pt x="272492" y="1152525"/>
                      <a:pt x="268733" y="1152525"/>
                      <a:pt x="264975" y="1152525"/>
                    </a:cubicBezTo>
                    <a:cubicBezTo>
                      <a:pt x="264975" y="1152525"/>
                      <a:pt x="264975" y="1152525"/>
                      <a:pt x="39816" y="1152525"/>
                    </a:cubicBezTo>
                    <a:lnTo>
                      <a:pt x="0" y="11525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732D579B-38AD-485A-B85E-60D4F1C5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189" y="2058641"/>
                <a:ext cx="549275" cy="374650"/>
              </a:xfrm>
              <a:custGeom>
                <a:avLst/>
                <a:gdLst>
                  <a:gd name="T0" fmla="*/ 127 w 146"/>
                  <a:gd name="T1" fmla="*/ 100 h 100"/>
                  <a:gd name="T2" fmla="*/ 20 w 146"/>
                  <a:gd name="T3" fmla="*/ 100 h 100"/>
                  <a:gd name="T4" fmla="*/ 0 w 146"/>
                  <a:gd name="T5" fmla="*/ 80 h 100"/>
                  <a:gd name="T6" fmla="*/ 0 w 146"/>
                  <a:gd name="T7" fmla="*/ 20 h 100"/>
                  <a:gd name="T8" fmla="*/ 20 w 146"/>
                  <a:gd name="T9" fmla="*/ 0 h 100"/>
                  <a:gd name="T10" fmla="*/ 127 w 146"/>
                  <a:gd name="T11" fmla="*/ 0 h 100"/>
                  <a:gd name="T12" fmla="*/ 146 w 146"/>
                  <a:gd name="T13" fmla="*/ 20 h 100"/>
                  <a:gd name="T14" fmla="*/ 146 w 146"/>
                  <a:gd name="T15" fmla="*/ 80 h 100"/>
                  <a:gd name="T16" fmla="*/ 127 w 146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100">
                    <a:moveTo>
                      <a:pt x="127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9" y="100"/>
                      <a:pt x="0" y="91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8" y="0"/>
                      <a:pt x="146" y="9"/>
                      <a:pt x="146" y="2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91"/>
                      <a:pt x="138" y="100"/>
                      <a:pt x="127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136">
              <a:extLst>
                <a:ext uri="{FF2B5EF4-FFF2-40B4-BE49-F238E27FC236}">
                  <a16:creationId xmlns:a16="http://schemas.microsoft.com/office/drawing/2014/main" id="{BAA2889F-8337-4A16-921C-04F536558691}"/>
                </a:ext>
              </a:extLst>
            </p:cNvPr>
            <p:cNvGrpSpPr/>
            <p:nvPr/>
          </p:nvGrpSpPr>
          <p:grpSpPr>
            <a:xfrm>
              <a:off x="3203465" y="2592395"/>
              <a:ext cx="446316" cy="151545"/>
              <a:chOff x="4585570" y="2825530"/>
              <a:chExt cx="970352" cy="329480"/>
            </a:xfrm>
          </p:grpSpPr>
          <p:sp>
            <p:nvSpPr>
              <p:cNvPr id="49" name="Freeform 134">
                <a:extLst>
                  <a:ext uri="{FF2B5EF4-FFF2-40B4-BE49-F238E27FC236}">
                    <a16:creationId xmlns:a16="http://schemas.microsoft.com/office/drawing/2014/main" id="{A3DA18BF-E052-4138-9018-C6227CDD2579}"/>
                  </a:ext>
                </a:extLst>
              </p:cNvPr>
              <p:cNvSpPr/>
              <p:nvPr/>
            </p:nvSpPr>
            <p:spPr>
              <a:xfrm>
                <a:off x="4585570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35">
                <a:extLst>
                  <a:ext uri="{FF2B5EF4-FFF2-40B4-BE49-F238E27FC236}">
                    <a16:creationId xmlns:a16="http://schemas.microsoft.com/office/drawing/2014/main" id="{2792BD99-753D-4AA1-8410-E3323A1C144A}"/>
                  </a:ext>
                </a:extLst>
              </p:cNvPr>
              <p:cNvSpPr/>
              <p:nvPr/>
            </p:nvSpPr>
            <p:spPr>
              <a:xfrm flipH="1">
                <a:off x="5068663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Freeform 1081">
            <a:extLst>
              <a:ext uri="{FF2B5EF4-FFF2-40B4-BE49-F238E27FC236}">
                <a16:creationId xmlns:a16="http://schemas.microsoft.com/office/drawing/2014/main" id="{48289C75-BC3F-4660-A8F2-FC60177F5BBE}"/>
              </a:ext>
            </a:extLst>
          </p:cNvPr>
          <p:cNvSpPr>
            <a:spLocks noEditPoints="1"/>
          </p:cNvSpPr>
          <p:nvPr/>
        </p:nvSpPr>
        <p:spPr bwMode="auto">
          <a:xfrm>
            <a:off x="3717109" y="3435766"/>
            <a:ext cx="698844" cy="469392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130">
            <a:extLst>
              <a:ext uri="{FF2B5EF4-FFF2-40B4-BE49-F238E27FC236}">
                <a16:creationId xmlns:a16="http://schemas.microsoft.com/office/drawing/2014/main" id="{7348B972-B0C7-4620-87F0-FDEC70D6D5AD}"/>
              </a:ext>
            </a:extLst>
          </p:cNvPr>
          <p:cNvGrpSpPr/>
          <p:nvPr/>
        </p:nvGrpSpPr>
        <p:grpSpPr>
          <a:xfrm>
            <a:off x="5823099" y="3396706"/>
            <a:ext cx="598549" cy="585346"/>
            <a:chOff x="9975148" y="4071651"/>
            <a:chExt cx="1727200" cy="1689100"/>
          </a:xfrm>
        </p:grpSpPr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11DB6680-780D-49CF-93C0-A7C12553C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E5A366F4-5B2E-4138-B19A-69375D2C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E07F6DC5-7596-4EBC-8B2B-F8B774AF9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7953EFF0-231C-4B6F-B778-CBE7D4B60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ADBECC71-5F33-4CFB-86BD-9BC482855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97E4B6E2-F162-4309-92F1-5E5EB56E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17B286E5-5733-4E43-8214-3C259E269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36B9B21C-B5AF-47E7-A01B-04F779C29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5A9D41D9-00E0-4C1F-B7E0-9DBA97EB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94DC9E0-5AC7-4148-9C49-DC7C3A62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127">
            <a:extLst>
              <a:ext uri="{FF2B5EF4-FFF2-40B4-BE49-F238E27FC236}">
                <a16:creationId xmlns:a16="http://schemas.microsoft.com/office/drawing/2014/main" id="{4EC7A06F-06BD-4617-8131-5473A4275A9F}"/>
              </a:ext>
            </a:extLst>
          </p:cNvPr>
          <p:cNvGrpSpPr/>
          <p:nvPr/>
        </p:nvGrpSpPr>
        <p:grpSpPr>
          <a:xfrm>
            <a:off x="7998751" y="3361767"/>
            <a:ext cx="448305" cy="663620"/>
            <a:chOff x="6477000" y="3016250"/>
            <a:chExt cx="1328738" cy="1966913"/>
          </a:xfrm>
        </p:grpSpPr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B6317D70-2664-49BA-8F3B-8C9A6268A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5BD4837C-24CD-4233-95E2-3231C0BC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8BD1446C-A664-46F0-BECD-0FF278B50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6FF6748E-F187-4778-A9AB-3433B8B34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5">
              <a:extLst>
                <a:ext uri="{FF2B5EF4-FFF2-40B4-BE49-F238E27FC236}">
                  <a16:creationId xmlns:a16="http://schemas.microsoft.com/office/drawing/2014/main" id="{F37183DA-2C4D-4952-916D-B12A45CF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671C857E-7F13-44A5-A25B-771155E8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D086B20F-DE86-475F-A17B-2557BD356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8">
              <a:extLst>
                <a:ext uri="{FF2B5EF4-FFF2-40B4-BE49-F238E27FC236}">
                  <a16:creationId xmlns:a16="http://schemas.microsoft.com/office/drawing/2014/main" id="{19ADA3FB-F098-4A39-B923-7152F69A4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ACFCBC0E-8A74-4AF1-8D9F-6894DAFD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A8749411-6AE7-4A3C-9734-3DCB1D9F1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1">
              <a:extLst>
                <a:ext uri="{FF2B5EF4-FFF2-40B4-BE49-F238E27FC236}">
                  <a16:creationId xmlns:a16="http://schemas.microsoft.com/office/drawing/2014/main" id="{4F6F0E20-3DE2-46F8-ACD9-D48034733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4C168070-1AE5-4E2D-A98B-3811C82B1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F6E4C4FD-B6B6-4792-BDCF-36814569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4">
              <a:extLst>
                <a:ext uri="{FF2B5EF4-FFF2-40B4-BE49-F238E27FC236}">
                  <a16:creationId xmlns:a16="http://schemas.microsoft.com/office/drawing/2014/main" id="{73B7B87F-FE47-445C-B09A-238B8A367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7AA11084-F949-44EE-8DB2-3E7501B56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AFE22964-BAF9-4E92-9ECF-B2E93879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7">
              <a:extLst>
                <a:ext uri="{FF2B5EF4-FFF2-40B4-BE49-F238E27FC236}">
                  <a16:creationId xmlns:a16="http://schemas.microsoft.com/office/drawing/2014/main" id="{86777979-AB53-4A4E-95CB-78B132974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9A82969B-AD77-4BA9-BE64-2123193ED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66B7E88A-45C5-4057-949F-9D8261C9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0">
              <a:extLst>
                <a:ext uri="{FF2B5EF4-FFF2-40B4-BE49-F238E27FC236}">
                  <a16:creationId xmlns:a16="http://schemas.microsoft.com/office/drawing/2014/main" id="{19447169-8885-440D-BF56-673E94E35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C9A88390-B17C-4955-8CB2-23C6AF2A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01B0FD33-B785-4602-996C-9CE2A938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3">
              <a:extLst>
                <a:ext uri="{FF2B5EF4-FFF2-40B4-BE49-F238E27FC236}">
                  <a16:creationId xmlns:a16="http://schemas.microsoft.com/office/drawing/2014/main" id="{0BBA6C24-DE6B-4C1D-91B3-C365C35D0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784EC1C5-D6F4-471D-8CD1-9C72B533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6EE60EB4-6954-43D0-A04E-C67F8FFA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6">
              <a:extLst>
                <a:ext uri="{FF2B5EF4-FFF2-40B4-BE49-F238E27FC236}">
                  <a16:creationId xmlns:a16="http://schemas.microsoft.com/office/drawing/2014/main" id="{FA106E93-C75D-427F-840B-9D850AE07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49">
            <a:extLst>
              <a:ext uri="{FF2B5EF4-FFF2-40B4-BE49-F238E27FC236}">
                <a16:creationId xmlns:a16="http://schemas.microsoft.com/office/drawing/2014/main" id="{C79D3B35-E9CE-4C4A-A48F-A2072B246AF7}"/>
              </a:ext>
            </a:extLst>
          </p:cNvPr>
          <p:cNvGrpSpPr/>
          <p:nvPr/>
        </p:nvGrpSpPr>
        <p:grpSpPr>
          <a:xfrm>
            <a:off x="9999235" y="3407926"/>
            <a:ext cx="712059" cy="565986"/>
            <a:chOff x="824246" y="1578361"/>
            <a:chExt cx="1470025" cy="1168461"/>
          </a:xfrm>
        </p:grpSpPr>
        <p:sp>
          <p:nvSpPr>
            <p:cNvPr id="114" name="Freeform 5">
              <a:extLst>
                <a:ext uri="{FF2B5EF4-FFF2-40B4-BE49-F238E27FC236}">
                  <a16:creationId xmlns:a16="http://schemas.microsoft.com/office/drawing/2014/main" id="{740C531B-01BB-41EB-814B-33559334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46" y="1583184"/>
              <a:ext cx="1470025" cy="1163638"/>
            </a:xfrm>
            <a:custGeom>
              <a:avLst/>
              <a:gdLst>
                <a:gd name="T0" fmla="*/ 388 w 391"/>
                <a:gd name="T1" fmla="*/ 72 h 310"/>
                <a:gd name="T2" fmla="*/ 388 w 391"/>
                <a:gd name="T3" fmla="*/ 62 h 310"/>
                <a:gd name="T4" fmla="*/ 317 w 391"/>
                <a:gd name="T5" fmla="*/ 6 h 310"/>
                <a:gd name="T6" fmla="*/ 305 w 391"/>
                <a:gd name="T7" fmla="*/ 0 h 310"/>
                <a:gd name="T8" fmla="*/ 305 w 391"/>
                <a:gd name="T9" fmla="*/ 0 h 310"/>
                <a:gd name="T10" fmla="*/ 246 w 391"/>
                <a:gd name="T11" fmla="*/ 0 h 310"/>
                <a:gd name="T12" fmla="*/ 247 w 391"/>
                <a:gd name="T13" fmla="*/ 3 h 310"/>
                <a:gd name="T14" fmla="*/ 189 w 391"/>
                <a:gd name="T15" fmla="*/ 31 h 310"/>
                <a:gd name="T16" fmla="*/ 132 w 391"/>
                <a:gd name="T17" fmla="*/ 3 h 310"/>
                <a:gd name="T18" fmla="*/ 133 w 391"/>
                <a:gd name="T19" fmla="*/ 0 h 310"/>
                <a:gd name="T20" fmla="*/ 85 w 391"/>
                <a:gd name="T21" fmla="*/ 0 h 310"/>
                <a:gd name="T22" fmla="*/ 85 w 391"/>
                <a:gd name="T23" fmla="*/ 0 h 310"/>
                <a:gd name="T24" fmla="*/ 74 w 391"/>
                <a:gd name="T25" fmla="*/ 6 h 310"/>
                <a:gd name="T26" fmla="*/ 3 w 391"/>
                <a:gd name="T27" fmla="*/ 62 h 310"/>
                <a:gd name="T28" fmla="*/ 3 w 391"/>
                <a:gd name="T29" fmla="*/ 72 h 310"/>
                <a:gd name="T30" fmla="*/ 37 w 391"/>
                <a:gd name="T31" fmla="*/ 109 h 310"/>
                <a:gd name="T32" fmla="*/ 44 w 391"/>
                <a:gd name="T33" fmla="*/ 110 h 310"/>
                <a:gd name="T34" fmla="*/ 75 w 391"/>
                <a:gd name="T35" fmla="*/ 94 h 310"/>
                <a:gd name="T36" fmla="*/ 85 w 391"/>
                <a:gd name="T37" fmla="*/ 100 h 310"/>
                <a:gd name="T38" fmla="*/ 85 w 391"/>
                <a:gd name="T39" fmla="*/ 295 h 310"/>
                <a:gd name="T40" fmla="*/ 100 w 391"/>
                <a:gd name="T41" fmla="*/ 310 h 310"/>
                <a:gd name="T42" fmla="*/ 289 w 391"/>
                <a:gd name="T43" fmla="*/ 310 h 310"/>
                <a:gd name="T44" fmla="*/ 305 w 391"/>
                <a:gd name="T45" fmla="*/ 295 h 310"/>
                <a:gd name="T46" fmla="*/ 305 w 391"/>
                <a:gd name="T47" fmla="*/ 99 h 310"/>
                <a:gd name="T48" fmla="*/ 314 w 391"/>
                <a:gd name="T49" fmla="*/ 93 h 310"/>
                <a:gd name="T50" fmla="*/ 347 w 391"/>
                <a:gd name="T51" fmla="*/ 110 h 310"/>
                <a:gd name="T52" fmla="*/ 354 w 391"/>
                <a:gd name="T53" fmla="*/ 109 h 310"/>
                <a:gd name="T54" fmla="*/ 388 w 391"/>
                <a:gd name="T55" fmla="*/ 7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310">
                  <a:moveTo>
                    <a:pt x="388" y="72"/>
                  </a:moveTo>
                  <a:cubicBezTo>
                    <a:pt x="391" y="69"/>
                    <a:pt x="391" y="65"/>
                    <a:pt x="388" y="62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3" y="2"/>
                    <a:pt x="309" y="1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1"/>
                    <a:pt x="247" y="2"/>
                    <a:pt x="247" y="3"/>
                  </a:cubicBezTo>
                  <a:cubicBezTo>
                    <a:pt x="247" y="19"/>
                    <a:pt x="221" y="31"/>
                    <a:pt x="189" y="31"/>
                  </a:cubicBezTo>
                  <a:cubicBezTo>
                    <a:pt x="158" y="31"/>
                    <a:pt x="132" y="19"/>
                    <a:pt x="132" y="3"/>
                  </a:cubicBezTo>
                  <a:cubicBezTo>
                    <a:pt x="132" y="2"/>
                    <a:pt x="132" y="1"/>
                    <a:pt x="13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1"/>
                    <a:pt x="77" y="3"/>
                    <a:pt x="74" y="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5"/>
                    <a:pt x="0" y="69"/>
                    <a:pt x="3" y="72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9" y="111"/>
                    <a:pt x="42" y="112"/>
                    <a:pt x="44" y="110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80" y="92"/>
                    <a:pt x="85" y="95"/>
                    <a:pt x="85" y="100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85" y="303"/>
                    <a:pt x="92" y="310"/>
                    <a:pt x="100" y="310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98" y="310"/>
                    <a:pt x="305" y="303"/>
                    <a:pt x="305" y="295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94"/>
                    <a:pt x="310" y="91"/>
                    <a:pt x="314" y="93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9" y="112"/>
                    <a:pt x="352" y="111"/>
                    <a:pt x="354" y="109"/>
                  </a:cubicBezTo>
                  <a:lnTo>
                    <a:pt x="38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3">
              <a:extLst>
                <a:ext uri="{FF2B5EF4-FFF2-40B4-BE49-F238E27FC236}">
                  <a16:creationId xmlns:a16="http://schemas.microsoft.com/office/drawing/2014/main" id="{461B0F46-13DF-4F1E-A74E-A21191DA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431" y="1578361"/>
              <a:ext cx="732192" cy="1163638"/>
            </a:xfrm>
            <a:custGeom>
              <a:avLst/>
              <a:gdLst>
                <a:gd name="connsiteX0" fmla="*/ 189862 w 732192"/>
                <a:gd name="connsiteY0" fmla="*/ 0 h 1163638"/>
                <a:gd name="connsiteX1" fmla="*/ 411682 w 732192"/>
                <a:gd name="connsiteY1" fmla="*/ 0 h 1163638"/>
                <a:gd name="connsiteX2" fmla="*/ 456798 w 732192"/>
                <a:gd name="connsiteY2" fmla="*/ 22522 h 1163638"/>
                <a:gd name="connsiteX3" fmla="*/ 723733 w 732192"/>
                <a:gd name="connsiteY3" fmla="*/ 232728 h 1163638"/>
                <a:gd name="connsiteX4" fmla="*/ 723733 w 732192"/>
                <a:gd name="connsiteY4" fmla="*/ 270264 h 1163638"/>
                <a:gd name="connsiteX5" fmla="*/ 595905 w 732192"/>
                <a:gd name="connsiteY5" fmla="*/ 409150 h 1163638"/>
                <a:gd name="connsiteX6" fmla="*/ 569587 w 732192"/>
                <a:gd name="connsiteY6" fmla="*/ 412904 h 1163638"/>
                <a:gd name="connsiteX7" fmla="*/ 445519 w 732192"/>
                <a:gd name="connsiteY7" fmla="*/ 349091 h 1163638"/>
                <a:gd name="connsiteX8" fmla="*/ 411682 w 732192"/>
                <a:gd name="connsiteY8" fmla="*/ 371613 h 1163638"/>
                <a:gd name="connsiteX9" fmla="*/ 411682 w 732192"/>
                <a:gd name="connsiteY9" fmla="*/ 1107333 h 1163638"/>
                <a:gd name="connsiteX10" fmla="*/ 351527 w 732192"/>
                <a:gd name="connsiteY10" fmla="*/ 1163638 h 1163638"/>
                <a:gd name="connsiteX11" fmla="*/ 51754 w 732192"/>
                <a:gd name="connsiteY11" fmla="*/ 1163638 h 1163638"/>
                <a:gd name="connsiteX12" fmla="*/ 0 w 732192"/>
                <a:gd name="connsiteY12" fmla="*/ 1163638 h 1163638"/>
                <a:gd name="connsiteX13" fmla="*/ 0 w 732192"/>
                <a:gd name="connsiteY13" fmla="*/ 114066 h 1163638"/>
                <a:gd name="connsiteX14" fmla="*/ 60389 w 732192"/>
                <a:gd name="connsiteY14" fmla="*/ 108387 h 1163638"/>
                <a:gd name="connsiteX15" fmla="*/ 193622 w 732192"/>
                <a:gd name="connsiteY15" fmla="*/ 11261 h 1163638"/>
                <a:gd name="connsiteX16" fmla="*/ 189862 w 732192"/>
                <a:gd name="connsiteY16" fmla="*/ 0 h 116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192" h="1163638">
                  <a:moveTo>
                    <a:pt x="189862" y="0"/>
                  </a:moveTo>
                  <a:cubicBezTo>
                    <a:pt x="189862" y="0"/>
                    <a:pt x="189862" y="0"/>
                    <a:pt x="411682" y="0"/>
                  </a:cubicBezTo>
                  <a:cubicBezTo>
                    <a:pt x="426720" y="3754"/>
                    <a:pt x="441759" y="7507"/>
                    <a:pt x="456798" y="22522"/>
                  </a:cubicBezTo>
                  <a:cubicBezTo>
                    <a:pt x="456798" y="22522"/>
                    <a:pt x="456798" y="22522"/>
                    <a:pt x="723733" y="232728"/>
                  </a:cubicBezTo>
                  <a:cubicBezTo>
                    <a:pt x="735012" y="243989"/>
                    <a:pt x="735012" y="259003"/>
                    <a:pt x="723733" y="270264"/>
                  </a:cubicBezTo>
                  <a:lnTo>
                    <a:pt x="595905" y="409150"/>
                  </a:lnTo>
                  <a:cubicBezTo>
                    <a:pt x="588386" y="416658"/>
                    <a:pt x="577107" y="420411"/>
                    <a:pt x="569587" y="412904"/>
                  </a:cubicBezTo>
                  <a:cubicBezTo>
                    <a:pt x="569587" y="412904"/>
                    <a:pt x="569587" y="412904"/>
                    <a:pt x="445519" y="349091"/>
                  </a:cubicBezTo>
                  <a:cubicBezTo>
                    <a:pt x="430480" y="341584"/>
                    <a:pt x="411682" y="352845"/>
                    <a:pt x="411682" y="371613"/>
                  </a:cubicBezTo>
                  <a:cubicBezTo>
                    <a:pt x="411682" y="371613"/>
                    <a:pt x="411682" y="371613"/>
                    <a:pt x="411682" y="1107333"/>
                  </a:cubicBezTo>
                  <a:cubicBezTo>
                    <a:pt x="411682" y="1137362"/>
                    <a:pt x="385364" y="1163638"/>
                    <a:pt x="351527" y="1163638"/>
                  </a:cubicBezTo>
                  <a:cubicBezTo>
                    <a:pt x="351527" y="1163638"/>
                    <a:pt x="351527" y="1163638"/>
                    <a:pt x="51754" y="1163638"/>
                  </a:cubicBezTo>
                  <a:lnTo>
                    <a:pt x="0" y="1163638"/>
                  </a:lnTo>
                  <a:lnTo>
                    <a:pt x="0" y="114066"/>
                  </a:lnTo>
                  <a:lnTo>
                    <a:pt x="60389" y="108387"/>
                  </a:lnTo>
                  <a:cubicBezTo>
                    <a:pt x="138637" y="92903"/>
                    <a:pt x="193622" y="56305"/>
                    <a:pt x="193622" y="11261"/>
                  </a:cubicBezTo>
                  <a:cubicBezTo>
                    <a:pt x="193622" y="7507"/>
                    <a:pt x="189862" y="3754"/>
                    <a:pt x="18986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106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Isosceles Triangle 52">
            <a:extLst>
              <a:ext uri="{FF2B5EF4-FFF2-40B4-BE49-F238E27FC236}">
                <a16:creationId xmlns:a16="http://schemas.microsoft.com/office/drawing/2014/main" id="{D037CBE5-7D11-43DE-8E3B-D9E744EEA7A9}"/>
              </a:ext>
            </a:extLst>
          </p:cNvPr>
          <p:cNvSpPr/>
          <p:nvPr/>
        </p:nvSpPr>
        <p:spPr>
          <a:xfrm rot="13175373" flipH="1">
            <a:off x="7869437" y="3296118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Isosceles Triangle 53">
            <a:extLst>
              <a:ext uri="{FF2B5EF4-FFF2-40B4-BE49-F238E27FC236}">
                <a16:creationId xmlns:a16="http://schemas.microsoft.com/office/drawing/2014/main" id="{3C18E9B4-824B-40D4-9A05-F366D259E975}"/>
              </a:ext>
            </a:extLst>
          </p:cNvPr>
          <p:cNvSpPr/>
          <p:nvPr/>
        </p:nvSpPr>
        <p:spPr>
          <a:xfrm rot="13999348" flipH="1">
            <a:off x="7738390" y="1670434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29DA0CFE-9CAA-4538-8E50-651860D9912B}"/>
              </a:ext>
            </a:extLst>
          </p:cNvPr>
          <p:cNvSpPr/>
          <p:nvPr/>
        </p:nvSpPr>
        <p:spPr>
          <a:xfrm rot="8392489">
            <a:off x="3989841" y="3476978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Isosceles Triangle 16383">
            <a:extLst>
              <a:ext uri="{FF2B5EF4-FFF2-40B4-BE49-F238E27FC236}">
                <a16:creationId xmlns:a16="http://schemas.microsoft.com/office/drawing/2014/main" id="{609B5ABC-8312-48EC-B7CE-B9AE8C4E3941}"/>
              </a:ext>
            </a:extLst>
          </p:cNvPr>
          <p:cNvSpPr/>
          <p:nvPr/>
        </p:nvSpPr>
        <p:spPr>
          <a:xfrm rot="7600652">
            <a:off x="4104303" y="1868154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Group 38">
            <a:extLst>
              <a:ext uri="{FF2B5EF4-FFF2-40B4-BE49-F238E27FC236}">
                <a16:creationId xmlns:a16="http://schemas.microsoft.com/office/drawing/2014/main" id="{1FB55868-19CD-4BBE-8092-BED8223E7A7F}"/>
              </a:ext>
            </a:extLst>
          </p:cNvPr>
          <p:cNvGrpSpPr/>
          <p:nvPr/>
        </p:nvGrpSpPr>
        <p:grpSpPr>
          <a:xfrm>
            <a:off x="919879" y="2009344"/>
            <a:ext cx="2916000" cy="962461"/>
            <a:chOff x="-2460400" y="1122287"/>
            <a:chExt cx="5782185" cy="96246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F46398-88A4-4921-B686-6CBCEA697A49}"/>
                </a:ext>
              </a:extLst>
            </p:cNvPr>
            <p:cNvSpPr txBox="1"/>
            <p:nvPr/>
          </p:nvSpPr>
          <p:spPr>
            <a:xfrm>
              <a:off x="-2460400" y="1122287"/>
              <a:ext cx="5782185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A1B3AE-6EF6-4E31-95A2-8B68F6254350}"/>
                </a:ext>
              </a:extLst>
            </p:cNvPr>
            <p:cNvSpPr txBox="1"/>
            <p:nvPr/>
          </p:nvSpPr>
          <p:spPr>
            <a:xfrm>
              <a:off x="-2460400" y="1438417"/>
              <a:ext cx="5782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41">
            <a:extLst>
              <a:ext uri="{FF2B5EF4-FFF2-40B4-BE49-F238E27FC236}">
                <a16:creationId xmlns:a16="http://schemas.microsoft.com/office/drawing/2014/main" id="{DD9D9C01-E197-492C-8D25-D297215D873C}"/>
              </a:ext>
            </a:extLst>
          </p:cNvPr>
          <p:cNvGrpSpPr/>
          <p:nvPr/>
        </p:nvGrpSpPr>
        <p:grpSpPr>
          <a:xfrm>
            <a:off x="919880" y="3531037"/>
            <a:ext cx="2924154" cy="962461"/>
            <a:chOff x="-2460400" y="1122287"/>
            <a:chExt cx="5798355" cy="96246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F842A2-791C-4218-9748-06C8F2968E8E}"/>
                </a:ext>
              </a:extLst>
            </p:cNvPr>
            <p:cNvSpPr txBox="1"/>
            <p:nvPr/>
          </p:nvSpPr>
          <p:spPr>
            <a:xfrm>
              <a:off x="-2444231" y="1122287"/>
              <a:ext cx="5782186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0DEAB9-6B13-463D-A471-05ACB234F0CC}"/>
                </a:ext>
              </a:extLst>
            </p:cNvPr>
            <p:cNvSpPr txBox="1"/>
            <p:nvPr/>
          </p:nvSpPr>
          <p:spPr>
            <a:xfrm>
              <a:off x="-2460400" y="1438417"/>
              <a:ext cx="5782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:a16="http://schemas.microsoft.com/office/drawing/2014/main" id="{52D1B750-5A08-4FAD-8CE1-E406637B6459}"/>
              </a:ext>
            </a:extLst>
          </p:cNvPr>
          <p:cNvGrpSpPr/>
          <p:nvPr/>
        </p:nvGrpSpPr>
        <p:grpSpPr>
          <a:xfrm>
            <a:off x="8341320" y="1806782"/>
            <a:ext cx="2916000" cy="962461"/>
            <a:chOff x="-475010" y="1122287"/>
            <a:chExt cx="5782187" cy="96246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7FA07C-37D6-42AA-A182-3E6B2D6A3FD2}"/>
                </a:ext>
              </a:extLst>
            </p:cNvPr>
            <p:cNvSpPr txBox="1"/>
            <p:nvPr/>
          </p:nvSpPr>
          <p:spPr>
            <a:xfrm>
              <a:off x="-475010" y="1122287"/>
              <a:ext cx="5782187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F089F8-F989-4AFD-A20E-C0A0DA76EC37}"/>
                </a:ext>
              </a:extLst>
            </p:cNvPr>
            <p:cNvSpPr txBox="1"/>
            <p:nvPr/>
          </p:nvSpPr>
          <p:spPr>
            <a:xfrm>
              <a:off x="-475010" y="1438417"/>
              <a:ext cx="5782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0" name="Group 47">
            <a:extLst>
              <a:ext uri="{FF2B5EF4-FFF2-40B4-BE49-F238E27FC236}">
                <a16:creationId xmlns:a16="http://schemas.microsoft.com/office/drawing/2014/main" id="{47723077-BE8E-40F1-8009-979FA0B87397}"/>
              </a:ext>
            </a:extLst>
          </p:cNvPr>
          <p:cNvGrpSpPr/>
          <p:nvPr/>
        </p:nvGrpSpPr>
        <p:grpSpPr>
          <a:xfrm>
            <a:off x="8341320" y="3328475"/>
            <a:ext cx="2916000" cy="962461"/>
            <a:chOff x="-475010" y="1122287"/>
            <a:chExt cx="5782187" cy="9624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C0826A-5AD7-4677-A0B1-F2A4520A0C62}"/>
                </a:ext>
              </a:extLst>
            </p:cNvPr>
            <p:cNvSpPr txBox="1"/>
            <p:nvPr/>
          </p:nvSpPr>
          <p:spPr>
            <a:xfrm>
              <a:off x="-475010" y="1122287"/>
              <a:ext cx="5782187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A516CB-4DA9-4A35-8F04-5DBBA333E7CB}"/>
                </a:ext>
              </a:extLst>
            </p:cNvPr>
            <p:cNvSpPr txBox="1"/>
            <p:nvPr/>
          </p:nvSpPr>
          <p:spPr>
            <a:xfrm>
              <a:off x="-475010" y="1438417"/>
              <a:ext cx="5782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3" name="Freeform 76">
            <a:extLst>
              <a:ext uri="{FF2B5EF4-FFF2-40B4-BE49-F238E27FC236}">
                <a16:creationId xmlns:a16="http://schemas.microsoft.com/office/drawing/2014/main" id="{EB041736-399C-43B2-B8AD-096578412267}"/>
              </a:ext>
            </a:extLst>
          </p:cNvPr>
          <p:cNvSpPr>
            <a:spLocks/>
          </p:cNvSpPr>
          <p:nvPr/>
        </p:nvSpPr>
        <p:spPr bwMode="auto">
          <a:xfrm>
            <a:off x="4693270" y="1343454"/>
            <a:ext cx="3468183" cy="500742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1099488" y="4315680"/>
            <a:ext cx="2177492" cy="165618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ea typeface="+mj-ea"/>
                <a:cs typeface="Arial" pitchFamily="34" charset="0"/>
              </a:rPr>
              <a:t>Simple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ea typeface="+mj-ea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ea typeface="+mj-ea"/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7922" y="3243908"/>
            <a:ext cx="622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7922" y="1787235"/>
            <a:ext cx="6224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93673" y="4183620"/>
            <a:ext cx="491610" cy="4916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493673" y="4954972"/>
            <a:ext cx="491610" cy="4916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7493673" y="5726324"/>
            <a:ext cx="491610" cy="4916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rapezoid 10"/>
          <p:cNvSpPr/>
          <p:nvPr/>
        </p:nvSpPr>
        <p:spPr>
          <a:xfrm>
            <a:off x="7606876" y="5837040"/>
            <a:ext cx="270495" cy="270178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21"/>
          <p:cNvSpPr/>
          <p:nvPr/>
        </p:nvSpPr>
        <p:spPr>
          <a:xfrm>
            <a:off x="7596578" y="5073455"/>
            <a:ext cx="291088" cy="25511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Donut 15"/>
          <p:cNvSpPr/>
          <p:nvPr/>
        </p:nvSpPr>
        <p:spPr>
          <a:xfrm>
            <a:off x="7605613" y="4293866"/>
            <a:ext cx="273018" cy="271118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53897" y="4081505"/>
            <a:ext cx="3537211" cy="695840"/>
            <a:chOff x="-475010" y="1105551"/>
            <a:chExt cx="4241713" cy="695840"/>
          </a:xfrm>
        </p:grpSpPr>
        <p:sp>
          <p:nvSpPr>
            <p:cNvPr id="17" name="TextBox 16"/>
            <p:cNvSpPr txBox="1"/>
            <p:nvPr/>
          </p:nvSpPr>
          <p:spPr>
            <a:xfrm>
              <a:off x="-475010" y="1105551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475010" y="1339726"/>
              <a:ext cx="422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53897" y="4853092"/>
            <a:ext cx="3537211" cy="695840"/>
            <a:chOff x="-475010" y="1105551"/>
            <a:chExt cx="4241713" cy="695840"/>
          </a:xfrm>
        </p:grpSpPr>
        <p:sp>
          <p:nvSpPr>
            <p:cNvPr id="20" name="TextBox 19"/>
            <p:cNvSpPr txBox="1"/>
            <p:nvPr/>
          </p:nvSpPr>
          <p:spPr>
            <a:xfrm>
              <a:off x="-475010" y="1105551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75010" y="1339726"/>
              <a:ext cx="422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53897" y="5624679"/>
            <a:ext cx="3537211" cy="695840"/>
            <a:chOff x="-475010" y="1105551"/>
            <a:chExt cx="4241713" cy="695840"/>
          </a:xfrm>
        </p:grpSpPr>
        <p:sp>
          <p:nvSpPr>
            <p:cNvPr id="23" name="TextBox 22"/>
            <p:cNvSpPr txBox="1"/>
            <p:nvPr/>
          </p:nvSpPr>
          <p:spPr>
            <a:xfrm>
              <a:off x="-475010" y="1105551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475010" y="1339726"/>
              <a:ext cx="422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52E7A8-32DF-412B-8F75-FCF906436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83212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3">
            <a:extLst>
              <a:ext uri="{FF2B5EF4-FFF2-40B4-BE49-F238E27FC236}">
                <a16:creationId xmlns:a16="http://schemas.microsoft.com/office/drawing/2014/main" id="{C484ED02-AD76-4B26-B13A-B811B95990D8}"/>
              </a:ext>
            </a:extLst>
          </p:cNvPr>
          <p:cNvGrpSpPr/>
          <p:nvPr/>
        </p:nvGrpSpPr>
        <p:grpSpPr>
          <a:xfrm>
            <a:off x="928720" y="1765302"/>
            <a:ext cx="2304000" cy="4274526"/>
            <a:chOff x="541316" y="1335958"/>
            <a:chExt cx="1933852" cy="4274526"/>
          </a:xfrm>
        </p:grpSpPr>
        <p:sp>
          <p:nvSpPr>
            <p:cNvPr id="74" name="Pentagon 1">
              <a:extLst>
                <a:ext uri="{FF2B5EF4-FFF2-40B4-BE49-F238E27FC236}">
                  <a16:creationId xmlns:a16="http://schemas.microsoft.com/office/drawing/2014/main" id="{A08BAA79-AE8E-4ACC-B47D-B9F8C916F568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Pentagon 11">
              <a:extLst>
                <a:ext uri="{FF2B5EF4-FFF2-40B4-BE49-F238E27FC236}">
                  <a16:creationId xmlns:a16="http://schemas.microsoft.com/office/drawing/2014/main" id="{0030E969-5D94-4DE2-87DC-A886F84A9FCF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Pentagon 11">
              <a:extLst>
                <a:ext uri="{FF2B5EF4-FFF2-40B4-BE49-F238E27FC236}">
                  <a16:creationId xmlns:a16="http://schemas.microsoft.com/office/drawing/2014/main" id="{E3DCDDD8-1802-4394-B1CC-92DB6A1EEDE9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7" name="Group 7">
            <a:extLst>
              <a:ext uri="{FF2B5EF4-FFF2-40B4-BE49-F238E27FC236}">
                <a16:creationId xmlns:a16="http://schemas.microsoft.com/office/drawing/2014/main" id="{3EC90779-6469-461F-BE8E-71952D9C0D77}"/>
              </a:ext>
            </a:extLst>
          </p:cNvPr>
          <p:cNvGrpSpPr/>
          <p:nvPr/>
        </p:nvGrpSpPr>
        <p:grpSpPr>
          <a:xfrm>
            <a:off x="3599595" y="1767212"/>
            <a:ext cx="2304000" cy="4274526"/>
            <a:chOff x="541316" y="1335958"/>
            <a:chExt cx="1933852" cy="4274526"/>
          </a:xfrm>
        </p:grpSpPr>
        <p:sp>
          <p:nvSpPr>
            <p:cNvPr id="78" name="Pentagon 1">
              <a:extLst>
                <a:ext uri="{FF2B5EF4-FFF2-40B4-BE49-F238E27FC236}">
                  <a16:creationId xmlns:a16="http://schemas.microsoft.com/office/drawing/2014/main" id="{4AF5FE01-A20D-4D20-A3FD-BDFACA741E80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Pentagon 11">
              <a:extLst>
                <a:ext uri="{FF2B5EF4-FFF2-40B4-BE49-F238E27FC236}">
                  <a16:creationId xmlns:a16="http://schemas.microsoft.com/office/drawing/2014/main" id="{9BFE0FA4-6B6A-42F8-9A03-47A877B3E64E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Pentagon 11">
              <a:extLst>
                <a:ext uri="{FF2B5EF4-FFF2-40B4-BE49-F238E27FC236}">
                  <a16:creationId xmlns:a16="http://schemas.microsoft.com/office/drawing/2014/main" id="{61DE17D4-4329-4EC5-8292-A87FC46DD1FD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Group 11">
            <a:extLst>
              <a:ext uri="{FF2B5EF4-FFF2-40B4-BE49-F238E27FC236}">
                <a16:creationId xmlns:a16="http://schemas.microsoft.com/office/drawing/2014/main" id="{837A91F0-ABD9-4FAC-99B3-7EAFC3A1E507}"/>
              </a:ext>
            </a:extLst>
          </p:cNvPr>
          <p:cNvGrpSpPr/>
          <p:nvPr/>
        </p:nvGrpSpPr>
        <p:grpSpPr>
          <a:xfrm>
            <a:off x="6270470" y="1769122"/>
            <a:ext cx="2304000" cy="4274526"/>
            <a:chOff x="541316" y="1335958"/>
            <a:chExt cx="1933852" cy="4274526"/>
          </a:xfrm>
        </p:grpSpPr>
        <p:sp>
          <p:nvSpPr>
            <p:cNvPr id="82" name="Pentagon 1">
              <a:extLst>
                <a:ext uri="{FF2B5EF4-FFF2-40B4-BE49-F238E27FC236}">
                  <a16:creationId xmlns:a16="http://schemas.microsoft.com/office/drawing/2014/main" id="{EA5AA25C-D08E-42C4-86E1-F5C20B115D50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Pentagon 11">
              <a:extLst>
                <a:ext uri="{FF2B5EF4-FFF2-40B4-BE49-F238E27FC236}">
                  <a16:creationId xmlns:a16="http://schemas.microsoft.com/office/drawing/2014/main" id="{108867EE-57DE-404F-90B4-A9ABFC0F7547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Pentagon 11">
              <a:extLst>
                <a:ext uri="{FF2B5EF4-FFF2-40B4-BE49-F238E27FC236}">
                  <a16:creationId xmlns:a16="http://schemas.microsoft.com/office/drawing/2014/main" id="{D34FACB1-4E5D-412D-A8C6-F7F347E6F0E6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Group 15">
            <a:extLst>
              <a:ext uri="{FF2B5EF4-FFF2-40B4-BE49-F238E27FC236}">
                <a16:creationId xmlns:a16="http://schemas.microsoft.com/office/drawing/2014/main" id="{525FE834-A65B-4050-B8C4-60E5FC8C7AEE}"/>
              </a:ext>
            </a:extLst>
          </p:cNvPr>
          <p:cNvGrpSpPr/>
          <p:nvPr/>
        </p:nvGrpSpPr>
        <p:grpSpPr>
          <a:xfrm>
            <a:off x="8941344" y="1788543"/>
            <a:ext cx="2304000" cy="4274526"/>
            <a:chOff x="541316" y="1335958"/>
            <a:chExt cx="1933852" cy="4274526"/>
          </a:xfrm>
        </p:grpSpPr>
        <p:sp>
          <p:nvSpPr>
            <p:cNvPr id="86" name="Pentagon 1">
              <a:extLst>
                <a:ext uri="{FF2B5EF4-FFF2-40B4-BE49-F238E27FC236}">
                  <a16:creationId xmlns:a16="http://schemas.microsoft.com/office/drawing/2014/main" id="{C2D8FBB9-4E38-4D26-95AF-E63505E650F2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Pentagon 11">
              <a:extLst>
                <a:ext uri="{FF2B5EF4-FFF2-40B4-BE49-F238E27FC236}">
                  <a16:creationId xmlns:a16="http://schemas.microsoft.com/office/drawing/2014/main" id="{8FDFA414-ED31-46D6-80AF-ED51BF2C07EC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Pentagon 11">
              <a:extLst>
                <a:ext uri="{FF2B5EF4-FFF2-40B4-BE49-F238E27FC236}">
                  <a16:creationId xmlns:a16="http://schemas.microsoft.com/office/drawing/2014/main" id="{F09A34CA-CF90-4480-9BE1-7B4A9A1FE106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1E5326E9-53EA-4F89-B183-A9194A6A5BB1}"/>
              </a:ext>
            </a:extLst>
          </p:cNvPr>
          <p:cNvGrpSpPr/>
          <p:nvPr/>
        </p:nvGrpSpPr>
        <p:grpSpPr>
          <a:xfrm>
            <a:off x="3895955" y="2904932"/>
            <a:ext cx="1711280" cy="2021591"/>
            <a:chOff x="3705543" y="2913641"/>
            <a:chExt cx="1711280" cy="2021591"/>
          </a:xfrm>
        </p:grpSpPr>
        <p:grpSp>
          <p:nvGrpSpPr>
            <p:cNvPr id="90" name="Group 25">
              <a:extLst>
                <a:ext uri="{FF2B5EF4-FFF2-40B4-BE49-F238E27FC236}">
                  <a16:creationId xmlns:a16="http://schemas.microsoft.com/office/drawing/2014/main" id="{917F12B4-D3E4-4D3A-BB56-2E9D59CCBBE2}"/>
                </a:ext>
              </a:extLst>
            </p:cNvPr>
            <p:cNvGrpSpPr/>
            <p:nvPr/>
          </p:nvGrpSpPr>
          <p:grpSpPr>
            <a:xfrm>
              <a:off x="3705543" y="2913641"/>
              <a:ext cx="1711280" cy="919505"/>
              <a:chOff x="666453" y="2366991"/>
              <a:chExt cx="1711280" cy="919505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78B83AD-7A39-4FAC-A567-42CF187DA07E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39439D5-F990-4C25-83EE-201D9B36F030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91" name="Group 28">
              <a:extLst>
                <a:ext uri="{FF2B5EF4-FFF2-40B4-BE49-F238E27FC236}">
                  <a16:creationId xmlns:a16="http://schemas.microsoft.com/office/drawing/2014/main" id="{DE44425B-F6A0-4D0C-8220-CC192DD2DEF2}"/>
                </a:ext>
              </a:extLst>
            </p:cNvPr>
            <p:cNvGrpSpPr/>
            <p:nvPr/>
          </p:nvGrpSpPr>
          <p:grpSpPr>
            <a:xfrm>
              <a:off x="3705543" y="3982495"/>
              <a:ext cx="1711280" cy="952737"/>
              <a:chOff x="683581" y="2640165"/>
              <a:chExt cx="1711280" cy="952737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B897E3-83E1-499B-8B55-2CB2CADD14D3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A6E9A84-7A72-459B-B9B6-1DCBE2345003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51690EDF-623C-4563-9E8A-E5017F559BCA}"/>
              </a:ext>
            </a:extLst>
          </p:cNvPr>
          <p:cNvGrpSpPr/>
          <p:nvPr/>
        </p:nvGrpSpPr>
        <p:grpSpPr>
          <a:xfrm>
            <a:off x="9237704" y="2904932"/>
            <a:ext cx="1711280" cy="2021591"/>
            <a:chOff x="9072498" y="2913641"/>
            <a:chExt cx="1711280" cy="2021591"/>
          </a:xfrm>
        </p:grpSpPr>
        <p:grpSp>
          <p:nvGrpSpPr>
            <p:cNvPr id="97" name="Group 37">
              <a:extLst>
                <a:ext uri="{FF2B5EF4-FFF2-40B4-BE49-F238E27FC236}">
                  <a16:creationId xmlns:a16="http://schemas.microsoft.com/office/drawing/2014/main" id="{8316B0E4-2024-4E02-AC22-8E67DB96F13E}"/>
                </a:ext>
              </a:extLst>
            </p:cNvPr>
            <p:cNvGrpSpPr/>
            <p:nvPr/>
          </p:nvGrpSpPr>
          <p:grpSpPr>
            <a:xfrm>
              <a:off x="9072498" y="2913641"/>
              <a:ext cx="1711280" cy="919505"/>
              <a:chOff x="666453" y="2366991"/>
              <a:chExt cx="1711280" cy="919505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E06098-0486-4078-BF3E-F18494DD1B89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45CCFE3-8728-4DD2-BEFA-F3CDC57BFE09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98" name="Group 40">
              <a:extLst>
                <a:ext uri="{FF2B5EF4-FFF2-40B4-BE49-F238E27FC236}">
                  <a16:creationId xmlns:a16="http://schemas.microsoft.com/office/drawing/2014/main" id="{08D9A220-90B8-4D05-82B1-F57D1D34F3F6}"/>
                </a:ext>
              </a:extLst>
            </p:cNvPr>
            <p:cNvGrpSpPr/>
            <p:nvPr/>
          </p:nvGrpSpPr>
          <p:grpSpPr>
            <a:xfrm>
              <a:off x="9072498" y="3982495"/>
              <a:ext cx="1711280" cy="952737"/>
              <a:chOff x="683581" y="2640165"/>
              <a:chExt cx="1711280" cy="952737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EA2035C-C03E-43B3-BD81-12C2F413AA92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2333B2E-68A8-45A0-8F68-7198A5DF1F4A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07792746-7D2E-4B9E-8663-39822298A63B}"/>
              </a:ext>
            </a:extLst>
          </p:cNvPr>
          <p:cNvGrpSpPr/>
          <p:nvPr/>
        </p:nvGrpSpPr>
        <p:grpSpPr>
          <a:xfrm>
            <a:off x="6566830" y="2904932"/>
            <a:ext cx="1711280" cy="2021591"/>
            <a:chOff x="6305894" y="2913641"/>
            <a:chExt cx="1711280" cy="2021591"/>
          </a:xfrm>
        </p:grpSpPr>
        <p:grpSp>
          <p:nvGrpSpPr>
            <p:cNvPr id="104" name="Group 31">
              <a:extLst>
                <a:ext uri="{FF2B5EF4-FFF2-40B4-BE49-F238E27FC236}">
                  <a16:creationId xmlns:a16="http://schemas.microsoft.com/office/drawing/2014/main" id="{691E4694-8D5C-4044-BC38-86951E6AD7D9}"/>
                </a:ext>
              </a:extLst>
            </p:cNvPr>
            <p:cNvGrpSpPr/>
            <p:nvPr/>
          </p:nvGrpSpPr>
          <p:grpSpPr>
            <a:xfrm>
              <a:off x="6305894" y="2913641"/>
              <a:ext cx="1711280" cy="919505"/>
              <a:chOff x="666453" y="2366991"/>
              <a:chExt cx="1711280" cy="919505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23A5820-DC7D-4418-8C4E-47CAABD2D497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8B68E2C-25DA-438E-B1CF-77ED21E21D55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105" name="Group 34">
              <a:extLst>
                <a:ext uri="{FF2B5EF4-FFF2-40B4-BE49-F238E27FC236}">
                  <a16:creationId xmlns:a16="http://schemas.microsoft.com/office/drawing/2014/main" id="{D13A44D8-0BFB-4B56-AD08-72BFD4218ECD}"/>
                </a:ext>
              </a:extLst>
            </p:cNvPr>
            <p:cNvGrpSpPr/>
            <p:nvPr/>
          </p:nvGrpSpPr>
          <p:grpSpPr>
            <a:xfrm>
              <a:off x="6305894" y="3982495"/>
              <a:ext cx="1711280" cy="952737"/>
              <a:chOff x="683581" y="2640165"/>
              <a:chExt cx="1711280" cy="952737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66C0439-4B9B-4307-AFF7-0EBFC3B40A7E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3B26630-9D23-496D-B936-BE2AF7C63288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5F2AF7A9-75D0-4BDE-925E-965BAA039A5B}"/>
              </a:ext>
            </a:extLst>
          </p:cNvPr>
          <p:cNvGrpSpPr/>
          <p:nvPr/>
        </p:nvGrpSpPr>
        <p:grpSpPr>
          <a:xfrm>
            <a:off x="1225080" y="2904932"/>
            <a:ext cx="1711280" cy="2021591"/>
            <a:chOff x="1031299" y="2913641"/>
            <a:chExt cx="1711280" cy="2021591"/>
          </a:xfrm>
        </p:grpSpPr>
        <p:grpSp>
          <p:nvGrpSpPr>
            <p:cNvPr id="111" name="Group 19">
              <a:extLst>
                <a:ext uri="{FF2B5EF4-FFF2-40B4-BE49-F238E27FC236}">
                  <a16:creationId xmlns:a16="http://schemas.microsoft.com/office/drawing/2014/main" id="{BC63DA22-CA6C-4192-9533-58830CF191DB}"/>
                </a:ext>
              </a:extLst>
            </p:cNvPr>
            <p:cNvGrpSpPr/>
            <p:nvPr/>
          </p:nvGrpSpPr>
          <p:grpSpPr>
            <a:xfrm>
              <a:off x="1031299" y="2913641"/>
              <a:ext cx="1711280" cy="919505"/>
              <a:chOff x="666453" y="2366991"/>
              <a:chExt cx="1711280" cy="919505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2361EB6-4524-492C-B335-B58952929EA8}"/>
                  </a:ext>
                </a:extLst>
              </p:cNvPr>
              <p:cNvSpPr txBox="1"/>
              <p:nvPr/>
            </p:nvSpPr>
            <p:spPr>
              <a:xfrm>
                <a:off x="666453" y="2366991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A528DEC-85B0-432A-885C-45909F8BEDB5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112" name="Group 22">
              <a:extLst>
                <a:ext uri="{FF2B5EF4-FFF2-40B4-BE49-F238E27FC236}">
                  <a16:creationId xmlns:a16="http://schemas.microsoft.com/office/drawing/2014/main" id="{50C7F9AF-4CA8-45AF-9EC3-70C8F9430F60}"/>
                </a:ext>
              </a:extLst>
            </p:cNvPr>
            <p:cNvGrpSpPr/>
            <p:nvPr/>
          </p:nvGrpSpPr>
          <p:grpSpPr>
            <a:xfrm>
              <a:off x="1031299" y="3982495"/>
              <a:ext cx="1711280" cy="952737"/>
              <a:chOff x="683581" y="2640165"/>
              <a:chExt cx="1711280" cy="952737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A00936E-DC62-4271-B988-4F037DA9E19F}"/>
                  </a:ext>
                </a:extLst>
              </p:cNvPr>
              <p:cNvSpPr txBox="1"/>
              <p:nvPr/>
            </p:nvSpPr>
            <p:spPr>
              <a:xfrm>
                <a:off x="683581" y="3285125"/>
                <a:ext cx="171128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12DEE4E-9C68-4D03-B1D7-3AEA05F220E5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sp>
        <p:nvSpPr>
          <p:cNvPr id="117" name="Rounded Rectangle 5">
            <a:extLst>
              <a:ext uri="{FF2B5EF4-FFF2-40B4-BE49-F238E27FC236}">
                <a16:creationId xmlns:a16="http://schemas.microsoft.com/office/drawing/2014/main" id="{B4F5CD13-51FA-449C-B892-2DB1A2C7063A}"/>
              </a:ext>
            </a:extLst>
          </p:cNvPr>
          <p:cNvSpPr/>
          <p:nvPr/>
        </p:nvSpPr>
        <p:spPr>
          <a:xfrm flipH="1">
            <a:off x="7226628" y="50227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Teardrop 1">
            <a:extLst>
              <a:ext uri="{FF2B5EF4-FFF2-40B4-BE49-F238E27FC236}">
                <a16:creationId xmlns:a16="http://schemas.microsoft.com/office/drawing/2014/main" id="{8F67BB73-76CD-48CA-8274-5FD0E7CE399E}"/>
              </a:ext>
            </a:extLst>
          </p:cNvPr>
          <p:cNvSpPr/>
          <p:nvPr/>
        </p:nvSpPr>
        <p:spPr>
          <a:xfrm rot="18805991">
            <a:off x="9904913" y="499786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Donut 39">
            <a:extLst>
              <a:ext uri="{FF2B5EF4-FFF2-40B4-BE49-F238E27FC236}">
                <a16:creationId xmlns:a16="http://schemas.microsoft.com/office/drawing/2014/main" id="{6DB12A64-FC63-4177-8D10-DD60C88D2D51}"/>
              </a:ext>
            </a:extLst>
          </p:cNvPr>
          <p:cNvSpPr/>
          <p:nvPr/>
        </p:nvSpPr>
        <p:spPr>
          <a:xfrm>
            <a:off x="1878654" y="498226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ectangle 36">
            <a:extLst>
              <a:ext uri="{FF2B5EF4-FFF2-40B4-BE49-F238E27FC236}">
                <a16:creationId xmlns:a16="http://schemas.microsoft.com/office/drawing/2014/main" id="{B7806242-1DEC-4E00-B16C-7B148E956543}"/>
              </a:ext>
            </a:extLst>
          </p:cNvPr>
          <p:cNvSpPr/>
          <p:nvPr/>
        </p:nvSpPr>
        <p:spPr>
          <a:xfrm>
            <a:off x="4593384" y="5025823"/>
            <a:ext cx="379234" cy="3170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Rounded Rectangle 5">
            <a:extLst>
              <a:ext uri="{FF2B5EF4-FFF2-40B4-BE49-F238E27FC236}">
                <a16:creationId xmlns:a16="http://schemas.microsoft.com/office/drawing/2014/main" id="{1F509174-BD6C-4930-8398-F045583F710F}"/>
              </a:ext>
            </a:extLst>
          </p:cNvPr>
          <p:cNvSpPr/>
          <p:nvPr/>
        </p:nvSpPr>
        <p:spPr>
          <a:xfrm flipH="1">
            <a:off x="7226628" y="24869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Teardrop 1">
            <a:extLst>
              <a:ext uri="{FF2B5EF4-FFF2-40B4-BE49-F238E27FC236}">
                <a16:creationId xmlns:a16="http://schemas.microsoft.com/office/drawing/2014/main" id="{D4F83125-CE7A-4940-8E99-307F8AA877CA}"/>
              </a:ext>
            </a:extLst>
          </p:cNvPr>
          <p:cNvSpPr/>
          <p:nvPr/>
        </p:nvSpPr>
        <p:spPr>
          <a:xfrm rot="18805991">
            <a:off x="9904913" y="246201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3" name="Donut 39">
            <a:extLst>
              <a:ext uri="{FF2B5EF4-FFF2-40B4-BE49-F238E27FC236}">
                <a16:creationId xmlns:a16="http://schemas.microsoft.com/office/drawing/2014/main" id="{9532EEBC-D062-447E-B100-E47851F63814}"/>
              </a:ext>
            </a:extLst>
          </p:cNvPr>
          <p:cNvSpPr/>
          <p:nvPr/>
        </p:nvSpPr>
        <p:spPr>
          <a:xfrm>
            <a:off x="1878654" y="244641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Rectangle 36">
            <a:extLst>
              <a:ext uri="{FF2B5EF4-FFF2-40B4-BE49-F238E27FC236}">
                <a16:creationId xmlns:a16="http://schemas.microsoft.com/office/drawing/2014/main" id="{0842C3AE-2ECB-45B7-B210-01042171CDDB}"/>
              </a:ext>
            </a:extLst>
          </p:cNvPr>
          <p:cNvSpPr/>
          <p:nvPr/>
        </p:nvSpPr>
        <p:spPr>
          <a:xfrm>
            <a:off x="4593384" y="2489979"/>
            <a:ext cx="379234" cy="3170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70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Freeform 1">
            <a:extLst>
              <a:ext uri="{FF2B5EF4-FFF2-40B4-BE49-F238E27FC236}">
                <a16:creationId xmlns:a16="http://schemas.microsoft.com/office/drawing/2014/main" id="{CAAA3A68-1F60-4A15-A250-4CA97C2733C5}"/>
              </a:ext>
            </a:extLst>
          </p:cNvPr>
          <p:cNvSpPr/>
          <p:nvPr/>
        </p:nvSpPr>
        <p:spPr>
          <a:xfrm>
            <a:off x="604400" y="2331106"/>
            <a:ext cx="10975349" cy="3094426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3373090"/>
              <a:gd name="connsiteY0" fmla="*/ 1849401 h 3563263"/>
              <a:gd name="connsiteX1" fmla="*/ 3427357 w 13373090"/>
              <a:gd name="connsiteY1" fmla="*/ 1844866 h 3563263"/>
              <a:gd name="connsiteX2" fmla="*/ 3543951 w 13373090"/>
              <a:gd name="connsiteY2" fmla="*/ 1237030 h 3563263"/>
              <a:gd name="connsiteX3" fmla="*/ 3829243 w 13373090"/>
              <a:gd name="connsiteY3" fmla="*/ 3563263 h 3563263"/>
              <a:gd name="connsiteX4" fmla="*/ 4121851 w 13373090"/>
              <a:gd name="connsiteY4" fmla="*/ 15391 h 3563263"/>
              <a:gd name="connsiteX5" fmla="*/ 4442372 w 13373090"/>
              <a:gd name="connsiteY5" fmla="*/ 2239211 h 3563263"/>
              <a:gd name="connsiteX6" fmla="*/ 4580376 w 13373090"/>
              <a:gd name="connsiteY6" fmla="*/ 1847355 h 3563263"/>
              <a:gd name="connsiteX7" fmla="*/ 5992433 w 13373090"/>
              <a:gd name="connsiteY7" fmla="*/ 1851352 h 3563263"/>
              <a:gd name="connsiteX8" fmla="*/ 4977730 w 13373090"/>
              <a:gd name="connsiteY8" fmla="*/ 490879 h 3563263"/>
              <a:gd name="connsiteX9" fmla="*/ 5577576 w 13373090"/>
              <a:gd name="connsiteY9" fmla="*/ 761 h 3563263"/>
              <a:gd name="connsiteX10" fmla="*/ 6338357 w 13373090"/>
              <a:gd name="connsiteY10" fmla="*/ 395781 h 3563263"/>
              <a:gd name="connsiteX11" fmla="*/ 7121084 w 13373090"/>
              <a:gd name="connsiteY11" fmla="*/ 22706 h 3563263"/>
              <a:gd name="connsiteX12" fmla="*/ 7706300 w 13373090"/>
              <a:gd name="connsiteY12" fmla="*/ 483564 h 3563263"/>
              <a:gd name="connsiteX13" fmla="*/ 6678402 w 13373090"/>
              <a:gd name="connsiteY13" fmla="*/ 1848861 h 3563263"/>
              <a:gd name="connsiteX14" fmla="*/ 8051100 w 13373090"/>
              <a:gd name="connsiteY14" fmla="*/ 1851575 h 3563263"/>
              <a:gd name="connsiteX15" fmla="*/ 8254940 w 13373090"/>
              <a:gd name="connsiteY15" fmla="*/ 2239211 h 3563263"/>
              <a:gd name="connsiteX16" fmla="*/ 8540233 w 13373090"/>
              <a:gd name="connsiteY16" fmla="*/ 761 h 3563263"/>
              <a:gd name="connsiteX17" fmla="*/ 8803580 w 13373090"/>
              <a:gd name="connsiteY17" fmla="*/ 3534002 h 3563263"/>
              <a:gd name="connsiteX18" fmla="*/ 9125448 w 13373090"/>
              <a:gd name="connsiteY18" fmla="*/ 1251660 h 3563263"/>
              <a:gd name="connsiteX19" fmla="*/ 9241819 w 13373090"/>
              <a:gd name="connsiteY19" fmla="*/ 1849308 h 3563263"/>
              <a:gd name="connsiteX20" fmla="*/ 13373090 w 13373090"/>
              <a:gd name="connsiteY20" fmla="*/ 1849713 h 3563263"/>
              <a:gd name="connsiteX0" fmla="*/ 0 w 12638225"/>
              <a:gd name="connsiteY0" fmla="*/ 1849401 h 3563263"/>
              <a:gd name="connsiteX1" fmla="*/ 3427357 w 12638225"/>
              <a:gd name="connsiteY1" fmla="*/ 1844866 h 3563263"/>
              <a:gd name="connsiteX2" fmla="*/ 3543951 w 12638225"/>
              <a:gd name="connsiteY2" fmla="*/ 1237030 h 3563263"/>
              <a:gd name="connsiteX3" fmla="*/ 3829243 w 12638225"/>
              <a:gd name="connsiteY3" fmla="*/ 3563263 h 3563263"/>
              <a:gd name="connsiteX4" fmla="*/ 4121851 w 12638225"/>
              <a:gd name="connsiteY4" fmla="*/ 15391 h 3563263"/>
              <a:gd name="connsiteX5" fmla="*/ 4442372 w 12638225"/>
              <a:gd name="connsiteY5" fmla="*/ 2239211 h 3563263"/>
              <a:gd name="connsiteX6" fmla="*/ 4580376 w 12638225"/>
              <a:gd name="connsiteY6" fmla="*/ 1847355 h 3563263"/>
              <a:gd name="connsiteX7" fmla="*/ 5992433 w 12638225"/>
              <a:gd name="connsiteY7" fmla="*/ 1851352 h 3563263"/>
              <a:gd name="connsiteX8" fmla="*/ 4977730 w 12638225"/>
              <a:gd name="connsiteY8" fmla="*/ 490879 h 3563263"/>
              <a:gd name="connsiteX9" fmla="*/ 5577576 w 12638225"/>
              <a:gd name="connsiteY9" fmla="*/ 761 h 3563263"/>
              <a:gd name="connsiteX10" fmla="*/ 6338357 w 12638225"/>
              <a:gd name="connsiteY10" fmla="*/ 395781 h 3563263"/>
              <a:gd name="connsiteX11" fmla="*/ 7121084 w 12638225"/>
              <a:gd name="connsiteY11" fmla="*/ 22706 h 3563263"/>
              <a:gd name="connsiteX12" fmla="*/ 7706300 w 12638225"/>
              <a:gd name="connsiteY12" fmla="*/ 483564 h 3563263"/>
              <a:gd name="connsiteX13" fmla="*/ 6678402 w 12638225"/>
              <a:gd name="connsiteY13" fmla="*/ 1848861 h 3563263"/>
              <a:gd name="connsiteX14" fmla="*/ 8051100 w 12638225"/>
              <a:gd name="connsiteY14" fmla="*/ 1851575 h 3563263"/>
              <a:gd name="connsiteX15" fmla="*/ 8254940 w 12638225"/>
              <a:gd name="connsiteY15" fmla="*/ 2239211 h 3563263"/>
              <a:gd name="connsiteX16" fmla="*/ 8540233 w 12638225"/>
              <a:gd name="connsiteY16" fmla="*/ 761 h 3563263"/>
              <a:gd name="connsiteX17" fmla="*/ 8803580 w 12638225"/>
              <a:gd name="connsiteY17" fmla="*/ 3534002 h 3563263"/>
              <a:gd name="connsiteX18" fmla="*/ 9125448 w 12638225"/>
              <a:gd name="connsiteY18" fmla="*/ 1251660 h 3563263"/>
              <a:gd name="connsiteX19" fmla="*/ 9241819 w 12638225"/>
              <a:gd name="connsiteY19" fmla="*/ 1849308 h 3563263"/>
              <a:gd name="connsiteX20" fmla="*/ 12638225 w 12638225"/>
              <a:gd name="connsiteY20" fmla="*/ 1860682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38225" h="3563263">
                <a:moveTo>
                  <a:pt x="0" y="1849401"/>
                </a:moveTo>
                <a:lnTo>
                  <a:pt x="3427357" y="1844866"/>
                </a:lnTo>
                <a:lnTo>
                  <a:pt x="3543951" y="1237030"/>
                </a:lnTo>
                <a:lnTo>
                  <a:pt x="3829243" y="3563263"/>
                </a:lnTo>
                <a:lnTo>
                  <a:pt x="4121851" y="15391"/>
                </a:lnTo>
                <a:lnTo>
                  <a:pt x="4442372" y="2239211"/>
                </a:lnTo>
                <a:lnTo>
                  <a:pt x="4580376" y="1847355"/>
                </a:lnTo>
                <a:lnTo>
                  <a:pt x="5992433" y="1851352"/>
                </a:lnTo>
                <a:cubicBezTo>
                  <a:pt x="5685224" y="1427838"/>
                  <a:pt x="4991657" y="1208523"/>
                  <a:pt x="4977730" y="490879"/>
                </a:cubicBezTo>
                <a:cubicBezTo>
                  <a:pt x="4987482" y="183641"/>
                  <a:pt x="5297161" y="-13869"/>
                  <a:pt x="5577576" y="761"/>
                </a:cubicBezTo>
                <a:cubicBezTo>
                  <a:pt x="5879937" y="-6555"/>
                  <a:pt x="6138409" y="234847"/>
                  <a:pt x="6338357" y="395781"/>
                </a:cubicBezTo>
                <a:cubicBezTo>
                  <a:pt x="6550498" y="229970"/>
                  <a:pt x="6704119" y="20267"/>
                  <a:pt x="7121084" y="22706"/>
                </a:cubicBezTo>
                <a:cubicBezTo>
                  <a:pt x="7408816" y="12953"/>
                  <a:pt x="7696545" y="186080"/>
                  <a:pt x="7706300" y="483564"/>
                </a:cubicBezTo>
                <a:cubicBezTo>
                  <a:pt x="7706300" y="1212645"/>
                  <a:pt x="7036398" y="1404398"/>
                  <a:pt x="6678402" y="1848861"/>
                </a:cubicBezTo>
                <a:lnTo>
                  <a:pt x="8051100" y="1851575"/>
                </a:lnTo>
                <a:lnTo>
                  <a:pt x="8254940" y="2239211"/>
                </a:lnTo>
                <a:lnTo>
                  <a:pt x="8540233" y="761"/>
                </a:lnTo>
                <a:lnTo>
                  <a:pt x="8803580" y="3534002"/>
                </a:lnTo>
                <a:lnTo>
                  <a:pt x="9125448" y="1251660"/>
                </a:lnTo>
                <a:lnTo>
                  <a:pt x="9241819" y="1849308"/>
                </a:lnTo>
                <a:lnTo>
                  <a:pt x="12638225" y="1860682"/>
                </a:lnTo>
              </a:path>
            </a:pathLst>
          </a:custGeom>
          <a:ln w="1079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Group 2">
            <a:extLst>
              <a:ext uri="{FF2B5EF4-FFF2-40B4-BE49-F238E27FC236}">
                <a16:creationId xmlns:a16="http://schemas.microsoft.com/office/drawing/2014/main" id="{A745A45B-53D7-4183-A470-4B9A45419A4D}"/>
              </a:ext>
            </a:extLst>
          </p:cNvPr>
          <p:cNvGrpSpPr/>
          <p:nvPr/>
        </p:nvGrpSpPr>
        <p:grpSpPr>
          <a:xfrm>
            <a:off x="4532296" y="4214938"/>
            <a:ext cx="3096344" cy="1088968"/>
            <a:chOff x="803640" y="3224761"/>
            <a:chExt cx="2059657" cy="108896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B1A478-CACA-49E4-92F5-772550D8D8B1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D4888D-0870-464C-AC34-492B3442CCE7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:a16="http://schemas.microsoft.com/office/drawing/2014/main" id="{BF083F74-3A9B-4CE0-AB88-2ECEB6C82D7A}"/>
              </a:ext>
            </a:extLst>
          </p:cNvPr>
          <p:cNvGrpSpPr/>
          <p:nvPr/>
        </p:nvGrpSpPr>
        <p:grpSpPr>
          <a:xfrm>
            <a:off x="3897398" y="1698097"/>
            <a:ext cx="576064" cy="576064"/>
            <a:chOff x="2363547" y="1405974"/>
            <a:chExt cx="576064" cy="576064"/>
          </a:xfrm>
        </p:grpSpPr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7AFB8A3-0B6F-41FE-AD1A-957C9EB7A809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5FF11C7F-4026-4B31-8289-2173E027D0DC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8">
              <a:extLst>
                <a:ext uri="{FF2B5EF4-FFF2-40B4-BE49-F238E27FC236}">
                  <a16:creationId xmlns:a16="http://schemas.microsoft.com/office/drawing/2014/main" id="{11BDD4F2-A792-4F27-86A4-0A642FF4D0F2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21">
            <a:extLst>
              <a:ext uri="{FF2B5EF4-FFF2-40B4-BE49-F238E27FC236}">
                <a16:creationId xmlns:a16="http://schemas.microsoft.com/office/drawing/2014/main" id="{604A761A-90BF-445F-BB18-CF6E65A96C7A}"/>
              </a:ext>
            </a:extLst>
          </p:cNvPr>
          <p:cNvGrpSpPr/>
          <p:nvPr/>
        </p:nvGrpSpPr>
        <p:grpSpPr>
          <a:xfrm>
            <a:off x="1039620" y="1733418"/>
            <a:ext cx="2843468" cy="1048024"/>
            <a:chOff x="803640" y="3362835"/>
            <a:chExt cx="2059657" cy="104802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114D0E-D659-4CB4-861C-0C7630154B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F6AA10-43DD-4944-BE42-DBCF3F1679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24">
            <a:extLst>
              <a:ext uri="{FF2B5EF4-FFF2-40B4-BE49-F238E27FC236}">
                <a16:creationId xmlns:a16="http://schemas.microsoft.com/office/drawing/2014/main" id="{65626616-4F64-406E-BB01-DAA0F88BAAD8}"/>
              </a:ext>
            </a:extLst>
          </p:cNvPr>
          <p:cNvGrpSpPr/>
          <p:nvPr/>
        </p:nvGrpSpPr>
        <p:grpSpPr>
          <a:xfrm>
            <a:off x="771465" y="5089735"/>
            <a:ext cx="2843468" cy="1048024"/>
            <a:chOff x="803640" y="3362835"/>
            <a:chExt cx="2059657" cy="10480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40E045-6A48-47F9-B920-7F3ADADC52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0FE33C0-9010-40FC-A578-95F838E124C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27">
            <a:extLst>
              <a:ext uri="{FF2B5EF4-FFF2-40B4-BE49-F238E27FC236}">
                <a16:creationId xmlns:a16="http://schemas.microsoft.com/office/drawing/2014/main" id="{BE9391DE-035C-4E45-B06F-F79468FA7D90}"/>
              </a:ext>
            </a:extLst>
          </p:cNvPr>
          <p:cNvGrpSpPr/>
          <p:nvPr/>
        </p:nvGrpSpPr>
        <p:grpSpPr>
          <a:xfrm>
            <a:off x="8368005" y="1733418"/>
            <a:ext cx="2843468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6F74D0-9AC4-4C9B-A6B7-B24E27D345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B0A20C-EF32-42CB-90C5-FBBD5399BFD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30">
            <a:extLst>
              <a:ext uri="{FF2B5EF4-FFF2-40B4-BE49-F238E27FC236}">
                <a16:creationId xmlns:a16="http://schemas.microsoft.com/office/drawing/2014/main" id="{BE10CECD-D948-4B49-B3E7-D01F61EC03A2}"/>
              </a:ext>
            </a:extLst>
          </p:cNvPr>
          <p:cNvGrpSpPr/>
          <p:nvPr/>
        </p:nvGrpSpPr>
        <p:grpSpPr>
          <a:xfrm>
            <a:off x="8616351" y="5089735"/>
            <a:ext cx="2843468" cy="1048024"/>
            <a:chOff x="803640" y="3362835"/>
            <a:chExt cx="2059657" cy="104802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8381CAC-1C3D-4963-9F72-27349708D6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B06082E-FCC1-4B2C-BBDE-E0A4DA8F12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5">
            <a:extLst>
              <a:ext uri="{FF2B5EF4-FFF2-40B4-BE49-F238E27FC236}">
                <a16:creationId xmlns:a16="http://schemas.microsoft.com/office/drawing/2014/main" id="{754ABB39-2F58-436D-A117-0E5613F3DF65}"/>
              </a:ext>
            </a:extLst>
          </p:cNvPr>
          <p:cNvGrpSpPr/>
          <p:nvPr/>
        </p:nvGrpSpPr>
        <p:grpSpPr>
          <a:xfrm>
            <a:off x="7716837" y="1698097"/>
            <a:ext cx="576064" cy="576064"/>
            <a:chOff x="2363547" y="1405974"/>
            <a:chExt cx="576064" cy="576064"/>
          </a:xfrm>
        </p:grpSpPr>
        <p:sp>
          <p:nvSpPr>
            <p:cNvPr id="129" name="Oval 6">
              <a:extLst>
                <a:ext uri="{FF2B5EF4-FFF2-40B4-BE49-F238E27FC236}">
                  <a16:creationId xmlns:a16="http://schemas.microsoft.com/office/drawing/2014/main" id="{F1ECC814-5678-409E-B745-380132515904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A56F741A-F631-45F8-9FDD-819B7C6472E5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Oval 8">
              <a:extLst>
                <a:ext uri="{FF2B5EF4-FFF2-40B4-BE49-F238E27FC236}">
                  <a16:creationId xmlns:a16="http://schemas.microsoft.com/office/drawing/2014/main" id="{A2C0B3C9-F742-4427-8606-854F3145B270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Group 5">
            <a:extLst>
              <a:ext uri="{FF2B5EF4-FFF2-40B4-BE49-F238E27FC236}">
                <a16:creationId xmlns:a16="http://schemas.microsoft.com/office/drawing/2014/main" id="{A3428216-2A64-4DF9-A042-B6707D79C719}"/>
              </a:ext>
            </a:extLst>
          </p:cNvPr>
          <p:cNvGrpSpPr/>
          <p:nvPr/>
        </p:nvGrpSpPr>
        <p:grpSpPr>
          <a:xfrm>
            <a:off x="3628090" y="5491162"/>
            <a:ext cx="576064" cy="576064"/>
            <a:chOff x="2363547" y="1405974"/>
            <a:chExt cx="576064" cy="576064"/>
          </a:xfrm>
        </p:grpSpPr>
        <p:sp>
          <p:nvSpPr>
            <p:cNvPr id="133" name="Oval 6">
              <a:extLst>
                <a:ext uri="{FF2B5EF4-FFF2-40B4-BE49-F238E27FC236}">
                  <a16:creationId xmlns:a16="http://schemas.microsoft.com/office/drawing/2014/main" id="{9A32693F-B716-4137-BAE9-E00234153841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id="{BDA89B67-3606-4CC3-B4C8-A1C410404EF0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id="{0C0A8F24-4ADC-4CF0-8E6A-100204DBCD64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6" name="Group 5">
            <a:extLst>
              <a:ext uri="{FF2B5EF4-FFF2-40B4-BE49-F238E27FC236}">
                <a16:creationId xmlns:a16="http://schemas.microsoft.com/office/drawing/2014/main" id="{A965A61D-56DB-425D-9B7F-EBCDAEAA0BF4}"/>
              </a:ext>
            </a:extLst>
          </p:cNvPr>
          <p:cNvGrpSpPr/>
          <p:nvPr/>
        </p:nvGrpSpPr>
        <p:grpSpPr>
          <a:xfrm>
            <a:off x="7977210" y="5491162"/>
            <a:ext cx="576064" cy="576064"/>
            <a:chOff x="2363547" y="1405974"/>
            <a:chExt cx="576064" cy="576064"/>
          </a:xfrm>
        </p:grpSpPr>
        <p:sp>
          <p:nvSpPr>
            <p:cNvPr id="137" name="Oval 6">
              <a:extLst>
                <a:ext uri="{FF2B5EF4-FFF2-40B4-BE49-F238E27FC236}">
                  <a16:creationId xmlns:a16="http://schemas.microsoft.com/office/drawing/2014/main" id="{80C102E3-BB82-49C9-AD12-1FE740FC5956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Oval 7">
              <a:extLst>
                <a:ext uri="{FF2B5EF4-FFF2-40B4-BE49-F238E27FC236}">
                  <a16:creationId xmlns:a16="http://schemas.microsoft.com/office/drawing/2014/main" id="{E55E72D3-1C32-4F56-B568-574AD76C4B9B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Oval 8">
              <a:extLst>
                <a:ext uri="{FF2B5EF4-FFF2-40B4-BE49-F238E27FC236}">
                  <a16:creationId xmlns:a16="http://schemas.microsoft.com/office/drawing/2014/main" id="{33EA8D64-CF40-4F2B-A759-1FD560B27B20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2" name="Group 5">
            <a:extLst>
              <a:ext uri="{FF2B5EF4-FFF2-40B4-BE49-F238E27FC236}">
                <a16:creationId xmlns:a16="http://schemas.microsoft.com/office/drawing/2014/main" id="{35676716-4865-4F9C-B5A0-AB617CDA8332}"/>
              </a:ext>
            </a:extLst>
          </p:cNvPr>
          <p:cNvGrpSpPr/>
          <p:nvPr/>
        </p:nvGrpSpPr>
        <p:grpSpPr>
          <a:xfrm>
            <a:off x="1069073" y="2737029"/>
            <a:ext cx="1057055" cy="2431582"/>
            <a:chOff x="1850723" y="2709068"/>
            <a:chExt cx="432166" cy="994128"/>
          </a:xfrm>
        </p:grpSpPr>
        <p:sp>
          <p:nvSpPr>
            <p:cNvPr id="148" name="Freeform 173">
              <a:extLst>
                <a:ext uri="{FF2B5EF4-FFF2-40B4-BE49-F238E27FC236}">
                  <a16:creationId xmlns:a16="http://schemas.microsoft.com/office/drawing/2014/main" id="{A33719CA-867A-4EA8-83B3-58A6EF848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057" y="30494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ounded Rectangle 7">
              <a:extLst>
                <a:ext uri="{FF2B5EF4-FFF2-40B4-BE49-F238E27FC236}">
                  <a16:creationId xmlns:a16="http://schemas.microsoft.com/office/drawing/2014/main" id="{7A5E4C47-FB1D-4117-AE21-59FB8DAF36A4}"/>
                </a:ext>
              </a:extLst>
            </p:cNvPr>
            <p:cNvSpPr/>
            <p:nvPr/>
          </p:nvSpPr>
          <p:spPr>
            <a:xfrm>
              <a:off x="1935569" y="27090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ounded Rectangle 8">
              <a:extLst>
                <a:ext uri="{FF2B5EF4-FFF2-40B4-BE49-F238E27FC236}">
                  <a16:creationId xmlns:a16="http://schemas.microsoft.com/office/drawing/2014/main" id="{D9BA3021-9C71-45CE-A6F4-AA04385B603E}"/>
                </a:ext>
              </a:extLst>
            </p:cNvPr>
            <p:cNvSpPr/>
            <p:nvPr/>
          </p:nvSpPr>
          <p:spPr>
            <a:xfrm>
              <a:off x="2106991" y="27149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172">
              <a:extLst>
                <a:ext uri="{FF2B5EF4-FFF2-40B4-BE49-F238E27FC236}">
                  <a16:creationId xmlns:a16="http://schemas.microsoft.com/office/drawing/2014/main" id="{4EF21A70-88EE-43A1-B81D-A9E4EC45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723" y="31224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0">
            <a:extLst>
              <a:ext uri="{FF2B5EF4-FFF2-40B4-BE49-F238E27FC236}">
                <a16:creationId xmlns:a16="http://schemas.microsoft.com/office/drawing/2014/main" id="{0F9C7686-D45D-4A15-8537-AA1C36A53315}"/>
              </a:ext>
            </a:extLst>
          </p:cNvPr>
          <p:cNvGrpSpPr/>
          <p:nvPr/>
        </p:nvGrpSpPr>
        <p:grpSpPr>
          <a:xfrm flipH="1">
            <a:off x="10065873" y="2737029"/>
            <a:ext cx="1057055" cy="2431582"/>
            <a:chOff x="2003123" y="2861468"/>
            <a:chExt cx="432166" cy="994128"/>
          </a:xfrm>
        </p:grpSpPr>
        <p:sp>
          <p:nvSpPr>
            <p:cNvPr id="144" name="Freeform 173">
              <a:extLst>
                <a:ext uri="{FF2B5EF4-FFF2-40B4-BE49-F238E27FC236}">
                  <a16:creationId xmlns:a16="http://schemas.microsoft.com/office/drawing/2014/main" id="{027E5A4B-4A55-463E-B7EB-08F32F5B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457" y="32018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ounded Rectangle 12">
              <a:extLst>
                <a:ext uri="{FF2B5EF4-FFF2-40B4-BE49-F238E27FC236}">
                  <a16:creationId xmlns:a16="http://schemas.microsoft.com/office/drawing/2014/main" id="{DF78E5D0-4992-47CB-BFCB-BB026C4B9B41}"/>
                </a:ext>
              </a:extLst>
            </p:cNvPr>
            <p:cNvSpPr/>
            <p:nvPr/>
          </p:nvSpPr>
          <p:spPr>
            <a:xfrm>
              <a:off x="2087969" y="28614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ounded Rectangle 13">
              <a:extLst>
                <a:ext uri="{FF2B5EF4-FFF2-40B4-BE49-F238E27FC236}">
                  <a16:creationId xmlns:a16="http://schemas.microsoft.com/office/drawing/2014/main" id="{7A0F7630-8DC6-477F-9783-C17D720FE591}"/>
                </a:ext>
              </a:extLst>
            </p:cNvPr>
            <p:cNvSpPr/>
            <p:nvPr/>
          </p:nvSpPr>
          <p:spPr>
            <a:xfrm>
              <a:off x="2259391" y="28673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 172">
              <a:extLst>
                <a:ext uri="{FF2B5EF4-FFF2-40B4-BE49-F238E27FC236}">
                  <a16:creationId xmlns:a16="http://schemas.microsoft.com/office/drawing/2014/main" id="{9202F1D0-B9B5-4940-9560-C28062A95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123" y="32748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59">
            <a:extLst>
              <a:ext uri="{FF2B5EF4-FFF2-40B4-BE49-F238E27FC236}">
                <a16:creationId xmlns:a16="http://schemas.microsoft.com/office/drawing/2014/main" id="{2850C68B-EFAF-4AAD-9DAC-AC7C54454B69}"/>
              </a:ext>
            </a:extLst>
          </p:cNvPr>
          <p:cNvGrpSpPr/>
          <p:nvPr/>
        </p:nvGrpSpPr>
        <p:grpSpPr>
          <a:xfrm>
            <a:off x="5757164" y="2857523"/>
            <a:ext cx="677673" cy="830998"/>
            <a:chOff x="9059968" y="1747645"/>
            <a:chExt cx="850871" cy="1043383"/>
          </a:xfrm>
        </p:grpSpPr>
        <p:grpSp>
          <p:nvGrpSpPr>
            <p:cNvPr id="153" name="Group 24">
              <a:extLst>
                <a:ext uri="{FF2B5EF4-FFF2-40B4-BE49-F238E27FC236}">
                  <a16:creationId xmlns:a16="http://schemas.microsoft.com/office/drawing/2014/main" id="{2249C004-092B-4358-8C83-C8124CD432BC}"/>
                </a:ext>
              </a:extLst>
            </p:cNvPr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155" name="Freeform 25">
                <a:extLst>
                  <a:ext uri="{FF2B5EF4-FFF2-40B4-BE49-F238E27FC236}">
                    <a16:creationId xmlns:a16="http://schemas.microsoft.com/office/drawing/2014/main" id="{3EF5B8AD-5DE3-436F-AD10-E97320285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6" name="Freeform 26">
                <a:extLst>
                  <a:ext uri="{FF2B5EF4-FFF2-40B4-BE49-F238E27FC236}">
                    <a16:creationId xmlns:a16="http://schemas.microsoft.com/office/drawing/2014/main" id="{60035CE8-74CD-4C85-BE5D-DF15D9E828B8}"/>
                  </a:ext>
                </a:extLst>
              </p:cNvPr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CB97C7E-C0EF-44E3-8E93-6220395F28D7}"/>
                </a:ext>
              </a:extLst>
            </p:cNvPr>
            <p:cNvSpPr txBox="1"/>
            <p:nvPr/>
          </p:nvSpPr>
          <p:spPr>
            <a:xfrm>
              <a:off x="9117516" y="2220152"/>
              <a:ext cx="729774" cy="502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045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20512" y="1931514"/>
            <a:ext cx="3268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0512" y="2834960"/>
            <a:ext cx="32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222" y="4181228"/>
            <a:ext cx="32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222" y="5084674"/>
            <a:ext cx="329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9FA567-C27C-4D48-849D-30EF66A86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0744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2E7F0D8-BA8A-4236-9F70-7BF30CB1CEBC}"/>
              </a:ext>
            </a:extLst>
          </p:cNvPr>
          <p:cNvGrpSpPr/>
          <p:nvPr/>
        </p:nvGrpSpPr>
        <p:grpSpPr>
          <a:xfrm>
            <a:off x="5490224" y="1872977"/>
            <a:ext cx="1221520" cy="4254294"/>
            <a:chOff x="974216" y="2018049"/>
            <a:chExt cx="1049256" cy="3654335"/>
          </a:xfrm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8B2F45D1-E6A2-4808-92EE-85554A53F8E3}"/>
                </a:ext>
              </a:extLst>
            </p:cNvPr>
            <p:cNvSpPr/>
            <p:nvPr/>
          </p:nvSpPr>
          <p:spPr>
            <a:xfrm rot="5400000">
              <a:off x="922780" y="4571692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Pentagon 5">
              <a:extLst>
                <a:ext uri="{FF2B5EF4-FFF2-40B4-BE49-F238E27FC236}">
                  <a16:creationId xmlns:a16="http://schemas.microsoft.com/office/drawing/2014/main" id="{1D823595-E183-43E1-988A-23CEA53A979C}"/>
                </a:ext>
              </a:extLst>
            </p:cNvPr>
            <p:cNvSpPr/>
            <p:nvPr/>
          </p:nvSpPr>
          <p:spPr>
            <a:xfrm rot="5400000">
              <a:off x="922780" y="3737623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Pentagon 6">
              <a:extLst>
                <a:ext uri="{FF2B5EF4-FFF2-40B4-BE49-F238E27FC236}">
                  <a16:creationId xmlns:a16="http://schemas.microsoft.com/office/drawing/2014/main" id="{1E6990E5-96C5-47CE-A38E-718C48B992D7}"/>
                </a:ext>
              </a:extLst>
            </p:cNvPr>
            <p:cNvSpPr/>
            <p:nvPr/>
          </p:nvSpPr>
          <p:spPr>
            <a:xfrm rot="5400000">
              <a:off x="922780" y="2903554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0B4C0BAD-3D2C-46CD-8068-36ED8709F00C}"/>
                </a:ext>
              </a:extLst>
            </p:cNvPr>
            <p:cNvSpPr/>
            <p:nvPr/>
          </p:nvSpPr>
          <p:spPr>
            <a:xfrm rot="5400000">
              <a:off x="922780" y="2069485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FE1A221-BCD1-442D-80CD-913533D53C8C}"/>
              </a:ext>
            </a:extLst>
          </p:cNvPr>
          <p:cNvGrpSpPr/>
          <p:nvPr/>
        </p:nvGrpSpPr>
        <p:grpSpPr>
          <a:xfrm>
            <a:off x="5604785" y="2201783"/>
            <a:ext cx="992401" cy="670881"/>
            <a:chOff x="4063366" y="1653624"/>
            <a:chExt cx="992401" cy="670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3B7C08-D596-4A42-B437-4ED71A4F3ED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0DAE3AB-2099-4AFC-BEAE-1EB1E8CE371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204CA79-D8C7-473A-A801-AAE0A8FBE735}"/>
              </a:ext>
            </a:extLst>
          </p:cNvPr>
          <p:cNvGrpSpPr/>
          <p:nvPr/>
        </p:nvGrpSpPr>
        <p:grpSpPr>
          <a:xfrm>
            <a:off x="5604783" y="3190324"/>
            <a:ext cx="992401" cy="670881"/>
            <a:chOff x="4063366" y="1653624"/>
            <a:chExt cx="992401" cy="670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EED54E-7900-4660-AB38-C7FD1DC26A0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9695B2FB-98B2-4A4D-A854-49E52C7B885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6383F4C-E2AA-40C6-93A0-5CBEFBE23165}"/>
              </a:ext>
            </a:extLst>
          </p:cNvPr>
          <p:cNvGrpSpPr/>
          <p:nvPr/>
        </p:nvGrpSpPr>
        <p:grpSpPr>
          <a:xfrm>
            <a:off x="5604785" y="4178865"/>
            <a:ext cx="992401" cy="670881"/>
            <a:chOff x="4063366" y="1653624"/>
            <a:chExt cx="992401" cy="6708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683DEB-1533-440E-9179-33418606F0D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48A6636B-8954-4A9F-BB0B-5A717EBC745B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4186D6F-0E82-46B9-AFD5-E26DF7BC674E}"/>
              </a:ext>
            </a:extLst>
          </p:cNvPr>
          <p:cNvGrpSpPr/>
          <p:nvPr/>
        </p:nvGrpSpPr>
        <p:grpSpPr>
          <a:xfrm>
            <a:off x="5604785" y="5167407"/>
            <a:ext cx="992401" cy="670881"/>
            <a:chOff x="4063366" y="1653624"/>
            <a:chExt cx="992401" cy="6708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153545-A8EC-4D06-BA43-76B68EAFFBB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BFBEC79E-105B-4A04-9335-7DB05353E34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C1EB009B-9D68-4280-B1C0-E7CB5259FC88}"/>
              </a:ext>
            </a:extLst>
          </p:cNvPr>
          <p:cNvGrpSpPr/>
          <p:nvPr/>
        </p:nvGrpSpPr>
        <p:grpSpPr>
          <a:xfrm>
            <a:off x="912768" y="1865874"/>
            <a:ext cx="4378205" cy="871880"/>
            <a:chOff x="-475010" y="1114177"/>
            <a:chExt cx="4928532" cy="871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E981AF-4D67-4DA7-93B7-AA2502E6171C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F96930-60B3-47FA-AAAB-AC838269B77C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3F1989CE-2417-45BE-84BA-D7A97B8E3623}"/>
              </a:ext>
            </a:extLst>
          </p:cNvPr>
          <p:cNvGrpSpPr/>
          <p:nvPr/>
        </p:nvGrpSpPr>
        <p:grpSpPr>
          <a:xfrm>
            <a:off x="6932732" y="4705510"/>
            <a:ext cx="4381335" cy="871880"/>
            <a:chOff x="-475010" y="1114177"/>
            <a:chExt cx="4928532" cy="8718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43A739-9861-4442-9867-4D44DC2BAFC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FE1A32-FAD4-4DA4-9FF0-0DFE65B79AC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46E95BDC-83D9-4385-93E8-3BA26B07F3C6}"/>
              </a:ext>
            </a:extLst>
          </p:cNvPr>
          <p:cNvGrpSpPr/>
          <p:nvPr/>
        </p:nvGrpSpPr>
        <p:grpSpPr>
          <a:xfrm>
            <a:off x="6932732" y="2842548"/>
            <a:ext cx="4381335" cy="871880"/>
            <a:chOff x="-475010" y="1114177"/>
            <a:chExt cx="4928532" cy="8718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6AA124-6CA9-4563-86D9-795448518CF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903D86-0A89-43D4-846A-CFF1F298FCB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0AA9AE3F-9DB7-4F81-BA15-6BD92B11CAA9}"/>
              </a:ext>
            </a:extLst>
          </p:cNvPr>
          <p:cNvGrpSpPr/>
          <p:nvPr/>
        </p:nvGrpSpPr>
        <p:grpSpPr>
          <a:xfrm>
            <a:off x="912768" y="3755057"/>
            <a:ext cx="4378205" cy="871880"/>
            <a:chOff x="-475010" y="1114177"/>
            <a:chExt cx="4928532" cy="8718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7203C4-A35F-4FF3-A85C-00A5A6F40C27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D2328B-9B97-4CD0-AC10-7302E316D36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E80F015B-1BB9-429C-8049-54778FE1A4F2}"/>
              </a:ext>
            </a:extLst>
          </p:cNvPr>
          <p:cNvSpPr/>
          <p:nvPr/>
        </p:nvSpPr>
        <p:spPr>
          <a:xfrm>
            <a:off x="7307920" y="217970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908C9AA5-B5B2-448F-9DC5-7C62B2F48FBF}"/>
              </a:ext>
            </a:extLst>
          </p:cNvPr>
          <p:cNvSpPr/>
          <p:nvPr/>
        </p:nvSpPr>
        <p:spPr>
          <a:xfrm>
            <a:off x="4615619" y="310260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3F51728C-DF21-4144-8AF7-BD78BD19A9E4}"/>
              </a:ext>
            </a:extLst>
          </p:cNvPr>
          <p:cNvSpPr/>
          <p:nvPr/>
        </p:nvSpPr>
        <p:spPr>
          <a:xfrm rot="18805991">
            <a:off x="7316872" y="400453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10E59944-B057-4B91-AFC5-A5B50AB3743C}"/>
              </a:ext>
            </a:extLst>
          </p:cNvPr>
          <p:cNvSpPr/>
          <p:nvPr/>
        </p:nvSpPr>
        <p:spPr>
          <a:xfrm>
            <a:off x="4615619" y="50084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90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9" name="Chart 2">
            <a:extLst>
              <a:ext uri="{FF2B5EF4-FFF2-40B4-BE49-F238E27FC236}">
                <a16:creationId xmlns:a16="http://schemas.microsoft.com/office/drawing/2014/main" id="{3CCA85C4-62C9-4003-8B94-E40B5E467A08}"/>
              </a:ext>
            </a:extLst>
          </p:cNvPr>
          <p:cNvGraphicFramePr/>
          <p:nvPr/>
        </p:nvGraphicFramePr>
        <p:xfrm>
          <a:off x="1421722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Heart 3">
            <a:extLst>
              <a:ext uri="{FF2B5EF4-FFF2-40B4-BE49-F238E27FC236}">
                <a16:creationId xmlns:a16="http://schemas.microsoft.com/office/drawing/2014/main" id="{29399603-3E4E-41A7-A133-82694F94D91F}"/>
              </a:ext>
            </a:extLst>
          </p:cNvPr>
          <p:cNvSpPr/>
          <p:nvPr/>
        </p:nvSpPr>
        <p:spPr>
          <a:xfrm>
            <a:off x="2013790" y="4355949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Heart 3">
            <a:extLst>
              <a:ext uri="{FF2B5EF4-FFF2-40B4-BE49-F238E27FC236}">
                <a16:creationId xmlns:a16="http://schemas.microsoft.com/office/drawing/2014/main" id="{0B2EF055-97BF-44FF-A083-80C9E60E22C7}"/>
              </a:ext>
            </a:extLst>
          </p:cNvPr>
          <p:cNvSpPr/>
          <p:nvPr/>
        </p:nvSpPr>
        <p:spPr>
          <a:xfrm>
            <a:off x="9239687" y="4355949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4842ED-5B47-4F05-9523-CB5735788AA8}"/>
              </a:ext>
            </a:extLst>
          </p:cNvPr>
          <p:cNvGrpSpPr/>
          <p:nvPr/>
        </p:nvGrpSpPr>
        <p:grpSpPr>
          <a:xfrm>
            <a:off x="843133" y="2215395"/>
            <a:ext cx="3301596" cy="1278385"/>
            <a:chOff x="4830996" y="1667657"/>
            <a:chExt cx="1574762" cy="12783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72CCEB-7033-4D92-B04A-ACDFCA50E07E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20D1F1-3787-42DD-8CDE-46FFB2BE5E5F}"/>
                </a:ext>
              </a:extLst>
            </p:cNvPr>
            <p:cNvSpPr txBox="1"/>
            <p:nvPr/>
          </p:nvSpPr>
          <p:spPr>
            <a:xfrm>
              <a:off x="4830996" y="1667657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56B3187D-7089-4C6B-BCB6-279FD8256386}"/>
              </a:ext>
            </a:extLst>
          </p:cNvPr>
          <p:cNvGrpSpPr/>
          <p:nvPr/>
        </p:nvGrpSpPr>
        <p:grpSpPr>
          <a:xfrm>
            <a:off x="8044962" y="2215395"/>
            <a:ext cx="3301596" cy="1278385"/>
            <a:chOff x="4830996" y="1667657"/>
            <a:chExt cx="1574762" cy="1278385"/>
          </a:xfrm>
        </p:grpSpPr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4987C9DD-3398-4D6B-935E-27B5E45A2694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37933B-F6A8-4F9C-B7AF-D7003BED6FB4}"/>
                </a:ext>
              </a:extLst>
            </p:cNvPr>
            <p:cNvSpPr txBox="1"/>
            <p:nvPr/>
          </p:nvSpPr>
          <p:spPr>
            <a:xfrm>
              <a:off x="4830996" y="1667657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44" name="Chart 2">
            <a:extLst>
              <a:ext uri="{FF2B5EF4-FFF2-40B4-BE49-F238E27FC236}">
                <a16:creationId xmlns:a16="http://schemas.microsoft.com/office/drawing/2014/main" id="{62E7B36B-941C-41FB-BBF5-E4C7A2A051DA}"/>
              </a:ext>
            </a:extLst>
          </p:cNvPr>
          <p:cNvGraphicFramePr/>
          <p:nvPr/>
        </p:nvGraphicFramePr>
        <p:xfrm>
          <a:off x="8643592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Freeform 9">
            <a:extLst>
              <a:ext uri="{FF2B5EF4-FFF2-40B4-BE49-F238E27FC236}">
                <a16:creationId xmlns:a16="http://schemas.microsoft.com/office/drawing/2014/main" id="{60A6AAA8-98D6-478B-AED8-60045773E5CB}"/>
              </a:ext>
            </a:extLst>
          </p:cNvPr>
          <p:cNvSpPr>
            <a:spLocks/>
          </p:cNvSpPr>
          <p:nvPr/>
        </p:nvSpPr>
        <p:spPr bwMode="auto">
          <a:xfrm>
            <a:off x="6485749" y="1674755"/>
            <a:ext cx="1167155" cy="4164069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4ABB9BC-DC07-4AB9-9163-58C38473558C}"/>
              </a:ext>
            </a:extLst>
          </p:cNvPr>
          <p:cNvSpPr>
            <a:spLocks/>
          </p:cNvSpPr>
          <p:nvPr/>
        </p:nvSpPr>
        <p:spPr bwMode="auto">
          <a:xfrm>
            <a:off x="4486673" y="1674755"/>
            <a:ext cx="1503732" cy="4164069"/>
          </a:xfrm>
          <a:custGeom>
            <a:avLst/>
            <a:gdLst>
              <a:gd name="T0" fmla="*/ 2130 w 2157"/>
              <a:gd name="T1" fmla="*/ 2860 h 5973"/>
              <a:gd name="T2" fmla="*/ 2078 w 2157"/>
              <a:gd name="T3" fmla="*/ 2711 h 5973"/>
              <a:gd name="T4" fmla="*/ 2087 w 2157"/>
              <a:gd name="T5" fmla="*/ 2655 h 5973"/>
              <a:gd name="T6" fmla="*/ 1260 w 2157"/>
              <a:gd name="T7" fmla="*/ 920 h 5973"/>
              <a:gd name="T8" fmla="*/ 1251 w 2157"/>
              <a:gd name="T9" fmla="*/ 733 h 5973"/>
              <a:gd name="T10" fmla="*/ 1309 w 2157"/>
              <a:gd name="T11" fmla="*/ 641 h 5973"/>
              <a:gd name="T12" fmla="*/ 1382 w 2157"/>
              <a:gd name="T13" fmla="*/ 522 h 5973"/>
              <a:gd name="T14" fmla="*/ 1363 w 2157"/>
              <a:gd name="T15" fmla="*/ 291 h 5973"/>
              <a:gd name="T16" fmla="*/ 1250 w 2157"/>
              <a:gd name="T17" fmla="*/ 106 h 5973"/>
              <a:gd name="T18" fmla="*/ 1040 w 2157"/>
              <a:gd name="T19" fmla="*/ 7 h 5973"/>
              <a:gd name="T20" fmla="*/ 843 w 2157"/>
              <a:gd name="T21" fmla="*/ 64 h 5973"/>
              <a:gd name="T22" fmla="*/ 706 w 2157"/>
              <a:gd name="T23" fmla="*/ 274 h 5973"/>
              <a:gd name="T24" fmla="*/ 711 w 2157"/>
              <a:gd name="T25" fmla="*/ 411 h 5973"/>
              <a:gd name="T26" fmla="*/ 711 w 2157"/>
              <a:gd name="T27" fmla="*/ 522 h 5973"/>
              <a:gd name="T28" fmla="*/ 835 w 2157"/>
              <a:gd name="T29" fmla="*/ 664 h 5973"/>
              <a:gd name="T30" fmla="*/ 886 w 2157"/>
              <a:gd name="T31" fmla="*/ 733 h 5973"/>
              <a:gd name="T32" fmla="*/ 823 w 2157"/>
              <a:gd name="T33" fmla="*/ 943 h 5973"/>
              <a:gd name="T34" fmla="*/ 56 w 2157"/>
              <a:gd name="T35" fmla="*/ 2682 h 5973"/>
              <a:gd name="T36" fmla="*/ 23 w 2157"/>
              <a:gd name="T37" fmla="*/ 2841 h 5973"/>
              <a:gd name="T38" fmla="*/ 11 w 2157"/>
              <a:gd name="T39" fmla="*/ 3048 h 5973"/>
              <a:gd name="T40" fmla="*/ 137 w 2157"/>
              <a:gd name="T41" fmla="*/ 3173 h 5973"/>
              <a:gd name="T42" fmla="*/ 284 w 2157"/>
              <a:gd name="T43" fmla="*/ 3171 h 5973"/>
              <a:gd name="T44" fmla="*/ 287 w 2157"/>
              <a:gd name="T45" fmla="*/ 3134 h 5973"/>
              <a:gd name="T46" fmla="*/ 310 w 2157"/>
              <a:gd name="T47" fmla="*/ 3108 h 5973"/>
              <a:gd name="T48" fmla="*/ 183 w 2157"/>
              <a:gd name="T49" fmla="*/ 2806 h 5973"/>
              <a:gd name="T50" fmla="*/ 220 w 2157"/>
              <a:gd name="T51" fmla="*/ 2715 h 5973"/>
              <a:gd name="T52" fmla="*/ 508 w 2157"/>
              <a:gd name="T53" fmla="*/ 2277 h 5973"/>
              <a:gd name="T54" fmla="*/ 638 w 2157"/>
              <a:gd name="T55" fmla="*/ 4235 h 5973"/>
              <a:gd name="T56" fmla="*/ 617 w 2157"/>
              <a:gd name="T57" fmla="*/ 5754 h 5973"/>
              <a:gd name="T58" fmla="*/ 965 w 2157"/>
              <a:gd name="T59" fmla="*/ 5508 h 5973"/>
              <a:gd name="T60" fmla="*/ 1044 w 2157"/>
              <a:gd name="T61" fmla="*/ 4833 h 5973"/>
              <a:gd name="T62" fmla="*/ 1063 w 2157"/>
              <a:gd name="T63" fmla="*/ 3225 h 5973"/>
              <a:gd name="T64" fmla="*/ 1160 w 2157"/>
              <a:gd name="T65" fmla="*/ 4263 h 5973"/>
              <a:gd name="T66" fmla="*/ 1242 w 2157"/>
              <a:gd name="T67" fmla="*/ 5449 h 5973"/>
              <a:gd name="T68" fmla="*/ 1293 w 2157"/>
              <a:gd name="T69" fmla="*/ 5869 h 5973"/>
              <a:gd name="T70" fmla="*/ 1534 w 2157"/>
              <a:gd name="T71" fmla="*/ 4948 h 5973"/>
              <a:gd name="T72" fmla="*/ 1734 w 2157"/>
              <a:gd name="T73" fmla="*/ 2745 h 5973"/>
              <a:gd name="T74" fmla="*/ 1679 w 2157"/>
              <a:gd name="T75" fmla="*/ 2154 h 5973"/>
              <a:gd name="T76" fmla="*/ 1950 w 2157"/>
              <a:gd name="T77" fmla="*/ 2722 h 5973"/>
              <a:gd name="T78" fmla="*/ 1925 w 2157"/>
              <a:gd name="T79" fmla="*/ 2825 h 5973"/>
              <a:gd name="T80" fmla="*/ 1916 w 2157"/>
              <a:gd name="T81" fmla="*/ 2985 h 5973"/>
              <a:gd name="T82" fmla="*/ 1829 w 2157"/>
              <a:gd name="T83" fmla="*/ 3091 h 5973"/>
              <a:gd name="T84" fmla="*/ 1949 w 2157"/>
              <a:gd name="T85" fmla="*/ 3167 h 5973"/>
              <a:gd name="T86" fmla="*/ 2078 w 2157"/>
              <a:gd name="T87" fmla="*/ 3158 h 5973"/>
              <a:gd name="T88" fmla="*/ 2157 w 2157"/>
              <a:gd name="T89" fmla="*/ 3033 h 5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57" h="5973">
                <a:moveTo>
                  <a:pt x="2151" y="2979"/>
                </a:moveTo>
                <a:lnTo>
                  <a:pt x="2139" y="2918"/>
                </a:lnTo>
                <a:lnTo>
                  <a:pt x="2130" y="2860"/>
                </a:lnTo>
                <a:lnTo>
                  <a:pt x="2111" y="2806"/>
                </a:lnTo>
                <a:lnTo>
                  <a:pt x="2096" y="2754"/>
                </a:lnTo>
                <a:lnTo>
                  <a:pt x="2078" y="2711"/>
                </a:lnTo>
                <a:lnTo>
                  <a:pt x="2078" y="2709"/>
                </a:lnTo>
                <a:cubicBezTo>
                  <a:pt x="2081" y="2709"/>
                  <a:pt x="2084" y="2709"/>
                  <a:pt x="2087" y="2708"/>
                </a:cubicBezTo>
                <a:cubicBezTo>
                  <a:pt x="2086" y="2701"/>
                  <a:pt x="2089" y="2663"/>
                  <a:pt x="2087" y="2655"/>
                </a:cubicBezTo>
                <a:cubicBezTo>
                  <a:pt x="2061" y="2510"/>
                  <a:pt x="1980" y="2197"/>
                  <a:pt x="1965" y="2087"/>
                </a:cubicBezTo>
                <a:cubicBezTo>
                  <a:pt x="1905" y="1642"/>
                  <a:pt x="1991" y="1389"/>
                  <a:pt x="1686" y="1047"/>
                </a:cubicBezTo>
                <a:cubicBezTo>
                  <a:pt x="1599" y="949"/>
                  <a:pt x="1378" y="964"/>
                  <a:pt x="1260" y="920"/>
                </a:cubicBezTo>
                <a:cubicBezTo>
                  <a:pt x="1234" y="910"/>
                  <a:pt x="1238" y="907"/>
                  <a:pt x="1235" y="893"/>
                </a:cubicBezTo>
                <a:cubicBezTo>
                  <a:pt x="1224" y="837"/>
                  <a:pt x="1222" y="788"/>
                  <a:pt x="1217" y="733"/>
                </a:cubicBezTo>
                <a:lnTo>
                  <a:pt x="1251" y="733"/>
                </a:lnTo>
                <a:lnTo>
                  <a:pt x="1255" y="716"/>
                </a:lnTo>
                <a:lnTo>
                  <a:pt x="1279" y="678"/>
                </a:lnTo>
                <a:lnTo>
                  <a:pt x="1309" y="641"/>
                </a:lnTo>
                <a:lnTo>
                  <a:pt x="1333" y="605"/>
                </a:lnTo>
                <a:lnTo>
                  <a:pt x="1363" y="567"/>
                </a:lnTo>
                <a:lnTo>
                  <a:pt x="1382" y="522"/>
                </a:lnTo>
                <a:lnTo>
                  <a:pt x="1398" y="473"/>
                </a:lnTo>
                <a:lnTo>
                  <a:pt x="1363" y="433"/>
                </a:lnTo>
                <a:lnTo>
                  <a:pt x="1363" y="291"/>
                </a:lnTo>
                <a:lnTo>
                  <a:pt x="1339" y="222"/>
                </a:lnTo>
                <a:lnTo>
                  <a:pt x="1298" y="163"/>
                </a:lnTo>
                <a:lnTo>
                  <a:pt x="1250" y="106"/>
                </a:lnTo>
                <a:lnTo>
                  <a:pt x="1190" y="64"/>
                </a:lnTo>
                <a:lnTo>
                  <a:pt x="1123" y="28"/>
                </a:lnTo>
                <a:lnTo>
                  <a:pt x="1040" y="7"/>
                </a:lnTo>
                <a:lnTo>
                  <a:pt x="943" y="0"/>
                </a:lnTo>
                <a:lnTo>
                  <a:pt x="897" y="7"/>
                </a:lnTo>
                <a:lnTo>
                  <a:pt x="843" y="64"/>
                </a:lnTo>
                <a:lnTo>
                  <a:pt x="784" y="128"/>
                </a:lnTo>
                <a:lnTo>
                  <a:pt x="735" y="196"/>
                </a:lnTo>
                <a:lnTo>
                  <a:pt x="706" y="274"/>
                </a:lnTo>
                <a:lnTo>
                  <a:pt x="703" y="321"/>
                </a:lnTo>
                <a:lnTo>
                  <a:pt x="703" y="364"/>
                </a:lnTo>
                <a:lnTo>
                  <a:pt x="711" y="411"/>
                </a:lnTo>
                <a:lnTo>
                  <a:pt x="711" y="451"/>
                </a:lnTo>
                <a:lnTo>
                  <a:pt x="698" y="480"/>
                </a:lnTo>
                <a:lnTo>
                  <a:pt x="711" y="522"/>
                </a:lnTo>
                <a:lnTo>
                  <a:pt x="746" y="570"/>
                </a:lnTo>
                <a:lnTo>
                  <a:pt x="789" y="617"/>
                </a:lnTo>
                <a:lnTo>
                  <a:pt x="835" y="664"/>
                </a:lnTo>
                <a:lnTo>
                  <a:pt x="873" y="716"/>
                </a:lnTo>
                <a:lnTo>
                  <a:pt x="879" y="733"/>
                </a:lnTo>
                <a:lnTo>
                  <a:pt x="886" y="733"/>
                </a:lnTo>
                <a:cubicBezTo>
                  <a:pt x="888" y="738"/>
                  <a:pt x="889" y="743"/>
                  <a:pt x="888" y="749"/>
                </a:cubicBezTo>
                <a:cubicBezTo>
                  <a:pt x="879" y="808"/>
                  <a:pt x="877" y="858"/>
                  <a:pt x="854" y="917"/>
                </a:cubicBezTo>
                <a:cubicBezTo>
                  <a:pt x="849" y="931"/>
                  <a:pt x="852" y="931"/>
                  <a:pt x="823" y="943"/>
                </a:cubicBezTo>
                <a:cubicBezTo>
                  <a:pt x="685" y="1001"/>
                  <a:pt x="484" y="970"/>
                  <a:pt x="382" y="1108"/>
                </a:cubicBezTo>
                <a:cubicBezTo>
                  <a:pt x="139" y="1434"/>
                  <a:pt x="179" y="1722"/>
                  <a:pt x="144" y="2138"/>
                </a:cubicBezTo>
                <a:cubicBezTo>
                  <a:pt x="136" y="2234"/>
                  <a:pt x="69" y="2547"/>
                  <a:pt x="56" y="2682"/>
                </a:cubicBezTo>
                <a:cubicBezTo>
                  <a:pt x="56" y="2685"/>
                  <a:pt x="56" y="2692"/>
                  <a:pt x="57" y="2701"/>
                </a:cubicBezTo>
                <a:lnTo>
                  <a:pt x="43" y="2763"/>
                </a:lnTo>
                <a:lnTo>
                  <a:pt x="23" y="2841"/>
                </a:lnTo>
                <a:lnTo>
                  <a:pt x="5" y="2914"/>
                </a:lnTo>
                <a:lnTo>
                  <a:pt x="0" y="2981"/>
                </a:lnTo>
                <a:lnTo>
                  <a:pt x="11" y="3048"/>
                </a:lnTo>
                <a:lnTo>
                  <a:pt x="37" y="3110"/>
                </a:lnTo>
                <a:lnTo>
                  <a:pt x="89" y="3177"/>
                </a:lnTo>
                <a:lnTo>
                  <a:pt x="137" y="3173"/>
                </a:lnTo>
                <a:lnTo>
                  <a:pt x="178" y="3173"/>
                </a:lnTo>
                <a:lnTo>
                  <a:pt x="226" y="3173"/>
                </a:lnTo>
                <a:lnTo>
                  <a:pt x="284" y="3171"/>
                </a:lnTo>
                <a:lnTo>
                  <a:pt x="284" y="3154"/>
                </a:lnTo>
                <a:lnTo>
                  <a:pt x="287" y="3147"/>
                </a:lnTo>
                <a:lnTo>
                  <a:pt x="287" y="3134"/>
                </a:lnTo>
                <a:lnTo>
                  <a:pt x="287" y="3128"/>
                </a:lnTo>
                <a:lnTo>
                  <a:pt x="298" y="3119"/>
                </a:lnTo>
                <a:lnTo>
                  <a:pt x="310" y="3108"/>
                </a:lnTo>
                <a:lnTo>
                  <a:pt x="203" y="3005"/>
                </a:lnTo>
                <a:lnTo>
                  <a:pt x="178" y="2908"/>
                </a:lnTo>
                <a:lnTo>
                  <a:pt x="183" y="2806"/>
                </a:lnTo>
                <a:lnTo>
                  <a:pt x="197" y="2740"/>
                </a:lnTo>
                <a:cubicBezTo>
                  <a:pt x="200" y="2740"/>
                  <a:pt x="203" y="2740"/>
                  <a:pt x="206" y="2740"/>
                </a:cubicBezTo>
                <a:cubicBezTo>
                  <a:pt x="211" y="2730"/>
                  <a:pt x="213" y="2726"/>
                  <a:pt x="220" y="2715"/>
                </a:cubicBezTo>
                <a:cubicBezTo>
                  <a:pt x="331" y="2551"/>
                  <a:pt x="392" y="2381"/>
                  <a:pt x="432" y="2187"/>
                </a:cubicBezTo>
                <a:cubicBezTo>
                  <a:pt x="483" y="2065"/>
                  <a:pt x="521" y="1946"/>
                  <a:pt x="548" y="1814"/>
                </a:cubicBezTo>
                <a:cubicBezTo>
                  <a:pt x="528" y="1986"/>
                  <a:pt x="545" y="2087"/>
                  <a:pt x="508" y="2277"/>
                </a:cubicBezTo>
                <a:cubicBezTo>
                  <a:pt x="485" y="2392"/>
                  <a:pt x="377" y="2610"/>
                  <a:pt x="403" y="2755"/>
                </a:cubicBezTo>
                <a:cubicBezTo>
                  <a:pt x="236" y="3322"/>
                  <a:pt x="437" y="3635"/>
                  <a:pt x="637" y="4147"/>
                </a:cubicBezTo>
                <a:cubicBezTo>
                  <a:pt x="641" y="4157"/>
                  <a:pt x="647" y="4196"/>
                  <a:pt x="638" y="4235"/>
                </a:cubicBezTo>
                <a:cubicBezTo>
                  <a:pt x="597" y="4424"/>
                  <a:pt x="594" y="4752"/>
                  <a:pt x="659" y="4913"/>
                </a:cubicBezTo>
                <a:cubicBezTo>
                  <a:pt x="740" y="5114"/>
                  <a:pt x="770" y="5274"/>
                  <a:pt x="743" y="5430"/>
                </a:cubicBezTo>
                <a:cubicBezTo>
                  <a:pt x="716" y="5585"/>
                  <a:pt x="604" y="5626"/>
                  <a:pt x="617" y="5754"/>
                </a:cubicBezTo>
                <a:cubicBezTo>
                  <a:pt x="633" y="5908"/>
                  <a:pt x="747" y="5937"/>
                  <a:pt x="874" y="5850"/>
                </a:cubicBezTo>
                <a:cubicBezTo>
                  <a:pt x="916" y="5822"/>
                  <a:pt x="942" y="5651"/>
                  <a:pt x="937" y="5583"/>
                </a:cubicBezTo>
                <a:cubicBezTo>
                  <a:pt x="936" y="5564"/>
                  <a:pt x="957" y="5531"/>
                  <a:pt x="965" y="5508"/>
                </a:cubicBezTo>
                <a:cubicBezTo>
                  <a:pt x="974" y="5485"/>
                  <a:pt x="977" y="5462"/>
                  <a:pt x="976" y="5430"/>
                </a:cubicBezTo>
                <a:cubicBezTo>
                  <a:pt x="976" y="5408"/>
                  <a:pt x="985" y="5389"/>
                  <a:pt x="991" y="5358"/>
                </a:cubicBezTo>
                <a:cubicBezTo>
                  <a:pt x="1028" y="5180"/>
                  <a:pt x="1054" y="5024"/>
                  <a:pt x="1044" y="4833"/>
                </a:cubicBezTo>
                <a:cubicBezTo>
                  <a:pt x="1034" y="4643"/>
                  <a:pt x="1018" y="4439"/>
                  <a:pt x="1009" y="4244"/>
                </a:cubicBezTo>
                <a:cubicBezTo>
                  <a:pt x="1008" y="4213"/>
                  <a:pt x="1004" y="4196"/>
                  <a:pt x="1010" y="4156"/>
                </a:cubicBezTo>
                <a:cubicBezTo>
                  <a:pt x="1052" y="3848"/>
                  <a:pt x="1093" y="3540"/>
                  <a:pt x="1063" y="3225"/>
                </a:cubicBezTo>
                <a:cubicBezTo>
                  <a:pt x="1071" y="3224"/>
                  <a:pt x="1078" y="3224"/>
                  <a:pt x="1086" y="3226"/>
                </a:cubicBezTo>
                <a:cubicBezTo>
                  <a:pt x="1075" y="3543"/>
                  <a:pt x="1119" y="3864"/>
                  <a:pt x="1159" y="4175"/>
                </a:cubicBezTo>
                <a:cubicBezTo>
                  <a:pt x="1164" y="4215"/>
                  <a:pt x="1161" y="4232"/>
                  <a:pt x="1160" y="4263"/>
                </a:cubicBezTo>
                <a:cubicBezTo>
                  <a:pt x="1152" y="4456"/>
                  <a:pt x="1137" y="4651"/>
                  <a:pt x="1143" y="4840"/>
                </a:cubicBezTo>
                <a:cubicBezTo>
                  <a:pt x="1149" y="5029"/>
                  <a:pt x="1199" y="5196"/>
                  <a:pt x="1231" y="5375"/>
                </a:cubicBezTo>
                <a:cubicBezTo>
                  <a:pt x="1236" y="5406"/>
                  <a:pt x="1244" y="5428"/>
                  <a:pt x="1242" y="5449"/>
                </a:cubicBezTo>
                <a:cubicBezTo>
                  <a:pt x="1238" y="5481"/>
                  <a:pt x="1240" y="5504"/>
                  <a:pt x="1246" y="5528"/>
                </a:cubicBezTo>
                <a:cubicBezTo>
                  <a:pt x="1252" y="5551"/>
                  <a:pt x="1270" y="5585"/>
                  <a:pt x="1265" y="5603"/>
                </a:cubicBezTo>
                <a:cubicBezTo>
                  <a:pt x="1249" y="5670"/>
                  <a:pt x="1256" y="5835"/>
                  <a:pt x="1293" y="5869"/>
                </a:cubicBezTo>
                <a:cubicBezTo>
                  <a:pt x="1409" y="5973"/>
                  <a:pt x="1525" y="5960"/>
                  <a:pt x="1559" y="5809"/>
                </a:cubicBezTo>
                <a:cubicBezTo>
                  <a:pt x="1587" y="5685"/>
                  <a:pt x="1502" y="5614"/>
                  <a:pt x="1494" y="5460"/>
                </a:cubicBezTo>
                <a:cubicBezTo>
                  <a:pt x="1487" y="5307"/>
                  <a:pt x="1482" y="5151"/>
                  <a:pt x="1534" y="4948"/>
                </a:cubicBezTo>
                <a:cubicBezTo>
                  <a:pt x="1577" y="4785"/>
                  <a:pt x="1587" y="4481"/>
                  <a:pt x="1526" y="4297"/>
                </a:cubicBezTo>
                <a:cubicBezTo>
                  <a:pt x="1513" y="4258"/>
                  <a:pt x="1518" y="4221"/>
                  <a:pt x="1522" y="4208"/>
                </a:cubicBezTo>
                <a:cubicBezTo>
                  <a:pt x="1718" y="3619"/>
                  <a:pt x="1870" y="3390"/>
                  <a:pt x="1734" y="2745"/>
                </a:cubicBezTo>
                <a:cubicBezTo>
                  <a:pt x="1752" y="2591"/>
                  <a:pt x="1638" y="2374"/>
                  <a:pt x="1609" y="2250"/>
                </a:cubicBezTo>
                <a:cubicBezTo>
                  <a:pt x="1561" y="2048"/>
                  <a:pt x="1570" y="1928"/>
                  <a:pt x="1540" y="1743"/>
                </a:cubicBezTo>
                <a:cubicBezTo>
                  <a:pt x="1575" y="1887"/>
                  <a:pt x="1621" y="2020"/>
                  <a:pt x="1679" y="2154"/>
                </a:cubicBezTo>
                <a:cubicBezTo>
                  <a:pt x="1728" y="2353"/>
                  <a:pt x="1795" y="2530"/>
                  <a:pt x="1918" y="2693"/>
                </a:cubicBezTo>
                <a:cubicBezTo>
                  <a:pt x="1928" y="2706"/>
                  <a:pt x="1930" y="2710"/>
                  <a:pt x="1936" y="2723"/>
                </a:cubicBezTo>
                <a:cubicBezTo>
                  <a:pt x="1941" y="2722"/>
                  <a:pt x="1945" y="2722"/>
                  <a:pt x="1950" y="2722"/>
                </a:cubicBezTo>
                <a:lnTo>
                  <a:pt x="1952" y="2754"/>
                </a:lnTo>
                <a:lnTo>
                  <a:pt x="1937" y="2793"/>
                </a:lnTo>
                <a:lnTo>
                  <a:pt x="1925" y="2825"/>
                </a:lnTo>
                <a:lnTo>
                  <a:pt x="1916" y="2888"/>
                </a:lnTo>
                <a:lnTo>
                  <a:pt x="1916" y="2938"/>
                </a:lnTo>
                <a:lnTo>
                  <a:pt x="1916" y="2985"/>
                </a:lnTo>
                <a:lnTo>
                  <a:pt x="1910" y="3022"/>
                </a:lnTo>
                <a:lnTo>
                  <a:pt x="1883" y="3057"/>
                </a:lnTo>
                <a:lnTo>
                  <a:pt x="1829" y="3091"/>
                </a:lnTo>
                <a:lnTo>
                  <a:pt x="1856" y="3171"/>
                </a:lnTo>
                <a:lnTo>
                  <a:pt x="1898" y="3171"/>
                </a:lnTo>
                <a:lnTo>
                  <a:pt x="1949" y="3167"/>
                </a:lnTo>
                <a:lnTo>
                  <a:pt x="1991" y="3167"/>
                </a:lnTo>
                <a:lnTo>
                  <a:pt x="2018" y="3177"/>
                </a:lnTo>
                <a:lnTo>
                  <a:pt x="2078" y="3158"/>
                </a:lnTo>
                <a:lnTo>
                  <a:pt x="2123" y="3123"/>
                </a:lnTo>
                <a:lnTo>
                  <a:pt x="2145" y="3085"/>
                </a:lnTo>
                <a:lnTo>
                  <a:pt x="2157" y="3033"/>
                </a:lnTo>
                <a:lnTo>
                  <a:pt x="2151" y="29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564AAE9-390E-46F0-8FE0-A8BED8878EEC}"/>
              </a:ext>
            </a:extLst>
          </p:cNvPr>
          <p:cNvSpPr>
            <a:spLocks/>
          </p:cNvSpPr>
          <p:nvPr/>
        </p:nvSpPr>
        <p:spPr bwMode="auto">
          <a:xfrm>
            <a:off x="11445875" y="31702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7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CA6BA3C-6772-4BBA-A5DB-BD37C668CD20}"/>
              </a:ext>
            </a:extLst>
          </p:cNvPr>
          <p:cNvSpPr/>
          <p:nvPr/>
        </p:nvSpPr>
        <p:spPr>
          <a:xfrm>
            <a:off x="940303" y="3222718"/>
            <a:ext cx="864096" cy="100811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3320C4DD-E156-4774-8FE0-4A10191DA081}"/>
              </a:ext>
            </a:extLst>
          </p:cNvPr>
          <p:cNvSpPr/>
          <p:nvPr/>
        </p:nvSpPr>
        <p:spPr>
          <a:xfrm>
            <a:off x="1801153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3968A86-E6C7-4209-ABD0-EF9B47482D22}"/>
              </a:ext>
            </a:extLst>
          </p:cNvPr>
          <p:cNvSpPr/>
          <p:nvPr/>
        </p:nvSpPr>
        <p:spPr>
          <a:xfrm>
            <a:off x="2373971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4A3A33A1-F225-4583-A591-AA12D28190F4}"/>
              </a:ext>
            </a:extLst>
          </p:cNvPr>
          <p:cNvSpPr/>
          <p:nvPr/>
        </p:nvSpPr>
        <p:spPr>
          <a:xfrm>
            <a:off x="2946789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4AAF246-B295-423A-88EB-8725AE192DF7}"/>
              </a:ext>
            </a:extLst>
          </p:cNvPr>
          <p:cNvSpPr/>
          <p:nvPr/>
        </p:nvSpPr>
        <p:spPr>
          <a:xfrm>
            <a:off x="4092425" y="3218032"/>
            <a:ext cx="864096" cy="10081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53053CC0-BE3D-4819-88A9-A64CE97E6121}"/>
              </a:ext>
            </a:extLst>
          </p:cNvPr>
          <p:cNvSpPr/>
          <p:nvPr/>
        </p:nvSpPr>
        <p:spPr>
          <a:xfrm>
            <a:off x="4953275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3774BF9-68A5-443F-815E-373C10FB3F07}"/>
              </a:ext>
            </a:extLst>
          </p:cNvPr>
          <p:cNvSpPr/>
          <p:nvPr/>
        </p:nvSpPr>
        <p:spPr>
          <a:xfrm>
            <a:off x="5526093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78FBFC9-FDA8-4AB7-AD09-1FBC9F3D074B}"/>
              </a:ext>
            </a:extLst>
          </p:cNvPr>
          <p:cNvSpPr/>
          <p:nvPr/>
        </p:nvSpPr>
        <p:spPr>
          <a:xfrm>
            <a:off x="6098911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B04DDACF-5769-4DEC-A656-D2A699663059}"/>
              </a:ext>
            </a:extLst>
          </p:cNvPr>
          <p:cNvSpPr/>
          <p:nvPr/>
        </p:nvSpPr>
        <p:spPr>
          <a:xfrm>
            <a:off x="7244547" y="3222718"/>
            <a:ext cx="864096" cy="10081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C30D2F8-DC7A-4E1E-9A07-F5E40A7280AC}"/>
              </a:ext>
            </a:extLst>
          </p:cNvPr>
          <p:cNvSpPr/>
          <p:nvPr/>
        </p:nvSpPr>
        <p:spPr>
          <a:xfrm>
            <a:off x="8105397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762DD0A5-7A0D-4A15-9F12-A0A6ACD14A83}"/>
              </a:ext>
            </a:extLst>
          </p:cNvPr>
          <p:cNvSpPr/>
          <p:nvPr/>
        </p:nvSpPr>
        <p:spPr>
          <a:xfrm>
            <a:off x="8678215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5F4F942F-D6B4-4187-9980-FF2ECDA3A4F4}"/>
              </a:ext>
            </a:extLst>
          </p:cNvPr>
          <p:cNvSpPr/>
          <p:nvPr/>
        </p:nvSpPr>
        <p:spPr>
          <a:xfrm>
            <a:off x="9251033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D1AC5F94-B4B8-476A-9FDC-40AEB493C4E4}"/>
              </a:ext>
            </a:extLst>
          </p:cNvPr>
          <p:cNvSpPr/>
          <p:nvPr/>
        </p:nvSpPr>
        <p:spPr>
          <a:xfrm>
            <a:off x="10396676" y="3222718"/>
            <a:ext cx="864096" cy="10081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DCB028-D4E1-42C6-850F-B35AAF27CC31}"/>
              </a:ext>
            </a:extLst>
          </p:cNvPr>
          <p:cNvSpPr txBox="1"/>
          <p:nvPr/>
        </p:nvSpPr>
        <p:spPr>
          <a:xfrm>
            <a:off x="940303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B8D83-3889-4EED-B9E5-1FFCF1A727E3}"/>
              </a:ext>
            </a:extLst>
          </p:cNvPr>
          <p:cNvSpPr txBox="1"/>
          <p:nvPr/>
        </p:nvSpPr>
        <p:spPr>
          <a:xfrm>
            <a:off x="940303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02CE7-7B2E-4B81-A1DA-F456C572660F}"/>
              </a:ext>
            </a:extLst>
          </p:cNvPr>
          <p:cNvSpPr txBox="1"/>
          <p:nvPr/>
        </p:nvSpPr>
        <p:spPr>
          <a:xfrm>
            <a:off x="3979073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0E3158-FC38-4BC8-A565-A9D54AB7E602}"/>
              </a:ext>
            </a:extLst>
          </p:cNvPr>
          <p:cNvSpPr txBox="1"/>
          <p:nvPr/>
        </p:nvSpPr>
        <p:spPr>
          <a:xfrm>
            <a:off x="3979073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98ACFA-22CA-4A1C-9F9B-3E449658887A}"/>
              </a:ext>
            </a:extLst>
          </p:cNvPr>
          <p:cNvSpPr txBox="1"/>
          <p:nvPr/>
        </p:nvSpPr>
        <p:spPr>
          <a:xfrm>
            <a:off x="9550769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F30255-5CB5-41E3-9406-91EB9612EE88}"/>
              </a:ext>
            </a:extLst>
          </p:cNvPr>
          <p:cNvSpPr txBox="1"/>
          <p:nvPr/>
        </p:nvSpPr>
        <p:spPr>
          <a:xfrm>
            <a:off x="9550770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57F99-D2FF-434E-A32D-DDA9F2C7DD16}"/>
              </a:ext>
            </a:extLst>
          </p:cNvPr>
          <p:cNvSpPr txBox="1"/>
          <p:nvPr/>
        </p:nvSpPr>
        <p:spPr>
          <a:xfrm>
            <a:off x="7202664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B6E8D-6910-4A61-AF04-CE65B3D62285}"/>
              </a:ext>
            </a:extLst>
          </p:cNvPr>
          <p:cNvSpPr txBox="1"/>
          <p:nvPr/>
        </p:nvSpPr>
        <p:spPr>
          <a:xfrm>
            <a:off x="7202664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</a:t>
            </a:r>
          </a:p>
        </p:txBody>
      </p:sp>
      <p:sp>
        <p:nvSpPr>
          <p:cNvPr id="24" name="Chevron 5">
            <a:extLst>
              <a:ext uri="{FF2B5EF4-FFF2-40B4-BE49-F238E27FC236}">
                <a16:creationId xmlns:a16="http://schemas.microsoft.com/office/drawing/2014/main" id="{A6806430-5B7F-44DA-9C88-4085F179CD5E}"/>
              </a:ext>
            </a:extLst>
          </p:cNvPr>
          <p:cNvSpPr/>
          <p:nvPr/>
        </p:nvSpPr>
        <p:spPr>
          <a:xfrm>
            <a:off x="3519607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:a16="http://schemas.microsoft.com/office/drawing/2014/main" id="{8A27A016-8E62-4128-A9C5-259F13A73909}"/>
              </a:ext>
            </a:extLst>
          </p:cNvPr>
          <p:cNvSpPr/>
          <p:nvPr/>
        </p:nvSpPr>
        <p:spPr>
          <a:xfrm>
            <a:off x="6671729" y="3386051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:a16="http://schemas.microsoft.com/office/drawing/2014/main" id="{1C84A9A0-56CF-452F-8D8A-73D5DF1FEE05}"/>
              </a:ext>
            </a:extLst>
          </p:cNvPr>
          <p:cNvSpPr/>
          <p:nvPr/>
        </p:nvSpPr>
        <p:spPr>
          <a:xfrm>
            <a:off x="9823851" y="3386051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5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ED747B2-2420-4C43-A5C2-FF808A0721D9}"/>
              </a:ext>
            </a:extLst>
          </p:cNvPr>
          <p:cNvSpPr/>
          <p:nvPr/>
        </p:nvSpPr>
        <p:spPr>
          <a:xfrm>
            <a:off x="3356911" y="1544549"/>
            <a:ext cx="2664000" cy="475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4D04F879-C160-4E72-91FF-D71EB51F652E}"/>
              </a:ext>
            </a:extLst>
          </p:cNvPr>
          <p:cNvSpPr/>
          <p:nvPr/>
        </p:nvSpPr>
        <p:spPr>
          <a:xfrm>
            <a:off x="6156432" y="1544549"/>
            <a:ext cx="2664000" cy="475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Isosceles Triangle 10">
            <a:extLst>
              <a:ext uri="{FF2B5EF4-FFF2-40B4-BE49-F238E27FC236}">
                <a16:creationId xmlns:a16="http://schemas.microsoft.com/office/drawing/2014/main" id="{D40BCC88-B30D-4FC0-8586-65DDE4439A08}"/>
              </a:ext>
            </a:extLst>
          </p:cNvPr>
          <p:cNvSpPr/>
          <p:nvPr/>
        </p:nvSpPr>
        <p:spPr>
          <a:xfrm rot="16200000">
            <a:off x="3014894" y="1915138"/>
            <a:ext cx="373348" cy="32185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9AB4D43D-6180-46CC-9D5D-84BC653642A9}"/>
              </a:ext>
            </a:extLst>
          </p:cNvPr>
          <p:cNvSpPr/>
          <p:nvPr/>
        </p:nvSpPr>
        <p:spPr>
          <a:xfrm rot="5400000">
            <a:off x="8793319" y="1915138"/>
            <a:ext cx="373348" cy="32185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04EDB3F-8A9D-43BD-8B5A-AF7BEE17CAEC}"/>
              </a:ext>
            </a:extLst>
          </p:cNvPr>
          <p:cNvGrpSpPr/>
          <p:nvPr/>
        </p:nvGrpSpPr>
        <p:grpSpPr>
          <a:xfrm>
            <a:off x="3858921" y="3424624"/>
            <a:ext cx="1659980" cy="2255262"/>
            <a:chOff x="2707117" y="3429000"/>
            <a:chExt cx="1659980" cy="22552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7A857E-871A-42B9-8C43-460F5AADA3DC}"/>
                </a:ext>
              </a:extLst>
            </p:cNvPr>
            <p:cNvSpPr txBox="1"/>
            <p:nvPr/>
          </p:nvSpPr>
          <p:spPr>
            <a:xfrm>
              <a:off x="2707118" y="3429000"/>
              <a:ext cx="165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AF8B3C-9B6B-414C-8315-2A2DA5BD1D2F}"/>
                </a:ext>
              </a:extLst>
            </p:cNvPr>
            <p:cNvSpPr txBox="1"/>
            <p:nvPr/>
          </p:nvSpPr>
          <p:spPr>
            <a:xfrm>
              <a:off x="2707117" y="3745270"/>
              <a:ext cx="16599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765E06CF-F9B9-4E6D-A1D9-4A08BA0ADB3A}"/>
              </a:ext>
            </a:extLst>
          </p:cNvPr>
          <p:cNvGrpSpPr/>
          <p:nvPr/>
        </p:nvGrpSpPr>
        <p:grpSpPr>
          <a:xfrm>
            <a:off x="6658442" y="3424624"/>
            <a:ext cx="1659980" cy="2255262"/>
            <a:chOff x="4730897" y="3424624"/>
            <a:chExt cx="1659980" cy="22552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799EA1-549D-44D3-B86D-3EBADDFF629F}"/>
                </a:ext>
              </a:extLst>
            </p:cNvPr>
            <p:cNvSpPr txBox="1"/>
            <p:nvPr/>
          </p:nvSpPr>
          <p:spPr>
            <a:xfrm>
              <a:off x="4730898" y="3424624"/>
              <a:ext cx="165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26E79E-533B-49DB-ACE0-EDCAA02969F4}"/>
                </a:ext>
              </a:extLst>
            </p:cNvPr>
            <p:cNvSpPr txBox="1"/>
            <p:nvPr/>
          </p:nvSpPr>
          <p:spPr>
            <a:xfrm>
              <a:off x="4730897" y="3740894"/>
              <a:ext cx="16599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. I hope and I believe that this Template will your Time, Money and Reputation.    </a:t>
              </a:r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288DFA5-2E17-47D3-8CA3-E454B73C9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143BFA11-A483-44D7-AB8A-42DB866E89C2}"/>
              </a:ext>
            </a:extLst>
          </p:cNvPr>
          <p:cNvSpPr/>
          <p:nvPr/>
        </p:nvSpPr>
        <p:spPr>
          <a:xfrm>
            <a:off x="4512405" y="2644779"/>
            <a:ext cx="506600" cy="4026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93171142-D4C9-46ED-9259-290268730B80}"/>
              </a:ext>
            </a:extLst>
          </p:cNvPr>
          <p:cNvSpPr/>
          <p:nvPr/>
        </p:nvSpPr>
        <p:spPr>
          <a:xfrm>
            <a:off x="7262555" y="2616144"/>
            <a:ext cx="515054" cy="45991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359816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457CE6D2-803A-4C48-BF65-4845DDE1A080}"/>
              </a:ext>
            </a:extLst>
          </p:cNvPr>
          <p:cNvSpPr/>
          <p:nvPr/>
        </p:nvSpPr>
        <p:spPr>
          <a:xfrm rot="10800000">
            <a:off x="7879460" y="1886686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2433F5E8-D608-4E20-98B1-BEC0745C09C9}"/>
              </a:ext>
            </a:extLst>
          </p:cNvPr>
          <p:cNvSpPr/>
          <p:nvPr/>
        </p:nvSpPr>
        <p:spPr>
          <a:xfrm rot="10800000">
            <a:off x="5720963" y="1886686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CBE8A991-F8D8-485C-B873-5B44D47162F0}"/>
              </a:ext>
            </a:extLst>
          </p:cNvPr>
          <p:cNvSpPr/>
          <p:nvPr/>
        </p:nvSpPr>
        <p:spPr>
          <a:xfrm rot="10800000">
            <a:off x="3562467" y="1886686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33BB9E1A-5500-4BE1-9B97-45787B16F6FC}"/>
              </a:ext>
            </a:extLst>
          </p:cNvPr>
          <p:cNvSpPr/>
          <p:nvPr/>
        </p:nvSpPr>
        <p:spPr>
          <a:xfrm rot="10800000">
            <a:off x="1403971" y="1877161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D047EC28-DAC9-4F08-8775-91865747B9EC}"/>
              </a:ext>
            </a:extLst>
          </p:cNvPr>
          <p:cNvSpPr/>
          <p:nvPr/>
        </p:nvSpPr>
        <p:spPr>
          <a:xfrm>
            <a:off x="1985817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CA9F1089-8E28-44A7-949E-52EE8256B841}"/>
              </a:ext>
            </a:extLst>
          </p:cNvPr>
          <p:cNvSpPr/>
          <p:nvPr/>
        </p:nvSpPr>
        <p:spPr>
          <a:xfrm>
            <a:off x="4143063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7710BECF-1BCA-4423-B360-935ACDB133FF}"/>
              </a:ext>
            </a:extLst>
          </p:cNvPr>
          <p:cNvSpPr/>
          <p:nvPr/>
        </p:nvSpPr>
        <p:spPr>
          <a:xfrm>
            <a:off x="6300309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02DDE52D-5A33-4821-BB98-43358C4F7806}"/>
              </a:ext>
            </a:extLst>
          </p:cNvPr>
          <p:cNvSpPr/>
          <p:nvPr/>
        </p:nvSpPr>
        <p:spPr>
          <a:xfrm>
            <a:off x="8457555" y="3325854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81CD-AB83-474F-9991-DDB8CDE93DED}"/>
              </a:ext>
            </a:extLst>
          </p:cNvPr>
          <p:cNvSpPr txBox="1"/>
          <p:nvPr/>
        </p:nvSpPr>
        <p:spPr>
          <a:xfrm>
            <a:off x="9073914" y="3386745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BE167-993B-4A5A-9D0B-C03DBB865C07}"/>
              </a:ext>
            </a:extLst>
          </p:cNvPr>
          <p:cNvSpPr txBox="1"/>
          <p:nvPr/>
        </p:nvSpPr>
        <p:spPr>
          <a:xfrm>
            <a:off x="2602176" y="3386745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6A44B-5778-478A-855D-4048055C21D0}"/>
              </a:ext>
            </a:extLst>
          </p:cNvPr>
          <p:cNvSpPr txBox="1"/>
          <p:nvPr/>
        </p:nvSpPr>
        <p:spPr>
          <a:xfrm>
            <a:off x="4759422" y="338674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A9E10-52C9-410A-A49C-EBC8AFFFE5AF}"/>
              </a:ext>
            </a:extLst>
          </p:cNvPr>
          <p:cNvSpPr txBox="1"/>
          <p:nvPr/>
        </p:nvSpPr>
        <p:spPr>
          <a:xfrm>
            <a:off x="6916668" y="338674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16D66B53-90B4-4F78-94C2-BD97FB3AA149}"/>
              </a:ext>
            </a:extLst>
          </p:cNvPr>
          <p:cNvSpPr/>
          <p:nvPr/>
        </p:nvSpPr>
        <p:spPr>
          <a:xfrm rot="16200000">
            <a:off x="9774464" y="260627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F90F6-212A-4D8F-B33B-B3F400A184C8}"/>
              </a:ext>
            </a:extLst>
          </p:cNvPr>
          <p:cNvSpPr txBox="1"/>
          <p:nvPr/>
        </p:nvSpPr>
        <p:spPr>
          <a:xfrm>
            <a:off x="8495819" y="194757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786E2-F659-4F34-8D1F-7D6FCF975404}"/>
              </a:ext>
            </a:extLst>
          </p:cNvPr>
          <p:cNvSpPr txBox="1"/>
          <p:nvPr/>
        </p:nvSpPr>
        <p:spPr>
          <a:xfrm>
            <a:off x="6337323" y="194757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D2D7B-9398-4487-8ABB-2C3C5359618C}"/>
              </a:ext>
            </a:extLst>
          </p:cNvPr>
          <p:cNvSpPr txBox="1"/>
          <p:nvPr/>
        </p:nvSpPr>
        <p:spPr>
          <a:xfrm>
            <a:off x="4178826" y="194757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4F355-EAC8-44FD-9223-40DD1FBD2853}"/>
              </a:ext>
            </a:extLst>
          </p:cNvPr>
          <p:cNvSpPr txBox="1"/>
          <p:nvPr/>
        </p:nvSpPr>
        <p:spPr>
          <a:xfrm>
            <a:off x="2020329" y="193805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EFFFD0D4-7662-4E3E-8F55-4D9A33BEC820}"/>
              </a:ext>
            </a:extLst>
          </p:cNvPr>
          <p:cNvSpPr/>
          <p:nvPr/>
        </p:nvSpPr>
        <p:spPr>
          <a:xfrm rot="5400000">
            <a:off x="305939" y="2588944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0F198B-A5ED-47FB-9F9C-63DC69432A20}"/>
              </a:ext>
            </a:extLst>
          </p:cNvPr>
          <p:cNvSpPr txBox="1"/>
          <p:nvPr/>
        </p:nvSpPr>
        <p:spPr>
          <a:xfrm>
            <a:off x="1084155" y="264562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FFF6A-0456-49D9-859F-11E7186B5C91}"/>
              </a:ext>
            </a:extLst>
          </p:cNvPr>
          <p:cNvSpPr txBox="1"/>
          <p:nvPr/>
        </p:nvSpPr>
        <p:spPr>
          <a:xfrm>
            <a:off x="10552680" y="2275301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EE0D231-30D8-47EA-B7B2-DF5B318935A9}"/>
              </a:ext>
            </a:extLst>
          </p:cNvPr>
          <p:cNvGrpSpPr/>
          <p:nvPr/>
        </p:nvGrpSpPr>
        <p:grpSpPr>
          <a:xfrm>
            <a:off x="987423" y="4401197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060A91C-05B4-447F-AB64-BF5E2A55ABBC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484CEC02-A04C-4723-8BBE-38D1165B6F27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840DCEF1-134C-4BEE-8852-2F577D6E8C35}"/>
              </a:ext>
            </a:extLst>
          </p:cNvPr>
          <p:cNvGrpSpPr/>
          <p:nvPr/>
        </p:nvGrpSpPr>
        <p:grpSpPr>
          <a:xfrm>
            <a:off x="6408887" y="4401197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E8BE1CB7-8BFC-4801-A8E3-BCD459EFB131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41798C33-DD7B-44B5-870E-5A6CBD03575B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0182B57-409C-43F8-9F6E-49D9ED7706FA}"/>
              </a:ext>
            </a:extLst>
          </p:cNvPr>
          <p:cNvSpPr txBox="1"/>
          <p:nvPr/>
        </p:nvSpPr>
        <p:spPr>
          <a:xfrm>
            <a:off x="1215479" y="4490343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6FC18024-F705-4043-AA3A-42D793FC9891}"/>
              </a:ext>
            </a:extLst>
          </p:cNvPr>
          <p:cNvGrpSpPr/>
          <p:nvPr/>
        </p:nvGrpSpPr>
        <p:grpSpPr>
          <a:xfrm>
            <a:off x="1215479" y="4993422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3B136C-5766-45E4-9ADE-B0F33CCD951E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F89C1C-70EB-4AB9-AE56-B834D439FDC9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9A2EA98-13B2-4EFB-91E4-618518384F5A}"/>
              </a:ext>
            </a:extLst>
          </p:cNvPr>
          <p:cNvSpPr txBox="1"/>
          <p:nvPr/>
        </p:nvSpPr>
        <p:spPr>
          <a:xfrm>
            <a:off x="6624811" y="4490343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2">
            <a:extLst>
              <a:ext uri="{FF2B5EF4-FFF2-40B4-BE49-F238E27FC236}">
                <a16:creationId xmlns:a16="http://schemas.microsoft.com/office/drawing/2014/main" id="{2EC4E782-8C24-46CC-8B0C-4C1334D4340B}"/>
              </a:ext>
            </a:extLst>
          </p:cNvPr>
          <p:cNvGrpSpPr/>
          <p:nvPr/>
        </p:nvGrpSpPr>
        <p:grpSpPr>
          <a:xfrm>
            <a:off x="6624811" y="4993422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1132D2-741E-43E5-A3AB-78834B99AC95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CB7A8F-E17D-4EFE-B78F-69E0A5BD2B20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75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7E917388-9776-407B-B1CE-6E5DEE63342F}"/>
              </a:ext>
            </a:extLst>
          </p:cNvPr>
          <p:cNvGrpSpPr/>
          <p:nvPr/>
        </p:nvGrpSpPr>
        <p:grpSpPr>
          <a:xfrm>
            <a:off x="4785350" y="3001356"/>
            <a:ext cx="2621303" cy="2074062"/>
            <a:chOff x="3302040" y="3122958"/>
            <a:chExt cx="2546146" cy="2014595"/>
          </a:xfrm>
          <a:solidFill>
            <a:schemeClr val="bg1"/>
          </a:solidFill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565E815-0C07-4BDB-B417-4CB9A2066258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grp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Group 15">
              <a:extLst>
                <a:ext uri="{FF2B5EF4-FFF2-40B4-BE49-F238E27FC236}">
                  <a16:creationId xmlns:a16="http://schemas.microsoft.com/office/drawing/2014/main" id="{C91698F2-1BE9-4654-AE7D-51AA3A49A631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  <a:grpFill/>
          </p:grpSpPr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8F7D7280-A6CF-452C-94B5-554D060A914F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grpFill/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7D27A86B-9DA8-4EA5-956D-EA3D3C484FED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grpFill/>
              <a:ln w="1016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E513EFB8-83D5-4416-9100-86972D761639}"/>
              </a:ext>
            </a:extLst>
          </p:cNvPr>
          <p:cNvSpPr/>
          <p:nvPr/>
        </p:nvSpPr>
        <p:spPr>
          <a:xfrm>
            <a:off x="5710093" y="5217664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C2C929C8-B75E-4AEF-A0A7-C0CBA938E92F}"/>
              </a:ext>
            </a:extLst>
          </p:cNvPr>
          <p:cNvSpPr/>
          <p:nvPr/>
        </p:nvSpPr>
        <p:spPr>
          <a:xfrm rot="10800000">
            <a:off x="1687608" y="132564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0FF8C9-3B2B-4BD7-8D64-B6CD78306B7B}"/>
              </a:ext>
            </a:extLst>
          </p:cNvPr>
          <p:cNvSpPr txBox="1"/>
          <p:nvPr/>
        </p:nvSpPr>
        <p:spPr>
          <a:xfrm>
            <a:off x="8670833" y="2538166"/>
            <a:ext cx="2621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id="{36751D7B-0701-413B-AFF1-773499272CDC}"/>
              </a:ext>
            </a:extLst>
          </p:cNvPr>
          <p:cNvGrpSpPr/>
          <p:nvPr/>
        </p:nvGrpSpPr>
        <p:grpSpPr>
          <a:xfrm>
            <a:off x="8658808" y="1761915"/>
            <a:ext cx="2633328" cy="703859"/>
            <a:chOff x="6324699" y="2356411"/>
            <a:chExt cx="2736305" cy="7038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924D21-C94E-42FC-B58A-DBDB79E72152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Presentation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8B471F-4078-4E12-8EBE-AD631F7D7525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id="{3C8EB5D1-815E-46AB-956C-6C9E22FECA72}"/>
              </a:ext>
            </a:extLst>
          </p:cNvPr>
          <p:cNvGrpSpPr/>
          <p:nvPr/>
        </p:nvGrpSpPr>
        <p:grpSpPr>
          <a:xfrm>
            <a:off x="921197" y="4685956"/>
            <a:ext cx="3081636" cy="1477328"/>
            <a:chOff x="2551704" y="4283314"/>
            <a:chExt cx="935720" cy="147732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0A1E2F-7C9B-4713-89AD-199FEEEBDE4F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CC9B6A-1924-49C7-8EA2-397F1EFFEC0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686A465F-9359-4E13-A9CE-122B2D8A519E}"/>
              </a:ext>
            </a:extLst>
          </p:cNvPr>
          <p:cNvGrpSpPr/>
          <p:nvPr/>
        </p:nvGrpSpPr>
        <p:grpSpPr>
          <a:xfrm>
            <a:off x="921197" y="3101780"/>
            <a:ext cx="3081628" cy="1477328"/>
            <a:chOff x="2551705" y="4283314"/>
            <a:chExt cx="935718" cy="14773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E78848-475E-48BF-9E85-1886E2C173DB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4E5AA3-1AAE-4FFB-AE7F-D1ECF0CD2D7A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017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72335" y="1650794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2335" y="2420348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6073" y="506058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073" y="5830141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6E94C6-DACF-4CEB-B2AB-56DD8A9F6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720927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46D39E06-7FED-40CA-AECF-A3D3949DE6E7}"/>
              </a:ext>
            </a:extLst>
          </p:cNvPr>
          <p:cNvSpPr/>
          <p:nvPr/>
        </p:nvSpPr>
        <p:spPr>
          <a:xfrm rot="10800000">
            <a:off x="1005590" y="428501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276AB231-ABA4-4A89-A31D-BFB7D4F02A59}"/>
              </a:ext>
            </a:extLst>
          </p:cNvPr>
          <p:cNvSpPr/>
          <p:nvPr/>
        </p:nvSpPr>
        <p:spPr>
          <a:xfrm rot="10800000">
            <a:off x="3691192" y="3484678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16021730-4090-4874-B38E-5F14945C6C3E}"/>
              </a:ext>
            </a:extLst>
          </p:cNvPr>
          <p:cNvSpPr/>
          <p:nvPr/>
        </p:nvSpPr>
        <p:spPr>
          <a:xfrm rot="10800000">
            <a:off x="6376794" y="2684345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9FA13CAA-5F5E-4DC5-A878-25DC650420D9}"/>
              </a:ext>
            </a:extLst>
          </p:cNvPr>
          <p:cNvSpPr/>
          <p:nvPr/>
        </p:nvSpPr>
        <p:spPr>
          <a:xfrm rot="10800000">
            <a:off x="9062396" y="1884012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61785-E8C5-40DB-A287-E966E351D278}"/>
              </a:ext>
            </a:extLst>
          </p:cNvPr>
          <p:cNvSpPr txBox="1"/>
          <p:nvPr/>
        </p:nvSpPr>
        <p:spPr>
          <a:xfrm rot="18900000">
            <a:off x="967766" y="522685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4EC4E-90D8-4836-8477-33E417502FF5}"/>
              </a:ext>
            </a:extLst>
          </p:cNvPr>
          <p:cNvSpPr txBox="1"/>
          <p:nvPr/>
        </p:nvSpPr>
        <p:spPr>
          <a:xfrm rot="18900000">
            <a:off x="3659699" y="4416761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8E07F-34F1-4FAF-B413-78653F65015C}"/>
              </a:ext>
            </a:extLst>
          </p:cNvPr>
          <p:cNvSpPr txBox="1"/>
          <p:nvPr/>
        </p:nvSpPr>
        <p:spPr>
          <a:xfrm rot="18900000">
            <a:off x="6351632" y="3606667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CFDFE-7646-4F21-99EE-D4C9FDE1E61C}"/>
              </a:ext>
            </a:extLst>
          </p:cNvPr>
          <p:cNvSpPr txBox="1"/>
          <p:nvPr/>
        </p:nvSpPr>
        <p:spPr>
          <a:xfrm rot="18900000">
            <a:off x="9043564" y="2796573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A09D72C-9DCF-4116-8377-F445581137BB}"/>
              </a:ext>
            </a:extLst>
          </p:cNvPr>
          <p:cNvGrpSpPr/>
          <p:nvPr/>
        </p:nvGrpSpPr>
        <p:grpSpPr>
          <a:xfrm>
            <a:off x="909122" y="2608526"/>
            <a:ext cx="2076421" cy="1452344"/>
            <a:chOff x="1005509" y="2053079"/>
            <a:chExt cx="1982315" cy="14523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B36093-AC92-406D-8FB3-99FFEA1F8A05}"/>
                </a:ext>
              </a:extLst>
            </p:cNvPr>
            <p:cNvSpPr txBox="1"/>
            <p:nvPr/>
          </p:nvSpPr>
          <p:spPr>
            <a:xfrm>
              <a:off x="1005509" y="205307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4A38EC-8366-4AE7-B0DB-A545F76D8286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7AC24567-DD79-4BEA-B7C4-92EB7B5DAE59}"/>
              </a:ext>
            </a:extLst>
          </p:cNvPr>
          <p:cNvGrpSpPr/>
          <p:nvPr/>
        </p:nvGrpSpPr>
        <p:grpSpPr>
          <a:xfrm>
            <a:off x="3673249" y="1812241"/>
            <a:ext cx="2076421" cy="1452344"/>
            <a:chOff x="2961536" y="1647319"/>
            <a:chExt cx="1982315" cy="14523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3F684C-5B7A-4A48-85EE-1DC30429A92D}"/>
                </a:ext>
              </a:extLst>
            </p:cNvPr>
            <p:cNvSpPr txBox="1"/>
            <p:nvPr/>
          </p:nvSpPr>
          <p:spPr>
            <a:xfrm>
              <a:off x="2961536" y="164731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58A75D-E4E1-4B10-9FC3-C9D5FA506A81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B6B7A705-2B55-4128-BE4B-C44C8488D8B5}"/>
              </a:ext>
            </a:extLst>
          </p:cNvPr>
          <p:cNvGrpSpPr/>
          <p:nvPr/>
        </p:nvGrpSpPr>
        <p:grpSpPr>
          <a:xfrm>
            <a:off x="6437376" y="4702240"/>
            <a:ext cx="2076421" cy="1452344"/>
            <a:chOff x="4860032" y="4784968"/>
            <a:chExt cx="1982315" cy="14523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7BB258-05FC-41F6-B3A0-17681FC1C0F4}"/>
                </a:ext>
              </a:extLst>
            </p:cNvPr>
            <p:cNvSpPr txBox="1"/>
            <p:nvPr/>
          </p:nvSpPr>
          <p:spPr>
            <a:xfrm>
              <a:off x="4860032" y="478496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B04BEC-6D5A-40BB-A421-500B9A74701A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9A70A81A-3CB5-4453-9281-DD3E46503A28}"/>
              </a:ext>
            </a:extLst>
          </p:cNvPr>
          <p:cNvGrpSpPr/>
          <p:nvPr/>
        </p:nvGrpSpPr>
        <p:grpSpPr>
          <a:xfrm>
            <a:off x="9201502" y="4058355"/>
            <a:ext cx="2076421" cy="1452344"/>
            <a:chOff x="6816059" y="4379208"/>
            <a:chExt cx="1982315" cy="14523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F88E3C-D628-411D-8DC2-075D2D6A5D07}"/>
                </a:ext>
              </a:extLst>
            </p:cNvPr>
            <p:cNvSpPr txBox="1"/>
            <p:nvPr/>
          </p:nvSpPr>
          <p:spPr>
            <a:xfrm>
              <a:off x="6816059" y="437920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8DE3D9-E374-478B-98CE-DFA9DC84870E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9CA2C966-B680-4D76-9DA4-B157A4286FE7}"/>
              </a:ext>
            </a:extLst>
          </p:cNvPr>
          <p:cNvSpPr/>
          <p:nvPr/>
        </p:nvSpPr>
        <p:spPr>
          <a:xfrm>
            <a:off x="2365073" y="445449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4F56A72A-F922-479B-9130-ABDEE2480BE6}"/>
              </a:ext>
            </a:extLst>
          </p:cNvPr>
          <p:cNvSpPr/>
          <p:nvPr/>
        </p:nvSpPr>
        <p:spPr>
          <a:xfrm>
            <a:off x="5085530" y="361418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0BE0B227-EBA5-4A4C-A6E1-1A8D113FC275}"/>
              </a:ext>
            </a:extLst>
          </p:cNvPr>
          <p:cNvSpPr/>
          <p:nvPr/>
        </p:nvSpPr>
        <p:spPr>
          <a:xfrm>
            <a:off x="10484698" y="20001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6927E698-63D9-46CD-8550-00919B5B3418}"/>
              </a:ext>
            </a:extLst>
          </p:cNvPr>
          <p:cNvSpPr/>
          <p:nvPr/>
        </p:nvSpPr>
        <p:spPr>
          <a:xfrm>
            <a:off x="7761572" y="28243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98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70E42B0-F5B7-40CD-AA6B-5FDFD5D16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230521"/>
              </p:ext>
            </p:extLst>
          </p:nvPr>
        </p:nvGraphicFramePr>
        <p:xfrm>
          <a:off x="2656114" y="2398839"/>
          <a:ext cx="8769526" cy="3236898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99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47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74422">
                <a:tc>
                  <a:txBody>
                    <a:bodyPr/>
                    <a:lstStyle/>
                    <a:p>
                      <a:pPr algn="ctr"/>
                      <a:endParaRPr lang="en-JM" altLang="ko-KR" sz="19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7931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2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3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4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5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6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7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8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9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10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11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12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51">
                <a:tc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55F1D8D2-95B6-40A5-9EC9-BE6BE6DD7572}"/>
              </a:ext>
            </a:extLst>
          </p:cNvPr>
          <p:cNvSpPr/>
          <p:nvPr/>
        </p:nvSpPr>
        <p:spPr>
          <a:xfrm>
            <a:off x="5210997" y="2995679"/>
            <a:ext cx="1703224" cy="160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613772B-604C-48A7-BFC1-6186FA8ACA30}"/>
              </a:ext>
            </a:extLst>
          </p:cNvPr>
          <p:cNvSpPr/>
          <p:nvPr/>
        </p:nvSpPr>
        <p:spPr>
          <a:xfrm>
            <a:off x="5785566" y="3486706"/>
            <a:ext cx="2257310" cy="160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AC8137F-086F-4FAE-8B19-0FCA8231B268}"/>
              </a:ext>
            </a:extLst>
          </p:cNvPr>
          <p:cNvSpPr/>
          <p:nvPr/>
        </p:nvSpPr>
        <p:spPr>
          <a:xfrm>
            <a:off x="6343666" y="3929966"/>
            <a:ext cx="2821636" cy="160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2D7167CF-260E-4744-82FC-729E8DCE8426}"/>
              </a:ext>
            </a:extLst>
          </p:cNvPr>
          <p:cNvSpPr/>
          <p:nvPr/>
        </p:nvSpPr>
        <p:spPr>
          <a:xfrm>
            <a:off x="9740661" y="4399939"/>
            <a:ext cx="1684978" cy="160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C20FE1E-86D5-4269-9B2A-40A9459C8894}"/>
              </a:ext>
            </a:extLst>
          </p:cNvPr>
          <p:cNvSpPr/>
          <p:nvPr/>
        </p:nvSpPr>
        <p:spPr>
          <a:xfrm>
            <a:off x="4646682" y="4880770"/>
            <a:ext cx="3950290" cy="160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A70F5540-703F-48FE-B85F-240849B2D975}"/>
              </a:ext>
            </a:extLst>
          </p:cNvPr>
          <p:cNvSpPr/>
          <p:nvPr/>
        </p:nvSpPr>
        <p:spPr>
          <a:xfrm>
            <a:off x="8042876" y="5334226"/>
            <a:ext cx="2817634" cy="160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B39C77B-BA6C-4F51-B3F2-D8DB5809CCEB}"/>
              </a:ext>
            </a:extLst>
          </p:cNvPr>
          <p:cNvGrpSpPr/>
          <p:nvPr/>
        </p:nvGrpSpPr>
        <p:grpSpPr>
          <a:xfrm>
            <a:off x="2656112" y="1663724"/>
            <a:ext cx="8769527" cy="570469"/>
            <a:chOff x="2135560" y="1742105"/>
            <a:chExt cx="7920880" cy="5704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6DF71-107A-47E1-A4EF-B4A5723A14CE}"/>
                </a:ext>
              </a:extLst>
            </p:cNvPr>
            <p:cNvSpPr txBox="1"/>
            <p:nvPr/>
          </p:nvSpPr>
          <p:spPr>
            <a:xfrm>
              <a:off x="2135560" y="1742105"/>
              <a:ext cx="792088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62B98A-19BC-46D2-B2B8-1DC056BF3736}"/>
                </a:ext>
              </a:extLst>
            </p:cNvPr>
            <p:cNvSpPr txBox="1"/>
            <p:nvPr/>
          </p:nvSpPr>
          <p:spPr>
            <a:xfrm>
              <a:off x="2135560" y="2035575"/>
              <a:ext cx="7920880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B5E69BC7-E110-4775-A20D-1A2DE5E82DB5}"/>
              </a:ext>
            </a:extLst>
          </p:cNvPr>
          <p:cNvGrpSpPr/>
          <p:nvPr/>
        </p:nvGrpSpPr>
        <p:grpSpPr>
          <a:xfrm>
            <a:off x="4264512" y="5699194"/>
            <a:ext cx="7118259" cy="471112"/>
            <a:chOff x="3292109" y="3887895"/>
            <a:chExt cx="6473992" cy="471112"/>
          </a:xfrm>
        </p:grpSpPr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429A764B-AC32-4303-A132-F821DF049CBD}"/>
                </a:ext>
              </a:extLst>
            </p:cNvPr>
            <p:cNvSpPr/>
            <p:nvPr/>
          </p:nvSpPr>
          <p:spPr>
            <a:xfrm>
              <a:off x="3292109" y="4050570"/>
              <a:ext cx="144000" cy="1432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65ED2C-BDBF-4052-BABA-07B36BB2BAC2}"/>
                </a:ext>
              </a:extLst>
            </p:cNvPr>
            <p:cNvSpPr txBox="1"/>
            <p:nvPr/>
          </p:nvSpPr>
          <p:spPr>
            <a:xfrm>
              <a:off x="3440575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Rectangle 38">
              <a:extLst>
                <a:ext uri="{FF2B5EF4-FFF2-40B4-BE49-F238E27FC236}">
                  <a16:creationId xmlns:a16="http://schemas.microsoft.com/office/drawing/2014/main" id="{DDFFE217-5C31-4572-8CA7-EA428790FE27}"/>
                </a:ext>
              </a:extLst>
            </p:cNvPr>
            <p:cNvSpPr/>
            <p:nvPr/>
          </p:nvSpPr>
          <p:spPr>
            <a:xfrm>
              <a:off x="4381754" y="4050570"/>
              <a:ext cx="144000" cy="1432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82CFE7-CF70-4E98-882E-ECCCA8F69FB6}"/>
                </a:ext>
              </a:extLst>
            </p:cNvPr>
            <p:cNvSpPr txBox="1"/>
            <p:nvPr/>
          </p:nvSpPr>
          <p:spPr>
            <a:xfrm>
              <a:off x="4530220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EC9AD03B-4C3C-438B-8D9A-FAA479267217}"/>
                </a:ext>
              </a:extLst>
            </p:cNvPr>
            <p:cNvSpPr/>
            <p:nvPr/>
          </p:nvSpPr>
          <p:spPr>
            <a:xfrm>
              <a:off x="5471399" y="4050570"/>
              <a:ext cx="144000" cy="1432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B4B0BD-DF01-4667-9B6E-F3D5480E0AC2}"/>
                </a:ext>
              </a:extLst>
            </p:cNvPr>
            <p:cNvSpPr txBox="1"/>
            <p:nvPr/>
          </p:nvSpPr>
          <p:spPr>
            <a:xfrm>
              <a:off x="5619865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Rectangle 42">
              <a:extLst>
                <a:ext uri="{FF2B5EF4-FFF2-40B4-BE49-F238E27FC236}">
                  <a16:creationId xmlns:a16="http://schemas.microsoft.com/office/drawing/2014/main" id="{590B6F73-1544-4CF3-AF86-2C331FD604A0}"/>
                </a:ext>
              </a:extLst>
            </p:cNvPr>
            <p:cNvSpPr/>
            <p:nvPr/>
          </p:nvSpPr>
          <p:spPr>
            <a:xfrm>
              <a:off x="6561044" y="4050570"/>
              <a:ext cx="144000" cy="1432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E249DB-1E29-4A68-A569-57EECF133E23}"/>
                </a:ext>
              </a:extLst>
            </p:cNvPr>
            <p:cNvSpPr txBox="1"/>
            <p:nvPr/>
          </p:nvSpPr>
          <p:spPr>
            <a:xfrm>
              <a:off x="6709510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97EF7B01-3B6A-4117-A890-03BA053D9475}"/>
                </a:ext>
              </a:extLst>
            </p:cNvPr>
            <p:cNvSpPr/>
            <p:nvPr/>
          </p:nvSpPr>
          <p:spPr>
            <a:xfrm>
              <a:off x="7650689" y="4050570"/>
              <a:ext cx="144000" cy="1432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E184ED-5620-426C-935C-75585F9E14A0}"/>
                </a:ext>
              </a:extLst>
            </p:cNvPr>
            <p:cNvSpPr txBox="1"/>
            <p:nvPr/>
          </p:nvSpPr>
          <p:spPr>
            <a:xfrm>
              <a:off x="7799155" y="3897342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44">
              <a:extLst>
                <a:ext uri="{FF2B5EF4-FFF2-40B4-BE49-F238E27FC236}">
                  <a16:creationId xmlns:a16="http://schemas.microsoft.com/office/drawing/2014/main" id="{18B0C5F9-8596-4464-A5A1-58EFFF011C3B}"/>
                </a:ext>
              </a:extLst>
            </p:cNvPr>
            <p:cNvSpPr/>
            <p:nvPr/>
          </p:nvSpPr>
          <p:spPr>
            <a:xfrm>
              <a:off x="8740334" y="4041123"/>
              <a:ext cx="144000" cy="1432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EC8211-E8C0-4316-9706-AD9D15845C9E}"/>
                </a:ext>
              </a:extLst>
            </p:cNvPr>
            <p:cNvSpPr txBox="1"/>
            <p:nvPr/>
          </p:nvSpPr>
          <p:spPr>
            <a:xfrm>
              <a:off x="8888800" y="3887895"/>
              <a:ext cx="8773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F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643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5B305EB-D24A-47EA-B999-12612EFB9076}"/>
              </a:ext>
            </a:extLst>
          </p:cNvPr>
          <p:cNvSpPr txBox="1"/>
          <p:nvPr/>
        </p:nvSpPr>
        <p:spPr>
          <a:xfrm>
            <a:off x="722683" y="396491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45428-9B21-4301-8AE8-445BB142A632}"/>
              </a:ext>
            </a:extLst>
          </p:cNvPr>
          <p:cNvSpPr txBox="1"/>
          <p:nvPr/>
        </p:nvSpPr>
        <p:spPr>
          <a:xfrm>
            <a:off x="722683" y="5357744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0B30C1-0BD2-4992-8ACA-F6BA1834DFC3}"/>
              </a:ext>
            </a:extLst>
          </p:cNvPr>
          <p:cNvSpPr/>
          <p:nvPr/>
        </p:nvSpPr>
        <p:spPr>
          <a:xfrm>
            <a:off x="666428" y="350821"/>
            <a:ext cx="4987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/>
              <a:t>Images &amp; Contents</a:t>
            </a:r>
            <a:endParaRPr lang="ko-KR" altLang="en-US" sz="4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25856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2BA8BCD6-D95C-4D7C-825B-6CD1645AB1AC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5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BDE39C32-0DBA-4748-91DB-8933D4B4AC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E6D8986C-8452-4539-8A5A-4F0A55451C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77DC4C2-2AED-4B65-B510-9C8C6969F4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CBA1E10-BB25-4D25-8DDE-000C7EB6C7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030467F-566D-40B6-9664-7A697CB4A8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1701CD4-302A-4E2E-BBF6-135D999D14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43ED0FD-003B-4422-B93E-804C740292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F8465E9-B924-4F22-B27B-FBF5396F70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A2E55EC-F292-4D23-B768-7C517466D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DCA66E8-D5B7-4815-A337-5EE1C32617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E14BD5AC-2E5D-4136-92A4-E2D5CD52112A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2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06CE476E-4AF5-4614-A168-6203D5E869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4269773-8214-430A-81B5-9A3F1ECEE0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5745D-9D88-4E49-9DD8-CAF269EF78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1075813-3CA4-4D63-BEAC-C8D9499DD7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9D093B9-EB45-4941-95A4-1DBC420CE7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9FE5A1-15AF-4557-B1F3-D642451314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8E3303F-423F-4B44-BF05-3A94D8CB95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B1974D2-8330-4BD4-AEC4-5243AC4F9B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CF26B8F-190A-425E-8443-99F8942ACF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9ECF053-8683-4BAD-A04A-66D5EF54B4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8031034-B175-4F10-85F8-7F567F3233BB}"/>
              </a:ext>
            </a:extLst>
          </p:cNvPr>
          <p:cNvSpPr txBox="1"/>
          <p:nvPr/>
        </p:nvSpPr>
        <p:spPr>
          <a:xfrm>
            <a:off x="2974562" y="202923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057">
            <a:extLst>
              <a:ext uri="{FF2B5EF4-FFF2-40B4-BE49-F238E27FC236}">
                <a16:creationId xmlns:a16="http://schemas.microsoft.com/office/drawing/2014/main" id="{3A43239F-FFF6-4C42-BDF4-932EB5DB0B13}"/>
              </a:ext>
            </a:extLst>
          </p:cNvPr>
          <p:cNvGrpSpPr/>
          <p:nvPr/>
        </p:nvGrpSpPr>
        <p:grpSpPr>
          <a:xfrm>
            <a:off x="1079769" y="2867113"/>
            <a:ext cx="3312000" cy="1714681"/>
            <a:chOff x="602035" y="2629720"/>
            <a:chExt cx="2520000" cy="17146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8575AB-5C9A-4B44-B158-18802A9E1044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0BFDFE-8699-4E47-A9CC-6A988FC8E604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DCA6C4C-A63F-4399-AA37-D62B98351A0F}"/>
              </a:ext>
            </a:extLst>
          </p:cNvPr>
          <p:cNvSpPr txBox="1"/>
          <p:nvPr/>
        </p:nvSpPr>
        <p:spPr>
          <a:xfrm>
            <a:off x="7859251" y="3063645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058">
            <a:extLst>
              <a:ext uri="{FF2B5EF4-FFF2-40B4-BE49-F238E27FC236}">
                <a16:creationId xmlns:a16="http://schemas.microsoft.com/office/drawing/2014/main" id="{8170F92F-2118-4B8C-8301-F57784968DC2}"/>
              </a:ext>
            </a:extLst>
          </p:cNvPr>
          <p:cNvGrpSpPr/>
          <p:nvPr/>
        </p:nvGrpSpPr>
        <p:grpSpPr>
          <a:xfrm>
            <a:off x="7820337" y="3857074"/>
            <a:ext cx="3312000" cy="1347824"/>
            <a:chOff x="6012160" y="3619682"/>
            <a:chExt cx="2544050" cy="13478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118212-AA37-4B82-A7DB-43502EC42410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70BD3F-69F0-4805-87B4-D62FDCDAA387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Arrow Connector 2048">
            <a:extLst>
              <a:ext uri="{FF2B5EF4-FFF2-40B4-BE49-F238E27FC236}">
                <a16:creationId xmlns:a16="http://schemas.microsoft.com/office/drawing/2014/main" id="{7DF279DC-8267-4F67-8F5D-9BAAF667E58E}"/>
              </a:ext>
            </a:extLst>
          </p:cNvPr>
          <p:cNvCxnSpPr/>
          <p:nvPr/>
        </p:nvCxnSpPr>
        <p:spPr>
          <a:xfrm flipV="1">
            <a:off x="7304730" y="3732852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054">
            <a:extLst>
              <a:ext uri="{FF2B5EF4-FFF2-40B4-BE49-F238E27FC236}">
                <a16:creationId xmlns:a16="http://schemas.microsoft.com/office/drawing/2014/main" id="{C15AA8A5-9A46-4606-AE8D-8281DFC00F87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87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1430DC-408A-47B6-B129-4ADCD0A7F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63292"/>
              </p:ext>
            </p:extLst>
          </p:nvPr>
        </p:nvGraphicFramePr>
        <p:xfrm>
          <a:off x="4833256" y="1784839"/>
          <a:ext cx="6601098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7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10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47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9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8" name="Group 68">
            <a:extLst>
              <a:ext uri="{FF2B5EF4-FFF2-40B4-BE49-F238E27FC236}">
                <a16:creationId xmlns:a16="http://schemas.microsoft.com/office/drawing/2014/main" id="{A6E8B8D8-F75B-4A40-AF77-93F617355DC1}"/>
              </a:ext>
            </a:extLst>
          </p:cNvPr>
          <p:cNvGrpSpPr/>
          <p:nvPr/>
        </p:nvGrpSpPr>
        <p:grpSpPr>
          <a:xfrm rot="20692778">
            <a:off x="9950478" y="2111430"/>
            <a:ext cx="789383" cy="425913"/>
            <a:chOff x="5163072" y="3396567"/>
            <a:chExt cx="1946746" cy="1050372"/>
          </a:xfrm>
        </p:grpSpPr>
        <p:grpSp>
          <p:nvGrpSpPr>
            <p:cNvPr id="39" name="Group 65">
              <a:extLst>
                <a:ext uri="{FF2B5EF4-FFF2-40B4-BE49-F238E27FC236}">
                  <a16:creationId xmlns:a16="http://schemas.microsoft.com/office/drawing/2014/main" id="{D4230398-5771-4575-AB9B-BD2D98F627E4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41" name="Group 47">
                <a:extLst>
                  <a:ext uri="{FF2B5EF4-FFF2-40B4-BE49-F238E27FC236}">
                    <a16:creationId xmlns:a16="http://schemas.microsoft.com/office/drawing/2014/main" id="{B2F48D2F-4B9B-4E03-8DA3-240406ADD1B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43" name="Group 48">
                  <a:extLst>
                    <a:ext uri="{FF2B5EF4-FFF2-40B4-BE49-F238E27FC236}">
                      <a16:creationId xmlns:a16="http://schemas.microsoft.com/office/drawing/2014/main" id="{4AF8DD38-4C13-436F-92E8-B88DF0614877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45" name="Freeform 50">
                    <a:extLst>
                      <a:ext uri="{FF2B5EF4-FFF2-40B4-BE49-F238E27FC236}">
                        <a16:creationId xmlns:a16="http://schemas.microsoft.com/office/drawing/2014/main" id="{863E491F-F194-40BC-A68A-E960829CC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6" name="Group 51">
                    <a:extLst>
                      <a:ext uri="{FF2B5EF4-FFF2-40B4-BE49-F238E27FC236}">
                        <a16:creationId xmlns:a16="http://schemas.microsoft.com/office/drawing/2014/main" id="{20689874-20E1-4E72-B12E-828026517704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49" name="Freeform 372">
                      <a:extLst>
                        <a:ext uri="{FF2B5EF4-FFF2-40B4-BE49-F238E27FC236}">
                          <a16:creationId xmlns:a16="http://schemas.microsoft.com/office/drawing/2014/main" id="{9CF77FB7-5068-4EF5-9067-2CD6A5B89C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 373">
                      <a:extLst>
                        <a:ext uri="{FF2B5EF4-FFF2-40B4-BE49-F238E27FC236}">
                          <a16:creationId xmlns:a16="http://schemas.microsoft.com/office/drawing/2014/main" id="{A4C07223-514E-4A06-B13F-A28B9431E0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374">
                      <a:extLst>
                        <a:ext uri="{FF2B5EF4-FFF2-40B4-BE49-F238E27FC236}">
                          <a16:creationId xmlns:a16="http://schemas.microsoft.com/office/drawing/2014/main" id="{6B54B822-5523-48DC-98AE-84D9688E2B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375">
                      <a:extLst>
                        <a:ext uri="{FF2B5EF4-FFF2-40B4-BE49-F238E27FC236}">
                          <a16:creationId xmlns:a16="http://schemas.microsoft.com/office/drawing/2014/main" id="{EF3B28FD-26DA-4C45-947E-CC6BFA3309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" name="Freeform 52">
                    <a:extLst>
                      <a:ext uri="{FF2B5EF4-FFF2-40B4-BE49-F238E27FC236}">
                        <a16:creationId xmlns:a16="http://schemas.microsoft.com/office/drawing/2014/main" id="{CC633880-8A53-4069-B23E-6791CA6F2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78">
                    <a:extLst>
                      <a:ext uri="{FF2B5EF4-FFF2-40B4-BE49-F238E27FC236}">
                        <a16:creationId xmlns:a16="http://schemas.microsoft.com/office/drawing/2014/main" id="{E1D33173-F865-4976-8566-9BC06CD8A3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Freeform 95">
                  <a:extLst>
                    <a:ext uri="{FF2B5EF4-FFF2-40B4-BE49-F238E27FC236}">
                      <a16:creationId xmlns:a16="http://schemas.microsoft.com/office/drawing/2014/main" id="{2B3BDE40-AF99-499D-A754-BA9D97D7F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B8FC8C06-C2B2-4E8C-938C-71611B1DF66E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67">
              <a:extLst>
                <a:ext uri="{FF2B5EF4-FFF2-40B4-BE49-F238E27FC236}">
                  <a16:creationId xmlns:a16="http://schemas.microsoft.com/office/drawing/2014/main" id="{214077CD-FB30-4431-A880-7D52D57843AE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130">
            <a:extLst>
              <a:ext uri="{FF2B5EF4-FFF2-40B4-BE49-F238E27FC236}">
                <a16:creationId xmlns:a16="http://schemas.microsoft.com/office/drawing/2014/main" id="{232AF8B1-08A7-4A29-AD17-F7055C76ADC8}"/>
              </a:ext>
            </a:extLst>
          </p:cNvPr>
          <p:cNvGrpSpPr/>
          <p:nvPr/>
        </p:nvGrpSpPr>
        <p:grpSpPr>
          <a:xfrm>
            <a:off x="7851084" y="2029871"/>
            <a:ext cx="541789" cy="529838"/>
            <a:chOff x="9975148" y="4071651"/>
            <a:chExt cx="1727200" cy="1689100"/>
          </a:xfrm>
        </p:grpSpPr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4CFECFD0-D26C-4CE2-A5CB-FB1752FE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1F1BCFC6-60FB-498D-8EAC-093E3764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420F299C-C7E2-4B28-8479-E48C8FCB3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B8179400-BFC5-4168-AEC1-27AF5188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0FF05D13-583F-4BA4-8C60-4530BD81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BBA14111-CA8B-490C-ACE0-A514E66B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E582904A-C994-41C7-BABC-962AC6CC5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14B98CD5-0A4A-4923-B937-E68C9744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7F4B5D88-CD95-4071-B4E0-2632C884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5877A9D6-534F-455E-A246-CA28CD7C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149">
            <a:extLst>
              <a:ext uri="{FF2B5EF4-FFF2-40B4-BE49-F238E27FC236}">
                <a16:creationId xmlns:a16="http://schemas.microsoft.com/office/drawing/2014/main" id="{1AE58D01-4E2D-4178-ACCC-AE1EA93B630A}"/>
              </a:ext>
            </a:extLst>
          </p:cNvPr>
          <p:cNvGrpSpPr/>
          <p:nvPr/>
        </p:nvGrpSpPr>
        <p:grpSpPr>
          <a:xfrm>
            <a:off x="5561519" y="2102880"/>
            <a:ext cx="570120" cy="453164"/>
            <a:chOff x="824246" y="1578361"/>
            <a:chExt cx="1470025" cy="1168461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6A6673F3-3B2E-4E8E-B074-929864E83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46" y="1583184"/>
              <a:ext cx="1470025" cy="1163638"/>
            </a:xfrm>
            <a:custGeom>
              <a:avLst/>
              <a:gdLst>
                <a:gd name="T0" fmla="*/ 388 w 391"/>
                <a:gd name="T1" fmla="*/ 72 h 310"/>
                <a:gd name="T2" fmla="*/ 388 w 391"/>
                <a:gd name="T3" fmla="*/ 62 h 310"/>
                <a:gd name="T4" fmla="*/ 317 w 391"/>
                <a:gd name="T5" fmla="*/ 6 h 310"/>
                <a:gd name="T6" fmla="*/ 305 w 391"/>
                <a:gd name="T7" fmla="*/ 0 h 310"/>
                <a:gd name="T8" fmla="*/ 305 w 391"/>
                <a:gd name="T9" fmla="*/ 0 h 310"/>
                <a:gd name="T10" fmla="*/ 246 w 391"/>
                <a:gd name="T11" fmla="*/ 0 h 310"/>
                <a:gd name="T12" fmla="*/ 247 w 391"/>
                <a:gd name="T13" fmla="*/ 3 h 310"/>
                <a:gd name="T14" fmla="*/ 189 w 391"/>
                <a:gd name="T15" fmla="*/ 31 h 310"/>
                <a:gd name="T16" fmla="*/ 132 w 391"/>
                <a:gd name="T17" fmla="*/ 3 h 310"/>
                <a:gd name="T18" fmla="*/ 133 w 391"/>
                <a:gd name="T19" fmla="*/ 0 h 310"/>
                <a:gd name="T20" fmla="*/ 85 w 391"/>
                <a:gd name="T21" fmla="*/ 0 h 310"/>
                <a:gd name="T22" fmla="*/ 85 w 391"/>
                <a:gd name="T23" fmla="*/ 0 h 310"/>
                <a:gd name="T24" fmla="*/ 74 w 391"/>
                <a:gd name="T25" fmla="*/ 6 h 310"/>
                <a:gd name="T26" fmla="*/ 3 w 391"/>
                <a:gd name="T27" fmla="*/ 62 h 310"/>
                <a:gd name="T28" fmla="*/ 3 w 391"/>
                <a:gd name="T29" fmla="*/ 72 h 310"/>
                <a:gd name="T30" fmla="*/ 37 w 391"/>
                <a:gd name="T31" fmla="*/ 109 h 310"/>
                <a:gd name="T32" fmla="*/ 44 w 391"/>
                <a:gd name="T33" fmla="*/ 110 h 310"/>
                <a:gd name="T34" fmla="*/ 75 w 391"/>
                <a:gd name="T35" fmla="*/ 94 h 310"/>
                <a:gd name="T36" fmla="*/ 85 w 391"/>
                <a:gd name="T37" fmla="*/ 100 h 310"/>
                <a:gd name="T38" fmla="*/ 85 w 391"/>
                <a:gd name="T39" fmla="*/ 295 h 310"/>
                <a:gd name="T40" fmla="*/ 100 w 391"/>
                <a:gd name="T41" fmla="*/ 310 h 310"/>
                <a:gd name="T42" fmla="*/ 289 w 391"/>
                <a:gd name="T43" fmla="*/ 310 h 310"/>
                <a:gd name="T44" fmla="*/ 305 w 391"/>
                <a:gd name="T45" fmla="*/ 295 h 310"/>
                <a:gd name="T46" fmla="*/ 305 w 391"/>
                <a:gd name="T47" fmla="*/ 99 h 310"/>
                <a:gd name="T48" fmla="*/ 314 w 391"/>
                <a:gd name="T49" fmla="*/ 93 h 310"/>
                <a:gd name="T50" fmla="*/ 347 w 391"/>
                <a:gd name="T51" fmla="*/ 110 h 310"/>
                <a:gd name="T52" fmla="*/ 354 w 391"/>
                <a:gd name="T53" fmla="*/ 109 h 310"/>
                <a:gd name="T54" fmla="*/ 388 w 391"/>
                <a:gd name="T55" fmla="*/ 7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310">
                  <a:moveTo>
                    <a:pt x="388" y="72"/>
                  </a:moveTo>
                  <a:cubicBezTo>
                    <a:pt x="391" y="69"/>
                    <a:pt x="391" y="65"/>
                    <a:pt x="388" y="62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3" y="2"/>
                    <a:pt x="309" y="1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1"/>
                    <a:pt x="247" y="2"/>
                    <a:pt x="247" y="3"/>
                  </a:cubicBezTo>
                  <a:cubicBezTo>
                    <a:pt x="247" y="19"/>
                    <a:pt x="221" y="31"/>
                    <a:pt x="189" y="31"/>
                  </a:cubicBezTo>
                  <a:cubicBezTo>
                    <a:pt x="158" y="31"/>
                    <a:pt x="132" y="19"/>
                    <a:pt x="132" y="3"/>
                  </a:cubicBezTo>
                  <a:cubicBezTo>
                    <a:pt x="132" y="2"/>
                    <a:pt x="132" y="1"/>
                    <a:pt x="13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1"/>
                    <a:pt x="77" y="3"/>
                    <a:pt x="74" y="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5"/>
                    <a:pt x="0" y="69"/>
                    <a:pt x="3" y="72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9" y="111"/>
                    <a:pt x="42" y="112"/>
                    <a:pt x="44" y="110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80" y="92"/>
                    <a:pt x="85" y="95"/>
                    <a:pt x="85" y="100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85" y="303"/>
                    <a:pt x="92" y="310"/>
                    <a:pt x="100" y="310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98" y="310"/>
                    <a:pt x="305" y="303"/>
                    <a:pt x="305" y="295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94"/>
                    <a:pt x="310" y="91"/>
                    <a:pt x="314" y="93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9" y="112"/>
                    <a:pt x="352" y="111"/>
                    <a:pt x="354" y="109"/>
                  </a:cubicBezTo>
                  <a:lnTo>
                    <a:pt x="38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3">
              <a:extLst>
                <a:ext uri="{FF2B5EF4-FFF2-40B4-BE49-F238E27FC236}">
                  <a16:creationId xmlns:a16="http://schemas.microsoft.com/office/drawing/2014/main" id="{95D3025B-B093-4F1A-AA17-D182B42E0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431" y="1578361"/>
              <a:ext cx="732192" cy="1163638"/>
            </a:xfrm>
            <a:custGeom>
              <a:avLst/>
              <a:gdLst>
                <a:gd name="connsiteX0" fmla="*/ 189862 w 732192"/>
                <a:gd name="connsiteY0" fmla="*/ 0 h 1163638"/>
                <a:gd name="connsiteX1" fmla="*/ 411682 w 732192"/>
                <a:gd name="connsiteY1" fmla="*/ 0 h 1163638"/>
                <a:gd name="connsiteX2" fmla="*/ 456798 w 732192"/>
                <a:gd name="connsiteY2" fmla="*/ 22522 h 1163638"/>
                <a:gd name="connsiteX3" fmla="*/ 723733 w 732192"/>
                <a:gd name="connsiteY3" fmla="*/ 232728 h 1163638"/>
                <a:gd name="connsiteX4" fmla="*/ 723733 w 732192"/>
                <a:gd name="connsiteY4" fmla="*/ 270264 h 1163638"/>
                <a:gd name="connsiteX5" fmla="*/ 595905 w 732192"/>
                <a:gd name="connsiteY5" fmla="*/ 409150 h 1163638"/>
                <a:gd name="connsiteX6" fmla="*/ 569587 w 732192"/>
                <a:gd name="connsiteY6" fmla="*/ 412904 h 1163638"/>
                <a:gd name="connsiteX7" fmla="*/ 445519 w 732192"/>
                <a:gd name="connsiteY7" fmla="*/ 349091 h 1163638"/>
                <a:gd name="connsiteX8" fmla="*/ 411682 w 732192"/>
                <a:gd name="connsiteY8" fmla="*/ 371613 h 1163638"/>
                <a:gd name="connsiteX9" fmla="*/ 411682 w 732192"/>
                <a:gd name="connsiteY9" fmla="*/ 1107333 h 1163638"/>
                <a:gd name="connsiteX10" fmla="*/ 351527 w 732192"/>
                <a:gd name="connsiteY10" fmla="*/ 1163638 h 1163638"/>
                <a:gd name="connsiteX11" fmla="*/ 51754 w 732192"/>
                <a:gd name="connsiteY11" fmla="*/ 1163638 h 1163638"/>
                <a:gd name="connsiteX12" fmla="*/ 0 w 732192"/>
                <a:gd name="connsiteY12" fmla="*/ 1163638 h 1163638"/>
                <a:gd name="connsiteX13" fmla="*/ 0 w 732192"/>
                <a:gd name="connsiteY13" fmla="*/ 114066 h 1163638"/>
                <a:gd name="connsiteX14" fmla="*/ 60389 w 732192"/>
                <a:gd name="connsiteY14" fmla="*/ 108387 h 1163638"/>
                <a:gd name="connsiteX15" fmla="*/ 193622 w 732192"/>
                <a:gd name="connsiteY15" fmla="*/ 11261 h 1163638"/>
                <a:gd name="connsiteX16" fmla="*/ 189862 w 732192"/>
                <a:gd name="connsiteY16" fmla="*/ 0 h 116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192" h="1163638">
                  <a:moveTo>
                    <a:pt x="189862" y="0"/>
                  </a:moveTo>
                  <a:cubicBezTo>
                    <a:pt x="189862" y="0"/>
                    <a:pt x="189862" y="0"/>
                    <a:pt x="411682" y="0"/>
                  </a:cubicBezTo>
                  <a:cubicBezTo>
                    <a:pt x="426720" y="3754"/>
                    <a:pt x="441759" y="7507"/>
                    <a:pt x="456798" y="22522"/>
                  </a:cubicBezTo>
                  <a:cubicBezTo>
                    <a:pt x="456798" y="22522"/>
                    <a:pt x="456798" y="22522"/>
                    <a:pt x="723733" y="232728"/>
                  </a:cubicBezTo>
                  <a:cubicBezTo>
                    <a:pt x="735012" y="243989"/>
                    <a:pt x="735012" y="259003"/>
                    <a:pt x="723733" y="270264"/>
                  </a:cubicBezTo>
                  <a:lnTo>
                    <a:pt x="595905" y="409150"/>
                  </a:lnTo>
                  <a:cubicBezTo>
                    <a:pt x="588386" y="416658"/>
                    <a:pt x="577107" y="420411"/>
                    <a:pt x="569587" y="412904"/>
                  </a:cubicBezTo>
                  <a:cubicBezTo>
                    <a:pt x="569587" y="412904"/>
                    <a:pt x="569587" y="412904"/>
                    <a:pt x="445519" y="349091"/>
                  </a:cubicBezTo>
                  <a:cubicBezTo>
                    <a:pt x="430480" y="341584"/>
                    <a:pt x="411682" y="352845"/>
                    <a:pt x="411682" y="371613"/>
                  </a:cubicBezTo>
                  <a:cubicBezTo>
                    <a:pt x="411682" y="371613"/>
                    <a:pt x="411682" y="371613"/>
                    <a:pt x="411682" y="1107333"/>
                  </a:cubicBezTo>
                  <a:cubicBezTo>
                    <a:pt x="411682" y="1137362"/>
                    <a:pt x="385364" y="1163638"/>
                    <a:pt x="351527" y="1163638"/>
                  </a:cubicBezTo>
                  <a:cubicBezTo>
                    <a:pt x="351527" y="1163638"/>
                    <a:pt x="351527" y="1163638"/>
                    <a:pt x="51754" y="1163638"/>
                  </a:cubicBezTo>
                  <a:lnTo>
                    <a:pt x="0" y="1163638"/>
                  </a:lnTo>
                  <a:lnTo>
                    <a:pt x="0" y="114066"/>
                  </a:lnTo>
                  <a:lnTo>
                    <a:pt x="60389" y="108387"/>
                  </a:lnTo>
                  <a:cubicBezTo>
                    <a:pt x="138637" y="92903"/>
                    <a:pt x="193622" y="56305"/>
                    <a:pt x="193622" y="11261"/>
                  </a:cubicBezTo>
                  <a:cubicBezTo>
                    <a:pt x="193622" y="7507"/>
                    <a:pt x="189862" y="3754"/>
                    <a:pt x="18986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670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 Style</a:t>
            </a:r>
          </a:p>
        </p:txBody>
      </p:sp>
      <p:sp>
        <p:nvSpPr>
          <p:cNvPr id="3" name="Right Triangle 4">
            <a:extLst>
              <a:ext uri="{FF2B5EF4-FFF2-40B4-BE49-F238E27FC236}">
                <a16:creationId xmlns:a16="http://schemas.microsoft.com/office/drawing/2014/main" id="{82C2CD06-BD98-4AC3-925A-62DA315CB849}"/>
              </a:ext>
            </a:extLst>
          </p:cNvPr>
          <p:cNvSpPr/>
          <p:nvPr/>
        </p:nvSpPr>
        <p:spPr>
          <a:xfrm rot="10800000">
            <a:off x="7362181" y="4086268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86377-1126-43AD-B5B5-F53BF1EE840D}"/>
              </a:ext>
            </a:extLst>
          </p:cNvPr>
          <p:cNvSpPr txBox="1"/>
          <p:nvPr/>
        </p:nvSpPr>
        <p:spPr>
          <a:xfrm>
            <a:off x="8091686" y="4391720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D0586-3E71-4B54-8F60-BCD105B346A4}"/>
              </a:ext>
            </a:extLst>
          </p:cNvPr>
          <p:cNvSpPr txBox="1"/>
          <p:nvPr/>
        </p:nvSpPr>
        <p:spPr>
          <a:xfrm>
            <a:off x="667753" y="3271644"/>
            <a:ext cx="619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50C05-B3C8-443E-9DE1-072C29AACA02}"/>
              </a:ext>
            </a:extLst>
          </p:cNvPr>
          <p:cNvSpPr txBox="1"/>
          <p:nvPr/>
        </p:nvSpPr>
        <p:spPr>
          <a:xfrm>
            <a:off x="667754" y="1819743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3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68ED0F-752A-4D24-9BFD-F0CA68B299F4}"/>
              </a:ext>
            </a:extLst>
          </p:cNvPr>
          <p:cNvSpPr txBox="1"/>
          <p:nvPr/>
        </p:nvSpPr>
        <p:spPr>
          <a:xfrm>
            <a:off x="4053208" y="80938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F70B9-11F8-4C5B-B3DA-56C4D686F9C5}"/>
              </a:ext>
            </a:extLst>
          </p:cNvPr>
          <p:cNvSpPr txBox="1"/>
          <p:nvPr/>
        </p:nvSpPr>
        <p:spPr>
          <a:xfrm>
            <a:off x="4053208" y="474437"/>
            <a:ext cx="263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34DC3-CA4F-470B-BB2F-69FD5B0A0293}"/>
              </a:ext>
            </a:extLst>
          </p:cNvPr>
          <p:cNvSpPr txBox="1"/>
          <p:nvPr/>
        </p:nvSpPr>
        <p:spPr>
          <a:xfrm>
            <a:off x="8691327" y="1290038"/>
            <a:ext cx="26959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140D3-7BCA-419D-89A4-54B73BBDDB2F}"/>
              </a:ext>
            </a:extLst>
          </p:cNvPr>
          <p:cNvSpPr txBox="1"/>
          <p:nvPr/>
        </p:nvSpPr>
        <p:spPr>
          <a:xfrm>
            <a:off x="8691326" y="474437"/>
            <a:ext cx="2695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87676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>
            <a:extLst>
              <a:ext uri="{FF2B5EF4-FFF2-40B4-BE49-F238E27FC236}">
                <a16:creationId xmlns:a16="http://schemas.microsoft.com/office/drawing/2014/main" id="{88E1C0EC-43E1-4455-81B3-67444BD2781C}"/>
              </a:ext>
            </a:extLst>
          </p:cNvPr>
          <p:cNvGrpSpPr/>
          <p:nvPr/>
        </p:nvGrpSpPr>
        <p:grpSpPr>
          <a:xfrm>
            <a:off x="4957879" y="1285651"/>
            <a:ext cx="2994673" cy="1906706"/>
            <a:chOff x="3824140" y="1337628"/>
            <a:chExt cx="1788304" cy="19067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B8B1D4-9C6F-422D-B08C-7ED81EB0C101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04577A-E39C-4CCC-BD4D-D19FDB46149B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7FE247DA-D4DB-4661-BC5F-10653D316921}"/>
              </a:ext>
            </a:extLst>
          </p:cNvPr>
          <p:cNvGrpSpPr/>
          <p:nvPr/>
        </p:nvGrpSpPr>
        <p:grpSpPr>
          <a:xfrm>
            <a:off x="4957879" y="650949"/>
            <a:ext cx="892823" cy="679591"/>
            <a:chOff x="3824139" y="755179"/>
            <a:chExt cx="892823" cy="6795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AECD73-C0B3-42A2-ADC1-581DE1523C3F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EE0E18E9-B54A-40CC-ACF9-0ADCEAB2BD58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D1D0F0A1-42DB-4643-9194-7E211ADD2962}"/>
              </a:ext>
            </a:extLst>
          </p:cNvPr>
          <p:cNvGrpSpPr/>
          <p:nvPr/>
        </p:nvGrpSpPr>
        <p:grpSpPr>
          <a:xfrm>
            <a:off x="8384837" y="1285650"/>
            <a:ext cx="2994673" cy="1906706"/>
            <a:chOff x="3824140" y="1337628"/>
            <a:chExt cx="1788304" cy="19067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5EADDB-AE0C-408B-ABEE-7C2753408960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FC16E0-EAB8-4BBD-8D82-B039C08E82A6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2FAA0A2F-913A-4A79-8FF9-7EA6F2AD52B8}"/>
              </a:ext>
            </a:extLst>
          </p:cNvPr>
          <p:cNvGrpSpPr/>
          <p:nvPr/>
        </p:nvGrpSpPr>
        <p:grpSpPr>
          <a:xfrm>
            <a:off x="8384837" y="650948"/>
            <a:ext cx="892823" cy="679591"/>
            <a:chOff x="3824139" y="755179"/>
            <a:chExt cx="892823" cy="6795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DD2418-8EE3-4022-B748-42222592D5D6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2F2E13A1-65F6-43CE-A689-902F28BB0BBB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77CF232C-393E-48FA-B2A7-E24D3EA30626}"/>
              </a:ext>
            </a:extLst>
          </p:cNvPr>
          <p:cNvGrpSpPr/>
          <p:nvPr/>
        </p:nvGrpSpPr>
        <p:grpSpPr>
          <a:xfrm>
            <a:off x="4957879" y="4293118"/>
            <a:ext cx="2994673" cy="1906706"/>
            <a:chOff x="3824140" y="1337628"/>
            <a:chExt cx="1788304" cy="1906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36003B-A955-4013-AB25-38BBC0A7F9AF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D60776-A9DE-4B52-BDB8-8684904D8EAD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E808DF13-5C63-42D9-9F30-B3CB7D3959A3}"/>
              </a:ext>
            </a:extLst>
          </p:cNvPr>
          <p:cNvGrpSpPr/>
          <p:nvPr/>
        </p:nvGrpSpPr>
        <p:grpSpPr>
          <a:xfrm>
            <a:off x="4957085" y="3658416"/>
            <a:ext cx="892823" cy="679591"/>
            <a:chOff x="3824139" y="755179"/>
            <a:chExt cx="892823" cy="6795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1E55F9-4D50-46B2-9338-C2CFAA6905CE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99836D11-7E67-4684-AD2A-0BCD543B5ADA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88575833-C2AF-4E95-B8E2-4846FD9C4547}"/>
              </a:ext>
            </a:extLst>
          </p:cNvPr>
          <p:cNvGrpSpPr/>
          <p:nvPr/>
        </p:nvGrpSpPr>
        <p:grpSpPr>
          <a:xfrm>
            <a:off x="8384043" y="4293117"/>
            <a:ext cx="2994673" cy="1906706"/>
            <a:chOff x="3824140" y="1337628"/>
            <a:chExt cx="1788304" cy="19067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559EE7-54D2-40FD-8BD8-45E7F3098405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5CF9CC-E8C8-42CF-9707-48DD4497605C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31">
            <a:extLst>
              <a:ext uri="{FF2B5EF4-FFF2-40B4-BE49-F238E27FC236}">
                <a16:creationId xmlns:a16="http://schemas.microsoft.com/office/drawing/2014/main" id="{15AAFD85-1A26-41DD-B5D7-A2F35071BFC7}"/>
              </a:ext>
            </a:extLst>
          </p:cNvPr>
          <p:cNvGrpSpPr/>
          <p:nvPr/>
        </p:nvGrpSpPr>
        <p:grpSpPr>
          <a:xfrm>
            <a:off x="8384043" y="3658415"/>
            <a:ext cx="892823" cy="679591"/>
            <a:chOff x="3824139" y="755179"/>
            <a:chExt cx="892823" cy="6795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024D08-2BC8-461E-9572-7EFBD782F34A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3">
              <a:extLst>
                <a:ext uri="{FF2B5EF4-FFF2-40B4-BE49-F238E27FC236}">
                  <a16:creationId xmlns:a16="http://schemas.microsoft.com/office/drawing/2014/main" id="{6D420683-EC07-40DD-ABFD-8659866131D0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itle 3">
            <a:extLst>
              <a:ext uri="{FF2B5EF4-FFF2-40B4-BE49-F238E27FC236}">
                <a16:creationId xmlns:a16="http://schemas.microsoft.com/office/drawing/2014/main" id="{3C6E72B6-90FF-4EAD-9091-ED09DD5ACBC7}"/>
              </a:ext>
            </a:extLst>
          </p:cNvPr>
          <p:cNvSpPr txBox="1">
            <a:spLocks/>
          </p:cNvSpPr>
          <p:nvPr/>
        </p:nvSpPr>
        <p:spPr>
          <a:xfrm>
            <a:off x="542925" y="4188342"/>
            <a:ext cx="3059832" cy="169017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Columns </a:t>
            </a:r>
            <a:r>
              <a:rPr lang="en-US" altLang="ko-KR" dirty="0">
                <a:solidFill>
                  <a:schemeClr val="accent3"/>
                </a:solidFill>
              </a:rPr>
              <a:t>Style</a:t>
            </a:r>
            <a:endParaRPr lang="ko-KR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87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06"/>
          <p:cNvSpPr>
            <a:spLocks/>
          </p:cNvSpPr>
          <p:nvPr/>
        </p:nvSpPr>
        <p:spPr bwMode="auto">
          <a:xfrm rot="20476564" flipH="1">
            <a:off x="6172866" y="2276050"/>
            <a:ext cx="2711533" cy="1478670"/>
          </a:xfrm>
          <a:custGeom>
            <a:avLst/>
            <a:gdLst>
              <a:gd name="T0" fmla="*/ 780 w 962"/>
              <a:gd name="T1" fmla="*/ 55 h 539"/>
              <a:gd name="T2" fmla="*/ 761 w 962"/>
              <a:gd name="T3" fmla="*/ 87 h 539"/>
              <a:gd name="T4" fmla="*/ 826 w 962"/>
              <a:gd name="T5" fmla="*/ 107 h 539"/>
              <a:gd name="T6" fmla="*/ 860 w 962"/>
              <a:gd name="T7" fmla="*/ 162 h 539"/>
              <a:gd name="T8" fmla="*/ 899 w 962"/>
              <a:gd name="T9" fmla="*/ 164 h 539"/>
              <a:gd name="T10" fmla="*/ 916 w 962"/>
              <a:gd name="T11" fmla="*/ 192 h 539"/>
              <a:gd name="T12" fmla="*/ 883 w 962"/>
              <a:gd name="T13" fmla="*/ 235 h 539"/>
              <a:gd name="T14" fmla="*/ 908 w 962"/>
              <a:gd name="T15" fmla="*/ 294 h 539"/>
              <a:gd name="T16" fmla="*/ 953 w 962"/>
              <a:gd name="T17" fmla="*/ 324 h 539"/>
              <a:gd name="T18" fmla="*/ 886 w 962"/>
              <a:gd name="T19" fmla="*/ 410 h 539"/>
              <a:gd name="T20" fmla="*/ 853 w 962"/>
              <a:gd name="T21" fmla="*/ 403 h 539"/>
              <a:gd name="T22" fmla="*/ 830 w 962"/>
              <a:gd name="T23" fmla="*/ 458 h 539"/>
              <a:gd name="T24" fmla="*/ 747 w 962"/>
              <a:gd name="T25" fmla="*/ 416 h 539"/>
              <a:gd name="T26" fmla="*/ 707 w 962"/>
              <a:gd name="T27" fmla="*/ 432 h 539"/>
              <a:gd name="T28" fmla="*/ 664 w 962"/>
              <a:gd name="T29" fmla="*/ 472 h 539"/>
              <a:gd name="T30" fmla="*/ 645 w 962"/>
              <a:gd name="T31" fmla="*/ 478 h 539"/>
              <a:gd name="T32" fmla="*/ 648 w 962"/>
              <a:gd name="T33" fmla="*/ 507 h 539"/>
              <a:gd name="T34" fmla="*/ 591 w 962"/>
              <a:gd name="T35" fmla="*/ 508 h 539"/>
              <a:gd name="T36" fmla="*/ 454 w 962"/>
              <a:gd name="T37" fmla="*/ 508 h 539"/>
              <a:gd name="T38" fmla="*/ 481 w 962"/>
              <a:gd name="T39" fmla="*/ 467 h 539"/>
              <a:gd name="T40" fmla="*/ 333 w 962"/>
              <a:gd name="T41" fmla="*/ 406 h 539"/>
              <a:gd name="T42" fmla="*/ 254 w 962"/>
              <a:gd name="T43" fmla="*/ 398 h 539"/>
              <a:gd name="T44" fmla="*/ 165 w 962"/>
              <a:gd name="T45" fmla="*/ 400 h 539"/>
              <a:gd name="T46" fmla="*/ 78 w 962"/>
              <a:gd name="T47" fmla="*/ 397 h 539"/>
              <a:gd name="T48" fmla="*/ 0 w 962"/>
              <a:gd name="T49" fmla="*/ 379 h 539"/>
              <a:gd name="T50" fmla="*/ 77 w 962"/>
              <a:gd name="T51" fmla="*/ 371 h 539"/>
              <a:gd name="T52" fmla="*/ 89 w 962"/>
              <a:gd name="T53" fmla="*/ 356 h 539"/>
              <a:gd name="T54" fmla="*/ 101 w 962"/>
              <a:gd name="T55" fmla="*/ 344 h 539"/>
              <a:gd name="T56" fmla="*/ 88 w 962"/>
              <a:gd name="T57" fmla="*/ 336 h 539"/>
              <a:gd name="T58" fmla="*/ 82 w 962"/>
              <a:gd name="T59" fmla="*/ 319 h 539"/>
              <a:gd name="T60" fmla="*/ 132 w 962"/>
              <a:gd name="T61" fmla="*/ 311 h 539"/>
              <a:gd name="T62" fmla="*/ 171 w 962"/>
              <a:gd name="T63" fmla="*/ 349 h 539"/>
              <a:gd name="T64" fmla="*/ 160 w 962"/>
              <a:gd name="T65" fmla="*/ 332 h 539"/>
              <a:gd name="T66" fmla="*/ 142 w 962"/>
              <a:gd name="T67" fmla="*/ 307 h 539"/>
              <a:gd name="T68" fmla="*/ 144 w 962"/>
              <a:gd name="T69" fmla="*/ 296 h 539"/>
              <a:gd name="T70" fmla="*/ 240 w 962"/>
              <a:gd name="T71" fmla="*/ 283 h 539"/>
              <a:gd name="T72" fmla="*/ 271 w 962"/>
              <a:gd name="T73" fmla="*/ 283 h 539"/>
              <a:gd name="T74" fmla="*/ 302 w 962"/>
              <a:gd name="T75" fmla="*/ 284 h 539"/>
              <a:gd name="T76" fmla="*/ 337 w 962"/>
              <a:gd name="T77" fmla="*/ 281 h 539"/>
              <a:gd name="T78" fmla="*/ 356 w 962"/>
              <a:gd name="T79" fmla="*/ 271 h 539"/>
              <a:gd name="T80" fmla="*/ 332 w 962"/>
              <a:gd name="T81" fmla="*/ 263 h 539"/>
              <a:gd name="T82" fmla="*/ 322 w 962"/>
              <a:gd name="T83" fmla="*/ 257 h 539"/>
              <a:gd name="T84" fmla="*/ 323 w 962"/>
              <a:gd name="T85" fmla="*/ 240 h 539"/>
              <a:gd name="T86" fmla="*/ 308 w 962"/>
              <a:gd name="T87" fmla="*/ 231 h 539"/>
              <a:gd name="T88" fmla="*/ 249 w 962"/>
              <a:gd name="T89" fmla="*/ 232 h 539"/>
              <a:gd name="T90" fmla="*/ 189 w 962"/>
              <a:gd name="T91" fmla="*/ 222 h 539"/>
              <a:gd name="T92" fmla="*/ 143 w 962"/>
              <a:gd name="T93" fmla="*/ 204 h 539"/>
              <a:gd name="T94" fmla="*/ 225 w 962"/>
              <a:gd name="T95" fmla="*/ 204 h 539"/>
              <a:gd name="T96" fmla="*/ 148 w 962"/>
              <a:gd name="T97" fmla="*/ 187 h 539"/>
              <a:gd name="T98" fmla="*/ 221 w 962"/>
              <a:gd name="T99" fmla="*/ 177 h 539"/>
              <a:gd name="T100" fmla="*/ 200 w 962"/>
              <a:gd name="T101" fmla="*/ 161 h 539"/>
              <a:gd name="T102" fmla="*/ 238 w 962"/>
              <a:gd name="T103" fmla="*/ 146 h 539"/>
              <a:gd name="T104" fmla="*/ 196 w 962"/>
              <a:gd name="T105" fmla="*/ 128 h 539"/>
              <a:gd name="T106" fmla="*/ 223 w 962"/>
              <a:gd name="T107" fmla="*/ 112 h 539"/>
              <a:gd name="T108" fmla="*/ 313 w 962"/>
              <a:gd name="T109" fmla="*/ 104 h 539"/>
              <a:gd name="T110" fmla="*/ 288 w 962"/>
              <a:gd name="T111" fmla="*/ 78 h 539"/>
              <a:gd name="T112" fmla="*/ 279 w 962"/>
              <a:gd name="T113" fmla="*/ 61 h 539"/>
              <a:gd name="T114" fmla="*/ 362 w 962"/>
              <a:gd name="T115" fmla="*/ 43 h 539"/>
              <a:gd name="T116" fmla="*/ 470 w 962"/>
              <a:gd name="T117" fmla="*/ 41 h 539"/>
              <a:gd name="T118" fmla="*/ 590 w 962"/>
              <a:gd name="T119" fmla="*/ 34 h 539"/>
              <a:gd name="T120" fmla="*/ 697 w 962"/>
              <a:gd name="T121" fmla="*/ 33 h 539"/>
              <a:gd name="T122" fmla="*/ 673 w 962"/>
              <a:gd name="T123" fmla="*/ 18 h 539"/>
              <a:gd name="T124" fmla="*/ 750 w 962"/>
              <a:gd name="T125" fmla="*/ 4 h 539"/>
              <a:gd name="connsiteX0" fmla="*/ 8046 w 9982"/>
              <a:gd name="connsiteY0" fmla="*/ 416 h 9877"/>
              <a:gd name="connsiteX1" fmla="*/ 8108 w 9982"/>
              <a:gd name="connsiteY1" fmla="*/ 435 h 9877"/>
              <a:gd name="connsiteX2" fmla="*/ 8119 w 9982"/>
              <a:gd name="connsiteY2" fmla="*/ 509 h 9877"/>
              <a:gd name="connsiteX3" fmla="*/ 8087 w 9982"/>
              <a:gd name="connsiteY3" fmla="*/ 583 h 9877"/>
              <a:gd name="connsiteX4" fmla="*/ 8129 w 9982"/>
              <a:gd name="connsiteY4" fmla="*/ 583 h 9877"/>
              <a:gd name="connsiteX5" fmla="*/ 8139 w 9982"/>
              <a:gd name="connsiteY5" fmla="*/ 639 h 9877"/>
              <a:gd name="connsiteX6" fmla="*/ 8087 w 9982"/>
              <a:gd name="connsiteY6" fmla="*/ 695 h 9877"/>
              <a:gd name="connsiteX7" fmla="*/ 8015 w 9982"/>
              <a:gd name="connsiteY7" fmla="*/ 917 h 9877"/>
              <a:gd name="connsiteX8" fmla="*/ 8108 w 9982"/>
              <a:gd name="connsiteY8" fmla="*/ 991 h 9877"/>
              <a:gd name="connsiteX9" fmla="*/ 8129 w 9982"/>
              <a:gd name="connsiteY9" fmla="*/ 862 h 9877"/>
              <a:gd name="connsiteX10" fmla="*/ 8139 w 9982"/>
              <a:gd name="connsiteY10" fmla="*/ 862 h 9877"/>
              <a:gd name="connsiteX11" fmla="*/ 8139 w 9982"/>
              <a:gd name="connsiteY11" fmla="*/ 880 h 9877"/>
              <a:gd name="connsiteX12" fmla="*/ 8160 w 9982"/>
              <a:gd name="connsiteY12" fmla="*/ 1195 h 9877"/>
              <a:gd name="connsiteX13" fmla="*/ 8139 w 9982"/>
              <a:gd name="connsiteY13" fmla="*/ 1195 h 9877"/>
              <a:gd name="connsiteX14" fmla="*/ 8108 w 9982"/>
              <a:gd name="connsiteY14" fmla="*/ 1214 h 9877"/>
              <a:gd name="connsiteX15" fmla="*/ 8108 w 9982"/>
              <a:gd name="connsiteY15" fmla="*/ 1270 h 9877"/>
              <a:gd name="connsiteX16" fmla="*/ 7869 w 9982"/>
              <a:gd name="connsiteY16" fmla="*/ 1585 h 9877"/>
              <a:gd name="connsiteX17" fmla="*/ 7911 w 9982"/>
              <a:gd name="connsiteY17" fmla="*/ 1585 h 9877"/>
              <a:gd name="connsiteX18" fmla="*/ 8077 w 9982"/>
              <a:gd name="connsiteY18" fmla="*/ 1567 h 9877"/>
              <a:gd name="connsiteX19" fmla="*/ 8077 w 9982"/>
              <a:gd name="connsiteY19" fmla="*/ 1659 h 9877"/>
              <a:gd name="connsiteX20" fmla="*/ 8150 w 9982"/>
              <a:gd name="connsiteY20" fmla="*/ 1752 h 9877"/>
              <a:gd name="connsiteX21" fmla="*/ 8368 w 9982"/>
              <a:gd name="connsiteY21" fmla="*/ 1659 h 9877"/>
              <a:gd name="connsiteX22" fmla="*/ 8420 w 9982"/>
              <a:gd name="connsiteY22" fmla="*/ 1548 h 9877"/>
              <a:gd name="connsiteX23" fmla="*/ 8482 w 9982"/>
              <a:gd name="connsiteY23" fmla="*/ 1567 h 9877"/>
              <a:gd name="connsiteX24" fmla="*/ 8493 w 9982"/>
              <a:gd name="connsiteY24" fmla="*/ 1511 h 9877"/>
              <a:gd name="connsiteX25" fmla="*/ 8638 w 9982"/>
              <a:gd name="connsiteY25" fmla="*/ 1585 h 9877"/>
              <a:gd name="connsiteX26" fmla="*/ 8586 w 9982"/>
              <a:gd name="connsiteY26" fmla="*/ 1956 h 9877"/>
              <a:gd name="connsiteX27" fmla="*/ 8524 w 9982"/>
              <a:gd name="connsiteY27" fmla="*/ 2049 h 9877"/>
              <a:gd name="connsiteX28" fmla="*/ 8524 w 9982"/>
              <a:gd name="connsiteY28" fmla="*/ 2105 h 9877"/>
              <a:gd name="connsiteX29" fmla="*/ 8815 w 9982"/>
              <a:gd name="connsiteY29" fmla="*/ 2179 h 9877"/>
              <a:gd name="connsiteX30" fmla="*/ 8794 w 9982"/>
              <a:gd name="connsiteY30" fmla="*/ 2735 h 9877"/>
              <a:gd name="connsiteX31" fmla="*/ 8794 w 9982"/>
              <a:gd name="connsiteY31" fmla="*/ 2902 h 9877"/>
              <a:gd name="connsiteX32" fmla="*/ 8763 w 9982"/>
              <a:gd name="connsiteY32" fmla="*/ 2921 h 9877"/>
              <a:gd name="connsiteX33" fmla="*/ 8773 w 9982"/>
              <a:gd name="connsiteY33" fmla="*/ 2958 h 9877"/>
              <a:gd name="connsiteX34" fmla="*/ 8753 w 9982"/>
              <a:gd name="connsiteY34" fmla="*/ 2995 h 9877"/>
              <a:gd name="connsiteX35" fmla="*/ 8940 w 9982"/>
              <a:gd name="connsiteY35" fmla="*/ 2977 h 9877"/>
              <a:gd name="connsiteX36" fmla="*/ 9033 w 9982"/>
              <a:gd name="connsiteY36" fmla="*/ 3125 h 9877"/>
              <a:gd name="connsiteX37" fmla="*/ 9168 w 9982"/>
              <a:gd name="connsiteY37" fmla="*/ 3106 h 9877"/>
              <a:gd name="connsiteX38" fmla="*/ 9168 w 9982"/>
              <a:gd name="connsiteY38" fmla="*/ 3125 h 9877"/>
              <a:gd name="connsiteX39" fmla="*/ 9179 w 9982"/>
              <a:gd name="connsiteY39" fmla="*/ 3125 h 9877"/>
              <a:gd name="connsiteX40" fmla="*/ 9189 w 9982"/>
              <a:gd name="connsiteY40" fmla="*/ 3273 h 9877"/>
              <a:gd name="connsiteX41" fmla="*/ 9220 w 9982"/>
              <a:gd name="connsiteY41" fmla="*/ 3255 h 9877"/>
              <a:gd name="connsiteX42" fmla="*/ 9272 w 9982"/>
              <a:gd name="connsiteY42" fmla="*/ 3032 h 9877"/>
              <a:gd name="connsiteX43" fmla="*/ 9324 w 9982"/>
              <a:gd name="connsiteY43" fmla="*/ 3088 h 9877"/>
              <a:gd name="connsiteX44" fmla="*/ 9345 w 9982"/>
              <a:gd name="connsiteY44" fmla="*/ 3014 h 9877"/>
              <a:gd name="connsiteX45" fmla="*/ 9376 w 9982"/>
              <a:gd name="connsiteY45" fmla="*/ 3014 h 9877"/>
              <a:gd name="connsiteX46" fmla="*/ 9407 w 9982"/>
              <a:gd name="connsiteY46" fmla="*/ 3088 h 9877"/>
              <a:gd name="connsiteX47" fmla="*/ 9397 w 9982"/>
              <a:gd name="connsiteY47" fmla="*/ 3199 h 9877"/>
              <a:gd name="connsiteX48" fmla="*/ 9470 w 9982"/>
              <a:gd name="connsiteY48" fmla="*/ 3273 h 9877"/>
              <a:gd name="connsiteX49" fmla="*/ 9470 w 9982"/>
              <a:gd name="connsiteY49" fmla="*/ 3385 h 9877"/>
              <a:gd name="connsiteX50" fmla="*/ 9511 w 9982"/>
              <a:gd name="connsiteY50" fmla="*/ 3440 h 9877"/>
              <a:gd name="connsiteX51" fmla="*/ 9480 w 9982"/>
              <a:gd name="connsiteY51" fmla="*/ 3552 h 9877"/>
              <a:gd name="connsiteX52" fmla="*/ 9491 w 9982"/>
              <a:gd name="connsiteY52" fmla="*/ 3552 h 9877"/>
              <a:gd name="connsiteX53" fmla="*/ 9522 w 9982"/>
              <a:gd name="connsiteY53" fmla="*/ 3533 h 9877"/>
              <a:gd name="connsiteX54" fmla="*/ 9522 w 9982"/>
              <a:gd name="connsiteY54" fmla="*/ 3644 h 9877"/>
              <a:gd name="connsiteX55" fmla="*/ 9491 w 9982"/>
              <a:gd name="connsiteY55" fmla="*/ 3682 h 9877"/>
              <a:gd name="connsiteX56" fmla="*/ 9470 w 9982"/>
              <a:gd name="connsiteY56" fmla="*/ 3644 h 9877"/>
              <a:gd name="connsiteX57" fmla="*/ 9459 w 9982"/>
              <a:gd name="connsiteY57" fmla="*/ 3700 h 9877"/>
              <a:gd name="connsiteX58" fmla="*/ 9428 w 9982"/>
              <a:gd name="connsiteY58" fmla="*/ 3682 h 9877"/>
              <a:gd name="connsiteX59" fmla="*/ 9335 w 9982"/>
              <a:gd name="connsiteY59" fmla="*/ 3904 h 9877"/>
              <a:gd name="connsiteX60" fmla="*/ 9356 w 9982"/>
              <a:gd name="connsiteY60" fmla="*/ 4294 h 9877"/>
              <a:gd name="connsiteX61" fmla="*/ 9220 w 9982"/>
              <a:gd name="connsiteY61" fmla="*/ 4257 h 9877"/>
              <a:gd name="connsiteX62" fmla="*/ 9179 w 9982"/>
              <a:gd name="connsiteY62" fmla="*/ 4331 h 9877"/>
              <a:gd name="connsiteX63" fmla="*/ 9241 w 9982"/>
              <a:gd name="connsiteY63" fmla="*/ 4516 h 9877"/>
              <a:gd name="connsiteX64" fmla="*/ 9304 w 9982"/>
              <a:gd name="connsiteY64" fmla="*/ 4516 h 9877"/>
              <a:gd name="connsiteX65" fmla="*/ 9304 w 9982"/>
              <a:gd name="connsiteY65" fmla="*/ 4535 h 9877"/>
              <a:gd name="connsiteX66" fmla="*/ 9189 w 9982"/>
              <a:gd name="connsiteY66" fmla="*/ 4628 h 9877"/>
              <a:gd name="connsiteX67" fmla="*/ 9179 w 9982"/>
              <a:gd name="connsiteY67" fmla="*/ 4683 h 9877"/>
              <a:gd name="connsiteX68" fmla="*/ 9314 w 9982"/>
              <a:gd name="connsiteY68" fmla="*/ 4850 h 9877"/>
              <a:gd name="connsiteX69" fmla="*/ 9335 w 9982"/>
              <a:gd name="connsiteY69" fmla="*/ 4943 h 9877"/>
              <a:gd name="connsiteX70" fmla="*/ 9470 w 9982"/>
              <a:gd name="connsiteY70" fmla="*/ 5073 h 9877"/>
              <a:gd name="connsiteX71" fmla="*/ 9439 w 9982"/>
              <a:gd name="connsiteY71" fmla="*/ 5426 h 9877"/>
              <a:gd name="connsiteX72" fmla="*/ 9553 w 9982"/>
              <a:gd name="connsiteY72" fmla="*/ 5370 h 9877"/>
              <a:gd name="connsiteX73" fmla="*/ 9553 w 9982"/>
              <a:gd name="connsiteY73" fmla="*/ 5314 h 9877"/>
              <a:gd name="connsiteX74" fmla="*/ 9532 w 9982"/>
              <a:gd name="connsiteY74" fmla="*/ 5259 h 9877"/>
              <a:gd name="connsiteX75" fmla="*/ 9563 w 9982"/>
              <a:gd name="connsiteY75" fmla="*/ 5259 h 9877"/>
              <a:gd name="connsiteX76" fmla="*/ 9647 w 9982"/>
              <a:gd name="connsiteY76" fmla="*/ 5333 h 9877"/>
              <a:gd name="connsiteX77" fmla="*/ 9647 w 9982"/>
              <a:gd name="connsiteY77" fmla="*/ 5407 h 9877"/>
              <a:gd name="connsiteX78" fmla="*/ 9969 w 9982"/>
              <a:gd name="connsiteY78" fmla="*/ 5722 h 9877"/>
              <a:gd name="connsiteX79" fmla="*/ 9958 w 9982"/>
              <a:gd name="connsiteY79" fmla="*/ 6075 h 9877"/>
              <a:gd name="connsiteX80" fmla="*/ 9906 w 9982"/>
              <a:gd name="connsiteY80" fmla="*/ 5982 h 9877"/>
              <a:gd name="connsiteX81" fmla="*/ 9730 w 9982"/>
              <a:gd name="connsiteY81" fmla="*/ 6019 h 9877"/>
              <a:gd name="connsiteX82" fmla="*/ 9345 w 9982"/>
              <a:gd name="connsiteY82" fmla="*/ 6112 h 9877"/>
              <a:gd name="connsiteX83" fmla="*/ 9314 w 9982"/>
              <a:gd name="connsiteY83" fmla="*/ 6446 h 9877"/>
              <a:gd name="connsiteX84" fmla="*/ 9272 w 9982"/>
              <a:gd name="connsiteY84" fmla="*/ 6483 h 9877"/>
              <a:gd name="connsiteX85" fmla="*/ 9272 w 9982"/>
              <a:gd name="connsiteY85" fmla="*/ 6891 h 9877"/>
              <a:gd name="connsiteX86" fmla="*/ 9376 w 9982"/>
              <a:gd name="connsiteY86" fmla="*/ 6928 h 9877"/>
              <a:gd name="connsiteX87" fmla="*/ 9366 w 9982"/>
              <a:gd name="connsiteY87" fmla="*/ 6965 h 9877"/>
              <a:gd name="connsiteX88" fmla="*/ 9220 w 9982"/>
              <a:gd name="connsiteY88" fmla="*/ 7318 h 9877"/>
              <a:gd name="connsiteX89" fmla="*/ 9210 w 9982"/>
              <a:gd name="connsiteY89" fmla="*/ 7578 h 9877"/>
              <a:gd name="connsiteX90" fmla="*/ 9241 w 9982"/>
              <a:gd name="connsiteY90" fmla="*/ 7763 h 9877"/>
              <a:gd name="connsiteX91" fmla="*/ 9189 w 9982"/>
              <a:gd name="connsiteY91" fmla="*/ 7819 h 9877"/>
              <a:gd name="connsiteX92" fmla="*/ 9085 w 9982"/>
              <a:gd name="connsiteY92" fmla="*/ 7633 h 9877"/>
              <a:gd name="connsiteX93" fmla="*/ 8909 w 9982"/>
              <a:gd name="connsiteY93" fmla="*/ 7485 h 9877"/>
              <a:gd name="connsiteX94" fmla="*/ 8909 w 9982"/>
              <a:gd name="connsiteY94" fmla="*/ 7448 h 9877"/>
              <a:gd name="connsiteX95" fmla="*/ 8950 w 9982"/>
              <a:gd name="connsiteY95" fmla="*/ 7448 h 9877"/>
              <a:gd name="connsiteX96" fmla="*/ 8950 w 9982"/>
              <a:gd name="connsiteY96" fmla="*/ 7429 h 9877"/>
              <a:gd name="connsiteX97" fmla="*/ 8929 w 9982"/>
              <a:gd name="connsiteY97" fmla="*/ 7429 h 9877"/>
              <a:gd name="connsiteX98" fmla="*/ 8867 w 9982"/>
              <a:gd name="connsiteY98" fmla="*/ 7448 h 9877"/>
              <a:gd name="connsiteX99" fmla="*/ 8888 w 9982"/>
              <a:gd name="connsiteY99" fmla="*/ 7522 h 9877"/>
              <a:gd name="connsiteX100" fmla="*/ 8846 w 9982"/>
              <a:gd name="connsiteY100" fmla="*/ 7541 h 9877"/>
              <a:gd name="connsiteX101" fmla="*/ 8950 w 9982"/>
              <a:gd name="connsiteY101" fmla="*/ 7819 h 9877"/>
              <a:gd name="connsiteX102" fmla="*/ 8950 w 9982"/>
              <a:gd name="connsiteY102" fmla="*/ 8023 h 9877"/>
              <a:gd name="connsiteX103" fmla="*/ 8888 w 9982"/>
              <a:gd name="connsiteY103" fmla="*/ 8134 h 9877"/>
              <a:gd name="connsiteX104" fmla="*/ 8711 w 9982"/>
              <a:gd name="connsiteY104" fmla="*/ 8116 h 9877"/>
              <a:gd name="connsiteX105" fmla="*/ 8649 w 9982"/>
              <a:gd name="connsiteY105" fmla="*/ 8023 h 9877"/>
              <a:gd name="connsiteX106" fmla="*/ 8586 w 9982"/>
              <a:gd name="connsiteY106" fmla="*/ 8079 h 9877"/>
              <a:gd name="connsiteX107" fmla="*/ 8628 w 9982"/>
              <a:gd name="connsiteY107" fmla="*/ 8468 h 9877"/>
              <a:gd name="connsiteX108" fmla="*/ 8597 w 9982"/>
              <a:gd name="connsiteY108" fmla="*/ 8542 h 9877"/>
              <a:gd name="connsiteX109" fmla="*/ 8399 w 9982"/>
              <a:gd name="connsiteY109" fmla="*/ 8561 h 9877"/>
              <a:gd name="connsiteX110" fmla="*/ 8254 w 9982"/>
              <a:gd name="connsiteY110" fmla="*/ 8134 h 9877"/>
              <a:gd name="connsiteX111" fmla="*/ 8243 w 9982"/>
              <a:gd name="connsiteY111" fmla="*/ 7893 h 9877"/>
              <a:gd name="connsiteX112" fmla="*/ 8202 w 9982"/>
              <a:gd name="connsiteY112" fmla="*/ 7893 h 9877"/>
              <a:gd name="connsiteX113" fmla="*/ 8025 w 9982"/>
              <a:gd name="connsiteY113" fmla="*/ 7893 h 9877"/>
              <a:gd name="connsiteX114" fmla="*/ 7921 w 9982"/>
              <a:gd name="connsiteY114" fmla="*/ 7670 h 9877"/>
              <a:gd name="connsiteX115" fmla="*/ 7827 w 9982"/>
              <a:gd name="connsiteY115" fmla="*/ 7615 h 9877"/>
              <a:gd name="connsiteX116" fmla="*/ 7765 w 9982"/>
              <a:gd name="connsiteY116" fmla="*/ 7689 h 9877"/>
              <a:gd name="connsiteX117" fmla="*/ 7775 w 9982"/>
              <a:gd name="connsiteY117" fmla="*/ 8004 h 9877"/>
              <a:gd name="connsiteX118" fmla="*/ 7734 w 9982"/>
              <a:gd name="connsiteY118" fmla="*/ 8301 h 9877"/>
              <a:gd name="connsiteX119" fmla="*/ 7672 w 9982"/>
              <a:gd name="connsiteY119" fmla="*/ 8320 h 9877"/>
              <a:gd name="connsiteX120" fmla="*/ 7630 w 9982"/>
              <a:gd name="connsiteY120" fmla="*/ 8431 h 9877"/>
              <a:gd name="connsiteX121" fmla="*/ 7620 w 9982"/>
              <a:gd name="connsiteY121" fmla="*/ 8431 h 9877"/>
              <a:gd name="connsiteX122" fmla="*/ 7620 w 9982"/>
              <a:gd name="connsiteY122" fmla="*/ 8375 h 9877"/>
              <a:gd name="connsiteX123" fmla="*/ 7640 w 9982"/>
              <a:gd name="connsiteY123" fmla="*/ 8320 h 9877"/>
              <a:gd name="connsiteX124" fmla="*/ 7464 w 9982"/>
              <a:gd name="connsiteY124" fmla="*/ 8079 h 9877"/>
              <a:gd name="connsiteX125" fmla="*/ 7349 w 9982"/>
              <a:gd name="connsiteY125" fmla="*/ 7986 h 9877"/>
              <a:gd name="connsiteX126" fmla="*/ 7287 w 9982"/>
              <a:gd name="connsiteY126" fmla="*/ 8042 h 9877"/>
              <a:gd name="connsiteX127" fmla="*/ 7256 w 9982"/>
              <a:gd name="connsiteY127" fmla="*/ 7986 h 9877"/>
              <a:gd name="connsiteX128" fmla="*/ 7225 w 9982"/>
              <a:gd name="connsiteY128" fmla="*/ 8116 h 9877"/>
              <a:gd name="connsiteX129" fmla="*/ 7360 w 9982"/>
              <a:gd name="connsiteY129" fmla="*/ 8487 h 9877"/>
              <a:gd name="connsiteX130" fmla="*/ 7204 w 9982"/>
              <a:gd name="connsiteY130" fmla="*/ 8672 h 9877"/>
              <a:gd name="connsiteX131" fmla="*/ 7037 w 9982"/>
              <a:gd name="connsiteY131" fmla="*/ 8598 h 9877"/>
              <a:gd name="connsiteX132" fmla="*/ 6975 w 9982"/>
              <a:gd name="connsiteY132" fmla="*/ 8747 h 9877"/>
              <a:gd name="connsiteX133" fmla="*/ 6902 w 9982"/>
              <a:gd name="connsiteY133" fmla="*/ 8802 h 9877"/>
              <a:gd name="connsiteX134" fmla="*/ 6902 w 9982"/>
              <a:gd name="connsiteY134" fmla="*/ 8728 h 9877"/>
              <a:gd name="connsiteX135" fmla="*/ 6778 w 9982"/>
              <a:gd name="connsiteY135" fmla="*/ 8691 h 9877"/>
              <a:gd name="connsiteX136" fmla="*/ 6694 w 9982"/>
              <a:gd name="connsiteY136" fmla="*/ 8784 h 9877"/>
              <a:gd name="connsiteX137" fmla="*/ 6601 w 9982"/>
              <a:gd name="connsiteY137" fmla="*/ 8802 h 9877"/>
              <a:gd name="connsiteX138" fmla="*/ 6601 w 9982"/>
              <a:gd name="connsiteY138" fmla="*/ 8858 h 9877"/>
              <a:gd name="connsiteX139" fmla="*/ 6538 w 9982"/>
              <a:gd name="connsiteY139" fmla="*/ 8876 h 9877"/>
              <a:gd name="connsiteX140" fmla="*/ 6559 w 9982"/>
              <a:gd name="connsiteY140" fmla="*/ 8913 h 9877"/>
              <a:gd name="connsiteX141" fmla="*/ 6726 w 9982"/>
              <a:gd name="connsiteY141" fmla="*/ 8895 h 9877"/>
              <a:gd name="connsiteX142" fmla="*/ 6726 w 9982"/>
              <a:gd name="connsiteY142" fmla="*/ 8876 h 9877"/>
              <a:gd name="connsiteX143" fmla="*/ 6705 w 9982"/>
              <a:gd name="connsiteY143" fmla="*/ 8839 h 9877"/>
              <a:gd name="connsiteX144" fmla="*/ 6726 w 9982"/>
              <a:gd name="connsiteY144" fmla="*/ 8839 h 9877"/>
              <a:gd name="connsiteX145" fmla="*/ 6778 w 9982"/>
              <a:gd name="connsiteY145" fmla="*/ 8821 h 9877"/>
              <a:gd name="connsiteX146" fmla="*/ 6819 w 9982"/>
              <a:gd name="connsiteY146" fmla="*/ 8951 h 9877"/>
              <a:gd name="connsiteX147" fmla="*/ 7089 w 9982"/>
              <a:gd name="connsiteY147" fmla="*/ 9025 h 9877"/>
              <a:gd name="connsiteX148" fmla="*/ 7089 w 9982"/>
              <a:gd name="connsiteY148" fmla="*/ 9080 h 9877"/>
              <a:gd name="connsiteX149" fmla="*/ 7006 w 9982"/>
              <a:gd name="connsiteY149" fmla="*/ 9470 h 9877"/>
              <a:gd name="connsiteX150" fmla="*/ 6985 w 9982"/>
              <a:gd name="connsiteY150" fmla="*/ 9470 h 9877"/>
              <a:gd name="connsiteX151" fmla="*/ 6965 w 9982"/>
              <a:gd name="connsiteY151" fmla="*/ 9414 h 9877"/>
              <a:gd name="connsiteX152" fmla="*/ 6736 w 9982"/>
              <a:gd name="connsiteY152" fmla="*/ 9377 h 9877"/>
              <a:gd name="connsiteX153" fmla="*/ 6663 w 9982"/>
              <a:gd name="connsiteY153" fmla="*/ 9377 h 9877"/>
              <a:gd name="connsiteX154" fmla="*/ 6580 w 9982"/>
              <a:gd name="connsiteY154" fmla="*/ 9285 h 9877"/>
              <a:gd name="connsiteX155" fmla="*/ 6538 w 9982"/>
              <a:gd name="connsiteY155" fmla="*/ 9322 h 9877"/>
              <a:gd name="connsiteX156" fmla="*/ 6424 w 9982"/>
              <a:gd name="connsiteY156" fmla="*/ 9173 h 9877"/>
              <a:gd name="connsiteX157" fmla="*/ 6414 w 9982"/>
              <a:gd name="connsiteY157" fmla="*/ 9173 h 9877"/>
              <a:gd name="connsiteX158" fmla="*/ 6372 w 9982"/>
              <a:gd name="connsiteY158" fmla="*/ 9173 h 9877"/>
              <a:gd name="connsiteX159" fmla="*/ 6268 w 9982"/>
              <a:gd name="connsiteY159" fmla="*/ 9062 h 9877"/>
              <a:gd name="connsiteX160" fmla="*/ 6237 w 9982"/>
              <a:gd name="connsiteY160" fmla="*/ 9229 h 9877"/>
              <a:gd name="connsiteX161" fmla="*/ 6143 w 9982"/>
              <a:gd name="connsiteY161" fmla="*/ 9396 h 9877"/>
              <a:gd name="connsiteX162" fmla="*/ 6050 w 9982"/>
              <a:gd name="connsiteY162" fmla="*/ 9433 h 9877"/>
              <a:gd name="connsiteX163" fmla="*/ 6050 w 9982"/>
              <a:gd name="connsiteY163" fmla="*/ 9489 h 9877"/>
              <a:gd name="connsiteX164" fmla="*/ 5977 w 9982"/>
              <a:gd name="connsiteY164" fmla="*/ 9618 h 9877"/>
              <a:gd name="connsiteX165" fmla="*/ 5894 w 9982"/>
              <a:gd name="connsiteY165" fmla="*/ 9674 h 9877"/>
              <a:gd name="connsiteX166" fmla="*/ 5790 w 9982"/>
              <a:gd name="connsiteY166" fmla="*/ 9823 h 9877"/>
              <a:gd name="connsiteX167" fmla="*/ 5135 w 9982"/>
              <a:gd name="connsiteY167" fmla="*/ 9674 h 9877"/>
              <a:gd name="connsiteX168" fmla="*/ 5010 w 9982"/>
              <a:gd name="connsiteY168" fmla="*/ 9674 h 9877"/>
              <a:gd name="connsiteX169" fmla="*/ 4782 w 9982"/>
              <a:gd name="connsiteY169" fmla="*/ 9526 h 9877"/>
              <a:gd name="connsiteX170" fmla="*/ 4719 w 9982"/>
              <a:gd name="connsiteY170" fmla="*/ 9396 h 9877"/>
              <a:gd name="connsiteX171" fmla="*/ 4719 w 9982"/>
              <a:gd name="connsiteY171" fmla="*/ 9285 h 9877"/>
              <a:gd name="connsiteX172" fmla="*/ 4657 w 9982"/>
              <a:gd name="connsiteY172" fmla="*/ 9229 h 9877"/>
              <a:gd name="connsiteX173" fmla="*/ 4958 w 9982"/>
              <a:gd name="connsiteY173" fmla="*/ 9099 h 9877"/>
              <a:gd name="connsiteX174" fmla="*/ 5177 w 9982"/>
              <a:gd name="connsiteY174" fmla="*/ 9118 h 9877"/>
              <a:gd name="connsiteX175" fmla="*/ 5530 w 9982"/>
              <a:gd name="connsiteY175" fmla="*/ 9080 h 9877"/>
              <a:gd name="connsiteX176" fmla="*/ 5572 w 9982"/>
              <a:gd name="connsiteY176" fmla="*/ 8988 h 9877"/>
              <a:gd name="connsiteX177" fmla="*/ 5520 w 9982"/>
              <a:gd name="connsiteY177" fmla="*/ 8876 h 9877"/>
              <a:gd name="connsiteX178" fmla="*/ 5322 w 9982"/>
              <a:gd name="connsiteY178" fmla="*/ 8821 h 9877"/>
              <a:gd name="connsiteX179" fmla="*/ 5000 w 9982"/>
              <a:gd name="connsiteY179" fmla="*/ 8635 h 9877"/>
              <a:gd name="connsiteX180" fmla="*/ 4751 w 9982"/>
              <a:gd name="connsiteY180" fmla="*/ 8487 h 9877"/>
              <a:gd name="connsiteX181" fmla="*/ 4875 w 9982"/>
              <a:gd name="connsiteY181" fmla="*/ 8375 h 9877"/>
              <a:gd name="connsiteX182" fmla="*/ 4532 w 9982"/>
              <a:gd name="connsiteY182" fmla="*/ 8171 h 9877"/>
              <a:gd name="connsiteX183" fmla="*/ 4345 w 9982"/>
              <a:gd name="connsiteY183" fmla="*/ 7986 h 9877"/>
              <a:gd name="connsiteX184" fmla="*/ 4148 w 9982"/>
              <a:gd name="connsiteY184" fmla="*/ 7930 h 9877"/>
              <a:gd name="connsiteX185" fmla="*/ 3877 w 9982"/>
              <a:gd name="connsiteY185" fmla="*/ 7912 h 9877"/>
              <a:gd name="connsiteX186" fmla="*/ 3711 w 9982"/>
              <a:gd name="connsiteY186" fmla="*/ 7745 h 9877"/>
              <a:gd name="connsiteX187" fmla="*/ 3534 w 9982"/>
              <a:gd name="connsiteY187" fmla="*/ 7708 h 9877"/>
              <a:gd name="connsiteX188" fmla="*/ 3462 w 9982"/>
              <a:gd name="connsiteY188" fmla="*/ 7503 h 9877"/>
              <a:gd name="connsiteX189" fmla="*/ 3285 w 9982"/>
              <a:gd name="connsiteY189" fmla="*/ 7541 h 9877"/>
              <a:gd name="connsiteX190" fmla="*/ 3233 w 9982"/>
              <a:gd name="connsiteY190" fmla="*/ 7578 h 9877"/>
              <a:gd name="connsiteX191" fmla="*/ 3160 w 9982"/>
              <a:gd name="connsiteY191" fmla="*/ 7578 h 9877"/>
              <a:gd name="connsiteX192" fmla="*/ 3160 w 9982"/>
              <a:gd name="connsiteY192" fmla="*/ 7541 h 9877"/>
              <a:gd name="connsiteX193" fmla="*/ 3191 w 9982"/>
              <a:gd name="connsiteY193" fmla="*/ 7448 h 9877"/>
              <a:gd name="connsiteX194" fmla="*/ 3035 w 9982"/>
              <a:gd name="connsiteY194" fmla="*/ 7411 h 9877"/>
              <a:gd name="connsiteX195" fmla="*/ 2983 w 9982"/>
              <a:gd name="connsiteY195" fmla="*/ 7318 h 9877"/>
              <a:gd name="connsiteX196" fmla="*/ 2879 w 9982"/>
              <a:gd name="connsiteY196" fmla="*/ 7374 h 9877"/>
              <a:gd name="connsiteX197" fmla="*/ 2640 w 9982"/>
              <a:gd name="connsiteY197" fmla="*/ 7355 h 9877"/>
              <a:gd name="connsiteX198" fmla="*/ 2516 w 9982"/>
              <a:gd name="connsiteY198" fmla="*/ 7392 h 9877"/>
              <a:gd name="connsiteX199" fmla="*/ 2464 w 9982"/>
              <a:gd name="connsiteY199" fmla="*/ 7503 h 9877"/>
              <a:gd name="connsiteX200" fmla="*/ 2266 w 9982"/>
              <a:gd name="connsiteY200" fmla="*/ 7541 h 9877"/>
              <a:gd name="connsiteX201" fmla="*/ 2214 w 9982"/>
              <a:gd name="connsiteY201" fmla="*/ 7615 h 9877"/>
              <a:gd name="connsiteX202" fmla="*/ 1933 w 9982"/>
              <a:gd name="connsiteY202" fmla="*/ 7596 h 9877"/>
              <a:gd name="connsiteX203" fmla="*/ 1819 w 9982"/>
              <a:gd name="connsiteY203" fmla="*/ 7466 h 9877"/>
              <a:gd name="connsiteX204" fmla="*/ 1663 w 9982"/>
              <a:gd name="connsiteY204" fmla="*/ 7429 h 9877"/>
              <a:gd name="connsiteX205" fmla="*/ 1715 w 9982"/>
              <a:gd name="connsiteY205" fmla="*/ 7411 h 9877"/>
              <a:gd name="connsiteX206" fmla="*/ 1715 w 9982"/>
              <a:gd name="connsiteY206" fmla="*/ 7392 h 9877"/>
              <a:gd name="connsiteX207" fmla="*/ 1663 w 9982"/>
              <a:gd name="connsiteY207" fmla="*/ 7392 h 9877"/>
              <a:gd name="connsiteX208" fmla="*/ 1549 w 9982"/>
              <a:gd name="connsiteY208" fmla="*/ 7411 h 9877"/>
              <a:gd name="connsiteX209" fmla="*/ 1341 w 9982"/>
              <a:gd name="connsiteY209" fmla="*/ 7336 h 9877"/>
              <a:gd name="connsiteX210" fmla="*/ 1341 w 9982"/>
              <a:gd name="connsiteY210" fmla="*/ 7392 h 9877"/>
              <a:gd name="connsiteX211" fmla="*/ 1289 w 9982"/>
              <a:gd name="connsiteY211" fmla="*/ 7374 h 9877"/>
              <a:gd name="connsiteX212" fmla="*/ 1289 w 9982"/>
              <a:gd name="connsiteY212" fmla="*/ 7318 h 9877"/>
              <a:gd name="connsiteX213" fmla="*/ 1195 w 9982"/>
              <a:gd name="connsiteY213" fmla="*/ 7374 h 9877"/>
              <a:gd name="connsiteX214" fmla="*/ 1175 w 9982"/>
              <a:gd name="connsiteY214" fmla="*/ 7318 h 9877"/>
              <a:gd name="connsiteX215" fmla="*/ 811 w 9982"/>
              <a:gd name="connsiteY215" fmla="*/ 7336 h 9877"/>
              <a:gd name="connsiteX216" fmla="*/ 634 w 9982"/>
              <a:gd name="connsiteY216" fmla="*/ 7318 h 9877"/>
              <a:gd name="connsiteX217" fmla="*/ 593 w 9982"/>
              <a:gd name="connsiteY217" fmla="*/ 7244 h 9877"/>
              <a:gd name="connsiteX218" fmla="*/ 426 w 9982"/>
              <a:gd name="connsiteY218" fmla="*/ 7262 h 9877"/>
              <a:gd name="connsiteX219" fmla="*/ 395 w 9982"/>
              <a:gd name="connsiteY219" fmla="*/ 7207 h 9877"/>
              <a:gd name="connsiteX220" fmla="*/ 291 w 9982"/>
              <a:gd name="connsiteY220" fmla="*/ 7225 h 9877"/>
              <a:gd name="connsiteX221" fmla="*/ 270 w 9982"/>
              <a:gd name="connsiteY221" fmla="*/ 7151 h 9877"/>
              <a:gd name="connsiteX222" fmla="*/ 177 w 9982"/>
              <a:gd name="connsiteY222" fmla="*/ 7151 h 9877"/>
              <a:gd name="connsiteX223" fmla="*/ 42 w 9982"/>
              <a:gd name="connsiteY223" fmla="*/ 7077 h 9877"/>
              <a:gd name="connsiteX224" fmla="*/ 0 w 9982"/>
              <a:gd name="connsiteY224" fmla="*/ 7003 h 9877"/>
              <a:gd name="connsiteX225" fmla="*/ 156 w 9982"/>
              <a:gd name="connsiteY225" fmla="*/ 6965 h 9877"/>
              <a:gd name="connsiteX226" fmla="*/ 374 w 9982"/>
              <a:gd name="connsiteY226" fmla="*/ 7003 h 9877"/>
              <a:gd name="connsiteX227" fmla="*/ 738 w 9982"/>
              <a:gd name="connsiteY227" fmla="*/ 7077 h 9877"/>
              <a:gd name="connsiteX228" fmla="*/ 748 w 9982"/>
              <a:gd name="connsiteY228" fmla="*/ 7003 h 9877"/>
              <a:gd name="connsiteX229" fmla="*/ 686 w 9982"/>
              <a:gd name="connsiteY229" fmla="*/ 6910 h 9877"/>
              <a:gd name="connsiteX230" fmla="*/ 696 w 9982"/>
              <a:gd name="connsiteY230" fmla="*/ 6910 h 9877"/>
              <a:gd name="connsiteX231" fmla="*/ 696 w 9982"/>
              <a:gd name="connsiteY231" fmla="*/ 6891 h 9877"/>
              <a:gd name="connsiteX232" fmla="*/ 800 w 9982"/>
              <a:gd name="connsiteY232" fmla="*/ 6928 h 9877"/>
              <a:gd name="connsiteX233" fmla="*/ 800 w 9982"/>
              <a:gd name="connsiteY233" fmla="*/ 6854 h 9877"/>
              <a:gd name="connsiteX234" fmla="*/ 738 w 9982"/>
              <a:gd name="connsiteY234" fmla="*/ 6836 h 9877"/>
              <a:gd name="connsiteX235" fmla="*/ 738 w 9982"/>
              <a:gd name="connsiteY235" fmla="*/ 6761 h 9877"/>
              <a:gd name="connsiteX236" fmla="*/ 759 w 9982"/>
              <a:gd name="connsiteY236" fmla="*/ 6761 h 9877"/>
              <a:gd name="connsiteX237" fmla="*/ 811 w 9982"/>
              <a:gd name="connsiteY237" fmla="*/ 6798 h 9877"/>
              <a:gd name="connsiteX238" fmla="*/ 811 w 9982"/>
              <a:gd name="connsiteY238" fmla="*/ 6761 h 9877"/>
              <a:gd name="connsiteX239" fmla="*/ 946 w 9982"/>
              <a:gd name="connsiteY239" fmla="*/ 6631 h 9877"/>
              <a:gd name="connsiteX240" fmla="*/ 1102 w 9982"/>
              <a:gd name="connsiteY240" fmla="*/ 6594 h 9877"/>
              <a:gd name="connsiteX241" fmla="*/ 1102 w 9982"/>
              <a:gd name="connsiteY241" fmla="*/ 6576 h 9877"/>
              <a:gd name="connsiteX242" fmla="*/ 925 w 9982"/>
              <a:gd name="connsiteY242" fmla="*/ 6576 h 9877"/>
              <a:gd name="connsiteX243" fmla="*/ 925 w 9982"/>
              <a:gd name="connsiteY243" fmla="*/ 6557 h 9877"/>
              <a:gd name="connsiteX244" fmla="*/ 956 w 9982"/>
              <a:gd name="connsiteY244" fmla="*/ 6502 h 9877"/>
              <a:gd name="connsiteX245" fmla="*/ 1008 w 9982"/>
              <a:gd name="connsiteY245" fmla="*/ 6520 h 9877"/>
              <a:gd name="connsiteX246" fmla="*/ 1040 w 9982"/>
              <a:gd name="connsiteY246" fmla="*/ 6483 h 9877"/>
              <a:gd name="connsiteX247" fmla="*/ 1040 w 9982"/>
              <a:gd name="connsiteY247" fmla="*/ 6465 h 9877"/>
              <a:gd name="connsiteX248" fmla="*/ 988 w 9982"/>
              <a:gd name="connsiteY248" fmla="*/ 6390 h 9877"/>
              <a:gd name="connsiteX249" fmla="*/ 1019 w 9982"/>
              <a:gd name="connsiteY249" fmla="*/ 6390 h 9877"/>
              <a:gd name="connsiteX250" fmla="*/ 1040 w 9982"/>
              <a:gd name="connsiteY250" fmla="*/ 6409 h 9877"/>
              <a:gd name="connsiteX251" fmla="*/ 1050 w 9982"/>
              <a:gd name="connsiteY251" fmla="*/ 6353 h 9877"/>
              <a:gd name="connsiteX252" fmla="*/ 998 w 9982"/>
              <a:gd name="connsiteY252" fmla="*/ 6298 h 9877"/>
              <a:gd name="connsiteX253" fmla="*/ 988 w 9982"/>
              <a:gd name="connsiteY253" fmla="*/ 6335 h 9877"/>
              <a:gd name="connsiteX254" fmla="*/ 988 w 9982"/>
              <a:gd name="connsiteY254" fmla="*/ 6298 h 9877"/>
              <a:gd name="connsiteX255" fmla="*/ 977 w 9982"/>
              <a:gd name="connsiteY255" fmla="*/ 6298 h 9877"/>
              <a:gd name="connsiteX256" fmla="*/ 977 w 9982"/>
              <a:gd name="connsiteY256" fmla="*/ 6279 h 9877"/>
              <a:gd name="connsiteX257" fmla="*/ 1050 w 9982"/>
              <a:gd name="connsiteY257" fmla="*/ 6242 h 9877"/>
              <a:gd name="connsiteX258" fmla="*/ 1050 w 9982"/>
              <a:gd name="connsiteY258" fmla="*/ 6223 h 9877"/>
              <a:gd name="connsiteX259" fmla="*/ 936 w 9982"/>
              <a:gd name="connsiteY259" fmla="*/ 6149 h 9877"/>
              <a:gd name="connsiteX260" fmla="*/ 915 w 9982"/>
              <a:gd name="connsiteY260" fmla="*/ 6205 h 9877"/>
              <a:gd name="connsiteX261" fmla="*/ 842 w 9982"/>
              <a:gd name="connsiteY261" fmla="*/ 6149 h 9877"/>
              <a:gd name="connsiteX262" fmla="*/ 873 w 9982"/>
              <a:gd name="connsiteY262" fmla="*/ 6112 h 9877"/>
              <a:gd name="connsiteX263" fmla="*/ 832 w 9982"/>
              <a:gd name="connsiteY263" fmla="*/ 6112 h 9877"/>
              <a:gd name="connsiteX264" fmla="*/ 707 w 9982"/>
              <a:gd name="connsiteY264" fmla="*/ 6168 h 9877"/>
              <a:gd name="connsiteX265" fmla="*/ 707 w 9982"/>
              <a:gd name="connsiteY265" fmla="*/ 6112 h 9877"/>
              <a:gd name="connsiteX266" fmla="*/ 759 w 9982"/>
              <a:gd name="connsiteY266" fmla="*/ 5964 h 9877"/>
              <a:gd name="connsiteX267" fmla="*/ 738 w 9982"/>
              <a:gd name="connsiteY267" fmla="*/ 5926 h 9877"/>
              <a:gd name="connsiteX268" fmla="*/ 759 w 9982"/>
              <a:gd name="connsiteY268" fmla="*/ 5926 h 9877"/>
              <a:gd name="connsiteX269" fmla="*/ 852 w 9982"/>
              <a:gd name="connsiteY269" fmla="*/ 5889 h 9877"/>
              <a:gd name="connsiteX270" fmla="*/ 884 w 9982"/>
              <a:gd name="connsiteY270" fmla="*/ 5834 h 9877"/>
              <a:gd name="connsiteX271" fmla="*/ 863 w 9982"/>
              <a:gd name="connsiteY271" fmla="*/ 5778 h 9877"/>
              <a:gd name="connsiteX272" fmla="*/ 936 w 9982"/>
              <a:gd name="connsiteY272" fmla="*/ 5759 h 9877"/>
              <a:gd name="connsiteX273" fmla="*/ 936 w 9982"/>
              <a:gd name="connsiteY273" fmla="*/ 5834 h 9877"/>
              <a:gd name="connsiteX274" fmla="*/ 1060 w 9982"/>
              <a:gd name="connsiteY274" fmla="*/ 5834 h 9877"/>
              <a:gd name="connsiteX275" fmla="*/ 1185 w 9982"/>
              <a:gd name="connsiteY275" fmla="*/ 5611 h 9877"/>
              <a:gd name="connsiteX276" fmla="*/ 1383 w 9982"/>
              <a:gd name="connsiteY276" fmla="*/ 5667 h 9877"/>
              <a:gd name="connsiteX277" fmla="*/ 1383 w 9982"/>
              <a:gd name="connsiteY277" fmla="*/ 5685 h 9877"/>
              <a:gd name="connsiteX278" fmla="*/ 1372 w 9982"/>
              <a:gd name="connsiteY278" fmla="*/ 5741 h 9877"/>
              <a:gd name="connsiteX279" fmla="*/ 1351 w 9982"/>
              <a:gd name="connsiteY279" fmla="*/ 5778 h 9877"/>
              <a:gd name="connsiteX280" fmla="*/ 1237 w 9982"/>
              <a:gd name="connsiteY280" fmla="*/ 5815 h 9877"/>
              <a:gd name="connsiteX281" fmla="*/ 1227 w 9982"/>
              <a:gd name="connsiteY281" fmla="*/ 5964 h 9877"/>
              <a:gd name="connsiteX282" fmla="*/ 1247 w 9982"/>
              <a:gd name="connsiteY282" fmla="*/ 5982 h 9877"/>
              <a:gd name="connsiteX283" fmla="*/ 1476 w 9982"/>
              <a:gd name="connsiteY283" fmla="*/ 6186 h 9877"/>
              <a:gd name="connsiteX284" fmla="*/ 1507 w 9982"/>
              <a:gd name="connsiteY284" fmla="*/ 6186 h 9877"/>
              <a:gd name="connsiteX285" fmla="*/ 1580 w 9982"/>
              <a:gd name="connsiteY285" fmla="*/ 6706 h 9877"/>
              <a:gd name="connsiteX286" fmla="*/ 1778 w 9982"/>
              <a:gd name="connsiteY286" fmla="*/ 6502 h 9877"/>
              <a:gd name="connsiteX287" fmla="*/ 1778 w 9982"/>
              <a:gd name="connsiteY287" fmla="*/ 6446 h 9877"/>
              <a:gd name="connsiteX288" fmla="*/ 1705 w 9982"/>
              <a:gd name="connsiteY288" fmla="*/ 6446 h 9877"/>
              <a:gd name="connsiteX289" fmla="*/ 1674 w 9982"/>
              <a:gd name="connsiteY289" fmla="*/ 6372 h 9877"/>
              <a:gd name="connsiteX290" fmla="*/ 1674 w 9982"/>
              <a:gd name="connsiteY290" fmla="*/ 6335 h 9877"/>
              <a:gd name="connsiteX291" fmla="*/ 1684 w 9982"/>
              <a:gd name="connsiteY291" fmla="*/ 6335 h 9877"/>
              <a:gd name="connsiteX292" fmla="*/ 1684 w 9982"/>
              <a:gd name="connsiteY292" fmla="*/ 6316 h 9877"/>
              <a:gd name="connsiteX293" fmla="*/ 1819 w 9982"/>
              <a:gd name="connsiteY293" fmla="*/ 6242 h 9877"/>
              <a:gd name="connsiteX294" fmla="*/ 1798 w 9982"/>
              <a:gd name="connsiteY294" fmla="*/ 6223 h 9877"/>
              <a:gd name="connsiteX295" fmla="*/ 1663 w 9982"/>
              <a:gd name="connsiteY295" fmla="*/ 6186 h 9877"/>
              <a:gd name="connsiteX296" fmla="*/ 1663 w 9982"/>
              <a:gd name="connsiteY296" fmla="*/ 6131 h 9877"/>
              <a:gd name="connsiteX297" fmla="*/ 1611 w 9982"/>
              <a:gd name="connsiteY297" fmla="*/ 6112 h 9877"/>
              <a:gd name="connsiteX298" fmla="*/ 1611 w 9982"/>
              <a:gd name="connsiteY298" fmla="*/ 6112 h 9877"/>
              <a:gd name="connsiteX299" fmla="*/ 1632 w 9982"/>
              <a:gd name="connsiteY299" fmla="*/ 6056 h 9877"/>
              <a:gd name="connsiteX300" fmla="*/ 1549 w 9982"/>
              <a:gd name="connsiteY300" fmla="*/ 5964 h 9877"/>
              <a:gd name="connsiteX301" fmla="*/ 1331 w 9982"/>
              <a:gd name="connsiteY301" fmla="*/ 5908 h 9877"/>
              <a:gd name="connsiteX302" fmla="*/ 1497 w 9982"/>
              <a:gd name="connsiteY302" fmla="*/ 5889 h 9877"/>
              <a:gd name="connsiteX303" fmla="*/ 1518 w 9982"/>
              <a:gd name="connsiteY303" fmla="*/ 5797 h 9877"/>
              <a:gd name="connsiteX304" fmla="*/ 1455 w 9982"/>
              <a:gd name="connsiteY304" fmla="*/ 5667 h 9877"/>
              <a:gd name="connsiteX305" fmla="*/ 1476 w 9982"/>
              <a:gd name="connsiteY305" fmla="*/ 5667 h 9877"/>
              <a:gd name="connsiteX306" fmla="*/ 1819 w 9982"/>
              <a:gd name="connsiteY306" fmla="*/ 5704 h 9877"/>
              <a:gd name="connsiteX307" fmla="*/ 1913 w 9982"/>
              <a:gd name="connsiteY307" fmla="*/ 5593 h 9877"/>
              <a:gd name="connsiteX308" fmla="*/ 1985 w 9982"/>
              <a:gd name="connsiteY308" fmla="*/ 5574 h 9877"/>
              <a:gd name="connsiteX309" fmla="*/ 1913 w 9982"/>
              <a:gd name="connsiteY309" fmla="*/ 5537 h 9877"/>
              <a:gd name="connsiteX310" fmla="*/ 1611 w 9982"/>
              <a:gd name="connsiteY310" fmla="*/ 5648 h 9877"/>
              <a:gd name="connsiteX311" fmla="*/ 1580 w 9982"/>
              <a:gd name="connsiteY311" fmla="*/ 5593 h 9877"/>
              <a:gd name="connsiteX312" fmla="*/ 1601 w 9982"/>
              <a:gd name="connsiteY312" fmla="*/ 5537 h 9877"/>
              <a:gd name="connsiteX313" fmla="*/ 1570 w 9982"/>
              <a:gd name="connsiteY313" fmla="*/ 5444 h 9877"/>
              <a:gd name="connsiteX314" fmla="*/ 1497 w 9982"/>
              <a:gd name="connsiteY314" fmla="*/ 5463 h 9877"/>
              <a:gd name="connsiteX315" fmla="*/ 1255 w 9982"/>
              <a:gd name="connsiteY315" fmla="*/ 5235 h 9877"/>
              <a:gd name="connsiteX316" fmla="*/ 1538 w 9982"/>
              <a:gd name="connsiteY316" fmla="*/ 5221 h 9877"/>
              <a:gd name="connsiteX317" fmla="*/ 1881 w 9982"/>
              <a:gd name="connsiteY317" fmla="*/ 5221 h 9877"/>
              <a:gd name="connsiteX318" fmla="*/ 1985 w 9982"/>
              <a:gd name="connsiteY318" fmla="*/ 5054 h 9877"/>
              <a:gd name="connsiteX319" fmla="*/ 1985 w 9982"/>
              <a:gd name="connsiteY319" fmla="*/ 4999 h 9877"/>
              <a:gd name="connsiteX320" fmla="*/ 2048 w 9982"/>
              <a:gd name="connsiteY320" fmla="*/ 4980 h 9877"/>
              <a:gd name="connsiteX321" fmla="*/ 2079 w 9982"/>
              <a:gd name="connsiteY321" fmla="*/ 5110 h 9877"/>
              <a:gd name="connsiteX322" fmla="*/ 2516 w 9982"/>
              <a:gd name="connsiteY322" fmla="*/ 5129 h 9877"/>
              <a:gd name="connsiteX323" fmla="*/ 2495 w 9982"/>
              <a:gd name="connsiteY323" fmla="*/ 5221 h 9877"/>
              <a:gd name="connsiteX324" fmla="*/ 2526 w 9982"/>
              <a:gd name="connsiteY324" fmla="*/ 5221 h 9877"/>
              <a:gd name="connsiteX325" fmla="*/ 2578 w 9982"/>
              <a:gd name="connsiteY325" fmla="*/ 5184 h 9877"/>
              <a:gd name="connsiteX326" fmla="*/ 2578 w 9982"/>
              <a:gd name="connsiteY326" fmla="*/ 5203 h 9877"/>
              <a:gd name="connsiteX327" fmla="*/ 2557 w 9982"/>
              <a:gd name="connsiteY327" fmla="*/ 5221 h 9877"/>
              <a:gd name="connsiteX328" fmla="*/ 2620 w 9982"/>
              <a:gd name="connsiteY328" fmla="*/ 5221 h 9877"/>
              <a:gd name="connsiteX329" fmla="*/ 2723 w 9982"/>
              <a:gd name="connsiteY329" fmla="*/ 5221 h 9877"/>
              <a:gd name="connsiteX330" fmla="*/ 2723 w 9982"/>
              <a:gd name="connsiteY330" fmla="*/ 5296 h 9877"/>
              <a:gd name="connsiteX331" fmla="*/ 2744 w 9982"/>
              <a:gd name="connsiteY331" fmla="*/ 5296 h 9877"/>
              <a:gd name="connsiteX332" fmla="*/ 2817 w 9982"/>
              <a:gd name="connsiteY332" fmla="*/ 5221 h 9877"/>
              <a:gd name="connsiteX333" fmla="*/ 2817 w 9982"/>
              <a:gd name="connsiteY333" fmla="*/ 5147 h 9877"/>
              <a:gd name="connsiteX334" fmla="*/ 2879 w 9982"/>
              <a:gd name="connsiteY334" fmla="*/ 5147 h 9877"/>
              <a:gd name="connsiteX335" fmla="*/ 2911 w 9982"/>
              <a:gd name="connsiteY335" fmla="*/ 5203 h 9877"/>
              <a:gd name="connsiteX336" fmla="*/ 2911 w 9982"/>
              <a:gd name="connsiteY336" fmla="*/ 5333 h 9877"/>
              <a:gd name="connsiteX337" fmla="*/ 3025 w 9982"/>
              <a:gd name="connsiteY337" fmla="*/ 5333 h 9877"/>
              <a:gd name="connsiteX338" fmla="*/ 3035 w 9982"/>
              <a:gd name="connsiteY338" fmla="*/ 5240 h 9877"/>
              <a:gd name="connsiteX339" fmla="*/ 3035 w 9982"/>
              <a:gd name="connsiteY339" fmla="*/ 5221 h 9877"/>
              <a:gd name="connsiteX340" fmla="*/ 3035 w 9982"/>
              <a:gd name="connsiteY340" fmla="*/ 5221 h 9877"/>
              <a:gd name="connsiteX341" fmla="*/ 3139 w 9982"/>
              <a:gd name="connsiteY341" fmla="*/ 5240 h 9877"/>
              <a:gd name="connsiteX342" fmla="*/ 3160 w 9982"/>
              <a:gd name="connsiteY342" fmla="*/ 5147 h 9877"/>
              <a:gd name="connsiteX343" fmla="*/ 3264 w 9982"/>
              <a:gd name="connsiteY343" fmla="*/ 5184 h 9877"/>
              <a:gd name="connsiteX344" fmla="*/ 3264 w 9982"/>
              <a:gd name="connsiteY344" fmla="*/ 5129 h 9877"/>
              <a:gd name="connsiteX345" fmla="*/ 3441 w 9982"/>
              <a:gd name="connsiteY345" fmla="*/ 5203 h 9877"/>
              <a:gd name="connsiteX346" fmla="*/ 3441 w 9982"/>
              <a:gd name="connsiteY346" fmla="*/ 5129 h 9877"/>
              <a:gd name="connsiteX347" fmla="*/ 3482 w 9982"/>
              <a:gd name="connsiteY347" fmla="*/ 5129 h 9877"/>
              <a:gd name="connsiteX348" fmla="*/ 3482 w 9982"/>
              <a:gd name="connsiteY348" fmla="*/ 5203 h 9877"/>
              <a:gd name="connsiteX349" fmla="*/ 3503 w 9982"/>
              <a:gd name="connsiteY349" fmla="*/ 5203 h 9877"/>
              <a:gd name="connsiteX350" fmla="*/ 3503 w 9982"/>
              <a:gd name="connsiteY350" fmla="*/ 5184 h 9877"/>
              <a:gd name="connsiteX351" fmla="*/ 3514 w 9982"/>
              <a:gd name="connsiteY351" fmla="*/ 5054 h 9877"/>
              <a:gd name="connsiteX352" fmla="*/ 3524 w 9982"/>
              <a:gd name="connsiteY352" fmla="*/ 5054 h 9877"/>
              <a:gd name="connsiteX353" fmla="*/ 3534 w 9982"/>
              <a:gd name="connsiteY353" fmla="*/ 5129 h 9877"/>
              <a:gd name="connsiteX354" fmla="*/ 3617 w 9982"/>
              <a:gd name="connsiteY354" fmla="*/ 5054 h 9877"/>
              <a:gd name="connsiteX355" fmla="*/ 3617 w 9982"/>
              <a:gd name="connsiteY355" fmla="*/ 5092 h 9877"/>
              <a:gd name="connsiteX356" fmla="*/ 3690 w 9982"/>
              <a:gd name="connsiteY356" fmla="*/ 5054 h 9877"/>
              <a:gd name="connsiteX357" fmla="*/ 3690 w 9982"/>
              <a:gd name="connsiteY357" fmla="*/ 5036 h 9877"/>
              <a:gd name="connsiteX358" fmla="*/ 3669 w 9982"/>
              <a:gd name="connsiteY358" fmla="*/ 4999 h 9877"/>
              <a:gd name="connsiteX359" fmla="*/ 3701 w 9982"/>
              <a:gd name="connsiteY359" fmla="*/ 4999 h 9877"/>
              <a:gd name="connsiteX360" fmla="*/ 3742 w 9982"/>
              <a:gd name="connsiteY360" fmla="*/ 5036 h 9877"/>
              <a:gd name="connsiteX361" fmla="*/ 3742 w 9982"/>
              <a:gd name="connsiteY361" fmla="*/ 4999 h 9877"/>
              <a:gd name="connsiteX362" fmla="*/ 3721 w 9982"/>
              <a:gd name="connsiteY362" fmla="*/ 4943 h 9877"/>
              <a:gd name="connsiteX363" fmla="*/ 3825 w 9982"/>
              <a:gd name="connsiteY363" fmla="*/ 4888 h 9877"/>
              <a:gd name="connsiteX364" fmla="*/ 3825 w 9982"/>
              <a:gd name="connsiteY364" fmla="*/ 4869 h 9877"/>
              <a:gd name="connsiteX365" fmla="*/ 3649 w 9982"/>
              <a:gd name="connsiteY365" fmla="*/ 4850 h 9877"/>
              <a:gd name="connsiteX366" fmla="*/ 3659 w 9982"/>
              <a:gd name="connsiteY366" fmla="*/ 4962 h 9877"/>
              <a:gd name="connsiteX367" fmla="*/ 3649 w 9982"/>
              <a:gd name="connsiteY367" fmla="*/ 4962 h 9877"/>
              <a:gd name="connsiteX368" fmla="*/ 3451 w 9982"/>
              <a:gd name="connsiteY368" fmla="*/ 4850 h 9877"/>
              <a:gd name="connsiteX369" fmla="*/ 3451 w 9982"/>
              <a:gd name="connsiteY369" fmla="*/ 4869 h 9877"/>
              <a:gd name="connsiteX370" fmla="*/ 3462 w 9982"/>
              <a:gd name="connsiteY370" fmla="*/ 4869 h 9877"/>
              <a:gd name="connsiteX371" fmla="*/ 3441 w 9982"/>
              <a:gd name="connsiteY371" fmla="*/ 4888 h 9877"/>
              <a:gd name="connsiteX372" fmla="*/ 3389 w 9982"/>
              <a:gd name="connsiteY372" fmla="*/ 4813 h 9877"/>
              <a:gd name="connsiteX373" fmla="*/ 3378 w 9982"/>
              <a:gd name="connsiteY373" fmla="*/ 4776 h 9877"/>
              <a:gd name="connsiteX374" fmla="*/ 3493 w 9982"/>
              <a:gd name="connsiteY374" fmla="*/ 4758 h 9877"/>
              <a:gd name="connsiteX375" fmla="*/ 3493 w 9982"/>
              <a:gd name="connsiteY375" fmla="*/ 4609 h 9877"/>
              <a:gd name="connsiteX376" fmla="*/ 3472 w 9982"/>
              <a:gd name="connsiteY376" fmla="*/ 4609 h 9877"/>
              <a:gd name="connsiteX377" fmla="*/ 3347 w 9982"/>
              <a:gd name="connsiteY377" fmla="*/ 4739 h 9877"/>
              <a:gd name="connsiteX378" fmla="*/ 3326 w 9982"/>
              <a:gd name="connsiteY378" fmla="*/ 4721 h 9877"/>
              <a:gd name="connsiteX379" fmla="*/ 3326 w 9982"/>
              <a:gd name="connsiteY379" fmla="*/ 4646 h 9877"/>
              <a:gd name="connsiteX380" fmla="*/ 3316 w 9982"/>
              <a:gd name="connsiteY380" fmla="*/ 4591 h 9877"/>
              <a:gd name="connsiteX381" fmla="*/ 3243 w 9982"/>
              <a:gd name="connsiteY381" fmla="*/ 4591 h 9877"/>
              <a:gd name="connsiteX382" fmla="*/ 3233 w 9982"/>
              <a:gd name="connsiteY382" fmla="*/ 4535 h 9877"/>
              <a:gd name="connsiteX383" fmla="*/ 3243 w 9982"/>
              <a:gd name="connsiteY383" fmla="*/ 4535 h 9877"/>
              <a:gd name="connsiteX384" fmla="*/ 3243 w 9982"/>
              <a:gd name="connsiteY384" fmla="*/ 4516 h 9877"/>
              <a:gd name="connsiteX385" fmla="*/ 3420 w 9982"/>
              <a:gd name="connsiteY385" fmla="*/ 4424 h 9877"/>
              <a:gd name="connsiteX386" fmla="*/ 3358 w 9982"/>
              <a:gd name="connsiteY386" fmla="*/ 4424 h 9877"/>
              <a:gd name="connsiteX387" fmla="*/ 3337 w 9982"/>
              <a:gd name="connsiteY387" fmla="*/ 4424 h 9877"/>
              <a:gd name="connsiteX388" fmla="*/ 3326 w 9982"/>
              <a:gd name="connsiteY388" fmla="*/ 4424 h 9877"/>
              <a:gd name="connsiteX389" fmla="*/ 3326 w 9982"/>
              <a:gd name="connsiteY389" fmla="*/ 4405 h 9877"/>
              <a:gd name="connsiteX390" fmla="*/ 3430 w 9982"/>
              <a:gd name="connsiteY390" fmla="*/ 4331 h 9877"/>
              <a:gd name="connsiteX391" fmla="*/ 3430 w 9982"/>
              <a:gd name="connsiteY391" fmla="*/ 4331 h 9877"/>
              <a:gd name="connsiteX392" fmla="*/ 3399 w 9982"/>
              <a:gd name="connsiteY392" fmla="*/ 4331 h 9877"/>
              <a:gd name="connsiteX393" fmla="*/ 3378 w 9982"/>
              <a:gd name="connsiteY393" fmla="*/ 4349 h 9877"/>
              <a:gd name="connsiteX394" fmla="*/ 3368 w 9982"/>
              <a:gd name="connsiteY394" fmla="*/ 4312 h 9877"/>
              <a:gd name="connsiteX395" fmla="*/ 3202 w 9982"/>
              <a:gd name="connsiteY395" fmla="*/ 4257 h 9877"/>
              <a:gd name="connsiteX396" fmla="*/ 3150 w 9982"/>
              <a:gd name="connsiteY396" fmla="*/ 4145 h 9877"/>
              <a:gd name="connsiteX397" fmla="*/ 3108 w 9982"/>
              <a:gd name="connsiteY397" fmla="*/ 4201 h 9877"/>
              <a:gd name="connsiteX398" fmla="*/ 3025 w 9982"/>
              <a:gd name="connsiteY398" fmla="*/ 4164 h 9877"/>
              <a:gd name="connsiteX399" fmla="*/ 2879 w 9982"/>
              <a:gd name="connsiteY399" fmla="*/ 4145 h 9877"/>
              <a:gd name="connsiteX400" fmla="*/ 2827 w 9982"/>
              <a:gd name="connsiteY400" fmla="*/ 4183 h 9877"/>
              <a:gd name="connsiteX401" fmla="*/ 2775 w 9982"/>
              <a:gd name="connsiteY401" fmla="*/ 4127 h 9877"/>
              <a:gd name="connsiteX402" fmla="*/ 2703 w 9982"/>
              <a:gd name="connsiteY402" fmla="*/ 4183 h 9877"/>
              <a:gd name="connsiteX403" fmla="*/ 2672 w 9982"/>
              <a:gd name="connsiteY403" fmla="*/ 4127 h 9877"/>
              <a:gd name="connsiteX404" fmla="*/ 2588 w 9982"/>
              <a:gd name="connsiteY404" fmla="*/ 4275 h 9877"/>
              <a:gd name="connsiteX405" fmla="*/ 2391 w 9982"/>
              <a:gd name="connsiteY405" fmla="*/ 4201 h 9877"/>
              <a:gd name="connsiteX406" fmla="*/ 2391 w 9982"/>
              <a:gd name="connsiteY406" fmla="*/ 4164 h 9877"/>
              <a:gd name="connsiteX407" fmla="*/ 2412 w 9982"/>
              <a:gd name="connsiteY407" fmla="*/ 4127 h 9877"/>
              <a:gd name="connsiteX408" fmla="*/ 2339 w 9982"/>
              <a:gd name="connsiteY408" fmla="*/ 4127 h 9877"/>
              <a:gd name="connsiteX409" fmla="*/ 2141 w 9982"/>
              <a:gd name="connsiteY409" fmla="*/ 4220 h 9877"/>
              <a:gd name="connsiteX410" fmla="*/ 2141 w 9982"/>
              <a:gd name="connsiteY410" fmla="*/ 4201 h 9877"/>
              <a:gd name="connsiteX411" fmla="*/ 2162 w 9982"/>
              <a:gd name="connsiteY411" fmla="*/ 4164 h 9877"/>
              <a:gd name="connsiteX412" fmla="*/ 2048 w 9982"/>
              <a:gd name="connsiteY412" fmla="*/ 4164 h 9877"/>
              <a:gd name="connsiteX413" fmla="*/ 1965 w 9982"/>
              <a:gd name="connsiteY413" fmla="*/ 4090 h 9877"/>
              <a:gd name="connsiteX414" fmla="*/ 1840 w 9982"/>
              <a:gd name="connsiteY414" fmla="*/ 4071 h 9877"/>
              <a:gd name="connsiteX415" fmla="*/ 1861 w 9982"/>
              <a:gd name="connsiteY415" fmla="*/ 4071 h 9877"/>
              <a:gd name="connsiteX416" fmla="*/ 1892 w 9982"/>
              <a:gd name="connsiteY416" fmla="*/ 4034 h 9877"/>
              <a:gd name="connsiteX417" fmla="*/ 1881 w 9982"/>
              <a:gd name="connsiteY417" fmla="*/ 3997 h 9877"/>
              <a:gd name="connsiteX418" fmla="*/ 1798 w 9982"/>
              <a:gd name="connsiteY418" fmla="*/ 3941 h 9877"/>
              <a:gd name="connsiteX419" fmla="*/ 1705 w 9982"/>
              <a:gd name="connsiteY419" fmla="*/ 3978 h 9877"/>
              <a:gd name="connsiteX420" fmla="*/ 1476 w 9982"/>
              <a:gd name="connsiteY420" fmla="*/ 3904 h 9877"/>
              <a:gd name="connsiteX421" fmla="*/ 1476 w 9982"/>
              <a:gd name="connsiteY421" fmla="*/ 3774 h 9877"/>
              <a:gd name="connsiteX422" fmla="*/ 1486 w 9982"/>
              <a:gd name="connsiteY422" fmla="*/ 3756 h 9877"/>
              <a:gd name="connsiteX423" fmla="*/ 1622 w 9982"/>
              <a:gd name="connsiteY423" fmla="*/ 3719 h 9877"/>
              <a:gd name="connsiteX424" fmla="*/ 1622 w 9982"/>
              <a:gd name="connsiteY424" fmla="*/ 3756 h 9877"/>
              <a:gd name="connsiteX425" fmla="*/ 1736 w 9982"/>
              <a:gd name="connsiteY425" fmla="*/ 3830 h 9877"/>
              <a:gd name="connsiteX426" fmla="*/ 1746 w 9982"/>
              <a:gd name="connsiteY426" fmla="*/ 3793 h 9877"/>
              <a:gd name="connsiteX427" fmla="*/ 1757 w 9982"/>
              <a:gd name="connsiteY427" fmla="*/ 3830 h 9877"/>
              <a:gd name="connsiteX428" fmla="*/ 1913 w 9982"/>
              <a:gd name="connsiteY428" fmla="*/ 3700 h 9877"/>
              <a:gd name="connsiteX429" fmla="*/ 1996 w 9982"/>
              <a:gd name="connsiteY429" fmla="*/ 3774 h 9877"/>
              <a:gd name="connsiteX430" fmla="*/ 2173 w 9982"/>
              <a:gd name="connsiteY430" fmla="*/ 3737 h 9877"/>
              <a:gd name="connsiteX431" fmla="*/ 2339 w 9982"/>
              <a:gd name="connsiteY431" fmla="*/ 3756 h 9877"/>
              <a:gd name="connsiteX432" fmla="*/ 2339 w 9982"/>
              <a:gd name="connsiteY432" fmla="*/ 3682 h 9877"/>
              <a:gd name="connsiteX433" fmla="*/ 2453 w 9982"/>
              <a:gd name="connsiteY433" fmla="*/ 3682 h 9877"/>
              <a:gd name="connsiteX434" fmla="*/ 2484 w 9982"/>
              <a:gd name="connsiteY434" fmla="*/ 3626 h 9877"/>
              <a:gd name="connsiteX435" fmla="*/ 2484 w 9982"/>
              <a:gd name="connsiteY435" fmla="*/ 3552 h 9877"/>
              <a:gd name="connsiteX436" fmla="*/ 2453 w 9982"/>
              <a:gd name="connsiteY436" fmla="*/ 3552 h 9877"/>
              <a:gd name="connsiteX437" fmla="*/ 2453 w 9982"/>
              <a:gd name="connsiteY437" fmla="*/ 3515 h 9877"/>
              <a:gd name="connsiteX438" fmla="*/ 2443 w 9982"/>
              <a:gd name="connsiteY438" fmla="*/ 3459 h 9877"/>
              <a:gd name="connsiteX439" fmla="*/ 1840 w 9982"/>
              <a:gd name="connsiteY439" fmla="*/ 3459 h 9877"/>
              <a:gd name="connsiteX440" fmla="*/ 1538 w 9982"/>
              <a:gd name="connsiteY440" fmla="*/ 3440 h 9877"/>
              <a:gd name="connsiteX441" fmla="*/ 1694 w 9982"/>
              <a:gd name="connsiteY441" fmla="*/ 3366 h 9877"/>
              <a:gd name="connsiteX442" fmla="*/ 1944 w 9982"/>
              <a:gd name="connsiteY442" fmla="*/ 3385 h 9877"/>
              <a:gd name="connsiteX443" fmla="*/ 1954 w 9982"/>
              <a:gd name="connsiteY443" fmla="*/ 3273 h 9877"/>
              <a:gd name="connsiteX444" fmla="*/ 1996 w 9982"/>
              <a:gd name="connsiteY444" fmla="*/ 3255 h 9877"/>
              <a:gd name="connsiteX445" fmla="*/ 2027 w 9982"/>
              <a:gd name="connsiteY445" fmla="*/ 3311 h 9877"/>
              <a:gd name="connsiteX446" fmla="*/ 2058 w 9982"/>
              <a:gd name="connsiteY446" fmla="*/ 3236 h 9877"/>
              <a:gd name="connsiteX447" fmla="*/ 2058 w 9982"/>
              <a:gd name="connsiteY447" fmla="*/ 3273 h 9877"/>
              <a:gd name="connsiteX448" fmla="*/ 2037 w 9982"/>
              <a:gd name="connsiteY448" fmla="*/ 3311 h 9877"/>
              <a:gd name="connsiteX449" fmla="*/ 2297 w 9982"/>
              <a:gd name="connsiteY449" fmla="*/ 3255 h 9877"/>
              <a:gd name="connsiteX450" fmla="*/ 2308 w 9982"/>
              <a:gd name="connsiteY450" fmla="*/ 3199 h 9877"/>
              <a:gd name="connsiteX451" fmla="*/ 2297 w 9982"/>
              <a:gd name="connsiteY451" fmla="*/ 3181 h 9877"/>
              <a:gd name="connsiteX452" fmla="*/ 1933 w 9982"/>
              <a:gd name="connsiteY452" fmla="*/ 3199 h 9877"/>
              <a:gd name="connsiteX453" fmla="*/ 1923 w 9982"/>
              <a:gd name="connsiteY453" fmla="*/ 3144 h 9877"/>
              <a:gd name="connsiteX454" fmla="*/ 1933 w 9982"/>
              <a:gd name="connsiteY454" fmla="*/ 3125 h 9877"/>
              <a:gd name="connsiteX455" fmla="*/ 2089 w 9982"/>
              <a:gd name="connsiteY455" fmla="*/ 3088 h 9877"/>
              <a:gd name="connsiteX456" fmla="*/ 2058 w 9982"/>
              <a:gd name="connsiteY456" fmla="*/ 3069 h 9877"/>
              <a:gd name="connsiteX457" fmla="*/ 2089 w 9982"/>
              <a:gd name="connsiteY457" fmla="*/ 3051 h 9877"/>
              <a:gd name="connsiteX458" fmla="*/ 2079 w 9982"/>
              <a:gd name="connsiteY458" fmla="*/ 2958 h 9877"/>
              <a:gd name="connsiteX459" fmla="*/ 2027 w 9982"/>
              <a:gd name="connsiteY459" fmla="*/ 2865 h 9877"/>
              <a:gd name="connsiteX460" fmla="*/ 2048 w 9982"/>
              <a:gd name="connsiteY460" fmla="*/ 2828 h 9877"/>
              <a:gd name="connsiteX461" fmla="*/ 2037 w 9982"/>
              <a:gd name="connsiteY461" fmla="*/ 2754 h 9877"/>
              <a:gd name="connsiteX462" fmla="*/ 2089 w 9982"/>
              <a:gd name="connsiteY462" fmla="*/ 2680 h 9877"/>
              <a:gd name="connsiteX463" fmla="*/ 2089 w 9982"/>
              <a:gd name="connsiteY463" fmla="*/ 2735 h 9877"/>
              <a:gd name="connsiteX464" fmla="*/ 2266 w 9982"/>
              <a:gd name="connsiteY464" fmla="*/ 2772 h 9877"/>
              <a:gd name="connsiteX465" fmla="*/ 2277 w 9982"/>
              <a:gd name="connsiteY465" fmla="*/ 2865 h 9877"/>
              <a:gd name="connsiteX466" fmla="*/ 2422 w 9982"/>
              <a:gd name="connsiteY466" fmla="*/ 2847 h 9877"/>
              <a:gd name="connsiteX467" fmla="*/ 2474 w 9982"/>
              <a:gd name="connsiteY467" fmla="*/ 2680 h 9877"/>
              <a:gd name="connsiteX468" fmla="*/ 2318 w 9982"/>
              <a:gd name="connsiteY468" fmla="*/ 2624 h 9877"/>
              <a:gd name="connsiteX469" fmla="*/ 2318 w 9982"/>
              <a:gd name="connsiteY469" fmla="*/ 2568 h 9877"/>
              <a:gd name="connsiteX470" fmla="*/ 2391 w 9982"/>
              <a:gd name="connsiteY470" fmla="*/ 2550 h 9877"/>
              <a:gd name="connsiteX471" fmla="*/ 2391 w 9982"/>
              <a:gd name="connsiteY471" fmla="*/ 2531 h 9877"/>
              <a:gd name="connsiteX472" fmla="*/ 2256 w 9982"/>
              <a:gd name="connsiteY472" fmla="*/ 2420 h 9877"/>
              <a:gd name="connsiteX473" fmla="*/ 2235 w 9982"/>
              <a:gd name="connsiteY473" fmla="*/ 2494 h 9877"/>
              <a:gd name="connsiteX474" fmla="*/ 2235 w 9982"/>
              <a:gd name="connsiteY474" fmla="*/ 2476 h 9877"/>
              <a:gd name="connsiteX475" fmla="*/ 2110 w 9982"/>
              <a:gd name="connsiteY475" fmla="*/ 2327 h 9877"/>
              <a:gd name="connsiteX476" fmla="*/ 2037 w 9982"/>
              <a:gd name="connsiteY476" fmla="*/ 2346 h 9877"/>
              <a:gd name="connsiteX477" fmla="*/ 2037 w 9982"/>
              <a:gd name="connsiteY477" fmla="*/ 2290 h 9877"/>
              <a:gd name="connsiteX478" fmla="*/ 2017 w 9982"/>
              <a:gd name="connsiteY478" fmla="*/ 2253 h 9877"/>
              <a:gd name="connsiteX479" fmla="*/ 1840 w 9982"/>
              <a:gd name="connsiteY479" fmla="*/ 2216 h 9877"/>
              <a:gd name="connsiteX480" fmla="*/ 1830 w 9982"/>
              <a:gd name="connsiteY480" fmla="*/ 2160 h 9877"/>
              <a:gd name="connsiteX481" fmla="*/ 1840 w 9982"/>
              <a:gd name="connsiteY481" fmla="*/ 2142 h 9877"/>
              <a:gd name="connsiteX482" fmla="*/ 2037 w 9982"/>
              <a:gd name="connsiteY482" fmla="*/ 2142 h 9877"/>
              <a:gd name="connsiteX483" fmla="*/ 2100 w 9982"/>
              <a:gd name="connsiteY483" fmla="*/ 2105 h 9877"/>
              <a:gd name="connsiteX484" fmla="*/ 2245 w 9982"/>
              <a:gd name="connsiteY484" fmla="*/ 2142 h 9877"/>
              <a:gd name="connsiteX485" fmla="*/ 2318 w 9982"/>
              <a:gd name="connsiteY485" fmla="*/ 2049 h 9877"/>
              <a:gd name="connsiteX486" fmla="*/ 2568 w 9982"/>
              <a:gd name="connsiteY486" fmla="*/ 1993 h 9877"/>
              <a:gd name="connsiteX487" fmla="*/ 2755 w 9982"/>
              <a:gd name="connsiteY487" fmla="*/ 2105 h 9877"/>
              <a:gd name="connsiteX488" fmla="*/ 3067 w 9982"/>
              <a:gd name="connsiteY488" fmla="*/ 2030 h 9877"/>
              <a:gd name="connsiteX489" fmla="*/ 3067 w 9982"/>
              <a:gd name="connsiteY489" fmla="*/ 2012 h 9877"/>
              <a:gd name="connsiteX490" fmla="*/ 3056 w 9982"/>
              <a:gd name="connsiteY490" fmla="*/ 1975 h 9877"/>
              <a:gd name="connsiteX491" fmla="*/ 3170 w 9982"/>
              <a:gd name="connsiteY491" fmla="*/ 1938 h 9877"/>
              <a:gd name="connsiteX492" fmla="*/ 3150 w 9982"/>
              <a:gd name="connsiteY492" fmla="*/ 1882 h 9877"/>
              <a:gd name="connsiteX493" fmla="*/ 3212 w 9982"/>
              <a:gd name="connsiteY493" fmla="*/ 1882 h 9877"/>
              <a:gd name="connsiteX494" fmla="*/ 3254 w 9982"/>
              <a:gd name="connsiteY494" fmla="*/ 1900 h 9877"/>
              <a:gd name="connsiteX495" fmla="*/ 3285 w 9982"/>
              <a:gd name="connsiteY495" fmla="*/ 1845 h 9877"/>
              <a:gd name="connsiteX496" fmla="*/ 3285 w 9982"/>
              <a:gd name="connsiteY496" fmla="*/ 1826 h 9877"/>
              <a:gd name="connsiteX497" fmla="*/ 3212 w 9982"/>
              <a:gd name="connsiteY497" fmla="*/ 1715 h 9877"/>
              <a:gd name="connsiteX498" fmla="*/ 3222 w 9982"/>
              <a:gd name="connsiteY498" fmla="*/ 1641 h 9877"/>
              <a:gd name="connsiteX499" fmla="*/ 3067 w 9982"/>
              <a:gd name="connsiteY499" fmla="*/ 1567 h 9877"/>
              <a:gd name="connsiteX500" fmla="*/ 3067 w 9982"/>
              <a:gd name="connsiteY500" fmla="*/ 1492 h 9877"/>
              <a:gd name="connsiteX501" fmla="*/ 3035 w 9982"/>
              <a:gd name="connsiteY501" fmla="*/ 1455 h 9877"/>
              <a:gd name="connsiteX502" fmla="*/ 3004 w 9982"/>
              <a:gd name="connsiteY502" fmla="*/ 1492 h 9877"/>
              <a:gd name="connsiteX503" fmla="*/ 2994 w 9982"/>
              <a:gd name="connsiteY503" fmla="*/ 1418 h 9877"/>
              <a:gd name="connsiteX504" fmla="*/ 2879 w 9982"/>
              <a:gd name="connsiteY504" fmla="*/ 1474 h 9877"/>
              <a:gd name="connsiteX505" fmla="*/ 2765 w 9982"/>
              <a:gd name="connsiteY505" fmla="*/ 1400 h 9877"/>
              <a:gd name="connsiteX506" fmla="*/ 2734 w 9982"/>
              <a:gd name="connsiteY506" fmla="*/ 1455 h 9877"/>
              <a:gd name="connsiteX507" fmla="*/ 2703 w 9982"/>
              <a:gd name="connsiteY507" fmla="*/ 1381 h 9877"/>
              <a:gd name="connsiteX508" fmla="*/ 2609 w 9982"/>
              <a:gd name="connsiteY508" fmla="*/ 1418 h 9877"/>
              <a:gd name="connsiteX509" fmla="*/ 2609 w 9982"/>
              <a:gd name="connsiteY509" fmla="*/ 1362 h 9877"/>
              <a:gd name="connsiteX510" fmla="*/ 2536 w 9982"/>
              <a:gd name="connsiteY510" fmla="*/ 1270 h 9877"/>
              <a:gd name="connsiteX511" fmla="*/ 2807 w 9982"/>
              <a:gd name="connsiteY511" fmla="*/ 1047 h 9877"/>
              <a:gd name="connsiteX512" fmla="*/ 2900 w 9982"/>
              <a:gd name="connsiteY512" fmla="*/ 1103 h 9877"/>
              <a:gd name="connsiteX513" fmla="*/ 3035 w 9982"/>
              <a:gd name="connsiteY513" fmla="*/ 1047 h 9877"/>
              <a:gd name="connsiteX514" fmla="*/ 3035 w 9982"/>
              <a:gd name="connsiteY514" fmla="*/ 1103 h 9877"/>
              <a:gd name="connsiteX515" fmla="*/ 3306 w 9982"/>
              <a:gd name="connsiteY515" fmla="*/ 1103 h 9877"/>
              <a:gd name="connsiteX516" fmla="*/ 3306 w 9982"/>
              <a:gd name="connsiteY516" fmla="*/ 1029 h 9877"/>
              <a:gd name="connsiteX517" fmla="*/ 3451 w 9982"/>
              <a:gd name="connsiteY517" fmla="*/ 954 h 9877"/>
              <a:gd name="connsiteX518" fmla="*/ 3493 w 9982"/>
              <a:gd name="connsiteY518" fmla="*/ 862 h 9877"/>
              <a:gd name="connsiteX519" fmla="*/ 3721 w 9982"/>
              <a:gd name="connsiteY519" fmla="*/ 824 h 9877"/>
              <a:gd name="connsiteX520" fmla="*/ 3732 w 9982"/>
              <a:gd name="connsiteY520" fmla="*/ 769 h 9877"/>
              <a:gd name="connsiteX521" fmla="*/ 3763 w 9982"/>
              <a:gd name="connsiteY521" fmla="*/ 769 h 9877"/>
              <a:gd name="connsiteX522" fmla="*/ 3794 w 9982"/>
              <a:gd name="connsiteY522" fmla="*/ 824 h 9877"/>
              <a:gd name="connsiteX523" fmla="*/ 3857 w 9982"/>
              <a:gd name="connsiteY523" fmla="*/ 787 h 9877"/>
              <a:gd name="connsiteX524" fmla="*/ 3919 w 9982"/>
              <a:gd name="connsiteY524" fmla="*/ 824 h 9877"/>
              <a:gd name="connsiteX525" fmla="*/ 4563 w 9982"/>
              <a:gd name="connsiteY525" fmla="*/ 713 h 9877"/>
              <a:gd name="connsiteX526" fmla="*/ 4574 w 9982"/>
              <a:gd name="connsiteY526" fmla="*/ 769 h 9877"/>
              <a:gd name="connsiteX527" fmla="*/ 4699 w 9982"/>
              <a:gd name="connsiteY527" fmla="*/ 769 h 9877"/>
              <a:gd name="connsiteX528" fmla="*/ 4699 w 9982"/>
              <a:gd name="connsiteY528" fmla="*/ 713 h 9877"/>
              <a:gd name="connsiteX529" fmla="*/ 4782 w 9982"/>
              <a:gd name="connsiteY529" fmla="*/ 769 h 9877"/>
              <a:gd name="connsiteX530" fmla="*/ 4886 w 9982"/>
              <a:gd name="connsiteY530" fmla="*/ 732 h 9877"/>
              <a:gd name="connsiteX531" fmla="*/ 4948 w 9982"/>
              <a:gd name="connsiteY531" fmla="*/ 769 h 9877"/>
              <a:gd name="connsiteX532" fmla="*/ 4990 w 9982"/>
              <a:gd name="connsiteY532" fmla="*/ 695 h 9877"/>
              <a:gd name="connsiteX533" fmla="*/ 5073 w 9982"/>
              <a:gd name="connsiteY533" fmla="*/ 676 h 9877"/>
              <a:gd name="connsiteX534" fmla="*/ 5073 w 9982"/>
              <a:gd name="connsiteY534" fmla="*/ 732 h 9877"/>
              <a:gd name="connsiteX535" fmla="*/ 5281 w 9982"/>
              <a:gd name="connsiteY535" fmla="*/ 695 h 9877"/>
              <a:gd name="connsiteX536" fmla="*/ 5468 w 9982"/>
              <a:gd name="connsiteY536" fmla="*/ 769 h 9877"/>
              <a:gd name="connsiteX537" fmla="*/ 5613 w 9982"/>
              <a:gd name="connsiteY537" fmla="*/ 750 h 9877"/>
              <a:gd name="connsiteX538" fmla="*/ 5936 w 9982"/>
              <a:gd name="connsiteY538" fmla="*/ 676 h 9877"/>
              <a:gd name="connsiteX539" fmla="*/ 6133 w 9982"/>
              <a:gd name="connsiteY539" fmla="*/ 602 h 9877"/>
              <a:gd name="connsiteX540" fmla="*/ 6310 w 9982"/>
              <a:gd name="connsiteY540" fmla="*/ 639 h 9877"/>
              <a:gd name="connsiteX541" fmla="*/ 6362 w 9982"/>
              <a:gd name="connsiteY541" fmla="*/ 546 h 9877"/>
              <a:gd name="connsiteX542" fmla="*/ 6455 w 9982"/>
              <a:gd name="connsiteY542" fmla="*/ 565 h 9877"/>
              <a:gd name="connsiteX543" fmla="*/ 6528 w 9982"/>
              <a:gd name="connsiteY543" fmla="*/ 490 h 9877"/>
              <a:gd name="connsiteX544" fmla="*/ 6601 w 9982"/>
              <a:gd name="connsiteY544" fmla="*/ 546 h 9877"/>
              <a:gd name="connsiteX545" fmla="*/ 6892 w 9982"/>
              <a:gd name="connsiteY545" fmla="*/ 565 h 9877"/>
              <a:gd name="connsiteX546" fmla="*/ 7037 w 9982"/>
              <a:gd name="connsiteY546" fmla="*/ 565 h 9877"/>
              <a:gd name="connsiteX547" fmla="*/ 7048 w 9982"/>
              <a:gd name="connsiteY547" fmla="*/ 620 h 9877"/>
              <a:gd name="connsiteX548" fmla="*/ 7245 w 9982"/>
              <a:gd name="connsiteY548" fmla="*/ 583 h 9877"/>
              <a:gd name="connsiteX549" fmla="*/ 7256 w 9982"/>
              <a:gd name="connsiteY549" fmla="*/ 509 h 9877"/>
              <a:gd name="connsiteX550" fmla="*/ 7173 w 9982"/>
              <a:gd name="connsiteY550" fmla="*/ 490 h 9877"/>
              <a:gd name="connsiteX551" fmla="*/ 7214 w 9982"/>
              <a:gd name="connsiteY551" fmla="*/ 398 h 9877"/>
              <a:gd name="connsiteX552" fmla="*/ 7287 w 9982"/>
              <a:gd name="connsiteY552" fmla="*/ 342 h 9877"/>
              <a:gd name="connsiteX553" fmla="*/ 7256 w 9982"/>
              <a:gd name="connsiteY553" fmla="*/ 305 h 9877"/>
              <a:gd name="connsiteX554" fmla="*/ 7193 w 9982"/>
              <a:gd name="connsiteY554" fmla="*/ 342 h 9877"/>
              <a:gd name="connsiteX555" fmla="*/ 7162 w 9982"/>
              <a:gd name="connsiteY555" fmla="*/ 305 h 9877"/>
              <a:gd name="connsiteX556" fmla="*/ 6996 w 9982"/>
              <a:gd name="connsiteY556" fmla="*/ 361 h 9877"/>
              <a:gd name="connsiteX557" fmla="*/ 6996 w 9982"/>
              <a:gd name="connsiteY557" fmla="*/ 305 h 9877"/>
              <a:gd name="connsiteX558" fmla="*/ 6985 w 9982"/>
              <a:gd name="connsiteY558" fmla="*/ 305 h 9877"/>
              <a:gd name="connsiteX559" fmla="*/ 6331 w 9982"/>
              <a:gd name="connsiteY559" fmla="*/ 324 h 9877"/>
              <a:gd name="connsiteX560" fmla="*/ 6320 w 9982"/>
              <a:gd name="connsiteY560" fmla="*/ 268 h 9877"/>
              <a:gd name="connsiteX561" fmla="*/ 6424 w 9982"/>
              <a:gd name="connsiteY561" fmla="*/ 194 h 9877"/>
              <a:gd name="connsiteX562" fmla="*/ 6767 w 9982"/>
              <a:gd name="connsiteY562" fmla="*/ 157 h 9877"/>
              <a:gd name="connsiteX563" fmla="*/ 7266 w 9982"/>
              <a:gd name="connsiteY563" fmla="*/ 119 h 9877"/>
              <a:gd name="connsiteX564" fmla="*/ 7484 w 9982"/>
              <a:gd name="connsiteY564" fmla="*/ 8 h 9877"/>
              <a:gd name="connsiteX565" fmla="*/ 7734 w 9982"/>
              <a:gd name="connsiteY565" fmla="*/ 138 h 9877"/>
              <a:gd name="connsiteX566" fmla="*/ 7796 w 9982"/>
              <a:gd name="connsiteY566" fmla="*/ 45 h 9877"/>
              <a:gd name="connsiteX567" fmla="*/ 7921 w 9982"/>
              <a:gd name="connsiteY567" fmla="*/ 27 h 9877"/>
              <a:gd name="connsiteX568" fmla="*/ 8025 w 9982"/>
              <a:gd name="connsiteY568" fmla="*/ 138 h 9877"/>
              <a:gd name="connsiteX569" fmla="*/ 8046 w 9982"/>
              <a:gd name="connsiteY569" fmla="*/ 101 h 9877"/>
              <a:gd name="connsiteX570" fmla="*/ 8077 w 9982"/>
              <a:gd name="connsiteY570" fmla="*/ 249 h 9877"/>
              <a:gd name="connsiteX571" fmla="*/ 8046 w 9982"/>
              <a:gd name="connsiteY571" fmla="*/ 324 h 9877"/>
              <a:gd name="connsiteX572" fmla="*/ 8046 w 9982"/>
              <a:gd name="connsiteY572" fmla="*/ 416 h 9877"/>
              <a:gd name="connsiteX0" fmla="*/ 8061 w 10000"/>
              <a:gd name="connsiteY0" fmla="*/ 421 h 10000"/>
              <a:gd name="connsiteX1" fmla="*/ 8123 w 10000"/>
              <a:gd name="connsiteY1" fmla="*/ 440 h 10000"/>
              <a:gd name="connsiteX2" fmla="*/ 8134 w 10000"/>
              <a:gd name="connsiteY2" fmla="*/ 515 h 10000"/>
              <a:gd name="connsiteX3" fmla="*/ 8102 w 10000"/>
              <a:gd name="connsiteY3" fmla="*/ 590 h 10000"/>
              <a:gd name="connsiteX4" fmla="*/ 8144 w 10000"/>
              <a:gd name="connsiteY4" fmla="*/ 590 h 10000"/>
              <a:gd name="connsiteX5" fmla="*/ 8154 w 10000"/>
              <a:gd name="connsiteY5" fmla="*/ 647 h 10000"/>
              <a:gd name="connsiteX6" fmla="*/ 8102 w 10000"/>
              <a:gd name="connsiteY6" fmla="*/ 704 h 10000"/>
              <a:gd name="connsiteX7" fmla="*/ 8029 w 10000"/>
              <a:gd name="connsiteY7" fmla="*/ 928 h 10000"/>
              <a:gd name="connsiteX8" fmla="*/ 8123 w 10000"/>
              <a:gd name="connsiteY8" fmla="*/ 1003 h 10000"/>
              <a:gd name="connsiteX9" fmla="*/ 8144 w 10000"/>
              <a:gd name="connsiteY9" fmla="*/ 873 h 10000"/>
              <a:gd name="connsiteX10" fmla="*/ 8154 w 10000"/>
              <a:gd name="connsiteY10" fmla="*/ 873 h 10000"/>
              <a:gd name="connsiteX11" fmla="*/ 8154 w 10000"/>
              <a:gd name="connsiteY11" fmla="*/ 891 h 10000"/>
              <a:gd name="connsiteX12" fmla="*/ 8175 w 10000"/>
              <a:gd name="connsiteY12" fmla="*/ 1210 h 10000"/>
              <a:gd name="connsiteX13" fmla="*/ 8154 w 10000"/>
              <a:gd name="connsiteY13" fmla="*/ 1210 h 10000"/>
              <a:gd name="connsiteX14" fmla="*/ 8123 w 10000"/>
              <a:gd name="connsiteY14" fmla="*/ 1229 h 10000"/>
              <a:gd name="connsiteX15" fmla="*/ 8123 w 10000"/>
              <a:gd name="connsiteY15" fmla="*/ 1286 h 10000"/>
              <a:gd name="connsiteX16" fmla="*/ 7883 w 10000"/>
              <a:gd name="connsiteY16" fmla="*/ 1605 h 10000"/>
              <a:gd name="connsiteX17" fmla="*/ 7925 w 10000"/>
              <a:gd name="connsiteY17" fmla="*/ 1605 h 10000"/>
              <a:gd name="connsiteX18" fmla="*/ 8092 w 10000"/>
              <a:gd name="connsiteY18" fmla="*/ 1587 h 10000"/>
              <a:gd name="connsiteX19" fmla="*/ 8092 w 10000"/>
              <a:gd name="connsiteY19" fmla="*/ 1680 h 10000"/>
              <a:gd name="connsiteX20" fmla="*/ 8165 w 10000"/>
              <a:gd name="connsiteY20" fmla="*/ 1774 h 10000"/>
              <a:gd name="connsiteX21" fmla="*/ 8383 w 10000"/>
              <a:gd name="connsiteY21" fmla="*/ 1680 h 10000"/>
              <a:gd name="connsiteX22" fmla="*/ 8435 w 10000"/>
              <a:gd name="connsiteY22" fmla="*/ 1567 h 10000"/>
              <a:gd name="connsiteX23" fmla="*/ 8497 w 10000"/>
              <a:gd name="connsiteY23" fmla="*/ 1587 h 10000"/>
              <a:gd name="connsiteX24" fmla="*/ 8508 w 10000"/>
              <a:gd name="connsiteY24" fmla="*/ 1530 h 10000"/>
              <a:gd name="connsiteX25" fmla="*/ 8654 w 10000"/>
              <a:gd name="connsiteY25" fmla="*/ 1605 h 10000"/>
              <a:gd name="connsiteX26" fmla="*/ 8601 w 10000"/>
              <a:gd name="connsiteY26" fmla="*/ 1980 h 10000"/>
              <a:gd name="connsiteX27" fmla="*/ 8539 w 10000"/>
              <a:gd name="connsiteY27" fmla="*/ 2075 h 10000"/>
              <a:gd name="connsiteX28" fmla="*/ 8539 w 10000"/>
              <a:gd name="connsiteY28" fmla="*/ 2131 h 10000"/>
              <a:gd name="connsiteX29" fmla="*/ 8831 w 10000"/>
              <a:gd name="connsiteY29" fmla="*/ 2206 h 10000"/>
              <a:gd name="connsiteX30" fmla="*/ 8810 w 10000"/>
              <a:gd name="connsiteY30" fmla="*/ 2769 h 10000"/>
              <a:gd name="connsiteX31" fmla="*/ 8810 w 10000"/>
              <a:gd name="connsiteY31" fmla="*/ 2938 h 10000"/>
              <a:gd name="connsiteX32" fmla="*/ 8779 w 10000"/>
              <a:gd name="connsiteY32" fmla="*/ 2957 h 10000"/>
              <a:gd name="connsiteX33" fmla="*/ 8789 w 10000"/>
              <a:gd name="connsiteY33" fmla="*/ 2995 h 10000"/>
              <a:gd name="connsiteX34" fmla="*/ 8769 w 10000"/>
              <a:gd name="connsiteY34" fmla="*/ 3032 h 10000"/>
              <a:gd name="connsiteX35" fmla="*/ 8956 w 10000"/>
              <a:gd name="connsiteY35" fmla="*/ 3014 h 10000"/>
              <a:gd name="connsiteX36" fmla="*/ 9049 w 10000"/>
              <a:gd name="connsiteY36" fmla="*/ 3164 h 10000"/>
              <a:gd name="connsiteX37" fmla="*/ 9185 w 10000"/>
              <a:gd name="connsiteY37" fmla="*/ 3145 h 10000"/>
              <a:gd name="connsiteX38" fmla="*/ 9185 w 10000"/>
              <a:gd name="connsiteY38" fmla="*/ 3164 h 10000"/>
              <a:gd name="connsiteX39" fmla="*/ 9196 w 10000"/>
              <a:gd name="connsiteY39" fmla="*/ 3164 h 10000"/>
              <a:gd name="connsiteX40" fmla="*/ 9206 w 10000"/>
              <a:gd name="connsiteY40" fmla="*/ 3314 h 10000"/>
              <a:gd name="connsiteX41" fmla="*/ 9237 w 10000"/>
              <a:gd name="connsiteY41" fmla="*/ 3296 h 10000"/>
              <a:gd name="connsiteX42" fmla="*/ 9289 w 10000"/>
              <a:gd name="connsiteY42" fmla="*/ 3070 h 10000"/>
              <a:gd name="connsiteX43" fmla="*/ 9341 w 10000"/>
              <a:gd name="connsiteY43" fmla="*/ 3126 h 10000"/>
              <a:gd name="connsiteX44" fmla="*/ 9362 w 10000"/>
              <a:gd name="connsiteY44" fmla="*/ 3052 h 10000"/>
              <a:gd name="connsiteX45" fmla="*/ 9393 w 10000"/>
              <a:gd name="connsiteY45" fmla="*/ 3052 h 10000"/>
              <a:gd name="connsiteX46" fmla="*/ 9424 w 10000"/>
              <a:gd name="connsiteY46" fmla="*/ 3126 h 10000"/>
              <a:gd name="connsiteX47" fmla="*/ 9414 w 10000"/>
              <a:gd name="connsiteY47" fmla="*/ 3239 h 10000"/>
              <a:gd name="connsiteX48" fmla="*/ 9487 w 10000"/>
              <a:gd name="connsiteY48" fmla="*/ 3314 h 10000"/>
              <a:gd name="connsiteX49" fmla="*/ 9487 w 10000"/>
              <a:gd name="connsiteY49" fmla="*/ 3427 h 10000"/>
              <a:gd name="connsiteX50" fmla="*/ 9528 w 10000"/>
              <a:gd name="connsiteY50" fmla="*/ 3483 h 10000"/>
              <a:gd name="connsiteX51" fmla="*/ 9497 w 10000"/>
              <a:gd name="connsiteY51" fmla="*/ 3596 h 10000"/>
              <a:gd name="connsiteX52" fmla="*/ 9508 w 10000"/>
              <a:gd name="connsiteY52" fmla="*/ 3596 h 10000"/>
              <a:gd name="connsiteX53" fmla="*/ 9539 w 10000"/>
              <a:gd name="connsiteY53" fmla="*/ 3577 h 10000"/>
              <a:gd name="connsiteX54" fmla="*/ 9539 w 10000"/>
              <a:gd name="connsiteY54" fmla="*/ 3689 h 10000"/>
              <a:gd name="connsiteX55" fmla="*/ 9508 w 10000"/>
              <a:gd name="connsiteY55" fmla="*/ 3728 h 10000"/>
              <a:gd name="connsiteX56" fmla="*/ 9487 w 10000"/>
              <a:gd name="connsiteY56" fmla="*/ 3689 h 10000"/>
              <a:gd name="connsiteX57" fmla="*/ 9476 w 10000"/>
              <a:gd name="connsiteY57" fmla="*/ 3746 h 10000"/>
              <a:gd name="connsiteX58" fmla="*/ 9445 w 10000"/>
              <a:gd name="connsiteY58" fmla="*/ 3728 h 10000"/>
              <a:gd name="connsiteX59" fmla="*/ 9352 w 10000"/>
              <a:gd name="connsiteY59" fmla="*/ 3953 h 10000"/>
              <a:gd name="connsiteX60" fmla="*/ 9373 w 10000"/>
              <a:gd name="connsiteY60" fmla="*/ 4347 h 10000"/>
              <a:gd name="connsiteX61" fmla="*/ 9237 w 10000"/>
              <a:gd name="connsiteY61" fmla="*/ 4310 h 10000"/>
              <a:gd name="connsiteX62" fmla="*/ 9196 w 10000"/>
              <a:gd name="connsiteY62" fmla="*/ 4385 h 10000"/>
              <a:gd name="connsiteX63" fmla="*/ 9258 w 10000"/>
              <a:gd name="connsiteY63" fmla="*/ 4572 h 10000"/>
              <a:gd name="connsiteX64" fmla="*/ 9321 w 10000"/>
              <a:gd name="connsiteY64" fmla="*/ 4572 h 10000"/>
              <a:gd name="connsiteX65" fmla="*/ 9321 w 10000"/>
              <a:gd name="connsiteY65" fmla="*/ 4591 h 10000"/>
              <a:gd name="connsiteX66" fmla="*/ 9206 w 10000"/>
              <a:gd name="connsiteY66" fmla="*/ 4686 h 10000"/>
              <a:gd name="connsiteX67" fmla="*/ 9196 w 10000"/>
              <a:gd name="connsiteY67" fmla="*/ 4741 h 10000"/>
              <a:gd name="connsiteX68" fmla="*/ 9331 w 10000"/>
              <a:gd name="connsiteY68" fmla="*/ 4910 h 10000"/>
              <a:gd name="connsiteX69" fmla="*/ 9352 w 10000"/>
              <a:gd name="connsiteY69" fmla="*/ 5005 h 10000"/>
              <a:gd name="connsiteX70" fmla="*/ 9487 w 10000"/>
              <a:gd name="connsiteY70" fmla="*/ 5136 h 10000"/>
              <a:gd name="connsiteX71" fmla="*/ 9456 w 10000"/>
              <a:gd name="connsiteY71" fmla="*/ 5494 h 10000"/>
              <a:gd name="connsiteX72" fmla="*/ 9570 w 10000"/>
              <a:gd name="connsiteY72" fmla="*/ 5437 h 10000"/>
              <a:gd name="connsiteX73" fmla="*/ 9570 w 10000"/>
              <a:gd name="connsiteY73" fmla="*/ 5380 h 10000"/>
              <a:gd name="connsiteX74" fmla="*/ 9549 w 10000"/>
              <a:gd name="connsiteY74" fmla="*/ 5324 h 10000"/>
              <a:gd name="connsiteX75" fmla="*/ 9580 w 10000"/>
              <a:gd name="connsiteY75" fmla="*/ 5324 h 10000"/>
              <a:gd name="connsiteX76" fmla="*/ 9664 w 10000"/>
              <a:gd name="connsiteY76" fmla="*/ 5399 h 10000"/>
              <a:gd name="connsiteX77" fmla="*/ 9664 w 10000"/>
              <a:gd name="connsiteY77" fmla="*/ 5474 h 10000"/>
              <a:gd name="connsiteX78" fmla="*/ 9987 w 10000"/>
              <a:gd name="connsiteY78" fmla="*/ 5793 h 10000"/>
              <a:gd name="connsiteX79" fmla="*/ 9976 w 10000"/>
              <a:gd name="connsiteY79" fmla="*/ 6151 h 10000"/>
              <a:gd name="connsiteX80" fmla="*/ 9924 w 10000"/>
              <a:gd name="connsiteY80" fmla="*/ 6056 h 10000"/>
              <a:gd name="connsiteX81" fmla="*/ 9748 w 10000"/>
              <a:gd name="connsiteY81" fmla="*/ 6094 h 10000"/>
              <a:gd name="connsiteX82" fmla="*/ 9362 w 10000"/>
              <a:gd name="connsiteY82" fmla="*/ 6188 h 10000"/>
              <a:gd name="connsiteX83" fmla="*/ 9331 w 10000"/>
              <a:gd name="connsiteY83" fmla="*/ 6526 h 10000"/>
              <a:gd name="connsiteX84" fmla="*/ 9289 w 10000"/>
              <a:gd name="connsiteY84" fmla="*/ 6564 h 10000"/>
              <a:gd name="connsiteX85" fmla="*/ 9289 w 10000"/>
              <a:gd name="connsiteY85" fmla="*/ 6977 h 10000"/>
              <a:gd name="connsiteX86" fmla="*/ 9393 w 10000"/>
              <a:gd name="connsiteY86" fmla="*/ 7014 h 10000"/>
              <a:gd name="connsiteX87" fmla="*/ 9383 w 10000"/>
              <a:gd name="connsiteY87" fmla="*/ 7052 h 10000"/>
              <a:gd name="connsiteX88" fmla="*/ 9237 w 10000"/>
              <a:gd name="connsiteY88" fmla="*/ 7409 h 10000"/>
              <a:gd name="connsiteX89" fmla="*/ 9227 w 10000"/>
              <a:gd name="connsiteY89" fmla="*/ 7672 h 10000"/>
              <a:gd name="connsiteX90" fmla="*/ 9258 w 10000"/>
              <a:gd name="connsiteY90" fmla="*/ 7860 h 10000"/>
              <a:gd name="connsiteX91" fmla="*/ 9206 w 10000"/>
              <a:gd name="connsiteY91" fmla="*/ 7916 h 10000"/>
              <a:gd name="connsiteX92" fmla="*/ 9101 w 10000"/>
              <a:gd name="connsiteY92" fmla="*/ 7728 h 10000"/>
              <a:gd name="connsiteX93" fmla="*/ 8925 w 10000"/>
              <a:gd name="connsiteY93" fmla="*/ 7578 h 10000"/>
              <a:gd name="connsiteX94" fmla="*/ 8925 w 10000"/>
              <a:gd name="connsiteY94" fmla="*/ 7541 h 10000"/>
              <a:gd name="connsiteX95" fmla="*/ 8966 w 10000"/>
              <a:gd name="connsiteY95" fmla="*/ 7541 h 10000"/>
              <a:gd name="connsiteX96" fmla="*/ 8966 w 10000"/>
              <a:gd name="connsiteY96" fmla="*/ 7522 h 10000"/>
              <a:gd name="connsiteX97" fmla="*/ 8945 w 10000"/>
              <a:gd name="connsiteY97" fmla="*/ 7522 h 10000"/>
              <a:gd name="connsiteX98" fmla="*/ 8883 w 10000"/>
              <a:gd name="connsiteY98" fmla="*/ 7541 h 10000"/>
              <a:gd name="connsiteX99" fmla="*/ 8904 w 10000"/>
              <a:gd name="connsiteY99" fmla="*/ 7616 h 10000"/>
              <a:gd name="connsiteX100" fmla="*/ 8862 w 10000"/>
              <a:gd name="connsiteY100" fmla="*/ 7635 h 10000"/>
              <a:gd name="connsiteX101" fmla="*/ 8966 w 10000"/>
              <a:gd name="connsiteY101" fmla="*/ 7916 h 10000"/>
              <a:gd name="connsiteX102" fmla="*/ 8966 w 10000"/>
              <a:gd name="connsiteY102" fmla="*/ 8123 h 10000"/>
              <a:gd name="connsiteX103" fmla="*/ 8904 w 10000"/>
              <a:gd name="connsiteY103" fmla="*/ 8235 h 10000"/>
              <a:gd name="connsiteX104" fmla="*/ 8727 w 10000"/>
              <a:gd name="connsiteY104" fmla="*/ 8217 h 10000"/>
              <a:gd name="connsiteX105" fmla="*/ 8665 w 10000"/>
              <a:gd name="connsiteY105" fmla="*/ 8123 h 10000"/>
              <a:gd name="connsiteX106" fmla="*/ 8601 w 10000"/>
              <a:gd name="connsiteY106" fmla="*/ 8180 h 10000"/>
              <a:gd name="connsiteX107" fmla="*/ 8644 w 10000"/>
              <a:gd name="connsiteY107" fmla="*/ 8573 h 10000"/>
              <a:gd name="connsiteX108" fmla="*/ 8613 w 10000"/>
              <a:gd name="connsiteY108" fmla="*/ 8648 h 10000"/>
              <a:gd name="connsiteX109" fmla="*/ 8414 w 10000"/>
              <a:gd name="connsiteY109" fmla="*/ 8668 h 10000"/>
              <a:gd name="connsiteX110" fmla="*/ 8269 w 10000"/>
              <a:gd name="connsiteY110" fmla="*/ 8235 h 10000"/>
              <a:gd name="connsiteX111" fmla="*/ 8258 w 10000"/>
              <a:gd name="connsiteY111" fmla="*/ 7991 h 10000"/>
              <a:gd name="connsiteX112" fmla="*/ 8217 w 10000"/>
              <a:gd name="connsiteY112" fmla="*/ 7991 h 10000"/>
              <a:gd name="connsiteX113" fmla="*/ 8039 w 10000"/>
              <a:gd name="connsiteY113" fmla="*/ 7991 h 10000"/>
              <a:gd name="connsiteX114" fmla="*/ 7935 w 10000"/>
              <a:gd name="connsiteY114" fmla="*/ 7766 h 10000"/>
              <a:gd name="connsiteX115" fmla="*/ 7841 w 10000"/>
              <a:gd name="connsiteY115" fmla="*/ 7710 h 10000"/>
              <a:gd name="connsiteX116" fmla="*/ 7779 w 10000"/>
              <a:gd name="connsiteY116" fmla="*/ 7785 h 10000"/>
              <a:gd name="connsiteX117" fmla="*/ 7789 w 10000"/>
              <a:gd name="connsiteY117" fmla="*/ 8104 h 10000"/>
              <a:gd name="connsiteX118" fmla="*/ 7748 w 10000"/>
              <a:gd name="connsiteY118" fmla="*/ 8404 h 10000"/>
              <a:gd name="connsiteX119" fmla="*/ 7686 w 10000"/>
              <a:gd name="connsiteY119" fmla="*/ 8424 h 10000"/>
              <a:gd name="connsiteX120" fmla="*/ 7644 w 10000"/>
              <a:gd name="connsiteY120" fmla="*/ 8536 h 10000"/>
              <a:gd name="connsiteX121" fmla="*/ 7634 w 10000"/>
              <a:gd name="connsiteY121" fmla="*/ 8536 h 10000"/>
              <a:gd name="connsiteX122" fmla="*/ 7634 w 10000"/>
              <a:gd name="connsiteY122" fmla="*/ 8479 h 10000"/>
              <a:gd name="connsiteX123" fmla="*/ 7654 w 10000"/>
              <a:gd name="connsiteY123" fmla="*/ 8424 h 10000"/>
              <a:gd name="connsiteX124" fmla="*/ 7477 w 10000"/>
              <a:gd name="connsiteY124" fmla="*/ 8180 h 10000"/>
              <a:gd name="connsiteX125" fmla="*/ 7362 w 10000"/>
              <a:gd name="connsiteY125" fmla="*/ 8085 h 10000"/>
              <a:gd name="connsiteX126" fmla="*/ 7300 w 10000"/>
              <a:gd name="connsiteY126" fmla="*/ 8142 h 10000"/>
              <a:gd name="connsiteX127" fmla="*/ 7269 w 10000"/>
              <a:gd name="connsiteY127" fmla="*/ 8085 h 10000"/>
              <a:gd name="connsiteX128" fmla="*/ 7238 w 10000"/>
              <a:gd name="connsiteY128" fmla="*/ 8217 h 10000"/>
              <a:gd name="connsiteX129" fmla="*/ 7373 w 10000"/>
              <a:gd name="connsiteY129" fmla="*/ 8593 h 10000"/>
              <a:gd name="connsiteX130" fmla="*/ 7217 w 10000"/>
              <a:gd name="connsiteY130" fmla="*/ 8780 h 10000"/>
              <a:gd name="connsiteX131" fmla="*/ 7050 w 10000"/>
              <a:gd name="connsiteY131" fmla="*/ 8705 h 10000"/>
              <a:gd name="connsiteX132" fmla="*/ 6988 w 10000"/>
              <a:gd name="connsiteY132" fmla="*/ 8856 h 10000"/>
              <a:gd name="connsiteX133" fmla="*/ 6914 w 10000"/>
              <a:gd name="connsiteY133" fmla="*/ 8912 h 10000"/>
              <a:gd name="connsiteX134" fmla="*/ 6914 w 10000"/>
              <a:gd name="connsiteY134" fmla="*/ 8837 h 10000"/>
              <a:gd name="connsiteX135" fmla="*/ 6790 w 10000"/>
              <a:gd name="connsiteY135" fmla="*/ 8799 h 10000"/>
              <a:gd name="connsiteX136" fmla="*/ 6706 w 10000"/>
              <a:gd name="connsiteY136" fmla="*/ 8893 h 10000"/>
              <a:gd name="connsiteX137" fmla="*/ 6613 w 10000"/>
              <a:gd name="connsiteY137" fmla="*/ 8912 h 10000"/>
              <a:gd name="connsiteX138" fmla="*/ 6613 w 10000"/>
              <a:gd name="connsiteY138" fmla="*/ 8968 h 10000"/>
              <a:gd name="connsiteX139" fmla="*/ 6550 w 10000"/>
              <a:gd name="connsiteY139" fmla="*/ 8987 h 10000"/>
              <a:gd name="connsiteX140" fmla="*/ 6571 w 10000"/>
              <a:gd name="connsiteY140" fmla="*/ 9024 h 10000"/>
              <a:gd name="connsiteX141" fmla="*/ 6738 w 10000"/>
              <a:gd name="connsiteY141" fmla="*/ 9006 h 10000"/>
              <a:gd name="connsiteX142" fmla="*/ 6738 w 10000"/>
              <a:gd name="connsiteY142" fmla="*/ 8987 h 10000"/>
              <a:gd name="connsiteX143" fmla="*/ 6717 w 10000"/>
              <a:gd name="connsiteY143" fmla="*/ 8949 h 10000"/>
              <a:gd name="connsiteX144" fmla="*/ 6738 w 10000"/>
              <a:gd name="connsiteY144" fmla="*/ 8949 h 10000"/>
              <a:gd name="connsiteX145" fmla="*/ 6790 w 10000"/>
              <a:gd name="connsiteY145" fmla="*/ 8931 h 10000"/>
              <a:gd name="connsiteX146" fmla="*/ 6831 w 10000"/>
              <a:gd name="connsiteY146" fmla="*/ 9062 h 10000"/>
              <a:gd name="connsiteX147" fmla="*/ 7102 w 10000"/>
              <a:gd name="connsiteY147" fmla="*/ 9137 h 10000"/>
              <a:gd name="connsiteX148" fmla="*/ 7102 w 10000"/>
              <a:gd name="connsiteY148" fmla="*/ 9193 h 10000"/>
              <a:gd name="connsiteX149" fmla="*/ 7019 w 10000"/>
              <a:gd name="connsiteY149" fmla="*/ 9588 h 10000"/>
              <a:gd name="connsiteX150" fmla="*/ 6998 w 10000"/>
              <a:gd name="connsiteY150" fmla="*/ 9588 h 10000"/>
              <a:gd name="connsiteX151" fmla="*/ 6978 w 10000"/>
              <a:gd name="connsiteY151" fmla="*/ 9531 h 10000"/>
              <a:gd name="connsiteX152" fmla="*/ 6748 w 10000"/>
              <a:gd name="connsiteY152" fmla="*/ 9494 h 10000"/>
              <a:gd name="connsiteX153" fmla="*/ 6675 w 10000"/>
              <a:gd name="connsiteY153" fmla="*/ 9494 h 10000"/>
              <a:gd name="connsiteX154" fmla="*/ 6592 w 10000"/>
              <a:gd name="connsiteY154" fmla="*/ 9401 h 10000"/>
              <a:gd name="connsiteX155" fmla="*/ 6550 w 10000"/>
              <a:gd name="connsiteY155" fmla="*/ 9438 h 10000"/>
              <a:gd name="connsiteX156" fmla="*/ 6436 w 10000"/>
              <a:gd name="connsiteY156" fmla="*/ 9287 h 10000"/>
              <a:gd name="connsiteX157" fmla="*/ 6426 w 10000"/>
              <a:gd name="connsiteY157" fmla="*/ 9287 h 10000"/>
              <a:gd name="connsiteX158" fmla="*/ 6383 w 10000"/>
              <a:gd name="connsiteY158" fmla="*/ 9287 h 10000"/>
              <a:gd name="connsiteX159" fmla="*/ 6279 w 10000"/>
              <a:gd name="connsiteY159" fmla="*/ 9175 h 10000"/>
              <a:gd name="connsiteX160" fmla="*/ 6248 w 10000"/>
              <a:gd name="connsiteY160" fmla="*/ 9344 h 10000"/>
              <a:gd name="connsiteX161" fmla="*/ 6154 w 10000"/>
              <a:gd name="connsiteY161" fmla="*/ 9513 h 10000"/>
              <a:gd name="connsiteX162" fmla="*/ 6061 w 10000"/>
              <a:gd name="connsiteY162" fmla="*/ 9550 h 10000"/>
              <a:gd name="connsiteX163" fmla="*/ 6061 w 10000"/>
              <a:gd name="connsiteY163" fmla="*/ 9607 h 10000"/>
              <a:gd name="connsiteX164" fmla="*/ 5988 w 10000"/>
              <a:gd name="connsiteY164" fmla="*/ 9738 h 10000"/>
              <a:gd name="connsiteX165" fmla="*/ 5905 w 10000"/>
              <a:gd name="connsiteY165" fmla="*/ 9794 h 10000"/>
              <a:gd name="connsiteX166" fmla="*/ 5800 w 10000"/>
              <a:gd name="connsiteY166" fmla="*/ 9945 h 10000"/>
              <a:gd name="connsiteX167" fmla="*/ 5144 w 10000"/>
              <a:gd name="connsiteY167" fmla="*/ 9794 h 10000"/>
              <a:gd name="connsiteX168" fmla="*/ 5019 w 10000"/>
              <a:gd name="connsiteY168" fmla="*/ 9794 h 10000"/>
              <a:gd name="connsiteX169" fmla="*/ 4791 w 10000"/>
              <a:gd name="connsiteY169" fmla="*/ 9645 h 10000"/>
              <a:gd name="connsiteX170" fmla="*/ 4728 w 10000"/>
              <a:gd name="connsiteY170" fmla="*/ 9513 h 10000"/>
              <a:gd name="connsiteX171" fmla="*/ 4728 w 10000"/>
              <a:gd name="connsiteY171" fmla="*/ 9401 h 10000"/>
              <a:gd name="connsiteX172" fmla="*/ 4665 w 10000"/>
              <a:gd name="connsiteY172" fmla="*/ 9344 h 10000"/>
              <a:gd name="connsiteX173" fmla="*/ 4967 w 10000"/>
              <a:gd name="connsiteY173" fmla="*/ 9212 h 10000"/>
              <a:gd name="connsiteX174" fmla="*/ 5186 w 10000"/>
              <a:gd name="connsiteY174" fmla="*/ 9232 h 10000"/>
              <a:gd name="connsiteX175" fmla="*/ 5540 w 10000"/>
              <a:gd name="connsiteY175" fmla="*/ 9193 h 10000"/>
              <a:gd name="connsiteX176" fmla="*/ 5582 w 10000"/>
              <a:gd name="connsiteY176" fmla="*/ 9100 h 10000"/>
              <a:gd name="connsiteX177" fmla="*/ 5530 w 10000"/>
              <a:gd name="connsiteY177" fmla="*/ 8987 h 10000"/>
              <a:gd name="connsiteX178" fmla="*/ 5332 w 10000"/>
              <a:gd name="connsiteY178" fmla="*/ 8931 h 10000"/>
              <a:gd name="connsiteX179" fmla="*/ 5009 w 10000"/>
              <a:gd name="connsiteY179" fmla="*/ 8743 h 10000"/>
              <a:gd name="connsiteX180" fmla="*/ 4760 w 10000"/>
              <a:gd name="connsiteY180" fmla="*/ 8593 h 10000"/>
              <a:gd name="connsiteX181" fmla="*/ 4884 w 10000"/>
              <a:gd name="connsiteY181" fmla="*/ 8479 h 10000"/>
              <a:gd name="connsiteX182" fmla="*/ 4540 w 10000"/>
              <a:gd name="connsiteY182" fmla="*/ 8273 h 10000"/>
              <a:gd name="connsiteX183" fmla="*/ 4353 w 10000"/>
              <a:gd name="connsiteY183" fmla="*/ 8085 h 10000"/>
              <a:gd name="connsiteX184" fmla="*/ 4155 w 10000"/>
              <a:gd name="connsiteY184" fmla="*/ 8029 h 10000"/>
              <a:gd name="connsiteX185" fmla="*/ 3884 w 10000"/>
              <a:gd name="connsiteY185" fmla="*/ 8011 h 10000"/>
              <a:gd name="connsiteX186" fmla="*/ 3718 w 10000"/>
              <a:gd name="connsiteY186" fmla="*/ 7841 h 10000"/>
              <a:gd name="connsiteX187" fmla="*/ 3540 w 10000"/>
              <a:gd name="connsiteY187" fmla="*/ 7804 h 10000"/>
              <a:gd name="connsiteX188" fmla="*/ 3468 w 10000"/>
              <a:gd name="connsiteY188" fmla="*/ 7596 h 10000"/>
              <a:gd name="connsiteX189" fmla="*/ 3291 w 10000"/>
              <a:gd name="connsiteY189" fmla="*/ 7635 h 10000"/>
              <a:gd name="connsiteX190" fmla="*/ 3239 w 10000"/>
              <a:gd name="connsiteY190" fmla="*/ 7672 h 10000"/>
              <a:gd name="connsiteX191" fmla="*/ 3166 w 10000"/>
              <a:gd name="connsiteY191" fmla="*/ 7672 h 10000"/>
              <a:gd name="connsiteX192" fmla="*/ 3166 w 10000"/>
              <a:gd name="connsiteY192" fmla="*/ 7635 h 10000"/>
              <a:gd name="connsiteX193" fmla="*/ 3197 w 10000"/>
              <a:gd name="connsiteY193" fmla="*/ 7541 h 10000"/>
              <a:gd name="connsiteX194" fmla="*/ 3040 w 10000"/>
              <a:gd name="connsiteY194" fmla="*/ 7503 h 10000"/>
              <a:gd name="connsiteX195" fmla="*/ 2988 w 10000"/>
              <a:gd name="connsiteY195" fmla="*/ 7409 h 10000"/>
              <a:gd name="connsiteX196" fmla="*/ 2884 w 10000"/>
              <a:gd name="connsiteY196" fmla="*/ 7466 h 10000"/>
              <a:gd name="connsiteX197" fmla="*/ 2645 w 10000"/>
              <a:gd name="connsiteY197" fmla="*/ 7447 h 10000"/>
              <a:gd name="connsiteX198" fmla="*/ 2521 w 10000"/>
              <a:gd name="connsiteY198" fmla="*/ 7484 h 10000"/>
              <a:gd name="connsiteX199" fmla="*/ 2468 w 10000"/>
              <a:gd name="connsiteY199" fmla="*/ 7596 h 10000"/>
              <a:gd name="connsiteX200" fmla="*/ 2270 w 10000"/>
              <a:gd name="connsiteY200" fmla="*/ 7635 h 10000"/>
              <a:gd name="connsiteX201" fmla="*/ 2218 w 10000"/>
              <a:gd name="connsiteY201" fmla="*/ 7710 h 10000"/>
              <a:gd name="connsiteX202" fmla="*/ 1936 w 10000"/>
              <a:gd name="connsiteY202" fmla="*/ 7691 h 10000"/>
              <a:gd name="connsiteX203" fmla="*/ 1822 w 10000"/>
              <a:gd name="connsiteY203" fmla="*/ 7559 h 10000"/>
              <a:gd name="connsiteX204" fmla="*/ 1666 w 10000"/>
              <a:gd name="connsiteY204" fmla="*/ 7522 h 10000"/>
              <a:gd name="connsiteX205" fmla="*/ 1718 w 10000"/>
              <a:gd name="connsiteY205" fmla="*/ 7503 h 10000"/>
              <a:gd name="connsiteX206" fmla="*/ 1718 w 10000"/>
              <a:gd name="connsiteY206" fmla="*/ 7484 h 10000"/>
              <a:gd name="connsiteX207" fmla="*/ 1666 w 10000"/>
              <a:gd name="connsiteY207" fmla="*/ 7484 h 10000"/>
              <a:gd name="connsiteX208" fmla="*/ 1552 w 10000"/>
              <a:gd name="connsiteY208" fmla="*/ 7503 h 10000"/>
              <a:gd name="connsiteX209" fmla="*/ 1343 w 10000"/>
              <a:gd name="connsiteY209" fmla="*/ 7427 h 10000"/>
              <a:gd name="connsiteX210" fmla="*/ 1343 w 10000"/>
              <a:gd name="connsiteY210" fmla="*/ 7484 h 10000"/>
              <a:gd name="connsiteX211" fmla="*/ 1291 w 10000"/>
              <a:gd name="connsiteY211" fmla="*/ 7466 h 10000"/>
              <a:gd name="connsiteX212" fmla="*/ 1291 w 10000"/>
              <a:gd name="connsiteY212" fmla="*/ 7409 h 10000"/>
              <a:gd name="connsiteX213" fmla="*/ 1197 w 10000"/>
              <a:gd name="connsiteY213" fmla="*/ 7466 h 10000"/>
              <a:gd name="connsiteX214" fmla="*/ 1177 w 10000"/>
              <a:gd name="connsiteY214" fmla="*/ 7409 h 10000"/>
              <a:gd name="connsiteX215" fmla="*/ 812 w 10000"/>
              <a:gd name="connsiteY215" fmla="*/ 7427 h 10000"/>
              <a:gd name="connsiteX216" fmla="*/ 635 w 10000"/>
              <a:gd name="connsiteY216" fmla="*/ 7409 h 10000"/>
              <a:gd name="connsiteX217" fmla="*/ 594 w 10000"/>
              <a:gd name="connsiteY217" fmla="*/ 7334 h 10000"/>
              <a:gd name="connsiteX218" fmla="*/ 427 w 10000"/>
              <a:gd name="connsiteY218" fmla="*/ 7352 h 10000"/>
              <a:gd name="connsiteX219" fmla="*/ 396 w 10000"/>
              <a:gd name="connsiteY219" fmla="*/ 7297 h 10000"/>
              <a:gd name="connsiteX220" fmla="*/ 292 w 10000"/>
              <a:gd name="connsiteY220" fmla="*/ 7315 h 10000"/>
              <a:gd name="connsiteX221" fmla="*/ 270 w 10000"/>
              <a:gd name="connsiteY221" fmla="*/ 7240 h 10000"/>
              <a:gd name="connsiteX222" fmla="*/ 177 w 10000"/>
              <a:gd name="connsiteY222" fmla="*/ 7240 h 10000"/>
              <a:gd name="connsiteX223" fmla="*/ 42 w 10000"/>
              <a:gd name="connsiteY223" fmla="*/ 7165 h 10000"/>
              <a:gd name="connsiteX224" fmla="*/ 0 w 10000"/>
              <a:gd name="connsiteY224" fmla="*/ 7090 h 10000"/>
              <a:gd name="connsiteX225" fmla="*/ 156 w 10000"/>
              <a:gd name="connsiteY225" fmla="*/ 7052 h 10000"/>
              <a:gd name="connsiteX226" fmla="*/ 375 w 10000"/>
              <a:gd name="connsiteY226" fmla="*/ 7090 h 10000"/>
              <a:gd name="connsiteX227" fmla="*/ 739 w 10000"/>
              <a:gd name="connsiteY227" fmla="*/ 7165 h 10000"/>
              <a:gd name="connsiteX228" fmla="*/ 749 w 10000"/>
              <a:gd name="connsiteY228" fmla="*/ 7090 h 10000"/>
              <a:gd name="connsiteX229" fmla="*/ 687 w 10000"/>
              <a:gd name="connsiteY229" fmla="*/ 6996 h 10000"/>
              <a:gd name="connsiteX230" fmla="*/ 697 w 10000"/>
              <a:gd name="connsiteY230" fmla="*/ 6996 h 10000"/>
              <a:gd name="connsiteX231" fmla="*/ 697 w 10000"/>
              <a:gd name="connsiteY231" fmla="*/ 6977 h 10000"/>
              <a:gd name="connsiteX232" fmla="*/ 801 w 10000"/>
              <a:gd name="connsiteY232" fmla="*/ 7014 h 10000"/>
              <a:gd name="connsiteX233" fmla="*/ 801 w 10000"/>
              <a:gd name="connsiteY233" fmla="*/ 6939 h 10000"/>
              <a:gd name="connsiteX234" fmla="*/ 739 w 10000"/>
              <a:gd name="connsiteY234" fmla="*/ 6921 h 10000"/>
              <a:gd name="connsiteX235" fmla="*/ 739 w 10000"/>
              <a:gd name="connsiteY235" fmla="*/ 6845 h 10000"/>
              <a:gd name="connsiteX236" fmla="*/ 760 w 10000"/>
              <a:gd name="connsiteY236" fmla="*/ 6845 h 10000"/>
              <a:gd name="connsiteX237" fmla="*/ 812 w 10000"/>
              <a:gd name="connsiteY237" fmla="*/ 6883 h 10000"/>
              <a:gd name="connsiteX238" fmla="*/ 812 w 10000"/>
              <a:gd name="connsiteY238" fmla="*/ 6845 h 10000"/>
              <a:gd name="connsiteX239" fmla="*/ 948 w 10000"/>
              <a:gd name="connsiteY239" fmla="*/ 6714 h 10000"/>
              <a:gd name="connsiteX240" fmla="*/ 1104 w 10000"/>
              <a:gd name="connsiteY240" fmla="*/ 6676 h 10000"/>
              <a:gd name="connsiteX241" fmla="*/ 1104 w 10000"/>
              <a:gd name="connsiteY241" fmla="*/ 6658 h 10000"/>
              <a:gd name="connsiteX242" fmla="*/ 927 w 10000"/>
              <a:gd name="connsiteY242" fmla="*/ 6658 h 10000"/>
              <a:gd name="connsiteX243" fmla="*/ 927 w 10000"/>
              <a:gd name="connsiteY243" fmla="*/ 6639 h 10000"/>
              <a:gd name="connsiteX244" fmla="*/ 958 w 10000"/>
              <a:gd name="connsiteY244" fmla="*/ 6583 h 10000"/>
              <a:gd name="connsiteX245" fmla="*/ 1010 w 10000"/>
              <a:gd name="connsiteY245" fmla="*/ 6601 h 10000"/>
              <a:gd name="connsiteX246" fmla="*/ 1042 w 10000"/>
              <a:gd name="connsiteY246" fmla="*/ 6564 h 10000"/>
              <a:gd name="connsiteX247" fmla="*/ 1042 w 10000"/>
              <a:gd name="connsiteY247" fmla="*/ 6546 h 10000"/>
              <a:gd name="connsiteX248" fmla="*/ 990 w 10000"/>
              <a:gd name="connsiteY248" fmla="*/ 6470 h 10000"/>
              <a:gd name="connsiteX249" fmla="*/ 1021 w 10000"/>
              <a:gd name="connsiteY249" fmla="*/ 6470 h 10000"/>
              <a:gd name="connsiteX250" fmla="*/ 1042 w 10000"/>
              <a:gd name="connsiteY250" fmla="*/ 6489 h 10000"/>
              <a:gd name="connsiteX251" fmla="*/ 1052 w 10000"/>
              <a:gd name="connsiteY251" fmla="*/ 6432 h 10000"/>
              <a:gd name="connsiteX252" fmla="*/ 1000 w 10000"/>
              <a:gd name="connsiteY252" fmla="*/ 6376 h 10000"/>
              <a:gd name="connsiteX253" fmla="*/ 990 w 10000"/>
              <a:gd name="connsiteY253" fmla="*/ 6414 h 10000"/>
              <a:gd name="connsiteX254" fmla="*/ 990 w 10000"/>
              <a:gd name="connsiteY254" fmla="*/ 6376 h 10000"/>
              <a:gd name="connsiteX255" fmla="*/ 979 w 10000"/>
              <a:gd name="connsiteY255" fmla="*/ 6376 h 10000"/>
              <a:gd name="connsiteX256" fmla="*/ 979 w 10000"/>
              <a:gd name="connsiteY256" fmla="*/ 6357 h 10000"/>
              <a:gd name="connsiteX257" fmla="*/ 1052 w 10000"/>
              <a:gd name="connsiteY257" fmla="*/ 6320 h 10000"/>
              <a:gd name="connsiteX258" fmla="*/ 1052 w 10000"/>
              <a:gd name="connsiteY258" fmla="*/ 6300 h 10000"/>
              <a:gd name="connsiteX259" fmla="*/ 938 w 10000"/>
              <a:gd name="connsiteY259" fmla="*/ 6226 h 10000"/>
              <a:gd name="connsiteX260" fmla="*/ 917 w 10000"/>
              <a:gd name="connsiteY260" fmla="*/ 6282 h 10000"/>
              <a:gd name="connsiteX261" fmla="*/ 844 w 10000"/>
              <a:gd name="connsiteY261" fmla="*/ 6226 h 10000"/>
              <a:gd name="connsiteX262" fmla="*/ 875 w 10000"/>
              <a:gd name="connsiteY262" fmla="*/ 6188 h 10000"/>
              <a:gd name="connsiteX263" fmla="*/ 834 w 10000"/>
              <a:gd name="connsiteY263" fmla="*/ 6188 h 10000"/>
              <a:gd name="connsiteX264" fmla="*/ 708 w 10000"/>
              <a:gd name="connsiteY264" fmla="*/ 6245 h 10000"/>
              <a:gd name="connsiteX265" fmla="*/ 708 w 10000"/>
              <a:gd name="connsiteY265" fmla="*/ 6188 h 10000"/>
              <a:gd name="connsiteX266" fmla="*/ 760 w 10000"/>
              <a:gd name="connsiteY266" fmla="*/ 6038 h 10000"/>
              <a:gd name="connsiteX267" fmla="*/ 739 w 10000"/>
              <a:gd name="connsiteY267" fmla="*/ 6000 h 10000"/>
              <a:gd name="connsiteX268" fmla="*/ 760 w 10000"/>
              <a:gd name="connsiteY268" fmla="*/ 6000 h 10000"/>
              <a:gd name="connsiteX269" fmla="*/ 854 w 10000"/>
              <a:gd name="connsiteY269" fmla="*/ 5962 h 10000"/>
              <a:gd name="connsiteX270" fmla="*/ 886 w 10000"/>
              <a:gd name="connsiteY270" fmla="*/ 5907 h 10000"/>
              <a:gd name="connsiteX271" fmla="*/ 865 w 10000"/>
              <a:gd name="connsiteY271" fmla="*/ 5850 h 10000"/>
              <a:gd name="connsiteX272" fmla="*/ 938 w 10000"/>
              <a:gd name="connsiteY272" fmla="*/ 5831 h 10000"/>
              <a:gd name="connsiteX273" fmla="*/ 938 w 10000"/>
              <a:gd name="connsiteY273" fmla="*/ 5907 h 10000"/>
              <a:gd name="connsiteX274" fmla="*/ 1062 w 10000"/>
              <a:gd name="connsiteY274" fmla="*/ 5907 h 10000"/>
              <a:gd name="connsiteX275" fmla="*/ 1187 w 10000"/>
              <a:gd name="connsiteY275" fmla="*/ 5681 h 10000"/>
              <a:gd name="connsiteX276" fmla="*/ 1385 w 10000"/>
              <a:gd name="connsiteY276" fmla="*/ 5738 h 10000"/>
              <a:gd name="connsiteX277" fmla="*/ 1385 w 10000"/>
              <a:gd name="connsiteY277" fmla="*/ 5756 h 10000"/>
              <a:gd name="connsiteX278" fmla="*/ 1374 w 10000"/>
              <a:gd name="connsiteY278" fmla="*/ 5812 h 10000"/>
              <a:gd name="connsiteX279" fmla="*/ 1353 w 10000"/>
              <a:gd name="connsiteY279" fmla="*/ 5850 h 10000"/>
              <a:gd name="connsiteX280" fmla="*/ 1239 w 10000"/>
              <a:gd name="connsiteY280" fmla="*/ 5887 h 10000"/>
              <a:gd name="connsiteX281" fmla="*/ 1229 w 10000"/>
              <a:gd name="connsiteY281" fmla="*/ 6038 h 10000"/>
              <a:gd name="connsiteX282" fmla="*/ 1249 w 10000"/>
              <a:gd name="connsiteY282" fmla="*/ 6056 h 10000"/>
              <a:gd name="connsiteX283" fmla="*/ 1479 w 10000"/>
              <a:gd name="connsiteY283" fmla="*/ 6263 h 10000"/>
              <a:gd name="connsiteX284" fmla="*/ 1510 w 10000"/>
              <a:gd name="connsiteY284" fmla="*/ 6263 h 10000"/>
              <a:gd name="connsiteX285" fmla="*/ 1583 w 10000"/>
              <a:gd name="connsiteY285" fmla="*/ 6790 h 10000"/>
              <a:gd name="connsiteX286" fmla="*/ 1781 w 10000"/>
              <a:gd name="connsiteY286" fmla="*/ 6583 h 10000"/>
              <a:gd name="connsiteX287" fmla="*/ 1781 w 10000"/>
              <a:gd name="connsiteY287" fmla="*/ 6526 h 10000"/>
              <a:gd name="connsiteX288" fmla="*/ 1708 w 10000"/>
              <a:gd name="connsiteY288" fmla="*/ 6526 h 10000"/>
              <a:gd name="connsiteX289" fmla="*/ 1677 w 10000"/>
              <a:gd name="connsiteY289" fmla="*/ 6451 h 10000"/>
              <a:gd name="connsiteX290" fmla="*/ 1677 w 10000"/>
              <a:gd name="connsiteY290" fmla="*/ 6414 h 10000"/>
              <a:gd name="connsiteX291" fmla="*/ 1687 w 10000"/>
              <a:gd name="connsiteY291" fmla="*/ 6414 h 10000"/>
              <a:gd name="connsiteX292" fmla="*/ 1687 w 10000"/>
              <a:gd name="connsiteY292" fmla="*/ 6395 h 10000"/>
              <a:gd name="connsiteX293" fmla="*/ 1822 w 10000"/>
              <a:gd name="connsiteY293" fmla="*/ 6320 h 10000"/>
              <a:gd name="connsiteX294" fmla="*/ 1801 w 10000"/>
              <a:gd name="connsiteY294" fmla="*/ 6300 h 10000"/>
              <a:gd name="connsiteX295" fmla="*/ 1666 w 10000"/>
              <a:gd name="connsiteY295" fmla="*/ 6263 h 10000"/>
              <a:gd name="connsiteX296" fmla="*/ 1666 w 10000"/>
              <a:gd name="connsiteY296" fmla="*/ 6207 h 10000"/>
              <a:gd name="connsiteX297" fmla="*/ 1614 w 10000"/>
              <a:gd name="connsiteY297" fmla="*/ 6188 h 10000"/>
              <a:gd name="connsiteX298" fmla="*/ 1614 w 10000"/>
              <a:gd name="connsiteY298" fmla="*/ 6188 h 10000"/>
              <a:gd name="connsiteX299" fmla="*/ 1635 w 10000"/>
              <a:gd name="connsiteY299" fmla="*/ 6131 h 10000"/>
              <a:gd name="connsiteX300" fmla="*/ 1552 w 10000"/>
              <a:gd name="connsiteY300" fmla="*/ 6038 h 10000"/>
              <a:gd name="connsiteX301" fmla="*/ 1333 w 10000"/>
              <a:gd name="connsiteY301" fmla="*/ 5982 h 10000"/>
              <a:gd name="connsiteX302" fmla="*/ 1500 w 10000"/>
              <a:gd name="connsiteY302" fmla="*/ 5962 h 10000"/>
              <a:gd name="connsiteX303" fmla="*/ 1521 w 10000"/>
              <a:gd name="connsiteY303" fmla="*/ 5869 h 10000"/>
              <a:gd name="connsiteX304" fmla="*/ 1458 w 10000"/>
              <a:gd name="connsiteY304" fmla="*/ 5738 h 10000"/>
              <a:gd name="connsiteX305" fmla="*/ 1479 w 10000"/>
              <a:gd name="connsiteY305" fmla="*/ 5738 h 10000"/>
              <a:gd name="connsiteX306" fmla="*/ 1822 w 10000"/>
              <a:gd name="connsiteY306" fmla="*/ 5775 h 10000"/>
              <a:gd name="connsiteX307" fmla="*/ 1916 w 10000"/>
              <a:gd name="connsiteY307" fmla="*/ 5663 h 10000"/>
              <a:gd name="connsiteX308" fmla="*/ 1989 w 10000"/>
              <a:gd name="connsiteY308" fmla="*/ 5643 h 10000"/>
              <a:gd name="connsiteX309" fmla="*/ 1916 w 10000"/>
              <a:gd name="connsiteY309" fmla="*/ 5606 h 10000"/>
              <a:gd name="connsiteX310" fmla="*/ 1614 w 10000"/>
              <a:gd name="connsiteY310" fmla="*/ 5718 h 10000"/>
              <a:gd name="connsiteX311" fmla="*/ 1583 w 10000"/>
              <a:gd name="connsiteY311" fmla="*/ 5663 h 10000"/>
              <a:gd name="connsiteX312" fmla="*/ 1604 w 10000"/>
              <a:gd name="connsiteY312" fmla="*/ 5606 h 10000"/>
              <a:gd name="connsiteX313" fmla="*/ 1573 w 10000"/>
              <a:gd name="connsiteY313" fmla="*/ 5512 h 10000"/>
              <a:gd name="connsiteX314" fmla="*/ 1500 w 10000"/>
              <a:gd name="connsiteY314" fmla="*/ 5531 h 10000"/>
              <a:gd name="connsiteX315" fmla="*/ 1257 w 10000"/>
              <a:gd name="connsiteY315" fmla="*/ 5300 h 10000"/>
              <a:gd name="connsiteX316" fmla="*/ 1541 w 10000"/>
              <a:gd name="connsiteY316" fmla="*/ 5286 h 10000"/>
              <a:gd name="connsiteX317" fmla="*/ 1884 w 10000"/>
              <a:gd name="connsiteY317" fmla="*/ 5286 h 10000"/>
              <a:gd name="connsiteX318" fmla="*/ 1989 w 10000"/>
              <a:gd name="connsiteY318" fmla="*/ 5117 h 10000"/>
              <a:gd name="connsiteX319" fmla="*/ 1989 w 10000"/>
              <a:gd name="connsiteY319" fmla="*/ 5061 h 10000"/>
              <a:gd name="connsiteX320" fmla="*/ 2052 w 10000"/>
              <a:gd name="connsiteY320" fmla="*/ 5042 h 10000"/>
              <a:gd name="connsiteX321" fmla="*/ 2083 w 10000"/>
              <a:gd name="connsiteY321" fmla="*/ 5174 h 10000"/>
              <a:gd name="connsiteX322" fmla="*/ 2521 w 10000"/>
              <a:gd name="connsiteY322" fmla="*/ 5193 h 10000"/>
              <a:gd name="connsiteX323" fmla="*/ 2499 w 10000"/>
              <a:gd name="connsiteY323" fmla="*/ 5286 h 10000"/>
              <a:gd name="connsiteX324" fmla="*/ 2531 w 10000"/>
              <a:gd name="connsiteY324" fmla="*/ 5286 h 10000"/>
              <a:gd name="connsiteX325" fmla="*/ 2583 w 10000"/>
              <a:gd name="connsiteY325" fmla="*/ 5249 h 10000"/>
              <a:gd name="connsiteX326" fmla="*/ 2583 w 10000"/>
              <a:gd name="connsiteY326" fmla="*/ 5268 h 10000"/>
              <a:gd name="connsiteX327" fmla="*/ 2562 w 10000"/>
              <a:gd name="connsiteY327" fmla="*/ 5286 h 10000"/>
              <a:gd name="connsiteX328" fmla="*/ 2625 w 10000"/>
              <a:gd name="connsiteY328" fmla="*/ 5286 h 10000"/>
              <a:gd name="connsiteX329" fmla="*/ 2728 w 10000"/>
              <a:gd name="connsiteY329" fmla="*/ 5286 h 10000"/>
              <a:gd name="connsiteX330" fmla="*/ 2728 w 10000"/>
              <a:gd name="connsiteY330" fmla="*/ 5362 h 10000"/>
              <a:gd name="connsiteX331" fmla="*/ 2749 w 10000"/>
              <a:gd name="connsiteY331" fmla="*/ 5362 h 10000"/>
              <a:gd name="connsiteX332" fmla="*/ 2822 w 10000"/>
              <a:gd name="connsiteY332" fmla="*/ 5286 h 10000"/>
              <a:gd name="connsiteX333" fmla="*/ 2822 w 10000"/>
              <a:gd name="connsiteY333" fmla="*/ 5211 h 10000"/>
              <a:gd name="connsiteX334" fmla="*/ 2884 w 10000"/>
              <a:gd name="connsiteY334" fmla="*/ 5211 h 10000"/>
              <a:gd name="connsiteX335" fmla="*/ 2916 w 10000"/>
              <a:gd name="connsiteY335" fmla="*/ 5268 h 10000"/>
              <a:gd name="connsiteX336" fmla="*/ 2916 w 10000"/>
              <a:gd name="connsiteY336" fmla="*/ 5399 h 10000"/>
              <a:gd name="connsiteX337" fmla="*/ 3030 w 10000"/>
              <a:gd name="connsiteY337" fmla="*/ 5399 h 10000"/>
              <a:gd name="connsiteX338" fmla="*/ 3040 w 10000"/>
              <a:gd name="connsiteY338" fmla="*/ 5305 h 10000"/>
              <a:gd name="connsiteX339" fmla="*/ 3040 w 10000"/>
              <a:gd name="connsiteY339" fmla="*/ 5286 h 10000"/>
              <a:gd name="connsiteX340" fmla="*/ 3040 w 10000"/>
              <a:gd name="connsiteY340" fmla="*/ 5286 h 10000"/>
              <a:gd name="connsiteX341" fmla="*/ 3145 w 10000"/>
              <a:gd name="connsiteY341" fmla="*/ 5305 h 10000"/>
              <a:gd name="connsiteX342" fmla="*/ 3166 w 10000"/>
              <a:gd name="connsiteY342" fmla="*/ 5211 h 10000"/>
              <a:gd name="connsiteX343" fmla="*/ 3270 w 10000"/>
              <a:gd name="connsiteY343" fmla="*/ 5249 h 10000"/>
              <a:gd name="connsiteX344" fmla="*/ 3270 w 10000"/>
              <a:gd name="connsiteY344" fmla="*/ 5193 h 10000"/>
              <a:gd name="connsiteX345" fmla="*/ 3447 w 10000"/>
              <a:gd name="connsiteY345" fmla="*/ 5268 h 10000"/>
              <a:gd name="connsiteX346" fmla="*/ 3447 w 10000"/>
              <a:gd name="connsiteY346" fmla="*/ 5193 h 10000"/>
              <a:gd name="connsiteX347" fmla="*/ 3488 w 10000"/>
              <a:gd name="connsiteY347" fmla="*/ 5193 h 10000"/>
              <a:gd name="connsiteX348" fmla="*/ 3488 w 10000"/>
              <a:gd name="connsiteY348" fmla="*/ 5268 h 10000"/>
              <a:gd name="connsiteX349" fmla="*/ 3509 w 10000"/>
              <a:gd name="connsiteY349" fmla="*/ 5268 h 10000"/>
              <a:gd name="connsiteX350" fmla="*/ 3509 w 10000"/>
              <a:gd name="connsiteY350" fmla="*/ 5249 h 10000"/>
              <a:gd name="connsiteX351" fmla="*/ 3520 w 10000"/>
              <a:gd name="connsiteY351" fmla="*/ 5117 h 10000"/>
              <a:gd name="connsiteX352" fmla="*/ 3530 w 10000"/>
              <a:gd name="connsiteY352" fmla="*/ 5117 h 10000"/>
              <a:gd name="connsiteX353" fmla="*/ 3540 w 10000"/>
              <a:gd name="connsiteY353" fmla="*/ 5193 h 10000"/>
              <a:gd name="connsiteX354" fmla="*/ 3624 w 10000"/>
              <a:gd name="connsiteY354" fmla="*/ 5117 h 10000"/>
              <a:gd name="connsiteX355" fmla="*/ 3624 w 10000"/>
              <a:gd name="connsiteY355" fmla="*/ 5155 h 10000"/>
              <a:gd name="connsiteX356" fmla="*/ 3697 w 10000"/>
              <a:gd name="connsiteY356" fmla="*/ 5117 h 10000"/>
              <a:gd name="connsiteX357" fmla="*/ 3697 w 10000"/>
              <a:gd name="connsiteY357" fmla="*/ 5099 h 10000"/>
              <a:gd name="connsiteX358" fmla="*/ 3676 w 10000"/>
              <a:gd name="connsiteY358" fmla="*/ 5061 h 10000"/>
              <a:gd name="connsiteX359" fmla="*/ 3708 w 10000"/>
              <a:gd name="connsiteY359" fmla="*/ 5061 h 10000"/>
              <a:gd name="connsiteX360" fmla="*/ 3749 w 10000"/>
              <a:gd name="connsiteY360" fmla="*/ 5099 h 10000"/>
              <a:gd name="connsiteX361" fmla="*/ 3749 w 10000"/>
              <a:gd name="connsiteY361" fmla="*/ 5061 h 10000"/>
              <a:gd name="connsiteX362" fmla="*/ 3728 w 10000"/>
              <a:gd name="connsiteY362" fmla="*/ 5005 h 10000"/>
              <a:gd name="connsiteX363" fmla="*/ 3832 w 10000"/>
              <a:gd name="connsiteY363" fmla="*/ 4949 h 10000"/>
              <a:gd name="connsiteX364" fmla="*/ 3832 w 10000"/>
              <a:gd name="connsiteY364" fmla="*/ 4930 h 10000"/>
              <a:gd name="connsiteX365" fmla="*/ 3656 w 10000"/>
              <a:gd name="connsiteY365" fmla="*/ 4910 h 10000"/>
              <a:gd name="connsiteX366" fmla="*/ 3666 w 10000"/>
              <a:gd name="connsiteY366" fmla="*/ 5024 h 10000"/>
              <a:gd name="connsiteX367" fmla="*/ 3656 w 10000"/>
              <a:gd name="connsiteY367" fmla="*/ 5024 h 10000"/>
              <a:gd name="connsiteX368" fmla="*/ 3457 w 10000"/>
              <a:gd name="connsiteY368" fmla="*/ 4910 h 10000"/>
              <a:gd name="connsiteX369" fmla="*/ 3457 w 10000"/>
              <a:gd name="connsiteY369" fmla="*/ 4930 h 10000"/>
              <a:gd name="connsiteX370" fmla="*/ 3468 w 10000"/>
              <a:gd name="connsiteY370" fmla="*/ 4930 h 10000"/>
              <a:gd name="connsiteX371" fmla="*/ 3447 w 10000"/>
              <a:gd name="connsiteY371" fmla="*/ 4949 h 10000"/>
              <a:gd name="connsiteX372" fmla="*/ 3395 w 10000"/>
              <a:gd name="connsiteY372" fmla="*/ 4873 h 10000"/>
              <a:gd name="connsiteX373" fmla="*/ 3384 w 10000"/>
              <a:gd name="connsiteY373" fmla="*/ 4835 h 10000"/>
              <a:gd name="connsiteX374" fmla="*/ 3499 w 10000"/>
              <a:gd name="connsiteY374" fmla="*/ 4817 h 10000"/>
              <a:gd name="connsiteX375" fmla="*/ 3499 w 10000"/>
              <a:gd name="connsiteY375" fmla="*/ 4666 h 10000"/>
              <a:gd name="connsiteX376" fmla="*/ 3478 w 10000"/>
              <a:gd name="connsiteY376" fmla="*/ 4666 h 10000"/>
              <a:gd name="connsiteX377" fmla="*/ 3353 w 10000"/>
              <a:gd name="connsiteY377" fmla="*/ 4798 h 10000"/>
              <a:gd name="connsiteX378" fmla="*/ 3332 w 10000"/>
              <a:gd name="connsiteY378" fmla="*/ 4780 h 10000"/>
              <a:gd name="connsiteX379" fmla="*/ 3332 w 10000"/>
              <a:gd name="connsiteY379" fmla="*/ 4704 h 10000"/>
              <a:gd name="connsiteX380" fmla="*/ 3322 w 10000"/>
              <a:gd name="connsiteY380" fmla="*/ 4648 h 10000"/>
              <a:gd name="connsiteX381" fmla="*/ 3249 w 10000"/>
              <a:gd name="connsiteY381" fmla="*/ 4648 h 10000"/>
              <a:gd name="connsiteX382" fmla="*/ 3239 w 10000"/>
              <a:gd name="connsiteY382" fmla="*/ 4591 h 10000"/>
              <a:gd name="connsiteX383" fmla="*/ 3249 w 10000"/>
              <a:gd name="connsiteY383" fmla="*/ 4591 h 10000"/>
              <a:gd name="connsiteX384" fmla="*/ 3249 w 10000"/>
              <a:gd name="connsiteY384" fmla="*/ 4572 h 10000"/>
              <a:gd name="connsiteX385" fmla="*/ 3426 w 10000"/>
              <a:gd name="connsiteY385" fmla="*/ 4479 h 10000"/>
              <a:gd name="connsiteX386" fmla="*/ 3364 w 10000"/>
              <a:gd name="connsiteY386" fmla="*/ 4479 h 10000"/>
              <a:gd name="connsiteX387" fmla="*/ 3343 w 10000"/>
              <a:gd name="connsiteY387" fmla="*/ 4479 h 10000"/>
              <a:gd name="connsiteX388" fmla="*/ 3332 w 10000"/>
              <a:gd name="connsiteY388" fmla="*/ 4479 h 10000"/>
              <a:gd name="connsiteX389" fmla="*/ 3332 w 10000"/>
              <a:gd name="connsiteY389" fmla="*/ 4460 h 10000"/>
              <a:gd name="connsiteX390" fmla="*/ 3436 w 10000"/>
              <a:gd name="connsiteY390" fmla="*/ 4385 h 10000"/>
              <a:gd name="connsiteX391" fmla="*/ 3436 w 10000"/>
              <a:gd name="connsiteY391" fmla="*/ 4385 h 10000"/>
              <a:gd name="connsiteX392" fmla="*/ 3405 w 10000"/>
              <a:gd name="connsiteY392" fmla="*/ 4385 h 10000"/>
              <a:gd name="connsiteX393" fmla="*/ 3384 w 10000"/>
              <a:gd name="connsiteY393" fmla="*/ 4403 h 10000"/>
              <a:gd name="connsiteX394" fmla="*/ 3374 w 10000"/>
              <a:gd name="connsiteY394" fmla="*/ 4366 h 10000"/>
              <a:gd name="connsiteX395" fmla="*/ 3208 w 10000"/>
              <a:gd name="connsiteY395" fmla="*/ 4310 h 10000"/>
              <a:gd name="connsiteX396" fmla="*/ 3156 w 10000"/>
              <a:gd name="connsiteY396" fmla="*/ 4197 h 10000"/>
              <a:gd name="connsiteX397" fmla="*/ 3114 w 10000"/>
              <a:gd name="connsiteY397" fmla="*/ 4253 h 10000"/>
              <a:gd name="connsiteX398" fmla="*/ 3030 w 10000"/>
              <a:gd name="connsiteY398" fmla="*/ 4216 h 10000"/>
              <a:gd name="connsiteX399" fmla="*/ 2884 w 10000"/>
              <a:gd name="connsiteY399" fmla="*/ 4197 h 10000"/>
              <a:gd name="connsiteX400" fmla="*/ 2832 w 10000"/>
              <a:gd name="connsiteY400" fmla="*/ 4235 h 10000"/>
              <a:gd name="connsiteX401" fmla="*/ 2780 w 10000"/>
              <a:gd name="connsiteY401" fmla="*/ 4178 h 10000"/>
              <a:gd name="connsiteX402" fmla="*/ 2708 w 10000"/>
              <a:gd name="connsiteY402" fmla="*/ 4235 h 10000"/>
              <a:gd name="connsiteX403" fmla="*/ 2677 w 10000"/>
              <a:gd name="connsiteY403" fmla="*/ 4178 h 10000"/>
              <a:gd name="connsiteX404" fmla="*/ 2593 w 10000"/>
              <a:gd name="connsiteY404" fmla="*/ 4328 h 10000"/>
              <a:gd name="connsiteX405" fmla="*/ 2395 w 10000"/>
              <a:gd name="connsiteY405" fmla="*/ 4253 h 10000"/>
              <a:gd name="connsiteX406" fmla="*/ 2395 w 10000"/>
              <a:gd name="connsiteY406" fmla="*/ 4216 h 10000"/>
              <a:gd name="connsiteX407" fmla="*/ 2416 w 10000"/>
              <a:gd name="connsiteY407" fmla="*/ 4178 h 10000"/>
              <a:gd name="connsiteX408" fmla="*/ 2343 w 10000"/>
              <a:gd name="connsiteY408" fmla="*/ 4178 h 10000"/>
              <a:gd name="connsiteX409" fmla="*/ 2145 w 10000"/>
              <a:gd name="connsiteY409" fmla="*/ 4273 h 10000"/>
              <a:gd name="connsiteX410" fmla="*/ 2145 w 10000"/>
              <a:gd name="connsiteY410" fmla="*/ 4253 h 10000"/>
              <a:gd name="connsiteX411" fmla="*/ 2166 w 10000"/>
              <a:gd name="connsiteY411" fmla="*/ 4216 h 10000"/>
              <a:gd name="connsiteX412" fmla="*/ 2052 w 10000"/>
              <a:gd name="connsiteY412" fmla="*/ 4216 h 10000"/>
              <a:gd name="connsiteX413" fmla="*/ 1969 w 10000"/>
              <a:gd name="connsiteY413" fmla="*/ 4141 h 10000"/>
              <a:gd name="connsiteX414" fmla="*/ 1843 w 10000"/>
              <a:gd name="connsiteY414" fmla="*/ 4122 h 10000"/>
              <a:gd name="connsiteX415" fmla="*/ 1864 w 10000"/>
              <a:gd name="connsiteY415" fmla="*/ 4122 h 10000"/>
              <a:gd name="connsiteX416" fmla="*/ 1895 w 10000"/>
              <a:gd name="connsiteY416" fmla="*/ 4084 h 10000"/>
              <a:gd name="connsiteX417" fmla="*/ 1884 w 10000"/>
              <a:gd name="connsiteY417" fmla="*/ 4047 h 10000"/>
              <a:gd name="connsiteX418" fmla="*/ 1801 w 10000"/>
              <a:gd name="connsiteY418" fmla="*/ 3990 h 10000"/>
              <a:gd name="connsiteX419" fmla="*/ 1708 w 10000"/>
              <a:gd name="connsiteY419" fmla="*/ 4028 h 10000"/>
              <a:gd name="connsiteX420" fmla="*/ 1278 w 10000"/>
              <a:gd name="connsiteY420" fmla="*/ 3974 h 10000"/>
              <a:gd name="connsiteX421" fmla="*/ 1479 w 10000"/>
              <a:gd name="connsiteY421" fmla="*/ 3821 h 10000"/>
              <a:gd name="connsiteX422" fmla="*/ 1489 w 10000"/>
              <a:gd name="connsiteY422" fmla="*/ 3803 h 10000"/>
              <a:gd name="connsiteX423" fmla="*/ 1625 w 10000"/>
              <a:gd name="connsiteY423" fmla="*/ 3765 h 10000"/>
              <a:gd name="connsiteX424" fmla="*/ 1625 w 10000"/>
              <a:gd name="connsiteY424" fmla="*/ 3803 h 10000"/>
              <a:gd name="connsiteX425" fmla="*/ 1739 w 10000"/>
              <a:gd name="connsiteY425" fmla="*/ 3878 h 10000"/>
              <a:gd name="connsiteX426" fmla="*/ 1749 w 10000"/>
              <a:gd name="connsiteY426" fmla="*/ 3840 h 10000"/>
              <a:gd name="connsiteX427" fmla="*/ 1760 w 10000"/>
              <a:gd name="connsiteY427" fmla="*/ 3878 h 10000"/>
              <a:gd name="connsiteX428" fmla="*/ 1916 w 10000"/>
              <a:gd name="connsiteY428" fmla="*/ 3746 h 10000"/>
              <a:gd name="connsiteX429" fmla="*/ 2000 w 10000"/>
              <a:gd name="connsiteY429" fmla="*/ 3821 h 10000"/>
              <a:gd name="connsiteX430" fmla="*/ 2177 w 10000"/>
              <a:gd name="connsiteY430" fmla="*/ 3784 h 10000"/>
              <a:gd name="connsiteX431" fmla="*/ 2343 w 10000"/>
              <a:gd name="connsiteY431" fmla="*/ 3803 h 10000"/>
              <a:gd name="connsiteX432" fmla="*/ 2343 w 10000"/>
              <a:gd name="connsiteY432" fmla="*/ 3728 h 10000"/>
              <a:gd name="connsiteX433" fmla="*/ 2457 w 10000"/>
              <a:gd name="connsiteY433" fmla="*/ 3728 h 10000"/>
              <a:gd name="connsiteX434" fmla="*/ 2488 w 10000"/>
              <a:gd name="connsiteY434" fmla="*/ 3671 h 10000"/>
              <a:gd name="connsiteX435" fmla="*/ 2488 w 10000"/>
              <a:gd name="connsiteY435" fmla="*/ 3596 h 10000"/>
              <a:gd name="connsiteX436" fmla="*/ 2457 w 10000"/>
              <a:gd name="connsiteY436" fmla="*/ 3596 h 10000"/>
              <a:gd name="connsiteX437" fmla="*/ 2457 w 10000"/>
              <a:gd name="connsiteY437" fmla="*/ 3559 h 10000"/>
              <a:gd name="connsiteX438" fmla="*/ 2447 w 10000"/>
              <a:gd name="connsiteY438" fmla="*/ 3502 h 10000"/>
              <a:gd name="connsiteX439" fmla="*/ 1843 w 10000"/>
              <a:gd name="connsiteY439" fmla="*/ 3502 h 10000"/>
              <a:gd name="connsiteX440" fmla="*/ 1541 w 10000"/>
              <a:gd name="connsiteY440" fmla="*/ 3483 h 10000"/>
              <a:gd name="connsiteX441" fmla="*/ 1697 w 10000"/>
              <a:gd name="connsiteY441" fmla="*/ 3408 h 10000"/>
              <a:gd name="connsiteX442" fmla="*/ 1948 w 10000"/>
              <a:gd name="connsiteY442" fmla="*/ 3427 h 10000"/>
              <a:gd name="connsiteX443" fmla="*/ 1958 w 10000"/>
              <a:gd name="connsiteY443" fmla="*/ 3314 h 10000"/>
              <a:gd name="connsiteX444" fmla="*/ 2000 w 10000"/>
              <a:gd name="connsiteY444" fmla="*/ 3296 h 10000"/>
              <a:gd name="connsiteX445" fmla="*/ 2031 w 10000"/>
              <a:gd name="connsiteY445" fmla="*/ 3352 h 10000"/>
              <a:gd name="connsiteX446" fmla="*/ 2062 w 10000"/>
              <a:gd name="connsiteY446" fmla="*/ 3276 h 10000"/>
              <a:gd name="connsiteX447" fmla="*/ 2062 w 10000"/>
              <a:gd name="connsiteY447" fmla="*/ 3314 h 10000"/>
              <a:gd name="connsiteX448" fmla="*/ 2041 w 10000"/>
              <a:gd name="connsiteY448" fmla="*/ 3352 h 10000"/>
              <a:gd name="connsiteX449" fmla="*/ 2301 w 10000"/>
              <a:gd name="connsiteY449" fmla="*/ 3296 h 10000"/>
              <a:gd name="connsiteX450" fmla="*/ 2312 w 10000"/>
              <a:gd name="connsiteY450" fmla="*/ 3239 h 10000"/>
              <a:gd name="connsiteX451" fmla="*/ 2301 w 10000"/>
              <a:gd name="connsiteY451" fmla="*/ 3221 h 10000"/>
              <a:gd name="connsiteX452" fmla="*/ 1936 w 10000"/>
              <a:gd name="connsiteY452" fmla="*/ 3239 h 10000"/>
              <a:gd name="connsiteX453" fmla="*/ 1926 w 10000"/>
              <a:gd name="connsiteY453" fmla="*/ 3183 h 10000"/>
              <a:gd name="connsiteX454" fmla="*/ 1936 w 10000"/>
              <a:gd name="connsiteY454" fmla="*/ 3164 h 10000"/>
              <a:gd name="connsiteX455" fmla="*/ 2093 w 10000"/>
              <a:gd name="connsiteY455" fmla="*/ 3126 h 10000"/>
              <a:gd name="connsiteX456" fmla="*/ 2062 w 10000"/>
              <a:gd name="connsiteY456" fmla="*/ 3107 h 10000"/>
              <a:gd name="connsiteX457" fmla="*/ 2093 w 10000"/>
              <a:gd name="connsiteY457" fmla="*/ 3089 h 10000"/>
              <a:gd name="connsiteX458" fmla="*/ 2083 w 10000"/>
              <a:gd name="connsiteY458" fmla="*/ 2995 h 10000"/>
              <a:gd name="connsiteX459" fmla="*/ 2031 w 10000"/>
              <a:gd name="connsiteY459" fmla="*/ 2901 h 10000"/>
              <a:gd name="connsiteX460" fmla="*/ 2052 w 10000"/>
              <a:gd name="connsiteY460" fmla="*/ 2863 h 10000"/>
              <a:gd name="connsiteX461" fmla="*/ 2041 w 10000"/>
              <a:gd name="connsiteY461" fmla="*/ 2788 h 10000"/>
              <a:gd name="connsiteX462" fmla="*/ 2093 w 10000"/>
              <a:gd name="connsiteY462" fmla="*/ 2713 h 10000"/>
              <a:gd name="connsiteX463" fmla="*/ 2093 w 10000"/>
              <a:gd name="connsiteY463" fmla="*/ 2769 h 10000"/>
              <a:gd name="connsiteX464" fmla="*/ 2270 w 10000"/>
              <a:gd name="connsiteY464" fmla="*/ 2807 h 10000"/>
              <a:gd name="connsiteX465" fmla="*/ 2281 w 10000"/>
              <a:gd name="connsiteY465" fmla="*/ 2901 h 10000"/>
              <a:gd name="connsiteX466" fmla="*/ 2426 w 10000"/>
              <a:gd name="connsiteY466" fmla="*/ 2882 h 10000"/>
              <a:gd name="connsiteX467" fmla="*/ 2478 w 10000"/>
              <a:gd name="connsiteY467" fmla="*/ 2713 h 10000"/>
              <a:gd name="connsiteX468" fmla="*/ 2322 w 10000"/>
              <a:gd name="connsiteY468" fmla="*/ 2657 h 10000"/>
              <a:gd name="connsiteX469" fmla="*/ 2322 w 10000"/>
              <a:gd name="connsiteY469" fmla="*/ 2600 h 10000"/>
              <a:gd name="connsiteX470" fmla="*/ 2395 w 10000"/>
              <a:gd name="connsiteY470" fmla="*/ 2582 h 10000"/>
              <a:gd name="connsiteX471" fmla="*/ 2395 w 10000"/>
              <a:gd name="connsiteY471" fmla="*/ 2563 h 10000"/>
              <a:gd name="connsiteX472" fmla="*/ 2260 w 10000"/>
              <a:gd name="connsiteY472" fmla="*/ 2450 h 10000"/>
              <a:gd name="connsiteX473" fmla="*/ 2239 w 10000"/>
              <a:gd name="connsiteY473" fmla="*/ 2525 h 10000"/>
              <a:gd name="connsiteX474" fmla="*/ 2239 w 10000"/>
              <a:gd name="connsiteY474" fmla="*/ 2507 h 10000"/>
              <a:gd name="connsiteX475" fmla="*/ 2114 w 10000"/>
              <a:gd name="connsiteY475" fmla="*/ 2356 h 10000"/>
              <a:gd name="connsiteX476" fmla="*/ 2041 w 10000"/>
              <a:gd name="connsiteY476" fmla="*/ 2375 h 10000"/>
              <a:gd name="connsiteX477" fmla="*/ 2041 w 10000"/>
              <a:gd name="connsiteY477" fmla="*/ 2319 h 10000"/>
              <a:gd name="connsiteX478" fmla="*/ 2021 w 10000"/>
              <a:gd name="connsiteY478" fmla="*/ 2281 h 10000"/>
              <a:gd name="connsiteX479" fmla="*/ 1843 w 10000"/>
              <a:gd name="connsiteY479" fmla="*/ 2244 h 10000"/>
              <a:gd name="connsiteX480" fmla="*/ 1833 w 10000"/>
              <a:gd name="connsiteY480" fmla="*/ 2187 h 10000"/>
              <a:gd name="connsiteX481" fmla="*/ 1843 w 10000"/>
              <a:gd name="connsiteY481" fmla="*/ 2169 h 10000"/>
              <a:gd name="connsiteX482" fmla="*/ 2041 w 10000"/>
              <a:gd name="connsiteY482" fmla="*/ 2169 h 10000"/>
              <a:gd name="connsiteX483" fmla="*/ 2104 w 10000"/>
              <a:gd name="connsiteY483" fmla="*/ 2131 h 10000"/>
              <a:gd name="connsiteX484" fmla="*/ 2249 w 10000"/>
              <a:gd name="connsiteY484" fmla="*/ 2169 h 10000"/>
              <a:gd name="connsiteX485" fmla="*/ 2322 w 10000"/>
              <a:gd name="connsiteY485" fmla="*/ 2075 h 10000"/>
              <a:gd name="connsiteX486" fmla="*/ 2573 w 10000"/>
              <a:gd name="connsiteY486" fmla="*/ 2018 h 10000"/>
              <a:gd name="connsiteX487" fmla="*/ 2760 w 10000"/>
              <a:gd name="connsiteY487" fmla="*/ 2131 h 10000"/>
              <a:gd name="connsiteX488" fmla="*/ 3073 w 10000"/>
              <a:gd name="connsiteY488" fmla="*/ 2055 h 10000"/>
              <a:gd name="connsiteX489" fmla="*/ 3073 w 10000"/>
              <a:gd name="connsiteY489" fmla="*/ 2037 h 10000"/>
              <a:gd name="connsiteX490" fmla="*/ 3062 w 10000"/>
              <a:gd name="connsiteY490" fmla="*/ 2000 h 10000"/>
              <a:gd name="connsiteX491" fmla="*/ 3176 w 10000"/>
              <a:gd name="connsiteY491" fmla="*/ 1962 h 10000"/>
              <a:gd name="connsiteX492" fmla="*/ 3156 w 10000"/>
              <a:gd name="connsiteY492" fmla="*/ 1905 h 10000"/>
              <a:gd name="connsiteX493" fmla="*/ 3218 w 10000"/>
              <a:gd name="connsiteY493" fmla="*/ 1905 h 10000"/>
              <a:gd name="connsiteX494" fmla="*/ 3260 w 10000"/>
              <a:gd name="connsiteY494" fmla="*/ 1924 h 10000"/>
              <a:gd name="connsiteX495" fmla="*/ 3291 w 10000"/>
              <a:gd name="connsiteY495" fmla="*/ 1868 h 10000"/>
              <a:gd name="connsiteX496" fmla="*/ 3291 w 10000"/>
              <a:gd name="connsiteY496" fmla="*/ 1849 h 10000"/>
              <a:gd name="connsiteX497" fmla="*/ 3218 w 10000"/>
              <a:gd name="connsiteY497" fmla="*/ 1736 h 10000"/>
              <a:gd name="connsiteX498" fmla="*/ 3228 w 10000"/>
              <a:gd name="connsiteY498" fmla="*/ 1661 h 10000"/>
              <a:gd name="connsiteX499" fmla="*/ 3073 w 10000"/>
              <a:gd name="connsiteY499" fmla="*/ 1587 h 10000"/>
              <a:gd name="connsiteX500" fmla="*/ 3073 w 10000"/>
              <a:gd name="connsiteY500" fmla="*/ 1511 h 10000"/>
              <a:gd name="connsiteX501" fmla="*/ 3040 w 10000"/>
              <a:gd name="connsiteY501" fmla="*/ 1473 h 10000"/>
              <a:gd name="connsiteX502" fmla="*/ 3009 w 10000"/>
              <a:gd name="connsiteY502" fmla="*/ 1511 h 10000"/>
              <a:gd name="connsiteX503" fmla="*/ 2999 w 10000"/>
              <a:gd name="connsiteY503" fmla="*/ 1436 h 10000"/>
              <a:gd name="connsiteX504" fmla="*/ 2884 w 10000"/>
              <a:gd name="connsiteY504" fmla="*/ 1492 h 10000"/>
              <a:gd name="connsiteX505" fmla="*/ 2770 w 10000"/>
              <a:gd name="connsiteY505" fmla="*/ 1417 h 10000"/>
              <a:gd name="connsiteX506" fmla="*/ 2739 w 10000"/>
              <a:gd name="connsiteY506" fmla="*/ 1473 h 10000"/>
              <a:gd name="connsiteX507" fmla="*/ 2708 w 10000"/>
              <a:gd name="connsiteY507" fmla="*/ 1398 h 10000"/>
              <a:gd name="connsiteX508" fmla="*/ 2614 w 10000"/>
              <a:gd name="connsiteY508" fmla="*/ 1436 h 10000"/>
              <a:gd name="connsiteX509" fmla="*/ 2614 w 10000"/>
              <a:gd name="connsiteY509" fmla="*/ 1379 h 10000"/>
              <a:gd name="connsiteX510" fmla="*/ 2541 w 10000"/>
              <a:gd name="connsiteY510" fmla="*/ 1286 h 10000"/>
              <a:gd name="connsiteX511" fmla="*/ 2812 w 10000"/>
              <a:gd name="connsiteY511" fmla="*/ 1060 h 10000"/>
              <a:gd name="connsiteX512" fmla="*/ 2905 w 10000"/>
              <a:gd name="connsiteY512" fmla="*/ 1117 h 10000"/>
              <a:gd name="connsiteX513" fmla="*/ 3040 w 10000"/>
              <a:gd name="connsiteY513" fmla="*/ 1060 h 10000"/>
              <a:gd name="connsiteX514" fmla="*/ 3040 w 10000"/>
              <a:gd name="connsiteY514" fmla="*/ 1117 h 10000"/>
              <a:gd name="connsiteX515" fmla="*/ 3312 w 10000"/>
              <a:gd name="connsiteY515" fmla="*/ 1117 h 10000"/>
              <a:gd name="connsiteX516" fmla="*/ 3312 w 10000"/>
              <a:gd name="connsiteY516" fmla="*/ 1042 h 10000"/>
              <a:gd name="connsiteX517" fmla="*/ 3457 w 10000"/>
              <a:gd name="connsiteY517" fmla="*/ 966 h 10000"/>
              <a:gd name="connsiteX518" fmla="*/ 3499 w 10000"/>
              <a:gd name="connsiteY518" fmla="*/ 873 h 10000"/>
              <a:gd name="connsiteX519" fmla="*/ 3728 w 10000"/>
              <a:gd name="connsiteY519" fmla="*/ 834 h 10000"/>
              <a:gd name="connsiteX520" fmla="*/ 3739 w 10000"/>
              <a:gd name="connsiteY520" fmla="*/ 779 h 10000"/>
              <a:gd name="connsiteX521" fmla="*/ 3770 w 10000"/>
              <a:gd name="connsiteY521" fmla="*/ 779 h 10000"/>
              <a:gd name="connsiteX522" fmla="*/ 3801 w 10000"/>
              <a:gd name="connsiteY522" fmla="*/ 834 h 10000"/>
              <a:gd name="connsiteX523" fmla="*/ 3864 w 10000"/>
              <a:gd name="connsiteY523" fmla="*/ 797 h 10000"/>
              <a:gd name="connsiteX524" fmla="*/ 3926 w 10000"/>
              <a:gd name="connsiteY524" fmla="*/ 834 h 10000"/>
              <a:gd name="connsiteX525" fmla="*/ 4571 w 10000"/>
              <a:gd name="connsiteY525" fmla="*/ 722 h 10000"/>
              <a:gd name="connsiteX526" fmla="*/ 4582 w 10000"/>
              <a:gd name="connsiteY526" fmla="*/ 779 h 10000"/>
              <a:gd name="connsiteX527" fmla="*/ 4707 w 10000"/>
              <a:gd name="connsiteY527" fmla="*/ 779 h 10000"/>
              <a:gd name="connsiteX528" fmla="*/ 4707 w 10000"/>
              <a:gd name="connsiteY528" fmla="*/ 722 h 10000"/>
              <a:gd name="connsiteX529" fmla="*/ 4791 w 10000"/>
              <a:gd name="connsiteY529" fmla="*/ 779 h 10000"/>
              <a:gd name="connsiteX530" fmla="*/ 4895 w 10000"/>
              <a:gd name="connsiteY530" fmla="*/ 741 h 10000"/>
              <a:gd name="connsiteX531" fmla="*/ 4957 w 10000"/>
              <a:gd name="connsiteY531" fmla="*/ 779 h 10000"/>
              <a:gd name="connsiteX532" fmla="*/ 4999 w 10000"/>
              <a:gd name="connsiteY532" fmla="*/ 704 h 10000"/>
              <a:gd name="connsiteX533" fmla="*/ 5082 w 10000"/>
              <a:gd name="connsiteY533" fmla="*/ 684 h 10000"/>
              <a:gd name="connsiteX534" fmla="*/ 5082 w 10000"/>
              <a:gd name="connsiteY534" fmla="*/ 741 h 10000"/>
              <a:gd name="connsiteX535" fmla="*/ 5291 w 10000"/>
              <a:gd name="connsiteY535" fmla="*/ 704 h 10000"/>
              <a:gd name="connsiteX536" fmla="*/ 5478 w 10000"/>
              <a:gd name="connsiteY536" fmla="*/ 779 h 10000"/>
              <a:gd name="connsiteX537" fmla="*/ 5623 w 10000"/>
              <a:gd name="connsiteY537" fmla="*/ 759 h 10000"/>
              <a:gd name="connsiteX538" fmla="*/ 5947 w 10000"/>
              <a:gd name="connsiteY538" fmla="*/ 684 h 10000"/>
              <a:gd name="connsiteX539" fmla="*/ 6144 w 10000"/>
              <a:gd name="connsiteY539" fmla="*/ 609 h 10000"/>
              <a:gd name="connsiteX540" fmla="*/ 6321 w 10000"/>
              <a:gd name="connsiteY540" fmla="*/ 647 h 10000"/>
              <a:gd name="connsiteX541" fmla="*/ 6373 w 10000"/>
              <a:gd name="connsiteY541" fmla="*/ 553 h 10000"/>
              <a:gd name="connsiteX542" fmla="*/ 6467 w 10000"/>
              <a:gd name="connsiteY542" fmla="*/ 572 h 10000"/>
              <a:gd name="connsiteX543" fmla="*/ 6540 w 10000"/>
              <a:gd name="connsiteY543" fmla="*/ 496 h 10000"/>
              <a:gd name="connsiteX544" fmla="*/ 6613 w 10000"/>
              <a:gd name="connsiteY544" fmla="*/ 553 h 10000"/>
              <a:gd name="connsiteX545" fmla="*/ 6904 w 10000"/>
              <a:gd name="connsiteY545" fmla="*/ 572 h 10000"/>
              <a:gd name="connsiteX546" fmla="*/ 7050 w 10000"/>
              <a:gd name="connsiteY546" fmla="*/ 572 h 10000"/>
              <a:gd name="connsiteX547" fmla="*/ 7061 w 10000"/>
              <a:gd name="connsiteY547" fmla="*/ 628 h 10000"/>
              <a:gd name="connsiteX548" fmla="*/ 7258 w 10000"/>
              <a:gd name="connsiteY548" fmla="*/ 590 h 10000"/>
              <a:gd name="connsiteX549" fmla="*/ 7269 w 10000"/>
              <a:gd name="connsiteY549" fmla="*/ 515 h 10000"/>
              <a:gd name="connsiteX550" fmla="*/ 7186 w 10000"/>
              <a:gd name="connsiteY550" fmla="*/ 496 h 10000"/>
              <a:gd name="connsiteX551" fmla="*/ 7227 w 10000"/>
              <a:gd name="connsiteY551" fmla="*/ 403 h 10000"/>
              <a:gd name="connsiteX552" fmla="*/ 7300 w 10000"/>
              <a:gd name="connsiteY552" fmla="*/ 346 h 10000"/>
              <a:gd name="connsiteX553" fmla="*/ 7269 w 10000"/>
              <a:gd name="connsiteY553" fmla="*/ 309 h 10000"/>
              <a:gd name="connsiteX554" fmla="*/ 7206 w 10000"/>
              <a:gd name="connsiteY554" fmla="*/ 346 h 10000"/>
              <a:gd name="connsiteX555" fmla="*/ 7175 w 10000"/>
              <a:gd name="connsiteY555" fmla="*/ 309 h 10000"/>
              <a:gd name="connsiteX556" fmla="*/ 7009 w 10000"/>
              <a:gd name="connsiteY556" fmla="*/ 365 h 10000"/>
              <a:gd name="connsiteX557" fmla="*/ 7009 w 10000"/>
              <a:gd name="connsiteY557" fmla="*/ 309 h 10000"/>
              <a:gd name="connsiteX558" fmla="*/ 6998 w 10000"/>
              <a:gd name="connsiteY558" fmla="*/ 309 h 10000"/>
              <a:gd name="connsiteX559" fmla="*/ 6342 w 10000"/>
              <a:gd name="connsiteY559" fmla="*/ 328 h 10000"/>
              <a:gd name="connsiteX560" fmla="*/ 6331 w 10000"/>
              <a:gd name="connsiteY560" fmla="*/ 271 h 10000"/>
              <a:gd name="connsiteX561" fmla="*/ 6436 w 10000"/>
              <a:gd name="connsiteY561" fmla="*/ 196 h 10000"/>
              <a:gd name="connsiteX562" fmla="*/ 6779 w 10000"/>
              <a:gd name="connsiteY562" fmla="*/ 159 h 10000"/>
              <a:gd name="connsiteX563" fmla="*/ 7279 w 10000"/>
              <a:gd name="connsiteY563" fmla="*/ 120 h 10000"/>
              <a:gd name="connsiteX564" fmla="*/ 7497 w 10000"/>
              <a:gd name="connsiteY564" fmla="*/ 8 h 10000"/>
              <a:gd name="connsiteX565" fmla="*/ 7748 w 10000"/>
              <a:gd name="connsiteY565" fmla="*/ 140 h 10000"/>
              <a:gd name="connsiteX566" fmla="*/ 7810 w 10000"/>
              <a:gd name="connsiteY566" fmla="*/ 46 h 10000"/>
              <a:gd name="connsiteX567" fmla="*/ 7935 w 10000"/>
              <a:gd name="connsiteY567" fmla="*/ 27 h 10000"/>
              <a:gd name="connsiteX568" fmla="*/ 8039 w 10000"/>
              <a:gd name="connsiteY568" fmla="*/ 140 h 10000"/>
              <a:gd name="connsiteX569" fmla="*/ 8061 w 10000"/>
              <a:gd name="connsiteY569" fmla="*/ 102 h 10000"/>
              <a:gd name="connsiteX570" fmla="*/ 8092 w 10000"/>
              <a:gd name="connsiteY570" fmla="*/ 252 h 10000"/>
              <a:gd name="connsiteX571" fmla="*/ 8061 w 10000"/>
              <a:gd name="connsiteY571" fmla="*/ 328 h 10000"/>
              <a:gd name="connsiteX572" fmla="*/ 8061 w 10000"/>
              <a:gd name="connsiteY572" fmla="*/ 421 h 10000"/>
              <a:gd name="connsiteX0" fmla="*/ 8061 w 10000"/>
              <a:gd name="connsiteY0" fmla="*/ 421 h 10000"/>
              <a:gd name="connsiteX1" fmla="*/ 8123 w 10000"/>
              <a:gd name="connsiteY1" fmla="*/ 440 h 10000"/>
              <a:gd name="connsiteX2" fmla="*/ 8134 w 10000"/>
              <a:gd name="connsiteY2" fmla="*/ 515 h 10000"/>
              <a:gd name="connsiteX3" fmla="*/ 8102 w 10000"/>
              <a:gd name="connsiteY3" fmla="*/ 590 h 10000"/>
              <a:gd name="connsiteX4" fmla="*/ 8144 w 10000"/>
              <a:gd name="connsiteY4" fmla="*/ 590 h 10000"/>
              <a:gd name="connsiteX5" fmla="*/ 8154 w 10000"/>
              <a:gd name="connsiteY5" fmla="*/ 647 h 10000"/>
              <a:gd name="connsiteX6" fmla="*/ 8102 w 10000"/>
              <a:gd name="connsiteY6" fmla="*/ 704 h 10000"/>
              <a:gd name="connsiteX7" fmla="*/ 8029 w 10000"/>
              <a:gd name="connsiteY7" fmla="*/ 928 h 10000"/>
              <a:gd name="connsiteX8" fmla="*/ 8123 w 10000"/>
              <a:gd name="connsiteY8" fmla="*/ 1003 h 10000"/>
              <a:gd name="connsiteX9" fmla="*/ 8144 w 10000"/>
              <a:gd name="connsiteY9" fmla="*/ 873 h 10000"/>
              <a:gd name="connsiteX10" fmla="*/ 8154 w 10000"/>
              <a:gd name="connsiteY10" fmla="*/ 873 h 10000"/>
              <a:gd name="connsiteX11" fmla="*/ 8154 w 10000"/>
              <a:gd name="connsiteY11" fmla="*/ 891 h 10000"/>
              <a:gd name="connsiteX12" fmla="*/ 8175 w 10000"/>
              <a:gd name="connsiteY12" fmla="*/ 1210 h 10000"/>
              <a:gd name="connsiteX13" fmla="*/ 8154 w 10000"/>
              <a:gd name="connsiteY13" fmla="*/ 1210 h 10000"/>
              <a:gd name="connsiteX14" fmla="*/ 8123 w 10000"/>
              <a:gd name="connsiteY14" fmla="*/ 1229 h 10000"/>
              <a:gd name="connsiteX15" fmla="*/ 8123 w 10000"/>
              <a:gd name="connsiteY15" fmla="*/ 1286 h 10000"/>
              <a:gd name="connsiteX16" fmla="*/ 7883 w 10000"/>
              <a:gd name="connsiteY16" fmla="*/ 1605 h 10000"/>
              <a:gd name="connsiteX17" fmla="*/ 7925 w 10000"/>
              <a:gd name="connsiteY17" fmla="*/ 1605 h 10000"/>
              <a:gd name="connsiteX18" fmla="*/ 8092 w 10000"/>
              <a:gd name="connsiteY18" fmla="*/ 1587 h 10000"/>
              <a:gd name="connsiteX19" fmla="*/ 8092 w 10000"/>
              <a:gd name="connsiteY19" fmla="*/ 1680 h 10000"/>
              <a:gd name="connsiteX20" fmla="*/ 8165 w 10000"/>
              <a:gd name="connsiteY20" fmla="*/ 1774 h 10000"/>
              <a:gd name="connsiteX21" fmla="*/ 8383 w 10000"/>
              <a:gd name="connsiteY21" fmla="*/ 1680 h 10000"/>
              <a:gd name="connsiteX22" fmla="*/ 8435 w 10000"/>
              <a:gd name="connsiteY22" fmla="*/ 1567 h 10000"/>
              <a:gd name="connsiteX23" fmla="*/ 8497 w 10000"/>
              <a:gd name="connsiteY23" fmla="*/ 1587 h 10000"/>
              <a:gd name="connsiteX24" fmla="*/ 8508 w 10000"/>
              <a:gd name="connsiteY24" fmla="*/ 1530 h 10000"/>
              <a:gd name="connsiteX25" fmla="*/ 8654 w 10000"/>
              <a:gd name="connsiteY25" fmla="*/ 1605 h 10000"/>
              <a:gd name="connsiteX26" fmla="*/ 8601 w 10000"/>
              <a:gd name="connsiteY26" fmla="*/ 1980 h 10000"/>
              <a:gd name="connsiteX27" fmla="*/ 8539 w 10000"/>
              <a:gd name="connsiteY27" fmla="*/ 2075 h 10000"/>
              <a:gd name="connsiteX28" fmla="*/ 8539 w 10000"/>
              <a:gd name="connsiteY28" fmla="*/ 2131 h 10000"/>
              <a:gd name="connsiteX29" fmla="*/ 8831 w 10000"/>
              <a:gd name="connsiteY29" fmla="*/ 2206 h 10000"/>
              <a:gd name="connsiteX30" fmla="*/ 8810 w 10000"/>
              <a:gd name="connsiteY30" fmla="*/ 2769 h 10000"/>
              <a:gd name="connsiteX31" fmla="*/ 8810 w 10000"/>
              <a:gd name="connsiteY31" fmla="*/ 2938 h 10000"/>
              <a:gd name="connsiteX32" fmla="*/ 8779 w 10000"/>
              <a:gd name="connsiteY32" fmla="*/ 2957 h 10000"/>
              <a:gd name="connsiteX33" fmla="*/ 8789 w 10000"/>
              <a:gd name="connsiteY33" fmla="*/ 2995 h 10000"/>
              <a:gd name="connsiteX34" fmla="*/ 8769 w 10000"/>
              <a:gd name="connsiteY34" fmla="*/ 3032 h 10000"/>
              <a:gd name="connsiteX35" fmla="*/ 8956 w 10000"/>
              <a:gd name="connsiteY35" fmla="*/ 3014 h 10000"/>
              <a:gd name="connsiteX36" fmla="*/ 9049 w 10000"/>
              <a:gd name="connsiteY36" fmla="*/ 3164 h 10000"/>
              <a:gd name="connsiteX37" fmla="*/ 9185 w 10000"/>
              <a:gd name="connsiteY37" fmla="*/ 3145 h 10000"/>
              <a:gd name="connsiteX38" fmla="*/ 9185 w 10000"/>
              <a:gd name="connsiteY38" fmla="*/ 3164 h 10000"/>
              <a:gd name="connsiteX39" fmla="*/ 9196 w 10000"/>
              <a:gd name="connsiteY39" fmla="*/ 3164 h 10000"/>
              <a:gd name="connsiteX40" fmla="*/ 9206 w 10000"/>
              <a:gd name="connsiteY40" fmla="*/ 3314 h 10000"/>
              <a:gd name="connsiteX41" fmla="*/ 9237 w 10000"/>
              <a:gd name="connsiteY41" fmla="*/ 3296 h 10000"/>
              <a:gd name="connsiteX42" fmla="*/ 9289 w 10000"/>
              <a:gd name="connsiteY42" fmla="*/ 3070 h 10000"/>
              <a:gd name="connsiteX43" fmla="*/ 9341 w 10000"/>
              <a:gd name="connsiteY43" fmla="*/ 3126 h 10000"/>
              <a:gd name="connsiteX44" fmla="*/ 9362 w 10000"/>
              <a:gd name="connsiteY44" fmla="*/ 3052 h 10000"/>
              <a:gd name="connsiteX45" fmla="*/ 9393 w 10000"/>
              <a:gd name="connsiteY45" fmla="*/ 3052 h 10000"/>
              <a:gd name="connsiteX46" fmla="*/ 9424 w 10000"/>
              <a:gd name="connsiteY46" fmla="*/ 3126 h 10000"/>
              <a:gd name="connsiteX47" fmla="*/ 9414 w 10000"/>
              <a:gd name="connsiteY47" fmla="*/ 3239 h 10000"/>
              <a:gd name="connsiteX48" fmla="*/ 9487 w 10000"/>
              <a:gd name="connsiteY48" fmla="*/ 3314 h 10000"/>
              <a:gd name="connsiteX49" fmla="*/ 9487 w 10000"/>
              <a:gd name="connsiteY49" fmla="*/ 3427 h 10000"/>
              <a:gd name="connsiteX50" fmla="*/ 9528 w 10000"/>
              <a:gd name="connsiteY50" fmla="*/ 3483 h 10000"/>
              <a:gd name="connsiteX51" fmla="*/ 9497 w 10000"/>
              <a:gd name="connsiteY51" fmla="*/ 3596 h 10000"/>
              <a:gd name="connsiteX52" fmla="*/ 9508 w 10000"/>
              <a:gd name="connsiteY52" fmla="*/ 3596 h 10000"/>
              <a:gd name="connsiteX53" fmla="*/ 9539 w 10000"/>
              <a:gd name="connsiteY53" fmla="*/ 3577 h 10000"/>
              <a:gd name="connsiteX54" fmla="*/ 9539 w 10000"/>
              <a:gd name="connsiteY54" fmla="*/ 3689 h 10000"/>
              <a:gd name="connsiteX55" fmla="*/ 9508 w 10000"/>
              <a:gd name="connsiteY55" fmla="*/ 3728 h 10000"/>
              <a:gd name="connsiteX56" fmla="*/ 9487 w 10000"/>
              <a:gd name="connsiteY56" fmla="*/ 3689 h 10000"/>
              <a:gd name="connsiteX57" fmla="*/ 9476 w 10000"/>
              <a:gd name="connsiteY57" fmla="*/ 3746 h 10000"/>
              <a:gd name="connsiteX58" fmla="*/ 9445 w 10000"/>
              <a:gd name="connsiteY58" fmla="*/ 3728 h 10000"/>
              <a:gd name="connsiteX59" fmla="*/ 9352 w 10000"/>
              <a:gd name="connsiteY59" fmla="*/ 3953 h 10000"/>
              <a:gd name="connsiteX60" fmla="*/ 9373 w 10000"/>
              <a:gd name="connsiteY60" fmla="*/ 4347 h 10000"/>
              <a:gd name="connsiteX61" fmla="*/ 9237 w 10000"/>
              <a:gd name="connsiteY61" fmla="*/ 4310 h 10000"/>
              <a:gd name="connsiteX62" fmla="*/ 9196 w 10000"/>
              <a:gd name="connsiteY62" fmla="*/ 4385 h 10000"/>
              <a:gd name="connsiteX63" fmla="*/ 9258 w 10000"/>
              <a:gd name="connsiteY63" fmla="*/ 4572 h 10000"/>
              <a:gd name="connsiteX64" fmla="*/ 9321 w 10000"/>
              <a:gd name="connsiteY64" fmla="*/ 4572 h 10000"/>
              <a:gd name="connsiteX65" fmla="*/ 9321 w 10000"/>
              <a:gd name="connsiteY65" fmla="*/ 4591 h 10000"/>
              <a:gd name="connsiteX66" fmla="*/ 9206 w 10000"/>
              <a:gd name="connsiteY66" fmla="*/ 4686 h 10000"/>
              <a:gd name="connsiteX67" fmla="*/ 9196 w 10000"/>
              <a:gd name="connsiteY67" fmla="*/ 4741 h 10000"/>
              <a:gd name="connsiteX68" fmla="*/ 9331 w 10000"/>
              <a:gd name="connsiteY68" fmla="*/ 4910 h 10000"/>
              <a:gd name="connsiteX69" fmla="*/ 9352 w 10000"/>
              <a:gd name="connsiteY69" fmla="*/ 5005 h 10000"/>
              <a:gd name="connsiteX70" fmla="*/ 9487 w 10000"/>
              <a:gd name="connsiteY70" fmla="*/ 5136 h 10000"/>
              <a:gd name="connsiteX71" fmla="*/ 9456 w 10000"/>
              <a:gd name="connsiteY71" fmla="*/ 5494 h 10000"/>
              <a:gd name="connsiteX72" fmla="*/ 9570 w 10000"/>
              <a:gd name="connsiteY72" fmla="*/ 5437 h 10000"/>
              <a:gd name="connsiteX73" fmla="*/ 9570 w 10000"/>
              <a:gd name="connsiteY73" fmla="*/ 5380 h 10000"/>
              <a:gd name="connsiteX74" fmla="*/ 9549 w 10000"/>
              <a:gd name="connsiteY74" fmla="*/ 5324 h 10000"/>
              <a:gd name="connsiteX75" fmla="*/ 9580 w 10000"/>
              <a:gd name="connsiteY75" fmla="*/ 5324 h 10000"/>
              <a:gd name="connsiteX76" fmla="*/ 9664 w 10000"/>
              <a:gd name="connsiteY76" fmla="*/ 5399 h 10000"/>
              <a:gd name="connsiteX77" fmla="*/ 9664 w 10000"/>
              <a:gd name="connsiteY77" fmla="*/ 5474 h 10000"/>
              <a:gd name="connsiteX78" fmla="*/ 9987 w 10000"/>
              <a:gd name="connsiteY78" fmla="*/ 5793 h 10000"/>
              <a:gd name="connsiteX79" fmla="*/ 9976 w 10000"/>
              <a:gd name="connsiteY79" fmla="*/ 6151 h 10000"/>
              <a:gd name="connsiteX80" fmla="*/ 9924 w 10000"/>
              <a:gd name="connsiteY80" fmla="*/ 6056 h 10000"/>
              <a:gd name="connsiteX81" fmla="*/ 9748 w 10000"/>
              <a:gd name="connsiteY81" fmla="*/ 6094 h 10000"/>
              <a:gd name="connsiteX82" fmla="*/ 9362 w 10000"/>
              <a:gd name="connsiteY82" fmla="*/ 6188 h 10000"/>
              <a:gd name="connsiteX83" fmla="*/ 9331 w 10000"/>
              <a:gd name="connsiteY83" fmla="*/ 6526 h 10000"/>
              <a:gd name="connsiteX84" fmla="*/ 9289 w 10000"/>
              <a:gd name="connsiteY84" fmla="*/ 6564 h 10000"/>
              <a:gd name="connsiteX85" fmla="*/ 9289 w 10000"/>
              <a:gd name="connsiteY85" fmla="*/ 6977 h 10000"/>
              <a:gd name="connsiteX86" fmla="*/ 9393 w 10000"/>
              <a:gd name="connsiteY86" fmla="*/ 7014 h 10000"/>
              <a:gd name="connsiteX87" fmla="*/ 9383 w 10000"/>
              <a:gd name="connsiteY87" fmla="*/ 7052 h 10000"/>
              <a:gd name="connsiteX88" fmla="*/ 9237 w 10000"/>
              <a:gd name="connsiteY88" fmla="*/ 7409 h 10000"/>
              <a:gd name="connsiteX89" fmla="*/ 9227 w 10000"/>
              <a:gd name="connsiteY89" fmla="*/ 7672 h 10000"/>
              <a:gd name="connsiteX90" fmla="*/ 9258 w 10000"/>
              <a:gd name="connsiteY90" fmla="*/ 7860 h 10000"/>
              <a:gd name="connsiteX91" fmla="*/ 9206 w 10000"/>
              <a:gd name="connsiteY91" fmla="*/ 7916 h 10000"/>
              <a:gd name="connsiteX92" fmla="*/ 9101 w 10000"/>
              <a:gd name="connsiteY92" fmla="*/ 7728 h 10000"/>
              <a:gd name="connsiteX93" fmla="*/ 8925 w 10000"/>
              <a:gd name="connsiteY93" fmla="*/ 7578 h 10000"/>
              <a:gd name="connsiteX94" fmla="*/ 8925 w 10000"/>
              <a:gd name="connsiteY94" fmla="*/ 7541 h 10000"/>
              <a:gd name="connsiteX95" fmla="*/ 8966 w 10000"/>
              <a:gd name="connsiteY95" fmla="*/ 7541 h 10000"/>
              <a:gd name="connsiteX96" fmla="*/ 8966 w 10000"/>
              <a:gd name="connsiteY96" fmla="*/ 7522 h 10000"/>
              <a:gd name="connsiteX97" fmla="*/ 8945 w 10000"/>
              <a:gd name="connsiteY97" fmla="*/ 7522 h 10000"/>
              <a:gd name="connsiteX98" fmla="*/ 8883 w 10000"/>
              <a:gd name="connsiteY98" fmla="*/ 7541 h 10000"/>
              <a:gd name="connsiteX99" fmla="*/ 8904 w 10000"/>
              <a:gd name="connsiteY99" fmla="*/ 7616 h 10000"/>
              <a:gd name="connsiteX100" fmla="*/ 8862 w 10000"/>
              <a:gd name="connsiteY100" fmla="*/ 7635 h 10000"/>
              <a:gd name="connsiteX101" fmla="*/ 8966 w 10000"/>
              <a:gd name="connsiteY101" fmla="*/ 7916 h 10000"/>
              <a:gd name="connsiteX102" fmla="*/ 8966 w 10000"/>
              <a:gd name="connsiteY102" fmla="*/ 8123 h 10000"/>
              <a:gd name="connsiteX103" fmla="*/ 8904 w 10000"/>
              <a:gd name="connsiteY103" fmla="*/ 8235 h 10000"/>
              <a:gd name="connsiteX104" fmla="*/ 8727 w 10000"/>
              <a:gd name="connsiteY104" fmla="*/ 8217 h 10000"/>
              <a:gd name="connsiteX105" fmla="*/ 8665 w 10000"/>
              <a:gd name="connsiteY105" fmla="*/ 8123 h 10000"/>
              <a:gd name="connsiteX106" fmla="*/ 8601 w 10000"/>
              <a:gd name="connsiteY106" fmla="*/ 8180 h 10000"/>
              <a:gd name="connsiteX107" fmla="*/ 8644 w 10000"/>
              <a:gd name="connsiteY107" fmla="*/ 8573 h 10000"/>
              <a:gd name="connsiteX108" fmla="*/ 8613 w 10000"/>
              <a:gd name="connsiteY108" fmla="*/ 8648 h 10000"/>
              <a:gd name="connsiteX109" fmla="*/ 8414 w 10000"/>
              <a:gd name="connsiteY109" fmla="*/ 8668 h 10000"/>
              <a:gd name="connsiteX110" fmla="*/ 8269 w 10000"/>
              <a:gd name="connsiteY110" fmla="*/ 8235 h 10000"/>
              <a:gd name="connsiteX111" fmla="*/ 8258 w 10000"/>
              <a:gd name="connsiteY111" fmla="*/ 7991 h 10000"/>
              <a:gd name="connsiteX112" fmla="*/ 8217 w 10000"/>
              <a:gd name="connsiteY112" fmla="*/ 7991 h 10000"/>
              <a:gd name="connsiteX113" fmla="*/ 8039 w 10000"/>
              <a:gd name="connsiteY113" fmla="*/ 7991 h 10000"/>
              <a:gd name="connsiteX114" fmla="*/ 7935 w 10000"/>
              <a:gd name="connsiteY114" fmla="*/ 7766 h 10000"/>
              <a:gd name="connsiteX115" fmla="*/ 7841 w 10000"/>
              <a:gd name="connsiteY115" fmla="*/ 7710 h 10000"/>
              <a:gd name="connsiteX116" fmla="*/ 7779 w 10000"/>
              <a:gd name="connsiteY116" fmla="*/ 7785 h 10000"/>
              <a:gd name="connsiteX117" fmla="*/ 7789 w 10000"/>
              <a:gd name="connsiteY117" fmla="*/ 8104 h 10000"/>
              <a:gd name="connsiteX118" fmla="*/ 7748 w 10000"/>
              <a:gd name="connsiteY118" fmla="*/ 8404 h 10000"/>
              <a:gd name="connsiteX119" fmla="*/ 7686 w 10000"/>
              <a:gd name="connsiteY119" fmla="*/ 8424 h 10000"/>
              <a:gd name="connsiteX120" fmla="*/ 7644 w 10000"/>
              <a:gd name="connsiteY120" fmla="*/ 8536 h 10000"/>
              <a:gd name="connsiteX121" fmla="*/ 7634 w 10000"/>
              <a:gd name="connsiteY121" fmla="*/ 8536 h 10000"/>
              <a:gd name="connsiteX122" fmla="*/ 7634 w 10000"/>
              <a:gd name="connsiteY122" fmla="*/ 8479 h 10000"/>
              <a:gd name="connsiteX123" fmla="*/ 7654 w 10000"/>
              <a:gd name="connsiteY123" fmla="*/ 8424 h 10000"/>
              <a:gd name="connsiteX124" fmla="*/ 7477 w 10000"/>
              <a:gd name="connsiteY124" fmla="*/ 8180 h 10000"/>
              <a:gd name="connsiteX125" fmla="*/ 7362 w 10000"/>
              <a:gd name="connsiteY125" fmla="*/ 8085 h 10000"/>
              <a:gd name="connsiteX126" fmla="*/ 7300 w 10000"/>
              <a:gd name="connsiteY126" fmla="*/ 8142 h 10000"/>
              <a:gd name="connsiteX127" fmla="*/ 7269 w 10000"/>
              <a:gd name="connsiteY127" fmla="*/ 8085 h 10000"/>
              <a:gd name="connsiteX128" fmla="*/ 7238 w 10000"/>
              <a:gd name="connsiteY128" fmla="*/ 8217 h 10000"/>
              <a:gd name="connsiteX129" fmla="*/ 7373 w 10000"/>
              <a:gd name="connsiteY129" fmla="*/ 8593 h 10000"/>
              <a:gd name="connsiteX130" fmla="*/ 7217 w 10000"/>
              <a:gd name="connsiteY130" fmla="*/ 8780 h 10000"/>
              <a:gd name="connsiteX131" fmla="*/ 7050 w 10000"/>
              <a:gd name="connsiteY131" fmla="*/ 8705 h 10000"/>
              <a:gd name="connsiteX132" fmla="*/ 6988 w 10000"/>
              <a:gd name="connsiteY132" fmla="*/ 8856 h 10000"/>
              <a:gd name="connsiteX133" fmla="*/ 6914 w 10000"/>
              <a:gd name="connsiteY133" fmla="*/ 8912 h 10000"/>
              <a:gd name="connsiteX134" fmla="*/ 6914 w 10000"/>
              <a:gd name="connsiteY134" fmla="*/ 8837 h 10000"/>
              <a:gd name="connsiteX135" fmla="*/ 6790 w 10000"/>
              <a:gd name="connsiteY135" fmla="*/ 8799 h 10000"/>
              <a:gd name="connsiteX136" fmla="*/ 6706 w 10000"/>
              <a:gd name="connsiteY136" fmla="*/ 8893 h 10000"/>
              <a:gd name="connsiteX137" fmla="*/ 6613 w 10000"/>
              <a:gd name="connsiteY137" fmla="*/ 8912 h 10000"/>
              <a:gd name="connsiteX138" fmla="*/ 6613 w 10000"/>
              <a:gd name="connsiteY138" fmla="*/ 8968 h 10000"/>
              <a:gd name="connsiteX139" fmla="*/ 6550 w 10000"/>
              <a:gd name="connsiteY139" fmla="*/ 8987 h 10000"/>
              <a:gd name="connsiteX140" fmla="*/ 6571 w 10000"/>
              <a:gd name="connsiteY140" fmla="*/ 9024 h 10000"/>
              <a:gd name="connsiteX141" fmla="*/ 6738 w 10000"/>
              <a:gd name="connsiteY141" fmla="*/ 9006 h 10000"/>
              <a:gd name="connsiteX142" fmla="*/ 6738 w 10000"/>
              <a:gd name="connsiteY142" fmla="*/ 8987 h 10000"/>
              <a:gd name="connsiteX143" fmla="*/ 6717 w 10000"/>
              <a:gd name="connsiteY143" fmla="*/ 8949 h 10000"/>
              <a:gd name="connsiteX144" fmla="*/ 6738 w 10000"/>
              <a:gd name="connsiteY144" fmla="*/ 8949 h 10000"/>
              <a:gd name="connsiteX145" fmla="*/ 6790 w 10000"/>
              <a:gd name="connsiteY145" fmla="*/ 8931 h 10000"/>
              <a:gd name="connsiteX146" fmla="*/ 6831 w 10000"/>
              <a:gd name="connsiteY146" fmla="*/ 9062 h 10000"/>
              <a:gd name="connsiteX147" fmla="*/ 7102 w 10000"/>
              <a:gd name="connsiteY147" fmla="*/ 9137 h 10000"/>
              <a:gd name="connsiteX148" fmla="*/ 7102 w 10000"/>
              <a:gd name="connsiteY148" fmla="*/ 9193 h 10000"/>
              <a:gd name="connsiteX149" fmla="*/ 7019 w 10000"/>
              <a:gd name="connsiteY149" fmla="*/ 9588 h 10000"/>
              <a:gd name="connsiteX150" fmla="*/ 6998 w 10000"/>
              <a:gd name="connsiteY150" fmla="*/ 9588 h 10000"/>
              <a:gd name="connsiteX151" fmla="*/ 6978 w 10000"/>
              <a:gd name="connsiteY151" fmla="*/ 9531 h 10000"/>
              <a:gd name="connsiteX152" fmla="*/ 6748 w 10000"/>
              <a:gd name="connsiteY152" fmla="*/ 9494 h 10000"/>
              <a:gd name="connsiteX153" fmla="*/ 6675 w 10000"/>
              <a:gd name="connsiteY153" fmla="*/ 9494 h 10000"/>
              <a:gd name="connsiteX154" fmla="*/ 6592 w 10000"/>
              <a:gd name="connsiteY154" fmla="*/ 9401 h 10000"/>
              <a:gd name="connsiteX155" fmla="*/ 6550 w 10000"/>
              <a:gd name="connsiteY155" fmla="*/ 9438 h 10000"/>
              <a:gd name="connsiteX156" fmla="*/ 6436 w 10000"/>
              <a:gd name="connsiteY156" fmla="*/ 9287 h 10000"/>
              <a:gd name="connsiteX157" fmla="*/ 6426 w 10000"/>
              <a:gd name="connsiteY157" fmla="*/ 9287 h 10000"/>
              <a:gd name="connsiteX158" fmla="*/ 6383 w 10000"/>
              <a:gd name="connsiteY158" fmla="*/ 9287 h 10000"/>
              <a:gd name="connsiteX159" fmla="*/ 6279 w 10000"/>
              <a:gd name="connsiteY159" fmla="*/ 9175 h 10000"/>
              <a:gd name="connsiteX160" fmla="*/ 6248 w 10000"/>
              <a:gd name="connsiteY160" fmla="*/ 9344 h 10000"/>
              <a:gd name="connsiteX161" fmla="*/ 6154 w 10000"/>
              <a:gd name="connsiteY161" fmla="*/ 9513 h 10000"/>
              <a:gd name="connsiteX162" fmla="*/ 6061 w 10000"/>
              <a:gd name="connsiteY162" fmla="*/ 9550 h 10000"/>
              <a:gd name="connsiteX163" fmla="*/ 6061 w 10000"/>
              <a:gd name="connsiteY163" fmla="*/ 9607 h 10000"/>
              <a:gd name="connsiteX164" fmla="*/ 5988 w 10000"/>
              <a:gd name="connsiteY164" fmla="*/ 9738 h 10000"/>
              <a:gd name="connsiteX165" fmla="*/ 5905 w 10000"/>
              <a:gd name="connsiteY165" fmla="*/ 9794 h 10000"/>
              <a:gd name="connsiteX166" fmla="*/ 5800 w 10000"/>
              <a:gd name="connsiteY166" fmla="*/ 9945 h 10000"/>
              <a:gd name="connsiteX167" fmla="*/ 5144 w 10000"/>
              <a:gd name="connsiteY167" fmla="*/ 9794 h 10000"/>
              <a:gd name="connsiteX168" fmla="*/ 5019 w 10000"/>
              <a:gd name="connsiteY168" fmla="*/ 9794 h 10000"/>
              <a:gd name="connsiteX169" fmla="*/ 4791 w 10000"/>
              <a:gd name="connsiteY169" fmla="*/ 9645 h 10000"/>
              <a:gd name="connsiteX170" fmla="*/ 4728 w 10000"/>
              <a:gd name="connsiteY170" fmla="*/ 9513 h 10000"/>
              <a:gd name="connsiteX171" fmla="*/ 4728 w 10000"/>
              <a:gd name="connsiteY171" fmla="*/ 9401 h 10000"/>
              <a:gd name="connsiteX172" fmla="*/ 4665 w 10000"/>
              <a:gd name="connsiteY172" fmla="*/ 9344 h 10000"/>
              <a:gd name="connsiteX173" fmla="*/ 4967 w 10000"/>
              <a:gd name="connsiteY173" fmla="*/ 9212 h 10000"/>
              <a:gd name="connsiteX174" fmla="*/ 5186 w 10000"/>
              <a:gd name="connsiteY174" fmla="*/ 9232 h 10000"/>
              <a:gd name="connsiteX175" fmla="*/ 5540 w 10000"/>
              <a:gd name="connsiteY175" fmla="*/ 9193 h 10000"/>
              <a:gd name="connsiteX176" fmla="*/ 5582 w 10000"/>
              <a:gd name="connsiteY176" fmla="*/ 9100 h 10000"/>
              <a:gd name="connsiteX177" fmla="*/ 5530 w 10000"/>
              <a:gd name="connsiteY177" fmla="*/ 8987 h 10000"/>
              <a:gd name="connsiteX178" fmla="*/ 5332 w 10000"/>
              <a:gd name="connsiteY178" fmla="*/ 8931 h 10000"/>
              <a:gd name="connsiteX179" fmla="*/ 5009 w 10000"/>
              <a:gd name="connsiteY179" fmla="*/ 8743 h 10000"/>
              <a:gd name="connsiteX180" fmla="*/ 4760 w 10000"/>
              <a:gd name="connsiteY180" fmla="*/ 8593 h 10000"/>
              <a:gd name="connsiteX181" fmla="*/ 4884 w 10000"/>
              <a:gd name="connsiteY181" fmla="*/ 8479 h 10000"/>
              <a:gd name="connsiteX182" fmla="*/ 4540 w 10000"/>
              <a:gd name="connsiteY182" fmla="*/ 8273 h 10000"/>
              <a:gd name="connsiteX183" fmla="*/ 4353 w 10000"/>
              <a:gd name="connsiteY183" fmla="*/ 8085 h 10000"/>
              <a:gd name="connsiteX184" fmla="*/ 4155 w 10000"/>
              <a:gd name="connsiteY184" fmla="*/ 8029 h 10000"/>
              <a:gd name="connsiteX185" fmla="*/ 3884 w 10000"/>
              <a:gd name="connsiteY185" fmla="*/ 8011 h 10000"/>
              <a:gd name="connsiteX186" fmla="*/ 3718 w 10000"/>
              <a:gd name="connsiteY186" fmla="*/ 7841 h 10000"/>
              <a:gd name="connsiteX187" fmla="*/ 3540 w 10000"/>
              <a:gd name="connsiteY187" fmla="*/ 7804 h 10000"/>
              <a:gd name="connsiteX188" fmla="*/ 3468 w 10000"/>
              <a:gd name="connsiteY188" fmla="*/ 7596 h 10000"/>
              <a:gd name="connsiteX189" fmla="*/ 3291 w 10000"/>
              <a:gd name="connsiteY189" fmla="*/ 7635 h 10000"/>
              <a:gd name="connsiteX190" fmla="*/ 3239 w 10000"/>
              <a:gd name="connsiteY190" fmla="*/ 7672 h 10000"/>
              <a:gd name="connsiteX191" fmla="*/ 3166 w 10000"/>
              <a:gd name="connsiteY191" fmla="*/ 7672 h 10000"/>
              <a:gd name="connsiteX192" fmla="*/ 3166 w 10000"/>
              <a:gd name="connsiteY192" fmla="*/ 7635 h 10000"/>
              <a:gd name="connsiteX193" fmla="*/ 3197 w 10000"/>
              <a:gd name="connsiteY193" fmla="*/ 7541 h 10000"/>
              <a:gd name="connsiteX194" fmla="*/ 3040 w 10000"/>
              <a:gd name="connsiteY194" fmla="*/ 7503 h 10000"/>
              <a:gd name="connsiteX195" fmla="*/ 2988 w 10000"/>
              <a:gd name="connsiteY195" fmla="*/ 7409 h 10000"/>
              <a:gd name="connsiteX196" fmla="*/ 2884 w 10000"/>
              <a:gd name="connsiteY196" fmla="*/ 7466 h 10000"/>
              <a:gd name="connsiteX197" fmla="*/ 2645 w 10000"/>
              <a:gd name="connsiteY197" fmla="*/ 7447 h 10000"/>
              <a:gd name="connsiteX198" fmla="*/ 2521 w 10000"/>
              <a:gd name="connsiteY198" fmla="*/ 7484 h 10000"/>
              <a:gd name="connsiteX199" fmla="*/ 2468 w 10000"/>
              <a:gd name="connsiteY199" fmla="*/ 7596 h 10000"/>
              <a:gd name="connsiteX200" fmla="*/ 2270 w 10000"/>
              <a:gd name="connsiteY200" fmla="*/ 7635 h 10000"/>
              <a:gd name="connsiteX201" fmla="*/ 2218 w 10000"/>
              <a:gd name="connsiteY201" fmla="*/ 7710 h 10000"/>
              <a:gd name="connsiteX202" fmla="*/ 1936 w 10000"/>
              <a:gd name="connsiteY202" fmla="*/ 7691 h 10000"/>
              <a:gd name="connsiteX203" fmla="*/ 1822 w 10000"/>
              <a:gd name="connsiteY203" fmla="*/ 7559 h 10000"/>
              <a:gd name="connsiteX204" fmla="*/ 1666 w 10000"/>
              <a:gd name="connsiteY204" fmla="*/ 7522 h 10000"/>
              <a:gd name="connsiteX205" fmla="*/ 1718 w 10000"/>
              <a:gd name="connsiteY205" fmla="*/ 7503 h 10000"/>
              <a:gd name="connsiteX206" fmla="*/ 1718 w 10000"/>
              <a:gd name="connsiteY206" fmla="*/ 7484 h 10000"/>
              <a:gd name="connsiteX207" fmla="*/ 1666 w 10000"/>
              <a:gd name="connsiteY207" fmla="*/ 7484 h 10000"/>
              <a:gd name="connsiteX208" fmla="*/ 1552 w 10000"/>
              <a:gd name="connsiteY208" fmla="*/ 7503 h 10000"/>
              <a:gd name="connsiteX209" fmla="*/ 1343 w 10000"/>
              <a:gd name="connsiteY209" fmla="*/ 7427 h 10000"/>
              <a:gd name="connsiteX210" fmla="*/ 1343 w 10000"/>
              <a:gd name="connsiteY210" fmla="*/ 7484 h 10000"/>
              <a:gd name="connsiteX211" fmla="*/ 1291 w 10000"/>
              <a:gd name="connsiteY211" fmla="*/ 7466 h 10000"/>
              <a:gd name="connsiteX212" fmla="*/ 1291 w 10000"/>
              <a:gd name="connsiteY212" fmla="*/ 7409 h 10000"/>
              <a:gd name="connsiteX213" fmla="*/ 1197 w 10000"/>
              <a:gd name="connsiteY213" fmla="*/ 7466 h 10000"/>
              <a:gd name="connsiteX214" fmla="*/ 1177 w 10000"/>
              <a:gd name="connsiteY214" fmla="*/ 7409 h 10000"/>
              <a:gd name="connsiteX215" fmla="*/ 812 w 10000"/>
              <a:gd name="connsiteY215" fmla="*/ 7427 h 10000"/>
              <a:gd name="connsiteX216" fmla="*/ 635 w 10000"/>
              <a:gd name="connsiteY216" fmla="*/ 7409 h 10000"/>
              <a:gd name="connsiteX217" fmla="*/ 594 w 10000"/>
              <a:gd name="connsiteY217" fmla="*/ 7334 h 10000"/>
              <a:gd name="connsiteX218" fmla="*/ 427 w 10000"/>
              <a:gd name="connsiteY218" fmla="*/ 7352 h 10000"/>
              <a:gd name="connsiteX219" fmla="*/ 396 w 10000"/>
              <a:gd name="connsiteY219" fmla="*/ 7297 h 10000"/>
              <a:gd name="connsiteX220" fmla="*/ 292 w 10000"/>
              <a:gd name="connsiteY220" fmla="*/ 7315 h 10000"/>
              <a:gd name="connsiteX221" fmla="*/ 270 w 10000"/>
              <a:gd name="connsiteY221" fmla="*/ 7240 h 10000"/>
              <a:gd name="connsiteX222" fmla="*/ 177 w 10000"/>
              <a:gd name="connsiteY222" fmla="*/ 7240 h 10000"/>
              <a:gd name="connsiteX223" fmla="*/ 42 w 10000"/>
              <a:gd name="connsiteY223" fmla="*/ 7165 h 10000"/>
              <a:gd name="connsiteX224" fmla="*/ 0 w 10000"/>
              <a:gd name="connsiteY224" fmla="*/ 7090 h 10000"/>
              <a:gd name="connsiteX225" fmla="*/ 156 w 10000"/>
              <a:gd name="connsiteY225" fmla="*/ 7052 h 10000"/>
              <a:gd name="connsiteX226" fmla="*/ 375 w 10000"/>
              <a:gd name="connsiteY226" fmla="*/ 7090 h 10000"/>
              <a:gd name="connsiteX227" fmla="*/ 739 w 10000"/>
              <a:gd name="connsiteY227" fmla="*/ 7165 h 10000"/>
              <a:gd name="connsiteX228" fmla="*/ 749 w 10000"/>
              <a:gd name="connsiteY228" fmla="*/ 7090 h 10000"/>
              <a:gd name="connsiteX229" fmla="*/ 687 w 10000"/>
              <a:gd name="connsiteY229" fmla="*/ 6996 h 10000"/>
              <a:gd name="connsiteX230" fmla="*/ 697 w 10000"/>
              <a:gd name="connsiteY230" fmla="*/ 6996 h 10000"/>
              <a:gd name="connsiteX231" fmla="*/ 697 w 10000"/>
              <a:gd name="connsiteY231" fmla="*/ 6977 h 10000"/>
              <a:gd name="connsiteX232" fmla="*/ 801 w 10000"/>
              <a:gd name="connsiteY232" fmla="*/ 7014 h 10000"/>
              <a:gd name="connsiteX233" fmla="*/ 801 w 10000"/>
              <a:gd name="connsiteY233" fmla="*/ 6939 h 10000"/>
              <a:gd name="connsiteX234" fmla="*/ 739 w 10000"/>
              <a:gd name="connsiteY234" fmla="*/ 6921 h 10000"/>
              <a:gd name="connsiteX235" fmla="*/ 739 w 10000"/>
              <a:gd name="connsiteY235" fmla="*/ 6845 h 10000"/>
              <a:gd name="connsiteX236" fmla="*/ 760 w 10000"/>
              <a:gd name="connsiteY236" fmla="*/ 6845 h 10000"/>
              <a:gd name="connsiteX237" fmla="*/ 812 w 10000"/>
              <a:gd name="connsiteY237" fmla="*/ 6883 h 10000"/>
              <a:gd name="connsiteX238" fmla="*/ 812 w 10000"/>
              <a:gd name="connsiteY238" fmla="*/ 6845 h 10000"/>
              <a:gd name="connsiteX239" fmla="*/ 948 w 10000"/>
              <a:gd name="connsiteY239" fmla="*/ 6714 h 10000"/>
              <a:gd name="connsiteX240" fmla="*/ 1104 w 10000"/>
              <a:gd name="connsiteY240" fmla="*/ 6676 h 10000"/>
              <a:gd name="connsiteX241" fmla="*/ 1104 w 10000"/>
              <a:gd name="connsiteY241" fmla="*/ 6658 h 10000"/>
              <a:gd name="connsiteX242" fmla="*/ 927 w 10000"/>
              <a:gd name="connsiteY242" fmla="*/ 6658 h 10000"/>
              <a:gd name="connsiteX243" fmla="*/ 927 w 10000"/>
              <a:gd name="connsiteY243" fmla="*/ 6639 h 10000"/>
              <a:gd name="connsiteX244" fmla="*/ 958 w 10000"/>
              <a:gd name="connsiteY244" fmla="*/ 6583 h 10000"/>
              <a:gd name="connsiteX245" fmla="*/ 1010 w 10000"/>
              <a:gd name="connsiteY245" fmla="*/ 6601 h 10000"/>
              <a:gd name="connsiteX246" fmla="*/ 1042 w 10000"/>
              <a:gd name="connsiteY246" fmla="*/ 6564 h 10000"/>
              <a:gd name="connsiteX247" fmla="*/ 1042 w 10000"/>
              <a:gd name="connsiteY247" fmla="*/ 6546 h 10000"/>
              <a:gd name="connsiteX248" fmla="*/ 990 w 10000"/>
              <a:gd name="connsiteY248" fmla="*/ 6470 h 10000"/>
              <a:gd name="connsiteX249" fmla="*/ 1021 w 10000"/>
              <a:gd name="connsiteY249" fmla="*/ 6470 h 10000"/>
              <a:gd name="connsiteX250" fmla="*/ 1042 w 10000"/>
              <a:gd name="connsiteY250" fmla="*/ 6489 h 10000"/>
              <a:gd name="connsiteX251" fmla="*/ 1052 w 10000"/>
              <a:gd name="connsiteY251" fmla="*/ 6432 h 10000"/>
              <a:gd name="connsiteX252" fmla="*/ 1000 w 10000"/>
              <a:gd name="connsiteY252" fmla="*/ 6376 h 10000"/>
              <a:gd name="connsiteX253" fmla="*/ 990 w 10000"/>
              <a:gd name="connsiteY253" fmla="*/ 6414 h 10000"/>
              <a:gd name="connsiteX254" fmla="*/ 990 w 10000"/>
              <a:gd name="connsiteY254" fmla="*/ 6376 h 10000"/>
              <a:gd name="connsiteX255" fmla="*/ 979 w 10000"/>
              <a:gd name="connsiteY255" fmla="*/ 6376 h 10000"/>
              <a:gd name="connsiteX256" fmla="*/ 979 w 10000"/>
              <a:gd name="connsiteY256" fmla="*/ 6357 h 10000"/>
              <a:gd name="connsiteX257" fmla="*/ 1052 w 10000"/>
              <a:gd name="connsiteY257" fmla="*/ 6320 h 10000"/>
              <a:gd name="connsiteX258" fmla="*/ 1052 w 10000"/>
              <a:gd name="connsiteY258" fmla="*/ 6300 h 10000"/>
              <a:gd name="connsiteX259" fmla="*/ 938 w 10000"/>
              <a:gd name="connsiteY259" fmla="*/ 6226 h 10000"/>
              <a:gd name="connsiteX260" fmla="*/ 917 w 10000"/>
              <a:gd name="connsiteY260" fmla="*/ 6282 h 10000"/>
              <a:gd name="connsiteX261" fmla="*/ 844 w 10000"/>
              <a:gd name="connsiteY261" fmla="*/ 6226 h 10000"/>
              <a:gd name="connsiteX262" fmla="*/ 875 w 10000"/>
              <a:gd name="connsiteY262" fmla="*/ 6188 h 10000"/>
              <a:gd name="connsiteX263" fmla="*/ 834 w 10000"/>
              <a:gd name="connsiteY263" fmla="*/ 6188 h 10000"/>
              <a:gd name="connsiteX264" fmla="*/ 708 w 10000"/>
              <a:gd name="connsiteY264" fmla="*/ 6245 h 10000"/>
              <a:gd name="connsiteX265" fmla="*/ 708 w 10000"/>
              <a:gd name="connsiteY265" fmla="*/ 6188 h 10000"/>
              <a:gd name="connsiteX266" fmla="*/ 760 w 10000"/>
              <a:gd name="connsiteY266" fmla="*/ 6038 h 10000"/>
              <a:gd name="connsiteX267" fmla="*/ 739 w 10000"/>
              <a:gd name="connsiteY267" fmla="*/ 6000 h 10000"/>
              <a:gd name="connsiteX268" fmla="*/ 760 w 10000"/>
              <a:gd name="connsiteY268" fmla="*/ 6000 h 10000"/>
              <a:gd name="connsiteX269" fmla="*/ 854 w 10000"/>
              <a:gd name="connsiteY269" fmla="*/ 5962 h 10000"/>
              <a:gd name="connsiteX270" fmla="*/ 886 w 10000"/>
              <a:gd name="connsiteY270" fmla="*/ 5907 h 10000"/>
              <a:gd name="connsiteX271" fmla="*/ 865 w 10000"/>
              <a:gd name="connsiteY271" fmla="*/ 5850 h 10000"/>
              <a:gd name="connsiteX272" fmla="*/ 938 w 10000"/>
              <a:gd name="connsiteY272" fmla="*/ 5831 h 10000"/>
              <a:gd name="connsiteX273" fmla="*/ 938 w 10000"/>
              <a:gd name="connsiteY273" fmla="*/ 5907 h 10000"/>
              <a:gd name="connsiteX274" fmla="*/ 1062 w 10000"/>
              <a:gd name="connsiteY274" fmla="*/ 5907 h 10000"/>
              <a:gd name="connsiteX275" fmla="*/ 1187 w 10000"/>
              <a:gd name="connsiteY275" fmla="*/ 5681 h 10000"/>
              <a:gd name="connsiteX276" fmla="*/ 1385 w 10000"/>
              <a:gd name="connsiteY276" fmla="*/ 5738 h 10000"/>
              <a:gd name="connsiteX277" fmla="*/ 1385 w 10000"/>
              <a:gd name="connsiteY277" fmla="*/ 5756 h 10000"/>
              <a:gd name="connsiteX278" fmla="*/ 1374 w 10000"/>
              <a:gd name="connsiteY278" fmla="*/ 5812 h 10000"/>
              <a:gd name="connsiteX279" fmla="*/ 1353 w 10000"/>
              <a:gd name="connsiteY279" fmla="*/ 5850 h 10000"/>
              <a:gd name="connsiteX280" fmla="*/ 1239 w 10000"/>
              <a:gd name="connsiteY280" fmla="*/ 5887 h 10000"/>
              <a:gd name="connsiteX281" fmla="*/ 1229 w 10000"/>
              <a:gd name="connsiteY281" fmla="*/ 6038 h 10000"/>
              <a:gd name="connsiteX282" fmla="*/ 1249 w 10000"/>
              <a:gd name="connsiteY282" fmla="*/ 6056 h 10000"/>
              <a:gd name="connsiteX283" fmla="*/ 1479 w 10000"/>
              <a:gd name="connsiteY283" fmla="*/ 6263 h 10000"/>
              <a:gd name="connsiteX284" fmla="*/ 1510 w 10000"/>
              <a:gd name="connsiteY284" fmla="*/ 6263 h 10000"/>
              <a:gd name="connsiteX285" fmla="*/ 1583 w 10000"/>
              <a:gd name="connsiteY285" fmla="*/ 6790 h 10000"/>
              <a:gd name="connsiteX286" fmla="*/ 1781 w 10000"/>
              <a:gd name="connsiteY286" fmla="*/ 6583 h 10000"/>
              <a:gd name="connsiteX287" fmla="*/ 1781 w 10000"/>
              <a:gd name="connsiteY287" fmla="*/ 6526 h 10000"/>
              <a:gd name="connsiteX288" fmla="*/ 1708 w 10000"/>
              <a:gd name="connsiteY288" fmla="*/ 6526 h 10000"/>
              <a:gd name="connsiteX289" fmla="*/ 1677 w 10000"/>
              <a:gd name="connsiteY289" fmla="*/ 6451 h 10000"/>
              <a:gd name="connsiteX290" fmla="*/ 1677 w 10000"/>
              <a:gd name="connsiteY290" fmla="*/ 6414 h 10000"/>
              <a:gd name="connsiteX291" fmla="*/ 1687 w 10000"/>
              <a:gd name="connsiteY291" fmla="*/ 6414 h 10000"/>
              <a:gd name="connsiteX292" fmla="*/ 1687 w 10000"/>
              <a:gd name="connsiteY292" fmla="*/ 6395 h 10000"/>
              <a:gd name="connsiteX293" fmla="*/ 1822 w 10000"/>
              <a:gd name="connsiteY293" fmla="*/ 6320 h 10000"/>
              <a:gd name="connsiteX294" fmla="*/ 1801 w 10000"/>
              <a:gd name="connsiteY294" fmla="*/ 6300 h 10000"/>
              <a:gd name="connsiteX295" fmla="*/ 1666 w 10000"/>
              <a:gd name="connsiteY295" fmla="*/ 6263 h 10000"/>
              <a:gd name="connsiteX296" fmla="*/ 1666 w 10000"/>
              <a:gd name="connsiteY296" fmla="*/ 6207 h 10000"/>
              <a:gd name="connsiteX297" fmla="*/ 1614 w 10000"/>
              <a:gd name="connsiteY297" fmla="*/ 6188 h 10000"/>
              <a:gd name="connsiteX298" fmla="*/ 1614 w 10000"/>
              <a:gd name="connsiteY298" fmla="*/ 6188 h 10000"/>
              <a:gd name="connsiteX299" fmla="*/ 1635 w 10000"/>
              <a:gd name="connsiteY299" fmla="*/ 6131 h 10000"/>
              <a:gd name="connsiteX300" fmla="*/ 1552 w 10000"/>
              <a:gd name="connsiteY300" fmla="*/ 6038 h 10000"/>
              <a:gd name="connsiteX301" fmla="*/ 1333 w 10000"/>
              <a:gd name="connsiteY301" fmla="*/ 5982 h 10000"/>
              <a:gd name="connsiteX302" fmla="*/ 1500 w 10000"/>
              <a:gd name="connsiteY302" fmla="*/ 5962 h 10000"/>
              <a:gd name="connsiteX303" fmla="*/ 1521 w 10000"/>
              <a:gd name="connsiteY303" fmla="*/ 5869 h 10000"/>
              <a:gd name="connsiteX304" fmla="*/ 1458 w 10000"/>
              <a:gd name="connsiteY304" fmla="*/ 5738 h 10000"/>
              <a:gd name="connsiteX305" fmla="*/ 1479 w 10000"/>
              <a:gd name="connsiteY305" fmla="*/ 5738 h 10000"/>
              <a:gd name="connsiteX306" fmla="*/ 1822 w 10000"/>
              <a:gd name="connsiteY306" fmla="*/ 5775 h 10000"/>
              <a:gd name="connsiteX307" fmla="*/ 1916 w 10000"/>
              <a:gd name="connsiteY307" fmla="*/ 5663 h 10000"/>
              <a:gd name="connsiteX308" fmla="*/ 1989 w 10000"/>
              <a:gd name="connsiteY308" fmla="*/ 5643 h 10000"/>
              <a:gd name="connsiteX309" fmla="*/ 1916 w 10000"/>
              <a:gd name="connsiteY309" fmla="*/ 5606 h 10000"/>
              <a:gd name="connsiteX310" fmla="*/ 1614 w 10000"/>
              <a:gd name="connsiteY310" fmla="*/ 5718 h 10000"/>
              <a:gd name="connsiteX311" fmla="*/ 1583 w 10000"/>
              <a:gd name="connsiteY311" fmla="*/ 5663 h 10000"/>
              <a:gd name="connsiteX312" fmla="*/ 1604 w 10000"/>
              <a:gd name="connsiteY312" fmla="*/ 5606 h 10000"/>
              <a:gd name="connsiteX313" fmla="*/ 1573 w 10000"/>
              <a:gd name="connsiteY313" fmla="*/ 5512 h 10000"/>
              <a:gd name="connsiteX314" fmla="*/ 1500 w 10000"/>
              <a:gd name="connsiteY314" fmla="*/ 5531 h 10000"/>
              <a:gd name="connsiteX315" fmla="*/ 1257 w 10000"/>
              <a:gd name="connsiteY315" fmla="*/ 5300 h 10000"/>
              <a:gd name="connsiteX316" fmla="*/ 1541 w 10000"/>
              <a:gd name="connsiteY316" fmla="*/ 5286 h 10000"/>
              <a:gd name="connsiteX317" fmla="*/ 1884 w 10000"/>
              <a:gd name="connsiteY317" fmla="*/ 5286 h 10000"/>
              <a:gd name="connsiteX318" fmla="*/ 1989 w 10000"/>
              <a:gd name="connsiteY318" fmla="*/ 5117 h 10000"/>
              <a:gd name="connsiteX319" fmla="*/ 1989 w 10000"/>
              <a:gd name="connsiteY319" fmla="*/ 5061 h 10000"/>
              <a:gd name="connsiteX320" fmla="*/ 2052 w 10000"/>
              <a:gd name="connsiteY320" fmla="*/ 5042 h 10000"/>
              <a:gd name="connsiteX321" fmla="*/ 2083 w 10000"/>
              <a:gd name="connsiteY321" fmla="*/ 5174 h 10000"/>
              <a:gd name="connsiteX322" fmla="*/ 2521 w 10000"/>
              <a:gd name="connsiteY322" fmla="*/ 5193 h 10000"/>
              <a:gd name="connsiteX323" fmla="*/ 2499 w 10000"/>
              <a:gd name="connsiteY323" fmla="*/ 5286 h 10000"/>
              <a:gd name="connsiteX324" fmla="*/ 2531 w 10000"/>
              <a:gd name="connsiteY324" fmla="*/ 5286 h 10000"/>
              <a:gd name="connsiteX325" fmla="*/ 2583 w 10000"/>
              <a:gd name="connsiteY325" fmla="*/ 5249 h 10000"/>
              <a:gd name="connsiteX326" fmla="*/ 2583 w 10000"/>
              <a:gd name="connsiteY326" fmla="*/ 5268 h 10000"/>
              <a:gd name="connsiteX327" fmla="*/ 2562 w 10000"/>
              <a:gd name="connsiteY327" fmla="*/ 5286 h 10000"/>
              <a:gd name="connsiteX328" fmla="*/ 2625 w 10000"/>
              <a:gd name="connsiteY328" fmla="*/ 5286 h 10000"/>
              <a:gd name="connsiteX329" fmla="*/ 2728 w 10000"/>
              <a:gd name="connsiteY329" fmla="*/ 5286 h 10000"/>
              <a:gd name="connsiteX330" fmla="*/ 2728 w 10000"/>
              <a:gd name="connsiteY330" fmla="*/ 5362 h 10000"/>
              <a:gd name="connsiteX331" fmla="*/ 2749 w 10000"/>
              <a:gd name="connsiteY331" fmla="*/ 5362 h 10000"/>
              <a:gd name="connsiteX332" fmla="*/ 2822 w 10000"/>
              <a:gd name="connsiteY332" fmla="*/ 5286 h 10000"/>
              <a:gd name="connsiteX333" fmla="*/ 2822 w 10000"/>
              <a:gd name="connsiteY333" fmla="*/ 5211 h 10000"/>
              <a:gd name="connsiteX334" fmla="*/ 2884 w 10000"/>
              <a:gd name="connsiteY334" fmla="*/ 5211 h 10000"/>
              <a:gd name="connsiteX335" fmla="*/ 2916 w 10000"/>
              <a:gd name="connsiteY335" fmla="*/ 5268 h 10000"/>
              <a:gd name="connsiteX336" fmla="*/ 2916 w 10000"/>
              <a:gd name="connsiteY336" fmla="*/ 5399 h 10000"/>
              <a:gd name="connsiteX337" fmla="*/ 3030 w 10000"/>
              <a:gd name="connsiteY337" fmla="*/ 5399 h 10000"/>
              <a:gd name="connsiteX338" fmla="*/ 3040 w 10000"/>
              <a:gd name="connsiteY338" fmla="*/ 5305 h 10000"/>
              <a:gd name="connsiteX339" fmla="*/ 3040 w 10000"/>
              <a:gd name="connsiteY339" fmla="*/ 5286 h 10000"/>
              <a:gd name="connsiteX340" fmla="*/ 3040 w 10000"/>
              <a:gd name="connsiteY340" fmla="*/ 5286 h 10000"/>
              <a:gd name="connsiteX341" fmla="*/ 3145 w 10000"/>
              <a:gd name="connsiteY341" fmla="*/ 5305 h 10000"/>
              <a:gd name="connsiteX342" fmla="*/ 3166 w 10000"/>
              <a:gd name="connsiteY342" fmla="*/ 5211 h 10000"/>
              <a:gd name="connsiteX343" fmla="*/ 3270 w 10000"/>
              <a:gd name="connsiteY343" fmla="*/ 5249 h 10000"/>
              <a:gd name="connsiteX344" fmla="*/ 3270 w 10000"/>
              <a:gd name="connsiteY344" fmla="*/ 5193 h 10000"/>
              <a:gd name="connsiteX345" fmla="*/ 3447 w 10000"/>
              <a:gd name="connsiteY345" fmla="*/ 5268 h 10000"/>
              <a:gd name="connsiteX346" fmla="*/ 3447 w 10000"/>
              <a:gd name="connsiteY346" fmla="*/ 5193 h 10000"/>
              <a:gd name="connsiteX347" fmla="*/ 3488 w 10000"/>
              <a:gd name="connsiteY347" fmla="*/ 5193 h 10000"/>
              <a:gd name="connsiteX348" fmla="*/ 3488 w 10000"/>
              <a:gd name="connsiteY348" fmla="*/ 5268 h 10000"/>
              <a:gd name="connsiteX349" fmla="*/ 3509 w 10000"/>
              <a:gd name="connsiteY349" fmla="*/ 5268 h 10000"/>
              <a:gd name="connsiteX350" fmla="*/ 3509 w 10000"/>
              <a:gd name="connsiteY350" fmla="*/ 5249 h 10000"/>
              <a:gd name="connsiteX351" fmla="*/ 3520 w 10000"/>
              <a:gd name="connsiteY351" fmla="*/ 5117 h 10000"/>
              <a:gd name="connsiteX352" fmla="*/ 3530 w 10000"/>
              <a:gd name="connsiteY352" fmla="*/ 5117 h 10000"/>
              <a:gd name="connsiteX353" fmla="*/ 3540 w 10000"/>
              <a:gd name="connsiteY353" fmla="*/ 5193 h 10000"/>
              <a:gd name="connsiteX354" fmla="*/ 3624 w 10000"/>
              <a:gd name="connsiteY354" fmla="*/ 5117 h 10000"/>
              <a:gd name="connsiteX355" fmla="*/ 3624 w 10000"/>
              <a:gd name="connsiteY355" fmla="*/ 5155 h 10000"/>
              <a:gd name="connsiteX356" fmla="*/ 3697 w 10000"/>
              <a:gd name="connsiteY356" fmla="*/ 5117 h 10000"/>
              <a:gd name="connsiteX357" fmla="*/ 3697 w 10000"/>
              <a:gd name="connsiteY357" fmla="*/ 5099 h 10000"/>
              <a:gd name="connsiteX358" fmla="*/ 3676 w 10000"/>
              <a:gd name="connsiteY358" fmla="*/ 5061 h 10000"/>
              <a:gd name="connsiteX359" fmla="*/ 3708 w 10000"/>
              <a:gd name="connsiteY359" fmla="*/ 5061 h 10000"/>
              <a:gd name="connsiteX360" fmla="*/ 3749 w 10000"/>
              <a:gd name="connsiteY360" fmla="*/ 5099 h 10000"/>
              <a:gd name="connsiteX361" fmla="*/ 3749 w 10000"/>
              <a:gd name="connsiteY361" fmla="*/ 5061 h 10000"/>
              <a:gd name="connsiteX362" fmla="*/ 3728 w 10000"/>
              <a:gd name="connsiteY362" fmla="*/ 5005 h 10000"/>
              <a:gd name="connsiteX363" fmla="*/ 3832 w 10000"/>
              <a:gd name="connsiteY363" fmla="*/ 4949 h 10000"/>
              <a:gd name="connsiteX364" fmla="*/ 3832 w 10000"/>
              <a:gd name="connsiteY364" fmla="*/ 4930 h 10000"/>
              <a:gd name="connsiteX365" fmla="*/ 3656 w 10000"/>
              <a:gd name="connsiteY365" fmla="*/ 4910 h 10000"/>
              <a:gd name="connsiteX366" fmla="*/ 3666 w 10000"/>
              <a:gd name="connsiteY366" fmla="*/ 5024 h 10000"/>
              <a:gd name="connsiteX367" fmla="*/ 3656 w 10000"/>
              <a:gd name="connsiteY367" fmla="*/ 5024 h 10000"/>
              <a:gd name="connsiteX368" fmla="*/ 3457 w 10000"/>
              <a:gd name="connsiteY368" fmla="*/ 4910 h 10000"/>
              <a:gd name="connsiteX369" fmla="*/ 3457 w 10000"/>
              <a:gd name="connsiteY369" fmla="*/ 4930 h 10000"/>
              <a:gd name="connsiteX370" fmla="*/ 3468 w 10000"/>
              <a:gd name="connsiteY370" fmla="*/ 4930 h 10000"/>
              <a:gd name="connsiteX371" fmla="*/ 3447 w 10000"/>
              <a:gd name="connsiteY371" fmla="*/ 4949 h 10000"/>
              <a:gd name="connsiteX372" fmla="*/ 3395 w 10000"/>
              <a:gd name="connsiteY372" fmla="*/ 4873 h 10000"/>
              <a:gd name="connsiteX373" fmla="*/ 3384 w 10000"/>
              <a:gd name="connsiteY373" fmla="*/ 4835 h 10000"/>
              <a:gd name="connsiteX374" fmla="*/ 3499 w 10000"/>
              <a:gd name="connsiteY374" fmla="*/ 4817 h 10000"/>
              <a:gd name="connsiteX375" fmla="*/ 3499 w 10000"/>
              <a:gd name="connsiteY375" fmla="*/ 4666 h 10000"/>
              <a:gd name="connsiteX376" fmla="*/ 3478 w 10000"/>
              <a:gd name="connsiteY376" fmla="*/ 4666 h 10000"/>
              <a:gd name="connsiteX377" fmla="*/ 3353 w 10000"/>
              <a:gd name="connsiteY377" fmla="*/ 4798 h 10000"/>
              <a:gd name="connsiteX378" fmla="*/ 3332 w 10000"/>
              <a:gd name="connsiteY378" fmla="*/ 4780 h 10000"/>
              <a:gd name="connsiteX379" fmla="*/ 3332 w 10000"/>
              <a:gd name="connsiteY379" fmla="*/ 4704 h 10000"/>
              <a:gd name="connsiteX380" fmla="*/ 3322 w 10000"/>
              <a:gd name="connsiteY380" fmla="*/ 4648 h 10000"/>
              <a:gd name="connsiteX381" fmla="*/ 3249 w 10000"/>
              <a:gd name="connsiteY381" fmla="*/ 4648 h 10000"/>
              <a:gd name="connsiteX382" fmla="*/ 3239 w 10000"/>
              <a:gd name="connsiteY382" fmla="*/ 4591 h 10000"/>
              <a:gd name="connsiteX383" fmla="*/ 3249 w 10000"/>
              <a:gd name="connsiteY383" fmla="*/ 4591 h 10000"/>
              <a:gd name="connsiteX384" fmla="*/ 3249 w 10000"/>
              <a:gd name="connsiteY384" fmla="*/ 4572 h 10000"/>
              <a:gd name="connsiteX385" fmla="*/ 3426 w 10000"/>
              <a:gd name="connsiteY385" fmla="*/ 4479 h 10000"/>
              <a:gd name="connsiteX386" fmla="*/ 3364 w 10000"/>
              <a:gd name="connsiteY386" fmla="*/ 4479 h 10000"/>
              <a:gd name="connsiteX387" fmla="*/ 3343 w 10000"/>
              <a:gd name="connsiteY387" fmla="*/ 4479 h 10000"/>
              <a:gd name="connsiteX388" fmla="*/ 3332 w 10000"/>
              <a:gd name="connsiteY388" fmla="*/ 4479 h 10000"/>
              <a:gd name="connsiteX389" fmla="*/ 3332 w 10000"/>
              <a:gd name="connsiteY389" fmla="*/ 4460 h 10000"/>
              <a:gd name="connsiteX390" fmla="*/ 3436 w 10000"/>
              <a:gd name="connsiteY390" fmla="*/ 4385 h 10000"/>
              <a:gd name="connsiteX391" fmla="*/ 3436 w 10000"/>
              <a:gd name="connsiteY391" fmla="*/ 4385 h 10000"/>
              <a:gd name="connsiteX392" fmla="*/ 3405 w 10000"/>
              <a:gd name="connsiteY392" fmla="*/ 4385 h 10000"/>
              <a:gd name="connsiteX393" fmla="*/ 3384 w 10000"/>
              <a:gd name="connsiteY393" fmla="*/ 4403 h 10000"/>
              <a:gd name="connsiteX394" fmla="*/ 3374 w 10000"/>
              <a:gd name="connsiteY394" fmla="*/ 4366 h 10000"/>
              <a:gd name="connsiteX395" fmla="*/ 3208 w 10000"/>
              <a:gd name="connsiteY395" fmla="*/ 4310 h 10000"/>
              <a:gd name="connsiteX396" fmla="*/ 3156 w 10000"/>
              <a:gd name="connsiteY396" fmla="*/ 4197 h 10000"/>
              <a:gd name="connsiteX397" fmla="*/ 3114 w 10000"/>
              <a:gd name="connsiteY397" fmla="*/ 4253 h 10000"/>
              <a:gd name="connsiteX398" fmla="*/ 3030 w 10000"/>
              <a:gd name="connsiteY398" fmla="*/ 4216 h 10000"/>
              <a:gd name="connsiteX399" fmla="*/ 2884 w 10000"/>
              <a:gd name="connsiteY399" fmla="*/ 4197 h 10000"/>
              <a:gd name="connsiteX400" fmla="*/ 2832 w 10000"/>
              <a:gd name="connsiteY400" fmla="*/ 4235 h 10000"/>
              <a:gd name="connsiteX401" fmla="*/ 2780 w 10000"/>
              <a:gd name="connsiteY401" fmla="*/ 4178 h 10000"/>
              <a:gd name="connsiteX402" fmla="*/ 2708 w 10000"/>
              <a:gd name="connsiteY402" fmla="*/ 4235 h 10000"/>
              <a:gd name="connsiteX403" fmla="*/ 2677 w 10000"/>
              <a:gd name="connsiteY403" fmla="*/ 4178 h 10000"/>
              <a:gd name="connsiteX404" fmla="*/ 2593 w 10000"/>
              <a:gd name="connsiteY404" fmla="*/ 4328 h 10000"/>
              <a:gd name="connsiteX405" fmla="*/ 2395 w 10000"/>
              <a:gd name="connsiteY405" fmla="*/ 4253 h 10000"/>
              <a:gd name="connsiteX406" fmla="*/ 2395 w 10000"/>
              <a:gd name="connsiteY406" fmla="*/ 4216 h 10000"/>
              <a:gd name="connsiteX407" fmla="*/ 2416 w 10000"/>
              <a:gd name="connsiteY407" fmla="*/ 4178 h 10000"/>
              <a:gd name="connsiteX408" fmla="*/ 2343 w 10000"/>
              <a:gd name="connsiteY408" fmla="*/ 4178 h 10000"/>
              <a:gd name="connsiteX409" fmla="*/ 2145 w 10000"/>
              <a:gd name="connsiteY409" fmla="*/ 4273 h 10000"/>
              <a:gd name="connsiteX410" fmla="*/ 2145 w 10000"/>
              <a:gd name="connsiteY410" fmla="*/ 4253 h 10000"/>
              <a:gd name="connsiteX411" fmla="*/ 2166 w 10000"/>
              <a:gd name="connsiteY411" fmla="*/ 4216 h 10000"/>
              <a:gd name="connsiteX412" fmla="*/ 2052 w 10000"/>
              <a:gd name="connsiteY412" fmla="*/ 4216 h 10000"/>
              <a:gd name="connsiteX413" fmla="*/ 1969 w 10000"/>
              <a:gd name="connsiteY413" fmla="*/ 4141 h 10000"/>
              <a:gd name="connsiteX414" fmla="*/ 1843 w 10000"/>
              <a:gd name="connsiteY414" fmla="*/ 4122 h 10000"/>
              <a:gd name="connsiteX415" fmla="*/ 1864 w 10000"/>
              <a:gd name="connsiteY415" fmla="*/ 4122 h 10000"/>
              <a:gd name="connsiteX416" fmla="*/ 1895 w 10000"/>
              <a:gd name="connsiteY416" fmla="*/ 4084 h 10000"/>
              <a:gd name="connsiteX417" fmla="*/ 1884 w 10000"/>
              <a:gd name="connsiteY417" fmla="*/ 4047 h 10000"/>
              <a:gd name="connsiteX418" fmla="*/ 1801 w 10000"/>
              <a:gd name="connsiteY418" fmla="*/ 3990 h 10000"/>
              <a:gd name="connsiteX419" fmla="*/ 1708 w 10000"/>
              <a:gd name="connsiteY419" fmla="*/ 4028 h 10000"/>
              <a:gd name="connsiteX420" fmla="*/ 1278 w 10000"/>
              <a:gd name="connsiteY420" fmla="*/ 3974 h 10000"/>
              <a:gd name="connsiteX421" fmla="*/ 1479 w 10000"/>
              <a:gd name="connsiteY421" fmla="*/ 3821 h 10000"/>
              <a:gd name="connsiteX422" fmla="*/ 1489 w 10000"/>
              <a:gd name="connsiteY422" fmla="*/ 3803 h 10000"/>
              <a:gd name="connsiteX423" fmla="*/ 1625 w 10000"/>
              <a:gd name="connsiteY423" fmla="*/ 3765 h 10000"/>
              <a:gd name="connsiteX424" fmla="*/ 1625 w 10000"/>
              <a:gd name="connsiteY424" fmla="*/ 3803 h 10000"/>
              <a:gd name="connsiteX425" fmla="*/ 1739 w 10000"/>
              <a:gd name="connsiteY425" fmla="*/ 3878 h 10000"/>
              <a:gd name="connsiteX426" fmla="*/ 1749 w 10000"/>
              <a:gd name="connsiteY426" fmla="*/ 3840 h 10000"/>
              <a:gd name="connsiteX427" fmla="*/ 1760 w 10000"/>
              <a:gd name="connsiteY427" fmla="*/ 3878 h 10000"/>
              <a:gd name="connsiteX428" fmla="*/ 1916 w 10000"/>
              <a:gd name="connsiteY428" fmla="*/ 3746 h 10000"/>
              <a:gd name="connsiteX429" fmla="*/ 2000 w 10000"/>
              <a:gd name="connsiteY429" fmla="*/ 3821 h 10000"/>
              <a:gd name="connsiteX430" fmla="*/ 2177 w 10000"/>
              <a:gd name="connsiteY430" fmla="*/ 3784 h 10000"/>
              <a:gd name="connsiteX431" fmla="*/ 2343 w 10000"/>
              <a:gd name="connsiteY431" fmla="*/ 3803 h 10000"/>
              <a:gd name="connsiteX432" fmla="*/ 2343 w 10000"/>
              <a:gd name="connsiteY432" fmla="*/ 3728 h 10000"/>
              <a:gd name="connsiteX433" fmla="*/ 2457 w 10000"/>
              <a:gd name="connsiteY433" fmla="*/ 3728 h 10000"/>
              <a:gd name="connsiteX434" fmla="*/ 2488 w 10000"/>
              <a:gd name="connsiteY434" fmla="*/ 3671 h 10000"/>
              <a:gd name="connsiteX435" fmla="*/ 2488 w 10000"/>
              <a:gd name="connsiteY435" fmla="*/ 3596 h 10000"/>
              <a:gd name="connsiteX436" fmla="*/ 2457 w 10000"/>
              <a:gd name="connsiteY436" fmla="*/ 3596 h 10000"/>
              <a:gd name="connsiteX437" fmla="*/ 2457 w 10000"/>
              <a:gd name="connsiteY437" fmla="*/ 3559 h 10000"/>
              <a:gd name="connsiteX438" fmla="*/ 2447 w 10000"/>
              <a:gd name="connsiteY438" fmla="*/ 3502 h 10000"/>
              <a:gd name="connsiteX439" fmla="*/ 1843 w 10000"/>
              <a:gd name="connsiteY439" fmla="*/ 3502 h 10000"/>
              <a:gd name="connsiteX440" fmla="*/ 1281 w 10000"/>
              <a:gd name="connsiteY440" fmla="*/ 3483 h 10000"/>
              <a:gd name="connsiteX441" fmla="*/ 1697 w 10000"/>
              <a:gd name="connsiteY441" fmla="*/ 3408 h 10000"/>
              <a:gd name="connsiteX442" fmla="*/ 1948 w 10000"/>
              <a:gd name="connsiteY442" fmla="*/ 3427 h 10000"/>
              <a:gd name="connsiteX443" fmla="*/ 1958 w 10000"/>
              <a:gd name="connsiteY443" fmla="*/ 3314 h 10000"/>
              <a:gd name="connsiteX444" fmla="*/ 2000 w 10000"/>
              <a:gd name="connsiteY444" fmla="*/ 3296 h 10000"/>
              <a:gd name="connsiteX445" fmla="*/ 2031 w 10000"/>
              <a:gd name="connsiteY445" fmla="*/ 3352 h 10000"/>
              <a:gd name="connsiteX446" fmla="*/ 2062 w 10000"/>
              <a:gd name="connsiteY446" fmla="*/ 3276 h 10000"/>
              <a:gd name="connsiteX447" fmla="*/ 2062 w 10000"/>
              <a:gd name="connsiteY447" fmla="*/ 3314 h 10000"/>
              <a:gd name="connsiteX448" fmla="*/ 2041 w 10000"/>
              <a:gd name="connsiteY448" fmla="*/ 3352 h 10000"/>
              <a:gd name="connsiteX449" fmla="*/ 2301 w 10000"/>
              <a:gd name="connsiteY449" fmla="*/ 3296 h 10000"/>
              <a:gd name="connsiteX450" fmla="*/ 2312 w 10000"/>
              <a:gd name="connsiteY450" fmla="*/ 3239 h 10000"/>
              <a:gd name="connsiteX451" fmla="*/ 2301 w 10000"/>
              <a:gd name="connsiteY451" fmla="*/ 3221 h 10000"/>
              <a:gd name="connsiteX452" fmla="*/ 1936 w 10000"/>
              <a:gd name="connsiteY452" fmla="*/ 3239 h 10000"/>
              <a:gd name="connsiteX453" fmla="*/ 1926 w 10000"/>
              <a:gd name="connsiteY453" fmla="*/ 3183 h 10000"/>
              <a:gd name="connsiteX454" fmla="*/ 1936 w 10000"/>
              <a:gd name="connsiteY454" fmla="*/ 3164 h 10000"/>
              <a:gd name="connsiteX455" fmla="*/ 2093 w 10000"/>
              <a:gd name="connsiteY455" fmla="*/ 3126 h 10000"/>
              <a:gd name="connsiteX456" fmla="*/ 2062 w 10000"/>
              <a:gd name="connsiteY456" fmla="*/ 3107 h 10000"/>
              <a:gd name="connsiteX457" fmla="*/ 2093 w 10000"/>
              <a:gd name="connsiteY457" fmla="*/ 3089 h 10000"/>
              <a:gd name="connsiteX458" fmla="*/ 2083 w 10000"/>
              <a:gd name="connsiteY458" fmla="*/ 2995 h 10000"/>
              <a:gd name="connsiteX459" fmla="*/ 2031 w 10000"/>
              <a:gd name="connsiteY459" fmla="*/ 2901 h 10000"/>
              <a:gd name="connsiteX460" fmla="*/ 2052 w 10000"/>
              <a:gd name="connsiteY460" fmla="*/ 2863 h 10000"/>
              <a:gd name="connsiteX461" fmla="*/ 2041 w 10000"/>
              <a:gd name="connsiteY461" fmla="*/ 2788 h 10000"/>
              <a:gd name="connsiteX462" fmla="*/ 2093 w 10000"/>
              <a:gd name="connsiteY462" fmla="*/ 2713 h 10000"/>
              <a:gd name="connsiteX463" fmla="*/ 2093 w 10000"/>
              <a:gd name="connsiteY463" fmla="*/ 2769 h 10000"/>
              <a:gd name="connsiteX464" fmla="*/ 2270 w 10000"/>
              <a:gd name="connsiteY464" fmla="*/ 2807 h 10000"/>
              <a:gd name="connsiteX465" fmla="*/ 2281 w 10000"/>
              <a:gd name="connsiteY465" fmla="*/ 2901 h 10000"/>
              <a:gd name="connsiteX466" fmla="*/ 2426 w 10000"/>
              <a:gd name="connsiteY466" fmla="*/ 2882 h 10000"/>
              <a:gd name="connsiteX467" fmla="*/ 2478 w 10000"/>
              <a:gd name="connsiteY467" fmla="*/ 2713 h 10000"/>
              <a:gd name="connsiteX468" fmla="*/ 2322 w 10000"/>
              <a:gd name="connsiteY468" fmla="*/ 2657 h 10000"/>
              <a:gd name="connsiteX469" fmla="*/ 2322 w 10000"/>
              <a:gd name="connsiteY469" fmla="*/ 2600 h 10000"/>
              <a:gd name="connsiteX470" fmla="*/ 2395 w 10000"/>
              <a:gd name="connsiteY470" fmla="*/ 2582 h 10000"/>
              <a:gd name="connsiteX471" fmla="*/ 2395 w 10000"/>
              <a:gd name="connsiteY471" fmla="*/ 2563 h 10000"/>
              <a:gd name="connsiteX472" fmla="*/ 2260 w 10000"/>
              <a:gd name="connsiteY472" fmla="*/ 2450 h 10000"/>
              <a:gd name="connsiteX473" fmla="*/ 2239 w 10000"/>
              <a:gd name="connsiteY473" fmla="*/ 2525 h 10000"/>
              <a:gd name="connsiteX474" fmla="*/ 2239 w 10000"/>
              <a:gd name="connsiteY474" fmla="*/ 2507 h 10000"/>
              <a:gd name="connsiteX475" fmla="*/ 2114 w 10000"/>
              <a:gd name="connsiteY475" fmla="*/ 2356 h 10000"/>
              <a:gd name="connsiteX476" fmla="*/ 2041 w 10000"/>
              <a:gd name="connsiteY476" fmla="*/ 2375 h 10000"/>
              <a:gd name="connsiteX477" fmla="*/ 2041 w 10000"/>
              <a:gd name="connsiteY477" fmla="*/ 2319 h 10000"/>
              <a:gd name="connsiteX478" fmla="*/ 2021 w 10000"/>
              <a:gd name="connsiteY478" fmla="*/ 2281 h 10000"/>
              <a:gd name="connsiteX479" fmla="*/ 1843 w 10000"/>
              <a:gd name="connsiteY479" fmla="*/ 2244 h 10000"/>
              <a:gd name="connsiteX480" fmla="*/ 1833 w 10000"/>
              <a:gd name="connsiteY480" fmla="*/ 2187 h 10000"/>
              <a:gd name="connsiteX481" fmla="*/ 1843 w 10000"/>
              <a:gd name="connsiteY481" fmla="*/ 2169 h 10000"/>
              <a:gd name="connsiteX482" fmla="*/ 2041 w 10000"/>
              <a:gd name="connsiteY482" fmla="*/ 2169 h 10000"/>
              <a:gd name="connsiteX483" fmla="*/ 2104 w 10000"/>
              <a:gd name="connsiteY483" fmla="*/ 2131 h 10000"/>
              <a:gd name="connsiteX484" fmla="*/ 2249 w 10000"/>
              <a:gd name="connsiteY484" fmla="*/ 2169 h 10000"/>
              <a:gd name="connsiteX485" fmla="*/ 2322 w 10000"/>
              <a:gd name="connsiteY485" fmla="*/ 2075 h 10000"/>
              <a:gd name="connsiteX486" fmla="*/ 2573 w 10000"/>
              <a:gd name="connsiteY486" fmla="*/ 2018 h 10000"/>
              <a:gd name="connsiteX487" fmla="*/ 2760 w 10000"/>
              <a:gd name="connsiteY487" fmla="*/ 2131 h 10000"/>
              <a:gd name="connsiteX488" fmla="*/ 3073 w 10000"/>
              <a:gd name="connsiteY488" fmla="*/ 2055 h 10000"/>
              <a:gd name="connsiteX489" fmla="*/ 3073 w 10000"/>
              <a:gd name="connsiteY489" fmla="*/ 2037 h 10000"/>
              <a:gd name="connsiteX490" fmla="*/ 3062 w 10000"/>
              <a:gd name="connsiteY490" fmla="*/ 2000 h 10000"/>
              <a:gd name="connsiteX491" fmla="*/ 3176 w 10000"/>
              <a:gd name="connsiteY491" fmla="*/ 1962 h 10000"/>
              <a:gd name="connsiteX492" fmla="*/ 3156 w 10000"/>
              <a:gd name="connsiteY492" fmla="*/ 1905 h 10000"/>
              <a:gd name="connsiteX493" fmla="*/ 3218 w 10000"/>
              <a:gd name="connsiteY493" fmla="*/ 1905 h 10000"/>
              <a:gd name="connsiteX494" fmla="*/ 3260 w 10000"/>
              <a:gd name="connsiteY494" fmla="*/ 1924 h 10000"/>
              <a:gd name="connsiteX495" fmla="*/ 3291 w 10000"/>
              <a:gd name="connsiteY495" fmla="*/ 1868 h 10000"/>
              <a:gd name="connsiteX496" fmla="*/ 3291 w 10000"/>
              <a:gd name="connsiteY496" fmla="*/ 1849 h 10000"/>
              <a:gd name="connsiteX497" fmla="*/ 3218 w 10000"/>
              <a:gd name="connsiteY497" fmla="*/ 1736 h 10000"/>
              <a:gd name="connsiteX498" fmla="*/ 3228 w 10000"/>
              <a:gd name="connsiteY498" fmla="*/ 1661 h 10000"/>
              <a:gd name="connsiteX499" fmla="*/ 3073 w 10000"/>
              <a:gd name="connsiteY499" fmla="*/ 1587 h 10000"/>
              <a:gd name="connsiteX500" fmla="*/ 3073 w 10000"/>
              <a:gd name="connsiteY500" fmla="*/ 1511 h 10000"/>
              <a:gd name="connsiteX501" fmla="*/ 3040 w 10000"/>
              <a:gd name="connsiteY501" fmla="*/ 1473 h 10000"/>
              <a:gd name="connsiteX502" fmla="*/ 3009 w 10000"/>
              <a:gd name="connsiteY502" fmla="*/ 1511 h 10000"/>
              <a:gd name="connsiteX503" fmla="*/ 2999 w 10000"/>
              <a:gd name="connsiteY503" fmla="*/ 1436 h 10000"/>
              <a:gd name="connsiteX504" fmla="*/ 2884 w 10000"/>
              <a:gd name="connsiteY504" fmla="*/ 1492 h 10000"/>
              <a:gd name="connsiteX505" fmla="*/ 2770 w 10000"/>
              <a:gd name="connsiteY505" fmla="*/ 1417 h 10000"/>
              <a:gd name="connsiteX506" fmla="*/ 2739 w 10000"/>
              <a:gd name="connsiteY506" fmla="*/ 1473 h 10000"/>
              <a:gd name="connsiteX507" fmla="*/ 2708 w 10000"/>
              <a:gd name="connsiteY507" fmla="*/ 1398 h 10000"/>
              <a:gd name="connsiteX508" fmla="*/ 2614 w 10000"/>
              <a:gd name="connsiteY508" fmla="*/ 1436 h 10000"/>
              <a:gd name="connsiteX509" fmla="*/ 2614 w 10000"/>
              <a:gd name="connsiteY509" fmla="*/ 1379 h 10000"/>
              <a:gd name="connsiteX510" fmla="*/ 2541 w 10000"/>
              <a:gd name="connsiteY510" fmla="*/ 1286 h 10000"/>
              <a:gd name="connsiteX511" fmla="*/ 2812 w 10000"/>
              <a:gd name="connsiteY511" fmla="*/ 1060 h 10000"/>
              <a:gd name="connsiteX512" fmla="*/ 2905 w 10000"/>
              <a:gd name="connsiteY512" fmla="*/ 1117 h 10000"/>
              <a:gd name="connsiteX513" fmla="*/ 3040 w 10000"/>
              <a:gd name="connsiteY513" fmla="*/ 1060 h 10000"/>
              <a:gd name="connsiteX514" fmla="*/ 3040 w 10000"/>
              <a:gd name="connsiteY514" fmla="*/ 1117 h 10000"/>
              <a:gd name="connsiteX515" fmla="*/ 3312 w 10000"/>
              <a:gd name="connsiteY515" fmla="*/ 1117 h 10000"/>
              <a:gd name="connsiteX516" fmla="*/ 3312 w 10000"/>
              <a:gd name="connsiteY516" fmla="*/ 1042 h 10000"/>
              <a:gd name="connsiteX517" fmla="*/ 3457 w 10000"/>
              <a:gd name="connsiteY517" fmla="*/ 966 h 10000"/>
              <a:gd name="connsiteX518" fmla="*/ 3499 w 10000"/>
              <a:gd name="connsiteY518" fmla="*/ 873 h 10000"/>
              <a:gd name="connsiteX519" fmla="*/ 3728 w 10000"/>
              <a:gd name="connsiteY519" fmla="*/ 834 h 10000"/>
              <a:gd name="connsiteX520" fmla="*/ 3739 w 10000"/>
              <a:gd name="connsiteY520" fmla="*/ 779 h 10000"/>
              <a:gd name="connsiteX521" fmla="*/ 3770 w 10000"/>
              <a:gd name="connsiteY521" fmla="*/ 779 h 10000"/>
              <a:gd name="connsiteX522" fmla="*/ 3801 w 10000"/>
              <a:gd name="connsiteY522" fmla="*/ 834 h 10000"/>
              <a:gd name="connsiteX523" fmla="*/ 3864 w 10000"/>
              <a:gd name="connsiteY523" fmla="*/ 797 h 10000"/>
              <a:gd name="connsiteX524" fmla="*/ 3926 w 10000"/>
              <a:gd name="connsiteY524" fmla="*/ 834 h 10000"/>
              <a:gd name="connsiteX525" fmla="*/ 4571 w 10000"/>
              <a:gd name="connsiteY525" fmla="*/ 722 h 10000"/>
              <a:gd name="connsiteX526" fmla="*/ 4582 w 10000"/>
              <a:gd name="connsiteY526" fmla="*/ 779 h 10000"/>
              <a:gd name="connsiteX527" fmla="*/ 4707 w 10000"/>
              <a:gd name="connsiteY527" fmla="*/ 779 h 10000"/>
              <a:gd name="connsiteX528" fmla="*/ 4707 w 10000"/>
              <a:gd name="connsiteY528" fmla="*/ 722 h 10000"/>
              <a:gd name="connsiteX529" fmla="*/ 4791 w 10000"/>
              <a:gd name="connsiteY529" fmla="*/ 779 h 10000"/>
              <a:gd name="connsiteX530" fmla="*/ 4895 w 10000"/>
              <a:gd name="connsiteY530" fmla="*/ 741 h 10000"/>
              <a:gd name="connsiteX531" fmla="*/ 4957 w 10000"/>
              <a:gd name="connsiteY531" fmla="*/ 779 h 10000"/>
              <a:gd name="connsiteX532" fmla="*/ 4999 w 10000"/>
              <a:gd name="connsiteY532" fmla="*/ 704 h 10000"/>
              <a:gd name="connsiteX533" fmla="*/ 5082 w 10000"/>
              <a:gd name="connsiteY533" fmla="*/ 684 h 10000"/>
              <a:gd name="connsiteX534" fmla="*/ 5082 w 10000"/>
              <a:gd name="connsiteY534" fmla="*/ 741 h 10000"/>
              <a:gd name="connsiteX535" fmla="*/ 5291 w 10000"/>
              <a:gd name="connsiteY535" fmla="*/ 704 h 10000"/>
              <a:gd name="connsiteX536" fmla="*/ 5478 w 10000"/>
              <a:gd name="connsiteY536" fmla="*/ 779 h 10000"/>
              <a:gd name="connsiteX537" fmla="*/ 5623 w 10000"/>
              <a:gd name="connsiteY537" fmla="*/ 759 h 10000"/>
              <a:gd name="connsiteX538" fmla="*/ 5947 w 10000"/>
              <a:gd name="connsiteY538" fmla="*/ 684 h 10000"/>
              <a:gd name="connsiteX539" fmla="*/ 6144 w 10000"/>
              <a:gd name="connsiteY539" fmla="*/ 609 h 10000"/>
              <a:gd name="connsiteX540" fmla="*/ 6321 w 10000"/>
              <a:gd name="connsiteY540" fmla="*/ 647 h 10000"/>
              <a:gd name="connsiteX541" fmla="*/ 6373 w 10000"/>
              <a:gd name="connsiteY541" fmla="*/ 553 h 10000"/>
              <a:gd name="connsiteX542" fmla="*/ 6467 w 10000"/>
              <a:gd name="connsiteY542" fmla="*/ 572 h 10000"/>
              <a:gd name="connsiteX543" fmla="*/ 6540 w 10000"/>
              <a:gd name="connsiteY543" fmla="*/ 496 h 10000"/>
              <a:gd name="connsiteX544" fmla="*/ 6613 w 10000"/>
              <a:gd name="connsiteY544" fmla="*/ 553 h 10000"/>
              <a:gd name="connsiteX545" fmla="*/ 6904 w 10000"/>
              <a:gd name="connsiteY545" fmla="*/ 572 h 10000"/>
              <a:gd name="connsiteX546" fmla="*/ 7050 w 10000"/>
              <a:gd name="connsiteY546" fmla="*/ 572 h 10000"/>
              <a:gd name="connsiteX547" fmla="*/ 7061 w 10000"/>
              <a:gd name="connsiteY547" fmla="*/ 628 h 10000"/>
              <a:gd name="connsiteX548" fmla="*/ 7258 w 10000"/>
              <a:gd name="connsiteY548" fmla="*/ 590 h 10000"/>
              <a:gd name="connsiteX549" fmla="*/ 7269 w 10000"/>
              <a:gd name="connsiteY549" fmla="*/ 515 h 10000"/>
              <a:gd name="connsiteX550" fmla="*/ 7186 w 10000"/>
              <a:gd name="connsiteY550" fmla="*/ 496 h 10000"/>
              <a:gd name="connsiteX551" fmla="*/ 7227 w 10000"/>
              <a:gd name="connsiteY551" fmla="*/ 403 h 10000"/>
              <a:gd name="connsiteX552" fmla="*/ 7300 w 10000"/>
              <a:gd name="connsiteY552" fmla="*/ 346 h 10000"/>
              <a:gd name="connsiteX553" fmla="*/ 7269 w 10000"/>
              <a:gd name="connsiteY553" fmla="*/ 309 h 10000"/>
              <a:gd name="connsiteX554" fmla="*/ 7206 w 10000"/>
              <a:gd name="connsiteY554" fmla="*/ 346 h 10000"/>
              <a:gd name="connsiteX555" fmla="*/ 7175 w 10000"/>
              <a:gd name="connsiteY555" fmla="*/ 309 h 10000"/>
              <a:gd name="connsiteX556" fmla="*/ 7009 w 10000"/>
              <a:gd name="connsiteY556" fmla="*/ 365 h 10000"/>
              <a:gd name="connsiteX557" fmla="*/ 7009 w 10000"/>
              <a:gd name="connsiteY557" fmla="*/ 309 h 10000"/>
              <a:gd name="connsiteX558" fmla="*/ 6998 w 10000"/>
              <a:gd name="connsiteY558" fmla="*/ 309 h 10000"/>
              <a:gd name="connsiteX559" fmla="*/ 6342 w 10000"/>
              <a:gd name="connsiteY559" fmla="*/ 328 h 10000"/>
              <a:gd name="connsiteX560" fmla="*/ 6331 w 10000"/>
              <a:gd name="connsiteY560" fmla="*/ 271 h 10000"/>
              <a:gd name="connsiteX561" fmla="*/ 6436 w 10000"/>
              <a:gd name="connsiteY561" fmla="*/ 196 h 10000"/>
              <a:gd name="connsiteX562" fmla="*/ 6779 w 10000"/>
              <a:gd name="connsiteY562" fmla="*/ 159 h 10000"/>
              <a:gd name="connsiteX563" fmla="*/ 7279 w 10000"/>
              <a:gd name="connsiteY563" fmla="*/ 120 h 10000"/>
              <a:gd name="connsiteX564" fmla="*/ 7497 w 10000"/>
              <a:gd name="connsiteY564" fmla="*/ 8 h 10000"/>
              <a:gd name="connsiteX565" fmla="*/ 7748 w 10000"/>
              <a:gd name="connsiteY565" fmla="*/ 140 h 10000"/>
              <a:gd name="connsiteX566" fmla="*/ 7810 w 10000"/>
              <a:gd name="connsiteY566" fmla="*/ 46 h 10000"/>
              <a:gd name="connsiteX567" fmla="*/ 7935 w 10000"/>
              <a:gd name="connsiteY567" fmla="*/ 27 h 10000"/>
              <a:gd name="connsiteX568" fmla="*/ 8039 w 10000"/>
              <a:gd name="connsiteY568" fmla="*/ 140 h 10000"/>
              <a:gd name="connsiteX569" fmla="*/ 8061 w 10000"/>
              <a:gd name="connsiteY569" fmla="*/ 102 h 10000"/>
              <a:gd name="connsiteX570" fmla="*/ 8092 w 10000"/>
              <a:gd name="connsiteY570" fmla="*/ 252 h 10000"/>
              <a:gd name="connsiteX571" fmla="*/ 8061 w 10000"/>
              <a:gd name="connsiteY571" fmla="*/ 328 h 10000"/>
              <a:gd name="connsiteX572" fmla="*/ 8061 w 10000"/>
              <a:gd name="connsiteY572" fmla="*/ 421 h 10000"/>
              <a:gd name="connsiteX0" fmla="*/ 8262 w 10201"/>
              <a:gd name="connsiteY0" fmla="*/ 421 h 10000"/>
              <a:gd name="connsiteX1" fmla="*/ 8324 w 10201"/>
              <a:gd name="connsiteY1" fmla="*/ 440 h 10000"/>
              <a:gd name="connsiteX2" fmla="*/ 8335 w 10201"/>
              <a:gd name="connsiteY2" fmla="*/ 515 h 10000"/>
              <a:gd name="connsiteX3" fmla="*/ 8303 w 10201"/>
              <a:gd name="connsiteY3" fmla="*/ 590 h 10000"/>
              <a:gd name="connsiteX4" fmla="*/ 8345 w 10201"/>
              <a:gd name="connsiteY4" fmla="*/ 590 h 10000"/>
              <a:gd name="connsiteX5" fmla="*/ 8355 w 10201"/>
              <a:gd name="connsiteY5" fmla="*/ 647 h 10000"/>
              <a:gd name="connsiteX6" fmla="*/ 8303 w 10201"/>
              <a:gd name="connsiteY6" fmla="*/ 704 h 10000"/>
              <a:gd name="connsiteX7" fmla="*/ 8230 w 10201"/>
              <a:gd name="connsiteY7" fmla="*/ 928 h 10000"/>
              <a:gd name="connsiteX8" fmla="*/ 8324 w 10201"/>
              <a:gd name="connsiteY8" fmla="*/ 1003 h 10000"/>
              <a:gd name="connsiteX9" fmla="*/ 8345 w 10201"/>
              <a:gd name="connsiteY9" fmla="*/ 873 h 10000"/>
              <a:gd name="connsiteX10" fmla="*/ 8355 w 10201"/>
              <a:gd name="connsiteY10" fmla="*/ 873 h 10000"/>
              <a:gd name="connsiteX11" fmla="*/ 8355 w 10201"/>
              <a:gd name="connsiteY11" fmla="*/ 891 h 10000"/>
              <a:gd name="connsiteX12" fmla="*/ 8376 w 10201"/>
              <a:gd name="connsiteY12" fmla="*/ 1210 h 10000"/>
              <a:gd name="connsiteX13" fmla="*/ 8355 w 10201"/>
              <a:gd name="connsiteY13" fmla="*/ 1210 h 10000"/>
              <a:gd name="connsiteX14" fmla="*/ 8324 w 10201"/>
              <a:gd name="connsiteY14" fmla="*/ 1229 h 10000"/>
              <a:gd name="connsiteX15" fmla="*/ 8324 w 10201"/>
              <a:gd name="connsiteY15" fmla="*/ 1286 h 10000"/>
              <a:gd name="connsiteX16" fmla="*/ 8084 w 10201"/>
              <a:gd name="connsiteY16" fmla="*/ 1605 h 10000"/>
              <a:gd name="connsiteX17" fmla="*/ 8126 w 10201"/>
              <a:gd name="connsiteY17" fmla="*/ 1605 h 10000"/>
              <a:gd name="connsiteX18" fmla="*/ 8293 w 10201"/>
              <a:gd name="connsiteY18" fmla="*/ 1587 h 10000"/>
              <a:gd name="connsiteX19" fmla="*/ 8293 w 10201"/>
              <a:gd name="connsiteY19" fmla="*/ 1680 h 10000"/>
              <a:gd name="connsiteX20" fmla="*/ 8366 w 10201"/>
              <a:gd name="connsiteY20" fmla="*/ 1774 h 10000"/>
              <a:gd name="connsiteX21" fmla="*/ 8584 w 10201"/>
              <a:gd name="connsiteY21" fmla="*/ 1680 h 10000"/>
              <a:gd name="connsiteX22" fmla="*/ 8636 w 10201"/>
              <a:gd name="connsiteY22" fmla="*/ 1567 h 10000"/>
              <a:gd name="connsiteX23" fmla="*/ 8698 w 10201"/>
              <a:gd name="connsiteY23" fmla="*/ 1587 h 10000"/>
              <a:gd name="connsiteX24" fmla="*/ 8709 w 10201"/>
              <a:gd name="connsiteY24" fmla="*/ 1530 h 10000"/>
              <a:gd name="connsiteX25" fmla="*/ 8855 w 10201"/>
              <a:gd name="connsiteY25" fmla="*/ 1605 h 10000"/>
              <a:gd name="connsiteX26" fmla="*/ 8802 w 10201"/>
              <a:gd name="connsiteY26" fmla="*/ 1980 h 10000"/>
              <a:gd name="connsiteX27" fmla="*/ 8740 w 10201"/>
              <a:gd name="connsiteY27" fmla="*/ 2075 h 10000"/>
              <a:gd name="connsiteX28" fmla="*/ 8740 w 10201"/>
              <a:gd name="connsiteY28" fmla="*/ 2131 h 10000"/>
              <a:gd name="connsiteX29" fmla="*/ 9032 w 10201"/>
              <a:gd name="connsiteY29" fmla="*/ 2206 h 10000"/>
              <a:gd name="connsiteX30" fmla="*/ 9011 w 10201"/>
              <a:gd name="connsiteY30" fmla="*/ 2769 h 10000"/>
              <a:gd name="connsiteX31" fmla="*/ 9011 w 10201"/>
              <a:gd name="connsiteY31" fmla="*/ 2938 h 10000"/>
              <a:gd name="connsiteX32" fmla="*/ 8980 w 10201"/>
              <a:gd name="connsiteY32" fmla="*/ 2957 h 10000"/>
              <a:gd name="connsiteX33" fmla="*/ 8990 w 10201"/>
              <a:gd name="connsiteY33" fmla="*/ 2995 h 10000"/>
              <a:gd name="connsiteX34" fmla="*/ 8970 w 10201"/>
              <a:gd name="connsiteY34" fmla="*/ 3032 h 10000"/>
              <a:gd name="connsiteX35" fmla="*/ 9157 w 10201"/>
              <a:gd name="connsiteY35" fmla="*/ 3014 h 10000"/>
              <a:gd name="connsiteX36" fmla="*/ 9250 w 10201"/>
              <a:gd name="connsiteY36" fmla="*/ 3164 h 10000"/>
              <a:gd name="connsiteX37" fmla="*/ 9386 w 10201"/>
              <a:gd name="connsiteY37" fmla="*/ 3145 h 10000"/>
              <a:gd name="connsiteX38" fmla="*/ 9386 w 10201"/>
              <a:gd name="connsiteY38" fmla="*/ 3164 h 10000"/>
              <a:gd name="connsiteX39" fmla="*/ 9397 w 10201"/>
              <a:gd name="connsiteY39" fmla="*/ 3164 h 10000"/>
              <a:gd name="connsiteX40" fmla="*/ 9407 w 10201"/>
              <a:gd name="connsiteY40" fmla="*/ 3314 h 10000"/>
              <a:gd name="connsiteX41" fmla="*/ 9438 w 10201"/>
              <a:gd name="connsiteY41" fmla="*/ 3296 h 10000"/>
              <a:gd name="connsiteX42" fmla="*/ 9490 w 10201"/>
              <a:gd name="connsiteY42" fmla="*/ 3070 h 10000"/>
              <a:gd name="connsiteX43" fmla="*/ 9542 w 10201"/>
              <a:gd name="connsiteY43" fmla="*/ 3126 h 10000"/>
              <a:gd name="connsiteX44" fmla="*/ 9563 w 10201"/>
              <a:gd name="connsiteY44" fmla="*/ 3052 h 10000"/>
              <a:gd name="connsiteX45" fmla="*/ 9594 w 10201"/>
              <a:gd name="connsiteY45" fmla="*/ 3052 h 10000"/>
              <a:gd name="connsiteX46" fmla="*/ 9625 w 10201"/>
              <a:gd name="connsiteY46" fmla="*/ 3126 h 10000"/>
              <a:gd name="connsiteX47" fmla="*/ 9615 w 10201"/>
              <a:gd name="connsiteY47" fmla="*/ 3239 h 10000"/>
              <a:gd name="connsiteX48" fmla="*/ 9688 w 10201"/>
              <a:gd name="connsiteY48" fmla="*/ 3314 h 10000"/>
              <a:gd name="connsiteX49" fmla="*/ 9688 w 10201"/>
              <a:gd name="connsiteY49" fmla="*/ 3427 h 10000"/>
              <a:gd name="connsiteX50" fmla="*/ 9729 w 10201"/>
              <a:gd name="connsiteY50" fmla="*/ 3483 h 10000"/>
              <a:gd name="connsiteX51" fmla="*/ 9698 w 10201"/>
              <a:gd name="connsiteY51" fmla="*/ 3596 h 10000"/>
              <a:gd name="connsiteX52" fmla="*/ 9709 w 10201"/>
              <a:gd name="connsiteY52" fmla="*/ 3596 h 10000"/>
              <a:gd name="connsiteX53" fmla="*/ 9740 w 10201"/>
              <a:gd name="connsiteY53" fmla="*/ 3577 h 10000"/>
              <a:gd name="connsiteX54" fmla="*/ 9740 w 10201"/>
              <a:gd name="connsiteY54" fmla="*/ 3689 h 10000"/>
              <a:gd name="connsiteX55" fmla="*/ 9709 w 10201"/>
              <a:gd name="connsiteY55" fmla="*/ 3728 h 10000"/>
              <a:gd name="connsiteX56" fmla="*/ 9688 w 10201"/>
              <a:gd name="connsiteY56" fmla="*/ 3689 h 10000"/>
              <a:gd name="connsiteX57" fmla="*/ 9677 w 10201"/>
              <a:gd name="connsiteY57" fmla="*/ 3746 h 10000"/>
              <a:gd name="connsiteX58" fmla="*/ 9646 w 10201"/>
              <a:gd name="connsiteY58" fmla="*/ 3728 h 10000"/>
              <a:gd name="connsiteX59" fmla="*/ 9553 w 10201"/>
              <a:gd name="connsiteY59" fmla="*/ 3953 h 10000"/>
              <a:gd name="connsiteX60" fmla="*/ 9574 w 10201"/>
              <a:gd name="connsiteY60" fmla="*/ 4347 h 10000"/>
              <a:gd name="connsiteX61" fmla="*/ 9438 w 10201"/>
              <a:gd name="connsiteY61" fmla="*/ 4310 h 10000"/>
              <a:gd name="connsiteX62" fmla="*/ 9397 w 10201"/>
              <a:gd name="connsiteY62" fmla="*/ 4385 h 10000"/>
              <a:gd name="connsiteX63" fmla="*/ 9459 w 10201"/>
              <a:gd name="connsiteY63" fmla="*/ 4572 h 10000"/>
              <a:gd name="connsiteX64" fmla="*/ 9522 w 10201"/>
              <a:gd name="connsiteY64" fmla="*/ 4572 h 10000"/>
              <a:gd name="connsiteX65" fmla="*/ 9522 w 10201"/>
              <a:gd name="connsiteY65" fmla="*/ 4591 h 10000"/>
              <a:gd name="connsiteX66" fmla="*/ 9407 w 10201"/>
              <a:gd name="connsiteY66" fmla="*/ 4686 h 10000"/>
              <a:gd name="connsiteX67" fmla="*/ 9397 w 10201"/>
              <a:gd name="connsiteY67" fmla="*/ 4741 h 10000"/>
              <a:gd name="connsiteX68" fmla="*/ 9532 w 10201"/>
              <a:gd name="connsiteY68" fmla="*/ 4910 h 10000"/>
              <a:gd name="connsiteX69" fmla="*/ 9553 w 10201"/>
              <a:gd name="connsiteY69" fmla="*/ 5005 h 10000"/>
              <a:gd name="connsiteX70" fmla="*/ 9688 w 10201"/>
              <a:gd name="connsiteY70" fmla="*/ 5136 h 10000"/>
              <a:gd name="connsiteX71" fmla="*/ 9657 w 10201"/>
              <a:gd name="connsiteY71" fmla="*/ 5494 h 10000"/>
              <a:gd name="connsiteX72" fmla="*/ 9771 w 10201"/>
              <a:gd name="connsiteY72" fmla="*/ 5437 h 10000"/>
              <a:gd name="connsiteX73" fmla="*/ 9771 w 10201"/>
              <a:gd name="connsiteY73" fmla="*/ 5380 h 10000"/>
              <a:gd name="connsiteX74" fmla="*/ 9750 w 10201"/>
              <a:gd name="connsiteY74" fmla="*/ 5324 h 10000"/>
              <a:gd name="connsiteX75" fmla="*/ 9781 w 10201"/>
              <a:gd name="connsiteY75" fmla="*/ 5324 h 10000"/>
              <a:gd name="connsiteX76" fmla="*/ 9865 w 10201"/>
              <a:gd name="connsiteY76" fmla="*/ 5399 h 10000"/>
              <a:gd name="connsiteX77" fmla="*/ 9865 w 10201"/>
              <a:gd name="connsiteY77" fmla="*/ 5474 h 10000"/>
              <a:gd name="connsiteX78" fmla="*/ 10188 w 10201"/>
              <a:gd name="connsiteY78" fmla="*/ 5793 h 10000"/>
              <a:gd name="connsiteX79" fmla="*/ 10177 w 10201"/>
              <a:gd name="connsiteY79" fmla="*/ 6151 h 10000"/>
              <a:gd name="connsiteX80" fmla="*/ 10125 w 10201"/>
              <a:gd name="connsiteY80" fmla="*/ 6056 h 10000"/>
              <a:gd name="connsiteX81" fmla="*/ 9949 w 10201"/>
              <a:gd name="connsiteY81" fmla="*/ 6094 h 10000"/>
              <a:gd name="connsiteX82" fmla="*/ 9563 w 10201"/>
              <a:gd name="connsiteY82" fmla="*/ 6188 h 10000"/>
              <a:gd name="connsiteX83" fmla="*/ 9532 w 10201"/>
              <a:gd name="connsiteY83" fmla="*/ 6526 h 10000"/>
              <a:gd name="connsiteX84" fmla="*/ 9490 w 10201"/>
              <a:gd name="connsiteY84" fmla="*/ 6564 h 10000"/>
              <a:gd name="connsiteX85" fmla="*/ 9490 w 10201"/>
              <a:gd name="connsiteY85" fmla="*/ 6977 h 10000"/>
              <a:gd name="connsiteX86" fmla="*/ 9594 w 10201"/>
              <a:gd name="connsiteY86" fmla="*/ 7014 h 10000"/>
              <a:gd name="connsiteX87" fmla="*/ 9584 w 10201"/>
              <a:gd name="connsiteY87" fmla="*/ 7052 h 10000"/>
              <a:gd name="connsiteX88" fmla="*/ 9438 w 10201"/>
              <a:gd name="connsiteY88" fmla="*/ 7409 h 10000"/>
              <a:gd name="connsiteX89" fmla="*/ 9428 w 10201"/>
              <a:gd name="connsiteY89" fmla="*/ 7672 h 10000"/>
              <a:gd name="connsiteX90" fmla="*/ 9459 w 10201"/>
              <a:gd name="connsiteY90" fmla="*/ 7860 h 10000"/>
              <a:gd name="connsiteX91" fmla="*/ 9407 w 10201"/>
              <a:gd name="connsiteY91" fmla="*/ 7916 h 10000"/>
              <a:gd name="connsiteX92" fmla="*/ 9302 w 10201"/>
              <a:gd name="connsiteY92" fmla="*/ 7728 h 10000"/>
              <a:gd name="connsiteX93" fmla="*/ 9126 w 10201"/>
              <a:gd name="connsiteY93" fmla="*/ 7578 h 10000"/>
              <a:gd name="connsiteX94" fmla="*/ 9126 w 10201"/>
              <a:gd name="connsiteY94" fmla="*/ 7541 h 10000"/>
              <a:gd name="connsiteX95" fmla="*/ 9167 w 10201"/>
              <a:gd name="connsiteY95" fmla="*/ 7541 h 10000"/>
              <a:gd name="connsiteX96" fmla="*/ 9167 w 10201"/>
              <a:gd name="connsiteY96" fmla="*/ 7522 h 10000"/>
              <a:gd name="connsiteX97" fmla="*/ 9146 w 10201"/>
              <a:gd name="connsiteY97" fmla="*/ 7522 h 10000"/>
              <a:gd name="connsiteX98" fmla="*/ 9084 w 10201"/>
              <a:gd name="connsiteY98" fmla="*/ 7541 h 10000"/>
              <a:gd name="connsiteX99" fmla="*/ 9105 w 10201"/>
              <a:gd name="connsiteY99" fmla="*/ 7616 h 10000"/>
              <a:gd name="connsiteX100" fmla="*/ 9063 w 10201"/>
              <a:gd name="connsiteY100" fmla="*/ 7635 h 10000"/>
              <a:gd name="connsiteX101" fmla="*/ 9167 w 10201"/>
              <a:gd name="connsiteY101" fmla="*/ 7916 h 10000"/>
              <a:gd name="connsiteX102" fmla="*/ 9167 w 10201"/>
              <a:gd name="connsiteY102" fmla="*/ 8123 h 10000"/>
              <a:gd name="connsiteX103" fmla="*/ 9105 w 10201"/>
              <a:gd name="connsiteY103" fmla="*/ 8235 h 10000"/>
              <a:gd name="connsiteX104" fmla="*/ 8928 w 10201"/>
              <a:gd name="connsiteY104" fmla="*/ 8217 h 10000"/>
              <a:gd name="connsiteX105" fmla="*/ 8866 w 10201"/>
              <a:gd name="connsiteY105" fmla="*/ 8123 h 10000"/>
              <a:gd name="connsiteX106" fmla="*/ 8802 w 10201"/>
              <a:gd name="connsiteY106" fmla="*/ 8180 h 10000"/>
              <a:gd name="connsiteX107" fmla="*/ 8845 w 10201"/>
              <a:gd name="connsiteY107" fmla="*/ 8573 h 10000"/>
              <a:gd name="connsiteX108" fmla="*/ 8814 w 10201"/>
              <a:gd name="connsiteY108" fmla="*/ 8648 h 10000"/>
              <a:gd name="connsiteX109" fmla="*/ 8615 w 10201"/>
              <a:gd name="connsiteY109" fmla="*/ 8668 h 10000"/>
              <a:gd name="connsiteX110" fmla="*/ 8470 w 10201"/>
              <a:gd name="connsiteY110" fmla="*/ 8235 h 10000"/>
              <a:gd name="connsiteX111" fmla="*/ 8459 w 10201"/>
              <a:gd name="connsiteY111" fmla="*/ 7991 h 10000"/>
              <a:gd name="connsiteX112" fmla="*/ 8418 w 10201"/>
              <a:gd name="connsiteY112" fmla="*/ 7991 h 10000"/>
              <a:gd name="connsiteX113" fmla="*/ 8240 w 10201"/>
              <a:gd name="connsiteY113" fmla="*/ 7991 h 10000"/>
              <a:gd name="connsiteX114" fmla="*/ 8136 w 10201"/>
              <a:gd name="connsiteY114" fmla="*/ 7766 h 10000"/>
              <a:gd name="connsiteX115" fmla="*/ 8042 w 10201"/>
              <a:gd name="connsiteY115" fmla="*/ 7710 h 10000"/>
              <a:gd name="connsiteX116" fmla="*/ 7980 w 10201"/>
              <a:gd name="connsiteY116" fmla="*/ 7785 h 10000"/>
              <a:gd name="connsiteX117" fmla="*/ 7990 w 10201"/>
              <a:gd name="connsiteY117" fmla="*/ 8104 h 10000"/>
              <a:gd name="connsiteX118" fmla="*/ 7949 w 10201"/>
              <a:gd name="connsiteY118" fmla="*/ 8404 h 10000"/>
              <a:gd name="connsiteX119" fmla="*/ 7887 w 10201"/>
              <a:gd name="connsiteY119" fmla="*/ 8424 h 10000"/>
              <a:gd name="connsiteX120" fmla="*/ 7845 w 10201"/>
              <a:gd name="connsiteY120" fmla="*/ 8536 h 10000"/>
              <a:gd name="connsiteX121" fmla="*/ 7835 w 10201"/>
              <a:gd name="connsiteY121" fmla="*/ 8536 h 10000"/>
              <a:gd name="connsiteX122" fmla="*/ 7835 w 10201"/>
              <a:gd name="connsiteY122" fmla="*/ 8479 h 10000"/>
              <a:gd name="connsiteX123" fmla="*/ 7855 w 10201"/>
              <a:gd name="connsiteY123" fmla="*/ 8424 h 10000"/>
              <a:gd name="connsiteX124" fmla="*/ 7678 w 10201"/>
              <a:gd name="connsiteY124" fmla="*/ 8180 h 10000"/>
              <a:gd name="connsiteX125" fmla="*/ 7563 w 10201"/>
              <a:gd name="connsiteY125" fmla="*/ 8085 h 10000"/>
              <a:gd name="connsiteX126" fmla="*/ 7501 w 10201"/>
              <a:gd name="connsiteY126" fmla="*/ 8142 h 10000"/>
              <a:gd name="connsiteX127" fmla="*/ 7470 w 10201"/>
              <a:gd name="connsiteY127" fmla="*/ 8085 h 10000"/>
              <a:gd name="connsiteX128" fmla="*/ 7439 w 10201"/>
              <a:gd name="connsiteY128" fmla="*/ 8217 h 10000"/>
              <a:gd name="connsiteX129" fmla="*/ 7574 w 10201"/>
              <a:gd name="connsiteY129" fmla="*/ 8593 h 10000"/>
              <a:gd name="connsiteX130" fmla="*/ 7418 w 10201"/>
              <a:gd name="connsiteY130" fmla="*/ 8780 h 10000"/>
              <a:gd name="connsiteX131" fmla="*/ 7251 w 10201"/>
              <a:gd name="connsiteY131" fmla="*/ 8705 h 10000"/>
              <a:gd name="connsiteX132" fmla="*/ 7189 w 10201"/>
              <a:gd name="connsiteY132" fmla="*/ 8856 h 10000"/>
              <a:gd name="connsiteX133" fmla="*/ 7115 w 10201"/>
              <a:gd name="connsiteY133" fmla="*/ 8912 h 10000"/>
              <a:gd name="connsiteX134" fmla="*/ 7115 w 10201"/>
              <a:gd name="connsiteY134" fmla="*/ 8837 h 10000"/>
              <a:gd name="connsiteX135" fmla="*/ 6991 w 10201"/>
              <a:gd name="connsiteY135" fmla="*/ 8799 h 10000"/>
              <a:gd name="connsiteX136" fmla="*/ 6907 w 10201"/>
              <a:gd name="connsiteY136" fmla="*/ 8893 h 10000"/>
              <a:gd name="connsiteX137" fmla="*/ 6814 w 10201"/>
              <a:gd name="connsiteY137" fmla="*/ 8912 h 10000"/>
              <a:gd name="connsiteX138" fmla="*/ 6814 w 10201"/>
              <a:gd name="connsiteY138" fmla="*/ 8968 h 10000"/>
              <a:gd name="connsiteX139" fmla="*/ 6751 w 10201"/>
              <a:gd name="connsiteY139" fmla="*/ 8987 h 10000"/>
              <a:gd name="connsiteX140" fmla="*/ 6772 w 10201"/>
              <a:gd name="connsiteY140" fmla="*/ 9024 h 10000"/>
              <a:gd name="connsiteX141" fmla="*/ 6939 w 10201"/>
              <a:gd name="connsiteY141" fmla="*/ 9006 h 10000"/>
              <a:gd name="connsiteX142" fmla="*/ 6939 w 10201"/>
              <a:gd name="connsiteY142" fmla="*/ 8987 h 10000"/>
              <a:gd name="connsiteX143" fmla="*/ 6918 w 10201"/>
              <a:gd name="connsiteY143" fmla="*/ 8949 h 10000"/>
              <a:gd name="connsiteX144" fmla="*/ 6939 w 10201"/>
              <a:gd name="connsiteY144" fmla="*/ 8949 h 10000"/>
              <a:gd name="connsiteX145" fmla="*/ 6991 w 10201"/>
              <a:gd name="connsiteY145" fmla="*/ 8931 h 10000"/>
              <a:gd name="connsiteX146" fmla="*/ 7032 w 10201"/>
              <a:gd name="connsiteY146" fmla="*/ 9062 h 10000"/>
              <a:gd name="connsiteX147" fmla="*/ 7303 w 10201"/>
              <a:gd name="connsiteY147" fmla="*/ 9137 h 10000"/>
              <a:gd name="connsiteX148" fmla="*/ 7303 w 10201"/>
              <a:gd name="connsiteY148" fmla="*/ 9193 h 10000"/>
              <a:gd name="connsiteX149" fmla="*/ 7220 w 10201"/>
              <a:gd name="connsiteY149" fmla="*/ 9588 h 10000"/>
              <a:gd name="connsiteX150" fmla="*/ 7199 w 10201"/>
              <a:gd name="connsiteY150" fmla="*/ 9588 h 10000"/>
              <a:gd name="connsiteX151" fmla="*/ 7179 w 10201"/>
              <a:gd name="connsiteY151" fmla="*/ 9531 h 10000"/>
              <a:gd name="connsiteX152" fmla="*/ 6949 w 10201"/>
              <a:gd name="connsiteY152" fmla="*/ 9494 h 10000"/>
              <a:gd name="connsiteX153" fmla="*/ 6876 w 10201"/>
              <a:gd name="connsiteY153" fmla="*/ 9494 h 10000"/>
              <a:gd name="connsiteX154" fmla="*/ 6793 w 10201"/>
              <a:gd name="connsiteY154" fmla="*/ 9401 h 10000"/>
              <a:gd name="connsiteX155" fmla="*/ 6751 w 10201"/>
              <a:gd name="connsiteY155" fmla="*/ 9438 h 10000"/>
              <a:gd name="connsiteX156" fmla="*/ 6637 w 10201"/>
              <a:gd name="connsiteY156" fmla="*/ 9287 h 10000"/>
              <a:gd name="connsiteX157" fmla="*/ 6627 w 10201"/>
              <a:gd name="connsiteY157" fmla="*/ 9287 h 10000"/>
              <a:gd name="connsiteX158" fmla="*/ 6584 w 10201"/>
              <a:gd name="connsiteY158" fmla="*/ 9287 h 10000"/>
              <a:gd name="connsiteX159" fmla="*/ 6480 w 10201"/>
              <a:gd name="connsiteY159" fmla="*/ 9175 h 10000"/>
              <a:gd name="connsiteX160" fmla="*/ 6449 w 10201"/>
              <a:gd name="connsiteY160" fmla="*/ 9344 h 10000"/>
              <a:gd name="connsiteX161" fmla="*/ 6355 w 10201"/>
              <a:gd name="connsiteY161" fmla="*/ 9513 h 10000"/>
              <a:gd name="connsiteX162" fmla="*/ 6262 w 10201"/>
              <a:gd name="connsiteY162" fmla="*/ 9550 h 10000"/>
              <a:gd name="connsiteX163" fmla="*/ 6262 w 10201"/>
              <a:gd name="connsiteY163" fmla="*/ 9607 h 10000"/>
              <a:gd name="connsiteX164" fmla="*/ 6189 w 10201"/>
              <a:gd name="connsiteY164" fmla="*/ 9738 h 10000"/>
              <a:gd name="connsiteX165" fmla="*/ 6106 w 10201"/>
              <a:gd name="connsiteY165" fmla="*/ 9794 h 10000"/>
              <a:gd name="connsiteX166" fmla="*/ 6001 w 10201"/>
              <a:gd name="connsiteY166" fmla="*/ 9945 h 10000"/>
              <a:gd name="connsiteX167" fmla="*/ 5345 w 10201"/>
              <a:gd name="connsiteY167" fmla="*/ 9794 h 10000"/>
              <a:gd name="connsiteX168" fmla="*/ 5220 w 10201"/>
              <a:gd name="connsiteY168" fmla="*/ 9794 h 10000"/>
              <a:gd name="connsiteX169" fmla="*/ 4992 w 10201"/>
              <a:gd name="connsiteY169" fmla="*/ 9645 h 10000"/>
              <a:gd name="connsiteX170" fmla="*/ 4929 w 10201"/>
              <a:gd name="connsiteY170" fmla="*/ 9513 h 10000"/>
              <a:gd name="connsiteX171" fmla="*/ 4929 w 10201"/>
              <a:gd name="connsiteY171" fmla="*/ 9401 h 10000"/>
              <a:gd name="connsiteX172" fmla="*/ 4866 w 10201"/>
              <a:gd name="connsiteY172" fmla="*/ 9344 h 10000"/>
              <a:gd name="connsiteX173" fmla="*/ 5168 w 10201"/>
              <a:gd name="connsiteY173" fmla="*/ 9212 h 10000"/>
              <a:gd name="connsiteX174" fmla="*/ 5387 w 10201"/>
              <a:gd name="connsiteY174" fmla="*/ 9232 h 10000"/>
              <a:gd name="connsiteX175" fmla="*/ 5741 w 10201"/>
              <a:gd name="connsiteY175" fmla="*/ 9193 h 10000"/>
              <a:gd name="connsiteX176" fmla="*/ 5783 w 10201"/>
              <a:gd name="connsiteY176" fmla="*/ 9100 h 10000"/>
              <a:gd name="connsiteX177" fmla="*/ 5731 w 10201"/>
              <a:gd name="connsiteY177" fmla="*/ 8987 h 10000"/>
              <a:gd name="connsiteX178" fmla="*/ 5533 w 10201"/>
              <a:gd name="connsiteY178" fmla="*/ 8931 h 10000"/>
              <a:gd name="connsiteX179" fmla="*/ 5210 w 10201"/>
              <a:gd name="connsiteY179" fmla="*/ 8743 h 10000"/>
              <a:gd name="connsiteX180" fmla="*/ 4961 w 10201"/>
              <a:gd name="connsiteY180" fmla="*/ 8593 h 10000"/>
              <a:gd name="connsiteX181" fmla="*/ 5085 w 10201"/>
              <a:gd name="connsiteY181" fmla="*/ 8479 h 10000"/>
              <a:gd name="connsiteX182" fmla="*/ 4741 w 10201"/>
              <a:gd name="connsiteY182" fmla="*/ 8273 h 10000"/>
              <a:gd name="connsiteX183" fmla="*/ 4554 w 10201"/>
              <a:gd name="connsiteY183" fmla="*/ 8085 h 10000"/>
              <a:gd name="connsiteX184" fmla="*/ 4356 w 10201"/>
              <a:gd name="connsiteY184" fmla="*/ 8029 h 10000"/>
              <a:gd name="connsiteX185" fmla="*/ 4085 w 10201"/>
              <a:gd name="connsiteY185" fmla="*/ 8011 h 10000"/>
              <a:gd name="connsiteX186" fmla="*/ 3919 w 10201"/>
              <a:gd name="connsiteY186" fmla="*/ 7841 h 10000"/>
              <a:gd name="connsiteX187" fmla="*/ 3741 w 10201"/>
              <a:gd name="connsiteY187" fmla="*/ 7804 h 10000"/>
              <a:gd name="connsiteX188" fmla="*/ 3669 w 10201"/>
              <a:gd name="connsiteY188" fmla="*/ 7596 h 10000"/>
              <a:gd name="connsiteX189" fmla="*/ 3492 w 10201"/>
              <a:gd name="connsiteY189" fmla="*/ 7635 h 10000"/>
              <a:gd name="connsiteX190" fmla="*/ 3440 w 10201"/>
              <a:gd name="connsiteY190" fmla="*/ 7672 h 10000"/>
              <a:gd name="connsiteX191" fmla="*/ 3367 w 10201"/>
              <a:gd name="connsiteY191" fmla="*/ 7672 h 10000"/>
              <a:gd name="connsiteX192" fmla="*/ 3367 w 10201"/>
              <a:gd name="connsiteY192" fmla="*/ 7635 h 10000"/>
              <a:gd name="connsiteX193" fmla="*/ 3398 w 10201"/>
              <a:gd name="connsiteY193" fmla="*/ 7541 h 10000"/>
              <a:gd name="connsiteX194" fmla="*/ 3241 w 10201"/>
              <a:gd name="connsiteY194" fmla="*/ 7503 h 10000"/>
              <a:gd name="connsiteX195" fmla="*/ 3189 w 10201"/>
              <a:gd name="connsiteY195" fmla="*/ 7409 h 10000"/>
              <a:gd name="connsiteX196" fmla="*/ 3085 w 10201"/>
              <a:gd name="connsiteY196" fmla="*/ 7466 h 10000"/>
              <a:gd name="connsiteX197" fmla="*/ 2846 w 10201"/>
              <a:gd name="connsiteY197" fmla="*/ 7447 h 10000"/>
              <a:gd name="connsiteX198" fmla="*/ 2722 w 10201"/>
              <a:gd name="connsiteY198" fmla="*/ 7484 h 10000"/>
              <a:gd name="connsiteX199" fmla="*/ 2669 w 10201"/>
              <a:gd name="connsiteY199" fmla="*/ 7596 h 10000"/>
              <a:gd name="connsiteX200" fmla="*/ 2471 w 10201"/>
              <a:gd name="connsiteY200" fmla="*/ 7635 h 10000"/>
              <a:gd name="connsiteX201" fmla="*/ 2419 w 10201"/>
              <a:gd name="connsiteY201" fmla="*/ 7710 h 10000"/>
              <a:gd name="connsiteX202" fmla="*/ 2137 w 10201"/>
              <a:gd name="connsiteY202" fmla="*/ 7691 h 10000"/>
              <a:gd name="connsiteX203" fmla="*/ 2023 w 10201"/>
              <a:gd name="connsiteY203" fmla="*/ 7559 h 10000"/>
              <a:gd name="connsiteX204" fmla="*/ 1867 w 10201"/>
              <a:gd name="connsiteY204" fmla="*/ 7522 h 10000"/>
              <a:gd name="connsiteX205" fmla="*/ 1919 w 10201"/>
              <a:gd name="connsiteY205" fmla="*/ 7503 h 10000"/>
              <a:gd name="connsiteX206" fmla="*/ 1919 w 10201"/>
              <a:gd name="connsiteY206" fmla="*/ 7484 h 10000"/>
              <a:gd name="connsiteX207" fmla="*/ 1867 w 10201"/>
              <a:gd name="connsiteY207" fmla="*/ 7484 h 10000"/>
              <a:gd name="connsiteX208" fmla="*/ 1753 w 10201"/>
              <a:gd name="connsiteY208" fmla="*/ 7503 h 10000"/>
              <a:gd name="connsiteX209" fmla="*/ 1544 w 10201"/>
              <a:gd name="connsiteY209" fmla="*/ 7427 h 10000"/>
              <a:gd name="connsiteX210" fmla="*/ 1544 w 10201"/>
              <a:gd name="connsiteY210" fmla="*/ 7484 h 10000"/>
              <a:gd name="connsiteX211" fmla="*/ 1492 w 10201"/>
              <a:gd name="connsiteY211" fmla="*/ 7466 h 10000"/>
              <a:gd name="connsiteX212" fmla="*/ 1492 w 10201"/>
              <a:gd name="connsiteY212" fmla="*/ 7409 h 10000"/>
              <a:gd name="connsiteX213" fmla="*/ 1398 w 10201"/>
              <a:gd name="connsiteY213" fmla="*/ 7466 h 10000"/>
              <a:gd name="connsiteX214" fmla="*/ 1378 w 10201"/>
              <a:gd name="connsiteY214" fmla="*/ 7409 h 10000"/>
              <a:gd name="connsiteX215" fmla="*/ 1013 w 10201"/>
              <a:gd name="connsiteY215" fmla="*/ 7427 h 10000"/>
              <a:gd name="connsiteX216" fmla="*/ 836 w 10201"/>
              <a:gd name="connsiteY216" fmla="*/ 7409 h 10000"/>
              <a:gd name="connsiteX217" fmla="*/ 795 w 10201"/>
              <a:gd name="connsiteY217" fmla="*/ 7334 h 10000"/>
              <a:gd name="connsiteX218" fmla="*/ 628 w 10201"/>
              <a:gd name="connsiteY218" fmla="*/ 7352 h 10000"/>
              <a:gd name="connsiteX219" fmla="*/ 597 w 10201"/>
              <a:gd name="connsiteY219" fmla="*/ 7297 h 10000"/>
              <a:gd name="connsiteX220" fmla="*/ 493 w 10201"/>
              <a:gd name="connsiteY220" fmla="*/ 7315 h 10000"/>
              <a:gd name="connsiteX221" fmla="*/ 471 w 10201"/>
              <a:gd name="connsiteY221" fmla="*/ 7240 h 10000"/>
              <a:gd name="connsiteX222" fmla="*/ 378 w 10201"/>
              <a:gd name="connsiteY222" fmla="*/ 7240 h 10000"/>
              <a:gd name="connsiteX223" fmla="*/ 243 w 10201"/>
              <a:gd name="connsiteY223" fmla="*/ 7165 h 10000"/>
              <a:gd name="connsiteX224" fmla="*/ 0 w 10201"/>
              <a:gd name="connsiteY224" fmla="*/ 7048 h 10000"/>
              <a:gd name="connsiteX225" fmla="*/ 357 w 10201"/>
              <a:gd name="connsiteY225" fmla="*/ 7052 h 10000"/>
              <a:gd name="connsiteX226" fmla="*/ 576 w 10201"/>
              <a:gd name="connsiteY226" fmla="*/ 7090 h 10000"/>
              <a:gd name="connsiteX227" fmla="*/ 940 w 10201"/>
              <a:gd name="connsiteY227" fmla="*/ 7165 h 10000"/>
              <a:gd name="connsiteX228" fmla="*/ 950 w 10201"/>
              <a:gd name="connsiteY228" fmla="*/ 7090 h 10000"/>
              <a:gd name="connsiteX229" fmla="*/ 888 w 10201"/>
              <a:gd name="connsiteY229" fmla="*/ 6996 h 10000"/>
              <a:gd name="connsiteX230" fmla="*/ 898 w 10201"/>
              <a:gd name="connsiteY230" fmla="*/ 6996 h 10000"/>
              <a:gd name="connsiteX231" fmla="*/ 898 w 10201"/>
              <a:gd name="connsiteY231" fmla="*/ 6977 h 10000"/>
              <a:gd name="connsiteX232" fmla="*/ 1002 w 10201"/>
              <a:gd name="connsiteY232" fmla="*/ 7014 h 10000"/>
              <a:gd name="connsiteX233" fmla="*/ 1002 w 10201"/>
              <a:gd name="connsiteY233" fmla="*/ 6939 h 10000"/>
              <a:gd name="connsiteX234" fmla="*/ 940 w 10201"/>
              <a:gd name="connsiteY234" fmla="*/ 6921 h 10000"/>
              <a:gd name="connsiteX235" fmla="*/ 940 w 10201"/>
              <a:gd name="connsiteY235" fmla="*/ 6845 h 10000"/>
              <a:gd name="connsiteX236" fmla="*/ 961 w 10201"/>
              <a:gd name="connsiteY236" fmla="*/ 6845 h 10000"/>
              <a:gd name="connsiteX237" fmla="*/ 1013 w 10201"/>
              <a:gd name="connsiteY237" fmla="*/ 6883 h 10000"/>
              <a:gd name="connsiteX238" fmla="*/ 1013 w 10201"/>
              <a:gd name="connsiteY238" fmla="*/ 6845 h 10000"/>
              <a:gd name="connsiteX239" fmla="*/ 1149 w 10201"/>
              <a:gd name="connsiteY239" fmla="*/ 6714 h 10000"/>
              <a:gd name="connsiteX240" fmla="*/ 1305 w 10201"/>
              <a:gd name="connsiteY240" fmla="*/ 6676 h 10000"/>
              <a:gd name="connsiteX241" fmla="*/ 1305 w 10201"/>
              <a:gd name="connsiteY241" fmla="*/ 6658 h 10000"/>
              <a:gd name="connsiteX242" fmla="*/ 1128 w 10201"/>
              <a:gd name="connsiteY242" fmla="*/ 6658 h 10000"/>
              <a:gd name="connsiteX243" fmla="*/ 1128 w 10201"/>
              <a:gd name="connsiteY243" fmla="*/ 6639 h 10000"/>
              <a:gd name="connsiteX244" fmla="*/ 1159 w 10201"/>
              <a:gd name="connsiteY244" fmla="*/ 6583 h 10000"/>
              <a:gd name="connsiteX245" fmla="*/ 1211 w 10201"/>
              <a:gd name="connsiteY245" fmla="*/ 6601 h 10000"/>
              <a:gd name="connsiteX246" fmla="*/ 1243 w 10201"/>
              <a:gd name="connsiteY246" fmla="*/ 6564 h 10000"/>
              <a:gd name="connsiteX247" fmla="*/ 1243 w 10201"/>
              <a:gd name="connsiteY247" fmla="*/ 6546 h 10000"/>
              <a:gd name="connsiteX248" fmla="*/ 1191 w 10201"/>
              <a:gd name="connsiteY248" fmla="*/ 6470 h 10000"/>
              <a:gd name="connsiteX249" fmla="*/ 1222 w 10201"/>
              <a:gd name="connsiteY249" fmla="*/ 6470 h 10000"/>
              <a:gd name="connsiteX250" fmla="*/ 1243 w 10201"/>
              <a:gd name="connsiteY250" fmla="*/ 6489 h 10000"/>
              <a:gd name="connsiteX251" fmla="*/ 1253 w 10201"/>
              <a:gd name="connsiteY251" fmla="*/ 6432 h 10000"/>
              <a:gd name="connsiteX252" fmla="*/ 1201 w 10201"/>
              <a:gd name="connsiteY252" fmla="*/ 6376 h 10000"/>
              <a:gd name="connsiteX253" fmla="*/ 1191 w 10201"/>
              <a:gd name="connsiteY253" fmla="*/ 6414 h 10000"/>
              <a:gd name="connsiteX254" fmla="*/ 1191 w 10201"/>
              <a:gd name="connsiteY254" fmla="*/ 6376 h 10000"/>
              <a:gd name="connsiteX255" fmla="*/ 1180 w 10201"/>
              <a:gd name="connsiteY255" fmla="*/ 6376 h 10000"/>
              <a:gd name="connsiteX256" fmla="*/ 1180 w 10201"/>
              <a:gd name="connsiteY256" fmla="*/ 6357 h 10000"/>
              <a:gd name="connsiteX257" fmla="*/ 1253 w 10201"/>
              <a:gd name="connsiteY257" fmla="*/ 6320 h 10000"/>
              <a:gd name="connsiteX258" fmla="*/ 1253 w 10201"/>
              <a:gd name="connsiteY258" fmla="*/ 6300 h 10000"/>
              <a:gd name="connsiteX259" fmla="*/ 1139 w 10201"/>
              <a:gd name="connsiteY259" fmla="*/ 6226 h 10000"/>
              <a:gd name="connsiteX260" fmla="*/ 1118 w 10201"/>
              <a:gd name="connsiteY260" fmla="*/ 6282 h 10000"/>
              <a:gd name="connsiteX261" fmla="*/ 1045 w 10201"/>
              <a:gd name="connsiteY261" fmla="*/ 6226 h 10000"/>
              <a:gd name="connsiteX262" fmla="*/ 1076 w 10201"/>
              <a:gd name="connsiteY262" fmla="*/ 6188 h 10000"/>
              <a:gd name="connsiteX263" fmla="*/ 1035 w 10201"/>
              <a:gd name="connsiteY263" fmla="*/ 6188 h 10000"/>
              <a:gd name="connsiteX264" fmla="*/ 909 w 10201"/>
              <a:gd name="connsiteY264" fmla="*/ 6245 h 10000"/>
              <a:gd name="connsiteX265" fmla="*/ 909 w 10201"/>
              <a:gd name="connsiteY265" fmla="*/ 6188 h 10000"/>
              <a:gd name="connsiteX266" fmla="*/ 961 w 10201"/>
              <a:gd name="connsiteY266" fmla="*/ 6038 h 10000"/>
              <a:gd name="connsiteX267" fmla="*/ 940 w 10201"/>
              <a:gd name="connsiteY267" fmla="*/ 6000 h 10000"/>
              <a:gd name="connsiteX268" fmla="*/ 961 w 10201"/>
              <a:gd name="connsiteY268" fmla="*/ 6000 h 10000"/>
              <a:gd name="connsiteX269" fmla="*/ 1055 w 10201"/>
              <a:gd name="connsiteY269" fmla="*/ 5962 h 10000"/>
              <a:gd name="connsiteX270" fmla="*/ 1087 w 10201"/>
              <a:gd name="connsiteY270" fmla="*/ 5907 h 10000"/>
              <a:gd name="connsiteX271" fmla="*/ 1066 w 10201"/>
              <a:gd name="connsiteY271" fmla="*/ 5850 h 10000"/>
              <a:gd name="connsiteX272" fmla="*/ 1139 w 10201"/>
              <a:gd name="connsiteY272" fmla="*/ 5831 h 10000"/>
              <a:gd name="connsiteX273" fmla="*/ 1139 w 10201"/>
              <a:gd name="connsiteY273" fmla="*/ 5907 h 10000"/>
              <a:gd name="connsiteX274" fmla="*/ 1263 w 10201"/>
              <a:gd name="connsiteY274" fmla="*/ 5907 h 10000"/>
              <a:gd name="connsiteX275" fmla="*/ 1388 w 10201"/>
              <a:gd name="connsiteY275" fmla="*/ 5681 h 10000"/>
              <a:gd name="connsiteX276" fmla="*/ 1586 w 10201"/>
              <a:gd name="connsiteY276" fmla="*/ 5738 h 10000"/>
              <a:gd name="connsiteX277" fmla="*/ 1586 w 10201"/>
              <a:gd name="connsiteY277" fmla="*/ 5756 h 10000"/>
              <a:gd name="connsiteX278" fmla="*/ 1575 w 10201"/>
              <a:gd name="connsiteY278" fmla="*/ 5812 h 10000"/>
              <a:gd name="connsiteX279" fmla="*/ 1554 w 10201"/>
              <a:gd name="connsiteY279" fmla="*/ 5850 h 10000"/>
              <a:gd name="connsiteX280" fmla="*/ 1440 w 10201"/>
              <a:gd name="connsiteY280" fmla="*/ 5887 h 10000"/>
              <a:gd name="connsiteX281" fmla="*/ 1430 w 10201"/>
              <a:gd name="connsiteY281" fmla="*/ 6038 h 10000"/>
              <a:gd name="connsiteX282" fmla="*/ 1450 w 10201"/>
              <a:gd name="connsiteY282" fmla="*/ 6056 h 10000"/>
              <a:gd name="connsiteX283" fmla="*/ 1680 w 10201"/>
              <a:gd name="connsiteY283" fmla="*/ 6263 h 10000"/>
              <a:gd name="connsiteX284" fmla="*/ 1711 w 10201"/>
              <a:gd name="connsiteY284" fmla="*/ 6263 h 10000"/>
              <a:gd name="connsiteX285" fmla="*/ 1784 w 10201"/>
              <a:gd name="connsiteY285" fmla="*/ 6790 h 10000"/>
              <a:gd name="connsiteX286" fmla="*/ 1982 w 10201"/>
              <a:gd name="connsiteY286" fmla="*/ 6583 h 10000"/>
              <a:gd name="connsiteX287" fmla="*/ 1982 w 10201"/>
              <a:gd name="connsiteY287" fmla="*/ 6526 h 10000"/>
              <a:gd name="connsiteX288" fmla="*/ 1909 w 10201"/>
              <a:gd name="connsiteY288" fmla="*/ 6526 h 10000"/>
              <a:gd name="connsiteX289" fmla="*/ 1878 w 10201"/>
              <a:gd name="connsiteY289" fmla="*/ 6451 h 10000"/>
              <a:gd name="connsiteX290" fmla="*/ 1878 w 10201"/>
              <a:gd name="connsiteY290" fmla="*/ 6414 h 10000"/>
              <a:gd name="connsiteX291" fmla="*/ 1888 w 10201"/>
              <a:gd name="connsiteY291" fmla="*/ 6414 h 10000"/>
              <a:gd name="connsiteX292" fmla="*/ 1888 w 10201"/>
              <a:gd name="connsiteY292" fmla="*/ 6395 h 10000"/>
              <a:gd name="connsiteX293" fmla="*/ 2023 w 10201"/>
              <a:gd name="connsiteY293" fmla="*/ 6320 h 10000"/>
              <a:gd name="connsiteX294" fmla="*/ 2002 w 10201"/>
              <a:gd name="connsiteY294" fmla="*/ 6300 h 10000"/>
              <a:gd name="connsiteX295" fmla="*/ 1867 w 10201"/>
              <a:gd name="connsiteY295" fmla="*/ 6263 h 10000"/>
              <a:gd name="connsiteX296" fmla="*/ 1867 w 10201"/>
              <a:gd name="connsiteY296" fmla="*/ 6207 h 10000"/>
              <a:gd name="connsiteX297" fmla="*/ 1815 w 10201"/>
              <a:gd name="connsiteY297" fmla="*/ 6188 h 10000"/>
              <a:gd name="connsiteX298" fmla="*/ 1815 w 10201"/>
              <a:gd name="connsiteY298" fmla="*/ 6188 h 10000"/>
              <a:gd name="connsiteX299" fmla="*/ 1836 w 10201"/>
              <a:gd name="connsiteY299" fmla="*/ 6131 h 10000"/>
              <a:gd name="connsiteX300" fmla="*/ 1753 w 10201"/>
              <a:gd name="connsiteY300" fmla="*/ 6038 h 10000"/>
              <a:gd name="connsiteX301" fmla="*/ 1534 w 10201"/>
              <a:gd name="connsiteY301" fmla="*/ 5982 h 10000"/>
              <a:gd name="connsiteX302" fmla="*/ 1701 w 10201"/>
              <a:gd name="connsiteY302" fmla="*/ 5962 h 10000"/>
              <a:gd name="connsiteX303" fmla="*/ 1722 w 10201"/>
              <a:gd name="connsiteY303" fmla="*/ 5869 h 10000"/>
              <a:gd name="connsiteX304" fmla="*/ 1659 w 10201"/>
              <a:gd name="connsiteY304" fmla="*/ 5738 h 10000"/>
              <a:gd name="connsiteX305" fmla="*/ 1680 w 10201"/>
              <a:gd name="connsiteY305" fmla="*/ 5738 h 10000"/>
              <a:gd name="connsiteX306" fmla="*/ 2023 w 10201"/>
              <a:gd name="connsiteY306" fmla="*/ 5775 h 10000"/>
              <a:gd name="connsiteX307" fmla="*/ 2117 w 10201"/>
              <a:gd name="connsiteY307" fmla="*/ 5663 h 10000"/>
              <a:gd name="connsiteX308" fmla="*/ 2190 w 10201"/>
              <a:gd name="connsiteY308" fmla="*/ 5643 h 10000"/>
              <a:gd name="connsiteX309" fmla="*/ 2117 w 10201"/>
              <a:gd name="connsiteY309" fmla="*/ 5606 h 10000"/>
              <a:gd name="connsiteX310" fmla="*/ 1815 w 10201"/>
              <a:gd name="connsiteY310" fmla="*/ 5718 h 10000"/>
              <a:gd name="connsiteX311" fmla="*/ 1784 w 10201"/>
              <a:gd name="connsiteY311" fmla="*/ 5663 h 10000"/>
              <a:gd name="connsiteX312" fmla="*/ 1805 w 10201"/>
              <a:gd name="connsiteY312" fmla="*/ 5606 h 10000"/>
              <a:gd name="connsiteX313" fmla="*/ 1774 w 10201"/>
              <a:gd name="connsiteY313" fmla="*/ 5512 h 10000"/>
              <a:gd name="connsiteX314" fmla="*/ 1701 w 10201"/>
              <a:gd name="connsiteY314" fmla="*/ 5531 h 10000"/>
              <a:gd name="connsiteX315" fmla="*/ 1458 w 10201"/>
              <a:gd name="connsiteY315" fmla="*/ 5300 h 10000"/>
              <a:gd name="connsiteX316" fmla="*/ 1742 w 10201"/>
              <a:gd name="connsiteY316" fmla="*/ 5286 h 10000"/>
              <a:gd name="connsiteX317" fmla="*/ 2085 w 10201"/>
              <a:gd name="connsiteY317" fmla="*/ 5286 h 10000"/>
              <a:gd name="connsiteX318" fmla="*/ 2190 w 10201"/>
              <a:gd name="connsiteY318" fmla="*/ 5117 h 10000"/>
              <a:gd name="connsiteX319" fmla="*/ 2190 w 10201"/>
              <a:gd name="connsiteY319" fmla="*/ 5061 h 10000"/>
              <a:gd name="connsiteX320" fmla="*/ 2253 w 10201"/>
              <a:gd name="connsiteY320" fmla="*/ 5042 h 10000"/>
              <a:gd name="connsiteX321" fmla="*/ 2284 w 10201"/>
              <a:gd name="connsiteY321" fmla="*/ 5174 h 10000"/>
              <a:gd name="connsiteX322" fmla="*/ 2722 w 10201"/>
              <a:gd name="connsiteY322" fmla="*/ 5193 h 10000"/>
              <a:gd name="connsiteX323" fmla="*/ 2700 w 10201"/>
              <a:gd name="connsiteY323" fmla="*/ 5286 h 10000"/>
              <a:gd name="connsiteX324" fmla="*/ 2732 w 10201"/>
              <a:gd name="connsiteY324" fmla="*/ 5286 h 10000"/>
              <a:gd name="connsiteX325" fmla="*/ 2784 w 10201"/>
              <a:gd name="connsiteY325" fmla="*/ 5249 h 10000"/>
              <a:gd name="connsiteX326" fmla="*/ 2784 w 10201"/>
              <a:gd name="connsiteY326" fmla="*/ 5268 h 10000"/>
              <a:gd name="connsiteX327" fmla="*/ 2763 w 10201"/>
              <a:gd name="connsiteY327" fmla="*/ 5286 h 10000"/>
              <a:gd name="connsiteX328" fmla="*/ 2826 w 10201"/>
              <a:gd name="connsiteY328" fmla="*/ 5286 h 10000"/>
              <a:gd name="connsiteX329" fmla="*/ 2929 w 10201"/>
              <a:gd name="connsiteY329" fmla="*/ 5286 h 10000"/>
              <a:gd name="connsiteX330" fmla="*/ 2929 w 10201"/>
              <a:gd name="connsiteY330" fmla="*/ 5362 h 10000"/>
              <a:gd name="connsiteX331" fmla="*/ 2950 w 10201"/>
              <a:gd name="connsiteY331" fmla="*/ 5362 h 10000"/>
              <a:gd name="connsiteX332" fmla="*/ 3023 w 10201"/>
              <a:gd name="connsiteY332" fmla="*/ 5286 h 10000"/>
              <a:gd name="connsiteX333" fmla="*/ 3023 w 10201"/>
              <a:gd name="connsiteY333" fmla="*/ 5211 h 10000"/>
              <a:gd name="connsiteX334" fmla="*/ 3085 w 10201"/>
              <a:gd name="connsiteY334" fmla="*/ 5211 h 10000"/>
              <a:gd name="connsiteX335" fmla="*/ 3117 w 10201"/>
              <a:gd name="connsiteY335" fmla="*/ 5268 h 10000"/>
              <a:gd name="connsiteX336" fmla="*/ 3117 w 10201"/>
              <a:gd name="connsiteY336" fmla="*/ 5399 h 10000"/>
              <a:gd name="connsiteX337" fmla="*/ 3231 w 10201"/>
              <a:gd name="connsiteY337" fmla="*/ 5399 h 10000"/>
              <a:gd name="connsiteX338" fmla="*/ 3241 w 10201"/>
              <a:gd name="connsiteY338" fmla="*/ 5305 h 10000"/>
              <a:gd name="connsiteX339" fmla="*/ 3241 w 10201"/>
              <a:gd name="connsiteY339" fmla="*/ 5286 h 10000"/>
              <a:gd name="connsiteX340" fmla="*/ 3241 w 10201"/>
              <a:gd name="connsiteY340" fmla="*/ 5286 h 10000"/>
              <a:gd name="connsiteX341" fmla="*/ 3346 w 10201"/>
              <a:gd name="connsiteY341" fmla="*/ 5305 h 10000"/>
              <a:gd name="connsiteX342" fmla="*/ 3367 w 10201"/>
              <a:gd name="connsiteY342" fmla="*/ 5211 h 10000"/>
              <a:gd name="connsiteX343" fmla="*/ 3471 w 10201"/>
              <a:gd name="connsiteY343" fmla="*/ 5249 h 10000"/>
              <a:gd name="connsiteX344" fmla="*/ 3471 w 10201"/>
              <a:gd name="connsiteY344" fmla="*/ 5193 h 10000"/>
              <a:gd name="connsiteX345" fmla="*/ 3648 w 10201"/>
              <a:gd name="connsiteY345" fmla="*/ 5268 h 10000"/>
              <a:gd name="connsiteX346" fmla="*/ 3648 w 10201"/>
              <a:gd name="connsiteY346" fmla="*/ 5193 h 10000"/>
              <a:gd name="connsiteX347" fmla="*/ 3689 w 10201"/>
              <a:gd name="connsiteY347" fmla="*/ 5193 h 10000"/>
              <a:gd name="connsiteX348" fmla="*/ 3689 w 10201"/>
              <a:gd name="connsiteY348" fmla="*/ 5268 h 10000"/>
              <a:gd name="connsiteX349" fmla="*/ 3710 w 10201"/>
              <a:gd name="connsiteY349" fmla="*/ 5268 h 10000"/>
              <a:gd name="connsiteX350" fmla="*/ 3710 w 10201"/>
              <a:gd name="connsiteY350" fmla="*/ 5249 h 10000"/>
              <a:gd name="connsiteX351" fmla="*/ 3721 w 10201"/>
              <a:gd name="connsiteY351" fmla="*/ 5117 h 10000"/>
              <a:gd name="connsiteX352" fmla="*/ 3731 w 10201"/>
              <a:gd name="connsiteY352" fmla="*/ 5117 h 10000"/>
              <a:gd name="connsiteX353" fmla="*/ 3741 w 10201"/>
              <a:gd name="connsiteY353" fmla="*/ 5193 h 10000"/>
              <a:gd name="connsiteX354" fmla="*/ 3825 w 10201"/>
              <a:gd name="connsiteY354" fmla="*/ 5117 h 10000"/>
              <a:gd name="connsiteX355" fmla="*/ 3825 w 10201"/>
              <a:gd name="connsiteY355" fmla="*/ 5155 h 10000"/>
              <a:gd name="connsiteX356" fmla="*/ 3898 w 10201"/>
              <a:gd name="connsiteY356" fmla="*/ 5117 h 10000"/>
              <a:gd name="connsiteX357" fmla="*/ 3898 w 10201"/>
              <a:gd name="connsiteY357" fmla="*/ 5099 h 10000"/>
              <a:gd name="connsiteX358" fmla="*/ 3877 w 10201"/>
              <a:gd name="connsiteY358" fmla="*/ 5061 h 10000"/>
              <a:gd name="connsiteX359" fmla="*/ 3909 w 10201"/>
              <a:gd name="connsiteY359" fmla="*/ 5061 h 10000"/>
              <a:gd name="connsiteX360" fmla="*/ 3950 w 10201"/>
              <a:gd name="connsiteY360" fmla="*/ 5099 h 10000"/>
              <a:gd name="connsiteX361" fmla="*/ 3950 w 10201"/>
              <a:gd name="connsiteY361" fmla="*/ 5061 h 10000"/>
              <a:gd name="connsiteX362" fmla="*/ 3929 w 10201"/>
              <a:gd name="connsiteY362" fmla="*/ 5005 h 10000"/>
              <a:gd name="connsiteX363" fmla="*/ 4033 w 10201"/>
              <a:gd name="connsiteY363" fmla="*/ 4949 h 10000"/>
              <a:gd name="connsiteX364" fmla="*/ 4033 w 10201"/>
              <a:gd name="connsiteY364" fmla="*/ 4930 h 10000"/>
              <a:gd name="connsiteX365" fmla="*/ 3857 w 10201"/>
              <a:gd name="connsiteY365" fmla="*/ 4910 h 10000"/>
              <a:gd name="connsiteX366" fmla="*/ 3867 w 10201"/>
              <a:gd name="connsiteY366" fmla="*/ 5024 h 10000"/>
              <a:gd name="connsiteX367" fmla="*/ 3857 w 10201"/>
              <a:gd name="connsiteY367" fmla="*/ 5024 h 10000"/>
              <a:gd name="connsiteX368" fmla="*/ 3658 w 10201"/>
              <a:gd name="connsiteY368" fmla="*/ 4910 h 10000"/>
              <a:gd name="connsiteX369" fmla="*/ 3658 w 10201"/>
              <a:gd name="connsiteY369" fmla="*/ 4930 h 10000"/>
              <a:gd name="connsiteX370" fmla="*/ 3669 w 10201"/>
              <a:gd name="connsiteY370" fmla="*/ 4930 h 10000"/>
              <a:gd name="connsiteX371" fmla="*/ 3648 w 10201"/>
              <a:gd name="connsiteY371" fmla="*/ 4949 h 10000"/>
              <a:gd name="connsiteX372" fmla="*/ 3596 w 10201"/>
              <a:gd name="connsiteY372" fmla="*/ 4873 h 10000"/>
              <a:gd name="connsiteX373" fmla="*/ 3585 w 10201"/>
              <a:gd name="connsiteY373" fmla="*/ 4835 h 10000"/>
              <a:gd name="connsiteX374" fmla="*/ 3700 w 10201"/>
              <a:gd name="connsiteY374" fmla="*/ 4817 h 10000"/>
              <a:gd name="connsiteX375" fmla="*/ 3700 w 10201"/>
              <a:gd name="connsiteY375" fmla="*/ 4666 h 10000"/>
              <a:gd name="connsiteX376" fmla="*/ 3679 w 10201"/>
              <a:gd name="connsiteY376" fmla="*/ 4666 h 10000"/>
              <a:gd name="connsiteX377" fmla="*/ 3554 w 10201"/>
              <a:gd name="connsiteY377" fmla="*/ 4798 h 10000"/>
              <a:gd name="connsiteX378" fmla="*/ 3533 w 10201"/>
              <a:gd name="connsiteY378" fmla="*/ 4780 h 10000"/>
              <a:gd name="connsiteX379" fmla="*/ 3533 w 10201"/>
              <a:gd name="connsiteY379" fmla="*/ 4704 h 10000"/>
              <a:gd name="connsiteX380" fmla="*/ 3523 w 10201"/>
              <a:gd name="connsiteY380" fmla="*/ 4648 h 10000"/>
              <a:gd name="connsiteX381" fmla="*/ 3450 w 10201"/>
              <a:gd name="connsiteY381" fmla="*/ 4648 h 10000"/>
              <a:gd name="connsiteX382" fmla="*/ 3440 w 10201"/>
              <a:gd name="connsiteY382" fmla="*/ 4591 h 10000"/>
              <a:gd name="connsiteX383" fmla="*/ 3450 w 10201"/>
              <a:gd name="connsiteY383" fmla="*/ 4591 h 10000"/>
              <a:gd name="connsiteX384" fmla="*/ 3450 w 10201"/>
              <a:gd name="connsiteY384" fmla="*/ 4572 h 10000"/>
              <a:gd name="connsiteX385" fmla="*/ 3627 w 10201"/>
              <a:gd name="connsiteY385" fmla="*/ 4479 h 10000"/>
              <a:gd name="connsiteX386" fmla="*/ 3565 w 10201"/>
              <a:gd name="connsiteY386" fmla="*/ 4479 h 10000"/>
              <a:gd name="connsiteX387" fmla="*/ 3544 w 10201"/>
              <a:gd name="connsiteY387" fmla="*/ 4479 h 10000"/>
              <a:gd name="connsiteX388" fmla="*/ 3533 w 10201"/>
              <a:gd name="connsiteY388" fmla="*/ 4479 h 10000"/>
              <a:gd name="connsiteX389" fmla="*/ 3533 w 10201"/>
              <a:gd name="connsiteY389" fmla="*/ 4460 h 10000"/>
              <a:gd name="connsiteX390" fmla="*/ 3637 w 10201"/>
              <a:gd name="connsiteY390" fmla="*/ 4385 h 10000"/>
              <a:gd name="connsiteX391" fmla="*/ 3637 w 10201"/>
              <a:gd name="connsiteY391" fmla="*/ 4385 h 10000"/>
              <a:gd name="connsiteX392" fmla="*/ 3606 w 10201"/>
              <a:gd name="connsiteY392" fmla="*/ 4385 h 10000"/>
              <a:gd name="connsiteX393" fmla="*/ 3585 w 10201"/>
              <a:gd name="connsiteY393" fmla="*/ 4403 h 10000"/>
              <a:gd name="connsiteX394" fmla="*/ 3575 w 10201"/>
              <a:gd name="connsiteY394" fmla="*/ 4366 h 10000"/>
              <a:gd name="connsiteX395" fmla="*/ 3409 w 10201"/>
              <a:gd name="connsiteY395" fmla="*/ 4310 h 10000"/>
              <a:gd name="connsiteX396" fmla="*/ 3357 w 10201"/>
              <a:gd name="connsiteY396" fmla="*/ 4197 h 10000"/>
              <a:gd name="connsiteX397" fmla="*/ 3315 w 10201"/>
              <a:gd name="connsiteY397" fmla="*/ 4253 h 10000"/>
              <a:gd name="connsiteX398" fmla="*/ 3231 w 10201"/>
              <a:gd name="connsiteY398" fmla="*/ 4216 h 10000"/>
              <a:gd name="connsiteX399" fmla="*/ 3085 w 10201"/>
              <a:gd name="connsiteY399" fmla="*/ 4197 h 10000"/>
              <a:gd name="connsiteX400" fmla="*/ 3033 w 10201"/>
              <a:gd name="connsiteY400" fmla="*/ 4235 h 10000"/>
              <a:gd name="connsiteX401" fmla="*/ 2981 w 10201"/>
              <a:gd name="connsiteY401" fmla="*/ 4178 h 10000"/>
              <a:gd name="connsiteX402" fmla="*/ 2909 w 10201"/>
              <a:gd name="connsiteY402" fmla="*/ 4235 h 10000"/>
              <a:gd name="connsiteX403" fmla="*/ 2878 w 10201"/>
              <a:gd name="connsiteY403" fmla="*/ 4178 h 10000"/>
              <a:gd name="connsiteX404" fmla="*/ 2794 w 10201"/>
              <a:gd name="connsiteY404" fmla="*/ 4328 h 10000"/>
              <a:gd name="connsiteX405" fmla="*/ 2596 w 10201"/>
              <a:gd name="connsiteY405" fmla="*/ 4253 h 10000"/>
              <a:gd name="connsiteX406" fmla="*/ 2596 w 10201"/>
              <a:gd name="connsiteY406" fmla="*/ 4216 h 10000"/>
              <a:gd name="connsiteX407" fmla="*/ 2617 w 10201"/>
              <a:gd name="connsiteY407" fmla="*/ 4178 h 10000"/>
              <a:gd name="connsiteX408" fmla="*/ 2544 w 10201"/>
              <a:gd name="connsiteY408" fmla="*/ 4178 h 10000"/>
              <a:gd name="connsiteX409" fmla="*/ 2346 w 10201"/>
              <a:gd name="connsiteY409" fmla="*/ 4273 h 10000"/>
              <a:gd name="connsiteX410" fmla="*/ 2346 w 10201"/>
              <a:gd name="connsiteY410" fmla="*/ 4253 h 10000"/>
              <a:gd name="connsiteX411" fmla="*/ 2367 w 10201"/>
              <a:gd name="connsiteY411" fmla="*/ 4216 h 10000"/>
              <a:gd name="connsiteX412" fmla="*/ 2253 w 10201"/>
              <a:gd name="connsiteY412" fmla="*/ 4216 h 10000"/>
              <a:gd name="connsiteX413" fmla="*/ 2170 w 10201"/>
              <a:gd name="connsiteY413" fmla="*/ 4141 h 10000"/>
              <a:gd name="connsiteX414" fmla="*/ 2044 w 10201"/>
              <a:gd name="connsiteY414" fmla="*/ 4122 h 10000"/>
              <a:gd name="connsiteX415" fmla="*/ 2065 w 10201"/>
              <a:gd name="connsiteY415" fmla="*/ 4122 h 10000"/>
              <a:gd name="connsiteX416" fmla="*/ 2096 w 10201"/>
              <a:gd name="connsiteY416" fmla="*/ 4084 h 10000"/>
              <a:gd name="connsiteX417" fmla="*/ 2085 w 10201"/>
              <a:gd name="connsiteY417" fmla="*/ 4047 h 10000"/>
              <a:gd name="connsiteX418" fmla="*/ 2002 w 10201"/>
              <a:gd name="connsiteY418" fmla="*/ 3990 h 10000"/>
              <a:gd name="connsiteX419" fmla="*/ 1909 w 10201"/>
              <a:gd name="connsiteY419" fmla="*/ 4028 h 10000"/>
              <a:gd name="connsiteX420" fmla="*/ 1479 w 10201"/>
              <a:gd name="connsiteY420" fmla="*/ 3974 h 10000"/>
              <a:gd name="connsiteX421" fmla="*/ 1680 w 10201"/>
              <a:gd name="connsiteY421" fmla="*/ 3821 h 10000"/>
              <a:gd name="connsiteX422" fmla="*/ 1690 w 10201"/>
              <a:gd name="connsiteY422" fmla="*/ 3803 h 10000"/>
              <a:gd name="connsiteX423" fmla="*/ 1826 w 10201"/>
              <a:gd name="connsiteY423" fmla="*/ 3765 h 10000"/>
              <a:gd name="connsiteX424" fmla="*/ 1826 w 10201"/>
              <a:gd name="connsiteY424" fmla="*/ 3803 h 10000"/>
              <a:gd name="connsiteX425" fmla="*/ 1940 w 10201"/>
              <a:gd name="connsiteY425" fmla="*/ 3878 h 10000"/>
              <a:gd name="connsiteX426" fmla="*/ 1950 w 10201"/>
              <a:gd name="connsiteY426" fmla="*/ 3840 h 10000"/>
              <a:gd name="connsiteX427" fmla="*/ 1961 w 10201"/>
              <a:gd name="connsiteY427" fmla="*/ 3878 h 10000"/>
              <a:gd name="connsiteX428" fmla="*/ 2117 w 10201"/>
              <a:gd name="connsiteY428" fmla="*/ 3746 h 10000"/>
              <a:gd name="connsiteX429" fmla="*/ 2201 w 10201"/>
              <a:gd name="connsiteY429" fmla="*/ 3821 h 10000"/>
              <a:gd name="connsiteX430" fmla="*/ 2378 w 10201"/>
              <a:gd name="connsiteY430" fmla="*/ 3784 h 10000"/>
              <a:gd name="connsiteX431" fmla="*/ 2544 w 10201"/>
              <a:gd name="connsiteY431" fmla="*/ 3803 h 10000"/>
              <a:gd name="connsiteX432" fmla="*/ 2544 w 10201"/>
              <a:gd name="connsiteY432" fmla="*/ 3728 h 10000"/>
              <a:gd name="connsiteX433" fmla="*/ 2658 w 10201"/>
              <a:gd name="connsiteY433" fmla="*/ 3728 h 10000"/>
              <a:gd name="connsiteX434" fmla="*/ 2689 w 10201"/>
              <a:gd name="connsiteY434" fmla="*/ 3671 h 10000"/>
              <a:gd name="connsiteX435" fmla="*/ 2689 w 10201"/>
              <a:gd name="connsiteY435" fmla="*/ 3596 h 10000"/>
              <a:gd name="connsiteX436" fmla="*/ 2658 w 10201"/>
              <a:gd name="connsiteY436" fmla="*/ 3596 h 10000"/>
              <a:gd name="connsiteX437" fmla="*/ 2658 w 10201"/>
              <a:gd name="connsiteY437" fmla="*/ 3559 h 10000"/>
              <a:gd name="connsiteX438" fmla="*/ 2648 w 10201"/>
              <a:gd name="connsiteY438" fmla="*/ 3502 h 10000"/>
              <a:gd name="connsiteX439" fmla="*/ 2044 w 10201"/>
              <a:gd name="connsiteY439" fmla="*/ 3502 h 10000"/>
              <a:gd name="connsiteX440" fmla="*/ 1482 w 10201"/>
              <a:gd name="connsiteY440" fmla="*/ 3483 h 10000"/>
              <a:gd name="connsiteX441" fmla="*/ 1898 w 10201"/>
              <a:gd name="connsiteY441" fmla="*/ 3408 h 10000"/>
              <a:gd name="connsiteX442" fmla="*/ 2149 w 10201"/>
              <a:gd name="connsiteY442" fmla="*/ 3427 h 10000"/>
              <a:gd name="connsiteX443" fmla="*/ 2159 w 10201"/>
              <a:gd name="connsiteY443" fmla="*/ 3314 h 10000"/>
              <a:gd name="connsiteX444" fmla="*/ 2201 w 10201"/>
              <a:gd name="connsiteY444" fmla="*/ 3296 h 10000"/>
              <a:gd name="connsiteX445" fmla="*/ 2232 w 10201"/>
              <a:gd name="connsiteY445" fmla="*/ 3352 h 10000"/>
              <a:gd name="connsiteX446" fmla="*/ 2263 w 10201"/>
              <a:gd name="connsiteY446" fmla="*/ 3276 h 10000"/>
              <a:gd name="connsiteX447" fmla="*/ 2263 w 10201"/>
              <a:gd name="connsiteY447" fmla="*/ 3314 h 10000"/>
              <a:gd name="connsiteX448" fmla="*/ 2242 w 10201"/>
              <a:gd name="connsiteY448" fmla="*/ 3352 h 10000"/>
              <a:gd name="connsiteX449" fmla="*/ 2502 w 10201"/>
              <a:gd name="connsiteY449" fmla="*/ 3296 h 10000"/>
              <a:gd name="connsiteX450" fmla="*/ 2513 w 10201"/>
              <a:gd name="connsiteY450" fmla="*/ 3239 h 10000"/>
              <a:gd name="connsiteX451" fmla="*/ 2502 w 10201"/>
              <a:gd name="connsiteY451" fmla="*/ 3221 h 10000"/>
              <a:gd name="connsiteX452" fmla="*/ 2137 w 10201"/>
              <a:gd name="connsiteY452" fmla="*/ 3239 h 10000"/>
              <a:gd name="connsiteX453" fmla="*/ 2127 w 10201"/>
              <a:gd name="connsiteY453" fmla="*/ 3183 h 10000"/>
              <a:gd name="connsiteX454" fmla="*/ 2137 w 10201"/>
              <a:gd name="connsiteY454" fmla="*/ 3164 h 10000"/>
              <a:gd name="connsiteX455" fmla="*/ 2294 w 10201"/>
              <a:gd name="connsiteY455" fmla="*/ 3126 h 10000"/>
              <a:gd name="connsiteX456" fmla="*/ 2263 w 10201"/>
              <a:gd name="connsiteY456" fmla="*/ 3107 h 10000"/>
              <a:gd name="connsiteX457" fmla="*/ 2294 w 10201"/>
              <a:gd name="connsiteY457" fmla="*/ 3089 h 10000"/>
              <a:gd name="connsiteX458" fmla="*/ 2284 w 10201"/>
              <a:gd name="connsiteY458" fmla="*/ 2995 h 10000"/>
              <a:gd name="connsiteX459" fmla="*/ 2232 w 10201"/>
              <a:gd name="connsiteY459" fmla="*/ 2901 h 10000"/>
              <a:gd name="connsiteX460" fmla="*/ 2253 w 10201"/>
              <a:gd name="connsiteY460" fmla="*/ 2863 h 10000"/>
              <a:gd name="connsiteX461" fmla="*/ 2242 w 10201"/>
              <a:gd name="connsiteY461" fmla="*/ 2788 h 10000"/>
              <a:gd name="connsiteX462" fmla="*/ 2294 w 10201"/>
              <a:gd name="connsiteY462" fmla="*/ 2713 h 10000"/>
              <a:gd name="connsiteX463" fmla="*/ 2294 w 10201"/>
              <a:gd name="connsiteY463" fmla="*/ 2769 h 10000"/>
              <a:gd name="connsiteX464" fmla="*/ 2471 w 10201"/>
              <a:gd name="connsiteY464" fmla="*/ 2807 h 10000"/>
              <a:gd name="connsiteX465" fmla="*/ 2482 w 10201"/>
              <a:gd name="connsiteY465" fmla="*/ 2901 h 10000"/>
              <a:gd name="connsiteX466" fmla="*/ 2627 w 10201"/>
              <a:gd name="connsiteY466" fmla="*/ 2882 h 10000"/>
              <a:gd name="connsiteX467" fmla="*/ 2679 w 10201"/>
              <a:gd name="connsiteY467" fmla="*/ 2713 h 10000"/>
              <a:gd name="connsiteX468" fmla="*/ 2523 w 10201"/>
              <a:gd name="connsiteY468" fmla="*/ 2657 h 10000"/>
              <a:gd name="connsiteX469" fmla="*/ 2523 w 10201"/>
              <a:gd name="connsiteY469" fmla="*/ 2600 h 10000"/>
              <a:gd name="connsiteX470" fmla="*/ 2596 w 10201"/>
              <a:gd name="connsiteY470" fmla="*/ 2582 h 10000"/>
              <a:gd name="connsiteX471" fmla="*/ 2596 w 10201"/>
              <a:gd name="connsiteY471" fmla="*/ 2563 h 10000"/>
              <a:gd name="connsiteX472" fmla="*/ 2461 w 10201"/>
              <a:gd name="connsiteY472" fmla="*/ 2450 h 10000"/>
              <a:gd name="connsiteX473" fmla="*/ 2440 w 10201"/>
              <a:gd name="connsiteY473" fmla="*/ 2525 h 10000"/>
              <a:gd name="connsiteX474" fmla="*/ 2440 w 10201"/>
              <a:gd name="connsiteY474" fmla="*/ 2507 h 10000"/>
              <a:gd name="connsiteX475" fmla="*/ 2315 w 10201"/>
              <a:gd name="connsiteY475" fmla="*/ 2356 h 10000"/>
              <a:gd name="connsiteX476" fmla="*/ 2242 w 10201"/>
              <a:gd name="connsiteY476" fmla="*/ 2375 h 10000"/>
              <a:gd name="connsiteX477" fmla="*/ 2242 w 10201"/>
              <a:gd name="connsiteY477" fmla="*/ 2319 h 10000"/>
              <a:gd name="connsiteX478" fmla="*/ 2222 w 10201"/>
              <a:gd name="connsiteY478" fmla="*/ 2281 h 10000"/>
              <a:gd name="connsiteX479" fmla="*/ 2044 w 10201"/>
              <a:gd name="connsiteY479" fmla="*/ 2244 h 10000"/>
              <a:gd name="connsiteX480" fmla="*/ 2034 w 10201"/>
              <a:gd name="connsiteY480" fmla="*/ 2187 h 10000"/>
              <a:gd name="connsiteX481" fmla="*/ 2044 w 10201"/>
              <a:gd name="connsiteY481" fmla="*/ 2169 h 10000"/>
              <a:gd name="connsiteX482" fmla="*/ 2242 w 10201"/>
              <a:gd name="connsiteY482" fmla="*/ 2169 h 10000"/>
              <a:gd name="connsiteX483" fmla="*/ 2305 w 10201"/>
              <a:gd name="connsiteY483" fmla="*/ 2131 h 10000"/>
              <a:gd name="connsiteX484" fmla="*/ 2450 w 10201"/>
              <a:gd name="connsiteY484" fmla="*/ 2169 h 10000"/>
              <a:gd name="connsiteX485" fmla="*/ 2523 w 10201"/>
              <a:gd name="connsiteY485" fmla="*/ 2075 h 10000"/>
              <a:gd name="connsiteX486" fmla="*/ 2774 w 10201"/>
              <a:gd name="connsiteY486" fmla="*/ 2018 h 10000"/>
              <a:gd name="connsiteX487" fmla="*/ 2961 w 10201"/>
              <a:gd name="connsiteY487" fmla="*/ 2131 h 10000"/>
              <a:gd name="connsiteX488" fmla="*/ 3274 w 10201"/>
              <a:gd name="connsiteY488" fmla="*/ 2055 h 10000"/>
              <a:gd name="connsiteX489" fmla="*/ 3274 w 10201"/>
              <a:gd name="connsiteY489" fmla="*/ 2037 h 10000"/>
              <a:gd name="connsiteX490" fmla="*/ 3263 w 10201"/>
              <a:gd name="connsiteY490" fmla="*/ 2000 h 10000"/>
              <a:gd name="connsiteX491" fmla="*/ 3377 w 10201"/>
              <a:gd name="connsiteY491" fmla="*/ 1962 h 10000"/>
              <a:gd name="connsiteX492" fmla="*/ 3357 w 10201"/>
              <a:gd name="connsiteY492" fmla="*/ 1905 h 10000"/>
              <a:gd name="connsiteX493" fmla="*/ 3419 w 10201"/>
              <a:gd name="connsiteY493" fmla="*/ 1905 h 10000"/>
              <a:gd name="connsiteX494" fmla="*/ 3461 w 10201"/>
              <a:gd name="connsiteY494" fmla="*/ 1924 h 10000"/>
              <a:gd name="connsiteX495" fmla="*/ 3492 w 10201"/>
              <a:gd name="connsiteY495" fmla="*/ 1868 h 10000"/>
              <a:gd name="connsiteX496" fmla="*/ 3492 w 10201"/>
              <a:gd name="connsiteY496" fmla="*/ 1849 h 10000"/>
              <a:gd name="connsiteX497" fmla="*/ 3419 w 10201"/>
              <a:gd name="connsiteY497" fmla="*/ 1736 h 10000"/>
              <a:gd name="connsiteX498" fmla="*/ 3429 w 10201"/>
              <a:gd name="connsiteY498" fmla="*/ 1661 h 10000"/>
              <a:gd name="connsiteX499" fmla="*/ 3274 w 10201"/>
              <a:gd name="connsiteY499" fmla="*/ 1587 h 10000"/>
              <a:gd name="connsiteX500" fmla="*/ 3274 w 10201"/>
              <a:gd name="connsiteY500" fmla="*/ 1511 h 10000"/>
              <a:gd name="connsiteX501" fmla="*/ 3241 w 10201"/>
              <a:gd name="connsiteY501" fmla="*/ 1473 h 10000"/>
              <a:gd name="connsiteX502" fmla="*/ 3210 w 10201"/>
              <a:gd name="connsiteY502" fmla="*/ 1511 h 10000"/>
              <a:gd name="connsiteX503" fmla="*/ 3200 w 10201"/>
              <a:gd name="connsiteY503" fmla="*/ 1436 h 10000"/>
              <a:gd name="connsiteX504" fmla="*/ 3085 w 10201"/>
              <a:gd name="connsiteY504" fmla="*/ 1492 h 10000"/>
              <a:gd name="connsiteX505" fmla="*/ 2971 w 10201"/>
              <a:gd name="connsiteY505" fmla="*/ 1417 h 10000"/>
              <a:gd name="connsiteX506" fmla="*/ 2940 w 10201"/>
              <a:gd name="connsiteY506" fmla="*/ 1473 h 10000"/>
              <a:gd name="connsiteX507" fmla="*/ 2909 w 10201"/>
              <a:gd name="connsiteY507" fmla="*/ 1398 h 10000"/>
              <a:gd name="connsiteX508" fmla="*/ 2815 w 10201"/>
              <a:gd name="connsiteY508" fmla="*/ 1436 h 10000"/>
              <a:gd name="connsiteX509" fmla="*/ 2815 w 10201"/>
              <a:gd name="connsiteY509" fmla="*/ 1379 h 10000"/>
              <a:gd name="connsiteX510" fmla="*/ 2742 w 10201"/>
              <a:gd name="connsiteY510" fmla="*/ 1286 h 10000"/>
              <a:gd name="connsiteX511" fmla="*/ 3013 w 10201"/>
              <a:gd name="connsiteY511" fmla="*/ 1060 h 10000"/>
              <a:gd name="connsiteX512" fmla="*/ 3106 w 10201"/>
              <a:gd name="connsiteY512" fmla="*/ 1117 h 10000"/>
              <a:gd name="connsiteX513" fmla="*/ 3241 w 10201"/>
              <a:gd name="connsiteY513" fmla="*/ 1060 h 10000"/>
              <a:gd name="connsiteX514" fmla="*/ 3241 w 10201"/>
              <a:gd name="connsiteY514" fmla="*/ 1117 h 10000"/>
              <a:gd name="connsiteX515" fmla="*/ 3513 w 10201"/>
              <a:gd name="connsiteY515" fmla="*/ 1117 h 10000"/>
              <a:gd name="connsiteX516" fmla="*/ 3513 w 10201"/>
              <a:gd name="connsiteY516" fmla="*/ 1042 h 10000"/>
              <a:gd name="connsiteX517" fmla="*/ 3658 w 10201"/>
              <a:gd name="connsiteY517" fmla="*/ 966 h 10000"/>
              <a:gd name="connsiteX518" fmla="*/ 3700 w 10201"/>
              <a:gd name="connsiteY518" fmla="*/ 873 h 10000"/>
              <a:gd name="connsiteX519" fmla="*/ 3929 w 10201"/>
              <a:gd name="connsiteY519" fmla="*/ 834 h 10000"/>
              <a:gd name="connsiteX520" fmla="*/ 3940 w 10201"/>
              <a:gd name="connsiteY520" fmla="*/ 779 h 10000"/>
              <a:gd name="connsiteX521" fmla="*/ 3971 w 10201"/>
              <a:gd name="connsiteY521" fmla="*/ 779 h 10000"/>
              <a:gd name="connsiteX522" fmla="*/ 4002 w 10201"/>
              <a:gd name="connsiteY522" fmla="*/ 834 h 10000"/>
              <a:gd name="connsiteX523" fmla="*/ 4065 w 10201"/>
              <a:gd name="connsiteY523" fmla="*/ 797 h 10000"/>
              <a:gd name="connsiteX524" fmla="*/ 4127 w 10201"/>
              <a:gd name="connsiteY524" fmla="*/ 834 h 10000"/>
              <a:gd name="connsiteX525" fmla="*/ 4772 w 10201"/>
              <a:gd name="connsiteY525" fmla="*/ 722 h 10000"/>
              <a:gd name="connsiteX526" fmla="*/ 4783 w 10201"/>
              <a:gd name="connsiteY526" fmla="*/ 779 h 10000"/>
              <a:gd name="connsiteX527" fmla="*/ 4908 w 10201"/>
              <a:gd name="connsiteY527" fmla="*/ 779 h 10000"/>
              <a:gd name="connsiteX528" fmla="*/ 4908 w 10201"/>
              <a:gd name="connsiteY528" fmla="*/ 722 h 10000"/>
              <a:gd name="connsiteX529" fmla="*/ 4992 w 10201"/>
              <a:gd name="connsiteY529" fmla="*/ 779 h 10000"/>
              <a:gd name="connsiteX530" fmla="*/ 5096 w 10201"/>
              <a:gd name="connsiteY530" fmla="*/ 741 h 10000"/>
              <a:gd name="connsiteX531" fmla="*/ 5158 w 10201"/>
              <a:gd name="connsiteY531" fmla="*/ 779 h 10000"/>
              <a:gd name="connsiteX532" fmla="*/ 5200 w 10201"/>
              <a:gd name="connsiteY532" fmla="*/ 704 h 10000"/>
              <a:gd name="connsiteX533" fmla="*/ 5283 w 10201"/>
              <a:gd name="connsiteY533" fmla="*/ 684 h 10000"/>
              <a:gd name="connsiteX534" fmla="*/ 5283 w 10201"/>
              <a:gd name="connsiteY534" fmla="*/ 741 h 10000"/>
              <a:gd name="connsiteX535" fmla="*/ 5492 w 10201"/>
              <a:gd name="connsiteY535" fmla="*/ 704 h 10000"/>
              <a:gd name="connsiteX536" fmla="*/ 5679 w 10201"/>
              <a:gd name="connsiteY536" fmla="*/ 779 h 10000"/>
              <a:gd name="connsiteX537" fmla="*/ 5824 w 10201"/>
              <a:gd name="connsiteY537" fmla="*/ 759 h 10000"/>
              <a:gd name="connsiteX538" fmla="*/ 6148 w 10201"/>
              <a:gd name="connsiteY538" fmla="*/ 684 h 10000"/>
              <a:gd name="connsiteX539" fmla="*/ 6345 w 10201"/>
              <a:gd name="connsiteY539" fmla="*/ 609 h 10000"/>
              <a:gd name="connsiteX540" fmla="*/ 6522 w 10201"/>
              <a:gd name="connsiteY540" fmla="*/ 647 h 10000"/>
              <a:gd name="connsiteX541" fmla="*/ 6574 w 10201"/>
              <a:gd name="connsiteY541" fmla="*/ 553 h 10000"/>
              <a:gd name="connsiteX542" fmla="*/ 6668 w 10201"/>
              <a:gd name="connsiteY542" fmla="*/ 572 h 10000"/>
              <a:gd name="connsiteX543" fmla="*/ 6741 w 10201"/>
              <a:gd name="connsiteY543" fmla="*/ 496 h 10000"/>
              <a:gd name="connsiteX544" fmla="*/ 6814 w 10201"/>
              <a:gd name="connsiteY544" fmla="*/ 553 h 10000"/>
              <a:gd name="connsiteX545" fmla="*/ 7105 w 10201"/>
              <a:gd name="connsiteY545" fmla="*/ 572 h 10000"/>
              <a:gd name="connsiteX546" fmla="*/ 7251 w 10201"/>
              <a:gd name="connsiteY546" fmla="*/ 572 h 10000"/>
              <a:gd name="connsiteX547" fmla="*/ 7262 w 10201"/>
              <a:gd name="connsiteY547" fmla="*/ 628 h 10000"/>
              <a:gd name="connsiteX548" fmla="*/ 7459 w 10201"/>
              <a:gd name="connsiteY548" fmla="*/ 590 h 10000"/>
              <a:gd name="connsiteX549" fmla="*/ 7470 w 10201"/>
              <a:gd name="connsiteY549" fmla="*/ 515 h 10000"/>
              <a:gd name="connsiteX550" fmla="*/ 7387 w 10201"/>
              <a:gd name="connsiteY550" fmla="*/ 496 h 10000"/>
              <a:gd name="connsiteX551" fmla="*/ 7428 w 10201"/>
              <a:gd name="connsiteY551" fmla="*/ 403 h 10000"/>
              <a:gd name="connsiteX552" fmla="*/ 7501 w 10201"/>
              <a:gd name="connsiteY552" fmla="*/ 346 h 10000"/>
              <a:gd name="connsiteX553" fmla="*/ 7470 w 10201"/>
              <a:gd name="connsiteY553" fmla="*/ 309 h 10000"/>
              <a:gd name="connsiteX554" fmla="*/ 7407 w 10201"/>
              <a:gd name="connsiteY554" fmla="*/ 346 h 10000"/>
              <a:gd name="connsiteX555" fmla="*/ 7376 w 10201"/>
              <a:gd name="connsiteY555" fmla="*/ 309 h 10000"/>
              <a:gd name="connsiteX556" fmla="*/ 7210 w 10201"/>
              <a:gd name="connsiteY556" fmla="*/ 365 h 10000"/>
              <a:gd name="connsiteX557" fmla="*/ 7210 w 10201"/>
              <a:gd name="connsiteY557" fmla="*/ 309 h 10000"/>
              <a:gd name="connsiteX558" fmla="*/ 7199 w 10201"/>
              <a:gd name="connsiteY558" fmla="*/ 309 h 10000"/>
              <a:gd name="connsiteX559" fmla="*/ 6543 w 10201"/>
              <a:gd name="connsiteY559" fmla="*/ 328 h 10000"/>
              <a:gd name="connsiteX560" fmla="*/ 6532 w 10201"/>
              <a:gd name="connsiteY560" fmla="*/ 271 h 10000"/>
              <a:gd name="connsiteX561" fmla="*/ 6637 w 10201"/>
              <a:gd name="connsiteY561" fmla="*/ 196 h 10000"/>
              <a:gd name="connsiteX562" fmla="*/ 6980 w 10201"/>
              <a:gd name="connsiteY562" fmla="*/ 159 h 10000"/>
              <a:gd name="connsiteX563" fmla="*/ 7480 w 10201"/>
              <a:gd name="connsiteY563" fmla="*/ 120 h 10000"/>
              <a:gd name="connsiteX564" fmla="*/ 7698 w 10201"/>
              <a:gd name="connsiteY564" fmla="*/ 8 h 10000"/>
              <a:gd name="connsiteX565" fmla="*/ 7949 w 10201"/>
              <a:gd name="connsiteY565" fmla="*/ 140 h 10000"/>
              <a:gd name="connsiteX566" fmla="*/ 8011 w 10201"/>
              <a:gd name="connsiteY566" fmla="*/ 46 h 10000"/>
              <a:gd name="connsiteX567" fmla="*/ 8136 w 10201"/>
              <a:gd name="connsiteY567" fmla="*/ 27 h 10000"/>
              <a:gd name="connsiteX568" fmla="*/ 8240 w 10201"/>
              <a:gd name="connsiteY568" fmla="*/ 140 h 10000"/>
              <a:gd name="connsiteX569" fmla="*/ 8262 w 10201"/>
              <a:gd name="connsiteY569" fmla="*/ 102 h 10000"/>
              <a:gd name="connsiteX570" fmla="*/ 8293 w 10201"/>
              <a:gd name="connsiteY570" fmla="*/ 252 h 10000"/>
              <a:gd name="connsiteX571" fmla="*/ 8262 w 10201"/>
              <a:gd name="connsiteY571" fmla="*/ 328 h 10000"/>
              <a:gd name="connsiteX572" fmla="*/ 8262 w 10201"/>
              <a:gd name="connsiteY572" fmla="*/ 421 h 10000"/>
              <a:gd name="connsiteX0" fmla="*/ 8262 w 10201"/>
              <a:gd name="connsiteY0" fmla="*/ 421 h 10000"/>
              <a:gd name="connsiteX1" fmla="*/ 8324 w 10201"/>
              <a:gd name="connsiteY1" fmla="*/ 440 h 10000"/>
              <a:gd name="connsiteX2" fmla="*/ 8335 w 10201"/>
              <a:gd name="connsiteY2" fmla="*/ 515 h 10000"/>
              <a:gd name="connsiteX3" fmla="*/ 8303 w 10201"/>
              <a:gd name="connsiteY3" fmla="*/ 590 h 10000"/>
              <a:gd name="connsiteX4" fmla="*/ 8345 w 10201"/>
              <a:gd name="connsiteY4" fmla="*/ 590 h 10000"/>
              <a:gd name="connsiteX5" fmla="*/ 8355 w 10201"/>
              <a:gd name="connsiteY5" fmla="*/ 647 h 10000"/>
              <a:gd name="connsiteX6" fmla="*/ 8303 w 10201"/>
              <a:gd name="connsiteY6" fmla="*/ 704 h 10000"/>
              <a:gd name="connsiteX7" fmla="*/ 8230 w 10201"/>
              <a:gd name="connsiteY7" fmla="*/ 928 h 10000"/>
              <a:gd name="connsiteX8" fmla="*/ 8324 w 10201"/>
              <a:gd name="connsiteY8" fmla="*/ 1003 h 10000"/>
              <a:gd name="connsiteX9" fmla="*/ 8345 w 10201"/>
              <a:gd name="connsiteY9" fmla="*/ 873 h 10000"/>
              <a:gd name="connsiteX10" fmla="*/ 8355 w 10201"/>
              <a:gd name="connsiteY10" fmla="*/ 873 h 10000"/>
              <a:gd name="connsiteX11" fmla="*/ 8355 w 10201"/>
              <a:gd name="connsiteY11" fmla="*/ 891 h 10000"/>
              <a:gd name="connsiteX12" fmla="*/ 8376 w 10201"/>
              <a:gd name="connsiteY12" fmla="*/ 1210 h 10000"/>
              <a:gd name="connsiteX13" fmla="*/ 8355 w 10201"/>
              <a:gd name="connsiteY13" fmla="*/ 1210 h 10000"/>
              <a:gd name="connsiteX14" fmla="*/ 8324 w 10201"/>
              <a:gd name="connsiteY14" fmla="*/ 1229 h 10000"/>
              <a:gd name="connsiteX15" fmla="*/ 8324 w 10201"/>
              <a:gd name="connsiteY15" fmla="*/ 1286 h 10000"/>
              <a:gd name="connsiteX16" fmla="*/ 8084 w 10201"/>
              <a:gd name="connsiteY16" fmla="*/ 1605 h 10000"/>
              <a:gd name="connsiteX17" fmla="*/ 8126 w 10201"/>
              <a:gd name="connsiteY17" fmla="*/ 1605 h 10000"/>
              <a:gd name="connsiteX18" fmla="*/ 8293 w 10201"/>
              <a:gd name="connsiteY18" fmla="*/ 1587 h 10000"/>
              <a:gd name="connsiteX19" fmla="*/ 8293 w 10201"/>
              <a:gd name="connsiteY19" fmla="*/ 1680 h 10000"/>
              <a:gd name="connsiteX20" fmla="*/ 8366 w 10201"/>
              <a:gd name="connsiteY20" fmla="*/ 1774 h 10000"/>
              <a:gd name="connsiteX21" fmla="*/ 8584 w 10201"/>
              <a:gd name="connsiteY21" fmla="*/ 1680 h 10000"/>
              <a:gd name="connsiteX22" fmla="*/ 8636 w 10201"/>
              <a:gd name="connsiteY22" fmla="*/ 1567 h 10000"/>
              <a:gd name="connsiteX23" fmla="*/ 8698 w 10201"/>
              <a:gd name="connsiteY23" fmla="*/ 1587 h 10000"/>
              <a:gd name="connsiteX24" fmla="*/ 8709 w 10201"/>
              <a:gd name="connsiteY24" fmla="*/ 1530 h 10000"/>
              <a:gd name="connsiteX25" fmla="*/ 8855 w 10201"/>
              <a:gd name="connsiteY25" fmla="*/ 1605 h 10000"/>
              <a:gd name="connsiteX26" fmla="*/ 8802 w 10201"/>
              <a:gd name="connsiteY26" fmla="*/ 1980 h 10000"/>
              <a:gd name="connsiteX27" fmla="*/ 8740 w 10201"/>
              <a:gd name="connsiteY27" fmla="*/ 2075 h 10000"/>
              <a:gd name="connsiteX28" fmla="*/ 8740 w 10201"/>
              <a:gd name="connsiteY28" fmla="*/ 2131 h 10000"/>
              <a:gd name="connsiteX29" fmla="*/ 9032 w 10201"/>
              <a:gd name="connsiteY29" fmla="*/ 2206 h 10000"/>
              <a:gd name="connsiteX30" fmla="*/ 9011 w 10201"/>
              <a:gd name="connsiteY30" fmla="*/ 2769 h 10000"/>
              <a:gd name="connsiteX31" fmla="*/ 9011 w 10201"/>
              <a:gd name="connsiteY31" fmla="*/ 2938 h 10000"/>
              <a:gd name="connsiteX32" fmla="*/ 8980 w 10201"/>
              <a:gd name="connsiteY32" fmla="*/ 2957 h 10000"/>
              <a:gd name="connsiteX33" fmla="*/ 8990 w 10201"/>
              <a:gd name="connsiteY33" fmla="*/ 2995 h 10000"/>
              <a:gd name="connsiteX34" fmla="*/ 8970 w 10201"/>
              <a:gd name="connsiteY34" fmla="*/ 3032 h 10000"/>
              <a:gd name="connsiteX35" fmla="*/ 9157 w 10201"/>
              <a:gd name="connsiteY35" fmla="*/ 3014 h 10000"/>
              <a:gd name="connsiteX36" fmla="*/ 9250 w 10201"/>
              <a:gd name="connsiteY36" fmla="*/ 3164 h 10000"/>
              <a:gd name="connsiteX37" fmla="*/ 9386 w 10201"/>
              <a:gd name="connsiteY37" fmla="*/ 3145 h 10000"/>
              <a:gd name="connsiteX38" fmla="*/ 9386 w 10201"/>
              <a:gd name="connsiteY38" fmla="*/ 3164 h 10000"/>
              <a:gd name="connsiteX39" fmla="*/ 9397 w 10201"/>
              <a:gd name="connsiteY39" fmla="*/ 3164 h 10000"/>
              <a:gd name="connsiteX40" fmla="*/ 9407 w 10201"/>
              <a:gd name="connsiteY40" fmla="*/ 3314 h 10000"/>
              <a:gd name="connsiteX41" fmla="*/ 9438 w 10201"/>
              <a:gd name="connsiteY41" fmla="*/ 3296 h 10000"/>
              <a:gd name="connsiteX42" fmla="*/ 9490 w 10201"/>
              <a:gd name="connsiteY42" fmla="*/ 3070 h 10000"/>
              <a:gd name="connsiteX43" fmla="*/ 9542 w 10201"/>
              <a:gd name="connsiteY43" fmla="*/ 3126 h 10000"/>
              <a:gd name="connsiteX44" fmla="*/ 9563 w 10201"/>
              <a:gd name="connsiteY44" fmla="*/ 3052 h 10000"/>
              <a:gd name="connsiteX45" fmla="*/ 9594 w 10201"/>
              <a:gd name="connsiteY45" fmla="*/ 3052 h 10000"/>
              <a:gd name="connsiteX46" fmla="*/ 9625 w 10201"/>
              <a:gd name="connsiteY46" fmla="*/ 3126 h 10000"/>
              <a:gd name="connsiteX47" fmla="*/ 9615 w 10201"/>
              <a:gd name="connsiteY47" fmla="*/ 3239 h 10000"/>
              <a:gd name="connsiteX48" fmla="*/ 9688 w 10201"/>
              <a:gd name="connsiteY48" fmla="*/ 3314 h 10000"/>
              <a:gd name="connsiteX49" fmla="*/ 9688 w 10201"/>
              <a:gd name="connsiteY49" fmla="*/ 3427 h 10000"/>
              <a:gd name="connsiteX50" fmla="*/ 9729 w 10201"/>
              <a:gd name="connsiteY50" fmla="*/ 3483 h 10000"/>
              <a:gd name="connsiteX51" fmla="*/ 9698 w 10201"/>
              <a:gd name="connsiteY51" fmla="*/ 3596 h 10000"/>
              <a:gd name="connsiteX52" fmla="*/ 9709 w 10201"/>
              <a:gd name="connsiteY52" fmla="*/ 3596 h 10000"/>
              <a:gd name="connsiteX53" fmla="*/ 9740 w 10201"/>
              <a:gd name="connsiteY53" fmla="*/ 3577 h 10000"/>
              <a:gd name="connsiteX54" fmla="*/ 9740 w 10201"/>
              <a:gd name="connsiteY54" fmla="*/ 3689 h 10000"/>
              <a:gd name="connsiteX55" fmla="*/ 9709 w 10201"/>
              <a:gd name="connsiteY55" fmla="*/ 3728 h 10000"/>
              <a:gd name="connsiteX56" fmla="*/ 9688 w 10201"/>
              <a:gd name="connsiteY56" fmla="*/ 3689 h 10000"/>
              <a:gd name="connsiteX57" fmla="*/ 9677 w 10201"/>
              <a:gd name="connsiteY57" fmla="*/ 3746 h 10000"/>
              <a:gd name="connsiteX58" fmla="*/ 9646 w 10201"/>
              <a:gd name="connsiteY58" fmla="*/ 3728 h 10000"/>
              <a:gd name="connsiteX59" fmla="*/ 9553 w 10201"/>
              <a:gd name="connsiteY59" fmla="*/ 3953 h 10000"/>
              <a:gd name="connsiteX60" fmla="*/ 9574 w 10201"/>
              <a:gd name="connsiteY60" fmla="*/ 4347 h 10000"/>
              <a:gd name="connsiteX61" fmla="*/ 9438 w 10201"/>
              <a:gd name="connsiteY61" fmla="*/ 4310 h 10000"/>
              <a:gd name="connsiteX62" fmla="*/ 9397 w 10201"/>
              <a:gd name="connsiteY62" fmla="*/ 4385 h 10000"/>
              <a:gd name="connsiteX63" fmla="*/ 9459 w 10201"/>
              <a:gd name="connsiteY63" fmla="*/ 4572 h 10000"/>
              <a:gd name="connsiteX64" fmla="*/ 9522 w 10201"/>
              <a:gd name="connsiteY64" fmla="*/ 4572 h 10000"/>
              <a:gd name="connsiteX65" fmla="*/ 9522 w 10201"/>
              <a:gd name="connsiteY65" fmla="*/ 4591 h 10000"/>
              <a:gd name="connsiteX66" fmla="*/ 9407 w 10201"/>
              <a:gd name="connsiteY66" fmla="*/ 4686 h 10000"/>
              <a:gd name="connsiteX67" fmla="*/ 9397 w 10201"/>
              <a:gd name="connsiteY67" fmla="*/ 4741 h 10000"/>
              <a:gd name="connsiteX68" fmla="*/ 9532 w 10201"/>
              <a:gd name="connsiteY68" fmla="*/ 4910 h 10000"/>
              <a:gd name="connsiteX69" fmla="*/ 9553 w 10201"/>
              <a:gd name="connsiteY69" fmla="*/ 5005 h 10000"/>
              <a:gd name="connsiteX70" fmla="*/ 9688 w 10201"/>
              <a:gd name="connsiteY70" fmla="*/ 5136 h 10000"/>
              <a:gd name="connsiteX71" fmla="*/ 9657 w 10201"/>
              <a:gd name="connsiteY71" fmla="*/ 5494 h 10000"/>
              <a:gd name="connsiteX72" fmla="*/ 9771 w 10201"/>
              <a:gd name="connsiteY72" fmla="*/ 5437 h 10000"/>
              <a:gd name="connsiteX73" fmla="*/ 9771 w 10201"/>
              <a:gd name="connsiteY73" fmla="*/ 5380 h 10000"/>
              <a:gd name="connsiteX74" fmla="*/ 9750 w 10201"/>
              <a:gd name="connsiteY74" fmla="*/ 5324 h 10000"/>
              <a:gd name="connsiteX75" fmla="*/ 9781 w 10201"/>
              <a:gd name="connsiteY75" fmla="*/ 5324 h 10000"/>
              <a:gd name="connsiteX76" fmla="*/ 9865 w 10201"/>
              <a:gd name="connsiteY76" fmla="*/ 5399 h 10000"/>
              <a:gd name="connsiteX77" fmla="*/ 9865 w 10201"/>
              <a:gd name="connsiteY77" fmla="*/ 5474 h 10000"/>
              <a:gd name="connsiteX78" fmla="*/ 10188 w 10201"/>
              <a:gd name="connsiteY78" fmla="*/ 5793 h 10000"/>
              <a:gd name="connsiteX79" fmla="*/ 10177 w 10201"/>
              <a:gd name="connsiteY79" fmla="*/ 6151 h 10000"/>
              <a:gd name="connsiteX80" fmla="*/ 10125 w 10201"/>
              <a:gd name="connsiteY80" fmla="*/ 6056 h 10000"/>
              <a:gd name="connsiteX81" fmla="*/ 9949 w 10201"/>
              <a:gd name="connsiteY81" fmla="*/ 6094 h 10000"/>
              <a:gd name="connsiteX82" fmla="*/ 9563 w 10201"/>
              <a:gd name="connsiteY82" fmla="*/ 6188 h 10000"/>
              <a:gd name="connsiteX83" fmla="*/ 9532 w 10201"/>
              <a:gd name="connsiteY83" fmla="*/ 6526 h 10000"/>
              <a:gd name="connsiteX84" fmla="*/ 9490 w 10201"/>
              <a:gd name="connsiteY84" fmla="*/ 6564 h 10000"/>
              <a:gd name="connsiteX85" fmla="*/ 9490 w 10201"/>
              <a:gd name="connsiteY85" fmla="*/ 6977 h 10000"/>
              <a:gd name="connsiteX86" fmla="*/ 9594 w 10201"/>
              <a:gd name="connsiteY86" fmla="*/ 7014 h 10000"/>
              <a:gd name="connsiteX87" fmla="*/ 9584 w 10201"/>
              <a:gd name="connsiteY87" fmla="*/ 7052 h 10000"/>
              <a:gd name="connsiteX88" fmla="*/ 9438 w 10201"/>
              <a:gd name="connsiteY88" fmla="*/ 7409 h 10000"/>
              <a:gd name="connsiteX89" fmla="*/ 9428 w 10201"/>
              <a:gd name="connsiteY89" fmla="*/ 7672 h 10000"/>
              <a:gd name="connsiteX90" fmla="*/ 9459 w 10201"/>
              <a:gd name="connsiteY90" fmla="*/ 7860 h 10000"/>
              <a:gd name="connsiteX91" fmla="*/ 9407 w 10201"/>
              <a:gd name="connsiteY91" fmla="*/ 7916 h 10000"/>
              <a:gd name="connsiteX92" fmla="*/ 9302 w 10201"/>
              <a:gd name="connsiteY92" fmla="*/ 7728 h 10000"/>
              <a:gd name="connsiteX93" fmla="*/ 9126 w 10201"/>
              <a:gd name="connsiteY93" fmla="*/ 7578 h 10000"/>
              <a:gd name="connsiteX94" fmla="*/ 9126 w 10201"/>
              <a:gd name="connsiteY94" fmla="*/ 7541 h 10000"/>
              <a:gd name="connsiteX95" fmla="*/ 9167 w 10201"/>
              <a:gd name="connsiteY95" fmla="*/ 7541 h 10000"/>
              <a:gd name="connsiteX96" fmla="*/ 9167 w 10201"/>
              <a:gd name="connsiteY96" fmla="*/ 7522 h 10000"/>
              <a:gd name="connsiteX97" fmla="*/ 9146 w 10201"/>
              <a:gd name="connsiteY97" fmla="*/ 7522 h 10000"/>
              <a:gd name="connsiteX98" fmla="*/ 9084 w 10201"/>
              <a:gd name="connsiteY98" fmla="*/ 7541 h 10000"/>
              <a:gd name="connsiteX99" fmla="*/ 9105 w 10201"/>
              <a:gd name="connsiteY99" fmla="*/ 7616 h 10000"/>
              <a:gd name="connsiteX100" fmla="*/ 9063 w 10201"/>
              <a:gd name="connsiteY100" fmla="*/ 7635 h 10000"/>
              <a:gd name="connsiteX101" fmla="*/ 9167 w 10201"/>
              <a:gd name="connsiteY101" fmla="*/ 7916 h 10000"/>
              <a:gd name="connsiteX102" fmla="*/ 9167 w 10201"/>
              <a:gd name="connsiteY102" fmla="*/ 8123 h 10000"/>
              <a:gd name="connsiteX103" fmla="*/ 9105 w 10201"/>
              <a:gd name="connsiteY103" fmla="*/ 8235 h 10000"/>
              <a:gd name="connsiteX104" fmla="*/ 8928 w 10201"/>
              <a:gd name="connsiteY104" fmla="*/ 8217 h 10000"/>
              <a:gd name="connsiteX105" fmla="*/ 8866 w 10201"/>
              <a:gd name="connsiteY105" fmla="*/ 8123 h 10000"/>
              <a:gd name="connsiteX106" fmla="*/ 8802 w 10201"/>
              <a:gd name="connsiteY106" fmla="*/ 8180 h 10000"/>
              <a:gd name="connsiteX107" fmla="*/ 8845 w 10201"/>
              <a:gd name="connsiteY107" fmla="*/ 8573 h 10000"/>
              <a:gd name="connsiteX108" fmla="*/ 8814 w 10201"/>
              <a:gd name="connsiteY108" fmla="*/ 8648 h 10000"/>
              <a:gd name="connsiteX109" fmla="*/ 8615 w 10201"/>
              <a:gd name="connsiteY109" fmla="*/ 8668 h 10000"/>
              <a:gd name="connsiteX110" fmla="*/ 8470 w 10201"/>
              <a:gd name="connsiteY110" fmla="*/ 8235 h 10000"/>
              <a:gd name="connsiteX111" fmla="*/ 8459 w 10201"/>
              <a:gd name="connsiteY111" fmla="*/ 7991 h 10000"/>
              <a:gd name="connsiteX112" fmla="*/ 8418 w 10201"/>
              <a:gd name="connsiteY112" fmla="*/ 7991 h 10000"/>
              <a:gd name="connsiteX113" fmla="*/ 8240 w 10201"/>
              <a:gd name="connsiteY113" fmla="*/ 7991 h 10000"/>
              <a:gd name="connsiteX114" fmla="*/ 8136 w 10201"/>
              <a:gd name="connsiteY114" fmla="*/ 7766 h 10000"/>
              <a:gd name="connsiteX115" fmla="*/ 8042 w 10201"/>
              <a:gd name="connsiteY115" fmla="*/ 7710 h 10000"/>
              <a:gd name="connsiteX116" fmla="*/ 7980 w 10201"/>
              <a:gd name="connsiteY116" fmla="*/ 7785 h 10000"/>
              <a:gd name="connsiteX117" fmla="*/ 7990 w 10201"/>
              <a:gd name="connsiteY117" fmla="*/ 8104 h 10000"/>
              <a:gd name="connsiteX118" fmla="*/ 7949 w 10201"/>
              <a:gd name="connsiteY118" fmla="*/ 8404 h 10000"/>
              <a:gd name="connsiteX119" fmla="*/ 7887 w 10201"/>
              <a:gd name="connsiteY119" fmla="*/ 8424 h 10000"/>
              <a:gd name="connsiteX120" fmla="*/ 7845 w 10201"/>
              <a:gd name="connsiteY120" fmla="*/ 8536 h 10000"/>
              <a:gd name="connsiteX121" fmla="*/ 7835 w 10201"/>
              <a:gd name="connsiteY121" fmla="*/ 8536 h 10000"/>
              <a:gd name="connsiteX122" fmla="*/ 7835 w 10201"/>
              <a:gd name="connsiteY122" fmla="*/ 8479 h 10000"/>
              <a:gd name="connsiteX123" fmla="*/ 7855 w 10201"/>
              <a:gd name="connsiteY123" fmla="*/ 8424 h 10000"/>
              <a:gd name="connsiteX124" fmla="*/ 7678 w 10201"/>
              <a:gd name="connsiteY124" fmla="*/ 8180 h 10000"/>
              <a:gd name="connsiteX125" fmla="*/ 7563 w 10201"/>
              <a:gd name="connsiteY125" fmla="*/ 8085 h 10000"/>
              <a:gd name="connsiteX126" fmla="*/ 7501 w 10201"/>
              <a:gd name="connsiteY126" fmla="*/ 8142 h 10000"/>
              <a:gd name="connsiteX127" fmla="*/ 7470 w 10201"/>
              <a:gd name="connsiteY127" fmla="*/ 8085 h 10000"/>
              <a:gd name="connsiteX128" fmla="*/ 7439 w 10201"/>
              <a:gd name="connsiteY128" fmla="*/ 8217 h 10000"/>
              <a:gd name="connsiteX129" fmla="*/ 7574 w 10201"/>
              <a:gd name="connsiteY129" fmla="*/ 8593 h 10000"/>
              <a:gd name="connsiteX130" fmla="*/ 7418 w 10201"/>
              <a:gd name="connsiteY130" fmla="*/ 8780 h 10000"/>
              <a:gd name="connsiteX131" fmla="*/ 7251 w 10201"/>
              <a:gd name="connsiteY131" fmla="*/ 8705 h 10000"/>
              <a:gd name="connsiteX132" fmla="*/ 7189 w 10201"/>
              <a:gd name="connsiteY132" fmla="*/ 8856 h 10000"/>
              <a:gd name="connsiteX133" fmla="*/ 7115 w 10201"/>
              <a:gd name="connsiteY133" fmla="*/ 8912 h 10000"/>
              <a:gd name="connsiteX134" fmla="*/ 7115 w 10201"/>
              <a:gd name="connsiteY134" fmla="*/ 8837 h 10000"/>
              <a:gd name="connsiteX135" fmla="*/ 6991 w 10201"/>
              <a:gd name="connsiteY135" fmla="*/ 8799 h 10000"/>
              <a:gd name="connsiteX136" fmla="*/ 6907 w 10201"/>
              <a:gd name="connsiteY136" fmla="*/ 8893 h 10000"/>
              <a:gd name="connsiteX137" fmla="*/ 6814 w 10201"/>
              <a:gd name="connsiteY137" fmla="*/ 8912 h 10000"/>
              <a:gd name="connsiteX138" fmla="*/ 6814 w 10201"/>
              <a:gd name="connsiteY138" fmla="*/ 8968 h 10000"/>
              <a:gd name="connsiteX139" fmla="*/ 6751 w 10201"/>
              <a:gd name="connsiteY139" fmla="*/ 8987 h 10000"/>
              <a:gd name="connsiteX140" fmla="*/ 6772 w 10201"/>
              <a:gd name="connsiteY140" fmla="*/ 9024 h 10000"/>
              <a:gd name="connsiteX141" fmla="*/ 6939 w 10201"/>
              <a:gd name="connsiteY141" fmla="*/ 9006 h 10000"/>
              <a:gd name="connsiteX142" fmla="*/ 6939 w 10201"/>
              <a:gd name="connsiteY142" fmla="*/ 8987 h 10000"/>
              <a:gd name="connsiteX143" fmla="*/ 6918 w 10201"/>
              <a:gd name="connsiteY143" fmla="*/ 8949 h 10000"/>
              <a:gd name="connsiteX144" fmla="*/ 6939 w 10201"/>
              <a:gd name="connsiteY144" fmla="*/ 8949 h 10000"/>
              <a:gd name="connsiteX145" fmla="*/ 6991 w 10201"/>
              <a:gd name="connsiteY145" fmla="*/ 8931 h 10000"/>
              <a:gd name="connsiteX146" fmla="*/ 7032 w 10201"/>
              <a:gd name="connsiteY146" fmla="*/ 9062 h 10000"/>
              <a:gd name="connsiteX147" fmla="*/ 7303 w 10201"/>
              <a:gd name="connsiteY147" fmla="*/ 9137 h 10000"/>
              <a:gd name="connsiteX148" fmla="*/ 7303 w 10201"/>
              <a:gd name="connsiteY148" fmla="*/ 9193 h 10000"/>
              <a:gd name="connsiteX149" fmla="*/ 7220 w 10201"/>
              <a:gd name="connsiteY149" fmla="*/ 9588 h 10000"/>
              <a:gd name="connsiteX150" fmla="*/ 7199 w 10201"/>
              <a:gd name="connsiteY150" fmla="*/ 9588 h 10000"/>
              <a:gd name="connsiteX151" fmla="*/ 7179 w 10201"/>
              <a:gd name="connsiteY151" fmla="*/ 9531 h 10000"/>
              <a:gd name="connsiteX152" fmla="*/ 6949 w 10201"/>
              <a:gd name="connsiteY152" fmla="*/ 9494 h 10000"/>
              <a:gd name="connsiteX153" fmla="*/ 6876 w 10201"/>
              <a:gd name="connsiteY153" fmla="*/ 9494 h 10000"/>
              <a:gd name="connsiteX154" fmla="*/ 6793 w 10201"/>
              <a:gd name="connsiteY154" fmla="*/ 9401 h 10000"/>
              <a:gd name="connsiteX155" fmla="*/ 6751 w 10201"/>
              <a:gd name="connsiteY155" fmla="*/ 9438 h 10000"/>
              <a:gd name="connsiteX156" fmla="*/ 6637 w 10201"/>
              <a:gd name="connsiteY156" fmla="*/ 9287 h 10000"/>
              <a:gd name="connsiteX157" fmla="*/ 6627 w 10201"/>
              <a:gd name="connsiteY157" fmla="*/ 9287 h 10000"/>
              <a:gd name="connsiteX158" fmla="*/ 6584 w 10201"/>
              <a:gd name="connsiteY158" fmla="*/ 9287 h 10000"/>
              <a:gd name="connsiteX159" fmla="*/ 6480 w 10201"/>
              <a:gd name="connsiteY159" fmla="*/ 9175 h 10000"/>
              <a:gd name="connsiteX160" fmla="*/ 6449 w 10201"/>
              <a:gd name="connsiteY160" fmla="*/ 9344 h 10000"/>
              <a:gd name="connsiteX161" fmla="*/ 6355 w 10201"/>
              <a:gd name="connsiteY161" fmla="*/ 9513 h 10000"/>
              <a:gd name="connsiteX162" fmla="*/ 6262 w 10201"/>
              <a:gd name="connsiteY162" fmla="*/ 9550 h 10000"/>
              <a:gd name="connsiteX163" fmla="*/ 6262 w 10201"/>
              <a:gd name="connsiteY163" fmla="*/ 9607 h 10000"/>
              <a:gd name="connsiteX164" fmla="*/ 6189 w 10201"/>
              <a:gd name="connsiteY164" fmla="*/ 9738 h 10000"/>
              <a:gd name="connsiteX165" fmla="*/ 6106 w 10201"/>
              <a:gd name="connsiteY165" fmla="*/ 9794 h 10000"/>
              <a:gd name="connsiteX166" fmla="*/ 6001 w 10201"/>
              <a:gd name="connsiteY166" fmla="*/ 9945 h 10000"/>
              <a:gd name="connsiteX167" fmla="*/ 5345 w 10201"/>
              <a:gd name="connsiteY167" fmla="*/ 9794 h 10000"/>
              <a:gd name="connsiteX168" fmla="*/ 5220 w 10201"/>
              <a:gd name="connsiteY168" fmla="*/ 9794 h 10000"/>
              <a:gd name="connsiteX169" fmla="*/ 4992 w 10201"/>
              <a:gd name="connsiteY169" fmla="*/ 9645 h 10000"/>
              <a:gd name="connsiteX170" fmla="*/ 4929 w 10201"/>
              <a:gd name="connsiteY170" fmla="*/ 9513 h 10000"/>
              <a:gd name="connsiteX171" fmla="*/ 4929 w 10201"/>
              <a:gd name="connsiteY171" fmla="*/ 9401 h 10000"/>
              <a:gd name="connsiteX172" fmla="*/ 4866 w 10201"/>
              <a:gd name="connsiteY172" fmla="*/ 9344 h 10000"/>
              <a:gd name="connsiteX173" fmla="*/ 5168 w 10201"/>
              <a:gd name="connsiteY173" fmla="*/ 9212 h 10000"/>
              <a:gd name="connsiteX174" fmla="*/ 5387 w 10201"/>
              <a:gd name="connsiteY174" fmla="*/ 9232 h 10000"/>
              <a:gd name="connsiteX175" fmla="*/ 5741 w 10201"/>
              <a:gd name="connsiteY175" fmla="*/ 9193 h 10000"/>
              <a:gd name="connsiteX176" fmla="*/ 5783 w 10201"/>
              <a:gd name="connsiteY176" fmla="*/ 9100 h 10000"/>
              <a:gd name="connsiteX177" fmla="*/ 5731 w 10201"/>
              <a:gd name="connsiteY177" fmla="*/ 8987 h 10000"/>
              <a:gd name="connsiteX178" fmla="*/ 5533 w 10201"/>
              <a:gd name="connsiteY178" fmla="*/ 8931 h 10000"/>
              <a:gd name="connsiteX179" fmla="*/ 5210 w 10201"/>
              <a:gd name="connsiteY179" fmla="*/ 8743 h 10000"/>
              <a:gd name="connsiteX180" fmla="*/ 4961 w 10201"/>
              <a:gd name="connsiteY180" fmla="*/ 8593 h 10000"/>
              <a:gd name="connsiteX181" fmla="*/ 5085 w 10201"/>
              <a:gd name="connsiteY181" fmla="*/ 8479 h 10000"/>
              <a:gd name="connsiteX182" fmla="*/ 4741 w 10201"/>
              <a:gd name="connsiteY182" fmla="*/ 8273 h 10000"/>
              <a:gd name="connsiteX183" fmla="*/ 4554 w 10201"/>
              <a:gd name="connsiteY183" fmla="*/ 8085 h 10000"/>
              <a:gd name="connsiteX184" fmla="*/ 4356 w 10201"/>
              <a:gd name="connsiteY184" fmla="*/ 8029 h 10000"/>
              <a:gd name="connsiteX185" fmla="*/ 4085 w 10201"/>
              <a:gd name="connsiteY185" fmla="*/ 8011 h 10000"/>
              <a:gd name="connsiteX186" fmla="*/ 3919 w 10201"/>
              <a:gd name="connsiteY186" fmla="*/ 7841 h 10000"/>
              <a:gd name="connsiteX187" fmla="*/ 3741 w 10201"/>
              <a:gd name="connsiteY187" fmla="*/ 7804 h 10000"/>
              <a:gd name="connsiteX188" fmla="*/ 3669 w 10201"/>
              <a:gd name="connsiteY188" fmla="*/ 7596 h 10000"/>
              <a:gd name="connsiteX189" fmla="*/ 3492 w 10201"/>
              <a:gd name="connsiteY189" fmla="*/ 7635 h 10000"/>
              <a:gd name="connsiteX190" fmla="*/ 3440 w 10201"/>
              <a:gd name="connsiteY190" fmla="*/ 7672 h 10000"/>
              <a:gd name="connsiteX191" fmla="*/ 3367 w 10201"/>
              <a:gd name="connsiteY191" fmla="*/ 7672 h 10000"/>
              <a:gd name="connsiteX192" fmla="*/ 3367 w 10201"/>
              <a:gd name="connsiteY192" fmla="*/ 7635 h 10000"/>
              <a:gd name="connsiteX193" fmla="*/ 3398 w 10201"/>
              <a:gd name="connsiteY193" fmla="*/ 7541 h 10000"/>
              <a:gd name="connsiteX194" fmla="*/ 3241 w 10201"/>
              <a:gd name="connsiteY194" fmla="*/ 7503 h 10000"/>
              <a:gd name="connsiteX195" fmla="*/ 3189 w 10201"/>
              <a:gd name="connsiteY195" fmla="*/ 7409 h 10000"/>
              <a:gd name="connsiteX196" fmla="*/ 3085 w 10201"/>
              <a:gd name="connsiteY196" fmla="*/ 7466 h 10000"/>
              <a:gd name="connsiteX197" fmla="*/ 2846 w 10201"/>
              <a:gd name="connsiteY197" fmla="*/ 7447 h 10000"/>
              <a:gd name="connsiteX198" fmla="*/ 2722 w 10201"/>
              <a:gd name="connsiteY198" fmla="*/ 7484 h 10000"/>
              <a:gd name="connsiteX199" fmla="*/ 2669 w 10201"/>
              <a:gd name="connsiteY199" fmla="*/ 7596 h 10000"/>
              <a:gd name="connsiteX200" fmla="*/ 2471 w 10201"/>
              <a:gd name="connsiteY200" fmla="*/ 7635 h 10000"/>
              <a:gd name="connsiteX201" fmla="*/ 2419 w 10201"/>
              <a:gd name="connsiteY201" fmla="*/ 7710 h 10000"/>
              <a:gd name="connsiteX202" fmla="*/ 2137 w 10201"/>
              <a:gd name="connsiteY202" fmla="*/ 7691 h 10000"/>
              <a:gd name="connsiteX203" fmla="*/ 2023 w 10201"/>
              <a:gd name="connsiteY203" fmla="*/ 7559 h 10000"/>
              <a:gd name="connsiteX204" fmla="*/ 1867 w 10201"/>
              <a:gd name="connsiteY204" fmla="*/ 7522 h 10000"/>
              <a:gd name="connsiteX205" fmla="*/ 1919 w 10201"/>
              <a:gd name="connsiteY205" fmla="*/ 7503 h 10000"/>
              <a:gd name="connsiteX206" fmla="*/ 1919 w 10201"/>
              <a:gd name="connsiteY206" fmla="*/ 7484 h 10000"/>
              <a:gd name="connsiteX207" fmla="*/ 1867 w 10201"/>
              <a:gd name="connsiteY207" fmla="*/ 7484 h 10000"/>
              <a:gd name="connsiteX208" fmla="*/ 1753 w 10201"/>
              <a:gd name="connsiteY208" fmla="*/ 7503 h 10000"/>
              <a:gd name="connsiteX209" fmla="*/ 1544 w 10201"/>
              <a:gd name="connsiteY209" fmla="*/ 7427 h 10000"/>
              <a:gd name="connsiteX210" fmla="*/ 1544 w 10201"/>
              <a:gd name="connsiteY210" fmla="*/ 7484 h 10000"/>
              <a:gd name="connsiteX211" fmla="*/ 1492 w 10201"/>
              <a:gd name="connsiteY211" fmla="*/ 7466 h 10000"/>
              <a:gd name="connsiteX212" fmla="*/ 1492 w 10201"/>
              <a:gd name="connsiteY212" fmla="*/ 7409 h 10000"/>
              <a:gd name="connsiteX213" fmla="*/ 1398 w 10201"/>
              <a:gd name="connsiteY213" fmla="*/ 7466 h 10000"/>
              <a:gd name="connsiteX214" fmla="*/ 1378 w 10201"/>
              <a:gd name="connsiteY214" fmla="*/ 7409 h 10000"/>
              <a:gd name="connsiteX215" fmla="*/ 1013 w 10201"/>
              <a:gd name="connsiteY215" fmla="*/ 7427 h 10000"/>
              <a:gd name="connsiteX216" fmla="*/ 836 w 10201"/>
              <a:gd name="connsiteY216" fmla="*/ 7409 h 10000"/>
              <a:gd name="connsiteX217" fmla="*/ 795 w 10201"/>
              <a:gd name="connsiteY217" fmla="*/ 7334 h 10000"/>
              <a:gd name="connsiteX218" fmla="*/ 628 w 10201"/>
              <a:gd name="connsiteY218" fmla="*/ 7352 h 10000"/>
              <a:gd name="connsiteX219" fmla="*/ 597 w 10201"/>
              <a:gd name="connsiteY219" fmla="*/ 7297 h 10000"/>
              <a:gd name="connsiteX220" fmla="*/ 493 w 10201"/>
              <a:gd name="connsiteY220" fmla="*/ 7315 h 10000"/>
              <a:gd name="connsiteX221" fmla="*/ 471 w 10201"/>
              <a:gd name="connsiteY221" fmla="*/ 7240 h 10000"/>
              <a:gd name="connsiteX222" fmla="*/ 378 w 10201"/>
              <a:gd name="connsiteY222" fmla="*/ 7240 h 10000"/>
              <a:gd name="connsiteX223" fmla="*/ 243 w 10201"/>
              <a:gd name="connsiteY223" fmla="*/ 7165 h 10000"/>
              <a:gd name="connsiteX224" fmla="*/ 0 w 10201"/>
              <a:gd name="connsiteY224" fmla="*/ 7048 h 10000"/>
              <a:gd name="connsiteX225" fmla="*/ 357 w 10201"/>
              <a:gd name="connsiteY225" fmla="*/ 7052 h 10000"/>
              <a:gd name="connsiteX226" fmla="*/ 576 w 10201"/>
              <a:gd name="connsiteY226" fmla="*/ 7090 h 10000"/>
              <a:gd name="connsiteX227" fmla="*/ 940 w 10201"/>
              <a:gd name="connsiteY227" fmla="*/ 7165 h 10000"/>
              <a:gd name="connsiteX228" fmla="*/ 950 w 10201"/>
              <a:gd name="connsiteY228" fmla="*/ 7090 h 10000"/>
              <a:gd name="connsiteX229" fmla="*/ 888 w 10201"/>
              <a:gd name="connsiteY229" fmla="*/ 6996 h 10000"/>
              <a:gd name="connsiteX230" fmla="*/ 898 w 10201"/>
              <a:gd name="connsiteY230" fmla="*/ 6996 h 10000"/>
              <a:gd name="connsiteX231" fmla="*/ 898 w 10201"/>
              <a:gd name="connsiteY231" fmla="*/ 6977 h 10000"/>
              <a:gd name="connsiteX232" fmla="*/ 1002 w 10201"/>
              <a:gd name="connsiteY232" fmla="*/ 7014 h 10000"/>
              <a:gd name="connsiteX233" fmla="*/ 1002 w 10201"/>
              <a:gd name="connsiteY233" fmla="*/ 6939 h 10000"/>
              <a:gd name="connsiteX234" fmla="*/ 940 w 10201"/>
              <a:gd name="connsiteY234" fmla="*/ 6921 h 10000"/>
              <a:gd name="connsiteX235" fmla="*/ 940 w 10201"/>
              <a:gd name="connsiteY235" fmla="*/ 6845 h 10000"/>
              <a:gd name="connsiteX236" fmla="*/ 961 w 10201"/>
              <a:gd name="connsiteY236" fmla="*/ 6845 h 10000"/>
              <a:gd name="connsiteX237" fmla="*/ 1013 w 10201"/>
              <a:gd name="connsiteY237" fmla="*/ 6883 h 10000"/>
              <a:gd name="connsiteX238" fmla="*/ 1013 w 10201"/>
              <a:gd name="connsiteY238" fmla="*/ 6845 h 10000"/>
              <a:gd name="connsiteX239" fmla="*/ 1149 w 10201"/>
              <a:gd name="connsiteY239" fmla="*/ 6714 h 10000"/>
              <a:gd name="connsiteX240" fmla="*/ 1305 w 10201"/>
              <a:gd name="connsiteY240" fmla="*/ 6676 h 10000"/>
              <a:gd name="connsiteX241" fmla="*/ 1305 w 10201"/>
              <a:gd name="connsiteY241" fmla="*/ 6658 h 10000"/>
              <a:gd name="connsiteX242" fmla="*/ 1128 w 10201"/>
              <a:gd name="connsiteY242" fmla="*/ 6658 h 10000"/>
              <a:gd name="connsiteX243" fmla="*/ 1128 w 10201"/>
              <a:gd name="connsiteY243" fmla="*/ 6639 h 10000"/>
              <a:gd name="connsiteX244" fmla="*/ 1159 w 10201"/>
              <a:gd name="connsiteY244" fmla="*/ 6583 h 10000"/>
              <a:gd name="connsiteX245" fmla="*/ 1211 w 10201"/>
              <a:gd name="connsiteY245" fmla="*/ 6601 h 10000"/>
              <a:gd name="connsiteX246" fmla="*/ 1243 w 10201"/>
              <a:gd name="connsiteY246" fmla="*/ 6564 h 10000"/>
              <a:gd name="connsiteX247" fmla="*/ 1243 w 10201"/>
              <a:gd name="connsiteY247" fmla="*/ 6546 h 10000"/>
              <a:gd name="connsiteX248" fmla="*/ 1191 w 10201"/>
              <a:gd name="connsiteY248" fmla="*/ 6470 h 10000"/>
              <a:gd name="connsiteX249" fmla="*/ 1222 w 10201"/>
              <a:gd name="connsiteY249" fmla="*/ 6470 h 10000"/>
              <a:gd name="connsiteX250" fmla="*/ 1243 w 10201"/>
              <a:gd name="connsiteY250" fmla="*/ 6489 h 10000"/>
              <a:gd name="connsiteX251" fmla="*/ 1253 w 10201"/>
              <a:gd name="connsiteY251" fmla="*/ 6432 h 10000"/>
              <a:gd name="connsiteX252" fmla="*/ 1201 w 10201"/>
              <a:gd name="connsiteY252" fmla="*/ 6376 h 10000"/>
              <a:gd name="connsiteX253" fmla="*/ 1191 w 10201"/>
              <a:gd name="connsiteY253" fmla="*/ 6414 h 10000"/>
              <a:gd name="connsiteX254" fmla="*/ 1191 w 10201"/>
              <a:gd name="connsiteY254" fmla="*/ 6376 h 10000"/>
              <a:gd name="connsiteX255" fmla="*/ 1180 w 10201"/>
              <a:gd name="connsiteY255" fmla="*/ 6376 h 10000"/>
              <a:gd name="connsiteX256" fmla="*/ 1180 w 10201"/>
              <a:gd name="connsiteY256" fmla="*/ 6357 h 10000"/>
              <a:gd name="connsiteX257" fmla="*/ 1253 w 10201"/>
              <a:gd name="connsiteY257" fmla="*/ 6320 h 10000"/>
              <a:gd name="connsiteX258" fmla="*/ 1253 w 10201"/>
              <a:gd name="connsiteY258" fmla="*/ 6300 h 10000"/>
              <a:gd name="connsiteX259" fmla="*/ 1139 w 10201"/>
              <a:gd name="connsiteY259" fmla="*/ 6226 h 10000"/>
              <a:gd name="connsiteX260" fmla="*/ 1118 w 10201"/>
              <a:gd name="connsiteY260" fmla="*/ 6282 h 10000"/>
              <a:gd name="connsiteX261" fmla="*/ 1045 w 10201"/>
              <a:gd name="connsiteY261" fmla="*/ 6226 h 10000"/>
              <a:gd name="connsiteX262" fmla="*/ 1076 w 10201"/>
              <a:gd name="connsiteY262" fmla="*/ 6188 h 10000"/>
              <a:gd name="connsiteX263" fmla="*/ 1035 w 10201"/>
              <a:gd name="connsiteY263" fmla="*/ 6188 h 10000"/>
              <a:gd name="connsiteX264" fmla="*/ 909 w 10201"/>
              <a:gd name="connsiteY264" fmla="*/ 6245 h 10000"/>
              <a:gd name="connsiteX265" fmla="*/ 909 w 10201"/>
              <a:gd name="connsiteY265" fmla="*/ 6188 h 10000"/>
              <a:gd name="connsiteX266" fmla="*/ 961 w 10201"/>
              <a:gd name="connsiteY266" fmla="*/ 6038 h 10000"/>
              <a:gd name="connsiteX267" fmla="*/ 940 w 10201"/>
              <a:gd name="connsiteY267" fmla="*/ 6000 h 10000"/>
              <a:gd name="connsiteX268" fmla="*/ 961 w 10201"/>
              <a:gd name="connsiteY268" fmla="*/ 6000 h 10000"/>
              <a:gd name="connsiteX269" fmla="*/ 1055 w 10201"/>
              <a:gd name="connsiteY269" fmla="*/ 5962 h 10000"/>
              <a:gd name="connsiteX270" fmla="*/ 1087 w 10201"/>
              <a:gd name="connsiteY270" fmla="*/ 5907 h 10000"/>
              <a:gd name="connsiteX271" fmla="*/ 1066 w 10201"/>
              <a:gd name="connsiteY271" fmla="*/ 5850 h 10000"/>
              <a:gd name="connsiteX272" fmla="*/ 1139 w 10201"/>
              <a:gd name="connsiteY272" fmla="*/ 5831 h 10000"/>
              <a:gd name="connsiteX273" fmla="*/ 1139 w 10201"/>
              <a:gd name="connsiteY273" fmla="*/ 5907 h 10000"/>
              <a:gd name="connsiteX274" fmla="*/ 1263 w 10201"/>
              <a:gd name="connsiteY274" fmla="*/ 5907 h 10000"/>
              <a:gd name="connsiteX275" fmla="*/ 1388 w 10201"/>
              <a:gd name="connsiteY275" fmla="*/ 5681 h 10000"/>
              <a:gd name="connsiteX276" fmla="*/ 1586 w 10201"/>
              <a:gd name="connsiteY276" fmla="*/ 5738 h 10000"/>
              <a:gd name="connsiteX277" fmla="*/ 1586 w 10201"/>
              <a:gd name="connsiteY277" fmla="*/ 5756 h 10000"/>
              <a:gd name="connsiteX278" fmla="*/ 1575 w 10201"/>
              <a:gd name="connsiteY278" fmla="*/ 5812 h 10000"/>
              <a:gd name="connsiteX279" fmla="*/ 1554 w 10201"/>
              <a:gd name="connsiteY279" fmla="*/ 5850 h 10000"/>
              <a:gd name="connsiteX280" fmla="*/ 1440 w 10201"/>
              <a:gd name="connsiteY280" fmla="*/ 5887 h 10000"/>
              <a:gd name="connsiteX281" fmla="*/ 1430 w 10201"/>
              <a:gd name="connsiteY281" fmla="*/ 6038 h 10000"/>
              <a:gd name="connsiteX282" fmla="*/ 1450 w 10201"/>
              <a:gd name="connsiteY282" fmla="*/ 6056 h 10000"/>
              <a:gd name="connsiteX283" fmla="*/ 1680 w 10201"/>
              <a:gd name="connsiteY283" fmla="*/ 6263 h 10000"/>
              <a:gd name="connsiteX284" fmla="*/ 1711 w 10201"/>
              <a:gd name="connsiteY284" fmla="*/ 6263 h 10000"/>
              <a:gd name="connsiteX285" fmla="*/ 1784 w 10201"/>
              <a:gd name="connsiteY285" fmla="*/ 6790 h 10000"/>
              <a:gd name="connsiteX286" fmla="*/ 1982 w 10201"/>
              <a:gd name="connsiteY286" fmla="*/ 6583 h 10000"/>
              <a:gd name="connsiteX287" fmla="*/ 1982 w 10201"/>
              <a:gd name="connsiteY287" fmla="*/ 6526 h 10000"/>
              <a:gd name="connsiteX288" fmla="*/ 1909 w 10201"/>
              <a:gd name="connsiteY288" fmla="*/ 6526 h 10000"/>
              <a:gd name="connsiteX289" fmla="*/ 1878 w 10201"/>
              <a:gd name="connsiteY289" fmla="*/ 6451 h 10000"/>
              <a:gd name="connsiteX290" fmla="*/ 1878 w 10201"/>
              <a:gd name="connsiteY290" fmla="*/ 6414 h 10000"/>
              <a:gd name="connsiteX291" fmla="*/ 1888 w 10201"/>
              <a:gd name="connsiteY291" fmla="*/ 6414 h 10000"/>
              <a:gd name="connsiteX292" fmla="*/ 1888 w 10201"/>
              <a:gd name="connsiteY292" fmla="*/ 6395 h 10000"/>
              <a:gd name="connsiteX293" fmla="*/ 2023 w 10201"/>
              <a:gd name="connsiteY293" fmla="*/ 6320 h 10000"/>
              <a:gd name="connsiteX294" fmla="*/ 2002 w 10201"/>
              <a:gd name="connsiteY294" fmla="*/ 6300 h 10000"/>
              <a:gd name="connsiteX295" fmla="*/ 1867 w 10201"/>
              <a:gd name="connsiteY295" fmla="*/ 6263 h 10000"/>
              <a:gd name="connsiteX296" fmla="*/ 1867 w 10201"/>
              <a:gd name="connsiteY296" fmla="*/ 6207 h 10000"/>
              <a:gd name="connsiteX297" fmla="*/ 1815 w 10201"/>
              <a:gd name="connsiteY297" fmla="*/ 6188 h 10000"/>
              <a:gd name="connsiteX298" fmla="*/ 1815 w 10201"/>
              <a:gd name="connsiteY298" fmla="*/ 6188 h 10000"/>
              <a:gd name="connsiteX299" fmla="*/ 1836 w 10201"/>
              <a:gd name="connsiteY299" fmla="*/ 6131 h 10000"/>
              <a:gd name="connsiteX300" fmla="*/ 1753 w 10201"/>
              <a:gd name="connsiteY300" fmla="*/ 6038 h 10000"/>
              <a:gd name="connsiteX301" fmla="*/ 1534 w 10201"/>
              <a:gd name="connsiteY301" fmla="*/ 5982 h 10000"/>
              <a:gd name="connsiteX302" fmla="*/ 1701 w 10201"/>
              <a:gd name="connsiteY302" fmla="*/ 5962 h 10000"/>
              <a:gd name="connsiteX303" fmla="*/ 1722 w 10201"/>
              <a:gd name="connsiteY303" fmla="*/ 5869 h 10000"/>
              <a:gd name="connsiteX304" fmla="*/ 1659 w 10201"/>
              <a:gd name="connsiteY304" fmla="*/ 5738 h 10000"/>
              <a:gd name="connsiteX305" fmla="*/ 1680 w 10201"/>
              <a:gd name="connsiteY305" fmla="*/ 5738 h 10000"/>
              <a:gd name="connsiteX306" fmla="*/ 2023 w 10201"/>
              <a:gd name="connsiteY306" fmla="*/ 5775 h 10000"/>
              <a:gd name="connsiteX307" fmla="*/ 2117 w 10201"/>
              <a:gd name="connsiteY307" fmla="*/ 5663 h 10000"/>
              <a:gd name="connsiteX308" fmla="*/ 2190 w 10201"/>
              <a:gd name="connsiteY308" fmla="*/ 5643 h 10000"/>
              <a:gd name="connsiteX309" fmla="*/ 2117 w 10201"/>
              <a:gd name="connsiteY309" fmla="*/ 5606 h 10000"/>
              <a:gd name="connsiteX310" fmla="*/ 1815 w 10201"/>
              <a:gd name="connsiteY310" fmla="*/ 5718 h 10000"/>
              <a:gd name="connsiteX311" fmla="*/ 1784 w 10201"/>
              <a:gd name="connsiteY311" fmla="*/ 5663 h 10000"/>
              <a:gd name="connsiteX312" fmla="*/ 1805 w 10201"/>
              <a:gd name="connsiteY312" fmla="*/ 5606 h 10000"/>
              <a:gd name="connsiteX313" fmla="*/ 1774 w 10201"/>
              <a:gd name="connsiteY313" fmla="*/ 5512 h 10000"/>
              <a:gd name="connsiteX314" fmla="*/ 1701 w 10201"/>
              <a:gd name="connsiteY314" fmla="*/ 5531 h 10000"/>
              <a:gd name="connsiteX315" fmla="*/ 1458 w 10201"/>
              <a:gd name="connsiteY315" fmla="*/ 5300 h 10000"/>
              <a:gd name="connsiteX316" fmla="*/ 1742 w 10201"/>
              <a:gd name="connsiteY316" fmla="*/ 5286 h 10000"/>
              <a:gd name="connsiteX317" fmla="*/ 2085 w 10201"/>
              <a:gd name="connsiteY317" fmla="*/ 5286 h 10000"/>
              <a:gd name="connsiteX318" fmla="*/ 2190 w 10201"/>
              <a:gd name="connsiteY318" fmla="*/ 5117 h 10000"/>
              <a:gd name="connsiteX319" fmla="*/ 2190 w 10201"/>
              <a:gd name="connsiteY319" fmla="*/ 5061 h 10000"/>
              <a:gd name="connsiteX320" fmla="*/ 2253 w 10201"/>
              <a:gd name="connsiteY320" fmla="*/ 5042 h 10000"/>
              <a:gd name="connsiteX321" fmla="*/ 2284 w 10201"/>
              <a:gd name="connsiteY321" fmla="*/ 5174 h 10000"/>
              <a:gd name="connsiteX322" fmla="*/ 2722 w 10201"/>
              <a:gd name="connsiteY322" fmla="*/ 5193 h 10000"/>
              <a:gd name="connsiteX323" fmla="*/ 2700 w 10201"/>
              <a:gd name="connsiteY323" fmla="*/ 5286 h 10000"/>
              <a:gd name="connsiteX324" fmla="*/ 2732 w 10201"/>
              <a:gd name="connsiteY324" fmla="*/ 5286 h 10000"/>
              <a:gd name="connsiteX325" fmla="*/ 2784 w 10201"/>
              <a:gd name="connsiteY325" fmla="*/ 5249 h 10000"/>
              <a:gd name="connsiteX326" fmla="*/ 2784 w 10201"/>
              <a:gd name="connsiteY326" fmla="*/ 5268 h 10000"/>
              <a:gd name="connsiteX327" fmla="*/ 2763 w 10201"/>
              <a:gd name="connsiteY327" fmla="*/ 5286 h 10000"/>
              <a:gd name="connsiteX328" fmla="*/ 2826 w 10201"/>
              <a:gd name="connsiteY328" fmla="*/ 5286 h 10000"/>
              <a:gd name="connsiteX329" fmla="*/ 2929 w 10201"/>
              <a:gd name="connsiteY329" fmla="*/ 5286 h 10000"/>
              <a:gd name="connsiteX330" fmla="*/ 2929 w 10201"/>
              <a:gd name="connsiteY330" fmla="*/ 5362 h 10000"/>
              <a:gd name="connsiteX331" fmla="*/ 2950 w 10201"/>
              <a:gd name="connsiteY331" fmla="*/ 5362 h 10000"/>
              <a:gd name="connsiteX332" fmla="*/ 3023 w 10201"/>
              <a:gd name="connsiteY332" fmla="*/ 5286 h 10000"/>
              <a:gd name="connsiteX333" fmla="*/ 3023 w 10201"/>
              <a:gd name="connsiteY333" fmla="*/ 5211 h 10000"/>
              <a:gd name="connsiteX334" fmla="*/ 3085 w 10201"/>
              <a:gd name="connsiteY334" fmla="*/ 5211 h 10000"/>
              <a:gd name="connsiteX335" fmla="*/ 3117 w 10201"/>
              <a:gd name="connsiteY335" fmla="*/ 5268 h 10000"/>
              <a:gd name="connsiteX336" fmla="*/ 3117 w 10201"/>
              <a:gd name="connsiteY336" fmla="*/ 5399 h 10000"/>
              <a:gd name="connsiteX337" fmla="*/ 3231 w 10201"/>
              <a:gd name="connsiteY337" fmla="*/ 5399 h 10000"/>
              <a:gd name="connsiteX338" fmla="*/ 3241 w 10201"/>
              <a:gd name="connsiteY338" fmla="*/ 5305 h 10000"/>
              <a:gd name="connsiteX339" fmla="*/ 3241 w 10201"/>
              <a:gd name="connsiteY339" fmla="*/ 5286 h 10000"/>
              <a:gd name="connsiteX340" fmla="*/ 3241 w 10201"/>
              <a:gd name="connsiteY340" fmla="*/ 5286 h 10000"/>
              <a:gd name="connsiteX341" fmla="*/ 3346 w 10201"/>
              <a:gd name="connsiteY341" fmla="*/ 5305 h 10000"/>
              <a:gd name="connsiteX342" fmla="*/ 3367 w 10201"/>
              <a:gd name="connsiteY342" fmla="*/ 5211 h 10000"/>
              <a:gd name="connsiteX343" fmla="*/ 3471 w 10201"/>
              <a:gd name="connsiteY343" fmla="*/ 5249 h 10000"/>
              <a:gd name="connsiteX344" fmla="*/ 3471 w 10201"/>
              <a:gd name="connsiteY344" fmla="*/ 5193 h 10000"/>
              <a:gd name="connsiteX345" fmla="*/ 3648 w 10201"/>
              <a:gd name="connsiteY345" fmla="*/ 5268 h 10000"/>
              <a:gd name="connsiteX346" fmla="*/ 3648 w 10201"/>
              <a:gd name="connsiteY346" fmla="*/ 5193 h 10000"/>
              <a:gd name="connsiteX347" fmla="*/ 3689 w 10201"/>
              <a:gd name="connsiteY347" fmla="*/ 5193 h 10000"/>
              <a:gd name="connsiteX348" fmla="*/ 3689 w 10201"/>
              <a:gd name="connsiteY348" fmla="*/ 5268 h 10000"/>
              <a:gd name="connsiteX349" fmla="*/ 3710 w 10201"/>
              <a:gd name="connsiteY349" fmla="*/ 5268 h 10000"/>
              <a:gd name="connsiteX350" fmla="*/ 3710 w 10201"/>
              <a:gd name="connsiteY350" fmla="*/ 5249 h 10000"/>
              <a:gd name="connsiteX351" fmla="*/ 3721 w 10201"/>
              <a:gd name="connsiteY351" fmla="*/ 5117 h 10000"/>
              <a:gd name="connsiteX352" fmla="*/ 3731 w 10201"/>
              <a:gd name="connsiteY352" fmla="*/ 5117 h 10000"/>
              <a:gd name="connsiteX353" fmla="*/ 3741 w 10201"/>
              <a:gd name="connsiteY353" fmla="*/ 5193 h 10000"/>
              <a:gd name="connsiteX354" fmla="*/ 3825 w 10201"/>
              <a:gd name="connsiteY354" fmla="*/ 5117 h 10000"/>
              <a:gd name="connsiteX355" fmla="*/ 3825 w 10201"/>
              <a:gd name="connsiteY355" fmla="*/ 5155 h 10000"/>
              <a:gd name="connsiteX356" fmla="*/ 3898 w 10201"/>
              <a:gd name="connsiteY356" fmla="*/ 5117 h 10000"/>
              <a:gd name="connsiteX357" fmla="*/ 3898 w 10201"/>
              <a:gd name="connsiteY357" fmla="*/ 5099 h 10000"/>
              <a:gd name="connsiteX358" fmla="*/ 3877 w 10201"/>
              <a:gd name="connsiteY358" fmla="*/ 5061 h 10000"/>
              <a:gd name="connsiteX359" fmla="*/ 3909 w 10201"/>
              <a:gd name="connsiteY359" fmla="*/ 5061 h 10000"/>
              <a:gd name="connsiteX360" fmla="*/ 3950 w 10201"/>
              <a:gd name="connsiteY360" fmla="*/ 5099 h 10000"/>
              <a:gd name="connsiteX361" fmla="*/ 3950 w 10201"/>
              <a:gd name="connsiteY361" fmla="*/ 5061 h 10000"/>
              <a:gd name="connsiteX362" fmla="*/ 3929 w 10201"/>
              <a:gd name="connsiteY362" fmla="*/ 5005 h 10000"/>
              <a:gd name="connsiteX363" fmla="*/ 4033 w 10201"/>
              <a:gd name="connsiteY363" fmla="*/ 4949 h 10000"/>
              <a:gd name="connsiteX364" fmla="*/ 4033 w 10201"/>
              <a:gd name="connsiteY364" fmla="*/ 4930 h 10000"/>
              <a:gd name="connsiteX365" fmla="*/ 3857 w 10201"/>
              <a:gd name="connsiteY365" fmla="*/ 4910 h 10000"/>
              <a:gd name="connsiteX366" fmla="*/ 3867 w 10201"/>
              <a:gd name="connsiteY366" fmla="*/ 5024 h 10000"/>
              <a:gd name="connsiteX367" fmla="*/ 3857 w 10201"/>
              <a:gd name="connsiteY367" fmla="*/ 5024 h 10000"/>
              <a:gd name="connsiteX368" fmla="*/ 3658 w 10201"/>
              <a:gd name="connsiteY368" fmla="*/ 4910 h 10000"/>
              <a:gd name="connsiteX369" fmla="*/ 3658 w 10201"/>
              <a:gd name="connsiteY369" fmla="*/ 4930 h 10000"/>
              <a:gd name="connsiteX370" fmla="*/ 3669 w 10201"/>
              <a:gd name="connsiteY370" fmla="*/ 4930 h 10000"/>
              <a:gd name="connsiteX371" fmla="*/ 3648 w 10201"/>
              <a:gd name="connsiteY371" fmla="*/ 4949 h 10000"/>
              <a:gd name="connsiteX372" fmla="*/ 3596 w 10201"/>
              <a:gd name="connsiteY372" fmla="*/ 4873 h 10000"/>
              <a:gd name="connsiteX373" fmla="*/ 3585 w 10201"/>
              <a:gd name="connsiteY373" fmla="*/ 4835 h 10000"/>
              <a:gd name="connsiteX374" fmla="*/ 3700 w 10201"/>
              <a:gd name="connsiteY374" fmla="*/ 4817 h 10000"/>
              <a:gd name="connsiteX375" fmla="*/ 3700 w 10201"/>
              <a:gd name="connsiteY375" fmla="*/ 4666 h 10000"/>
              <a:gd name="connsiteX376" fmla="*/ 3679 w 10201"/>
              <a:gd name="connsiteY376" fmla="*/ 4666 h 10000"/>
              <a:gd name="connsiteX377" fmla="*/ 3554 w 10201"/>
              <a:gd name="connsiteY377" fmla="*/ 4798 h 10000"/>
              <a:gd name="connsiteX378" fmla="*/ 3533 w 10201"/>
              <a:gd name="connsiteY378" fmla="*/ 4780 h 10000"/>
              <a:gd name="connsiteX379" fmla="*/ 3533 w 10201"/>
              <a:gd name="connsiteY379" fmla="*/ 4704 h 10000"/>
              <a:gd name="connsiteX380" fmla="*/ 3523 w 10201"/>
              <a:gd name="connsiteY380" fmla="*/ 4648 h 10000"/>
              <a:gd name="connsiteX381" fmla="*/ 3450 w 10201"/>
              <a:gd name="connsiteY381" fmla="*/ 4648 h 10000"/>
              <a:gd name="connsiteX382" fmla="*/ 3440 w 10201"/>
              <a:gd name="connsiteY382" fmla="*/ 4591 h 10000"/>
              <a:gd name="connsiteX383" fmla="*/ 3450 w 10201"/>
              <a:gd name="connsiteY383" fmla="*/ 4591 h 10000"/>
              <a:gd name="connsiteX384" fmla="*/ 3450 w 10201"/>
              <a:gd name="connsiteY384" fmla="*/ 4572 h 10000"/>
              <a:gd name="connsiteX385" fmla="*/ 3627 w 10201"/>
              <a:gd name="connsiteY385" fmla="*/ 4479 h 10000"/>
              <a:gd name="connsiteX386" fmla="*/ 3565 w 10201"/>
              <a:gd name="connsiteY386" fmla="*/ 4479 h 10000"/>
              <a:gd name="connsiteX387" fmla="*/ 3544 w 10201"/>
              <a:gd name="connsiteY387" fmla="*/ 4479 h 10000"/>
              <a:gd name="connsiteX388" fmla="*/ 3533 w 10201"/>
              <a:gd name="connsiteY388" fmla="*/ 4479 h 10000"/>
              <a:gd name="connsiteX389" fmla="*/ 3533 w 10201"/>
              <a:gd name="connsiteY389" fmla="*/ 4460 h 10000"/>
              <a:gd name="connsiteX390" fmla="*/ 3637 w 10201"/>
              <a:gd name="connsiteY390" fmla="*/ 4385 h 10000"/>
              <a:gd name="connsiteX391" fmla="*/ 3637 w 10201"/>
              <a:gd name="connsiteY391" fmla="*/ 4385 h 10000"/>
              <a:gd name="connsiteX392" fmla="*/ 3606 w 10201"/>
              <a:gd name="connsiteY392" fmla="*/ 4385 h 10000"/>
              <a:gd name="connsiteX393" fmla="*/ 3585 w 10201"/>
              <a:gd name="connsiteY393" fmla="*/ 4403 h 10000"/>
              <a:gd name="connsiteX394" fmla="*/ 3575 w 10201"/>
              <a:gd name="connsiteY394" fmla="*/ 4366 h 10000"/>
              <a:gd name="connsiteX395" fmla="*/ 3409 w 10201"/>
              <a:gd name="connsiteY395" fmla="*/ 4310 h 10000"/>
              <a:gd name="connsiteX396" fmla="*/ 3357 w 10201"/>
              <a:gd name="connsiteY396" fmla="*/ 4197 h 10000"/>
              <a:gd name="connsiteX397" fmla="*/ 3315 w 10201"/>
              <a:gd name="connsiteY397" fmla="*/ 4253 h 10000"/>
              <a:gd name="connsiteX398" fmla="*/ 3231 w 10201"/>
              <a:gd name="connsiteY398" fmla="*/ 4216 h 10000"/>
              <a:gd name="connsiteX399" fmla="*/ 3085 w 10201"/>
              <a:gd name="connsiteY399" fmla="*/ 4197 h 10000"/>
              <a:gd name="connsiteX400" fmla="*/ 3033 w 10201"/>
              <a:gd name="connsiteY400" fmla="*/ 4235 h 10000"/>
              <a:gd name="connsiteX401" fmla="*/ 2981 w 10201"/>
              <a:gd name="connsiteY401" fmla="*/ 4178 h 10000"/>
              <a:gd name="connsiteX402" fmla="*/ 2909 w 10201"/>
              <a:gd name="connsiteY402" fmla="*/ 4235 h 10000"/>
              <a:gd name="connsiteX403" fmla="*/ 2878 w 10201"/>
              <a:gd name="connsiteY403" fmla="*/ 4178 h 10000"/>
              <a:gd name="connsiteX404" fmla="*/ 2794 w 10201"/>
              <a:gd name="connsiteY404" fmla="*/ 4328 h 10000"/>
              <a:gd name="connsiteX405" fmla="*/ 2596 w 10201"/>
              <a:gd name="connsiteY405" fmla="*/ 4253 h 10000"/>
              <a:gd name="connsiteX406" fmla="*/ 2596 w 10201"/>
              <a:gd name="connsiteY406" fmla="*/ 4216 h 10000"/>
              <a:gd name="connsiteX407" fmla="*/ 2617 w 10201"/>
              <a:gd name="connsiteY407" fmla="*/ 4178 h 10000"/>
              <a:gd name="connsiteX408" fmla="*/ 2544 w 10201"/>
              <a:gd name="connsiteY408" fmla="*/ 4178 h 10000"/>
              <a:gd name="connsiteX409" fmla="*/ 2346 w 10201"/>
              <a:gd name="connsiteY409" fmla="*/ 4273 h 10000"/>
              <a:gd name="connsiteX410" fmla="*/ 2346 w 10201"/>
              <a:gd name="connsiteY410" fmla="*/ 4253 h 10000"/>
              <a:gd name="connsiteX411" fmla="*/ 2367 w 10201"/>
              <a:gd name="connsiteY411" fmla="*/ 4216 h 10000"/>
              <a:gd name="connsiteX412" fmla="*/ 2253 w 10201"/>
              <a:gd name="connsiteY412" fmla="*/ 4216 h 10000"/>
              <a:gd name="connsiteX413" fmla="*/ 2170 w 10201"/>
              <a:gd name="connsiteY413" fmla="*/ 4141 h 10000"/>
              <a:gd name="connsiteX414" fmla="*/ 2044 w 10201"/>
              <a:gd name="connsiteY414" fmla="*/ 4122 h 10000"/>
              <a:gd name="connsiteX415" fmla="*/ 2065 w 10201"/>
              <a:gd name="connsiteY415" fmla="*/ 4122 h 10000"/>
              <a:gd name="connsiteX416" fmla="*/ 2096 w 10201"/>
              <a:gd name="connsiteY416" fmla="*/ 4084 h 10000"/>
              <a:gd name="connsiteX417" fmla="*/ 2085 w 10201"/>
              <a:gd name="connsiteY417" fmla="*/ 4047 h 10000"/>
              <a:gd name="connsiteX418" fmla="*/ 2002 w 10201"/>
              <a:gd name="connsiteY418" fmla="*/ 3990 h 10000"/>
              <a:gd name="connsiteX419" fmla="*/ 1909 w 10201"/>
              <a:gd name="connsiteY419" fmla="*/ 4028 h 10000"/>
              <a:gd name="connsiteX420" fmla="*/ 1479 w 10201"/>
              <a:gd name="connsiteY420" fmla="*/ 3974 h 10000"/>
              <a:gd name="connsiteX421" fmla="*/ 1680 w 10201"/>
              <a:gd name="connsiteY421" fmla="*/ 3821 h 10000"/>
              <a:gd name="connsiteX422" fmla="*/ 1690 w 10201"/>
              <a:gd name="connsiteY422" fmla="*/ 3803 h 10000"/>
              <a:gd name="connsiteX423" fmla="*/ 1826 w 10201"/>
              <a:gd name="connsiteY423" fmla="*/ 3765 h 10000"/>
              <a:gd name="connsiteX424" fmla="*/ 1826 w 10201"/>
              <a:gd name="connsiteY424" fmla="*/ 3803 h 10000"/>
              <a:gd name="connsiteX425" fmla="*/ 1940 w 10201"/>
              <a:gd name="connsiteY425" fmla="*/ 3878 h 10000"/>
              <a:gd name="connsiteX426" fmla="*/ 1950 w 10201"/>
              <a:gd name="connsiteY426" fmla="*/ 3840 h 10000"/>
              <a:gd name="connsiteX427" fmla="*/ 1961 w 10201"/>
              <a:gd name="connsiteY427" fmla="*/ 3878 h 10000"/>
              <a:gd name="connsiteX428" fmla="*/ 2117 w 10201"/>
              <a:gd name="connsiteY428" fmla="*/ 3746 h 10000"/>
              <a:gd name="connsiteX429" fmla="*/ 2201 w 10201"/>
              <a:gd name="connsiteY429" fmla="*/ 3821 h 10000"/>
              <a:gd name="connsiteX430" fmla="*/ 2378 w 10201"/>
              <a:gd name="connsiteY430" fmla="*/ 3784 h 10000"/>
              <a:gd name="connsiteX431" fmla="*/ 2544 w 10201"/>
              <a:gd name="connsiteY431" fmla="*/ 3803 h 10000"/>
              <a:gd name="connsiteX432" fmla="*/ 2544 w 10201"/>
              <a:gd name="connsiteY432" fmla="*/ 3728 h 10000"/>
              <a:gd name="connsiteX433" fmla="*/ 2658 w 10201"/>
              <a:gd name="connsiteY433" fmla="*/ 3728 h 10000"/>
              <a:gd name="connsiteX434" fmla="*/ 2689 w 10201"/>
              <a:gd name="connsiteY434" fmla="*/ 3671 h 10000"/>
              <a:gd name="connsiteX435" fmla="*/ 2689 w 10201"/>
              <a:gd name="connsiteY435" fmla="*/ 3596 h 10000"/>
              <a:gd name="connsiteX436" fmla="*/ 2658 w 10201"/>
              <a:gd name="connsiteY436" fmla="*/ 3596 h 10000"/>
              <a:gd name="connsiteX437" fmla="*/ 2658 w 10201"/>
              <a:gd name="connsiteY437" fmla="*/ 3559 h 10000"/>
              <a:gd name="connsiteX438" fmla="*/ 2648 w 10201"/>
              <a:gd name="connsiteY438" fmla="*/ 3502 h 10000"/>
              <a:gd name="connsiteX439" fmla="*/ 2044 w 10201"/>
              <a:gd name="connsiteY439" fmla="*/ 3502 h 10000"/>
              <a:gd name="connsiteX440" fmla="*/ 1482 w 10201"/>
              <a:gd name="connsiteY440" fmla="*/ 3483 h 10000"/>
              <a:gd name="connsiteX441" fmla="*/ 1898 w 10201"/>
              <a:gd name="connsiteY441" fmla="*/ 3408 h 10000"/>
              <a:gd name="connsiteX442" fmla="*/ 2149 w 10201"/>
              <a:gd name="connsiteY442" fmla="*/ 3427 h 10000"/>
              <a:gd name="connsiteX443" fmla="*/ 2159 w 10201"/>
              <a:gd name="connsiteY443" fmla="*/ 3314 h 10000"/>
              <a:gd name="connsiteX444" fmla="*/ 2201 w 10201"/>
              <a:gd name="connsiteY444" fmla="*/ 3296 h 10000"/>
              <a:gd name="connsiteX445" fmla="*/ 2232 w 10201"/>
              <a:gd name="connsiteY445" fmla="*/ 3352 h 10000"/>
              <a:gd name="connsiteX446" fmla="*/ 2263 w 10201"/>
              <a:gd name="connsiteY446" fmla="*/ 3276 h 10000"/>
              <a:gd name="connsiteX447" fmla="*/ 2263 w 10201"/>
              <a:gd name="connsiteY447" fmla="*/ 3314 h 10000"/>
              <a:gd name="connsiteX448" fmla="*/ 2242 w 10201"/>
              <a:gd name="connsiteY448" fmla="*/ 3352 h 10000"/>
              <a:gd name="connsiteX449" fmla="*/ 2502 w 10201"/>
              <a:gd name="connsiteY449" fmla="*/ 3296 h 10000"/>
              <a:gd name="connsiteX450" fmla="*/ 2513 w 10201"/>
              <a:gd name="connsiteY450" fmla="*/ 3239 h 10000"/>
              <a:gd name="connsiteX451" fmla="*/ 2502 w 10201"/>
              <a:gd name="connsiteY451" fmla="*/ 3221 h 10000"/>
              <a:gd name="connsiteX452" fmla="*/ 2137 w 10201"/>
              <a:gd name="connsiteY452" fmla="*/ 3239 h 10000"/>
              <a:gd name="connsiteX453" fmla="*/ 2127 w 10201"/>
              <a:gd name="connsiteY453" fmla="*/ 3183 h 10000"/>
              <a:gd name="connsiteX454" fmla="*/ 2137 w 10201"/>
              <a:gd name="connsiteY454" fmla="*/ 3164 h 10000"/>
              <a:gd name="connsiteX455" fmla="*/ 2294 w 10201"/>
              <a:gd name="connsiteY455" fmla="*/ 3126 h 10000"/>
              <a:gd name="connsiteX456" fmla="*/ 2263 w 10201"/>
              <a:gd name="connsiteY456" fmla="*/ 3107 h 10000"/>
              <a:gd name="connsiteX457" fmla="*/ 2294 w 10201"/>
              <a:gd name="connsiteY457" fmla="*/ 3089 h 10000"/>
              <a:gd name="connsiteX458" fmla="*/ 2284 w 10201"/>
              <a:gd name="connsiteY458" fmla="*/ 2995 h 10000"/>
              <a:gd name="connsiteX459" fmla="*/ 2232 w 10201"/>
              <a:gd name="connsiteY459" fmla="*/ 2901 h 10000"/>
              <a:gd name="connsiteX460" fmla="*/ 2253 w 10201"/>
              <a:gd name="connsiteY460" fmla="*/ 2863 h 10000"/>
              <a:gd name="connsiteX461" fmla="*/ 2242 w 10201"/>
              <a:gd name="connsiteY461" fmla="*/ 2788 h 10000"/>
              <a:gd name="connsiteX462" fmla="*/ 2294 w 10201"/>
              <a:gd name="connsiteY462" fmla="*/ 2713 h 10000"/>
              <a:gd name="connsiteX463" fmla="*/ 2294 w 10201"/>
              <a:gd name="connsiteY463" fmla="*/ 2769 h 10000"/>
              <a:gd name="connsiteX464" fmla="*/ 2471 w 10201"/>
              <a:gd name="connsiteY464" fmla="*/ 2807 h 10000"/>
              <a:gd name="connsiteX465" fmla="*/ 2482 w 10201"/>
              <a:gd name="connsiteY465" fmla="*/ 2901 h 10000"/>
              <a:gd name="connsiteX466" fmla="*/ 2627 w 10201"/>
              <a:gd name="connsiteY466" fmla="*/ 2882 h 10000"/>
              <a:gd name="connsiteX467" fmla="*/ 2679 w 10201"/>
              <a:gd name="connsiteY467" fmla="*/ 2713 h 10000"/>
              <a:gd name="connsiteX468" fmla="*/ 2523 w 10201"/>
              <a:gd name="connsiteY468" fmla="*/ 2657 h 10000"/>
              <a:gd name="connsiteX469" fmla="*/ 2523 w 10201"/>
              <a:gd name="connsiteY469" fmla="*/ 2600 h 10000"/>
              <a:gd name="connsiteX470" fmla="*/ 2596 w 10201"/>
              <a:gd name="connsiteY470" fmla="*/ 2582 h 10000"/>
              <a:gd name="connsiteX471" fmla="*/ 2596 w 10201"/>
              <a:gd name="connsiteY471" fmla="*/ 2563 h 10000"/>
              <a:gd name="connsiteX472" fmla="*/ 2461 w 10201"/>
              <a:gd name="connsiteY472" fmla="*/ 2450 h 10000"/>
              <a:gd name="connsiteX473" fmla="*/ 2440 w 10201"/>
              <a:gd name="connsiteY473" fmla="*/ 2525 h 10000"/>
              <a:gd name="connsiteX474" fmla="*/ 2440 w 10201"/>
              <a:gd name="connsiteY474" fmla="*/ 2507 h 10000"/>
              <a:gd name="connsiteX475" fmla="*/ 2315 w 10201"/>
              <a:gd name="connsiteY475" fmla="*/ 2356 h 10000"/>
              <a:gd name="connsiteX476" fmla="*/ 2242 w 10201"/>
              <a:gd name="connsiteY476" fmla="*/ 2375 h 10000"/>
              <a:gd name="connsiteX477" fmla="*/ 2242 w 10201"/>
              <a:gd name="connsiteY477" fmla="*/ 2319 h 10000"/>
              <a:gd name="connsiteX478" fmla="*/ 2222 w 10201"/>
              <a:gd name="connsiteY478" fmla="*/ 2281 h 10000"/>
              <a:gd name="connsiteX479" fmla="*/ 2044 w 10201"/>
              <a:gd name="connsiteY479" fmla="*/ 2244 h 10000"/>
              <a:gd name="connsiteX480" fmla="*/ 2034 w 10201"/>
              <a:gd name="connsiteY480" fmla="*/ 2187 h 10000"/>
              <a:gd name="connsiteX481" fmla="*/ 2044 w 10201"/>
              <a:gd name="connsiteY481" fmla="*/ 2169 h 10000"/>
              <a:gd name="connsiteX482" fmla="*/ 2242 w 10201"/>
              <a:gd name="connsiteY482" fmla="*/ 2169 h 10000"/>
              <a:gd name="connsiteX483" fmla="*/ 2305 w 10201"/>
              <a:gd name="connsiteY483" fmla="*/ 2131 h 10000"/>
              <a:gd name="connsiteX484" fmla="*/ 2450 w 10201"/>
              <a:gd name="connsiteY484" fmla="*/ 2169 h 10000"/>
              <a:gd name="connsiteX485" fmla="*/ 2523 w 10201"/>
              <a:gd name="connsiteY485" fmla="*/ 2075 h 10000"/>
              <a:gd name="connsiteX486" fmla="*/ 2774 w 10201"/>
              <a:gd name="connsiteY486" fmla="*/ 2018 h 10000"/>
              <a:gd name="connsiteX487" fmla="*/ 2961 w 10201"/>
              <a:gd name="connsiteY487" fmla="*/ 2131 h 10000"/>
              <a:gd name="connsiteX488" fmla="*/ 3274 w 10201"/>
              <a:gd name="connsiteY488" fmla="*/ 2055 h 10000"/>
              <a:gd name="connsiteX489" fmla="*/ 3274 w 10201"/>
              <a:gd name="connsiteY489" fmla="*/ 2037 h 10000"/>
              <a:gd name="connsiteX490" fmla="*/ 3263 w 10201"/>
              <a:gd name="connsiteY490" fmla="*/ 2000 h 10000"/>
              <a:gd name="connsiteX491" fmla="*/ 3377 w 10201"/>
              <a:gd name="connsiteY491" fmla="*/ 1962 h 10000"/>
              <a:gd name="connsiteX492" fmla="*/ 3357 w 10201"/>
              <a:gd name="connsiteY492" fmla="*/ 1905 h 10000"/>
              <a:gd name="connsiteX493" fmla="*/ 3419 w 10201"/>
              <a:gd name="connsiteY493" fmla="*/ 1905 h 10000"/>
              <a:gd name="connsiteX494" fmla="*/ 3461 w 10201"/>
              <a:gd name="connsiteY494" fmla="*/ 1924 h 10000"/>
              <a:gd name="connsiteX495" fmla="*/ 3492 w 10201"/>
              <a:gd name="connsiteY495" fmla="*/ 1868 h 10000"/>
              <a:gd name="connsiteX496" fmla="*/ 3492 w 10201"/>
              <a:gd name="connsiteY496" fmla="*/ 1849 h 10000"/>
              <a:gd name="connsiteX497" fmla="*/ 3419 w 10201"/>
              <a:gd name="connsiteY497" fmla="*/ 1736 h 10000"/>
              <a:gd name="connsiteX498" fmla="*/ 3429 w 10201"/>
              <a:gd name="connsiteY498" fmla="*/ 1661 h 10000"/>
              <a:gd name="connsiteX499" fmla="*/ 3274 w 10201"/>
              <a:gd name="connsiteY499" fmla="*/ 1587 h 10000"/>
              <a:gd name="connsiteX500" fmla="*/ 3274 w 10201"/>
              <a:gd name="connsiteY500" fmla="*/ 1511 h 10000"/>
              <a:gd name="connsiteX501" fmla="*/ 3241 w 10201"/>
              <a:gd name="connsiteY501" fmla="*/ 1473 h 10000"/>
              <a:gd name="connsiteX502" fmla="*/ 3210 w 10201"/>
              <a:gd name="connsiteY502" fmla="*/ 1511 h 10000"/>
              <a:gd name="connsiteX503" fmla="*/ 3200 w 10201"/>
              <a:gd name="connsiteY503" fmla="*/ 1436 h 10000"/>
              <a:gd name="connsiteX504" fmla="*/ 3085 w 10201"/>
              <a:gd name="connsiteY504" fmla="*/ 1492 h 10000"/>
              <a:gd name="connsiteX505" fmla="*/ 2971 w 10201"/>
              <a:gd name="connsiteY505" fmla="*/ 1417 h 10000"/>
              <a:gd name="connsiteX506" fmla="*/ 2940 w 10201"/>
              <a:gd name="connsiteY506" fmla="*/ 1473 h 10000"/>
              <a:gd name="connsiteX507" fmla="*/ 2909 w 10201"/>
              <a:gd name="connsiteY507" fmla="*/ 1398 h 10000"/>
              <a:gd name="connsiteX508" fmla="*/ 2815 w 10201"/>
              <a:gd name="connsiteY508" fmla="*/ 1436 h 10000"/>
              <a:gd name="connsiteX509" fmla="*/ 2815 w 10201"/>
              <a:gd name="connsiteY509" fmla="*/ 1379 h 10000"/>
              <a:gd name="connsiteX510" fmla="*/ 2742 w 10201"/>
              <a:gd name="connsiteY510" fmla="*/ 1286 h 10000"/>
              <a:gd name="connsiteX511" fmla="*/ 3013 w 10201"/>
              <a:gd name="connsiteY511" fmla="*/ 1060 h 10000"/>
              <a:gd name="connsiteX512" fmla="*/ 3106 w 10201"/>
              <a:gd name="connsiteY512" fmla="*/ 1117 h 10000"/>
              <a:gd name="connsiteX513" fmla="*/ 3241 w 10201"/>
              <a:gd name="connsiteY513" fmla="*/ 1060 h 10000"/>
              <a:gd name="connsiteX514" fmla="*/ 3241 w 10201"/>
              <a:gd name="connsiteY514" fmla="*/ 1117 h 10000"/>
              <a:gd name="connsiteX515" fmla="*/ 3513 w 10201"/>
              <a:gd name="connsiteY515" fmla="*/ 1117 h 10000"/>
              <a:gd name="connsiteX516" fmla="*/ 3513 w 10201"/>
              <a:gd name="connsiteY516" fmla="*/ 1042 h 10000"/>
              <a:gd name="connsiteX517" fmla="*/ 3658 w 10201"/>
              <a:gd name="connsiteY517" fmla="*/ 966 h 10000"/>
              <a:gd name="connsiteX518" fmla="*/ 3700 w 10201"/>
              <a:gd name="connsiteY518" fmla="*/ 873 h 10000"/>
              <a:gd name="connsiteX519" fmla="*/ 3929 w 10201"/>
              <a:gd name="connsiteY519" fmla="*/ 834 h 10000"/>
              <a:gd name="connsiteX520" fmla="*/ 3940 w 10201"/>
              <a:gd name="connsiteY520" fmla="*/ 779 h 10000"/>
              <a:gd name="connsiteX521" fmla="*/ 3971 w 10201"/>
              <a:gd name="connsiteY521" fmla="*/ 779 h 10000"/>
              <a:gd name="connsiteX522" fmla="*/ 4002 w 10201"/>
              <a:gd name="connsiteY522" fmla="*/ 834 h 10000"/>
              <a:gd name="connsiteX523" fmla="*/ 4065 w 10201"/>
              <a:gd name="connsiteY523" fmla="*/ 797 h 10000"/>
              <a:gd name="connsiteX524" fmla="*/ 4127 w 10201"/>
              <a:gd name="connsiteY524" fmla="*/ 834 h 10000"/>
              <a:gd name="connsiteX525" fmla="*/ 4772 w 10201"/>
              <a:gd name="connsiteY525" fmla="*/ 722 h 10000"/>
              <a:gd name="connsiteX526" fmla="*/ 4783 w 10201"/>
              <a:gd name="connsiteY526" fmla="*/ 779 h 10000"/>
              <a:gd name="connsiteX527" fmla="*/ 4908 w 10201"/>
              <a:gd name="connsiteY527" fmla="*/ 779 h 10000"/>
              <a:gd name="connsiteX528" fmla="*/ 4908 w 10201"/>
              <a:gd name="connsiteY528" fmla="*/ 722 h 10000"/>
              <a:gd name="connsiteX529" fmla="*/ 4992 w 10201"/>
              <a:gd name="connsiteY529" fmla="*/ 779 h 10000"/>
              <a:gd name="connsiteX530" fmla="*/ 5096 w 10201"/>
              <a:gd name="connsiteY530" fmla="*/ 741 h 10000"/>
              <a:gd name="connsiteX531" fmla="*/ 5158 w 10201"/>
              <a:gd name="connsiteY531" fmla="*/ 779 h 10000"/>
              <a:gd name="connsiteX532" fmla="*/ 5200 w 10201"/>
              <a:gd name="connsiteY532" fmla="*/ 704 h 10000"/>
              <a:gd name="connsiteX533" fmla="*/ 5283 w 10201"/>
              <a:gd name="connsiteY533" fmla="*/ 684 h 10000"/>
              <a:gd name="connsiteX534" fmla="*/ 5283 w 10201"/>
              <a:gd name="connsiteY534" fmla="*/ 741 h 10000"/>
              <a:gd name="connsiteX535" fmla="*/ 5492 w 10201"/>
              <a:gd name="connsiteY535" fmla="*/ 704 h 10000"/>
              <a:gd name="connsiteX536" fmla="*/ 5679 w 10201"/>
              <a:gd name="connsiteY536" fmla="*/ 779 h 10000"/>
              <a:gd name="connsiteX537" fmla="*/ 5824 w 10201"/>
              <a:gd name="connsiteY537" fmla="*/ 759 h 10000"/>
              <a:gd name="connsiteX538" fmla="*/ 6148 w 10201"/>
              <a:gd name="connsiteY538" fmla="*/ 684 h 10000"/>
              <a:gd name="connsiteX539" fmla="*/ 6345 w 10201"/>
              <a:gd name="connsiteY539" fmla="*/ 609 h 10000"/>
              <a:gd name="connsiteX540" fmla="*/ 6522 w 10201"/>
              <a:gd name="connsiteY540" fmla="*/ 647 h 10000"/>
              <a:gd name="connsiteX541" fmla="*/ 6574 w 10201"/>
              <a:gd name="connsiteY541" fmla="*/ 553 h 10000"/>
              <a:gd name="connsiteX542" fmla="*/ 6668 w 10201"/>
              <a:gd name="connsiteY542" fmla="*/ 572 h 10000"/>
              <a:gd name="connsiteX543" fmla="*/ 6741 w 10201"/>
              <a:gd name="connsiteY543" fmla="*/ 496 h 10000"/>
              <a:gd name="connsiteX544" fmla="*/ 6814 w 10201"/>
              <a:gd name="connsiteY544" fmla="*/ 553 h 10000"/>
              <a:gd name="connsiteX545" fmla="*/ 7105 w 10201"/>
              <a:gd name="connsiteY545" fmla="*/ 572 h 10000"/>
              <a:gd name="connsiteX546" fmla="*/ 7251 w 10201"/>
              <a:gd name="connsiteY546" fmla="*/ 572 h 10000"/>
              <a:gd name="connsiteX547" fmla="*/ 7262 w 10201"/>
              <a:gd name="connsiteY547" fmla="*/ 628 h 10000"/>
              <a:gd name="connsiteX548" fmla="*/ 7459 w 10201"/>
              <a:gd name="connsiteY548" fmla="*/ 590 h 10000"/>
              <a:gd name="connsiteX549" fmla="*/ 7470 w 10201"/>
              <a:gd name="connsiteY549" fmla="*/ 515 h 10000"/>
              <a:gd name="connsiteX550" fmla="*/ 7387 w 10201"/>
              <a:gd name="connsiteY550" fmla="*/ 496 h 10000"/>
              <a:gd name="connsiteX551" fmla="*/ 7428 w 10201"/>
              <a:gd name="connsiteY551" fmla="*/ 403 h 10000"/>
              <a:gd name="connsiteX552" fmla="*/ 7501 w 10201"/>
              <a:gd name="connsiteY552" fmla="*/ 346 h 10000"/>
              <a:gd name="connsiteX553" fmla="*/ 7470 w 10201"/>
              <a:gd name="connsiteY553" fmla="*/ 309 h 10000"/>
              <a:gd name="connsiteX554" fmla="*/ 7407 w 10201"/>
              <a:gd name="connsiteY554" fmla="*/ 346 h 10000"/>
              <a:gd name="connsiteX555" fmla="*/ 7376 w 10201"/>
              <a:gd name="connsiteY555" fmla="*/ 309 h 10000"/>
              <a:gd name="connsiteX556" fmla="*/ 7210 w 10201"/>
              <a:gd name="connsiteY556" fmla="*/ 365 h 10000"/>
              <a:gd name="connsiteX557" fmla="*/ 7210 w 10201"/>
              <a:gd name="connsiteY557" fmla="*/ 309 h 10000"/>
              <a:gd name="connsiteX558" fmla="*/ 7199 w 10201"/>
              <a:gd name="connsiteY558" fmla="*/ 309 h 10000"/>
              <a:gd name="connsiteX559" fmla="*/ 6543 w 10201"/>
              <a:gd name="connsiteY559" fmla="*/ 328 h 10000"/>
              <a:gd name="connsiteX560" fmla="*/ 6225 w 10201"/>
              <a:gd name="connsiteY560" fmla="*/ 271 h 10000"/>
              <a:gd name="connsiteX561" fmla="*/ 6637 w 10201"/>
              <a:gd name="connsiteY561" fmla="*/ 196 h 10000"/>
              <a:gd name="connsiteX562" fmla="*/ 6980 w 10201"/>
              <a:gd name="connsiteY562" fmla="*/ 159 h 10000"/>
              <a:gd name="connsiteX563" fmla="*/ 7480 w 10201"/>
              <a:gd name="connsiteY563" fmla="*/ 120 h 10000"/>
              <a:gd name="connsiteX564" fmla="*/ 7698 w 10201"/>
              <a:gd name="connsiteY564" fmla="*/ 8 h 10000"/>
              <a:gd name="connsiteX565" fmla="*/ 7949 w 10201"/>
              <a:gd name="connsiteY565" fmla="*/ 140 h 10000"/>
              <a:gd name="connsiteX566" fmla="*/ 8011 w 10201"/>
              <a:gd name="connsiteY566" fmla="*/ 46 h 10000"/>
              <a:gd name="connsiteX567" fmla="*/ 8136 w 10201"/>
              <a:gd name="connsiteY567" fmla="*/ 27 h 10000"/>
              <a:gd name="connsiteX568" fmla="*/ 8240 w 10201"/>
              <a:gd name="connsiteY568" fmla="*/ 140 h 10000"/>
              <a:gd name="connsiteX569" fmla="*/ 8262 w 10201"/>
              <a:gd name="connsiteY569" fmla="*/ 102 h 10000"/>
              <a:gd name="connsiteX570" fmla="*/ 8293 w 10201"/>
              <a:gd name="connsiteY570" fmla="*/ 252 h 10000"/>
              <a:gd name="connsiteX571" fmla="*/ 8262 w 10201"/>
              <a:gd name="connsiteY571" fmla="*/ 328 h 10000"/>
              <a:gd name="connsiteX572" fmla="*/ 8262 w 10201"/>
              <a:gd name="connsiteY572" fmla="*/ 421 h 10000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355 w 10201"/>
              <a:gd name="connsiteY5" fmla="*/ 649 h 10002"/>
              <a:gd name="connsiteX6" fmla="*/ 8303 w 10201"/>
              <a:gd name="connsiteY6" fmla="*/ 706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303 w 10201"/>
              <a:gd name="connsiteY6" fmla="*/ 706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3054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15 w 10201"/>
              <a:gd name="connsiteY47" fmla="*/ 3241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729 w 10201"/>
              <a:gd name="connsiteY50" fmla="*/ 3485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77 w 10201"/>
              <a:gd name="connsiteY57" fmla="*/ 3748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97 w 10201"/>
              <a:gd name="connsiteY62" fmla="*/ 4387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9865 w 10201"/>
              <a:gd name="connsiteY77" fmla="*/ 5476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188 w 10201"/>
              <a:gd name="connsiteY78" fmla="*/ 5795 h 10002"/>
              <a:gd name="connsiteX79" fmla="*/ 10177 w 10201"/>
              <a:gd name="connsiteY79" fmla="*/ 6153 h 10002"/>
              <a:gd name="connsiteX80" fmla="*/ 10125 w 10201"/>
              <a:gd name="connsiteY80" fmla="*/ 6058 h 10002"/>
              <a:gd name="connsiteX81" fmla="*/ 9949 w 10201"/>
              <a:gd name="connsiteY81" fmla="*/ 6096 h 10002"/>
              <a:gd name="connsiteX82" fmla="*/ 9563 w 10201"/>
              <a:gd name="connsiteY82" fmla="*/ 6190 h 10002"/>
              <a:gd name="connsiteX83" fmla="*/ 9532 w 10201"/>
              <a:gd name="connsiteY83" fmla="*/ 6528 h 10002"/>
              <a:gd name="connsiteX84" fmla="*/ 9490 w 10201"/>
              <a:gd name="connsiteY84" fmla="*/ 6566 h 10002"/>
              <a:gd name="connsiteX85" fmla="*/ 9490 w 10201"/>
              <a:gd name="connsiteY85" fmla="*/ 6979 h 10002"/>
              <a:gd name="connsiteX86" fmla="*/ 9594 w 10201"/>
              <a:gd name="connsiteY86" fmla="*/ 7016 h 10002"/>
              <a:gd name="connsiteX87" fmla="*/ 9584 w 10201"/>
              <a:gd name="connsiteY87" fmla="*/ 7054 h 10002"/>
              <a:gd name="connsiteX88" fmla="*/ 9438 w 10201"/>
              <a:gd name="connsiteY88" fmla="*/ 7411 h 10002"/>
              <a:gd name="connsiteX89" fmla="*/ 9428 w 10201"/>
              <a:gd name="connsiteY89" fmla="*/ 7674 h 10002"/>
              <a:gd name="connsiteX90" fmla="*/ 9459 w 10201"/>
              <a:gd name="connsiteY90" fmla="*/ 7862 h 10002"/>
              <a:gd name="connsiteX91" fmla="*/ 9407 w 10201"/>
              <a:gd name="connsiteY91" fmla="*/ 7918 h 10002"/>
              <a:gd name="connsiteX92" fmla="*/ 9302 w 10201"/>
              <a:gd name="connsiteY92" fmla="*/ 7730 h 10002"/>
              <a:gd name="connsiteX93" fmla="*/ 9126 w 10201"/>
              <a:gd name="connsiteY93" fmla="*/ 7580 h 10002"/>
              <a:gd name="connsiteX94" fmla="*/ 9126 w 10201"/>
              <a:gd name="connsiteY94" fmla="*/ 7543 h 10002"/>
              <a:gd name="connsiteX95" fmla="*/ 9167 w 10201"/>
              <a:gd name="connsiteY95" fmla="*/ 7543 h 10002"/>
              <a:gd name="connsiteX96" fmla="*/ 9167 w 10201"/>
              <a:gd name="connsiteY96" fmla="*/ 7524 h 10002"/>
              <a:gd name="connsiteX97" fmla="*/ 9146 w 10201"/>
              <a:gd name="connsiteY97" fmla="*/ 7524 h 10002"/>
              <a:gd name="connsiteX98" fmla="*/ 9084 w 10201"/>
              <a:gd name="connsiteY98" fmla="*/ 7543 h 10002"/>
              <a:gd name="connsiteX99" fmla="*/ 9105 w 10201"/>
              <a:gd name="connsiteY99" fmla="*/ 7618 h 10002"/>
              <a:gd name="connsiteX100" fmla="*/ 9063 w 10201"/>
              <a:gd name="connsiteY100" fmla="*/ 7637 h 10002"/>
              <a:gd name="connsiteX101" fmla="*/ 9167 w 10201"/>
              <a:gd name="connsiteY101" fmla="*/ 7918 h 10002"/>
              <a:gd name="connsiteX102" fmla="*/ 9167 w 10201"/>
              <a:gd name="connsiteY102" fmla="*/ 8125 h 10002"/>
              <a:gd name="connsiteX103" fmla="*/ 9105 w 10201"/>
              <a:gd name="connsiteY103" fmla="*/ 8237 h 10002"/>
              <a:gd name="connsiteX104" fmla="*/ 8928 w 10201"/>
              <a:gd name="connsiteY104" fmla="*/ 8219 h 10002"/>
              <a:gd name="connsiteX105" fmla="*/ 8866 w 10201"/>
              <a:gd name="connsiteY105" fmla="*/ 8125 h 10002"/>
              <a:gd name="connsiteX106" fmla="*/ 8802 w 10201"/>
              <a:gd name="connsiteY106" fmla="*/ 8182 h 10002"/>
              <a:gd name="connsiteX107" fmla="*/ 8845 w 10201"/>
              <a:gd name="connsiteY107" fmla="*/ 8575 h 10002"/>
              <a:gd name="connsiteX108" fmla="*/ 8814 w 10201"/>
              <a:gd name="connsiteY108" fmla="*/ 8650 h 10002"/>
              <a:gd name="connsiteX109" fmla="*/ 8615 w 10201"/>
              <a:gd name="connsiteY109" fmla="*/ 8670 h 10002"/>
              <a:gd name="connsiteX110" fmla="*/ 8470 w 10201"/>
              <a:gd name="connsiteY110" fmla="*/ 8237 h 10002"/>
              <a:gd name="connsiteX111" fmla="*/ 8459 w 10201"/>
              <a:gd name="connsiteY111" fmla="*/ 7993 h 10002"/>
              <a:gd name="connsiteX112" fmla="*/ 8418 w 10201"/>
              <a:gd name="connsiteY112" fmla="*/ 7993 h 10002"/>
              <a:gd name="connsiteX113" fmla="*/ 8240 w 10201"/>
              <a:gd name="connsiteY113" fmla="*/ 7993 h 10002"/>
              <a:gd name="connsiteX114" fmla="*/ 8136 w 10201"/>
              <a:gd name="connsiteY114" fmla="*/ 7768 h 10002"/>
              <a:gd name="connsiteX115" fmla="*/ 8042 w 10201"/>
              <a:gd name="connsiteY115" fmla="*/ 7712 h 10002"/>
              <a:gd name="connsiteX116" fmla="*/ 7980 w 10201"/>
              <a:gd name="connsiteY116" fmla="*/ 7787 h 10002"/>
              <a:gd name="connsiteX117" fmla="*/ 7990 w 10201"/>
              <a:gd name="connsiteY117" fmla="*/ 8106 h 10002"/>
              <a:gd name="connsiteX118" fmla="*/ 7949 w 10201"/>
              <a:gd name="connsiteY118" fmla="*/ 8406 h 10002"/>
              <a:gd name="connsiteX119" fmla="*/ 7887 w 10201"/>
              <a:gd name="connsiteY119" fmla="*/ 8426 h 10002"/>
              <a:gd name="connsiteX120" fmla="*/ 7845 w 10201"/>
              <a:gd name="connsiteY120" fmla="*/ 8538 h 10002"/>
              <a:gd name="connsiteX121" fmla="*/ 7835 w 10201"/>
              <a:gd name="connsiteY121" fmla="*/ 8538 h 10002"/>
              <a:gd name="connsiteX122" fmla="*/ 7835 w 10201"/>
              <a:gd name="connsiteY122" fmla="*/ 8481 h 10002"/>
              <a:gd name="connsiteX123" fmla="*/ 7855 w 10201"/>
              <a:gd name="connsiteY123" fmla="*/ 8426 h 10002"/>
              <a:gd name="connsiteX124" fmla="*/ 7678 w 10201"/>
              <a:gd name="connsiteY124" fmla="*/ 8182 h 10002"/>
              <a:gd name="connsiteX125" fmla="*/ 7563 w 10201"/>
              <a:gd name="connsiteY125" fmla="*/ 8087 h 10002"/>
              <a:gd name="connsiteX126" fmla="*/ 7501 w 10201"/>
              <a:gd name="connsiteY126" fmla="*/ 8144 h 10002"/>
              <a:gd name="connsiteX127" fmla="*/ 7470 w 10201"/>
              <a:gd name="connsiteY127" fmla="*/ 8087 h 10002"/>
              <a:gd name="connsiteX128" fmla="*/ 7439 w 10201"/>
              <a:gd name="connsiteY128" fmla="*/ 8219 h 10002"/>
              <a:gd name="connsiteX129" fmla="*/ 7574 w 10201"/>
              <a:gd name="connsiteY129" fmla="*/ 8595 h 10002"/>
              <a:gd name="connsiteX130" fmla="*/ 7418 w 10201"/>
              <a:gd name="connsiteY130" fmla="*/ 8782 h 10002"/>
              <a:gd name="connsiteX131" fmla="*/ 7251 w 10201"/>
              <a:gd name="connsiteY131" fmla="*/ 8707 h 10002"/>
              <a:gd name="connsiteX132" fmla="*/ 7189 w 10201"/>
              <a:gd name="connsiteY132" fmla="*/ 8858 h 10002"/>
              <a:gd name="connsiteX133" fmla="*/ 7115 w 10201"/>
              <a:gd name="connsiteY133" fmla="*/ 8914 h 10002"/>
              <a:gd name="connsiteX134" fmla="*/ 7115 w 10201"/>
              <a:gd name="connsiteY134" fmla="*/ 8839 h 10002"/>
              <a:gd name="connsiteX135" fmla="*/ 6991 w 10201"/>
              <a:gd name="connsiteY135" fmla="*/ 8801 h 10002"/>
              <a:gd name="connsiteX136" fmla="*/ 6907 w 10201"/>
              <a:gd name="connsiteY136" fmla="*/ 8895 h 10002"/>
              <a:gd name="connsiteX137" fmla="*/ 6814 w 10201"/>
              <a:gd name="connsiteY137" fmla="*/ 8914 h 10002"/>
              <a:gd name="connsiteX138" fmla="*/ 6814 w 10201"/>
              <a:gd name="connsiteY138" fmla="*/ 8970 h 10002"/>
              <a:gd name="connsiteX139" fmla="*/ 6751 w 10201"/>
              <a:gd name="connsiteY139" fmla="*/ 8989 h 10002"/>
              <a:gd name="connsiteX140" fmla="*/ 6772 w 10201"/>
              <a:gd name="connsiteY140" fmla="*/ 9026 h 10002"/>
              <a:gd name="connsiteX141" fmla="*/ 6939 w 10201"/>
              <a:gd name="connsiteY141" fmla="*/ 9008 h 10002"/>
              <a:gd name="connsiteX142" fmla="*/ 6939 w 10201"/>
              <a:gd name="connsiteY142" fmla="*/ 8989 h 10002"/>
              <a:gd name="connsiteX143" fmla="*/ 6918 w 10201"/>
              <a:gd name="connsiteY143" fmla="*/ 8951 h 10002"/>
              <a:gd name="connsiteX144" fmla="*/ 6939 w 10201"/>
              <a:gd name="connsiteY144" fmla="*/ 8951 h 10002"/>
              <a:gd name="connsiteX145" fmla="*/ 6991 w 10201"/>
              <a:gd name="connsiteY145" fmla="*/ 8933 h 10002"/>
              <a:gd name="connsiteX146" fmla="*/ 7032 w 10201"/>
              <a:gd name="connsiteY146" fmla="*/ 9064 h 10002"/>
              <a:gd name="connsiteX147" fmla="*/ 7303 w 10201"/>
              <a:gd name="connsiteY147" fmla="*/ 9139 h 10002"/>
              <a:gd name="connsiteX148" fmla="*/ 7303 w 10201"/>
              <a:gd name="connsiteY148" fmla="*/ 9195 h 10002"/>
              <a:gd name="connsiteX149" fmla="*/ 7220 w 10201"/>
              <a:gd name="connsiteY149" fmla="*/ 9590 h 10002"/>
              <a:gd name="connsiteX150" fmla="*/ 7199 w 10201"/>
              <a:gd name="connsiteY150" fmla="*/ 9590 h 10002"/>
              <a:gd name="connsiteX151" fmla="*/ 7179 w 10201"/>
              <a:gd name="connsiteY151" fmla="*/ 9533 h 10002"/>
              <a:gd name="connsiteX152" fmla="*/ 6949 w 10201"/>
              <a:gd name="connsiteY152" fmla="*/ 9496 h 10002"/>
              <a:gd name="connsiteX153" fmla="*/ 6876 w 10201"/>
              <a:gd name="connsiteY153" fmla="*/ 9496 h 10002"/>
              <a:gd name="connsiteX154" fmla="*/ 6793 w 10201"/>
              <a:gd name="connsiteY154" fmla="*/ 9403 h 10002"/>
              <a:gd name="connsiteX155" fmla="*/ 6751 w 10201"/>
              <a:gd name="connsiteY155" fmla="*/ 9440 h 10002"/>
              <a:gd name="connsiteX156" fmla="*/ 6637 w 10201"/>
              <a:gd name="connsiteY156" fmla="*/ 9289 h 10002"/>
              <a:gd name="connsiteX157" fmla="*/ 6627 w 10201"/>
              <a:gd name="connsiteY157" fmla="*/ 9289 h 10002"/>
              <a:gd name="connsiteX158" fmla="*/ 6584 w 10201"/>
              <a:gd name="connsiteY158" fmla="*/ 9289 h 10002"/>
              <a:gd name="connsiteX159" fmla="*/ 6480 w 10201"/>
              <a:gd name="connsiteY159" fmla="*/ 9177 h 10002"/>
              <a:gd name="connsiteX160" fmla="*/ 6449 w 10201"/>
              <a:gd name="connsiteY160" fmla="*/ 9346 h 10002"/>
              <a:gd name="connsiteX161" fmla="*/ 6355 w 10201"/>
              <a:gd name="connsiteY161" fmla="*/ 9515 h 10002"/>
              <a:gd name="connsiteX162" fmla="*/ 6262 w 10201"/>
              <a:gd name="connsiteY162" fmla="*/ 9552 h 10002"/>
              <a:gd name="connsiteX163" fmla="*/ 6262 w 10201"/>
              <a:gd name="connsiteY163" fmla="*/ 9609 h 10002"/>
              <a:gd name="connsiteX164" fmla="*/ 6189 w 10201"/>
              <a:gd name="connsiteY164" fmla="*/ 9740 h 10002"/>
              <a:gd name="connsiteX165" fmla="*/ 6106 w 10201"/>
              <a:gd name="connsiteY165" fmla="*/ 9796 h 10002"/>
              <a:gd name="connsiteX166" fmla="*/ 6001 w 10201"/>
              <a:gd name="connsiteY166" fmla="*/ 9947 h 10002"/>
              <a:gd name="connsiteX167" fmla="*/ 5345 w 10201"/>
              <a:gd name="connsiteY167" fmla="*/ 9796 h 10002"/>
              <a:gd name="connsiteX168" fmla="*/ 5220 w 10201"/>
              <a:gd name="connsiteY168" fmla="*/ 9796 h 10002"/>
              <a:gd name="connsiteX169" fmla="*/ 4992 w 10201"/>
              <a:gd name="connsiteY169" fmla="*/ 9647 h 10002"/>
              <a:gd name="connsiteX170" fmla="*/ 4929 w 10201"/>
              <a:gd name="connsiteY170" fmla="*/ 9515 h 10002"/>
              <a:gd name="connsiteX171" fmla="*/ 4929 w 10201"/>
              <a:gd name="connsiteY171" fmla="*/ 9403 h 10002"/>
              <a:gd name="connsiteX172" fmla="*/ 4866 w 10201"/>
              <a:gd name="connsiteY172" fmla="*/ 9346 h 10002"/>
              <a:gd name="connsiteX173" fmla="*/ 5168 w 10201"/>
              <a:gd name="connsiteY173" fmla="*/ 9214 h 10002"/>
              <a:gd name="connsiteX174" fmla="*/ 5387 w 10201"/>
              <a:gd name="connsiteY174" fmla="*/ 9234 h 10002"/>
              <a:gd name="connsiteX175" fmla="*/ 5741 w 10201"/>
              <a:gd name="connsiteY175" fmla="*/ 9195 h 10002"/>
              <a:gd name="connsiteX176" fmla="*/ 5783 w 10201"/>
              <a:gd name="connsiteY176" fmla="*/ 9102 h 10002"/>
              <a:gd name="connsiteX177" fmla="*/ 5731 w 10201"/>
              <a:gd name="connsiteY177" fmla="*/ 8989 h 10002"/>
              <a:gd name="connsiteX178" fmla="*/ 5533 w 10201"/>
              <a:gd name="connsiteY178" fmla="*/ 8933 h 10002"/>
              <a:gd name="connsiteX179" fmla="*/ 5210 w 10201"/>
              <a:gd name="connsiteY179" fmla="*/ 8745 h 10002"/>
              <a:gd name="connsiteX180" fmla="*/ 4961 w 10201"/>
              <a:gd name="connsiteY180" fmla="*/ 8595 h 10002"/>
              <a:gd name="connsiteX181" fmla="*/ 5085 w 10201"/>
              <a:gd name="connsiteY181" fmla="*/ 8481 h 10002"/>
              <a:gd name="connsiteX182" fmla="*/ 4741 w 10201"/>
              <a:gd name="connsiteY182" fmla="*/ 8275 h 10002"/>
              <a:gd name="connsiteX183" fmla="*/ 4554 w 10201"/>
              <a:gd name="connsiteY183" fmla="*/ 8087 h 10002"/>
              <a:gd name="connsiteX184" fmla="*/ 4356 w 10201"/>
              <a:gd name="connsiteY184" fmla="*/ 8031 h 10002"/>
              <a:gd name="connsiteX185" fmla="*/ 4085 w 10201"/>
              <a:gd name="connsiteY185" fmla="*/ 8013 h 10002"/>
              <a:gd name="connsiteX186" fmla="*/ 3919 w 10201"/>
              <a:gd name="connsiteY186" fmla="*/ 7843 h 10002"/>
              <a:gd name="connsiteX187" fmla="*/ 3741 w 10201"/>
              <a:gd name="connsiteY187" fmla="*/ 7806 h 10002"/>
              <a:gd name="connsiteX188" fmla="*/ 3669 w 10201"/>
              <a:gd name="connsiteY188" fmla="*/ 7598 h 10002"/>
              <a:gd name="connsiteX189" fmla="*/ 3492 w 10201"/>
              <a:gd name="connsiteY189" fmla="*/ 7637 h 10002"/>
              <a:gd name="connsiteX190" fmla="*/ 3440 w 10201"/>
              <a:gd name="connsiteY190" fmla="*/ 7674 h 10002"/>
              <a:gd name="connsiteX191" fmla="*/ 3367 w 10201"/>
              <a:gd name="connsiteY191" fmla="*/ 7674 h 10002"/>
              <a:gd name="connsiteX192" fmla="*/ 3367 w 10201"/>
              <a:gd name="connsiteY192" fmla="*/ 7637 h 10002"/>
              <a:gd name="connsiteX193" fmla="*/ 3398 w 10201"/>
              <a:gd name="connsiteY193" fmla="*/ 7543 h 10002"/>
              <a:gd name="connsiteX194" fmla="*/ 3241 w 10201"/>
              <a:gd name="connsiteY194" fmla="*/ 7505 h 10002"/>
              <a:gd name="connsiteX195" fmla="*/ 3189 w 10201"/>
              <a:gd name="connsiteY195" fmla="*/ 7411 h 10002"/>
              <a:gd name="connsiteX196" fmla="*/ 3085 w 10201"/>
              <a:gd name="connsiteY196" fmla="*/ 7468 h 10002"/>
              <a:gd name="connsiteX197" fmla="*/ 2846 w 10201"/>
              <a:gd name="connsiteY197" fmla="*/ 7449 h 10002"/>
              <a:gd name="connsiteX198" fmla="*/ 2722 w 10201"/>
              <a:gd name="connsiteY198" fmla="*/ 7486 h 10002"/>
              <a:gd name="connsiteX199" fmla="*/ 2669 w 10201"/>
              <a:gd name="connsiteY199" fmla="*/ 7598 h 10002"/>
              <a:gd name="connsiteX200" fmla="*/ 2471 w 10201"/>
              <a:gd name="connsiteY200" fmla="*/ 7637 h 10002"/>
              <a:gd name="connsiteX201" fmla="*/ 2419 w 10201"/>
              <a:gd name="connsiteY201" fmla="*/ 7712 h 10002"/>
              <a:gd name="connsiteX202" fmla="*/ 2137 w 10201"/>
              <a:gd name="connsiteY202" fmla="*/ 7693 h 10002"/>
              <a:gd name="connsiteX203" fmla="*/ 2023 w 10201"/>
              <a:gd name="connsiteY203" fmla="*/ 7561 h 10002"/>
              <a:gd name="connsiteX204" fmla="*/ 1867 w 10201"/>
              <a:gd name="connsiteY204" fmla="*/ 7524 h 10002"/>
              <a:gd name="connsiteX205" fmla="*/ 1919 w 10201"/>
              <a:gd name="connsiteY205" fmla="*/ 7505 h 10002"/>
              <a:gd name="connsiteX206" fmla="*/ 1919 w 10201"/>
              <a:gd name="connsiteY206" fmla="*/ 7486 h 10002"/>
              <a:gd name="connsiteX207" fmla="*/ 1867 w 10201"/>
              <a:gd name="connsiteY207" fmla="*/ 7486 h 10002"/>
              <a:gd name="connsiteX208" fmla="*/ 1753 w 10201"/>
              <a:gd name="connsiteY208" fmla="*/ 7505 h 10002"/>
              <a:gd name="connsiteX209" fmla="*/ 1544 w 10201"/>
              <a:gd name="connsiteY209" fmla="*/ 7429 h 10002"/>
              <a:gd name="connsiteX210" fmla="*/ 1544 w 10201"/>
              <a:gd name="connsiteY210" fmla="*/ 7486 h 10002"/>
              <a:gd name="connsiteX211" fmla="*/ 1492 w 10201"/>
              <a:gd name="connsiteY211" fmla="*/ 7468 h 10002"/>
              <a:gd name="connsiteX212" fmla="*/ 1492 w 10201"/>
              <a:gd name="connsiteY212" fmla="*/ 7411 h 10002"/>
              <a:gd name="connsiteX213" fmla="*/ 1398 w 10201"/>
              <a:gd name="connsiteY213" fmla="*/ 7468 h 10002"/>
              <a:gd name="connsiteX214" fmla="*/ 1378 w 10201"/>
              <a:gd name="connsiteY214" fmla="*/ 7411 h 10002"/>
              <a:gd name="connsiteX215" fmla="*/ 1013 w 10201"/>
              <a:gd name="connsiteY215" fmla="*/ 7429 h 10002"/>
              <a:gd name="connsiteX216" fmla="*/ 836 w 10201"/>
              <a:gd name="connsiteY216" fmla="*/ 7411 h 10002"/>
              <a:gd name="connsiteX217" fmla="*/ 795 w 10201"/>
              <a:gd name="connsiteY217" fmla="*/ 7336 h 10002"/>
              <a:gd name="connsiteX218" fmla="*/ 628 w 10201"/>
              <a:gd name="connsiteY218" fmla="*/ 7354 h 10002"/>
              <a:gd name="connsiteX219" fmla="*/ 597 w 10201"/>
              <a:gd name="connsiteY219" fmla="*/ 7299 h 10002"/>
              <a:gd name="connsiteX220" fmla="*/ 493 w 10201"/>
              <a:gd name="connsiteY220" fmla="*/ 7317 h 10002"/>
              <a:gd name="connsiteX221" fmla="*/ 471 w 10201"/>
              <a:gd name="connsiteY221" fmla="*/ 7242 h 10002"/>
              <a:gd name="connsiteX222" fmla="*/ 378 w 10201"/>
              <a:gd name="connsiteY222" fmla="*/ 7242 h 10002"/>
              <a:gd name="connsiteX223" fmla="*/ 243 w 10201"/>
              <a:gd name="connsiteY223" fmla="*/ 7167 h 10002"/>
              <a:gd name="connsiteX224" fmla="*/ 0 w 10201"/>
              <a:gd name="connsiteY224" fmla="*/ 7050 h 10002"/>
              <a:gd name="connsiteX225" fmla="*/ 357 w 10201"/>
              <a:gd name="connsiteY225" fmla="*/ 7054 h 10002"/>
              <a:gd name="connsiteX226" fmla="*/ 576 w 10201"/>
              <a:gd name="connsiteY226" fmla="*/ 7092 h 10002"/>
              <a:gd name="connsiteX227" fmla="*/ 940 w 10201"/>
              <a:gd name="connsiteY227" fmla="*/ 7167 h 10002"/>
              <a:gd name="connsiteX228" fmla="*/ 950 w 10201"/>
              <a:gd name="connsiteY228" fmla="*/ 7092 h 10002"/>
              <a:gd name="connsiteX229" fmla="*/ 888 w 10201"/>
              <a:gd name="connsiteY229" fmla="*/ 6998 h 10002"/>
              <a:gd name="connsiteX230" fmla="*/ 898 w 10201"/>
              <a:gd name="connsiteY230" fmla="*/ 6998 h 10002"/>
              <a:gd name="connsiteX231" fmla="*/ 898 w 10201"/>
              <a:gd name="connsiteY231" fmla="*/ 6979 h 10002"/>
              <a:gd name="connsiteX232" fmla="*/ 1002 w 10201"/>
              <a:gd name="connsiteY232" fmla="*/ 7016 h 10002"/>
              <a:gd name="connsiteX233" fmla="*/ 1002 w 10201"/>
              <a:gd name="connsiteY233" fmla="*/ 6941 h 10002"/>
              <a:gd name="connsiteX234" fmla="*/ 940 w 10201"/>
              <a:gd name="connsiteY234" fmla="*/ 6923 h 10002"/>
              <a:gd name="connsiteX235" fmla="*/ 940 w 10201"/>
              <a:gd name="connsiteY235" fmla="*/ 6847 h 10002"/>
              <a:gd name="connsiteX236" fmla="*/ 961 w 10201"/>
              <a:gd name="connsiteY236" fmla="*/ 6847 h 10002"/>
              <a:gd name="connsiteX237" fmla="*/ 1013 w 10201"/>
              <a:gd name="connsiteY237" fmla="*/ 6885 h 10002"/>
              <a:gd name="connsiteX238" fmla="*/ 1013 w 10201"/>
              <a:gd name="connsiteY238" fmla="*/ 6847 h 10002"/>
              <a:gd name="connsiteX239" fmla="*/ 1149 w 10201"/>
              <a:gd name="connsiteY239" fmla="*/ 6716 h 10002"/>
              <a:gd name="connsiteX240" fmla="*/ 1305 w 10201"/>
              <a:gd name="connsiteY240" fmla="*/ 6678 h 10002"/>
              <a:gd name="connsiteX241" fmla="*/ 1305 w 10201"/>
              <a:gd name="connsiteY241" fmla="*/ 6660 h 10002"/>
              <a:gd name="connsiteX242" fmla="*/ 1128 w 10201"/>
              <a:gd name="connsiteY242" fmla="*/ 6660 h 10002"/>
              <a:gd name="connsiteX243" fmla="*/ 1128 w 10201"/>
              <a:gd name="connsiteY243" fmla="*/ 6641 h 10002"/>
              <a:gd name="connsiteX244" fmla="*/ 1159 w 10201"/>
              <a:gd name="connsiteY244" fmla="*/ 6585 h 10002"/>
              <a:gd name="connsiteX245" fmla="*/ 1211 w 10201"/>
              <a:gd name="connsiteY245" fmla="*/ 6603 h 10002"/>
              <a:gd name="connsiteX246" fmla="*/ 1243 w 10201"/>
              <a:gd name="connsiteY246" fmla="*/ 6566 h 10002"/>
              <a:gd name="connsiteX247" fmla="*/ 1243 w 10201"/>
              <a:gd name="connsiteY247" fmla="*/ 6548 h 10002"/>
              <a:gd name="connsiteX248" fmla="*/ 1191 w 10201"/>
              <a:gd name="connsiteY248" fmla="*/ 6472 h 10002"/>
              <a:gd name="connsiteX249" fmla="*/ 1222 w 10201"/>
              <a:gd name="connsiteY249" fmla="*/ 6472 h 10002"/>
              <a:gd name="connsiteX250" fmla="*/ 1243 w 10201"/>
              <a:gd name="connsiteY250" fmla="*/ 6491 h 10002"/>
              <a:gd name="connsiteX251" fmla="*/ 1253 w 10201"/>
              <a:gd name="connsiteY251" fmla="*/ 6434 h 10002"/>
              <a:gd name="connsiteX252" fmla="*/ 1201 w 10201"/>
              <a:gd name="connsiteY252" fmla="*/ 6378 h 10002"/>
              <a:gd name="connsiteX253" fmla="*/ 1191 w 10201"/>
              <a:gd name="connsiteY253" fmla="*/ 6416 h 10002"/>
              <a:gd name="connsiteX254" fmla="*/ 1191 w 10201"/>
              <a:gd name="connsiteY254" fmla="*/ 6378 h 10002"/>
              <a:gd name="connsiteX255" fmla="*/ 1180 w 10201"/>
              <a:gd name="connsiteY255" fmla="*/ 6378 h 10002"/>
              <a:gd name="connsiteX256" fmla="*/ 1180 w 10201"/>
              <a:gd name="connsiteY256" fmla="*/ 6359 h 10002"/>
              <a:gd name="connsiteX257" fmla="*/ 1253 w 10201"/>
              <a:gd name="connsiteY257" fmla="*/ 6322 h 10002"/>
              <a:gd name="connsiteX258" fmla="*/ 1253 w 10201"/>
              <a:gd name="connsiteY258" fmla="*/ 6302 h 10002"/>
              <a:gd name="connsiteX259" fmla="*/ 1139 w 10201"/>
              <a:gd name="connsiteY259" fmla="*/ 6228 h 10002"/>
              <a:gd name="connsiteX260" fmla="*/ 1118 w 10201"/>
              <a:gd name="connsiteY260" fmla="*/ 6284 h 10002"/>
              <a:gd name="connsiteX261" fmla="*/ 1045 w 10201"/>
              <a:gd name="connsiteY261" fmla="*/ 6228 h 10002"/>
              <a:gd name="connsiteX262" fmla="*/ 1076 w 10201"/>
              <a:gd name="connsiteY262" fmla="*/ 6190 h 10002"/>
              <a:gd name="connsiteX263" fmla="*/ 1035 w 10201"/>
              <a:gd name="connsiteY263" fmla="*/ 6190 h 10002"/>
              <a:gd name="connsiteX264" fmla="*/ 909 w 10201"/>
              <a:gd name="connsiteY264" fmla="*/ 6247 h 10002"/>
              <a:gd name="connsiteX265" fmla="*/ 909 w 10201"/>
              <a:gd name="connsiteY265" fmla="*/ 6190 h 10002"/>
              <a:gd name="connsiteX266" fmla="*/ 961 w 10201"/>
              <a:gd name="connsiteY266" fmla="*/ 6040 h 10002"/>
              <a:gd name="connsiteX267" fmla="*/ 940 w 10201"/>
              <a:gd name="connsiteY267" fmla="*/ 6002 h 10002"/>
              <a:gd name="connsiteX268" fmla="*/ 961 w 10201"/>
              <a:gd name="connsiteY268" fmla="*/ 6002 h 10002"/>
              <a:gd name="connsiteX269" fmla="*/ 1055 w 10201"/>
              <a:gd name="connsiteY269" fmla="*/ 5964 h 10002"/>
              <a:gd name="connsiteX270" fmla="*/ 1087 w 10201"/>
              <a:gd name="connsiteY270" fmla="*/ 5909 h 10002"/>
              <a:gd name="connsiteX271" fmla="*/ 1066 w 10201"/>
              <a:gd name="connsiteY271" fmla="*/ 5852 h 10002"/>
              <a:gd name="connsiteX272" fmla="*/ 1139 w 10201"/>
              <a:gd name="connsiteY272" fmla="*/ 5833 h 10002"/>
              <a:gd name="connsiteX273" fmla="*/ 1139 w 10201"/>
              <a:gd name="connsiteY273" fmla="*/ 5909 h 10002"/>
              <a:gd name="connsiteX274" fmla="*/ 1263 w 10201"/>
              <a:gd name="connsiteY274" fmla="*/ 5909 h 10002"/>
              <a:gd name="connsiteX275" fmla="*/ 1388 w 10201"/>
              <a:gd name="connsiteY275" fmla="*/ 5683 h 10002"/>
              <a:gd name="connsiteX276" fmla="*/ 1586 w 10201"/>
              <a:gd name="connsiteY276" fmla="*/ 5740 h 10002"/>
              <a:gd name="connsiteX277" fmla="*/ 1586 w 10201"/>
              <a:gd name="connsiteY277" fmla="*/ 5758 h 10002"/>
              <a:gd name="connsiteX278" fmla="*/ 1575 w 10201"/>
              <a:gd name="connsiteY278" fmla="*/ 5814 h 10002"/>
              <a:gd name="connsiteX279" fmla="*/ 1554 w 10201"/>
              <a:gd name="connsiteY279" fmla="*/ 5852 h 10002"/>
              <a:gd name="connsiteX280" fmla="*/ 1440 w 10201"/>
              <a:gd name="connsiteY280" fmla="*/ 5889 h 10002"/>
              <a:gd name="connsiteX281" fmla="*/ 1430 w 10201"/>
              <a:gd name="connsiteY281" fmla="*/ 6040 h 10002"/>
              <a:gd name="connsiteX282" fmla="*/ 1450 w 10201"/>
              <a:gd name="connsiteY282" fmla="*/ 6058 h 10002"/>
              <a:gd name="connsiteX283" fmla="*/ 1680 w 10201"/>
              <a:gd name="connsiteY283" fmla="*/ 6265 h 10002"/>
              <a:gd name="connsiteX284" fmla="*/ 1711 w 10201"/>
              <a:gd name="connsiteY284" fmla="*/ 6265 h 10002"/>
              <a:gd name="connsiteX285" fmla="*/ 1784 w 10201"/>
              <a:gd name="connsiteY285" fmla="*/ 6792 h 10002"/>
              <a:gd name="connsiteX286" fmla="*/ 1982 w 10201"/>
              <a:gd name="connsiteY286" fmla="*/ 6585 h 10002"/>
              <a:gd name="connsiteX287" fmla="*/ 1982 w 10201"/>
              <a:gd name="connsiteY287" fmla="*/ 6528 h 10002"/>
              <a:gd name="connsiteX288" fmla="*/ 1909 w 10201"/>
              <a:gd name="connsiteY288" fmla="*/ 6528 h 10002"/>
              <a:gd name="connsiteX289" fmla="*/ 1878 w 10201"/>
              <a:gd name="connsiteY289" fmla="*/ 6453 h 10002"/>
              <a:gd name="connsiteX290" fmla="*/ 1878 w 10201"/>
              <a:gd name="connsiteY290" fmla="*/ 6416 h 10002"/>
              <a:gd name="connsiteX291" fmla="*/ 1888 w 10201"/>
              <a:gd name="connsiteY291" fmla="*/ 6416 h 10002"/>
              <a:gd name="connsiteX292" fmla="*/ 1888 w 10201"/>
              <a:gd name="connsiteY292" fmla="*/ 6397 h 10002"/>
              <a:gd name="connsiteX293" fmla="*/ 2023 w 10201"/>
              <a:gd name="connsiteY293" fmla="*/ 6322 h 10002"/>
              <a:gd name="connsiteX294" fmla="*/ 2002 w 10201"/>
              <a:gd name="connsiteY294" fmla="*/ 6302 h 10002"/>
              <a:gd name="connsiteX295" fmla="*/ 1867 w 10201"/>
              <a:gd name="connsiteY295" fmla="*/ 6265 h 10002"/>
              <a:gd name="connsiteX296" fmla="*/ 1867 w 10201"/>
              <a:gd name="connsiteY296" fmla="*/ 6209 h 10002"/>
              <a:gd name="connsiteX297" fmla="*/ 1815 w 10201"/>
              <a:gd name="connsiteY297" fmla="*/ 6190 h 10002"/>
              <a:gd name="connsiteX298" fmla="*/ 1815 w 10201"/>
              <a:gd name="connsiteY298" fmla="*/ 6190 h 10002"/>
              <a:gd name="connsiteX299" fmla="*/ 1836 w 10201"/>
              <a:gd name="connsiteY299" fmla="*/ 6133 h 10002"/>
              <a:gd name="connsiteX300" fmla="*/ 1753 w 10201"/>
              <a:gd name="connsiteY300" fmla="*/ 6040 h 10002"/>
              <a:gd name="connsiteX301" fmla="*/ 1534 w 10201"/>
              <a:gd name="connsiteY301" fmla="*/ 5984 h 10002"/>
              <a:gd name="connsiteX302" fmla="*/ 1701 w 10201"/>
              <a:gd name="connsiteY302" fmla="*/ 5964 h 10002"/>
              <a:gd name="connsiteX303" fmla="*/ 1722 w 10201"/>
              <a:gd name="connsiteY303" fmla="*/ 5871 h 10002"/>
              <a:gd name="connsiteX304" fmla="*/ 1659 w 10201"/>
              <a:gd name="connsiteY304" fmla="*/ 5740 h 10002"/>
              <a:gd name="connsiteX305" fmla="*/ 1680 w 10201"/>
              <a:gd name="connsiteY305" fmla="*/ 5740 h 10002"/>
              <a:gd name="connsiteX306" fmla="*/ 2023 w 10201"/>
              <a:gd name="connsiteY306" fmla="*/ 5777 h 10002"/>
              <a:gd name="connsiteX307" fmla="*/ 2117 w 10201"/>
              <a:gd name="connsiteY307" fmla="*/ 5665 h 10002"/>
              <a:gd name="connsiteX308" fmla="*/ 2190 w 10201"/>
              <a:gd name="connsiteY308" fmla="*/ 5645 h 10002"/>
              <a:gd name="connsiteX309" fmla="*/ 2117 w 10201"/>
              <a:gd name="connsiteY309" fmla="*/ 5608 h 10002"/>
              <a:gd name="connsiteX310" fmla="*/ 1815 w 10201"/>
              <a:gd name="connsiteY310" fmla="*/ 5720 h 10002"/>
              <a:gd name="connsiteX311" fmla="*/ 1784 w 10201"/>
              <a:gd name="connsiteY311" fmla="*/ 5665 h 10002"/>
              <a:gd name="connsiteX312" fmla="*/ 1805 w 10201"/>
              <a:gd name="connsiteY312" fmla="*/ 5608 h 10002"/>
              <a:gd name="connsiteX313" fmla="*/ 1774 w 10201"/>
              <a:gd name="connsiteY313" fmla="*/ 5514 h 10002"/>
              <a:gd name="connsiteX314" fmla="*/ 1701 w 10201"/>
              <a:gd name="connsiteY314" fmla="*/ 5533 h 10002"/>
              <a:gd name="connsiteX315" fmla="*/ 1458 w 10201"/>
              <a:gd name="connsiteY315" fmla="*/ 5302 h 10002"/>
              <a:gd name="connsiteX316" fmla="*/ 1742 w 10201"/>
              <a:gd name="connsiteY316" fmla="*/ 5288 h 10002"/>
              <a:gd name="connsiteX317" fmla="*/ 2085 w 10201"/>
              <a:gd name="connsiteY317" fmla="*/ 5288 h 10002"/>
              <a:gd name="connsiteX318" fmla="*/ 2190 w 10201"/>
              <a:gd name="connsiteY318" fmla="*/ 5119 h 10002"/>
              <a:gd name="connsiteX319" fmla="*/ 2190 w 10201"/>
              <a:gd name="connsiteY319" fmla="*/ 5063 h 10002"/>
              <a:gd name="connsiteX320" fmla="*/ 2253 w 10201"/>
              <a:gd name="connsiteY320" fmla="*/ 5044 h 10002"/>
              <a:gd name="connsiteX321" fmla="*/ 2284 w 10201"/>
              <a:gd name="connsiteY321" fmla="*/ 5176 h 10002"/>
              <a:gd name="connsiteX322" fmla="*/ 2722 w 10201"/>
              <a:gd name="connsiteY322" fmla="*/ 5195 h 10002"/>
              <a:gd name="connsiteX323" fmla="*/ 2700 w 10201"/>
              <a:gd name="connsiteY323" fmla="*/ 5288 h 10002"/>
              <a:gd name="connsiteX324" fmla="*/ 2732 w 10201"/>
              <a:gd name="connsiteY324" fmla="*/ 5288 h 10002"/>
              <a:gd name="connsiteX325" fmla="*/ 2784 w 10201"/>
              <a:gd name="connsiteY325" fmla="*/ 5251 h 10002"/>
              <a:gd name="connsiteX326" fmla="*/ 2784 w 10201"/>
              <a:gd name="connsiteY326" fmla="*/ 5270 h 10002"/>
              <a:gd name="connsiteX327" fmla="*/ 2763 w 10201"/>
              <a:gd name="connsiteY327" fmla="*/ 5288 h 10002"/>
              <a:gd name="connsiteX328" fmla="*/ 2826 w 10201"/>
              <a:gd name="connsiteY328" fmla="*/ 5288 h 10002"/>
              <a:gd name="connsiteX329" fmla="*/ 2929 w 10201"/>
              <a:gd name="connsiteY329" fmla="*/ 5288 h 10002"/>
              <a:gd name="connsiteX330" fmla="*/ 2929 w 10201"/>
              <a:gd name="connsiteY330" fmla="*/ 5364 h 10002"/>
              <a:gd name="connsiteX331" fmla="*/ 2950 w 10201"/>
              <a:gd name="connsiteY331" fmla="*/ 5364 h 10002"/>
              <a:gd name="connsiteX332" fmla="*/ 3023 w 10201"/>
              <a:gd name="connsiteY332" fmla="*/ 5288 h 10002"/>
              <a:gd name="connsiteX333" fmla="*/ 3023 w 10201"/>
              <a:gd name="connsiteY333" fmla="*/ 5213 h 10002"/>
              <a:gd name="connsiteX334" fmla="*/ 3085 w 10201"/>
              <a:gd name="connsiteY334" fmla="*/ 5213 h 10002"/>
              <a:gd name="connsiteX335" fmla="*/ 3117 w 10201"/>
              <a:gd name="connsiteY335" fmla="*/ 5270 h 10002"/>
              <a:gd name="connsiteX336" fmla="*/ 3117 w 10201"/>
              <a:gd name="connsiteY336" fmla="*/ 5401 h 10002"/>
              <a:gd name="connsiteX337" fmla="*/ 3231 w 10201"/>
              <a:gd name="connsiteY337" fmla="*/ 5401 h 10002"/>
              <a:gd name="connsiteX338" fmla="*/ 3241 w 10201"/>
              <a:gd name="connsiteY338" fmla="*/ 5307 h 10002"/>
              <a:gd name="connsiteX339" fmla="*/ 3241 w 10201"/>
              <a:gd name="connsiteY339" fmla="*/ 5288 h 10002"/>
              <a:gd name="connsiteX340" fmla="*/ 3241 w 10201"/>
              <a:gd name="connsiteY340" fmla="*/ 5288 h 10002"/>
              <a:gd name="connsiteX341" fmla="*/ 3346 w 10201"/>
              <a:gd name="connsiteY341" fmla="*/ 5307 h 10002"/>
              <a:gd name="connsiteX342" fmla="*/ 3367 w 10201"/>
              <a:gd name="connsiteY342" fmla="*/ 5213 h 10002"/>
              <a:gd name="connsiteX343" fmla="*/ 3471 w 10201"/>
              <a:gd name="connsiteY343" fmla="*/ 5251 h 10002"/>
              <a:gd name="connsiteX344" fmla="*/ 3471 w 10201"/>
              <a:gd name="connsiteY344" fmla="*/ 5195 h 10002"/>
              <a:gd name="connsiteX345" fmla="*/ 3648 w 10201"/>
              <a:gd name="connsiteY345" fmla="*/ 5270 h 10002"/>
              <a:gd name="connsiteX346" fmla="*/ 3648 w 10201"/>
              <a:gd name="connsiteY346" fmla="*/ 5195 h 10002"/>
              <a:gd name="connsiteX347" fmla="*/ 3689 w 10201"/>
              <a:gd name="connsiteY347" fmla="*/ 5195 h 10002"/>
              <a:gd name="connsiteX348" fmla="*/ 3689 w 10201"/>
              <a:gd name="connsiteY348" fmla="*/ 5270 h 10002"/>
              <a:gd name="connsiteX349" fmla="*/ 3710 w 10201"/>
              <a:gd name="connsiteY349" fmla="*/ 5270 h 10002"/>
              <a:gd name="connsiteX350" fmla="*/ 3710 w 10201"/>
              <a:gd name="connsiteY350" fmla="*/ 5251 h 10002"/>
              <a:gd name="connsiteX351" fmla="*/ 3721 w 10201"/>
              <a:gd name="connsiteY351" fmla="*/ 5119 h 10002"/>
              <a:gd name="connsiteX352" fmla="*/ 3731 w 10201"/>
              <a:gd name="connsiteY352" fmla="*/ 5119 h 10002"/>
              <a:gd name="connsiteX353" fmla="*/ 3741 w 10201"/>
              <a:gd name="connsiteY353" fmla="*/ 5195 h 10002"/>
              <a:gd name="connsiteX354" fmla="*/ 3825 w 10201"/>
              <a:gd name="connsiteY354" fmla="*/ 5119 h 10002"/>
              <a:gd name="connsiteX355" fmla="*/ 3825 w 10201"/>
              <a:gd name="connsiteY355" fmla="*/ 5157 h 10002"/>
              <a:gd name="connsiteX356" fmla="*/ 3898 w 10201"/>
              <a:gd name="connsiteY356" fmla="*/ 5119 h 10002"/>
              <a:gd name="connsiteX357" fmla="*/ 3898 w 10201"/>
              <a:gd name="connsiteY357" fmla="*/ 5101 h 10002"/>
              <a:gd name="connsiteX358" fmla="*/ 3877 w 10201"/>
              <a:gd name="connsiteY358" fmla="*/ 5063 h 10002"/>
              <a:gd name="connsiteX359" fmla="*/ 3909 w 10201"/>
              <a:gd name="connsiteY359" fmla="*/ 5063 h 10002"/>
              <a:gd name="connsiteX360" fmla="*/ 3950 w 10201"/>
              <a:gd name="connsiteY360" fmla="*/ 5101 h 10002"/>
              <a:gd name="connsiteX361" fmla="*/ 3950 w 10201"/>
              <a:gd name="connsiteY361" fmla="*/ 5063 h 10002"/>
              <a:gd name="connsiteX362" fmla="*/ 3929 w 10201"/>
              <a:gd name="connsiteY362" fmla="*/ 5007 h 10002"/>
              <a:gd name="connsiteX363" fmla="*/ 4033 w 10201"/>
              <a:gd name="connsiteY363" fmla="*/ 4951 h 10002"/>
              <a:gd name="connsiteX364" fmla="*/ 4033 w 10201"/>
              <a:gd name="connsiteY364" fmla="*/ 4932 h 10002"/>
              <a:gd name="connsiteX365" fmla="*/ 3857 w 10201"/>
              <a:gd name="connsiteY365" fmla="*/ 4912 h 10002"/>
              <a:gd name="connsiteX366" fmla="*/ 3867 w 10201"/>
              <a:gd name="connsiteY366" fmla="*/ 5026 h 10002"/>
              <a:gd name="connsiteX367" fmla="*/ 3857 w 10201"/>
              <a:gd name="connsiteY367" fmla="*/ 5026 h 10002"/>
              <a:gd name="connsiteX368" fmla="*/ 3658 w 10201"/>
              <a:gd name="connsiteY368" fmla="*/ 4912 h 10002"/>
              <a:gd name="connsiteX369" fmla="*/ 3658 w 10201"/>
              <a:gd name="connsiteY369" fmla="*/ 4932 h 10002"/>
              <a:gd name="connsiteX370" fmla="*/ 3669 w 10201"/>
              <a:gd name="connsiteY370" fmla="*/ 4932 h 10002"/>
              <a:gd name="connsiteX371" fmla="*/ 3648 w 10201"/>
              <a:gd name="connsiteY371" fmla="*/ 4951 h 10002"/>
              <a:gd name="connsiteX372" fmla="*/ 3596 w 10201"/>
              <a:gd name="connsiteY372" fmla="*/ 4875 h 10002"/>
              <a:gd name="connsiteX373" fmla="*/ 3585 w 10201"/>
              <a:gd name="connsiteY373" fmla="*/ 4837 h 10002"/>
              <a:gd name="connsiteX374" fmla="*/ 3700 w 10201"/>
              <a:gd name="connsiteY374" fmla="*/ 4819 h 10002"/>
              <a:gd name="connsiteX375" fmla="*/ 3700 w 10201"/>
              <a:gd name="connsiteY375" fmla="*/ 4668 h 10002"/>
              <a:gd name="connsiteX376" fmla="*/ 3679 w 10201"/>
              <a:gd name="connsiteY376" fmla="*/ 4668 h 10002"/>
              <a:gd name="connsiteX377" fmla="*/ 3554 w 10201"/>
              <a:gd name="connsiteY377" fmla="*/ 4800 h 10002"/>
              <a:gd name="connsiteX378" fmla="*/ 3533 w 10201"/>
              <a:gd name="connsiteY378" fmla="*/ 4782 h 10002"/>
              <a:gd name="connsiteX379" fmla="*/ 3533 w 10201"/>
              <a:gd name="connsiteY379" fmla="*/ 4706 h 10002"/>
              <a:gd name="connsiteX380" fmla="*/ 3523 w 10201"/>
              <a:gd name="connsiteY380" fmla="*/ 4650 h 10002"/>
              <a:gd name="connsiteX381" fmla="*/ 3450 w 10201"/>
              <a:gd name="connsiteY381" fmla="*/ 4650 h 10002"/>
              <a:gd name="connsiteX382" fmla="*/ 3440 w 10201"/>
              <a:gd name="connsiteY382" fmla="*/ 4593 h 10002"/>
              <a:gd name="connsiteX383" fmla="*/ 3450 w 10201"/>
              <a:gd name="connsiteY383" fmla="*/ 4593 h 10002"/>
              <a:gd name="connsiteX384" fmla="*/ 3450 w 10201"/>
              <a:gd name="connsiteY384" fmla="*/ 4574 h 10002"/>
              <a:gd name="connsiteX385" fmla="*/ 3627 w 10201"/>
              <a:gd name="connsiteY385" fmla="*/ 4481 h 10002"/>
              <a:gd name="connsiteX386" fmla="*/ 3565 w 10201"/>
              <a:gd name="connsiteY386" fmla="*/ 4481 h 10002"/>
              <a:gd name="connsiteX387" fmla="*/ 3544 w 10201"/>
              <a:gd name="connsiteY387" fmla="*/ 4481 h 10002"/>
              <a:gd name="connsiteX388" fmla="*/ 3533 w 10201"/>
              <a:gd name="connsiteY388" fmla="*/ 4481 h 10002"/>
              <a:gd name="connsiteX389" fmla="*/ 3533 w 10201"/>
              <a:gd name="connsiteY389" fmla="*/ 4462 h 10002"/>
              <a:gd name="connsiteX390" fmla="*/ 3637 w 10201"/>
              <a:gd name="connsiteY390" fmla="*/ 4387 h 10002"/>
              <a:gd name="connsiteX391" fmla="*/ 3637 w 10201"/>
              <a:gd name="connsiteY391" fmla="*/ 4387 h 10002"/>
              <a:gd name="connsiteX392" fmla="*/ 3606 w 10201"/>
              <a:gd name="connsiteY392" fmla="*/ 4387 h 10002"/>
              <a:gd name="connsiteX393" fmla="*/ 3585 w 10201"/>
              <a:gd name="connsiteY393" fmla="*/ 4405 h 10002"/>
              <a:gd name="connsiteX394" fmla="*/ 3575 w 10201"/>
              <a:gd name="connsiteY394" fmla="*/ 4368 h 10002"/>
              <a:gd name="connsiteX395" fmla="*/ 3409 w 10201"/>
              <a:gd name="connsiteY395" fmla="*/ 4312 h 10002"/>
              <a:gd name="connsiteX396" fmla="*/ 3357 w 10201"/>
              <a:gd name="connsiteY396" fmla="*/ 4199 h 10002"/>
              <a:gd name="connsiteX397" fmla="*/ 3315 w 10201"/>
              <a:gd name="connsiteY397" fmla="*/ 4255 h 10002"/>
              <a:gd name="connsiteX398" fmla="*/ 3231 w 10201"/>
              <a:gd name="connsiteY398" fmla="*/ 4218 h 10002"/>
              <a:gd name="connsiteX399" fmla="*/ 3085 w 10201"/>
              <a:gd name="connsiteY399" fmla="*/ 4199 h 10002"/>
              <a:gd name="connsiteX400" fmla="*/ 3033 w 10201"/>
              <a:gd name="connsiteY400" fmla="*/ 4237 h 10002"/>
              <a:gd name="connsiteX401" fmla="*/ 2981 w 10201"/>
              <a:gd name="connsiteY401" fmla="*/ 4180 h 10002"/>
              <a:gd name="connsiteX402" fmla="*/ 2909 w 10201"/>
              <a:gd name="connsiteY402" fmla="*/ 4237 h 10002"/>
              <a:gd name="connsiteX403" fmla="*/ 2878 w 10201"/>
              <a:gd name="connsiteY403" fmla="*/ 4180 h 10002"/>
              <a:gd name="connsiteX404" fmla="*/ 2794 w 10201"/>
              <a:gd name="connsiteY404" fmla="*/ 4330 h 10002"/>
              <a:gd name="connsiteX405" fmla="*/ 2596 w 10201"/>
              <a:gd name="connsiteY405" fmla="*/ 4255 h 10002"/>
              <a:gd name="connsiteX406" fmla="*/ 2596 w 10201"/>
              <a:gd name="connsiteY406" fmla="*/ 4218 h 10002"/>
              <a:gd name="connsiteX407" fmla="*/ 2617 w 10201"/>
              <a:gd name="connsiteY407" fmla="*/ 4180 h 10002"/>
              <a:gd name="connsiteX408" fmla="*/ 2544 w 10201"/>
              <a:gd name="connsiteY408" fmla="*/ 4180 h 10002"/>
              <a:gd name="connsiteX409" fmla="*/ 2346 w 10201"/>
              <a:gd name="connsiteY409" fmla="*/ 4275 h 10002"/>
              <a:gd name="connsiteX410" fmla="*/ 2346 w 10201"/>
              <a:gd name="connsiteY410" fmla="*/ 4255 h 10002"/>
              <a:gd name="connsiteX411" fmla="*/ 2367 w 10201"/>
              <a:gd name="connsiteY411" fmla="*/ 4218 h 10002"/>
              <a:gd name="connsiteX412" fmla="*/ 2253 w 10201"/>
              <a:gd name="connsiteY412" fmla="*/ 4218 h 10002"/>
              <a:gd name="connsiteX413" fmla="*/ 2170 w 10201"/>
              <a:gd name="connsiteY413" fmla="*/ 4143 h 10002"/>
              <a:gd name="connsiteX414" fmla="*/ 2044 w 10201"/>
              <a:gd name="connsiteY414" fmla="*/ 4124 h 10002"/>
              <a:gd name="connsiteX415" fmla="*/ 2065 w 10201"/>
              <a:gd name="connsiteY415" fmla="*/ 4124 h 10002"/>
              <a:gd name="connsiteX416" fmla="*/ 2096 w 10201"/>
              <a:gd name="connsiteY416" fmla="*/ 4086 h 10002"/>
              <a:gd name="connsiteX417" fmla="*/ 2085 w 10201"/>
              <a:gd name="connsiteY417" fmla="*/ 4049 h 10002"/>
              <a:gd name="connsiteX418" fmla="*/ 2002 w 10201"/>
              <a:gd name="connsiteY418" fmla="*/ 3992 h 10002"/>
              <a:gd name="connsiteX419" fmla="*/ 1909 w 10201"/>
              <a:gd name="connsiteY419" fmla="*/ 4030 h 10002"/>
              <a:gd name="connsiteX420" fmla="*/ 1479 w 10201"/>
              <a:gd name="connsiteY420" fmla="*/ 3976 h 10002"/>
              <a:gd name="connsiteX421" fmla="*/ 1680 w 10201"/>
              <a:gd name="connsiteY421" fmla="*/ 3823 h 10002"/>
              <a:gd name="connsiteX422" fmla="*/ 1690 w 10201"/>
              <a:gd name="connsiteY422" fmla="*/ 3805 h 10002"/>
              <a:gd name="connsiteX423" fmla="*/ 1826 w 10201"/>
              <a:gd name="connsiteY423" fmla="*/ 3767 h 10002"/>
              <a:gd name="connsiteX424" fmla="*/ 1826 w 10201"/>
              <a:gd name="connsiteY424" fmla="*/ 3805 h 10002"/>
              <a:gd name="connsiteX425" fmla="*/ 1940 w 10201"/>
              <a:gd name="connsiteY425" fmla="*/ 3880 h 10002"/>
              <a:gd name="connsiteX426" fmla="*/ 1950 w 10201"/>
              <a:gd name="connsiteY426" fmla="*/ 3842 h 10002"/>
              <a:gd name="connsiteX427" fmla="*/ 1961 w 10201"/>
              <a:gd name="connsiteY427" fmla="*/ 3880 h 10002"/>
              <a:gd name="connsiteX428" fmla="*/ 2117 w 10201"/>
              <a:gd name="connsiteY428" fmla="*/ 3748 h 10002"/>
              <a:gd name="connsiteX429" fmla="*/ 2201 w 10201"/>
              <a:gd name="connsiteY429" fmla="*/ 3823 h 10002"/>
              <a:gd name="connsiteX430" fmla="*/ 2378 w 10201"/>
              <a:gd name="connsiteY430" fmla="*/ 3786 h 10002"/>
              <a:gd name="connsiteX431" fmla="*/ 2544 w 10201"/>
              <a:gd name="connsiteY431" fmla="*/ 3805 h 10002"/>
              <a:gd name="connsiteX432" fmla="*/ 2544 w 10201"/>
              <a:gd name="connsiteY432" fmla="*/ 3730 h 10002"/>
              <a:gd name="connsiteX433" fmla="*/ 2658 w 10201"/>
              <a:gd name="connsiteY433" fmla="*/ 3730 h 10002"/>
              <a:gd name="connsiteX434" fmla="*/ 2689 w 10201"/>
              <a:gd name="connsiteY434" fmla="*/ 3673 h 10002"/>
              <a:gd name="connsiteX435" fmla="*/ 2689 w 10201"/>
              <a:gd name="connsiteY435" fmla="*/ 3598 h 10002"/>
              <a:gd name="connsiteX436" fmla="*/ 2658 w 10201"/>
              <a:gd name="connsiteY436" fmla="*/ 3598 h 10002"/>
              <a:gd name="connsiteX437" fmla="*/ 2658 w 10201"/>
              <a:gd name="connsiteY437" fmla="*/ 3561 h 10002"/>
              <a:gd name="connsiteX438" fmla="*/ 2648 w 10201"/>
              <a:gd name="connsiteY438" fmla="*/ 3504 h 10002"/>
              <a:gd name="connsiteX439" fmla="*/ 2044 w 10201"/>
              <a:gd name="connsiteY439" fmla="*/ 3504 h 10002"/>
              <a:gd name="connsiteX440" fmla="*/ 1482 w 10201"/>
              <a:gd name="connsiteY440" fmla="*/ 3485 h 10002"/>
              <a:gd name="connsiteX441" fmla="*/ 1898 w 10201"/>
              <a:gd name="connsiteY441" fmla="*/ 3410 h 10002"/>
              <a:gd name="connsiteX442" fmla="*/ 2149 w 10201"/>
              <a:gd name="connsiteY442" fmla="*/ 3429 h 10002"/>
              <a:gd name="connsiteX443" fmla="*/ 2159 w 10201"/>
              <a:gd name="connsiteY443" fmla="*/ 3316 h 10002"/>
              <a:gd name="connsiteX444" fmla="*/ 2201 w 10201"/>
              <a:gd name="connsiteY444" fmla="*/ 3298 h 10002"/>
              <a:gd name="connsiteX445" fmla="*/ 2232 w 10201"/>
              <a:gd name="connsiteY445" fmla="*/ 3354 h 10002"/>
              <a:gd name="connsiteX446" fmla="*/ 2263 w 10201"/>
              <a:gd name="connsiteY446" fmla="*/ 3278 h 10002"/>
              <a:gd name="connsiteX447" fmla="*/ 2263 w 10201"/>
              <a:gd name="connsiteY447" fmla="*/ 3316 h 10002"/>
              <a:gd name="connsiteX448" fmla="*/ 2242 w 10201"/>
              <a:gd name="connsiteY448" fmla="*/ 3354 h 10002"/>
              <a:gd name="connsiteX449" fmla="*/ 2502 w 10201"/>
              <a:gd name="connsiteY449" fmla="*/ 3298 h 10002"/>
              <a:gd name="connsiteX450" fmla="*/ 2513 w 10201"/>
              <a:gd name="connsiteY450" fmla="*/ 3241 h 10002"/>
              <a:gd name="connsiteX451" fmla="*/ 2502 w 10201"/>
              <a:gd name="connsiteY451" fmla="*/ 3223 h 10002"/>
              <a:gd name="connsiteX452" fmla="*/ 2137 w 10201"/>
              <a:gd name="connsiteY452" fmla="*/ 3241 h 10002"/>
              <a:gd name="connsiteX453" fmla="*/ 2127 w 10201"/>
              <a:gd name="connsiteY453" fmla="*/ 3185 h 10002"/>
              <a:gd name="connsiteX454" fmla="*/ 2137 w 10201"/>
              <a:gd name="connsiteY454" fmla="*/ 3166 h 10002"/>
              <a:gd name="connsiteX455" fmla="*/ 2294 w 10201"/>
              <a:gd name="connsiteY455" fmla="*/ 3128 h 10002"/>
              <a:gd name="connsiteX456" fmla="*/ 2263 w 10201"/>
              <a:gd name="connsiteY456" fmla="*/ 3109 h 10002"/>
              <a:gd name="connsiteX457" fmla="*/ 2294 w 10201"/>
              <a:gd name="connsiteY457" fmla="*/ 3091 h 10002"/>
              <a:gd name="connsiteX458" fmla="*/ 2284 w 10201"/>
              <a:gd name="connsiteY458" fmla="*/ 2997 h 10002"/>
              <a:gd name="connsiteX459" fmla="*/ 2232 w 10201"/>
              <a:gd name="connsiteY459" fmla="*/ 2903 h 10002"/>
              <a:gd name="connsiteX460" fmla="*/ 2253 w 10201"/>
              <a:gd name="connsiteY460" fmla="*/ 2865 h 10002"/>
              <a:gd name="connsiteX461" fmla="*/ 2242 w 10201"/>
              <a:gd name="connsiteY461" fmla="*/ 2790 h 10002"/>
              <a:gd name="connsiteX462" fmla="*/ 2294 w 10201"/>
              <a:gd name="connsiteY462" fmla="*/ 2715 h 10002"/>
              <a:gd name="connsiteX463" fmla="*/ 2294 w 10201"/>
              <a:gd name="connsiteY463" fmla="*/ 2771 h 10002"/>
              <a:gd name="connsiteX464" fmla="*/ 2471 w 10201"/>
              <a:gd name="connsiteY464" fmla="*/ 2809 h 10002"/>
              <a:gd name="connsiteX465" fmla="*/ 2482 w 10201"/>
              <a:gd name="connsiteY465" fmla="*/ 2903 h 10002"/>
              <a:gd name="connsiteX466" fmla="*/ 2627 w 10201"/>
              <a:gd name="connsiteY466" fmla="*/ 2884 h 10002"/>
              <a:gd name="connsiteX467" fmla="*/ 2679 w 10201"/>
              <a:gd name="connsiteY467" fmla="*/ 2715 h 10002"/>
              <a:gd name="connsiteX468" fmla="*/ 2523 w 10201"/>
              <a:gd name="connsiteY468" fmla="*/ 2659 h 10002"/>
              <a:gd name="connsiteX469" fmla="*/ 2523 w 10201"/>
              <a:gd name="connsiteY469" fmla="*/ 2602 h 10002"/>
              <a:gd name="connsiteX470" fmla="*/ 2596 w 10201"/>
              <a:gd name="connsiteY470" fmla="*/ 2584 h 10002"/>
              <a:gd name="connsiteX471" fmla="*/ 2596 w 10201"/>
              <a:gd name="connsiteY471" fmla="*/ 2565 h 10002"/>
              <a:gd name="connsiteX472" fmla="*/ 2461 w 10201"/>
              <a:gd name="connsiteY472" fmla="*/ 2452 h 10002"/>
              <a:gd name="connsiteX473" fmla="*/ 2440 w 10201"/>
              <a:gd name="connsiteY473" fmla="*/ 2527 h 10002"/>
              <a:gd name="connsiteX474" fmla="*/ 2440 w 10201"/>
              <a:gd name="connsiteY474" fmla="*/ 2509 h 10002"/>
              <a:gd name="connsiteX475" fmla="*/ 2315 w 10201"/>
              <a:gd name="connsiteY475" fmla="*/ 2358 h 10002"/>
              <a:gd name="connsiteX476" fmla="*/ 2242 w 10201"/>
              <a:gd name="connsiteY476" fmla="*/ 2377 h 10002"/>
              <a:gd name="connsiteX477" fmla="*/ 2242 w 10201"/>
              <a:gd name="connsiteY477" fmla="*/ 2321 h 10002"/>
              <a:gd name="connsiteX478" fmla="*/ 2222 w 10201"/>
              <a:gd name="connsiteY478" fmla="*/ 2283 h 10002"/>
              <a:gd name="connsiteX479" fmla="*/ 2044 w 10201"/>
              <a:gd name="connsiteY479" fmla="*/ 2246 h 10002"/>
              <a:gd name="connsiteX480" fmla="*/ 2034 w 10201"/>
              <a:gd name="connsiteY480" fmla="*/ 2189 h 10002"/>
              <a:gd name="connsiteX481" fmla="*/ 2044 w 10201"/>
              <a:gd name="connsiteY481" fmla="*/ 2171 h 10002"/>
              <a:gd name="connsiteX482" fmla="*/ 2242 w 10201"/>
              <a:gd name="connsiteY482" fmla="*/ 2171 h 10002"/>
              <a:gd name="connsiteX483" fmla="*/ 2305 w 10201"/>
              <a:gd name="connsiteY483" fmla="*/ 2133 h 10002"/>
              <a:gd name="connsiteX484" fmla="*/ 2450 w 10201"/>
              <a:gd name="connsiteY484" fmla="*/ 2171 h 10002"/>
              <a:gd name="connsiteX485" fmla="*/ 2523 w 10201"/>
              <a:gd name="connsiteY485" fmla="*/ 2077 h 10002"/>
              <a:gd name="connsiteX486" fmla="*/ 2774 w 10201"/>
              <a:gd name="connsiteY486" fmla="*/ 2020 h 10002"/>
              <a:gd name="connsiteX487" fmla="*/ 2961 w 10201"/>
              <a:gd name="connsiteY487" fmla="*/ 2133 h 10002"/>
              <a:gd name="connsiteX488" fmla="*/ 3274 w 10201"/>
              <a:gd name="connsiteY488" fmla="*/ 2057 h 10002"/>
              <a:gd name="connsiteX489" fmla="*/ 3274 w 10201"/>
              <a:gd name="connsiteY489" fmla="*/ 2039 h 10002"/>
              <a:gd name="connsiteX490" fmla="*/ 3263 w 10201"/>
              <a:gd name="connsiteY490" fmla="*/ 2002 h 10002"/>
              <a:gd name="connsiteX491" fmla="*/ 3377 w 10201"/>
              <a:gd name="connsiteY491" fmla="*/ 1964 h 10002"/>
              <a:gd name="connsiteX492" fmla="*/ 3357 w 10201"/>
              <a:gd name="connsiteY492" fmla="*/ 1907 h 10002"/>
              <a:gd name="connsiteX493" fmla="*/ 3419 w 10201"/>
              <a:gd name="connsiteY493" fmla="*/ 1907 h 10002"/>
              <a:gd name="connsiteX494" fmla="*/ 3461 w 10201"/>
              <a:gd name="connsiteY494" fmla="*/ 1926 h 10002"/>
              <a:gd name="connsiteX495" fmla="*/ 3492 w 10201"/>
              <a:gd name="connsiteY495" fmla="*/ 1870 h 10002"/>
              <a:gd name="connsiteX496" fmla="*/ 3492 w 10201"/>
              <a:gd name="connsiteY496" fmla="*/ 1851 h 10002"/>
              <a:gd name="connsiteX497" fmla="*/ 3419 w 10201"/>
              <a:gd name="connsiteY497" fmla="*/ 1738 h 10002"/>
              <a:gd name="connsiteX498" fmla="*/ 3429 w 10201"/>
              <a:gd name="connsiteY498" fmla="*/ 1663 h 10002"/>
              <a:gd name="connsiteX499" fmla="*/ 3274 w 10201"/>
              <a:gd name="connsiteY499" fmla="*/ 1589 h 10002"/>
              <a:gd name="connsiteX500" fmla="*/ 3274 w 10201"/>
              <a:gd name="connsiteY500" fmla="*/ 1513 h 10002"/>
              <a:gd name="connsiteX501" fmla="*/ 3241 w 10201"/>
              <a:gd name="connsiteY501" fmla="*/ 1475 h 10002"/>
              <a:gd name="connsiteX502" fmla="*/ 3210 w 10201"/>
              <a:gd name="connsiteY502" fmla="*/ 1513 h 10002"/>
              <a:gd name="connsiteX503" fmla="*/ 3200 w 10201"/>
              <a:gd name="connsiteY503" fmla="*/ 1438 h 10002"/>
              <a:gd name="connsiteX504" fmla="*/ 3085 w 10201"/>
              <a:gd name="connsiteY504" fmla="*/ 1494 h 10002"/>
              <a:gd name="connsiteX505" fmla="*/ 2971 w 10201"/>
              <a:gd name="connsiteY505" fmla="*/ 1419 h 10002"/>
              <a:gd name="connsiteX506" fmla="*/ 2940 w 10201"/>
              <a:gd name="connsiteY506" fmla="*/ 1475 h 10002"/>
              <a:gd name="connsiteX507" fmla="*/ 2909 w 10201"/>
              <a:gd name="connsiteY507" fmla="*/ 1400 h 10002"/>
              <a:gd name="connsiteX508" fmla="*/ 2815 w 10201"/>
              <a:gd name="connsiteY508" fmla="*/ 1438 h 10002"/>
              <a:gd name="connsiteX509" fmla="*/ 2815 w 10201"/>
              <a:gd name="connsiteY509" fmla="*/ 1381 h 10002"/>
              <a:gd name="connsiteX510" fmla="*/ 2742 w 10201"/>
              <a:gd name="connsiteY510" fmla="*/ 1288 h 10002"/>
              <a:gd name="connsiteX511" fmla="*/ 3013 w 10201"/>
              <a:gd name="connsiteY511" fmla="*/ 1062 h 10002"/>
              <a:gd name="connsiteX512" fmla="*/ 3106 w 10201"/>
              <a:gd name="connsiteY512" fmla="*/ 1119 h 10002"/>
              <a:gd name="connsiteX513" fmla="*/ 3241 w 10201"/>
              <a:gd name="connsiteY513" fmla="*/ 1062 h 10002"/>
              <a:gd name="connsiteX514" fmla="*/ 3241 w 10201"/>
              <a:gd name="connsiteY514" fmla="*/ 1119 h 10002"/>
              <a:gd name="connsiteX515" fmla="*/ 3513 w 10201"/>
              <a:gd name="connsiteY515" fmla="*/ 1119 h 10002"/>
              <a:gd name="connsiteX516" fmla="*/ 3513 w 10201"/>
              <a:gd name="connsiteY516" fmla="*/ 1044 h 10002"/>
              <a:gd name="connsiteX517" fmla="*/ 3658 w 10201"/>
              <a:gd name="connsiteY517" fmla="*/ 968 h 10002"/>
              <a:gd name="connsiteX518" fmla="*/ 3700 w 10201"/>
              <a:gd name="connsiteY518" fmla="*/ 875 h 10002"/>
              <a:gd name="connsiteX519" fmla="*/ 3929 w 10201"/>
              <a:gd name="connsiteY519" fmla="*/ 836 h 10002"/>
              <a:gd name="connsiteX520" fmla="*/ 3940 w 10201"/>
              <a:gd name="connsiteY520" fmla="*/ 781 h 10002"/>
              <a:gd name="connsiteX521" fmla="*/ 3971 w 10201"/>
              <a:gd name="connsiteY521" fmla="*/ 781 h 10002"/>
              <a:gd name="connsiteX522" fmla="*/ 4002 w 10201"/>
              <a:gd name="connsiteY522" fmla="*/ 836 h 10002"/>
              <a:gd name="connsiteX523" fmla="*/ 4065 w 10201"/>
              <a:gd name="connsiteY523" fmla="*/ 799 h 10002"/>
              <a:gd name="connsiteX524" fmla="*/ 4127 w 10201"/>
              <a:gd name="connsiteY524" fmla="*/ 836 h 10002"/>
              <a:gd name="connsiteX525" fmla="*/ 4772 w 10201"/>
              <a:gd name="connsiteY525" fmla="*/ 724 h 10002"/>
              <a:gd name="connsiteX526" fmla="*/ 4783 w 10201"/>
              <a:gd name="connsiteY526" fmla="*/ 781 h 10002"/>
              <a:gd name="connsiteX527" fmla="*/ 4908 w 10201"/>
              <a:gd name="connsiteY527" fmla="*/ 781 h 10002"/>
              <a:gd name="connsiteX528" fmla="*/ 4908 w 10201"/>
              <a:gd name="connsiteY528" fmla="*/ 724 h 10002"/>
              <a:gd name="connsiteX529" fmla="*/ 4992 w 10201"/>
              <a:gd name="connsiteY529" fmla="*/ 781 h 10002"/>
              <a:gd name="connsiteX530" fmla="*/ 5096 w 10201"/>
              <a:gd name="connsiteY530" fmla="*/ 743 h 10002"/>
              <a:gd name="connsiteX531" fmla="*/ 5158 w 10201"/>
              <a:gd name="connsiteY531" fmla="*/ 781 h 10002"/>
              <a:gd name="connsiteX532" fmla="*/ 5200 w 10201"/>
              <a:gd name="connsiteY532" fmla="*/ 706 h 10002"/>
              <a:gd name="connsiteX533" fmla="*/ 5283 w 10201"/>
              <a:gd name="connsiteY533" fmla="*/ 686 h 10002"/>
              <a:gd name="connsiteX534" fmla="*/ 5283 w 10201"/>
              <a:gd name="connsiteY534" fmla="*/ 743 h 10002"/>
              <a:gd name="connsiteX535" fmla="*/ 5492 w 10201"/>
              <a:gd name="connsiteY535" fmla="*/ 706 h 10002"/>
              <a:gd name="connsiteX536" fmla="*/ 5679 w 10201"/>
              <a:gd name="connsiteY536" fmla="*/ 781 h 10002"/>
              <a:gd name="connsiteX537" fmla="*/ 5824 w 10201"/>
              <a:gd name="connsiteY537" fmla="*/ 761 h 10002"/>
              <a:gd name="connsiteX538" fmla="*/ 6148 w 10201"/>
              <a:gd name="connsiteY538" fmla="*/ 686 h 10002"/>
              <a:gd name="connsiteX539" fmla="*/ 6345 w 10201"/>
              <a:gd name="connsiteY539" fmla="*/ 611 h 10002"/>
              <a:gd name="connsiteX540" fmla="*/ 6522 w 10201"/>
              <a:gd name="connsiteY540" fmla="*/ 649 h 10002"/>
              <a:gd name="connsiteX541" fmla="*/ 6574 w 10201"/>
              <a:gd name="connsiteY541" fmla="*/ 555 h 10002"/>
              <a:gd name="connsiteX542" fmla="*/ 6668 w 10201"/>
              <a:gd name="connsiteY542" fmla="*/ 574 h 10002"/>
              <a:gd name="connsiteX543" fmla="*/ 6741 w 10201"/>
              <a:gd name="connsiteY543" fmla="*/ 498 h 10002"/>
              <a:gd name="connsiteX544" fmla="*/ 6814 w 10201"/>
              <a:gd name="connsiteY544" fmla="*/ 555 h 10002"/>
              <a:gd name="connsiteX545" fmla="*/ 7105 w 10201"/>
              <a:gd name="connsiteY545" fmla="*/ 574 h 10002"/>
              <a:gd name="connsiteX546" fmla="*/ 7251 w 10201"/>
              <a:gd name="connsiteY546" fmla="*/ 574 h 10002"/>
              <a:gd name="connsiteX547" fmla="*/ 7262 w 10201"/>
              <a:gd name="connsiteY547" fmla="*/ 630 h 10002"/>
              <a:gd name="connsiteX548" fmla="*/ 7459 w 10201"/>
              <a:gd name="connsiteY548" fmla="*/ 592 h 10002"/>
              <a:gd name="connsiteX549" fmla="*/ 7470 w 10201"/>
              <a:gd name="connsiteY549" fmla="*/ 517 h 10002"/>
              <a:gd name="connsiteX550" fmla="*/ 7387 w 10201"/>
              <a:gd name="connsiteY550" fmla="*/ 498 h 10002"/>
              <a:gd name="connsiteX551" fmla="*/ 7428 w 10201"/>
              <a:gd name="connsiteY551" fmla="*/ 405 h 10002"/>
              <a:gd name="connsiteX552" fmla="*/ 7501 w 10201"/>
              <a:gd name="connsiteY552" fmla="*/ 348 h 10002"/>
              <a:gd name="connsiteX553" fmla="*/ 7470 w 10201"/>
              <a:gd name="connsiteY553" fmla="*/ 311 h 10002"/>
              <a:gd name="connsiteX554" fmla="*/ 7407 w 10201"/>
              <a:gd name="connsiteY554" fmla="*/ 348 h 10002"/>
              <a:gd name="connsiteX555" fmla="*/ 7376 w 10201"/>
              <a:gd name="connsiteY555" fmla="*/ 311 h 10002"/>
              <a:gd name="connsiteX556" fmla="*/ 7210 w 10201"/>
              <a:gd name="connsiteY556" fmla="*/ 367 h 10002"/>
              <a:gd name="connsiteX557" fmla="*/ 7210 w 10201"/>
              <a:gd name="connsiteY557" fmla="*/ 311 h 10002"/>
              <a:gd name="connsiteX558" fmla="*/ 7199 w 10201"/>
              <a:gd name="connsiteY558" fmla="*/ 311 h 10002"/>
              <a:gd name="connsiteX559" fmla="*/ 6543 w 10201"/>
              <a:gd name="connsiteY559" fmla="*/ 330 h 10002"/>
              <a:gd name="connsiteX560" fmla="*/ 6225 w 10201"/>
              <a:gd name="connsiteY560" fmla="*/ 273 h 10002"/>
              <a:gd name="connsiteX561" fmla="*/ 6637 w 10201"/>
              <a:gd name="connsiteY561" fmla="*/ 198 h 10002"/>
              <a:gd name="connsiteX562" fmla="*/ 6980 w 10201"/>
              <a:gd name="connsiteY562" fmla="*/ 161 h 10002"/>
              <a:gd name="connsiteX563" fmla="*/ 7433 w 10201"/>
              <a:gd name="connsiteY563" fmla="*/ 80 h 10002"/>
              <a:gd name="connsiteX564" fmla="*/ 7698 w 10201"/>
              <a:gd name="connsiteY564" fmla="*/ 10 h 10002"/>
              <a:gd name="connsiteX565" fmla="*/ 7949 w 10201"/>
              <a:gd name="connsiteY565" fmla="*/ 142 h 10002"/>
              <a:gd name="connsiteX566" fmla="*/ 8011 w 10201"/>
              <a:gd name="connsiteY566" fmla="*/ 48 h 10002"/>
              <a:gd name="connsiteX567" fmla="*/ 8136 w 10201"/>
              <a:gd name="connsiteY567" fmla="*/ 29 h 10002"/>
              <a:gd name="connsiteX568" fmla="*/ 8240 w 10201"/>
              <a:gd name="connsiteY568" fmla="*/ 142 h 10002"/>
              <a:gd name="connsiteX569" fmla="*/ 8262 w 10201"/>
              <a:gd name="connsiteY569" fmla="*/ 104 h 10002"/>
              <a:gd name="connsiteX570" fmla="*/ 8293 w 10201"/>
              <a:gd name="connsiteY570" fmla="*/ 254 h 10002"/>
              <a:gd name="connsiteX571" fmla="*/ 8262 w 10201"/>
              <a:gd name="connsiteY571" fmla="*/ 330 h 10002"/>
              <a:gd name="connsiteX572" fmla="*/ 8262 w 10201"/>
              <a:gd name="connsiteY572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25 w 10201"/>
              <a:gd name="connsiteY81" fmla="*/ 6058 h 10002"/>
              <a:gd name="connsiteX82" fmla="*/ 9949 w 10201"/>
              <a:gd name="connsiteY82" fmla="*/ 6096 h 10002"/>
              <a:gd name="connsiteX83" fmla="*/ 9563 w 10201"/>
              <a:gd name="connsiteY83" fmla="*/ 6190 h 10002"/>
              <a:gd name="connsiteX84" fmla="*/ 9532 w 10201"/>
              <a:gd name="connsiteY84" fmla="*/ 6528 h 10002"/>
              <a:gd name="connsiteX85" fmla="*/ 9490 w 10201"/>
              <a:gd name="connsiteY85" fmla="*/ 6566 h 10002"/>
              <a:gd name="connsiteX86" fmla="*/ 9490 w 10201"/>
              <a:gd name="connsiteY86" fmla="*/ 6979 h 10002"/>
              <a:gd name="connsiteX87" fmla="*/ 9594 w 10201"/>
              <a:gd name="connsiteY87" fmla="*/ 7016 h 10002"/>
              <a:gd name="connsiteX88" fmla="*/ 9584 w 10201"/>
              <a:gd name="connsiteY88" fmla="*/ 7054 h 10002"/>
              <a:gd name="connsiteX89" fmla="*/ 9438 w 10201"/>
              <a:gd name="connsiteY89" fmla="*/ 7411 h 10002"/>
              <a:gd name="connsiteX90" fmla="*/ 9428 w 10201"/>
              <a:gd name="connsiteY90" fmla="*/ 7674 h 10002"/>
              <a:gd name="connsiteX91" fmla="*/ 9459 w 10201"/>
              <a:gd name="connsiteY91" fmla="*/ 7862 h 10002"/>
              <a:gd name="connsiteX92" fmla="*/ 9407 w 10201"/>
              <a:gd name="connsiteY92" fmla="*/ 7918 h 10002"/>
              <a:gd name="connsiteX93" fmla="*/ 9302 w 10201"/>
              <a:gd name="connsiteY93" fmla="*/ 7730 h 10002"/>
              <a:gd name="connsiteX94" fmla="*/ 9126 w 10201"/>
              <a:gd name="connsiteY94" fmla="*/ 7580 h 10002"/>
              <a:gd name="connsiteX95" fmla="*/ 9126 w 10201"/>
              <a:gd name="connsiteY95" fmla="*/ 7543 h 10002"/>
              <a:gd name="connsiteX96" fmla="*/ 9167 w 10201"/>
              <a:gd name="connsiteY96" fmla="*/ 7543 h 10002"/>
              <a:gd name="connsiteX97" fmla="*/ 9167 w 10201"/>
              <a:gd name="connsiteY97" fmla="*/ 7524 h 10002"/>
              <a:gd name="connsiteX98" fmla="*/ 9146 w 10201"/>
              <a:gd name="connsiteY98" fmla="*/ 7524 h 10002"/>
              <a:gd name="connsiteX99" fmla="*/ 9084 w 10201"/>
              <a:gd name="connsiteY99" fmla="*/ 7543 h 10002"/>
              <a:gd name="connsiteX100" fmla="*/ 9105 w 10201"/>
              <a:gd name="connsiteY100" fmla="*/ 7618 h 10002"/>
              <a:gd name="connsiteX101" fmla="*/ 9063 w 10201"/>
              <a:gd name="connsiteY101" fmla="*/ 7637 h 10002"/>
              <a:gd name="connsiteX102" fmla="*/ 9167 w 10201"/>
              <a:gd name="connsiteY102" fmla="*/ 7918 h 10002"/>
              <a:gd name="connsiteX103" fmla="*/ 9167 w 10201"/>
              <a:gd name="connsiteY103" fmla="*/ 8125 h 10002"/>
              <a:gd name="connsiteX104" fmla="*/ 9105 w 10201"/>
              <a:gd name="connsiteY104" fmla="*/ 8237 h 10002"/>
              <a:gd name="connsiteX105" fmla="*/ 8928 w 10201"/>
              <a:gd name="connsiteY105" fmla="*/ 8219 h 10002"/>
              <a:gd name="connsiteX106" fmla="*/ 8866 w 10201"/>
              <a:gd name="connsiteY106" fmla="*/ 8125 h 10002"/>
              <a:gd name="connsiteX107" fmla="*/ 8802 w 10201"/>
              <a:gd name="connsiteY107" fmla="*/ 8182 h 10002"/>
              <a:gd name="connsiteX108" fmla="*/ 8845 w 10201"/>
              <a:gd name="connsiteY108" fmla="*/ 8575 h 10002"/>
              <a:gd name="connsiteX109" fmla="*/ 8814 w 10201"/>
              <a:gd name="connsiteY109" fmla="*/ 8650 h 10002"/>
              <a:gd name="connsiteX110" fmla="*/ 8615 w 10201"/>
              <a:gd name="connsiteY110" fmla="*/ 8670 h 10002"/>
              <a:gd name="connsiteX111" fmla="*/ 8470 w 10201"/>
              <a:gd name="connsiteY111" fmla="*/ 8237 h 10002"/>
              <a:gd name="connsiteX112" fmla="*/ 8459 w 10201"/>
              <a:gd name="connsiteY112" fmla="*/ 7993 h 10002"/>
              <a:gd name="connsiteX113" fmla="*/ 8418 w 10201"/>
              <a:gd name="connsiteY113" fmla="*/ 7993 h 10002"/>
              <a:gd name="connsiteX114" fmla="*/ 8240 w 10201"/>
              <a:gd name="connsiteY114" fmla="*/ 7993 h 10002"/>
              <a:gd name="connsiteX115" fmla="*/ 8136 w 10201"/>
              <a:gd name="connsiteY115" fmla="*/ 7768 h 10002"/>
              <a:gd name="connsiteX116" fmla="*/ 8042 w 10201"/>
              <a:gd name="connsiteY116" fmla="*/ 7712 h 10002"/>
              <a:gd name="connsiteX117" fmla="*/ 7980 w 10201"/>
              <a:gd name="connsiteY117" fmla="*/ 7787 h 10002"/>
              <a:gd name="connsiteX118" fmla="*/ 7990 w 10201"/>
              <a:gd name="connsiteY118" fmla="*/ 8106 h 10002"/>
              <a:gd name="connsiteX119" fmla="*/ 7949 w 10201"/>
              <a:gd name="connsiteY119" fmla="*/ 8406 h 10002"/>
              <a:gd name="connsiteX120" fmla="*/ 7887 w 10201"/>
              <a:gd name="connsiteY120" fmla="*/ 8426 h 10002"/>
              <a:gd name="connsiteX121" fmla="*/ 7845 w 10201"/>
              <a:gd name="connsiteY121" fmla="*/ 8538 h 10002"/>
              <a:gd name="connsiteX122" fmla="*/ 7835 w 10201"/>
              <a:gd name="connsiteY122" fmla="*/ 8538 h 10002"/>
              <a:gd name="connsiteX123" fmla="*/ 7835 w 10201"/>
              <a:gd name="connsiteY123" fmla="*/ 8481 h 10002"/>
              <a:gd name="connsiteX124" fmla="*/ 7855 w 10201"/>
              <a:gd name="connsiteY124" fmla="*/ 8426 h 10002"/>
              <a:gd name="connsiteX125" fmla="*/ 7678 w 10201"/>
              <a:gd name="connsiteY125" fmla="*/ 8182 h 10002"/>
              <a:gd name="connsiteX126" fmla="*/ 7563 w 10201"/>
              <a:gd name="connsiteY126" fmla="*/ 8087 h 10002"/>
              <a:gd name="connsiteX127" fmla="*/ 7501 w 10201"/>
              <a:gd name="connsiteY127" fmla="*/ 8144 h 10002"/>
              <a:gd name="connsiteX128" fmla="*/ 7470 w 10201"/>
              <a:gd name="connsiteY128" fmla="*/ 8087 h 10002"/>
              <a:gd name="connsiteX129" fmla="*/ 7439 w 10201"/>
              <a:gd name="connsiteY129" fmla="*/ 8219 h 10002"/>
              <a:gd name="connsiteX130" fmla="*/ 7574 w 10201"/>
              <a:gd name="connsiteY130" fmla="*/ 8595 h 10002"/>
              <a:gd name="connsiteX131" fmla="*/ 7418 w 10201"/>
              <a:gd name="connsiteY131" fmla="*/ 8782 h 10002"/>
              <a:gd name="connsiteX132" fmla="*/ 7251 w 10201"/>
              <a:gd name="connsiteY132" fmla="*/ 8707 h 10002"/>
              <a:gd name="connsiteX133" fmla="*/ 7189 w 10201"/>
              <a:gd name="connsiteY133" fmla="*/ 8858 h 10002"/>
              <a:gd name="connsiteX134" fmla="*/ 7115 w 10201"/>
              <a:gd name="connsiteY134" fmla="*/ 8914 h 10002"/>
              <a:gd name="connsiteX135" fmla="*/ 7115 w 10201"/>
              <a:gd name="connsiteY135" fmla="*/ 8839 h 10002"/>
              <a:gd name="connsiteX136" fmla="*/ 6991 w 10201"/>
              <a:gd name="connsiteY136" fmla="*/ 8801 h 10002"/>
              <a:gd name="connsiteX137" fmla="*/ 6907 w 10201"/>
              <a:gd name="connsiteY137" fmla="*/ 8895 h 10002"/>
              <a:gd name="connsiteX138" fmla="*/ 6814 w 10201"/>
              <a:gd name="connsiteY138" fmla="*/ 8914 h 10002"/>
              <a:gd name="connsiteX139" fmla="*/ 6814 w 10201"/>
              <a:gd name="connsiteY139" fmla="*/ 8970 h 10002"/>
              <a:gd name="connsiteX140" fmla="*/ 6751 w 10201"/>
              <a:gd name="connsiteY140" fmla="*/ 8989 h 10002"/>
              <a:gd name="connsiteX141" fmla="*/ 6772 w 10201"/>
              <a:gd name="connsiteY141" fmla="*/ 9026 h 10002"/>
              <a:gd name="connsiteX142" fmla="*/ 6939 w 10201"/>
              <a:gd name="connsiteY142" fmla="*/ 9008 h 10002"/>
              <a:gd name="connsiteX143" fmla="*/ 6939 w 10201"/>
              <a:gd name="connsiteY143" fmla="*/ 8989 h 10002"/>
              <a:gd name="connsiteX144" fmla="*/ 6918 w 10201"/>
              <a:gd name="connsiteY144" fmla="*/ 8951 h 10002"/>
              <a:gd name="connsiteX145" fmla="*/ 6939 w 10201"/>
              <a:gd name="connsiteY145" fmla="*/ 8951 h 10002"/>
              <a:gd name="connsiteX146" fmla="*/ 6991 w 10201"/>
              <a:gd name="connsiteY146" fmla="*/ 8933 h 10002"/>
              <a:gd name="connsiteX147" fmla="*/ 7032 w 10201"/>
              <a:gd name="connsiteY147" fmla="*/ 9064 h 10002"/>
              <a:gd name="connsiteX148" fmla="*/ 7303 w 10201"/>
              <a:gd name="connsiteY148" fmla="*/ 9139 h 10002"/>
              <a:gd name="connsiteX149" fmla="*/ 7303 w 10201"/>
              <a:gd name="connsiteY149" fmla="*/ 9195 h 10002"/>
              <a:gd name="connsiteX150" fmla="*/ 7220 w 10201"/>
              <a:gd name="connsiteY150" fmla="*/ 9590 h 10002"/>
              <a:gd name="connsiteX151" fmla="*/ 7199 w 10201"/>
              <a:gd name="connsiteY151" fmla="*/ 9590 h 10002"/>
              <a:gd name="connsiteX152" fmla="*/ 7179 w 10201"/>
              <a:gd name="connsiteY152" fmla="*/ 9533 h 10002"/>
              <a:gd name="connsiteX153" fmla="*/ 6949 w 10201"/>
              <a:gd name="connsiteY153" fmla="*/ 9496 h 10002"/>
              <a:gd name="connsiteX154" fmla="*/ 6876 w 10201"/>
              <a:gd name="connsiteY154" fmla="*/ 9496 h 10002"/>
              <a:gd name="connsiteX155" fmla="*/ 6793 w 10201"/>
              <a:gd name="connsiteY155" fmla="*/ 9403 h 10002"/>
              <a:gd name="connsiteX156" fmla="*/ 6751 w 10201"/>
              <a:gd name="connsiteY156" fmla="*/ 9440 h 10002"/>
              <a:gd name="connsiteX157" fmla="*/ 6637 w 10201"/>
              <a:gd name="connsiteY157" fmla="*/ 9289 h 10002"/>
              <a:gd name="connsiteX158" fmla="*/ 6627 w 10201"/>
              <a:gd name="connsiteY158" fmla="*/ 9289 h 10002"/>
              <a:gd name="connsiteX159" fmla="*/ 6584 w 10201"/>
              <a:gd name="connsiteY159" fmla="*/ 9289 h 10002"/>
              <a:gd name="connsiteX160" fmla="*/ 6480 w 10201"/>
              <a:gd name="connsiteY160" fmla="*/ 9177 h 10002"/>
              <a:gd name="connsiteX161" fmla="*/ 6449 w 10201"/>
              <a:gd name="connsiteY161" fmla="*/ 9346 h 10002"/>
              <a:gd name="connsiteX162" fmla="*/ 6355 w 10201"/>
              <a:gd name="connsiteY162" fmla="*/ 9515 h 10002"/>
              <a:gd name="connsiteX163" fmla="*/ 6262 w 10201"/>
              <a:gd name="connsiteY163" fmla="*/ 9552 h 10002"/>
              <a:gd name="connsiteX164" fmla="*/ 6262 w 10201"/>
              <a:gd name="connsiteY164" fmla="*/ 9609 h 10002"/>
              <a:gd name="connsiteX165" fmla="*/ 6189 w 10201"/>
              <a:gd name="connsiteY165" fmla="*/ 9740 h 10002"/>
              <a:gd name="connsiteX166" fmla="*/ 6106 w 10201"/>
              <a:gd name="connsiteY166" fmla="*/ 9796 h 10002"/>
              <a:gd name="connsiteX167" fmla="*/ 6001 w 10201"/>
              <a:gd name="connsiteY167" fmla="*/ 9947 h 10002"/>
              <a:gd name="connsiteX168" fmla="*/ 5345 w 10201"/>
              <a:gd name="connsiteY168" fmla="*/ 9796 h 10002"/>
              <a:gd name="connsiteX169" fmla="*/ 5220 w 10201"/>
              <a:gd name="connsiteY169" fmla="*/ 9796 h 10002"/>
              <a:gd name="connsiteX170" fmla="*/ 4992 w 10201"/>
              <a:gd name="connsiteY170" fmla="*/ 9647 h 10002"/>
              <a:gd name="connsiteX171" fmla="*/ 4929 w 10201"/>
              <a:gd name="connsiteY171" fmla="*/ 9515 h 10002"/>
              <a:gd name="connsiteX172" fmla="*/ 4929 w 10201"/>
              <a:gd name="connsiteY172" fmla="*/ 9403 h 10002"/>
              <a:gd name="connsiteX173" fmla="*/ 4866 w 10201"/>
              <a:gd name="connsiteY173" fmla="*/ 9346 h 10002"/>
              <a:gd name="connsiteX174" fmla="*/ 5168 w 10201"/>
              <a:gd name="connsiteY174" fmla="*/ 9214 h 10002"/>
              <a:gd name="connsiteX175" fmla="*/ 5387 w 10201"/>
              <a:gd name="connsiteY175" fmla="*/ 9234 h 10002"/>
              <a:gd name="connsiteX176" fmla="*/ 5741 w 10201"/>
              <a:gd name="connsiteY176" fmla="*/ 9195 h 10002"/>
              <a:gd name="connsiteX177" fmla="*/ 5783 w 10201"/>
              <a:gd name="connsiteY177" fmla="*/ 9102 h 10002"/>
              <a:gd name="connsiteX178" fmla="*/ 5731 w 10201"/>
              <a:gd name="connsiteY178" fmla="*/ 8989 h 10002"/>
              <a:gd name="connsiteX179" fmla="*/ 5533 w 10201"/>
              <a:gd name="connsiteY179" fmla="*/ 8933 h 10002"/>
              <a:gd name="connsiteX180" fmla="*/ 5210 w 10201"/>
              <a:gd name="connsiteY180" fmla="*/ 8745 h 10002"/>
              <a:gd name="connsiteX181" fmla="*/ 4961 w 10201"/>
              <a:gd name="connsiteY181" fmla="*/ 8595 h 10002"/>
              <a:gd name="connsiteX182" fmla="*/ 5085 w 10201"/>
              <a:gd name="connsiteY182" fmla="*/ 8481 h 10002"/>
              <a:gd name="connsiteX183" fmla="*/ 4741 w 10201"/>
              <a:gd name="connsiteY183" fmla="*/ 8275 h 10002"/>
              <a:gd name="connsiteX184" fmla="*/ 4554 w 10201"/>
              <a:gd name="connsiteY184" fmla="*/ 8087 h 10002"/>
              <a:gd name="connsiteX185" fmla="*/ 4356 w 10201"/>
              <a:gd name="connsiteY185" fmla="*/ 8031 h 10002"/>
              <a:gd name="connsiteX186" fmla="*/ 4085 w 10201"/>
              <a:gd name="connsiteY186" fmla="*/ 8013 h 10002"/>
              <a:gd name="connsiteX187" fmla="*/ 3919 w 10201"/>
              <a:gd name="connsiteY187" fmla="*/ 7843 h 10002"/>
              <a:gd name="connsiteX188" fmla="*/ 3741 w 10201"/>
              <a:gd name="connsiteY188" fmla="*/ 7806 h 10002"/>
              <a:gd name="connsiteX189" fmla="*/ 3669 w 10201"/>
              <a:gd name="connsiteY189" fmla="*/ 7598 h 10002"/>
              <a:gd name="connsiteX190" fmla="*/ 3492 w 10201"/>
              <a:gd name="connsiteY190" fmla="*/ 7637 h 10002"/>
              <a:gd name="connsiteX191" fmla="*/ 3440 w 10201"/>
              <a:gd name="connsiteY191" fmla="*/ 7674 h 10002"/>
              <a:gd name="connsiteX192" fmla="*/ 3367 w 10201"/>
              <a:gd name="connsiteY192" fmla="*/ 7674 h 10002"/>
              <a:gd name="connsiteX193" fmla="*/ 3367 w 10201"/>
              <a:gd name="connsiteY193" fmla="*/ 7637 h 10002"/>
              <a:gd name="connsiteX194" fmla="*/ 3398 w 10201"/>
              <a:gd name="connsiteY194" fmla="*/ 7543 h 10002"/>
              <a:gd name="connsiteX195" fmla="*/ 3241 w 10201"/>
              <a:gd name="connsiteY195" fmla="*/ 7505 h 10002"/>
              <a:gd name="connsiteX196" fmla="*/ 3189 w 10201"/>
              <a:gd name="connsiteY196" fmla="*/ 7411 h 10002"/>
              <a:gd name="connsiteX197" fmla="*/ 3085 w 10201"/>
              <a:gd name="connsiteY197" fmla="*/ 7468 h 10002"/>
              <a:gd name="connsiteX198" fmla="*/ 2846 w 10201"/>
              <a:gd name="connsiteY198" fmla="*/ 7449 h 10002"/>
              <a:gd name="connsiteX199" fmla="*/ 2722 w 10201"/>
              <a:gd name="connsiteY199" fmla="*/ 7486 h 10002"/>
              <a:gd name="connsiteX200" fmla="*/ 2669 w 10201"/>
              <a:gd name="connsiteY200" fmla="*/ 7598 h 10002"/>
              <a:gd name="connsiteX201" fmla="*/ 2471 w 10201"/>
              <a:gd name="connsiteY201" fmla="*/ 7637 h 10002"/>
              <a:gd name="connsiteX202" fmla="*/ 2419 w 10201"/>
              <a:gd name="connsiteY202" fmla="*/ 7712 h 10002"/>
              <a:gd name="connsiteX203" fmla="*/ 2137 w 10201"/>
              <a:gd name="connsiteY203" fmla="*/ 7693 h 10002"/>
              <a:gd name="connsiteX204" fmla="*/ 2023 w 10201"/>
              <a:gd name="connsiteY204" fmla="*/ 7561 h 10002"/>
              <a:gd name="connsiteX205" fmla="*/ 1867 w 10201"/>
              <a:gd name="connsiteY205" fmla="*/ 7524 h 10002"/>
              <a:gd name="connsiteX206" fmla="*/ 1919 w 10201"/>
              <a:gd name="connsiteY206" fmla="*/ 7505 h 10002"/>
              <a:gd name="connsiteX207" fmla="*/ 1919 w 10201"/>
              <a:gd name="connsiteY207" fmla="*/ 7486 h 10002"/>
              <a:gd name="connsiteX208" fmla="*/ 1867 w 10201"/>
              <a:gd name="connsiteY208" fmla="*/ 7486 h 10002"/>
              <a:gd name="connsiteX209" fmla="*/ 1753 w 10201"/>
              <a:gd name="connsiteY209" fmla="*/ 7505 h 10002"/>
              <a:gd name="connsiteX210" fmla="*/ 1544 w 10201"/>
              <a:gd name="connsiteY210" fmla="*/ 7429 h 10002"/>
              <a:gd name="connsiteX211" fmla="*/ 1544 w 10201"/>
              <a:gd name="connsiteY211" fmla="*/ 7486 h 10002"/>
              <a:gd name="connsiteX212" fmla="*/ 1492 w 10201"/>
              <a:gd name="connsiteY212" fmla="*/ 7468 h 10002"/>
              <a:gd name="connsiteX213" fmla="*/ 1492 w 10201"/>
              <a:gd name="connsiteY213" fmla="*/ 7411 h 10002"/>
              <a:gd name="connsiteX214" fmla="*/ 1398 w 10201"/>
              <a:gd name="connsiteY214" fmla="*/ 7468 h 10002"/>
              <a:gd name="connsiteX215" fmla="*/ 1378 w 10201"/>
              <a:gd name="connsiteY215" fmla="*/ 7411 h 10002"/>
              <a:gd name="connsiteX216" fmla="*/ 1013 w 10201"/>
              <a:gd name="connsiteY216" fmla="*/ 7429 h 10002"/>
              <a:gd name="connsiteX217" fmla="*/ 836 w 10201"/>
              <a:gd name="connsiteY217" fmla="*/ 7411 h 10002"/>
              <a:gd name="connsiteX218" fmla="*/ 795 w 10201"/>
              <a:gd name="connsiteY218" fmla="*/ 7336 h 10002"/>
              <a:gd name="connsiteX219" fmla="*/ 628 w 10201"/>
              <a:gd name="connsiteY219" fmla="*/ 7354 h 10002"/>
              <a:gd name="connsiteX220" fmla="*/ 597 w 10201"/>
              <a:gd name="connsiteY220" fmla="*/ 7299 h 10002"/>
              <a:gd name="connsiteX221" fmla="*/ 493 w 10201"/>
              <a:gd name="connsiteY221" fmla="*/ 7317 h 10002"/>
              <a:gd name="connsiteX222" fmla="*/ 471 w 10201"/>
              <a:gd name="connsiteY222" fmla="*/ 7242 h 10002"/>
              <a:gd name="connsiteX223" fmla="*/ 378 w 10201"/>
              <a:gd name="connsiteY223" fmla="*/ 7242 h 10002"/>
              <a:gd name="connsiteX224" fmla="*/ 243 w 10201"/>
              <a:gd name="connsiteY224" fmla="*/ 7167 h 10002"/>
              <a:gd name="connsiteX225" fmla="*/ 0 w 10201"/>
              <a:gd name="connsiteY225" fmla="*/ 7050 h 10002"/>
              <a:gd name="connsiteX226" fmla="*/ 357 w 10201"/>
              <a:gd name="connsiteY226" fmla="*/ 7054 h 10002"/>
              <a:gd name="connsiteX227" fmla="*/ 576 w 10201"/>
              <a:gd name="connsiteY227" fmla="*/ 7092 h 10002"/>
              <a:gd name="connsiteX228" fmla="*/ 940 w 10201"/>
              <a:gd name="connsiteY228" fmla="*/ 7167 h 10002"/>
              <a:gd name="connsiteX229" fmla="*/ 950 w 10201"/>
              <a:gd name="connsiteY229" fmla="*/ 7092 h 10002"/>
              <a:gd name="connsiteX230" fmla="*/ 888 w 10201"/>
              <a:gd name="connsiteY230" fmla="*/ 6998 h 10002"/>
              <a:gd name="connsiteX231" fmla="*/ 898 w 10201"/>
              <a:gd name="connsiteY231" fmla="*/ 6998 h 10002"/>
              <a:gd name="connsiteX232" fmla="*/ 898 w 10201"/>
              <a:gd name="connsiteY232" fmla="*/ 6979 h 10002"/>
              <a:gd name="connsiteX233" fmla="*/ 1002 w 10201"/>
              <a:gd name="connsiteY233" fmla="*/ 7016 h 10002"/>
              <a:gd name="connsiteX234" fmla="*/ 1002 w 10201"/>
              <a:gd name="connsiteY234" fmla="*/ 6941 h 10002"/>
              <a:gd name="connsiteX235" fmla="*/ 940 w 10201"/>
              <a:gd name="connsiteY235" fmla="*/ 6923 h 10002"/>
              <a:gd name="connsiteX236" fmla="*/ 940 w 10201"/>
              <a:gd name="connsiteY236" fmla="*/ 6847 h 10002"/>
              <a:gd name="connsiteX237" fmla="*/ 961 w 10201"/>
              <a:gd name="connsiteY237" fmla="*/ 6847 h 10002"/>
              <a:gd name="connsiteX238" fmla="*/ 1013 w 10201"/>
              <a:gd name="connsiteY238" fmla="*/ 6885 h 10002"/>
              <a:gd name="connsiteX239" fmla="*/ 1013 w 10201"/>
              <a:gd name="connsiteY239" fmla="*/ 6847 h 10002"/>
              <a:gd name="connsiteX240" fmla="*/ 1149 w 10201"/>
              <a:gd name="connsiteY240" fmla="*/ 6716 h 10002"/>
              <a:gd name="connsiteX241" fmla="*/ 1305 w 10201"/>
              <a:gd name="connsiteY241" fmla="*/ 6678 h 10002"/>
              <a:gd name="connsiteX242" fmla="*/ 1305 w 10201"/>
              <a:gd name="connsiteY242" fmla="*/ 6660 h 10002"/>
              <a:gd name="connsiteX243" fmla="*/ 1128 w 10201"/>
              <a:gd name="connsiteY243" fmla="*/ 6660 h 10002"/>
              <a:gd name="connsiteX244" fmla="*/ 1128 w 10201"/>
              <a:gd name="connsiteY244" fmla="*/ 6641 h 10002"/>
              <a:gd name="connsiteX245" fmla="*/ 1159 w 10201"/>
              <a:gd name="connsiteY245" fmla="*/ 6585 h 10002"/>
              <a:gd name="connsiteX246" fmla="*/ 1211 w 10201"/>
              <a:gd name="connsiteY246" fmla="*/ 6603 h 10002"/>
              <a:gd name="connsiteX247" fmla="*/ 1243 w 10201"/>
              <a:gd name="connsiteY247" fmla="*/ 6566 h 10002"/>
              <a:gd name="connsiteX248" fmla="*/ 1243 w 10201"/>
              <a:gd name="connsiteY248" fmla="*/ 6548 h 10002"/>
              <a:gd name="connsiteX249" fmla="*/ 1191 w 10201"/>
              <a:gd name="connsiteY249" fmla="*/ 6472 h 10002"/>
              <a:gd name="connsiteX250" fmla="*/ 1222 w 10201"/>
              <a:gd name="connsiteY250" fmla="*/ 6472 h 10002"/>
              <a:gd name="connsiteX251" fmla="*/ 1243 w 10201"/>
              <a:gd name="connsiteY251" fmla="*/ 6491 h 10002"/>
              <a:gd name="connsiteX252" fmla="*/ 1253 w 10201"/>
              <a:gd name="connsiteY252" fmla="*/ 6434 h 10002"/>
              <a:gd name="connsiteX253" fmla="*/ 1201 w 10201"/>
              <a:gd name="connsiteY253" fmla="*/ 6378 h 10002"/>
              <a:gd name="connsiteX254" fmla="*/ 1191 w 10201"/>
              <a:gd name="connsiteY254" fmla="*/ 6416 h 10002"/>
              <a:gd name="connsiteX255" fmla="*/ 1191 w 10201"/>
              <a:gd name="connsiteY255" fmla="*/ 6378 h 10002"/>
              <a:gd name="connsiteX256" fmla="*/ 1180 w 10201"/>
              <a:gd name="connsiteY256" fmla="*/ 6378 h 10002"/>
              <a:gd name="connsiteX257" fmla="*/ 1180 w 10201"/>
              <a:gd name="connsiteY257" fmla="*/ 6359 h 10002"/>
              <a:gd name="connsiteX258" fmla="*/ 1253 w 10201"/>
              <a:gd name="connsiteY258" fmla="*/ 6322 h 10002"/>
              <a:gd name="connsiteX259" fmla="*/ 1253 w 10201"/>
              <a:gd name="connsiteY259" fmla="*/ 6302 h 10002"/>
              <a:gd name="connsiteX260" fmla="*/ 1139 w 10201"/>
              <a:gd name="connsiteY260" fmla="*/ 6228 h 10002"/>
              <a:gd name="connsiteX261" fmla="*/ 1118 w 10201"/>
              <a:gd name="connsiteY261" fmla="*/ 6284 h 10002"/>
              <a:gd name="connsiteX262" fmla="*/ 1045 w 10201"/>
              <a:gd name="connsiteY262" fmla="*/ 6228 h 10002"/>
              <a:gd name="connsiteX263" fmla="*/ 1076 w 10201"/>
              <a:gd name="connsiteY263" fmla="*/ 6190 h 10002"/>
              <a:gd name="connsiteX264" fmla="*/ 1035 w 10201"/>
              <a:gd name="connsiteY264" fmla="*/ 6190 h 10002"/>
              <a:gd name="connsiteX265" fmla="*/ 909 w 10201"/>
              <a:gd name="connsiteY265" fmla="*/ 6247 h 10002"/>
              <a:gd name="connsiteX266" fmla="*/ 909 w 10201"/>
              <a:gd name="connsiteY266" fmla="*/ 6190 h 10002"/>
              <a:gd name="connsiteX267" fmla="*/ 961 w 10201"/>
              <a:gd name="connsiteY267" fmla="*/ 6040 h 10002"/>
              <a:gd name="connsiteX268" fmla="*/ 940 w 10201"/>
              <a:gd name="connsiteY268" fmla="*/ 6002 h 10002"/>
              <a:gd name="connsiteX269" fmla="*/ 961 w 10201"/>
              <a:gd name="connsiteY269" fmla="*/ 6002 h 10002"/>
              <a:gd name="connsiteX270" fmla="*/ 1055 w 10201"/>
              <a:gd name="connsiteY270" fmla="*/ 5964 h 10002"/>
              <a:gd name="connsiteX271" fmla="*/ 1087 w 10201"/>
              <a:gd name="connsiteY271" fmla="*/ 5909 h 10002"/>
              <a:gd name="connsiteX272" fmla="*/ 1066 w 10201"/>
              <a:gd name="connsiteY272" fmla="*/ 5852 h 10002"/>
              <a:gd name="connsiteX273" fmla="*/ 1139 w 10201"/>
              <a:gd name="connsiteY273" fmla="*/ 5833 h 10002"/>
              <a:gd name="connsiteX274" fmla="*/ 1139 w 10201"/>
              <a:gd name="connsiteY274" fmla="*/ 5909 h 10002"/>
              <a:gd name="connsiteX275" fmla="*/ 1263 w 10201"/>
              <a:gd name="connsiteY275" fmla="*/ 5909 h 10002"/>
              <a:gd name="connsiteX276" fmla="*/ 1388 w 10201"/>
              <a:gd name="connsiteY276" fmla="*/ 5683 h 10002"/>
              <a:gd name="connsiteX277" fmla="*/ 1586 w 10201"/>
              <a:gd name="connsiteY277" fmla="*/ 5740 h 10002"/>
              <a:gd name="connsiteX278" fmla="*/ 1586 w 10201"/>
              <a:gd name="connsiteY278" fmla="*/ 5758 h 10002"/>
              <a:gd name="connsiteX279" fmla="*/ 1575 w 10201"/>
              <a:gd name="connsiteY279" fmla="*/ 5814 h 10002"/>
              <a:gd name="connsiteX280" fmla="*/ 1554 w 10201"/>
              <a:gd name="connsiteY280" fmla="*/ 5852 h 10002"/>
              <a:gd name="connsiteX281" fmla="*/ 1440 w 10201"/>
              <a:gd name="connsiteY281" fmla="*/ 5889 h 10002"/>
              <a:gd name="connsiteX282" fmla="*/ 1430 w 10201"/>
              <a:gd name="connsiteY282" fmla="*/ 6040 h 10002"/>
              <a:gd name="connsiteX283" fmla="*/ 1450 w 10201"/>
              <a:gd name="connsiteY283" fmla="*/ 6058 h 10002"/>
              <a:gd name="connsiteX284" fmla="*/ 1680 w 10201"/>
              <a:gd name="connsiteY284" fmla="*/ 6265 h 10002"/>
              <a:gd name="connsiteX285" fmla="*/ 1711 w 10201"/>
              <a:gd name="connsiteY285" fmla="*/ 6265 h 10002"/>
              <a:gd name="connsiteX286" fmla="*/ 1784 w 10201"/>
              <a:gd name="connsiteY286" fmla="*/ 6792 h 10002"/>
              <a:gd name="connsiteX287" fmla="*/ 1982 w 10201"/>
              <a:gd name="connsiteY287" fmla="*/ 6585 h 10002"/>
              <a:gd name="connsiteX288" fmla="*/ 1982 w 10201"/>
              <a:gd name="connsiteY288" fmla="*/ 6528 h 10002"/>
              <a:gd name="connsiteX289" fmla="*/ 1909 w 10201"/>
              <a:gd name="connsiteY289" fmla="*/ 6528 h 10002"/>
              <a:gd name="connsiteX290" fmla="*/ 1878 w 10201"/>
              <a:gd name="connsiteY290" fmla="*/ 6453 h 10002"/>
              <a:gd name="connsiteX291" fmla="*/ 1878 w 10201"/>
              <a:gd name="connsiteY291" fmla="*/ 6416 h 10002"/>
              <a:gd name="connsiteX292" fmla="*/ 1888 w 10201"/>
              <a:gd name="connsiteY292" fmla="*/ 6416 h 10002"/>
              <a:gd name="connsiteX293" fmla="*/ 1888 w 10201"/>
              <a:gd name="connsiteY293" fmla="*/ 6397 h 10002"/>
              <a:gd name="connsiteX294" fmla="*/ 2023 w 10201"/>
              <a:gd name="connsiteY294" fmla="*/ 6322 h 10002"/>
              <a:gd name="connsiteX295" fmla="*/ 2002 w 10201"/>
              <a:gd name="connsiteY295" fmla="*/ 6302 h 10002"/>
              <a:gd name="connsiteX296" fmla="*/ 1867 w 10201"/>
              <a:gd name="connsiteY296" fmla="*/ 6265 h 10002"/>
              <a:gd name="connsiteX297" fmla="*/ 1867 w 10201"/>
              <a:gd name="connsiteY297" fmla="*/ 6209 h 10002"/>
              <a:gd name="connsiteX298" fmla="*/ 1815 w 10201"/>
              <a:gd name="connsiteY298" fmla="*/ 6190 h 10002"/>
              <a:gd name="connsiteX299" fmla="*/ 1815 w 10201"/>
              <a:gd name="connsiteY299" fmla="*/ 6190 h 10002"/>
              <a:gd name="connsiteX300" fmla="*/ 1836 w 10201"/>
              <a:gd name="connsiteY300" fmla="*/ 6133 h 10002"/>
              <a:gd name="connsiteX301" fmla="*/ 1753 w 10201"/>
              <a:gd name="connsiteY301" fmla="*/ 6040 h 10002"/>
              <a:gd name="connsiteX302" fmla="*/ 1534 w 10201"/>
              <a:gd name="connsiteY302" fmla="*/ 5984 h 10002"/>
              <a:gd name="connsiteX303" fmla="*/ 1701 w 10201"/>
              <a:gd name="connsiteY303" fmla="*/ 5964 h 10002"/>
              <a:gd name="connsiteX304" fmla="*/ 1722 w 10201"/>
              <a:gd name="connsiteY304" fmla="*/ 5871 h 10002"/>
              <a:gd name="connsiteX305" fmla="*/ 1659 w 10201"/>
              <a:gd name="connsiteY305" fmla="*/ 5740 h 10002"/>
              <a:gd name="connsiteX306" fmla="*/ 1680 w 10201"/>
              <a:gd name="connsiteY306" fmla="*/ 5740 h 10002"/>
              <a:gd name="connsiteX307" fmla="*/ 2023 w 10201"/>
              <a:gd name="connsiteY307" fmla="*/ 5777 h 10002"/>
              <a:gd name="connsiteX308" fmla="*/ 2117 w 10201"/>
              <a:gd name="connsiteY308" fmla="*/ 5665 h 10002"/>
              <a:gd name="connsiteX309" fmla="*/ 2190 w 10201"/>
              <a:gd name="connsiteY309" fmla="*/ 5645 h 10002"/>
              <a:gd name="connsiteX310" fmla="*/ 2117 w 10201"/>
              <a:gd name="connsiteY310" fmla="*/ 5608 h 10002"/>
              <a:gd name="connsiteX311" fmla="*/ 1815 w 10201"/>
              <a:gd name="connsiteY311" fmla="*/ 5720 h 10002"/>
              <a:gd name="connsiteX312" fmla="*/ 1784 w 10201"/>
              <a:gd name="connsiteY312" fmla="*/ 5665 h 10002"/>
              <a:gd name="connsiteX313" fmla="*/ 1805 w 10201"/>
              <a:gd name="connsiteY313" fmla="*/ 5608 h 10002"/>
              <a:gd name="connsiteX314" fmla="*/ 1774 w 10201"/>
              <a:gd name="connsiteY314" fmla="*/ 5514 h 10002"/>
              <a:gd name="connsiteX315" fmla="*/ 1701 w 10201"/>
              <a:gd name="connsiteY315" fmla="*/ 5533 h 10002"/>
              <a:gd name="connsiteX316" fmla="*/ 1458 w 10201"/>
              <a:gd name="connsiteY316" fmla="*/ 5302 h 10002"/>
              <a:gd name="connsiteX317" fmla="*/ 1742 w 10201"/>
              <a:gd name="connsiteY317" fmla="*/ 5288 h 10002"/>
              <a:gd name="connsiteX318" fmla="*/ 2085 w 10201"/>
              <a:gd name="connsiteY318" fmla="*/ 5288 h 10002"/>
              <a:gd name="connsiteX319" fmla="*/ 2190 w 10201"/>
              <a:gd name="connsiteY319" fmla="*/ 5119 h 10002"/>
              <a:gd name="connsiteX320" fmla="*/ 2190 w 10201"/>
              <a:gd name="connsiteY320" fmla="*/ 5063 h 10002"/>
              <a:gd name="connsiteX321" fmla="*/ 2253 w 10201"/>
              <a:gd name="connsiteY321" fmla="*/ 5044 h 10002"/>
              <a:gd name="connsiteX322" fmla="*/ 2284 w 10201"/>
              <a:gd name="connsiteY322" fmla="*/ 5176 h 10002"/>
              <a:gd name="connsiteX323" fmla="*/ 2722 w 10201"/>
              <a:gd name="connsiteY323" fmla="*/ 5195 h 10002"/>
              <a:gd name="connsiteX324" fmla="*/ 2700 w 10201"/>
              <a:gd name="connsiteY324" fmla="*/ 5288 h 10002"/>
              <a:gd name="connsiteX325" fmla="*/ 2732 w 10201"/>
              <a:gd name="connsiteY325" fmla="*/ 5288 h 10002"/>
              <a:gd name="connsiteX326" fmla="*/ 2784 w 10201"/>
              <a:gd name="connsiteY326" fmla="*/ 5251 h 10002"/>
              <a:gd name="connsiteX327" fmla="*/ 2784 w 10201"/>
              <a:gd name="connsiteY327" fmla="*/ 5270 h 10002"/>
              <a:gd name="connsiteX328" fmla="*/ 2763 w 10201"/>
              <a:gd name="connsiteY328" fmla="*/ 5288 h 10002"/>
              <a:gd name="connsiteX329" fmla="*/ 2826 w 10201"/>
              <a:gd name="connsiteY329" fmla="*/ 5288 h 10002"/>
              <a:gd name="connsiteX330" fmla="*/ 2929 w 10201"/>
              <a:gd name="connsiteY330" fmla="*/ 5288 h 10002"/>
              <a:gd name="connsiteX331" fmla="*/ 2929 w 10201"/>
              <a:gd name="connsiteY331" fmla="*/ 5364 h 10002"/>
              <a:gd name="connsiteX332" fmla="*/ 2950 w 10201"/>
              <a:gd name="connsiteY332" fmla="*/ 5364 h 10002"/>
              <a:gd name="connsiteX333" fmla="*/ 3023 w 10201"/>
              <a:gd name="connsiteY333" fmla="*/ 5288 h 10002"/>
              <a:gd name="connsiteX334" fmla="*/ 3023 w 10201"/>
              <a:gd name="connsiteY334" fmla="*/ 5213 h 10002"/>
              <a:gd name="connsiteX335" fmla="*/ 3085 w 10201"/>
              <a:gd name="connsiteY335" fmla="*/ 5213 h 10002"/>
              <a:gd name="connsiteX336" fmla="*/ 3117 w 10201"/>
              <a:gd name="connsiteY336" fmla="*/ 5270 h 10002"/>
              <a:gd name="connsiteX337" fmla="*/ 3117 w 10201"/>
              <a:gd name="connsiteY337" fmla="*/ 5401 h 10002"/>
              <a:gd name="connsiteX338" fmla="*/ 3231 w 10201"/>
              <a:gd name="connsiteY338" fmla="*/ 5401 h 10002"/>
              <a:gd name="connsiteX339" fmla="*/ 3241 w 10201"/>
              <a:gd name="connsiteY339" fmla="*/ 5307 h 10002"/>
              <a:gd name="connsiteX340" fmla="*/ 3241 w 10201"/>
              <a:gd name="connsiteY340" fmla="*/ 5288 h 10002"/>
              <a:gd name="connsiteX341" fmla="*/ 3241 w 10201"/>
              <a:gd name="connsiteY341" fmla="*/ 5288 h 10002"/>
              <a:gd name="connsiteX342" fmla="*/ 3346 w 10201"/>
              <a:gd name="connsiteY342" fmla="*/ 5307 h 10002"/>
              <a:gd name="connsiteX343" fmla="*/ 3367 w 10201"/>
              <a:gd name="connsiteY343" fmla="*/ 5213 h 10002"/>
              <a:gd name="connsiteX344" fmla="*/ 3471 w 10201"/>
              <a:gd name="connsiteY344" fmla="*/ 5251 h 10002"/>
              <a:gd name="connsiteX345" fmla="*/ 3471 w 10201"/>
              <a:gd name="connsiteY345" fmla="*/ 5195 h 10002"/>
              <a:gd name="connsiteX346" fmla="*/ 3648 w 10201"/>
              <a:gd name="connsiteY346" fmla="*/ 5270 h 10002"/>
              <a:gd name="connsiteX347" fmla="*/ 3648 w 10201"/>
              <a:gd name="connsiteY347" fmla="*/ 5195 h 10002"/>
              <a:gd name="connsiteX348" fmla="*/ 3689 w 10201"/>
              <a:gd name="connsiteY348" fmla="*/ 5195 h 10002"/>
              <a:gd name="connsiteX349" fmla="*/ 3689 w 10201"/>
              <a:gd name="connsiteY349" fmla="*/ 5270 h 10002"/>
              <a:gd name="connsiteX350" fmla="*/ 3710 w 10201"/>
              <a:gd name="connsiteY350" fmla="*/ 5270 h 10002"/>
              <a:gd name="connsiteX351" fmla="*/ 3710 w 10201"/>
              <a:gd name="connsiteY351" fmla="*/ 5251 h 10002"/>
              <a:gd name="connsiteX352" fmla="*/ 3721 w 10201"/>
              <a:gd name="connsiteY352" fmla="*/ 5119 h 10002"/>
              <a:gd name="connsiteX353" fmla="*/ 3731 w 10201"/>
              <a:gd name="connsiteY353" fmla="*/ 5119 h 10002"/>
              <a:gd name="connsiteX354" fmla="*/ 3741 w 10201"/>
              <a:gd name="connsiteY354" fmla="*/ 5195 h 10002"/>
              <a:gd name="connsiteX355" fmla="*/ 3825 w 10201"/>
              <a:gd name="connsiteY355" fmla="*/ 5119 h 10002"/>
              <a:gd name="connsiteX356" fmla="*/ 3825 w 10201"/>
              <a:gd name="connsiteY356" fmla="*/ 5157 h 10002"/>
              <a:gd name="connsiteX357" fmla="*/ 3898 w 10201"/>
              <a:gd name="connsiteY357" fmla="*/ 5119 h 10002"/>
              <a:gd name="connsiteX358" fmla="*/ 3898 w 10201"/>
              <a:gd name="connsiteY358" fmla="*/ 5101 h 10002"/>
              <a:gd name="connsiteX359" fmla="*/ 3877 w 10201"/>
              <a:gd name="connsiteY359" fmla="*/ 5063 h 10002"/>
              <a:gd name="connsiteX360" fmla="*/ 3909 w 10201"/>
              <a:gd name="connsiteY360" fmla="*/ 5063 h 10002"/>
              <a:gd name="connsiteX361" fmla="*/ 3950 w 10201"/>
              <a:gd name="connsiteY361" fmla="*/ 5101 h 10002"/>
              <a:gd name="connsiteX362" fmla="*/ 3950 w 10201"/>
              <a:gd name="connsiteY362" fmla="*/ 5063 h 10002"/>
              <a:gd name="connsiteX363" fmla="*/ 3929 w 10201"/>
              <a:gd name="connsiteY363" fmla="*/ 5007 h 10002"/>
              <a:gd name="connsiteX364" fmla="*/ 4033 w 10201"/>
              <a:gd name="connsiteY364" fmla="*/ 4951 h 10002"/>
              <a:gd name="connsiteX365" fmla="*/ 4033 w 10201"/>
              <a:gd name="connsiteY365" fmla="*/ 4932 h 10002"/>
              <a:gd name="connsiteX366" fmla="*/ 3857 w 10201"/>
              <a:gd name="connsiteY366" fmla="*/ 4912 h 10002"/>
              <a:gd name="connsiteX367" fmla="*/ 3867 w 10201"/>
              <a:gd name="connsiteY367" fmla="*/ 5026 h 10002"/>
              <a:gd name="connsiteX368" fmla="*/ 3857 w 10201"/>
              <a:gd name="connsiteY368" fmla="*/ 5026 h 10002"/>
              <a:gd name="connsiteX369" fmla="*/ 3658 w 10201"/>
              <a:gd name="connsiteY369" fmla="*/ 4912 h 10002"/>
              <a:gd name="connsiteX370" fmla="*/ 3658 w 10201"/>
              <a:gd name="connsiteY370" fmla="*/ 4932 h 10002"/>
              <a:gd name="connsiteX371" fmla="*/ 3669 w 10201"/>
              <a:gd name="connsiteY371" fmla="*/ 4932 h 10002"/>
              <a:gd name="connsiteX372" fmla="*/ 3648 w 10201"/>
              <a:gd name="connsiteY372" fmla="*/ 4951 h 10002"/>
              <a:gd name="connsiteX373" fmla="*/ 3596 w 10201"/>
              <a:gd name="connsiteY373" fmla="*/ 4875 h 10002"/>
              <a:gd name="connsiteX374" fmla="*/ 3585 w 10201"/>
              <a:gd name="connsiteY374" fmla="*/ 4837 h 10002"/>
              <a:gd name="connsiteX375" fmla="*/ 3700 w 10201"/>
              <a:gd name="connsiteY375" fmla="*/ 4819 h 10002"/>
              <a:gd name="connsiteX376" fmla="*/ 3700 w 10201"/>
              <a:gd name="connsiteY376" fmla="*/ 4668 h 10002"/>
              <a:gd name="connsiteX377" fmla="*/ 3679 w 10201"/>
              <a:gd name="connsiteY377" fmla="*/ 4668 h 10002"/>
              <a:gd name="connsiteX378" fmla="*/ 3554 w 10201"/>
              <a:gd name="connsiteY378" fmla="*/ 4800 h 10002"/>
              <a:gd name="connsiteX379" fmla="*/ 3533 w 10201"/>
              <a:gd name="connsiteY379" fmla="*/ 4782 h 10002"/>
              <a:gd name="connsiteX380" fmla="*/ 3533 w 10201"/>
              <a:gd name="connsiteY380" fmla="*/ 4706 h 10002"/>
              <a:gd name="connsiteX381" fmla="*/ 3523 w 10201"/>
              <a:gd name="connsiteY381" fmla="*/ 4650 h 10002"/>
              <a:gd name="connsiteX382" fmla="*/ 3450 w 10201"/>
              <a:gd name="connsiteY382" fmla="*/ 4650 h 10002"/>
              <a:gd name="connsiteX383" fmla="*/ 3440 w 10201"/>
              <a:gd name="connsiteY383" fmla="*/ 4593 h 10002"/>
              <a:gd name="connsiteX384" fmla="*/ 3450 w 10201"/>
              <a:gd name="connsiteY384" fmla="*/ 4593 h 10002"/>
              <a:gd name="connsiteX385" fmla="*/ 3450 w 10201"/>
              <a:gd name="connsiteY385" fmla="*/ 4574 h 10002"/>
              <a:gd name="connsiteX386" fmla="*/ 3627 w 10201"/>
              <a:gd name="connsiteY386" fmla="*/ 4481 h 10002"/>
              <a:gd name="connsiteX387" fmla="*/ 3565 w 10201"/>
              <a:gd name="connsiteY387" fmla="*/ 4481 h 10002"/>
              <a:gd name="connsiteX388" fmla="*/ 3544 w 10201"/>
              <a:gd name="connsiteY388" fmla="*/ 4481 h 10002"/>
              <a:gd name="connsiteX389" fmla="*/ 3533 w 10201"/>
              <a:gd name="connsiteY389" fmla="*/ 4481 h 10002"/>
              <a:gd name="connsiteX390" fmla="*/ 3533 w 10201"/>
              <a:gd name="connsiteY390" fmla="*/ 4462 h 10002"/>
              <a:gd name="connsiteX391" fmla="*/ 3637 w 10201"/>
              <a:gd name="connsiteY391" fmla="*/ 4387 h 10002"/>
              <a:gd name="connsiteX392" fmla="*/ 3637 w 10201"/>
              <a:gd name="connsiteY392" fmla="*/ 4387 h 10002"/>
              <a:gd name="connsiteX393" fmla="*/ 3606 w 10201"/>
              <a:gd name="connsiteY393" fmla="*/ 4387 h 10002"/>
              <a:gd name="connsiteX394" fmla="*/ 3585 w 10201"/>
              <a:gd name="connsiteY394" fmla="*/ 4405 h 10002"/>
              <a:gd name="connsiteX395" fmla="*/ 3575 w 10201"/>
              <a:gd name="connsiteY395" fmla="*/ 4368 h 10002"/>
              <a:gd name="connsiteX396" fmla="*/ 3409 w 10201"/>
              <a:gd name="connsiteY396" fmla="*/ 4312 h 10002"/>
              <a:gd name="connsiteX397" fmla="*/ 3357 w 10201"/>
              <a:gd name="connsiteY397" fmla="*/ 4199 h 10002"/>
              <a:gd name="connsiteX398" fmla="*/ 3315 w 10201"/>
              <a:gd name="connsiteY398" fmla="*/ 4255 h 10002"/>
              <a:gd name="connsiteX399" fmla="*/ 3231 w 10201"/>
              <a:gd name="connsiteY399" fmla="*/ 4218 h 10002"/>
              <a:gd name="connsiteX400" fmla="*/ 3085 w 10201"/>
              <a:gd name="connsiteY400" fmla="*/ 4199 h 10002"/>
              <a:gd name="connsiteX401" fmla="*/ 3033 w 10201"/>
              <a:gd name="connsiteY401" fmla="*/ 4237 h 10002"/>
              <a:gd name="connsiteX402" fmla="*/ 2981 w 10201"/>
              <a:gd name="connsiteY402" fmla="*/ 4180 h 10002"/>
              <a:gd name="connsiteX403" fmla="*/ 2909 w 10201"/>
              <a:gd name="connsiteY403" fmla="*/ 4237 h 10002"/>
              <a:gd name="connsiteX404" fmla="*/ 2878 w 10201"/>
              <a:gd name="connsiteY404" fmla="*/ 4180 h 10002"/>
              <a:gd name="connsiteX405" fmla="*/ 2794 w 10201"/>
              <a:gd name="connsiteY405" fmla="*/ 4330 h 10002"/>
              <a:gd name="connsiteX406" fmla="*/ 2596 w 10201"/>
              <a:gd name="connsiteY406" fmla="*/ 4255 h 10002"/>
              <a:gd name="connsiteX407" fmla="*/ 2596 w 10201"/>
              <a:gd name="connsiteY407" fmla="*/ 4218 h 10002"/>
              <a:gd name="connsiteX408" fmla="*/ 2617 w 10201"/>
              <a:gd name="connsiteY408" fmla="*/ 4180 h 10002"/>
              <a:gd name="connsiteX409" fmla="*/ 2544 w 10201"/>
              <a:gd name="connsiteY409" fmla="*/ 4180 h 10002"/>
              <a:gd name="connsiteX410" fmla="*/ 2346 w 10201"/>
              <a:gd name="connsiteY410" fmla="*/ 4275 h 10002"/>
              <a:gd name="connsiteX411" fmla="*/ 2346 w 10201"/>
              <a:gd name="connsiteY411" fmla="*/ 4255 h 10002"/>
              <a:gd name="connsiteX412" fmla="*/ 2367 w 10201"/>
              <a:gd name="connsiteY412" fmla="*/ 4218 h 10002"/>
              <a:gd name="connsiteX413" fmla="*/ 2253 w 10201"/>
              <a:gd name="connsiteY413" fmla="*/ 4218 h 10002"/>
              <a:gd name="connsiteX414" fmla="*/ 2170 w 10201"/>
              <a:gd name="connsiteY414" fmla="*/ 4143 h 10002"/>
              <a:gd name="connsiteX415" fmla="*/ 2044 w 10201"/>
              <a:gd name="connsiteY415" fmla="*/ 4124 h 10002"/>
              <a:gd name="connsiteX416" fmla="*/ 2065 w 10201"/>
              <a:gd name="connsiteY416" fmla="*/ 4124 h 10002"/>
              <a:gd name="connsiteX417" fmla="*/ 2096 w 10201"/>
              <a:gd name="connsiteY417" fmla="*/ 4086 h 10002"/>
              <a:gd name="connsiteX418" fmla="*/ 2085 w 10201"/>
              <a:gd name="connsiteY418" fmla="*/ 4049 h 10002"/>
              <a:gd name="connsiteX419" fmla="*/ 2002 w 10201"/>
              <a:gd name="connsiteY419" fmla="*/ 3992 h 10002"/>
              <a:gd name="connsiteX420" fmla="*/ 1909 w 10201"/>
              <a:gd name="connsiteY420" fmla="*/ 4030 h 10002"/>
              <a:gd name="connsiteX421" fmla="*/ 1479 w 10201"/>
              <a:gd name="connsiteY421" fmla="*/ 3976 h 10002"/>
              <a:gd name="connsiteX422" fmla="*/ 1680 w 10201"/>
              <a:gd name="connsiteY422" fmla="*/ 3823 h 10002"/>
              <a:gd name="connsiteX423" fmla="*/ 1690 w 10201"/>
              <a:gd name="connsiteY423" fmla="*/ 3805 h 10002"/>
              <a:gd name="connsiteX424" fmla="*/ 1826 w 10201"/>
              <a:gd name="connsiteY424" fmla="*/ 3767 h 10002"/>
              <a:gd name="connsiteX425" fmla="*/ 1826 w 10201"/>
              <a:gd name="connsiteY425" fmla="*/ 3805 h 10002"/>
              <a:gd name="connsiteX426" fmla="*/ 1940 w 10201"/>
              <a:gd name="connsiteY426" fmla="*/ 3880 h 10002"/>
              <a:gd name="connsiteX427" fmla="*/ 1950 w 10201"/>
              <a:gd name="connsiteY427" fmla="*/ 3842 h 10002"/>
              <a:gd name="connsiteX428" fmla="*/ 1961 w 10201"/>
              <a:gd name="connsiteY428" fmla="*/ 3880 h 10002"/>
              <a:gd name="connsiteX429" fmla="*/ 2117 w 10201"/>
              <a:gd name="connsiteY429" fmla="*/ 3748 h 10002"/>
              <a:gd name="connsiteX430" fmla="*/ 2201 w 10201"/>
              <a:gd name="connsiteY430" fmla="*/ 3823 h 10002"/>
              <a:gd name="connsiteX431" fmla="*/ 2378 w 10201"/>
              <a:gd name="connsiteY431" fmla="*/ 3786 h 10002"/>
              <a:gd name="connsiteX432" fmla="*/ 2544 w 10201"/>
              <a:gd name="connsiteY432" fmla="*/ 3805 h 10002"/>
              <a:gd name="connsiteX433" fmla="*/ 2544 w 10201"/>
              <a:gd name="connsiteY433" fmla="*/ 3730 h 10002"/>
              <a:gd name="connsiteX434" fmla="*/ 2658 w 10201"/>
              <a:gd name="connsiteY434" fmla="*/ 3730 h 10002"/>
              <a:gd name="connsiteX435" fmla="*/ 2689 w 10201"/>
              <a:gd name="connsiteY435" fmla="*/ 3673 h 10002"/>
              <a:gd name="connsiteX436" fmla="*/ 2689 w 10201"/>
              <a:gd name="connsiteY436" fmla="*/ 3598 h 10002"/>
              <a:gd name="connsiteX437" fmla="*/ 2658 w 10201"/>
              <a:gd name="connsiteY437" fmla="*/ 3598 h 10002"/>
              <a:gd name="connsiteX438" fmla="*/ 2658 w 10201"/>
              <a:gd name="connsiteY438" fmla="*/ 3561 h 10002"/>
              <a:gd name="connsiteX439" fmla="*/ 2648 w 10201"/>
              <a:gd name="connsiteY439" fmla="*/ 3504 h 10002"/>
              <a:gd name="connsiteX440" fmla="*/ 2044 w 10201"/>
              <a:gd name="connsiteY440" fmla="*/ 3504 h 10002"/>
              <a:gd name="connsiteX441" fmla="*/ 1482 w 10201"/>
              <a:gd name="connsiteY441" fmla="*/ 3485 h 10002"/>
              <a:gd name="connsiteX442" fmla="*/ 1898 w 10201"/>
              <a:gd name="connsiteY442" fmla="*/ 3410 h 10002"/>
              <a:gd name="connsiteX443" fmla="*/ 2149 w 10201"/>
              <a:gd name="connsiteY443" fmla="*/ 3429 h 10002"/>
              <a:gd name="connsiteX444" fmla="*/ 2159 w 10201"/>
              <a:gd name="connsiteY444" fmla="*/ 3316 h 10002"/>
              <a:gd name="connsiteX445" fmla="*/ 2201 w 10201"/>
              <a:gd name="connsiteY445" fmla="*/ 3298 h 10002"/>
              <a:gd name="connsiteX446" fmla="*/ 2232 w 10201"/>
              <a:gd name="connsiteY446" fmla="*/ 3354 h 10002"/>
              <a:gd name="connsiteX447" fmla="*/ 2263 w 10201"/>
              <a:gd name="connsiteY447" fmla="*/ 3278 h 10002"/>
              <a:gd name="connsiteX448" fmla="*/ 2263 w 10201"/>
              <a:gd name="connsiteY448" fmla="*/ 3316 h 10002"/>
              <a:gd name="connsiteX449" fmla="*/ 2242 w 10201"/>
              <a:gd name="connsiteY449" fmla="*/ 3354 h 10002"/>
              <a:gd name="connsiteX450" fmla="*/ 2502 w 10201"/>
              <a:gd name="connsiteY450" fmla="*/ 3298 h 10002"/>
              <a:gd name="connsiteX451" fmla="*/ 2513 w 10201"/>
              <a:gd name="connsiteY451" fmla="*/ 3241 h 10002"/>
              <a:gd name="connsiteX452" fmla="*/ 2502 w 10201"/>
              <a:gd name="connsiteY452" fmla="*/ 3223 h 10002"/>
              <a:gd name="connsiteX453" fmla="*/ 2137 w 10201"/>
              <a:gd name="connsiteY453" fmla="*/ 3241 h 10002"/>
              <a:gd name="connsiteX454" fmla="*/ 2127 w 10201"/>
              <a:gd name="connsiteY454" fmla="*/ 3185 h 10002"/>
              <a:gd name="connsiteX455" fmla="*/ 2137 w 10201"/>
              <a:gd name="connsiteY455" fmla="*/ 3166 h 10002"/>
              <a:gd name="connsiteX456" fmla="*/ 2294 w 10201"/>
              <a:gd name="connsiteY456" fmla="*/ 3128 h 10002"/>
              <a:gd name="connsiteX457" fmla="*/ 2263 w 10201"/>
              <a:gd name="connsiteY457" fmla="*/ 3109 h 10002"/>
              <a:gd name="connsiteX458" fmla="*/ 2294 w 10201"/>
              <a:gd name="connsiteY458" fmla="*/ 3091 h 10002"/>
              <a:gd name="connsiteX459" fmla="*/ 2284 w 10201"/>
              <a:gd name="connsiteY459" fmla="*/ 2997 h 10002"/>
              <a:gd name="connsiteX460" fmla="*/ 2232 w 10201"/>
              <a:gd name="connsiteY460" fmla="*/ 2903 h 10002"/>
              <a:gd name="connsiteX461" fmla="*/ 2253 w 10201"/>
              <a:gd name="connsiteY461" fmla="*/ 2865 h 10002"/>
              <a:gd name="connsiteX462" fmla="*/ 2242 w 10201"/>
              <a:gd name="connsiteY462" fmla="*/ 2790 h 10002"/>
              <a:gd name="connsiteX463" fmla="*/ 2294 w 10201"/>
              <a:gd name="connsiteY463" fmla="*/ 2715 h 10002"/>
              <a:gd name="connsiteX464" fmla="*/ 2294 w 10201"/>
              <a:gd name="connsiteY464" fmla="*/ 2771 h 10002"/>
              <a:gd name="connsiteX465" fmla="*/ 2471 w 10201"/>
              <a:gd name="connsiteY465" fmla="*/ 2809 h 10002"/>
              <a:gd name="connsiteX466" fmla="*/ 2482 w 10201"/>
              <a:gd name="connsiteY466" fmla="*/ 2903 h 10002"/>
              <a:gd name="connsiteX467" fmla="*/ 2627 w 10201"/>
              <a:gd name="connsiteY467" fmla="*/ 2884 h 10002"/>
              <a:gd name="connsiteX468" fmla="*/ 2679 w 10201"/>
              <a:gd name="connsiteY468" fmla="*/ 2715 h 10002"/>
              <a:gd name="connsiteX469" fmla="*/ 2523 w 10201"/>
              <a:gd name="connsiteY469" fmla="*/ 2659 h 10002"/>
              <a:gd name="connsiteX470" fmla="*/ 2523 w 10201"/>
              <a:gd name="connsiteY470" fmla="*/ 2602 h 10002"/>
              <a:gd name="connsiteX471" fmla="*/ 2596 w 10201"/>
              <a:gd name="connsiteY471" fmla="*/ 2584 h 10002"/>
              <a:gd name="connsiteX472" fmla="*/ 2596 w 10201"/>
              <a:gd name="connsiteY472" fmla="*/ 2565 h 10002"/>
              <a:gd name="connsiteX473" fmla="*/ 2461 w 10201"/>
              <a:gd name="connsiteY473" fmla="*/ 2452 h 10002"/>
              <a:gd name="connsiteX474" fmla="*/ 2440 w 10201"/>
              <a:gd name="connsiteY474" fmla="*/ 2527 h 10002"/>
              <a:gd name="connsiteX475" fmla="*/ 2440 w 10201"/>
              <a:gd name="connsiteY475" fmla="*/ 2509 h 10002"/>
              <a:gd name="connsiteX476" fmla="*/ 2315 w 10201"/>
              <a:gd name="connsiteY476" fmla="*/ 2358 h 10002"/>
              <a:gd name="connsiteX477" fmla="*/ 2242 w 10201"/>
              <a:gd name="connsiteY477" fmla="*/ 2377 h 10002"/>
              <a:gd name="connsiteX478" fmla="*/ 2242 w 10201"/>
              <a:gd name="connsiteY478" fmla="*/ 2321 h 10002"/>
              <a:gd name="connsiteX479" fmla="*/ 2222 w 10201"/>
              <a:gd name="connsiteY479" fmla="*/ 2283 h 10002"/>
              <a:gd name="connsiteX480" fmla="*/ 2044 w 10201"/>
              <a:gd name="connsiteY480" fmla="*/ 2246 h 10002"/>
              <a:gd name="connsiteX481" fmla="*/ 2034 w 10201"/>
              <a:gd name="connsiteY481" fmla="*/ 2189 h 10002"/>
              <a:gd name="connsiteX482" fmla="*/ 2044 w 10201"/>
              <a:gd name="connsiteY482" fmla="*/ 2171 h 10002"/>
              <a:gd name="connsiteX483" fmla="*/ 2242 w 10201"/>
              <a:gd name="connsiteY483" fmla="*/ 2171 h 10002"/>
              <a:gd name="connsiteX484" fmla="*/ 2305 w 10201"/>
              <a:gd name="connsiteY484" fmla="*/ 2133 h 10002"/>
              <a:gd name="connsiteX485" fmla="*/ 2450 w 10201"/>
              <a:gd name="connsiteY485" fmla="*/ 2171 h 10002"/>
              <a:gd name="connsiteX486" fmla="*/ 2523 w 10201"/>
              <a:gd name="connsiteY486" fmla="*/ 2077 h 10002"/>
              <a:gd name="connsiteX487" fmla="*/ 2774 w 10201"/>
              <a:gd name="connsiteY487" fmla="*/ 2020 h 10002"/>
              <a:gd name="connsiteX488" fmla="*/ 2961 w 10201"/>
              <a:gd name="connsiteY488" fmla="*/ 2133 h 10002"/>
              <a:gd name="connsiteX489" fmla="*/ 3274 w 10201"/>
              <a:gd name="connsiteY489" fmla="*/ 2057 h 10002"/>
              <a:gd name="connsiteX490" fmla="*/ 3274 w 10201"/>
              <a:gd name="connsiteY490" fmla="*/ 2039 h 10002"/>
              <a:gd name="connsiteX491" fmla="*/ 3263 w 10201"/>
              <a:gd name="connsiteY491" fmla="*/ 2002 h 10002"/>
              <a:gd name="connsiteX492" fmla="*/ 3377 w 10201"/>
              <a:gd name="connsiteY492" fmla="*/ 1964 h 10002"/>
              <a:gd name="connsiteX493" fmla="*/ 3357 w 10201"/>
              <a:gd name="connsiteY493" fmla="*/ 1907 h 10002"/>
              <a:gd name="connsiteX494" fmla="*/ 3419 w 10201"/>
              <a:gd name="connsiteY494" fmla="*/ 1907 h 10002"/>
              <a:gd name="connsiteX495" fmla="*/ 3461 w 10201"/>
              <a:gd name="connsiteY495" fmla="*/ 1926 h 10002"/>
              <a:gd name="connsiteX496" fmla="*/ 3492 w 10201"/>
              <a:gd name="connsiteY496" fmla="*/ 1870 h 10002"/>
              <a:gd name="connsiteX497" fmla="*/ 3492 w 10201"/>
              <a:gd name="connsiteY497" fmla="*/ 1851 h 10002"/>
              <a:gd name="connsiteX498" fmla="*/ 3419 w 10201"/>
              <a:gd name="connsiteY498" fmla="*/ 1738 h 10002"/>
              <a:gd name="connsiteX499" fmla="*/ 3429 w 10201"/>
              <a:gd name="connsiteY499" fmla="*/ 1663 h 10002"/>
              <a:gd name="connsiteX500" fmla="*/ 3274 w 10201"/>
              <a:gd name="connsiteY500" fmla="*/ 1589 h 10002"/>
              <a:gd name="connsiteX501" fmla="*/ 3274 w 10201"/>
              <a:gd name="connsiteY501" fmla="*/ 1513 h 10002"/>
              <a:gd name="connsiteX502" fmla="*/ 3241 w 10201"/>
              <a:gd name="connsiteY502" fmla="*/ 1475 h 10002"/>
              <a:gd name="connsiteX503" fmla="*/ 3210 w 10201"/>
              <a:gd name="connsiteY503" fmla="*/ 1513 h 10002"/>
              <a:gd name="connsiteX504" fmla="*/ 3200 w 10201"/>
              <a:gd name="connsiteY504" fmla="*/ 1438 h 10002"/>
              <a:gd name="connsiteX505" fmla="*/ 3085 w 10201"/>
              <a:gd name="connsiteY505" fmla="*/ 1494 h 10002"/>
              <a:gd name="connsiteX506" fmla="*/ 2971 w 10201"/>
              <a:gd name="connsiteY506" fmla="*/ 1419 h 10002"/>
              <a:gd name="connsiteX507" fmla="*/ 2940 w 10201"/>
              <a:gd name="connsiteY507" fmla="*/ 1475 h 10002"/>
              <a:gd name="connsiteX508" fmla="*/ 2909 w 10201"/>
              <a:gd name="connsiteY508" fmla="*/ 1400 h 10002"/>
              <a:gd name="connsiteX509" fmla="*/ 2815 w 10201"/>
              <a:gd name="connsiteY509" fmla="*/ 1438 h 10002"/>
              <a:gd name="connsiteX510" fmla="*/ 2815 w 10201"/>
              <a:gd name="connsiteY510" fmla="*/ 1381 h 10002"/>
              <a:gd name="connsiteX511" fmla="*/ 2742 w 10201"/>
              <a:gd name="connsiteY511" fmla="*/ 1288 h 10002"/>
              <a:gd name="connsiteX512" fmla="*/ 3013 w 10201"/>
              <a:gd name="connsiteY512" fmla="*/ 1062 h 10002"/>
              <a:gd name="connsiteX513" fmla="*/ 3106 w 10201"/>
              <a:gd name="connsiteY513" fmla="*/ 1119 h 10002"/>
              <a:gd name="connsiteX514" fmla="*/ 3241 w 10201"/>
              <a:gd name="connsiteY514" fmla="*/ 1062 h 10002"/>
              <a:gd name="connsiteX515" fmla="*/ 3241 w 10201"/>
              <a:gd name="connsiteY515" fmla="*/ 1119 h 10002"/>
              <a:gd name="connsiteX516" fmla="*/ 3513 w 10201"/>
              <a:gd name="connsiteY516" fmla="*/ 1119 h 10002"/>
              <a:gd name="connsiteX517" fmla="*/ 3513 w 10201"/>
              <a:gd name="connsiteY517" fmla="*/ 1044 h 10002"/>
              <a:gd name="connsiteX518" fmla="*/ 3658 w 10201"/>
              <a:gd name="connsiteY518" fmla="*/ 968 h 10002"/>
              <a:gd name="connsiteX519" fmla="*/ 3700 w 10201"/>
              <a:gd name="connsiteY519" fmla="*/ 875 h 10002"/>
              <a:gd name="connsiteX520" fmla="*/ 3929 w 10201"/>
              <a:gd name="connsiteY520" fmla="*/ 836 h 10002"/>
              <a:gd name="connsiteX521" fmla="*/ 3940 w 10201"/>
              <a:gd name="connsiteY521" fmla="*/ 781 h 10002"/>
              <a:gd name="connsiteX522" fmla="*/ 3971 w 10201"/>
              <a:gd name="connsiteY522" fmla="*/ 781 h 10002"/>
              <a:gd name="connsiteX523" fmla="*/ 4002 w 10201"/>
              <a:gd name="connsiteY523" fmla="*/ 836 h 10002"/>
              <a:gd name="connsiteX524" fmla="*/ 4065 w 10201"/>
              <a:gd name="connsiteY524" fmla="*/ 799 h 10002"/>
              <a:gd name="connsiteX525" fmla="*/ 4127 w 10201"/>
              <a:gd name="connsiteY525" fmla="*/ 836 h 10002"/>
              <a:gd name="connsiteX526" fmla="*/ 4772 w 10201"/>
              <a:gd name="connsiteY526" fmla="*/ 724 h 10002"/>
              <a:gd name="connsiteX527" fmla="*/ 4783 w 10201"/>
              <a:gd name="connsiteY527" fmla="*/ 781 h 10002"/>
              <a:gd name="connsiteX528" fmla="*/ 4908 w 10201"/>
              <a:gd name="connsiteY528" fmla="*/ 781 h 10002"/>
              <a:gd name="connsiteX529" fmla="*/ 4908 w 10201"/>
              <a:gd name="connsiteY529" fmla="*/ 724 h 10002"/>
              <a:gd name="connsiteX530" fmla="*/ 4992 w 10201"/>
              <a:gd name="connsiteY530" fmla="*/ 781 h 10002"/>
              <a:gd name="connsiteX531" fmla="*/ 5096 w 10201"/>
              <a:gd name="connsiteY531" fmla="*/ 743 h 10002"/>
              <a:gd name="connsiteX532" fmla="*/ 5158 w 10201"/>
              <a:gd name="connsiteY532" fmla="*/ 781 h 10002"/>
              <a:gd name="connsiteX533" fmla="*/ 5200 w 10201"/>
              <a:gd name="connsiteY533" fmla="*/ 706 h 10002"/>
              <a:gd name="connsiteX534" fmla="*/ 5283 w 10201"/>
              <a:gd name="connsiteY534" fmla="*/ 686 h 10002"/>
              <a:gd name="connsiteX535" fmla="*/ 5283 w 10201"/>
              <a:gd name="connsiteY535" fmla="*/ 743 h 10002"/>
              <a:gd name="connsiteX536" fmla="*/ 5492 w 10201"/>
              <a:gd name="connsiteY536" fmla="*/ 706 h 10002"/>
              <a:gd name="connsiteX537" fmla="*/ 5679 w 10201"/>
              <a:gd name="connsiteY537" fmla="*/ 781 h 10002"/>
              <a:gd name="connsiteX538" fmla="*/ 5824 w 10201"/>
              <a:gd name="connsiteY538" fmla="*/ 761 h 10002"/>
              <a:gd name="connsiteX539" fmla="*/ 6148 w 10201"/>
              <a:gd name="connsiteY539" fmla="*/ 686 h 10002"/>
              <a:gd name="connsiteX540" fmla="*/ 6345 w 10201"/>
              <a:gd name="connsiteY540" fmla="*/ 611 h 10002"/>
              <a:gd name="connsiteX541" fmla="*/ 6522 w 10201"/>
              <a:gd name="connsiteY541" fmla="*/ 649 h 10002"/>
              <a:gd name="connsiteX542" fmla="*/ 6574 w 10201"/>
              <a:gd name="connsiteY542" fmla="*/ 555 h 10002"/>
              <a:gd name="connsiteX543" fmla="*/ 6668 w 10201"/>
              <a:gd name="connsiteY543" fmla="*/ 574 h 10002"/>
              <a:gd name="connsiteX544" fmla="*/ 6741 w 10201"/>
              <a:gd name="connsiteY544" fmla="*/ 498 h 10002"/>
              <a:gd name="connsiteX545" fmla="*/ 6814 w 10201"/>
              <a:gd name="connsiteY545" fmla="*/ 555 h 10002"/>
              <a:gd name="connsiteX546" fmla="*/ 7105 w 10201"/>
              <a:gd name="connsiteY546" fmla="*/ 574 h 10002"/>
              <a:gd name="connsiteX547" fmla="*/ 7251 w 10201"/>
              <a:gd name="connsiteY547" fmla="*/ 574 h 10002"/>
              <a:gd name="connsiteX548" fmla="*/ 7262 w 10201"/>
              <a:gd name="connsiteY548" fmla="*/ 630 h 10002"/>
              <a:gd name="connsiteX549" fmla="*/ 7459 w 10201"/>
              <a:gd name="connsiteY549" fmla="*/ 592 h 10002"/>
              <a:gd name="connsiteX550" fmla="*/ 7470 w 10201"/>
              <a:gd name="connsiteY550" fmla="*/ 517 h 10002"/>
              <a:gd name="connsiteX551" fmla="*/ 7387 w 10201"/>
              <a:gd name="connsiteY551" fmla="*/ 498 h 10002"/>
              <a:gd name="connsiteX552" fmla="*/ 7428 w 10201"/>
              <a:gd name="connsiteY552" fmla="*/ 405 h 10002"/>
              <a:gd name="connsiteX553" fmla="*/ 7501 w 10201"/>
              <a:gd name="connsiteY553" fmla="*/ 348 h 10002"/>
              <a:gd name="connsiteX554" fmla="*/ 7470 w 10201"/>
              <a:gd name="connsiteY554" fmla="*/ 311 h 10002"/>
              <a:gd name="connsiteX555" fmla="*/ 7407 w 10201"/>
              <a:gd name="connsiteY555" fmla="*/ 348 h 10002"/>
              <a:gd name="connsiteX556" fmla="*/ 7376 w 10201"/>
              <a:gd name="connsiteY556" fmla="*/ 311 h 10002"/>
              <a:gd name="connsiteX557" fmla="*/ 7210 w 10201"/>
              <a:gd name="connsiteY557" fmla="*/ 367 h 10002"/>
              <a:gd name="connsiteX558" fmla="*/ 7210 w 10201"/>
              <a:gd name="connsiteY558" fmla="*/ 311 h 10002"/>
              <a:gd name="connsiteX559" fmla="*/ 7199 w 10201"/>
              <a:gd name="connsiteY559" fmla="*/ 311 h 10002"/>
              <a:gd name="connsiteX560" fmla="*/ 6543 w 10201"/>
              <a:gd name="connsiteY560" fmla="*/ 330 h 10002"/>
              <a:gd name="connsiteX561" fmla="*/ 6225 w 10201"/>
              <a:gd name="connsiteY561" fmla="*/ 273 h 10002"/>
              <a:gd name="connsiteX562" fmla="*/ 6637 w 10201"/>
              <a:gd name="connsiteY562" fmla="*/ 198 h 10002"/>
              <a:gd name="connsiteX563" fmla="*/ 6980 w 10201"/>
              <a:gd name="connsiteY563" fmla="*/ 161 h 10002"/>
              <a:gd name="connsiteX564" fmla="*/ 7433 w 10201"/>
              <a:gd name="connsiteY564" fmla="*/ 80 h 10002"/>
              <a:gd name="connsiteX565" fmla="*/ 7698 w 10201"/>
              <a:gd name="connsiteY565" fmla="*/ 10 h 10002"/>
              <a:gd name="connsiteX566" fmla="*/ 7949 w 10201"/>
              <a:gd name="connsiteY566" fmla="*/ 142 h 10002"/>
              <a:gd name="connsiteX567" fmla="*/ 8011 w 10201"/>
              <a:gd name="connsiteY567" fmla="*/ 48 h 10002"/>
              <a:gd name="connsiteX568" fmla="*/ 8136 w 10201"/>
              <a:gd name="connsiteY568" fmla="*/ 29 h 10002"/>
              <a:gd name="connsiteX569" fmla="*/ 8240 w 10201"/>
              <a:gd name="connsiteY569" fmla="*/ 142 h 10002"/>
              <a:gd name="connsiteX570" fmla="*/ 8262 w 10201"/>
              <a:gd name="connsiteY570" fmla="*/ 104 h 10002"/>
              <a:gd name="connsiteX571" fmla="*/ 8293 w 10201"/>
              <a:gd name="connsiteY571" fmla="*/ 254 h 10002"/>
              <a:gd name="connsiteX572" fmla="*/ 8262 w 10201"/>
              <a:gd name="connsiteY572" fmla="*/ 330 h 10002"/>
              <a:gd name="connsiteX573" fmla="*/ 8262 w 10201"/>
              <a:gd name="connsiteY573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563 w 10201"/>
              <a:gd name="connsiteY83" fmla="*/ 6190 h 10002"/>
              <a:gd name="connsiteX84" fmla="*/ 9532 w 10201"/>
              <a:gd name="connsiteY84" fmla="*/ 6528 h 10002"/>
              <a:gd name="connsiteX85" fmla="*/ 9490 w 10201"/>
              <a:gd name="connsiteY85" fmla="*/ 6566 h 10002"/>
              <a:gd name="connsiteX86" fmla="*/ 9490 w 10201"/>
              <a:gd name="connsiteY86" fmla="*/ 6979 h 10002"/>
              <a:gd name="connsiteX87" fmla="*/ 9594 w 10201"/>
              <a:gd name="connsiteY87" fmla="*/ 7016 h 10002"/>
              <a:gd name="connsiteX88" fmla="*/ 9584 w 10201"/>
              <a:gd name="connsiteY88" fmla="*/ 7054 h 10002"/>
              <a:gd name="connsiteX89" fmla="*/ 9438 w 10201"/>
              <a:gd name="connsiteY89" fmla="*/ 7411 h 10002"/>
              <a:gd name="connsiteX90" fmla="*/ 9428 w 10201"/>
              <a:gd name="connsiteY90" fmla="*/ 7674 h 10002"/>
              <a:gd name="connsiteX91" fmla="*/ 9459 w 10201"/>
              <a:gd name="connsiteY91" fmla="*/ 7862 h 10002"/>
              <a:gd name="connsiteX92" fmla="*/ 9407 w 10201"/>
              <a:gd name="connsiteY92" fmla="*/ 7918 h 10002"/>
              <a:gd name="connsiteX93" fmla="*/ 9302 w 10201"/>
              <a:gd name="connsiteY93" fmla="*/ 7730 h 10002"/>
              <a:gd name="connsiteX94" fmla="*/ 9126 w 10201"/>
              <a:gd name="connsiteY94" fmla="*/ 7580 h 10002"/>
              <a:gd name="connsiteX95" fmla="*/ 9126 w 10201"/>
              <a:gd name="connsiteY95" fmla="*/ 7543 h 10002"/>
              <a:gd name="connsiteX96" fmla="*/ 9167 w 10201"/>
              <a:gd name="connsiteY96" fmla="*/ 7543 h 10002"/>
              <a:gd name="connsiteX97" fmla="*/ 9167 w 10201"/>
              <a:gd name="connsiteY97" fmla="*/ 7524 h 10002"/>
              <a:gd name="connsiteX98" fmla="*/ 9146 w 10201"/>
              <a:gd name="connsiteY98" fmla="*/ 7524 h 10002"/>
              <a:gd name="connsiteX99" fmla="*/ 9084 w 10201"/>
              <a:gd name="connsiteY99" fmla="*/ 7543 h 10002"/>
              <a:gd name="connsiteX100" fmla="*/ 9105 w 10201"/>
              <a:gd name="connsiteY100" fmla="*/ 7618 h 10002"/>
              <a:gd name="connsiteX101" fmla="*/ 9063 w 10201"/>
              <a:gd name="connsiteY101" fmla="*/ 7637 h 10002"/>
              <a:gd name="connsiteX102" fmla="*/ 9167 w 10201"/>
              <a:gd name="connsiteY102" fmla="*/ 7918 h 10002"/>
              <a:gd name="connsiteX103" fmla="*/ 9167 w 10201"/>
              <a:gd name="connsiteY103" fmla="*/ 8125 h 10002"/>
              <a:gd name="connsiteX104" fmla="*/ 9105 w 10201"/>
              <a:gd name="connsiteY104" fmla="*/ 8237 h 10002"/>
              <a:gd name="connsiteX105" fmla="*/ 8928 w 10201"/>
              <a:gd name="connsiteY105" fmla="*/ 8219 h 10002"/>
              <a:gd name="connsiteX106" fmla="*/ 8866 w 10201"/>
              <a:gd name="connsiteY106" fmla="*/ 8125 h 10002"/>
              <a:gd name="connsiteX107" fmla="*/ 8802 w 10201"/>
              <a:gd name="connsiteY107" fmla="*/ 8182 h 10002"/>
              <a:gd name="connsiteX108" fmla="*/ 8845 w 10201"/>
              <a:gd name="connsiteY108" fmla="*/ 8575 h 10002"/>
              <a:gd name="connsiteX109" fmla="*/ 8814 w 10201"/>
              <a:gd name="connsiteY109" fmla="*/ 8650 h 10002"/>
              <a:gd name="connsiteX110" fmla="*/ 8615 w 10201"/>
              <a:gd name="connsiteY110" fmla="*/ 8670 h 10002"/>
              <a:gd name="connsiteX111" fmla="*/ 8470 w 10201"/>
              <a:gd name="connsiteY111" fmla="*/ 8237 h 10002"/>
              <a:gd name="connsiteX112" fmla="*/ 8459 w 10201"/>
              <a:gd name="connsiteY112" fmla="*/ 7993 h 10002"/>
              <a:gd name="connsiteX113" fmla="*/ 8418 w 10201"/>
              <a:gd name="connsiteY113" fmla="*/ 7993 h 10002"/>
              <a:gd name="connsiteX114" fmla="*/ 8240 w 10201"/>
              <a:gd name="connsiteY114" fmla="*/ 7993 h 10002"/>
              <a:gd name="connsiteX115" fmla="*/ 8136 w 10201"/>
              <a:gd name="connsiteY115" fmla="*/ 7768 h 10002"/>
              <a:gd name="connsiteX116" fmla="*/ 8042 w 10201"/>
              <a:gd name="connsiteY116" fmla="*/ 7712 h 10002"/>
              <a:gd name="connsiteX117" fmla="*/ 7980 w 10201"/>
              <a:gd name="connsiteY117" fmla="*/ 7787 h 10002"/>
              <a:gd name="connsiteX118" fmla="*/ 7990 w 10201"/>
              <a:gd name="connsiteY118" fmla="*/ 8106 h 10002"/>
              <a:gd name="connsiteX119" fmla="*/ 7949 w 10201"/>
              <a:gd name="connsiteY119" fmla="*/ 8406 h 10002"/>
              <a:gd name="connsiteX120" fmla="*/ 7887 w 10201"/>
              <a:gd name="connsiteY120" fmla="*/ 8426 h 10002"/>
              <a:gd name="connsiteX121" fmla="*/ 7845 w 10201"/>
              <a:gd name="connsiteY121" fmla="*/ 8538 h 10002"/>
              <a:gd name="connsiteX122" fmla="*/ 7835 w 10201"/>
              <a:gd name="connsiteY122" fmla="*/ 8538 h 10002"/>
              <a:gd name="connsiteX123" fmla="*/ 7835 w 10201"/>
              <a:gd name="connsiteY123" fmla="*/ 8481 h 10002"/>
              <a:gd name="connsiteX124" fmla="*/ 7855 w 10201"/>
              <a:gd name="connsiteY124" fmla="*/ 8426 h 10002"/>
              <a:gd name="connsiteX125" fmla="*/ 7678 w 10201"/>
              <a:gd name="connsiteY125" fmla="*/ 8182 h 10002"/>
              <a:gd name="connsiteX126" fmla="*/ 7563 w 10201"/>
              <a:gd name="connsiteY126" fmla="*/ 8087 h 10002"/>
              <a:gd name="connsiteX127" fmla="*/ 7501 w 10201"/>
              <a:gd name="connsiteY127" fmla="*/ 8144 h 10002"/>
              <a:gd name="connsiteX128" fmla="*/ 7470 w 10201"/>
              <a:gd name="connsiteY128" fmla="*/ 8087 h 10002"/>
              <a:gd name="connsiteX129" fmla="*/ 7439 w 10201"/>
              <a:gd name="connsiteY129" fmla="*/ 8219 h 10002"/>
              <a:gd name="connsiteX130" fmla="*/ 7574 w 10201"/>
              <a:gd name="connsiteY130" fmla="*/ 8595 h 10002"/>
              <a:gd name="connsiteX131" fmla="*/ 7418 w 10201"/>
              <a:gd name="connsiteY131" fmla="*/ 8782 h 10002"/>
              <a:gd name="connsiteX132" fmla="*/ 7251 w 10201"/>
              <a:gd name="connsiteY132" fmla="*/ 8707 h 10002"/>
              <a:gd name="connsiteX133" fmla="*/ 7189 w 10201"/>
              <a:gd name="connsiteY133" fmla="*/ 8858 h 10002"/>
              <a:gd name="connsiteX134" fmla="*/ 7115 w 10201"/>
              <a:gd name="connsiteY134" fmla="*/ 8914 h 10002"/>
              <a:gd name="connsiteX135" fmla="*/ 7115 w 10201"/>
              <a:gd name="connsiteY135" fmla="*/ 8839 h 10002"/>
              <a:gd name="connsiteX136" fmla="*/ 6991 w 10201"/>
              <a:gd name="connsiteY136" fmla="*/ 8801 h 10002"/>
              <a:gd name="connsiteX137" fmla="*/ 6907 w 10201"/>
              <a:gd name="connsiteY137" fmla="*/ 8895 h 10002"/>
              <a:gd name="connsiteX138" fmla="*/ 6814 w 10201"/>
              <a:gd name="connsiteY138" fmla="*/ 8914 h 10002"/>
              <a:gd name="connsiteX139" fmla="*/ 6814 w 10201"/>
              <a:gd name="connsiteY139" fmla="*/ 8970 h 10002"/>
              <a:gd name="connsiteX140" fmla="*/ 6751 w 10201"/>
              <a:gd name="connsiteY140" fmla="*/ 8989 h 10002"/>
              <a:gd name="connsiteX141" fmla="*/ 6772 w 10201"/>
              <a:gd name="connsiteY141" fmla="*/ 9026 h 10002"/>
              <a:gd name="connsiteX142" fmla="*/ 6939 w 10201"/>
              <a:gd name="connsiteY142" fmla="*/ 9008 h 10002"/>
              <a:gd name="connsiteX143" fmla="*/ 6939 w 10201"/>
              <a:gd name="connsiteY143" fmla="*/ 8989 h 10002"/>
              <a:gd name="connsiteX144" fmla="*/ 6918 w 10201"/>
              <a:gd name="connsiteY144" fmla="*/ 8951 h 10002"/>
              <a:gd name="connsiteX145" fmla="*/ 6939 w 10201"/>
              <a:gd name="connsiteY145" fmla="*/ 8951 h 10002"/>
              <a:gd name="connsiteX146" fmla="*/ 6991 w 10201"/>
              <a:gd name="connsiteY146" fmla="*/ 8933 h 10002"/>
              <a:gd name="connsiteX147" fmla="*/ 7032 w 10201"/>
              <a:gd name="connsiteY147" fmla="*/ 9064 h 10002"/>
              <a:gd name="connsiteX148" fmla="*/ 7303 w 10201"/>
              <a:gd name="connsiteY148" fmla="*/ 9139 h 10002"/>
              <a:gd name="connsiteX149" fmla="*/ 7303 w 10201"/>
              <a:gd name="connsiteY149" fmla="*/ 9195 h 10002"/>
              <a:gd name="connsiteX150" fmla="*/ 7220 w 10201"/>
              <a:gd name="connsiteY150" fmla="*/ 9590 h 10002"/>
              <a:gd name="connsiteX151" fmla="*/ 7199 w 10201"/>
              <a:gd name="connsiteY151" fmla="*/ 9590 h 10002"/>
              <a:gd name="connsiteX152" fmla="*/ 7179 w 10201"/>
              <a:gd name="connsiteY152" fmla="*/ 9533 h 10002"/>
              <a:gd name="connsiteX153" fmla="*/ 6949 w 10201"/>
              <a:gd name="connsiteY153" fmla="*/ 9496 h 10002"/>
              <a:gd name="connsiteX154" fmla="*/ 6876 w 10201"/>
              <a:gd name="connsiteY154" fmla="*/ 9496 h 10002"/>
              <a:gd name="connsiteX155" fmla="*/ 6793 w 10201"/>
              <a:gd name="connsiteY155" fmla="*/ 9403 h 10002"/>
              <a:gd name="connsiteX156" fmla="*/ 6751 w 10201"/>
              <a:gd name="connsiteY156" fmla="*/ 9440 h 10002"/>
              <a:gd name="connsiteX157" fmla="*/ 6637 w 10201"/>
              <a:gd name="connsiteY157" fmla="*/ 9289 h 10002"/>
              <a:gd name="connsiteX158" fmla="*/ 6627 w 10201"/>
              <a:gd name="connsiteY158" fmla="*/ 9289 h 10002"/>
              <a:gd name="connsiteX159" fmla="*/ 6584 w 10201"/>
              <a:gd name="connsiteY159" fmla="*/ 9289 h 10002"/>
              <a:gd name="connsiteX160" fmla="*/ 6480 w 10201"/>
              <a:gd name="connsiteY160" fmla="*/ 9177 h 10002"/>
              <a:gd name="connsiteX161" fmla="*/ 6449 w 10201"/>
              <a:gd name="connsiteY161" fmla="*/ 9346 h 10002"/>
              <a:gd name="connsiteX162" fmla="*/ 6355 w 10201"/>
              <a:gd name="connsiteY162" fmla="*/ 9515 h 10002"/>
              <a:gd name="connsiteX163" fmla="*/ 6262 w 10201"/>
              <a:gd name="connsiteY163" fmla="*/ 9552 h 10002"/>
              <a:gd name="connsiteX164" fmla="*/ 6262 w 10201"/>
              <a:gd name="connsiteY164" fmla="*/ 9609 h 10002"/>
              <a:gd name="connsiteX165" fmla="*/ 6189 w 10201"/>
              <a:gd name="connsiteY165" fmla="*/ 9740 h 10002"/>
              <a:gd name="connsiteX166" fmla="*/ 6106 w 10201"/>
              <a:gd name="connsiteY166" fmla="*/ 9796 h 10002"/>
              <a:gd name="connsiteX167" fmla="*/ 6001 w 10201"/>
              <a:gd name="connsiteY167" fmla="*/ 9947 h 10002"/>
              <a:gd name="connsiteX168" fmla="*/ 5345 w 10201"/>
              <a:gd name="connsiteY168" fmla="*/ 9796 h 10002"/>
              <a:gd name="connsiteX169" fmla="*/ 5220 w 10201"/>
              <a:gd name="connsiteY169" fmla="*/ 9796 h 10002"/>
              <a:gd name="connsiteX170" fmla="*/ 4992 w 10201"/>
              <a:gd name="connsiteY170" fmla="*/ 9647 h 10002"/>
              <a:gd name="connsiteX171" fmla="*/ 4929 w 10201"/>
              <a:gd name="connsiteY171" fmla="*/ 9515 h 10002"/>
              <a:gd name="connsiteX172" fmla="*/ 4929 w 10201"/>
              <a:gd name="connsiteY172" fmla="*/ 9403 h 10002"/>
              <a:gd name="connsiteX173" fmla="*/ 4866 w 10201"/>
              <a:gd name="connsiteY173" fmla="*/ 9346 h 10002"/>
              <a:gd name="connsiteX174" fmla="*/ 5168 w 10201"/>
              <a:gd name="connsiteY174" fmla="*/ 9214 h 10002"/>
              <a:gd name="connsiteX175" fmla="*/ 5387 w 10201"/>
              <a:gd name="connsiteY175" fmla="*/ 9234 h 10002"/>
              <a:gd name="connsiteX176" fmla="*/ 5741 w 10201"/>
              <a:gd name="connsiteY176" fmla="*/ 9195 h 10002"/>
              <a:gd name="connsiteX177" fmla="*/ 5783 w 10201"/>
              <a:gd name="connsiteY177" fmla="*/ 9102 h 10002"/>
              <a:gd name="connsiteX178" fmla="*/ 5731 w 10201"/>
              <a:gd name="connsiteY178" fmla="*/ 8989 h 10002"/>
              <a:gd name="connsiteX179" fmla="*/ 5533 w 10201"/>
              <a:gd name="connsiteY179" fmla="*/ 8933 h 10002"/>
              <a:gd name="connsiteX180" fmla="*/ 5210 w 10201"/>
              <a:gd name="connsiteY180" fmla="*/ 8745 h 10002"/>
              <a:gd name="connsiteX181" fmla="*/ 4961 w 10201"/>
              <a:gd name="connsiteY181" fmla="*/ 8595 h 10002"/>
              <a:gd name="connsiteX182" fmla="*/ 5085 w 10201"/>
              <a:gd name="connsiteY182" fmla="*/ 8481 h 10002"/>
              <a:gd name="connsiteX183" fmla="*/ 4741 w 10201"/>
              <a:gd name="connsiteY183" fmla="*/ 8275 h 10002"/>
              <a:gd name="connsiteX184" fmla="*/ 4554 w 10201"/>
              <a:gd name="connsiteY184" fmla="*/ 8087 h 10002"/>
              <a:gd name="connsiteX185" fmla="*/ 4356 w 10201"/>
              <a:gd name="connsiteY185" fmla="*/ 8031 h 10002"/>
              <a:gd name="connsiteX186" fmla="*/ 4085 w 10201"/>
              <a:gd name="connsiteY186" fmla="*/ 8013 h 10002"/>
              <a:gd name="connsiteX187" fmla="*/ 3919 w 10201"/>
              <a:gd name="connsiteY187" fmla="*/ 7843 h 10002"/>
              <a:gd name="connsiteX188" fmla="*/ 3741 w 10201"/>
              <a:gd name="connsiteY188" fmla="*/ 7806 h 10002"/>
              <a:gd name="connsiteX189" fmla="*/ 3669 w 10201"/>
              <a:gd name="connsiteY189" fmla="*/ 7598 h 10002"/>
              <a:gd name="connsiteX190" fmla="*/ 3492 w 10201"/>
              <a:gd name="connsiteY190" fmla="*/ 7637 h 10002"/>
              <a:gd name="connsiteX191" fmla="*/ 3440 w 10201"/>
              <a:gd name="connsiteY191" fmla="*/ 7674 h 10002"/>
              <a:gd name="connsiteX192" fmla="*/ 3367 w 10201"/>
              <a:gd name="connsiteY192" fmla="*/ 7674 h 10002"/>
              <a:gd name="connsiteX193" fmla="*/ 3367 w 10201"/>
              <a:gd name="connsiteY193" fmla="*/ 7637 h 10002"/>
              <a:gd name="connsiteX194" fmla="*/ 3398 w 10201"/>
              <a:gd name="connsiteY194" fmla="*/ 7543 h 10002"/>
              <a:gd name="connsiteX195" fmla="*/ 3241 w 10201"/>
              <a:gd name="connsiteY195" fmla="*/ 7505 h 10002"/>
              <a:gd name="connsiteX196" fmla="*/ 3189 w 10201"/>
              <a:gd name="connsiteY196" fmla="*/ 7411 h 10002"/>
              <a:gd name="connsiteX197" fmla="*/ 3085 w 10201"/>
              <a:gd name="connsiteY197" fmla="*/ 7468 h 10002"/>
              <a:gd name="connsiteX198" fmla="*/ 2846 w 10201"/>
              <a:gd name="connsiteY198" fmla="*/ 7449 h 10002"/>
              <a:gd name="connsiteX199" fmla="*/ 2722 w 10201"/>
              <a:gd name="connsiteY199" fmla="*/ 7486 h 10002"/>
              <a:gd name="connsiteX200" fmla="*/ 2669 w 10201"/>
              <a:gd name="connsiteY200" fmla="*/ 7598 h 10002"/>
              <a:gd name="connsiteX201" fmla="*/ 2471 w 10201"/>
              <a:gd name="connsiteY201" fmla="*/ 7637 h 10002"/>
              <a:gd name="connsiteX202" fmla="*/ 2419 w 10201"/>
              <a:gd name="connsiteY202" fmla="*/ 7712 h 10002"/>
              <a:gd name="connsiteX203" fmla="*/ 2137 w 10201"/>
              <a:gd name="connsiteY203" fmla="*/ 7693 h 10002"/>
              <a:gd name="connsiteX204" fmla="*/ 2023 w 10201"/>
              <a:gd name="connsiteY204" fmla="*/ 7561 h 10002"/>
              <a:gd name="connsiteX205" fmla="*/ 1867 w 10201"/>
              <a:gd name="connsiteY205" fmla="*/ 7524 h 10002"/>
              <a:gd name="connsiteX206" fmla="*/ 1919 w 10201"/>
              <a:gd name="connsiteY206" fmla="*/ 7505 h 10002"/>
              <a:gd name="connsiteX207" fmla="*/ 1919 w 10201"/>
              <a:gd name="connsiteY207" fmla="*/ 7486 h 10002"/>
              <a:gd name="connsiteX208" fmla="*/ 1867 w 10201"/>
              <a:gd name="connsiteY208" fmla="*/ 7486 h 10002"/>
              <a:gd name="connsiteX209" fmla="*/ 1753 w 10201"/>
              <a:gd name="connsiteY209" fmla="*/ 7505 h 10002"/>
              <a:gd name="connsiteX210" fmla="*/ 1544 w 10201"/>
              <a:gd name="connsiteY210" fmla="*/ 7429 h 10002"/>
              <a:gd name="connsiteX211" fmla="*/ 1544 w 10201"/>
              <a:gd name="connsiteY211" fmla="*/ 7486 h 10002"/>
              <a:gd name="connsiteX212" fmla="*/ 1492 w 10201"/>
              <a:gd name="connsiteY212" fmla="*/ 7468 h 10002"/>
              <a:gd name="connsiteX213" fmla="*/ 1492 w 10201"/>
              <a:gd name="connsiteY213" fmla="*/ 7411 h 10002"/>
              <a:gd name="connsiteX214" fmla="*/ 1398 w 10201"/>
              <a:gd name="connsiteY214" fmla="*/ 7468 h 10002"/>
              <a:gd name="connsiteX215" fmla="*/ 1378 w 10201"/>
              <a:gd name="connsiteY215" fmla="*/ 7411 h 10002"/>
              <a:gd name="connsiteX216" fmla="*/ 1013 w 10201"/>
              <a:gd name="connsiteY216" fmla="*/ 7429 h 10002"/>
              <a:gd name="connsiteX217" fmla="*/ 836 w 10201"/>
              <a:gd name="connsiteY217" fmla="*/ 7411 h 10002"/>
              <a:gd name="connsiteX218" fmla="*/ 795 w 10201"/>
              <a:gd name="connsiteY218" fmla="*/ 7336 h 10002"/>
              <a:gd name="connsiteX219" fmla="*/ 628 w 10201"/>
              <a:gd name="connsiteY219" fmla="*/ 7354 h 10002"/>
              <a:gd name="connsiteX220" fmla="*/ 597 w 10201"/>
              <a:gd name="connsiteY220" fmla="*/ 7299 h 10002"/>
              <a:gd name="connsiteX221" fmla="*/ 493 w 10201"/>
              <a:gd name="connsiteY221" fmla="*/ 7317 h 10002"/>
              <a:gd name="connsiteX222" fmla="*/ 471 w 10201"/>
              <a:gd name="connsiteY222" fmla="*/ 7242 h 10002"/>
              <a:gd name="connsiteX223" fmla="*/ 378 w 10201"/>
              <a:gd name="connsiteY223" fmla="*/ 7242 h 10002"/>
              <a:gd name="connsiteX224" fmla="*/ 243 w 10201"/>
              <a:gd name="connsiteY224" fmla="*/ 7167 h 10002"/>
              <a:gd name="connsiteX225" fmla="*/ 0 w 10201"/>
              <a:gd name="connsiteY225" fmla="*/ 7050 h 10002"/>
              <a:gd name="connsiteX226" fmla="*/ 357 w 10201"/>
              <a:gd name="connsiteY226" fmla="*/ 7054 h 10002"/>
              <a:gd name="connsiteX227" fmla="*/ 576 w 10201"/>
              <a:gd name="connsiteY227" fmla="*/ 7092 h 10002"/>
              <a:gd name="connsiteX228" fmla="*/ 940 w 10201"/>
              <a:gd name="connsiteY228" fmla="*/ 7167 h 10002"/>
              <a:gd name="connsiteX229" fmla="*/ 950 w 10201"/>
              <a:gd name="connsiteY229" fmla="*/ 7092 h 10002"/>
              <a:gd name="connsiteX230" fmla="*/ 888 w 10201"/>
              <a:gd name="connsiteY230" fmla="*/ 6998 h 10002"/>
              <a:gd name="connsiteX231" fmla="*/ 898 w 10201"/>
              <a:gd name="connsiteY231" fmla="*/ 6998 h 10002"/>
              <a:gd name="connsiteX232" fmla="*/ 898 w 10201"/>
              <a:gd name="connsiteY232" fmla="*/ 6979 h 10002"/>
              <a:gd name="connsiteX233" fmla="*/ 1002 w 10201"/>
              <a:gd name="connsiteY233" fmla="*/ 7016 h 10002"/>
              <a:gd name="connsiteX234" fmla="*/ 1002 w 10201"/>
              <a:gd name="connsiteY234" fmla="*/ 6941 h 10002"/>
              <a:gd name="connsiteX235" fmla="*/ 940 w 10201"/>
              <a:gd name="connsiteY235" fmla="*/ 6923 h 10002"/>
              <a:gd name="connsiteX236" fmla="*/ 940 w 10201"/>
              <a:gd name="connsiteY236" fmla="*/ 6847 h 10002"/>
              <a:gd name="connsiteX237" fmla="*/ 961 w 10201"/>
              <a:gd name="connsiteY237" fmla="*/ 6847 h 10002"/>
              <a:gd name="connsiteX238" fmla="*/ 1013 w 10201"/>
              <a:gd name="connsiteY238" fmla="*/ 6885 h 10002"/>
              <a:gd name="connsiteX239" fmla="*/ 1013 w 10201"/>
              <a:gd name="connsiteY239" fmla="*/ 6847 h 10002"/>
              <a:gd name="connsiteX240" fmla="*/ 1149 w 10201"/>
              <a:gd name="connsiteY240" fmla="*/ 6716 h 10002"/>
              <a:gd name="connsiteX241" fmla="*/ 1305 w 10201"/>
              <a:gd name="connsiteY241" fmla="*/ 6678 h 10002"/>
              <a:gd name="connsiteX242" fmla="*/ 1305 w 10201"/>
              <a:gd name="connsiteY242" fmla="*/ 6660 h 10002"/>
              <a:gd name="connsiteX243" fmla="*/ 1128 w 10201"/>
              <a:gd name="connsiteY243" fmla="*/ 6660 h 10002"/>
              <a:gd name="connsiteX244" fmla="*/ 1128 w 10201"/>
              <a:gd name="connsiteY244" fmla="*/ 6641 h 10002"/>
              <a:gd name="connsiteX245" fmla="*/ 1159 w 10201"/>
              <a:gd name="connsiteY245" fmla="*/ 6585 h 10002"/>
              <a:gd name="connsiteX246" fmla="*/ 1211 w 10201"/>
              <a:gd name="connsiteY246" fmla="*/ 6603 h 10002"/>
              <a:gd name="connsiteX247" fmla="*/ 1243 w 10201"/>
              <a:gd name="connsiteY247" fmla="*/ 6566 h 10002"/>
              <a:gd name="connsiteX248" fmla="*/ 1243 w 10201"/>
              <a:gd name="connsiteY248" fmla="*/ 6548 h 10002"/>
              <a:gd name="connsiteX249" fmla="*/ 1191 w 10201"/>
              <a:gd name="connsiteY249" fmla="*/ 6472 h 10002"/>
              <a:gd name="connsiteX250" fmla="*/ 1222 w 10201"/>
              <a:gd name="connsiteY250" fmla="*/ 6472 h 10002"/>
              <a:gd name="connsiteX251" fmla="*/ 1243 w 10201"/>
              <a:gd name="connsiteY251" fmla="*/ 6491 h 10002"/>
              <a:gd name="connsiteX252" fmla="*/ 1253 w 10201"/>
              <a:gd name="connsiteY252" fmla="*/ 6434 h 10002"/>
              <a:gd name="connsiteX253" fmla="*/ 1201 w 10201"/>
              <a:gd name="connsiteY253" fmla="*/ 6378 h 10002"/>
              <a:gd name="connsiteX254" fmla="*/ 1191 w 10201"/>
              <a:gd name="connsiteY254" fmla="*/ 6416 h 10002"/>
              <a:gd name="connsiteX255" fmla="*/ 1191 w 10201"/>
              <a:gd name="connsiteY255" fmla="*/ 6378 h 10002"/>
              <a:gd name="connsiteX256" fmla="*/ 1180 w 10201"/>
              <a:gd name="connsiteY256" fmla="*/ 6378 h 10002"/>
              <a:gd name="connsiteX257" fmla="*/ 1180 w 10201"/>
              <a:gd name="connsiteY257" fmla="*/ 6359 h 10002"/>
              <a:gd name="connsiteX258" fmla="*/ 1253 w 10201"/>
              <a:gd name="connsiteY258" fmla="*/ 6322 h 10002"/>
              <a:gd name="connsiteX259" fmla="*/ 1253 w 10201"/>
              <a:gd name="connsiteY259" fmla="*/ 6302 h 10002"/>
              <a:gd name="connsiteX260" fmla="*/ 1139 w 10201"/>
              <a:gd name="connsiteY260" fmla="*/ 6228 h 10002"/>
              <a:gd name="connsiteX261" fmla="*/ 1118 w 10201"/>
              <a:gd name="connsiteY261" fmla="*/ 6284 h 10002"/>
              <a:gd name="connsiteX262" fmla="*/ 1045 w 10201"/>
              <a:gd name="connsiteY262" fmla="*/ 6228 h 10002"/>
              <a:gd name="connsiteX263" fmla="*/ 1076 w 10201"/>
              <a:gd name="connsiteY263" fmla="*/ 6190 h 10002"/>
              <a:gd name="connsiteX264" fmla="*/ 1035 w 10201"/>
              <a:gd name="connsiteY264" fmla="*/ 6190 h 10002"/>
              <a:gd name="connsiteX265" fmla="*/ 909 w 10201"/>
              <a:gd name="connsiteY265" fmla="*/ 6247 h 10002"/>
              <a:gd name="connsiteX266" fmla="*/ 909 w 10201"/>
              <a:gd name="connsiteY266" fmla="*/ 6190 h 10002"/>
              <a:gd name="connsiteX267" fmla="*/ 961 w 10201"/>
              <a:gd name="connsiteY267" fmla="*/ 6040 h 10002"/>
              <a:gd name="connsiteX268" fmla="*/ 940 w 10201"/>
              <a:gd name="connsiteY268" fmla="*/ 6002 h 10002"/>
              <a:gd name="connsiteX269" fmla="*/ 961 w 10201"/>
              <a:gd name="connsiteY269" fmla="*/ 6002 h 10002"/>
              <a:gd name="connsiteX270" fmla="*/ 1055 w 10201"/>
              <a:gd name="connsiteY270" fmla="*/ 5964 h 10002"/>
              <a:gd name="connsiteX271" fmla="*/ 1087 w 10201"/>
              <a:gd name="connsiteY271" fmla="*/ 5909 h 10002"/>
              <a:gd name="connsiteX272" fmla="*/ 1066 w 10201"/>
              <a:gd name="connsiteY272" fmla="*/ 5852 h 10002"/>
              <a:gd name="connsiteX273" fmla="*/ 1139 w 10201"/>
              <a:gd name="connsiteY273" fmla="*/ 5833 h 10002"/>
              <a:gd name="connsiteX274" fmla="*/ 1139 w 10201"/>
              <a:gd name="connsiteY274" fmla="*/ 5909 h 10002"/>
              <a:gd name="connsiteX275" fmla="*/ 1263 w 10201"/>
              <a:gd name="connsiteY275" fmla="*/ 5909 h 10002"/>
              <a:gd name="connsiteX276" fmla="*/ 1388 w 10201"/>
              <a:gd name="connsiteY276" fmla="*/ 5683 h 10002"/>
              <a:gd name="connsiteX277" fmla="*/ 1586 w 10201"/>
              <a:gd name="connsiteY277" fmla="*/ 5740 h 10002"/>
              <a:gd name="connsiteX278" fmla="*/ 1586 w 10201"/>
              <a:gd name="connsiteY278" fmla="*/ 5758 h 10002"/>
              <a:gd name="connsiteX279" fmla="*/ 1575 w 10201"/>
              <a:gd name="connsiteY279" fmla="*/ 5814 h 10002"/>
              <a:gd name="connsiteX280" fmla="*/ 1554 w 10201"/>
              <a:gd name="connsiteY280" fmla="*/ 5852 h 10002"/>
              <a:gd name="connsiteX281" fmla="*/ 1440 w 10201"/>
              <a:gd name="connsiteY281" fmla="*/ 5889 h 10002"/>
              <a:gd name="connsiteX282" fmla="*/ 1430 w 10201"/>
              <a:gd name="connsiteY282" fmla="*/ 6040 h 10002"/>
              <a:gd name="connsiteX283" fmla="*/ 1450 w 10201"/>
              <a:gd name="connsiteY283" fmla="*/ 6058 h 10002"/>
              <a:gd name="connsiteX284" fmla="*/ 1680 w 10201"/>
              <a:gd name="connsiteY284" fmla="*/ 6265 h 10002"/>
              <a:gd name="connsiteX285" fmla="*/ 1711 w 10201"/>
              <a:gd name="connsiteY285" fmla="*/ 6265 h 10002"/>
              <a:gd name="connsiteX286" fmla="*/ 1784 w 10201"/>
              <a:gd name="connsiteY286" fmla="*/ 6792 h 10002"/>
              <a:gd name="connsiteX287" fmla="*/ 1982 w 10201"/>
              <a:gd name="connsiteY287" fmla="*/ 6585 h 10002"/>
              <a:gd name="connsiteX288" fmla="*/ 1982 w 10201"/>
              <a:gd name="connsiteY288" fmla="*/ 6528 h 10002"/>
              <a:gd name="connsiteX289" fmla="*/ 1909 w 10201"/>
              <a:gd name="connsiteY289" fmla="*/ 6528 h 10002"/>
              <a:gd name="connsiteX290" fmla="*/ 1878 w 10201"/>
              <a:gd name="connsiteY290" fmla="*/ 6453 h 10002"/>
              <a:gd name="connsiteX291" fmla="*/ 1878 w 10201"/>
              <a:gd name="connsiteY291" fmla="*/ 6416 h 10002"/>
              <a:gd name="connsiteX292" fmla="*/ 1888 w 10201"/>
              <a:gd name="connsiteY292" fmla="*/ 6416 h 10002"/>
              <a:gd name="connsiteX293" fmla="*/ 1888 w 10201"/>
              <a:gd name="connsiteY293" fmla="*/ 6397 h 10002"/>
              <a:gd name="connsiteX294" fmla="*/ 2023 w 10201"/>
              <a:gd name="connsiteY294" fmla="*/ 6322 h 10002"/>
              <a:gd name="connsiteX295" fmla="*/ 2002 w 10201"/>
              <a:gd name="connsiteY295" fmla="*/ 6302 h 10002"/>
              <a:gd name="connsiteX296" fmla="*/ 1867 w 10201"/>
              <a:gd name="connsiteY296" fmla="*/ 6265 h 10002"/>
              <a:gd name="connsiteX297" fmla="*/ 1867 w 10201"/>
              <a:gd name="connsiteY297" fmla="*/ 6209 h 10002"/>
              <a:gd name="connsiteX298" fmla="*/ 1815 w 10201"/>
              <a:gd name="connsiteY298" fmla="*/ 6190 h 10002"/>
              <a:gd name="connsiteX299" fmla="*/ 1815 w 10201"/>
              <a:gd name="connsiteY299" fmla="*/ 6190 h 10002"/>
              <a:gd name="connsiteX300" fmla="*/ 1836 w 10201"/>
              <a:gd name="connsiteY300" fmla="*/ 6133 h 10002"/>
              <a:gd name="connsiteX301" fmla="*/ 1753 w 10201"/>
              <a:gd name="connsiteY301" fmla="*/ 6040 h 10002"/>
              <a:gd name="connsiteX302" fmla="*/ 1534 w 10201"/>
              <a:gd name="connsiteY302" fmla="*/ 5984 h 10002"/>
              <a:gd name="connsiteX303" fmla="*/ 1701 w 10201"/>
              <a:gd name="connsiteY303" fmla="*/ 5964 h 10002"/>
              <a:gd name="connsiteX304" fmla="*/ 1722 w 10201"/>
              <a:gd name="connsiteY304" fmla="*/ 5871 h 10002"/>
              <a:gd name="connsiteX305" fmla="*/ 1659 w 10201"/>
              <a:gd name="connsiteY305" fmla="*/ 5740 h 10002"/>
              <a:gd name="connsiteX306" fmla="*/ 1680 w 10201"/>
              <a:gd name="connsiteY306" fmla="*/ 5740 h 10002"/>
              <a:gd name="connsiteX307" fmla="*/ 2023 w 10201"/>
              <a:gd name="connsiteY307" fmla="*/ 5777 h 10002"/>
              <a:gd name="connsiteX308" fmla="*/ 2117 w 10201"/>
              <a:gd name="connsiteY308" fmla="*/ 5665 h 10002"/>
              <a:gd name="connsiteX309" fmla="*/ 2190 w 10201"/>
              <a:gd name="connsiteY309" fmla="*/ 5645 h 10002"/>
              <a:gd name="connsiteX310" fmla="*/ 2117 w 10201"/>
              <a:gd name="connsiteY310" fmla="*/ 5608 h 10002"/>
              <a:gd name="connsiteX311" fmla="*/ 1815 w 10201"/>
              <a:gd name="connsiteY311" fmla="*/ 5720 h 10002"/>
              <a:gd name="connsiteX312" fmla="*/ 1784 w 10201"/>
              <a:gd name="connsiteY312" fmla="*/ 5665 h 10002"/>
              <a:gd name="connsiteX313" fmla="*/ 1805 w 10201"/>
              <a:gd name="connsiteY313" fmla="*/ 5608 h 10002"/>
              <a:gd name="connsiteX314" fmla="*/ 1774 w 10201"/>
              <a:gd name="connsiteY314" fmla="*/ 5514 h 10002"/>
              <a:gd name="connsiteX315" fmla="*/ 1701 w 10201"/>
              <a:gd name="connsiteY315" fmla="*/ 5533 h 10002"/>
              <a:gd name="connsiteX316" fmla="*/ 1458 w 10201"/>
              <a:gd name="connsiteY316" fmla="*/ 5302 h 10002"/>
              <a:gd name="connsiteX317" fmla="*/ 1742 w 10201"/>
              <a:gd name="connsiteY317" fmla="*/ 5288 h 10002"/>
              <a:gd name="connsiteX318" fmla="*/ 2085 w 10201"/>
              <a:gd name="connsiteY318" fmla="*/ 5288 h 10002"/>
              <a:gd name="connsiteX319" fmla="*/ 2190 w 10201"/>
              <a:gd name="connsiteY319" fmla="*/ 5119 h 10002"/>
              <a:gd name="connsiteX320" fmla="*/ 2190 w 10201"/>
              <a:gd name="connsiteY320" fmla="*/ 5063 h 10002"/>
              <a:gd name="connsiteX321" fmla="*/ 2253 w 10201"/>
              <a:gd name="connsiteY321" fmla="*/ 5044 h 10002"/>
              <a:gd name="connsiteX322" fmla="*/ 2284 w 10201"/>
              <a:gd name="connsiteY322" fmla="*/ 5176 h 10002"/>
              <a:gd name="connsiteX323" fmla="*/ 2722 w 10201"/>
              <a:gd name="connsiteY323" fmla="*/ 5195 h 10002"/>
              <a:gd name="connsiteX324" fmla="*/ 2700 w 10201"/>
              <a:gd name="connsiteY324" fmla="*/ 5288 h 10002"/>
              <a:gd name="connsiteX325" fmla="*/ 2732 w 10201"/>
              <a:gd name="connsiteY325" fmla="*/ 5288 h 10002"/>
              <a:gd name="connsiteX326" fmla="*/ 2784 w 10201"/>
              <a:gd name="connsiteY326" fmla="*/ 5251 h 10002"/>
              <a:gd name="connsiteX327" fmla="*/ 2784 w 10201"/>
              <a:gd name="connsiteY327" fmla="*/ 5270 h 10002"/>
              <a:gd name="connsiteX328" fmla="*/ 2763 w 10201"/>
              <a:gd name="connsiteY328" fmla="*/ 5288 h 10002"/>
              <a:gd name="connsiteX329" fmla="*/ 2826 w 10201"/>
              <a:gd name="connsiteY329" fmla="*/ 5288 h 10002"/>
              <a:gd name="connsiteX330" fmla="*/ 2929 w 10201"/>
              <a:gd name="connsiteY330" fmla="*/ 5288 h 10002"/>
              <a:gd name="connsiteX331" fmla="*/ 2929 w 10201"/>
              <a:gd name="connsiteY331" fmla="*/ 5364 h 10002"/>
              <a:gd name="connsiteX332" fmla="*/ 2950 w 10201"/>
              <a:gd name="connsiteY332" fmla="*/ 5364 h 10002"/>
              <a:gd name="connsiteX333" fmla="*/ 3023 w 10201"/>
              <a:gd name="connsiteY333" fmla="*/ 5288 h 10002"/>
              <a:gd name="connsiteX334" fmla="*/ 3023 w 10201"/>
              <a:gd name="connsiteY334" fmla="*/ 5213 h 10002"/>
              <a:gd name="connsiteX335" fmla="*/ 3085 w 10201"/>
              <a:gd name="connsiteY335" fmla="*/ 5213 h 10002"/>
              <a:gd name="connsiteX336" fmla="*/ 3117 w 10201"/>
              <a:gd name="connsiteY336" fmla="*/ 5270 h 10002"/>
              <a:gd name="connsiteX337" fmla="*/ 3117 w 10201"/>
              <a:gd name="connsiteY337" fmla="*/ 5401 h 10002"/>
              <a:gd name="connsiteX338" fmla="*/ 3231 w 10201"/>
              <a:gd name="connsiteY338" fmla="*/ 5401 h 10002"/>
              <a:gd name="connsiteX339" fmla="*/ 3241 w 10201"/>
              <a:gd name="connsiteY339" fmla="*/ 5307 h 10002"/>
              <a:gd name="connsiteX340" fmla="*/ 3241 w 10201"/>
              <a:gd name="connsiteY340" fmla="*/ 5288 h 10002"/>
              <a:gd name="connsiteX341" fmla="*/ 3241 w 10201"/>
              <a:gd name="connsiteY341" fmla="*/ 5288 h 10002"/>
              <a:gd name="connsiteX342" fmla="*/ 3346 w 10201"/>
              <a:gd name="connsiteY342" fmla="*/ 5307 h 10002"/>
              <a:gd name="connsiteX343" fmla="*/ 3367 w 10201"/>
              <a:gd name="connsiteY343" fmla="*/ 5213 h 10002"/>
              <a:gd name="connsiteX344" fmla="*/ 3471 w 10201"/>
              <a:gd name="connsiteY344" fmla="*/ 5251 h 10002"/>
              <a:gd name="connsiteX345" fmla="*/ 3471 w 10201"/>
              <a:gd name="connsiteY345" fmla="*/ 5195 h 10002"/>
              <a:gd name="connsiteX346" fmla="*/ 3648 w 10201"/>
              <a:gd name="connsiteY346" fmla="*/ 5270 h 10002"/>
              <a:gd name="connsiteX347" fmla="*/ 3648 w 10201"/>
              <a:gd name="connsiteY347" fmla="*/ 5195 h 10002"/>
              <a:gd name="connsiteX348" fmla="*/ 3689 w 10201"/>
              <a:gd name="connsiteY348" fmla="*/ 5195 h 10002"/>
              <a:gd name="connsiteX349" fmla="*/ 3689 w 10201"/>
              <a:gd name="connsiteY349" fmla="*/ 5270 h 10002"/>
              <a:gd name="connsiteX350" fmla="*/ 3710 w 10201"/>
              <a:gd name="connsiteY350" fmla="*/ 5270 h 10002"/>
              <a:gd name="connsiteX351" fmla="*/ 3710 w 10201"/>
              <a:gd name="connsiteY351" fmla="*/ 5251 h 10002"/>
              <a:gd name="connsiteX352" fmla="*/ 3721 w 10201"/>
              <a:gd name="connsiteY352" fmla="*/ 5119 h 10002"/>
              <a:gd name="connsiteX353" fmla="*/ 3731 w 10201"/>
              <a:gd name="connsiteY353" fmla="*/ 5119 h 10002"/>
              <a:gd name="connsiteX354" fmla="*/ 3741 w 10201"/>
              <a:gd name="connsiteY354" fmla="*/ 5195 h 10002"/>
              <a:gd name="connsiteX355" fmla="*/ 3825 w 10201"/>
              <a:gd name="connsiteY355" fmla="*/ 5119 h 10002"/>
              <a:gd name="connsiteX356" fmla="*/ 3825 w 10201"/>
              <a:gd name="connsiteY356" fmla="*/ 5157 h 10002"/>
              <a:gd name="connsiteX357" fmla="*/ 3898 w 10201"/>
              <a:gd name="connsiteY357" fmla="*/ 5119 h 10002"/>
              <a:gd name="connsiteX358" fmla="*/ 3898 w 10201"/>
              <a:gd name="connsiteY358" fmla="*/ 5101 h 10002"/>
              <a:gd name="connsiteX359" fmla="*/ 3877 w 10201"/>
              <a:gd name="connsiteY359" fmla="*/ 5063 h 10002"/>
              <a:gd name="connsiteX360" fmla="*/ 3909 w 10201"/>
              <a:gd name="connsiteY360" fmla="*/ 5063 h 10002"/>
              <a:gd name="connsiteX361" fmla="*/ 3950 w 10201"/>
              <a:gd name="connsiteY361" fmla="*/ 5101 h 10002"/>
              <a:gd name="connsiteX362" fmla="*/ 3950 w 10201"/>
              <a:gd name="connsiteY362" fmla="*/ 5063 h 10002"/>
              <a:gd name="connsiteX363" fmla="*/ 3929 w 10201"/>
              <a:gd name="connsiteY363" fmla="*/ 5007 h 10002"/>
              <a:gd name="connsiteX364" fmla="*/ 4033 w 10201"/>
              <a:gd name="connsiteY364" fmla="*/ 4951 h 10002"/>
              <a:gd name="connsiteX365" fmla="*/ 4033 w 10201"/>
              <a:gd name="connsiteY365" fmla="*/ 4932 h 10002"/>
              <a:gd name="connsiteX366" fmla="*/ 3857 w 10201"/>
              <a:gd name="connsiteY366" fmla="*/ 4912 h 10002"/>
              <a:gd name="connsiteX367" fmla="*/ 3867 w 10201"/>
              <a:gd name="connsiteY367" fmla="*/ 5026 h 10002"/>
              <a:gd name="connsiteX368" fmla="*/ 3857 w 10201"/>
              <a:gd name="connsiteY368" fmla="*/ 5026 h 10002"/>
              <a:gd name="connsiteX369" fmla="*/ 3658 w 10201"/>
              <a:gd name="connsiteY369" fmla="*/ 4912 h 10002"/>
              <a:gd name="connsiteX370" fmla="*/ 3658 w 10201"/>
              <a:gd name="connsiteY370" fmla="*/ 4932 h 10002"/>
              <a:gd name="connsiteX371" fmla="*/ 3669 w 10201"/>
              <a:gd name="connsiteY371" fmla="*/ 4932 h 10002"/>
              <a:gd name="connsiteX372" fmla="*/ 3648 w 10201"/>
              <a:gd name="connsiteY372" fmla="*/ 4951 h 10002"/>
              <a:gd name="connsiteX373" fmla="*/ 3596 w 10201"/>
              <a:gd name="connsiteY373" fmla="*/ 4875 h 10002"/>
              <a:gd name="connsiteX374" fmla="*/ 3585 w 10201"/>
              <a:gd name="connsiteY374" fmla="*/ 4837 h 10002"/>
              <a:gd name="connsiteX375" fmla="*/ 3700 w 10201"/>
              <a:gd name="connsiteY375" fmla="*/ 4819 h 10002"/>
              <a:gd name="connsiteX376" fmla="*/ 3700 w 10201"/>
              <a:gd name="connsiteY376" fmla="*/ 4668 h 10002"/>
              <a:gd name="connsiteX377" fmla="*/ 3679 w 10201"/>
              <a:gd name="connsiteY377" fmla="*/ 4668 h 10002"/>
              <a:gd name="connsiteX378" fmla="*/ 3554 w 10201"/>
              <a:gd name="connsiteY378" fmla="*/ 4800 h 10002"/>
              <a:gd name="connsiteX379" fmla="*/ 3533 w 10201"/>
              <a:gd name="connsiteY379" fmla="*/ 4782 h 10002"/>
              <a:gd name="connsiteX380" fmla="*/ 3533 w 10201"/>
              <a:gd name="connsiteY380" fmla="*/ 4706 h 10002"/>
              <a:gd name="connsiteX381" fmla="*/ 3523 w 10201"/>
              <a:gd name="connsiteY381" fmla="*/ 4650 h 10002"/>
              <a:gd name="connsiteX382" fmla="*/ 3450 w 10201"/>
              <a:gd name="connsiteY382" fmla="*/ 4650 h 10002"/>
              <a:gd name="connsiteX383" fmla="*/ 3440 w 10201"/>
              <a:gd name="connsiteY383" fmla="*/ 4593 h 10002"/>
              <a:gd name="connsiteX384" fmla="*/ 3450 w 10201"/>
              <a:gd name="connsiteY384" fmla="*/ 4593 h 10002"/>
              <a:gd name="connsiteX385" fmla="*/ 3450 w 10201"/>
              <a:gd name="connsiteY385" fmla="*/ 4574 h 10002"/>
              <a:gd name="connsiteX386" fmla="*/ 3627 w 10201"/>
              <a:gd name="connsiteY386" fmla="*/ 4481 h 10002"/>
              <a:gd name="connsiteX387" fmla="*/ 3565 w 10201"/>
              <a:gd name="connsiteY387" fmla="*/ 4481 h 10002"/>
              <a:gd name="connsiteX388" fmla="*/ 3544 w 10201"/>
              <a:gd name="connsiteY388" fmla="*/ 4481 h 10002"/>
              <a:gd name="connsiteX389" fmla="*/ 3533 w 10201"/>
              <a:gd name="connsiteY389" fmla="*/ 4481 h 10002"/>
              <a:gd name="connsiteX390" fmla="*/ 3533 w 10201"/>
              <a:gd name="connsiteY390" fmla="*/ 4462 h 10002"/>
              <a:gd name="connsiteX391" fmla="*/ 3637 w 10201"/>
              <a:gd name="connsiteY391" fmla="*/ 4387 h 10002"/>
              <a:gd name="connsiteX392" fmla="*/ 3637 w 10201"/>
              <a:gd name="connsiteY392" fmla="*/ 4387 h 10002"/>
              <a:gd name="connsiteX393" fmla="*/ 3606 w 10201"/>
              <a:gd name="connsiteY393" fmla="*/ 4387 h 10002"/>
              <a:gd name="connsiteX394" fmla="*/ 3585 w 10201"/>
              <a:gd name="connsiteY394" fmla="*/ 4405 h 10002"/>
              <a:gd name="connsiteX395" fmla="*/ 3575 w 10201"/>
              <a:gd name="connsiteY395" fmla="*/ 4368 h 10002"/>
              <a:gd name="connsiteX396" fmla="*/ 3409 w 10201"/>
              <a:gd name="connsiteY396" fmla="*/ 4312 h 10002"/>
              <a:gd name="connsiteX397" fmla="*/ 3357 w 10201"/>
              <a:gd name="connsiteY397" fmla="*/ 4199 h 10002"/>
              <a:gd name="connsiteX398" fmla="*/ 3315 w 10201"/>
              <a:gd name="connsiteY398" fmla="*/ 4255 h 10002"/>
              <a:gd name="connsiteX399" fmla="*/ 3231 w 10201"/>
              <a:gd name="connsiteY399" fmla="*/ 4218 h 10002"/>
              <a:gd name="connsiteX400" fmla="*/ 3085 w 10201"/>
              <a:gd name="connsiteY400" fmla="*/ 4199 h 10002"/>
              <a:gd name="connsiteX401" fmla="*/ 3033 w 10201"/>
              <a:gd name="connsiteY401" fmla="*/ 4237 h 10002"/>
              <a:gd name="connsiteX402" fmla="*/ 2981 w 10201"/>
              <a:gd name="connsiteY402" fmla="*/ 4180 h 10002"/>
              <a:gd name="connsiteX403" fmla="*/ 2909 w 10201"/>
              <a:gd name="connsiteY403" fmla="*/ 4237 h 10002"/>
              <a:gd name="connsiteX404" fmla="*/ 2878 w 10201"/>
              <a:gd name="connsiteY404" fmla="*/ 4180 h 10002"/>
              <a:gd name="connsiteX405" fmla="*/ 2794 w 10201"/>
              <a:gd name="connsiteY405" fmla="*/ 4330 h 10002"/>
              <a:gd name="connsiteX406" fmla="*/ 2596 w 10201"/>
              <a:gd name="connsiteY406" fmla="*/ 4255 h 10002"/>
              <a:gd name="connsiteX407" fmla="*/ 2596 w 10201"/>
              <a:gd name="connsiteY407" fmla="*/ 4218 h 10002"/>
              <a:gd name="connsiteX408" fmla="*/ 2617 w 10201"/>
              <a:gd name="connsiteY408" fmla="*/ 4180 h 10002"/>
              <a:gd name="connsiteX409" fmla="*/ 2544 w 10201"/>
              <a:gd name="connsiteY409" fmla="*/ 4180 h 10002"/>
              <a:gd name="connsiteX410" fmla="*/ 2346 w 10201"/>
              <a:gd name="connsiteY410" fmla="*/ 4275 h 10002"/>
              <a:gd name="connsiteX411" fmla="*/ 2346 w 10201"/>
              <a:gd name="connsiteY411" fmla="*/ 4255 h 10002"/>
              <a:gd name="connsiteX412" fmla="*/ 2367 w 10201"/>
              <a:gd name="connsiteY412" fmla="*/ 4218 h 10002"/>
              <a:gd name="connsiteX413" fmla="*/ 2253 w 10201"/>
              <a:gd name="connsiteY413" fmla="*/ 4218 h 10002"/>
              <a:gd name="connsiteX414" fmla="*/ 2170 w 10201"/>
              <a:gd name="connsiteY414" fmla="*/ 4143 h 10002"/>
              <a:gd name="connsiteX415" fmla="*/ 2044 w 10201"/>
              <a:gd name="connsiteY415" fmla="*/ 4124 h 10002"/>
              <a:gd name="connsiteX416" fmla="*/ 2065 w 10201"/>
              <a:gd name="connsiteY416" fmla="*/ 4124 h 10002"/>
              <a:gd name="connsiteX417" fmla="*/ 2096 w 10201"/>
              <a:gd name="connsiteY417" fmla="*/ 4086 h 10002"/>
              <a:gd name="connsiteX418" fmla="*/ 2085 w 10201"/>
              <a:gd name="connsiteY418" fmla="*/ 4049 h 10002"/>
              <a:gd name="connsiteX419" fmla="*/ 2002 w 10201"/>
              <a:gd name="connsiteY419" fmla="*/ 3992 h 10002"/>
              <a:gd name="connsiteX420" fmla="*/ 1909 w 10201"/>
              <a:gd name="connsiteY420" fmla="*/ 4030 h 10002"/>
              <a:gd name="connsiteX421" fmla="*/ 1479 w 10201"/>
              <a:gd name="connsiteY421" fmla="*/ 3976 h 10002"/>
              <a:gd name="connsiteX422" fmla="*/ 1680 w 10201"/>
              <a:gd name="connsiteY422" fmla="*/ 3823 h 10002"/>
              <a:gd name="connsiteX423" fmla="*/ 1690 w 10201"/>
              <a:gd name="connsiteY423" fmla="*/ 3805 h 10002"/>
              <a:gd name="connsiteX424" fmla="*/ 1826 w 10201"/>
              <a:gd name="connsiteY424" fmla="*/ 3767 h 10002"/>
              <a:gd name="connsiteX425" fmla="*/ 1826 w 10201"/>
              <a:gd name="connsiteY425" fmla="*/ 3805 h 10002"/>
              <a:gd name="connsiteX426" fmla="*/ 1940 w 10201"/>
              <a:gd name="connsiteY426" fmla="*/ 3880 h 10002"/>
              <a:gd name="connsiteX427" fmla="*/ 1950 w 10201"/>
              <a:gd name="connsiteY427" fmla="*/ 3842 h 10002"/>
              <a:gd name="connsiteX428" fmla="*/ 1961 w 10201"/>
              <a:gd name="connsiteY428" fmla="*/ 3880 h 10002"/>
              <a:gd name="connsiteX429" fmla="*/ 2117 w 10201"/>
              <a:gd name="connsiteY429" fmla="*/ 3748 h 10002"/>
              <a:gd name="connsiteX430" fmla="*/ 2201 w 10201"/>
              <a:gd name="connsiteY430" fmla="*/ 3823 h 10002"/>
              <a:gd name="connsiteX431" fmla="*/ 2378 w 10201"/>
              <a:gd name="connsiteY431" fmla="*/ 3786 h 10002"/>
              <a:gd name="connsiteX432" fmla="*/ 2544 w 10201"/>
              <a:gd name="connsiteY432" fmla="*/ 3805 h 10002"/>
              <a:gd name="connsiteX433" fmla="*/ 2544 w 10201"/>
              <a:gd name="connsiteY433" fmla="*/ 3730 h 10002"/>
              <a:gd name="connsiteX434" fmla="*/ 2658 w 10201"/>
              <a:gd name="connsiteY434" fmla="*/ 3730 h 10002"/>
              <a:gd name="connsiteX435" fmla="*/ 2689 w 10201"/>
              <a:gd name="connsiteY435" fmla="*/ 3673 h 10002"/>
              <a:gd name="connsiteX436" fmla="*/ 2689 w 10201"/>
              <a:gd name="connsiteY436" fmla="*/ 3598 h 10002"/>
              <a:gd name="connsiteX437" fmla="*/ 2658 w 10201"/>
              <a:gd name="connsiteY437" fmla="*/ 3598 h 10002"/>
              <a:gd name="connsiteX438" fmla="*/ 2658 w 10201"/>
              <a:gd name="connsiteY438" fmla="*/ 3561 h 10002"/>
              <a:gd name="connsiteX439" fmla="*/ 2648 w 10201"/>
              <a:gd name="connsiteY439" fmla="*/ 3504 h 10002"/>
              <a:gd name="connsiteX440" fmla="*/ 2044 w 10201"/>
              <a:gd name="connsiteY440" fmla="*/ 3504 h 10002"/>
              <a:gd name="connsiteX441" fmla="*/ 1482 w 10201"/>
              <a:gd name="connsiteY441" fmla="*/ 3485 h 10002"/>
              <a:gd name="connsiteX442" fmla="*/ 1898 w 10201"/>
              <a:gd name="connsiteY442" fmla="*/ 3410 h 10002"/>
              <a:gd name="connsiteX443" fmla="*/ 2149 w 10201"/>
              <a:gd name="connsiteY443" fmla="*/ 3429 h 10002"/>
              <a:gd name="connsiteX444" fmla="*/ 2159 w 10201"/>
              <a:gd name="connsiteY444" fmla="*/ 3316 h 10002"/>
              <a:gd name="connsiteX445" fmla="*/ 2201 w 10201"/>
              <a:gd name="connsiteY445" fmla="*/ 3298 h 10002"/>
              <a:gd name="connsiteX446" fmla="*/ 2232 w 10201"/>
              <a:gd name="connsiteY446" fmla="*/ 3354 h 10002"/>
              <a:gd name="connsiteX447" fmla="*/ 2263 w 10201"/>
              <a:gd name="connsiteY447" fmla="*/ 3278 h 10002"/>
              <a:gd name="connsiteX448" fmla="*/ 2263 w 10201"/>
              <a:gd name="connsiteY448" fmla="*/ 3316 h 10002"/>
              <a:gd name="connsiteX449" fmla="*/ 2242 w 10201"/>
              <a:gd name="connsiteY449" fmla="*/ 3354 h 10002"/>
              <a:gd name="connsiteX450" fmla="*/ 2502 w 10201"/>
              <a:gd name="connsiteY450" fmla="*/ 3298 h 10002"/>
              <a:gd name="connsiteX451" fmla="*/ 2513 w 10201"/>
              <a:gd name="connsiteY451" fmla="*/ 3241 h 10002"/>
              <a:gd name="connsiteX452" fmla="*/ 2502 w 10201"/>
              <a:gd name="connsiteY452" fmla="*/ 3223 h 10002"/>
              <a:gd name="connsiteX453" fmla="*/ 2137 w 10201"/>
              <a:gd name="connsiteY453" fmla="*/ 3241 h 10002"/>
              <a:gd name="connsiteX454" fmla="*/ 2127 w 10201"/>
              <a:gd name="connsiteY454" fmla="*/ 3185 h 10002"/>
              <a:gd name="connsiteX455" fmla="*/ 2137 w 10201"/>
              <a:gd name="connsiteY455" fmla="*/ 3166 h 10002"/>
              <a:gd name="connsiteX456" fmla="*/ 2294 w 10201"/>
              <a:gd name="connsiteY456" fmla="*/ 3128 h 10002"/>
              <a:gd name="connsiteX457" fmla="*/ 2263 w 10201"/>
              <a:gd name="connsiteY457" fmla="*/ 3109 h 10002"/>
              <a:gd name="connsiteX458" fmla="*/ 2294 w 10201"/>
              <a:gd name="connsiteY458" fmla="*/ 3091 h 10002"/>
              <a:gd name="connsiteX459" fmla="*/ 2284 w 10201"/>
              <a:gd name="connsiteY459" fmla="*/ 2997 h 10002"/>
              <a:gd name="connsiteX460" fmla="*/ 2232 w 10201"/>
              <a:gd name="connsiteY460" fmla="*/ 2903 h 10002"/>
              <a:gd name="connsiteX461" fmla="*/ 2253 w 10201"/>
              <a:gd name="connsiteY461" fmla="*/ 2865 h 10002"/>
              <a:gd name="connsiteX462" fmla="*/ 2242 w 10201"/>
              <a:gd name="connsiteY462" fmla="*/ 2790 h 10002"/>
              <a:gd name="connsiteX463" fmla="*/ 2294 w 10201"/>
              <a:gd name="connsiteY463" fmla="*/ 2715 h 10002"/>
              <a:gd name="connsiteX464" fmla="*/ 2294 w 10201"/>
              <a:gd name="connsiteY464" fmla="*/ 2771 h 10002"/>
              <a:gd name="connsiteX465" fmla="*/ 2471 w 10201"/>
              <a:gd name="connsiteY465" fmla="*/ 2809 h 10002"/>
              <a:gd name="connsiteX466" fmla="*/ 2482 w 10201"/>
              <a:gd name="connsiteY466" fmla="*/ 2903 h 10002"/>
              <a:gd name="connsiteX467" fmla="*/ 2627 w 10201"/>
              <a:gd name="connsiteY467" fmla="*/ 2884 h 10002"/>
              <a:gd name="connsiteX468" fmla="*/ 2679 w 10201"/>
              <a:gd name="connsiteY468" fmla="*/ 2715 h 10002"/>
              <a:gd name="connsiteX469" fmla="*/ 2523 w 10201"/>
              <a:gd name="connsiteY469" fmla="*/ 2659 h 10002"/>
              <a:gd name="connsiteX470" fmla="*/ 2523 w 10201"/>
              <a:gd name="connsiteY470" fmla="*/ 2602 h 10002"/>
              <a:gd name="connsiteX471" fmla="*/ 2596 w 10201"/>
              <a:gd name="connsiteY471" fmla="*/ 2584 h 10002"/>
              <a:gd name="connsiteX472" fmla="*/ 2596 w 10201"/>
              <a:gd name="connsiteY472" fmla="*/ 2565 h 10002"/>
              <a:gd name="connsiteX473" fmla="*/ 2461 w 10201"/>
              <a:gd name="connsiteY473" fmla="*/ 2452 h 10002"/>
              <a:gd name="connsiteX474" fmla="*/ 2440 w 10201"/>
              <a:gd name="connsiteY474" fmla="*/ 2527 h 10002"/>
              <a:gd name="connsiteX475" fmla="*/ 2440 w 10201"/>
              <a:gd name="connsiteY475" fmla="*/ 2509 h 10002"/>
              <a:gd name="connsiteX476" fmla="*/ 2315 w 10201"/>
              <a:gd name="connsiteY476" fmla="*/ 2358 h 10002"/>
              <a:gd name="connsiteX477" fmla="*/ 2242 w 10201"/>
              <a:gd name="connsiteY477" fmla="*/ 2377 h 10002"/>
              <a:gd name="connsiteX478" fmla="*/ 2242 w 10201"/>
              <a:gd name="connsiteY478" fmla="*/ 2321 h 10002"/>
              <a:gd name="connsiteX479" fmla="*/ 2222 w 10201"/>
              <a:gd name="connsiteY479" fmla="*/ 2283 h 10002"/>
              <a:gd name="connsiteX480" fmla="*/ 2044 w 10201"/>
              <a:gd name="connsiteY480" fmla="*/ 2246 h 10002"/>
              <a:gd name="connsiteX481" fmla="*/ 2034 w 10201"/>
              <a:gd name="connsiteY481" fmla="*/ 2189 h 10002"/>
              <a:gd name="connsiteX482" fmla="*/ 2044 w 10201"/>
              <a:gd name="connsiteY482" fmla="*/ 2171 h 10002"/>
              <a:gd name="connsiteX483" fmla="*/ 2242 w 10201"/>
              <a:gd name="connsiteY483" fmla="*/ 2171 h 10002"/>
              <a:gd name="connsiteX484" fmla="*/ 2305 w 10201"/>
              <a:gd name="connsiteY484" fmla="*/ 2133 h 10002"/>
              <a:gd name="connsiteX485" fmla="*/ 2450 w 10201"/>
              <a:gd name="connsiteY485" fmla="*/ 2171 h 10002"/>
              <a:gd name="connsiteX486" fmla="*/ 2523 w 10201"/>
              <a:gd name="connsiteY486" fmla="*/ 2077 h 10002"/>
              <a:gd name="connsiteX487" fmla="*/ 2774 w 10201"/>
              <a:gd name="connsiteY487" fmla="*/ 2020 h 10002"/>
              <a:gd name="connsiteX488" fmla="*/ 2961 w 10201"/>
              <a:gd name="connsiteY488" fmla="*/ 2133 h 10002"/>
              <a:gd name="connsiteX489" fmla="*/ 3274 w 10201"/>
              <a:gd name="connsiteY489" fmla="*/ 2057 h 10002"/>
              <a:gd name="connsiteX490" fmla="*/ 3274 w 10201"/>
              <a:gd name="connsiteY490" fmla="*/ 2039 h 10002"/>
              <a:gd name="connsiteX491" fmla="*/ 3263 w 10201"/>
              <a:gd name="connsiteY491" fmla="*/ 2002 h 10002"/>
              <a:gd name="connsiteX492" fmla="*/ 3377 w 10201"/>
              <a:gd name="connsiteY492" fmla="*/ 1964 h 10002"/>
              <a:gd name="connsiteX493" fmla="*/ 3357 w 10201"/>
              <a:gd name="connsiteY493" fmla="*/ 1907 h 10002"/>
              <a:gd name="connsiteX494" fmla="*/ 3419 w 10201"/>
              <a:gd name="connsiteY494" fmla="*/ 1907 h 10002"/>
              <a:gd name="connsiteX495" fmla="*/ 3461 w 10201"/>
              <a:gd name="connsiteY495" fmla="*/ 1926 h 10002"/>
              <a:gd name="connsiteX496" fmla="*/ 3492 w 10201"/>
              <a:gd name="connsiteY496" fmla="*/ 1870 h 10002"/>
              <a:gd name="connsiteX497" fmla="*/ 3492 w 10201"/>
              <a:gd name="connsiteY497" fmla="*/ 1851 h 10002"/>
              <a:gd name="connsiteX498" fmla="*/ 3419 w 10201"/>
              <a:gd name="connsiteY498" fmla="*/ 1738 h 10002"/>
              <a:gd name="connsiteX499" fmla="*/ 3429 w 10201"/>
              <a:gd name="connsiteY499" fmla="*/ 1663 h 10002"/>
              <a:gd name="connsiteX500" fmla="*/ 3274 w 10201"/>
              <a:gd name="connsiteY500" fmla="*/ 1589 h 10002"/>
              <a:gd name="connsiteX501" fmla="*/ 3274 w 10201"/>
              <a:gd name="connsiteY501" fmla="*/ 1513 h 10002"/>
              <a:gd name="connsiteX502" fmla="*/ 3241 w 10201"/>
              <a:gd name="connsiteY502" fmla="*/ 1475 h 10002"/>
              <a:gd name="connsiteX503" fmla="*/ 3210 w 10201"/>
              <a:gd name="connsiteY503" fmla="*/ 1513 h 10002"/>
              <a:gd name="connsiteX504" fmla="*/ 3200 w 10201"/>
              <a:gd name="connsiteY504" fmla="*/ 1438 h 10002"/>
              <a:gd name="connsiteX505" fmla="*/ 3085 w 10201"/>
              <a:gd name="connsiteY505" fmla="*/ 1494 h 10002"/>
              <a:gd name="connsiteX506" fmla="*/ 2971 w 10201"/>
              <a:gd name="connsiteY506" fmla="*/ 1419 h 10002"/>
              <a:gd name="connsiteX507" fmla="*/ 2940 w 10201"/>
              <a:gd name="connsiteY507" fmla="*/ 1475 h 10002"/>
              <a:gd name="connsiteX508" fmla="*/ 2909 w 10201"/>
              <a:gd name="connsiteY508" fmla="*/ 1400 h 10002"/>
              <a:gd name="connsiteX509" fmla="*/ 2815 w 10201"/>
              <a:gd name="connsiteY509" fmla="*/ 1438 h 10002"/>
              <a:gd name="connsiteX510" fmla="*/ 2815 w 10201"/>
              <a:gd name="connsiteY510" fmla="*/ 1381 h 10002"/>
              <a:gd name="connsiteX511" fmla="*/ 2742 w 10201"/>
              <a:gd name="connsiteY511" fmla="*/ 1288 h 10002"/>
              <a:gd name="connsiteX512" fmla="*/ 3013 w 10201"/>
              <a:gd name="connsiteY512" fmla="*/ 1062 h 10002"/>
              <a:gd name="connsiteX513" fmla="*/ 3106 w 10201"/>
              <a:gd name="connsiteY513" fmla="*/ 1119 h 10002"/>
              <a:gd name="connsiteX514" fmla="*/ 3241 w 10201"/>
              <a:gd name="connsiteY514" fmla="*/ 1062 h 10002"/>
              <a:gd name="connsiteX515" fmla="*/ 3241 w 10201"/>
              <a:gd name="connsiteY515" fmla="*/ 1119 h 10002"/>
              <a:gd name="connsiteX516" fmla="*/ 3513 w 10201"/>
              <a:gd name="connsiteY516" fmla="*/ 1119 h 10002"/>
              <a:gd name="connsiteX517" fmla="*/ 3513 w 10201"/>
              <a:gd name="connsiteY517" fmla="*/ 1044 h 10002"/>
              <a:gd name="connsiteX518" fmla="*/ 3658 w 10201"/>
              <a:gd name="connsiteY518" fmla="*/ 968 h 10002"/>
              <a:gd name="connsiteX519" fmla="*/ 3700 w 10201"/>
              <a:gd name="connsiteY519" fmla="*/ 875 h 10002"/>
              <a:gd name="connsiteX520" fmla="*/ 3929 w 10201"/>
              <a:gd name="connsiteY520" fmla="*/ 836 h 10002"/>
              <a:gd name="connsiteX521" fmla="*/ 3940 w 10201"/>
              <a:gd name="connsiteY521" fmla="*/ 781 h 10002"/>
              <a:gd name="connsiteX522" fmla="*/ 3971 w 10201"/>
              <a:gd name="connsiteY522" fmla="*/ 781 h 10002"/>
              <a:gd name="connsiteX523" fmla="*/ 4002 w 10201"/>
              <a:gd name="connsiteY523" fmla="*/ 836 h 10002"/>
              <a:gd name="connsiteX524" fmla="*/ 4065 w 10201"/>
              <a:gd name="connsiteY524" fmla="*/ 799 h 10002"/>
              <a:gd name="connsiteX525" fmla="*/ 4127 w 10201"/>
              <a:gd name="connsiteY525" fmla="*/ 836 h 10002"/>
              <a:gd name="connsiteX526" fmla="*/ 4772 w 10201"/>
              <a:gd name="connsiteY526" fmla="*/ 724 h 10002"/>
              <a:gd name="connsiteX527" fmla="*/ 4783 w 10201"/>
              <a:gd name="connsiteY527" fmla="*/ 781 h 10002"/>
              <a:gd name="connsiteX528" fmla="*/ 4908 w 10201"/>
              <a:gd name="connsiteY528" fmla="*/ 781 h 10002"/>
              <a:gd name="connsiteX529" fmla="*/ 4908 w 10201"/>
              <a:gd name="connsiteY529" fmla="*/ 724 h 10002"/>
              <a:gd name="connsiteX530" fmla="*/ 4992 w 10201"/>
              <a:gd name="connsiteY530" fmla="*/ 781 h 10002"/>
              <a:gd name="connsiteX531" fmla="*/ 5096 w 10201"/>
              <a:gd name="connsiteY531" fmla="*/ 743 h 10002"/>
              <a:gd name="connsiteX532" fmla="*/ 5158 w 10201"/>
              <a:gd name="connsiteY532" fmla="*/ 781 h 10002"/>
              <a:gd name="connsiteX533" fmla="*/ 5200 w 10201"/>
              <a:gd name="connsiteY533" fmla="*/ 706 h 10002"/>
              <a:gd name="connsiteX534" fmla="*/ 5283 w 10201"/>
              <a:gd name="connsiteY534" fmla="*/ 686 h 10002"/>
              <a:gd name="connsiteX535" fmla="*/ 5283 w 10201"/>
              <a:gd name="connsiteY535" fmla="*/ 743 h 10002"/>
              <a:gd name="connsiteX536" fmla="*/ 5492 w 10201"/>
              <a:gd name="connsiteY536" fmla="*/ 706 h 10002"/>
              <a:gd name="connsiteX537" fmla="*/ 5679 w 10201"/>
              <a:gd name="connsiteY537" fmla="*/ 781 h 10002"/>
              <a:gd name="connsiteX538" fmla="*/ 5824 w 10201"/>
              <a:gd name="connsiteY538" fmla="*/ 761 h 10002"/>
              <a:gd name="connsiteX539" fmla="*/ 6148 w 10201"/>
              <a:gd name="connsiteY539" fmla="*/ 686 h 10002"/>
              <a:gd name="connsiteX540" fmla="*/ 6345 w 10201"/>
              <a:gd name="connsiteY540" fmla="*/ 611 h 10002"/>
              <a:gd name="connsiteX541" fmla="*/ 6522 w 10201"/>
              <a:gd name="connsiteY541" fmla="*/ 649 h 10002"/>
              <a:gd name="connsiteX542" fmla="*/ 6574 w 10201"/>
              <a:gd name="connsiteY542" fmla="*/ 555 h 10002"/>
              <a:gd name="connsiteX543" fmla="*/ 6668 w 10201"/>
              <a:gd name="connsiteY543" fmla="*/ 574 h 10002"/>
              <a:gd name="connsiteX544" fmla="*/ 6741 w 10201"/>
              <a:gd name="connsiteY544" fmla="*/ 498 h 10002"/>
              <a:gd name="connsiteX545" fmla="*/ 6814 w 10201"/>
              <a:gd name="connsiteY545" fmla="*/ 555 h 10002"/>
              <a:gd name="connsiteX546" fmla="*/ 7105 w 10201"/>
              <a:gd name="connsiteY546" fmla="*/ 574 h 10002"/>
              <a:gd name="connsiteX547" fmla="*/ 7251 w 10201"/>
              <a:gd name="connsiteY547" fmla="*/ 574 h 10002"/>
              <a:gd name="connsiteX548" fmla="*/ 7262 w 10201"/>
              <a:gd name="connsiteY548" fmla="*/ 630 h 10002"/>
              <a:gd name="connsiteX549" fmla="*/ 7459 w 10201"/>
              <a:gd name="connsiteY549" fmla="*/ 592 h 10002"/>
              <a:gd name="connsiteX550" fmla="*/ 7470 w 10201"/>
              <a:gd name="connsiteY550" fmla="*/ 517 h 10002"/>
              <a:gd name="connsiteX551" fmla="*/ 7387 w 10201"/>
              <a:gd name="connsiteY551" fmla="*/ 498 h 10002"/>
              <a:gd name="connsiteX552" fmla="*/ 7428 w 10201"/>
              <a:gd name="connsiteY552" fmla="*/ 405 h 10002"/>
              <a:gd name="connsiteX553" fmla="*/ 7501 w 10201"/>
              <a:gd name="connsiteY553" fmla="*/ 348 h 10002"/>
              <a:gd name="connsiteX554" fmla="*/ 7470 w 10201"/>
              <a:gd name="connsiteY554" fmla="*/ 311 h 10002"/>
              <a:gd name="connsiteX555" fmla="*/ 7407 w 10201"/>
              <a:gd name="connsiteY555" fmla="*/ 348 h 10002"/>
              <a:gd name="connsiteX556" fmla="*/ 7376 w 10201"/>
              <a:gd name="connsiteY556" fmla="*/ 311 h 10002"/>
              <a:gd name="connsiteX557" fmla="*/ 7210 w 10201"/>
              <a:gd name="connsiteY557" fmla="*/ 367 h 10002"/>
              <a:gd name="connsiteX558" fmla="*/ 7210 w 10201"/>
              <a:gd name="connsiteY558" fmla="*/ 311 h 10002"/>
              <a:gd name="connsiteX559" fmla="*/ 7199 w 10201"/>
              <a:gd name="connsiteY559" fmla="*/ 311 h 10002"/>
              <a:gd name="connsiteX560" fmla="*/ 6543 w 10201"/>
              <a:gd name="connsiteY560" fmla="*/ 330 h 10002"/>
              <a:gd name="connsiteX561" fmla="*/ 6225 w 10201"/>
              <a:gd name="connsiteY561" fmla="*/ 273 h 10002"/>
              <a:gd name="connsiteX562" fmla="*/ 6637 w 10201"/>
              <a:gd name="connsiteY562" fmla="*/ 198 h 10002"/>
              <a:gd name="connsiteX563" fmla="*/ 6980 w 10201"/>
              <a:gd name="connsiteY563" fmla="*/ 161 h 10002"/>
              <a:gd name="connsiteX564" fmla="*/ 7433 w 10201"/>
              <a:gd name="connsiteY564" fmla="*/ 80 h 10002"/>
              <a:gd name="connsiteX565" fmla="*/ 7698 w 10201"/>
              <a:gd name="connsiteY565" fmla="*/ 10 h 10002"/>
              <a:gd name="connsiteX566" fmla="*/ 7949 w 10201"/>
              <a:gd name="connsiteY566" fmla="*/ 142 h 10002"/>
              <a:gd name="connsiteX567" fmla="*/ 8011 w 10201"/>
              <a:gd name="connsiteY567" fmla="*/ 48 h 10002"/>
              <a:gd name="connsiteX568" fmla="*/ 8136 w 10201"/>
              <a:gd name="connsiteY568" fmla="*/ 29 h 10002"/>
              <a:gd name="connsiteX569" fmla="*/ 8240 w 10201"/>
              <a:gd name="connsiteY569" fmla="*/ 142 h 10002"/>
              <a:gd name="connsiteX570" fmla="*/ 8262 w 10201"/>
              <a:gd name="connsiteY570" fmla="*/ 104 h 10002"/>
              <a:gd name="connsiteX571" fmla="*/ 8293 w 10201"/>
              <a:gd name="connsiteY571" fmla="*/ 254 h 10002"/>
              <a:gd name="connsiteX572" fmla="*/ 8262 w 10201"/>
              <a:gd name="connsiteY572" fmla="*/ 330 h 10002"/>
              <a:gd name="connsiteX573" fmla="*/ 8262 w 10201"/>
              <a:gd name="connsiteY573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893 w 10201"/>
              <a:gd name="connsiteY83" fmla="*/ 6004 h 10002"/>
              <a:gd name="connsiteX84" fmla="*/ 9563 w 10201"/>
              <a:gd name="connsiteY84" fmla="*/ 6190 h 10002"/>
              <a:gd name="connsiteX85" fmla="*/ 9532 w 10201"/>
              <a:gd name="connsiteY85" fmla="*/ 6528 h 10002"/>
              <a:gd name="connsiteX86" fmla="*/ 9490 w 10201"/>
              <a:gd name="connsiteY86" fmla="*/ 6566 h 10002"/>
              <a:gd name="connsiteX87" fmla="*/ 9490 w 10201"/>
              <a:gd name="connsiteY87" fmla="*/ 6979 h 10002"/>
              <a:gd name="connsiteX88" fmla="*/ 9594 w 10201"/>
              <a:gd name="connsiteY88" fmla="*/ 7016 h 10002"/>
              <a:gd name="connsiteX89" fmla="*/ 9584 w 10201"/>
              <a:gd name="connsiteY89" fmla="*/ 7054 h 10002"/>
              <a:gd name="connsiteX90" fmla="*/ 9438 w 10201"/>
              <a:gd name="connsiteY90" fmla="*/ 7411 h 10002"/>
              <a:gd name="connsiteX91" fmla="*/ 9428 w 10201"/>
              <a:gd name="connsiteY91" fmla="*/ 7674 h 10002"/>
              <a:gd name="connsiteX92" fmla="*/ 9459 w 10201"/>
              <a:gd name="connsiteY92" fmla="*/ 7862 h 10002"/>
              <a:gd name="connsiteX93" fmla="*/ 9407 w 10201"/>
              <a:gd name="connsiteY93" fmla="*/ 7918 h 10002"/>
              <a:gd name="connsiteX94" fmla="*/ 9302 w 10201"/>
              <a:gd name="connsiteY94" fmla="*/ 7730 h 10002"/>
              <a:gd name="connsiteX95" fmla="*/ 9126 w 10201"/>
              <a:gd name="connsiteY95" fmla="*/ 7580 h 10002"/>
              <a:gd name="connsiteX96" fmla="*/ 9126 w 10201"/>
              <a:gd name="connsiteY96" fmla="*/ 7543 h 10002"/>
              <a:gd name="connsiteX97" fmla="*/ 9167 w 10201"/>
              <a:gd name="connsiteY97" fmla="*/ 7543 h 10002"/>
              <a:gd name="connsiteX98" fmla="*/ 9167 w 10201"/>
              <a:gd name="connsiteY98" fmla="*/ 7524 h 10002"/>
              <a:gd name="connsiteX99" fmla="*/ 9146 w 10201"/>
              <a:gd name="connsiteY99" fmla="*/ 7524 h 10002"/>
              <a:gd name="connsiteX100" fmla="*/ 9084 w 10201"/>
              <a:gd name="connsiteY100" fmla="*/ 7543 h 10002"/>
              <a:gd name="connsiteX101" fmla="*/ 9105 w 10201"/>
              <a:gd name="connsiteY101" fmla="*/ 7618 h 10002"/>
              <a:gd name="connsiteX102" fmla="*/ 9063 w 10201"/>
              <a:gd name="connsiteY102" fmla="*/ 7637 h 10002"/>
              <a:gd name="connsiteX103" fmla="*/ 9167 w 10201"/>
              <a:gd name="connsiteY103" fmla="*/ 7918 h 10002"/>
              <a:gd name="connsiteX104" fmla="*/ 9167 w 10201"/>
              <a:gd name="connsiteY104" fmla="*/ 8125 h 10002"/>
              <a:gd name="connsiteX105" fmla="*/ 9105 w 10201"/>
              <a:gd name="connsiteY105" fmla="*/ 8237 h 10002"/>
              <a:gd name="connsiteX106" fmla="*/ 8928 w 10201"/>
              <a:gd name="connsiteY106" fmla="*/ 8219 h 10002"/>
              <a:gd name="connsiteX107" fmla="*/ 8866 w 10201"/>
              <a:gd name="connsiteY107" fmla="*/ 8125 h 10002"/>
              <a:gd name="connsiteX108" fmla="*/ 8802 w 10201"/>
              <a:gd name="connsiteY108" fmla="*/ 8182 h 10002"/>
              <a:gd name="connsiteX109" fmla="*/ 8845 w 10201"/>
              <a:gd name="connsiteY109" fmla="*/ 8575 h 10002"/>
              <a:gd name="connsiteX110" fmla="*/ 8814 w 10201"/>
              <a:gd name="connsiteY110" fmla="*/ 8650 h 10002"/>
              <a:gd name="connsiteX111" fmla="*/ 8615 w 10201"/>
              <a:gd name="connsiteY111" fmla="*/ 8670 h 10002"/>
              <a:gd name="connsiteX112" fmla="*/ 8470 w 10201"/>
              <a:gd name="connsiteY112" fmla="*/ 8237 h 10002"/>
              <a:gd name="connsiteX113" fmla="*/ 8459 w 10201"/>
              <a:gd name="connsiteY113" fmla="*/ 7993 h 10002"/>
              <a:gd name="connsiteX114" fmla="*/ 8418 w 10201"/>
              <a:gd name="connsiteY114" fmla="*/ 7993 h 10002"/>
              <a:gd name="connsiteX115" fmla="*/ 8240 w 10201"/>
              <a:gd name="connsiteY115" fmla="*/ 7993 h 10002"/>
              <a:gd name="connsiteX116" fmla="*/ 8136 w 10201"/>
              <a:gd name="connsiteY116" fmla="*/ 7768 h 10002"/>
              <a:gd name="connsiteX117" fmla="*/ 8042 w 10201"/>
              <a:gd name="connsiteY117" fmla="*/ 7712 h 10002"/>
              <a:gd name="connsiteX118" fmla="*/ 7980 w 10201"/>
              <a:gd name="connsiteY118" fmla="*/ 7787 h 10002"/>
              <a:gd name="connsiteX119" fmla="*/ 7990 w 10201"/>
              <a:gd name="connsiteY119" fmla="*/ 8106 h 10002"/>
              <a:gd name="connsiteX120" fmla="*/ 7949 w 10201"/>
              <a:gd name="connsiteY120" fmla="*/ 8406 h 10002"/>
              <a:gd name="connsiteX121" fmla="*/ 7887 w 10201"/>
              <a:gd name="connsiteY121" fmla="*/ 8426 h 10002"/>
              <a:gd name="connsiteX122" fmla="*/ 7845 w 10201"/>
              <a:gd name="connsiteY122" fmla="*/ 8538 h 10002"/>
              <a:gd name="connsiteX123" fmla="*/ 7835 w 10201"/>
              <a:gd name="connsiteY123" fmla="*/ 8538 h 10002"/>
              <a:gd name="connsiteX124" fmla="*/ 7835 w 10201"/>
              <a:gd name="connsiteY124" fmla="*/ 8481 h 10002"/>
              <a:gd name="connsiteX125" fmla="*/ 7855 w 10201"/>
              <a:gd name="connsiteY125" fmla="*/ 8426 h 10002"/>
              <a:gd name="connsiteX126" fmla="*/ 7678 w 10201"/>
              <a:gd name="connsiteY126" fmla="*/ 8182 h 10002"/>
              <a:gd name="connsiteX127" fmla="*/ 7563 w 10201"/>
              <a:gd name="connsiteY127" fmla="*/ 8087 h 10002"/>
              <a:gd name="connsiteX128" fmla="*/ 7501 w 10201"/>
              <a:gd name="connsiteY128" fmla="*/ 8144 h 10002"/>
              <a:gd name="connsiteX129" fmla="*/ 7470 w 10201"/>
              <a:gd name="connsiteY129" fmla="*/ 8087 h 10002"/>
              <a:gd name="connsiteX130" fmla="*/ 7439 w 10201"/>
              <a:gd name="connsiteY130" fmla="*/ 8219 h 10002"/>
              <a:gd name="connsiteX131" fmla="*/ 7574 w 10201"/>
              <a:gd name="connsiteY131" fmla="*/ 8595 h 10002"/>
              <a:gd name="connsiteX132" fmla="*/ 7418 w 10201"/>
              <a:gd name="connsiteY132" fmla="*/ 8782 h 10002"/>
              <a:gd name="connsiteX133" fmla="*/ 7251 w 10201"/>
              <a:gd name="connsiteY133" fmla="*/ 8707 h 10002"/>
              <a:gd name="connsiteX134" fmla="*/ 7189 w 10201"/>
              <a:gd name="connsiteY134" fmla="*/ 8858 h 10002"/>
              <a:gd name="connsiteX135" fmla="*/ 7115 w 10201"/>
              <a:gd name="connsiteY135" fmla="*/ 8914 h 10002"/>
              <a:gd name="connsiteX136" fmla="*/ 7115 w 10201"/>
              <a:gd name="connsiteY136" fmla="*/ 8839 h 10002"/>
              <a:gd name="connsiteX137" fmla="*/ 6991 w 10201"/>
              <a:gd name="connsiteY137" fmla="*/ 8801 h 10002"/>
              <a:gd name="connsiteX138" fmla="*/ 6907 w 10201"/>
              <a:gd name="connsiteY138" fmla="*/ 8895 h 10002"/>
              <a:gd name="connsiteX139" fmla="*/ 6814 w 10201"/>
              <a:gd name="connsiteY139" fmla="*/ 8914 h 10002"/>
              <a:gd name="connsiteX140" fmla="*/ 6814 w 10201"/>
              <a:gd name="connsiteY140" fmla="*/ 8970 h 10002"/>
              <a:gd name="connsiteX141" fmla="*/ 6751 w 10201"/>
              <a:gd name="connsiteY141" fmla="*/ 8989 h 10002"/>
              <a:gd name="connsiteX142" fmla="*/ 6772 w 10201"/>
              <a:gd name="connsiteY142" fmla="*/ 9026 h 10002"/>
              <a:gd name="connsiteX143" fmla="*/ 6939 w 10201"/>
              <a:gd name="connsiteY143" fmla="*/ 9008 h 10002"/>
              <a:gd name="connsiteX144" fmla="*/ 6939 w 10201"/>
              <a:gd name="connsiteY144" fmla="*/ 8989 h 10002"/>
              <a:gd name="connsiteX145" fmla="*/ 6918 w 10201"/>
              <a:gd name="connsiteY145" fmla="*/ 8951 h 10002"/>
              <a:gd name="connsiteX146" fmla="*/ 6939 w 10201"/>
              <a:gd name="connsiteY146" fmla="*/ 8951 h 10002"/>
              <a:gd name="connsiteX147" fmla="*/ 6991 w 10201"/>
              <a:gd name="connsiteY147" fmla="*/ 8933 h 10002"/>
              <a:gd name="connsiteX148" fmla="*/ 7032 w 10201"/>
              <a:gd name="connsiteY148" fmla="*/ 9064 h 10002"/>
              <a:gd name="connsiteX149" fmla="*/ 7303 w 10201"/>
              <a:gd name="connsiteY149" fmla="*/ 9139 h 10002"/>
              <a:gd name="connsiteX150" fmla="*/ 7303 w 10201"/>
              <a:gd name="connsiteY150" fmla="*/ 9195 h 10002"/>
              <a:gd name="connsiteX151" fmla="*/ 7220 w 10201"/>
              <a:gd name="connsiteY151" fmla="*/ 9590 h 10002"/>
              <a:gd name="connsiteX152" fmla="*/ 7199 w 10201"/>
              <a:gd name="connsiteY152" fmla="*/ 9590 h 10002"/>
              <a:gd name="connsiteX153" fmla="*/ 7179 w 10201"/>
              <a:gd name="connsiteY153" fmla="*/ 9533 h 10002"/>
              <a:gd name="connsiteX154" fmla="*/ 6949 w 10201"/>
              <a:gd name="connsiteY154" fmla="*/ 9496 h 10002"/>
              <a:gd name="connsiteX155" fmla="*/ 6876 w 10201"/>
              <a:gd name="connsiteY155" fmla="*/ 9496 h 10002"/>
              <a:gd name="connsiteX156" fmla="*/ 6793 w 10201"/>
              <a:gd name="connsiteY156" fmla="*/ 9403 h 10002"/>
              <a:gd name="connsiteX157" fmla="*/ 6751 w 10201"/>
              <a:gd name="connsiteY157" fmla="*/ 9440 h 10002"/>
              <a:gd name="connsiteX158" fmla="*/ 6637 w 10201"/>
              <a:gd name="connsiteY158" fmla="*/ 9289 h 10002"/>
              <a:gd name="connsiteX159" fmla="*/ 6627 w 10201"/>
              <a:gd name="connsiteY159" fmla="*/ 9289 h 10002"/>
              <a:gd name="connsiteX160" fmla="*/ 6584 w 10201"/>
              <a:gd name="connsiteY160" fmla="*/ 9289 h 10002"/>
              <a:gd name="connsiteX161" fmla="*/ 6480 w 10201"/>
              <a:gd name="connsiteY161" fmla="*/ 9177 h 10002"/>
              <a:gd name="connsiteX162" fmla="*/ 6449 w 10201"/>
              <a:gd name="connsiteY162" fmla="*/ 9346 h 10002"/>
              <a:gd name="connsiteX163" fmla="*/ 6355 w 10201"/>
              <a:gd name="connsiteY163" fmla="*/ 9515 h 10002"/>
              <a:gd name="connsiteX164" fmla="*/ 6262 w 10201"/>
              <a:gd name="connsiteY164" fmla="*/ 9552 h 10002"/>
              <a:gd name="connsiteX165" fmla="*/ 6262 w 10201"/>
              <a:gd name="connsiteY165" fmla="*/ 9609 h 10002"/>
              <a:gd name="connsiteX166" fmla="*/ 6189 w 10201"/>
              <a:gd name="connsiteY166" fmla="*/ 9740 h 10002"/>
              <a:gd name="connsiteX167" fmla="*/ 6106 w 10201"/>
              <a:gd name="connsiteY167" fmla="*/ 9796 h 10002"/>
              <a:gd name="connsiteX168" fmla="*/ 6001 w 10201"/>
              <a:gd name="connsiteY168" fmla="*/ 9947 h 10002"/>
              <a:gd name="connsiteX169" fmla="*/ 5345 w 10201"/>
              <a:gd name="connsiteY169" fmla="*/ 9796 h 10002"/>
              <a:gd name="connsiteX170" fmla="*/ 5220 w 10201"/>
              <a:gd name="connsiteY170" fmla="*/ 9796 h 10002"/>
              <a:gd name="connsiteX171" fmla="*/ 4992 w 10201"/>
              <a:gd name="connsiteY171" fmla="*/ 9647 h 10002"/>
              <a:gd name="connsiteX172" fmla="*/ 4929 w 10201"/>
              <a:gd name="connsiteY172" fmla="*/ 9515 h 10002"/>
              <a:gd name="connsiteX173" fmla="*/ 4929 w 10201"/>
              <a:gd name="connsiteY173" fmla="*/ 9403 h 10002"/>
              <a:gd name="connsiteX174" fmla="*/ 4866 w 10201"/>
              <a:gd name="connsiteY174" fmla="*/ 9346 h 10002"/>
              <a:gd name="connsiteX175" fmla="*/ 5168 w 10201"/>
              <a:gd name="connsiteY175" fmla="*/ 9214 h 10002"/>
              <a:gd name="connsiteX176" fmla="*/ 5387 w 10201"/>
              <a:gd name="connsiteY176" fmla="*/ 9234 h 10002"/>
              <a:gd name="connsiteX177" fmla="*/ 5741 w 10201"/>
              <a:gd name="connsiteY177" fmla="*/ 9195 h 10002"/>
              <a:gd name="connsiteX178" fmla="*/ 5783 w 10201"/>
              <a:gd name="connsiteY178" fmla="*/ 9102 h 10002"/>
              <a:gd name="connsiteX179" fmla="*/ 5731 w 10201"/>
              <a:gd name="connsiteY179" fmla="*/ 8989 h 10002"/>
              <a:gd name="connsiteX180" fmla="*/ 5533 w 10201"/>
              <a:gd name="connsiteY180" fmla="*/ 8933 h 10002"/>
              <a:gd name="connsiteX181" fmla="*/ 5210 w 10201"/>
              <a:gd name="connsiteY181" fmla="*/ 8745 h 10002"/>
              <a:gd name="connsiteX182" fmla="*/ 4961 w 10201"/>
              <a:gd name="connsiteY182" fmla="*/ 8595 h 10002"/>
              <a:gd name="connsiteX183" fmla="*/ 5085 w 10201"/>
              <a:gd name="connsiteY183" fmla="*/ 8481 h 10002"/>
              <a:gd name="connsiteX184" fmla="*/ 4741 w 10201"/>
              <a:gd name="connsiteY184" fmla="*/ 8275 h 10002"/>
              <a:gd name="connsiteX185" fmla="*/ 4554 w 10201"/>
              <a:gd name="connsiteY185" fmla="*/ 8087 h 10002"/>
              <a:gd name="connsiteX186" fmla="*/ 4356 w 10201"/>
              <a:gd name="connsiteY186" fmla="*/ 8031 h 10002"/>
              <a:gd name="connsiteX187" fmla="*/ 4085 w 10201"/>
              <a:gd name="connsiteY187" fmla="*/ 8013 h 10002"/>
              <a:gd name="connsiteX188" fmla="*/ 3919 w 10201"/>
              <a:gd name="connsiteY188" fmla="*/ 7843 h 10002"/>
              <a:gd name="connsiteX189" fmla="*/ 3741 w 10201"/>
              <a:gd name="connsiteY189" fmla="*/ 7806 h 10002"/>
              <a:gd name="connsiteX190" fmla="*/ 3669 w 10201"/>
              <a:gd name="connsiteY190" fmla="*/ 7598 h 10002"/>
              <a:gd name="connsiteX191" fmla="*/ 3492 w 10201"/>
              <a:gd name="connsiteY191" fmla="*/ 7637 h 10002"/>
              <a:gd name="connsiteX192" fmla="*/ 3440 w 10201"/>
              <a:gd name="connsiteY192" fmla="*/ 7674 h 10002"/>
              <a:gd name="connsiteX193" fmla="*/ 3367 w 10201"/>
              <a:gd name="connsiteY193" fmla="*/ 7674 h 10002"/>
              <a:gd name="connsiteX194" fmla="*/ 3367 w 10201"/>
              <a:gd name="connsiteY194" fmla="*/ 7637 h 10002"/>
              <a:gd name="connsiteX195" fmla="*/ 3398 w 10201"/>
              <a:gd name="connsiteY195" fmla="*/ 7543 h 10002"/>
              <a:gd name="connsiteX196" fmla="*/ 3241 w 10201"/>
              <a:gd name="connsiteY196" fmla="*/ 7505 h 10002"/>
              <a:gd name="connsiteX197" fmla="*/ 3189 w 10201"/>
              <a:gd name="connsiteY197" fmla="*/ 7411 h 10002"/>
              <a:gd name="connsiteX198" fmla="*/ 3085 w 10201"/>
              <a:gd name="connsiteY198" fmla="*/ 7468 h 10002"/>
              <a:gd name="connsiteX199" fmla="*/ 2846 w 10201"/>
              <a:gd name="connsiteY199" fmla="*/ 7449 h 10002"/>
              <a:gd name="connsiteX200" fmla="*/ 2722 w 10201"/>
              <a:gd name="connsiteY200" fmla="*/ 7486 h 10002"/>
              <a:gd name="connsiteX201" fmla="*/ 2669 w 10201"/>
              <a:gd name="connsiteY201" fmla="*/ 7598 h 10002"/>
              <a:gd name="connsiteX202" fmla="*/ 2471 w 10201"/>
              <a:gd name="connsiteY202" fmla="*/ 7637 h 10002"/>
              <a:gd name="connsiteX203" fmla="*/ 2419 w 10201"/>
              <a:gd name="connsiteY203" fmla="*/ 7712 h 10002"/>
              <a:gd name="connsiteX204" fmla="*/ 2137 w 10201"/>
              <a:gd name="connsiteY204" fmla="*/ 7693 h 10002"/>
              <a:gd name="connsiteX205" fmla="*/ 2023 w 10201"/>
              <a:gd name="connsiteY205" fmla="*/ 7561 h 10002"/>
              <a:gd name="connsiteX206" fmla="*/ 1867 w 10201"/>
              <a:gd name="connsiteY206" fmla="*/ 7524 h 10002"/>
              <a:gd name="connsiteX207" fmla="*/ 1919 w 10201"/>
              <a:gd name="connsiteY207" fmla="*/ 7505 h 10002"/>
              <a:gd name="connsiteX208" fmla="*/ 1919 w 10201"/>
              <a:gd name="connsiteY208" fmla="*/ 7486 h 10002"/>
              <a:gd name="connsiteX209" fmla="*/ 1867 w 10201"/>
              <a:gd name="connsiteY209" fmla="*/ 7486 h 10002"/>
              <a:gd name="connsiteX210" fmla="*/ 1753 w 10201"/>
              <a:gd name="connsiteY210" fmla="*/ 7505 h 10002"/>
              <a:gd name="connsiteX211" fmla="*/ 1544 w 10201"/>
              <a:gd name="connsiteY211" fmla="*/ 7429 h 10002"/>
              <a:gd name="connsiteX212" fmla="*/ 1544 w 10201"/>
              <a:gd name="connsiteY212" fmla="*/ 7486 h 10002"/>
              <a:gd name="connsiteX213" fmla="*/ 1492 w 10201"/>
              <a:gd name="connsiteY213" fmla="*/ 7468 h 10002"/>
              <a:gd name="connsiteX214" fmla="*/ 1492 w 10201"/>
              <a:gd name="connsiteY214" fmla="*/ 7411 h 10002"/>
              <a:gd name="connsiteX215" fmla="*/ 1398 w 10201"/>
              <a:gd name="connsiteY215" fmla="*/ 7468 h 10002"/>
              <a:gd name="connsiteX216" fmla="*/ 1378 w 10201"/>
              <a:gd name="connsiteY216" fmla="*/ 7411 h 10002"/>
              <a:gd name="connsiteX217" fmla="*/ 1013 w 10201"/>
              <a:gd name="connsiteY217" fmla="*/ 7429 h 10002"/>
              <a:gd name="connsiteX218" fmla="*/ 836 w 10201"/>
              <a:gd name="connsiteY218" fmla="*/ 7411 h 10002"/>
              <a:gd name="connsiteX219" fmla="*/ 795 w 10201"/>
              <a:gd name="connsiteY219" fmla="*/ 7336 h 10002"/>
              <a:gd name="connsiteX220" fmla="*/ 628 w 10201"/>
              <a:gd name="connsiteY220" fmla="*/ 7354 h 10002"/>
              <a:gd name="connsiteX221" fmla="*/ 597 w 10201"/>
              <a:gd name="connsiteY221" fmla="*/ 7299 h 10002"/>
              <a:gd name="connsiteX222" fmla="*/ 493 w 10201"/>
              <a:gd name="connsiteY222" fmla="*/ 7317 h 10002"/>
              <a:gd name="connsiteX223" fmla="*/ 471 w 10201"/>
              <a:gd name="connsiteY223" fmla="*/ 7242 h 10002"/>
              <a:gd name="connsiteX224" fmla="*/ 378 w 10201"/>
              <a:gd name="connsiteY224" fmla="*/ 7242 h 10002"/>
              <a:gd name="connsiteX225" fmla="*/ 243 w 10201"/>
              <a:gd name="connsiteY225" fmla="*/ 7167 h 10002"/>
              <a:gd name="connsiteX226" fmla="*/ 0 w 10201"/>
              <a:gd name="connsiteY226" fmla="*/ 7050 h 10002"/>
              <a:gd name="connsiteX227" fmla="*/ 357 w 10201"/>
              <a:gd name="connsiteY227" fmla="*/ 7054 h 10002"/>
              <a:gd name="connsiteX228" fmla="*/ 576 w 10201"/>
              <a:gd name="connsiteY228" fmla="*/ 7092 h 10002"/>
              <a:gd name="connsiteX229" fmla="*/ 940 w 10201"/>
              <a:gd name="connsiteY229" fmla="*/ 7167 h 10002"/>
              <a:gd name="connsiteX230" fmla="*/ 950 w 10201"/>
              <a:gd name="connsiteY230" fmla="*/ 7092 h 10002"/>
              <a:gd name="connsiteX231" fmla="*/ 888 w 10201"/>
              <a:gd name="connsiteY231" fmla="*/ 6998 h 10002"/>
              <a:gd name="connsiteX232" fmla="*/ 898 w 10201"/>
              <a:gd name="connsiteY232" fmla="*/ 6998 h 10002"/>
              <a:gd name="connsiteX233" fmla="*/ 898 w 10201"/>
              <a:gd name="connsiteY233" fmla="*/ 6979 h 10002"/>
              <a:gd name="connsiteX234" fmla="*/ 1002 w 10201"/>
              <a:gd name="connsiteY234" fmla="*/ 7016 h 10002"/>
              <a:gd name="connsiteX235" fmla="*/ 1002 w 10201"/>
              <a:gd name="connsiteY235" fmla="*/ 6941 h 10002"/>
              <a:gd name="connsiteX236" fmla="*/ 940 w 10201"/>
              <a:gd name="connsiteY236" fmla="*/ 6923 h 10002"/>
              <a:gd name="connsiteX237" fmla="*/ 940 w 10201"/>
              <a:gd name="connsiteY237" fmla="*/ 6847 h 10002"/>
              <a:gd name="connsiteX238" fmla="*/ 961 w 10201"/>
              <a:gd name="connsiteY238" fmla="*/ 6847 h 10002"/>
              <a:gd name="connsiteX239" fmla="*/ 1013 w 10201"/>
              <a:gd name="connsiteY239" fmla="*/ 6885 h 10002"/>
              <a:gd name="connsiteX240" fmla="*/ 1013 w 10201"/>
              <a:gd name="connsiteY240" fmla="*/ 6847 h 10002"/>
              <a:gd name="connsiteX241" fmla="*/ 1149 w 10201"/>
              <a:gd name="connsiteY241" fmla="*/ 6716 h 10002"/>
              <a:gd name="connsiteX242" fmla="*/ 1305 w 10201"/>
              <a:gd name="connsiteY242" fmla="*/ 6678 h 10002"/>
              <a:gd name="connsiteX243" fmla="*/ 1305 w 10201"/>
              <a:gd name="connsiteY243" fmla="*/ 6660 h 10002"/>
              <a:gd name="connsiteX244" fmla="*/ 1128 w 10201"/>
              <a:gd name="connsiteY244" fmla="*/ 6660 h 10002"/>
              <a:gd name="connsiteX245" fmla="*/ 1128 w 10201"/>
              <a:gd name="connsiteY245" fmla="*/ 6641 h 10002"/>
              <a:gd name="connsiteX246" fmla="*/ 1159 w 10201"/>
              <a:gd name="connsiteY246" fmla="*/ 6585 h 10002"/>
              <a:gd name="connsiteX247" fmla="*/ 1211 w 10201"/>
              <a:gd name="connsiteY247" fmla="*/ 6603 h 10002"/>
              <a:gd name="connsiteX248" fmla="*/ 1243 w 10201"/>
              <a:gd name="connsiteY248" fmla="*/ 6566 h 10002"/>
              <a:gd name="connsiteX249" fmla="*/ 1243 w 10201"/>
              <a:gd name="connsiteY249" fmla="*/ 6548 h 10002"/>
              <a:gd name="connsiteX250" fmla="*/ 1191 w 10201"/>
              <a:gd name="connsiteY250" fmla="*/ 6472 h 10002"/>
              <a:gd name="connsiteX251" fmla="*/ 1222 w 10201"/>
              <a:gd name="connsiteY251" fmla="*/ 6472 h 10002"/>
              <a:gd name="connsiteX252" fmla="*/ 1243 w 10201"/>
              <a:gd name="connsiteY252" fmla="*/ 6491 h 10002"/>
              <a:gd name="connsiteX253" fmla="*/ 1253 w 10201"/>
              <a:gd name="connsiteY253" fmla="*/ 6434 h 10002"/>
              <a:gd name="connsiteX254" fmla="*/ 1201 w 10201"/>
              <a:gd name="connsiteY254" fmla="*/ 6378 h 10002"/>
              <a:gd name="connsiteX255" fmla="*/ 1191 w 10201"/>
              <a:gd name="connsiteY255" fmla="*/ 6416 h 10002"/>
              <a:gd name="connsiteX256" fmla="*/ 1191 w 10201"/>
              <a:gd name="connsiteY256" fmla="*/ 6378 h 10002"/>
              <a:gd name="connsiteX257" fmla="*/ 1180 w 10201"/>
              <a:gd name="connsiteY257" fmla="*/ 6378 h 10002"/>
              <a:gd name="connsiteX258" fmla="*/ 1180 w 10201"/>
              <a:gd name="connsiteY258" fmla="*/ 6359 h 10002"/>
              <a:gd name="connsiteX259" fmla="*/ 1253 w 10201"/>
              <a:gd name="connsiteY259" fmla="*/ 6322 h 10002"/>
              <a:gd name="connsiteX260" fmla="*/ 1253 w 10201"/>
              <a:gd name="connsiteY260" fmla="*/ 6302 h 10002"/>
              <a:gd name="connsiteX261" fmla="*/ 1139 w 10201"/>
              <a:gd name="connsiteY261" fmla="*/ 6228 h 10002"/>
              <a:gd name="connsiteX262" fmla="*/ 1118 w 10201"/>
              <a:gd name="connsiteY262" fmla="*/ 6284 h 10002"/>
              <a:gd name="connsiteX263" fmla="*/ 1045 w 10201"/>
              <a:gd name="connsiteY263" fmla="*/ 6228 h 10002"/>
              <a:gd name="connsiteX264" fmla="*/ 1076 w 10201"/>
              <a:gd name="connsiteY264" fmla="*/ 6190 h 10002"/>
              <a:gd name="connsiteX265" fmla="*/ 1035 w 10201"/>
              <a:gd name="connsiteY265" fmla="*/ 6190 h 10002"/>
              <a:gd name="connsiteX266" fmla="*/ 909 w 10201"/>
              <a:gd name="connsiteY266" fmla="*/ 6247 h 10002"/>
              <a:gd name="connsiteX267" fmla="*/ 909 w 10201"/>
              <a:gd name="connsiteY267" fmla="*/ 6190 h 10002"/>
              <a:gd name="connsiteX268" fmla="*/ 961 w 10201"/>
              <a:gd name="connsiteY268" fmla="*/ 6040 h 10002"/>
              <a:gd name="connsiteX269" fmla="*/ 940 w 10201"/>
              <a:gd name="connsiteY269" fmla="*/ 6002 h 10002"/>
              <a:gd name="connsiteX270" fmla="*/ 961 w 10201"/>
              <a:gd name="connsiteY270" fmla="*/ 6002 h 10002"/>
              <a:gd name="connsiteX271" fmla="*/ 1055 w 10201"/>
              <a:gd name="connsiteY271" fmla="*/ 5964 h 10002"/>
              <a:gd name="connsiteX272" fmla="*/ 1087 w 10201"/>
              <a:gd name="connsiteY272" fmla="*/ 5909 h 10002"/>
              <a:gd name="connsiteX273" fmla="*/ 1066 w 10201"/>
              <a:gd name="connsiteY273" fmla="*/ 5852 h 10002"/>
              <a:gd name="connsiteX274" fmla="*/ 1139 w 10201"/>
              <a:gd name="connsiteY274" fmla="*/ 5833 h 10002"/>
              <a:gd name="connsiteX275" fmla="*/ 1139 w 10201"/>
              <a:gd name="connsiteY275" fmla="*/ 5909 h 10002"/>
              <a:gd name="connsiteX276" fmla="*/ 1263 w 10201"/>
              <a:gd name="connsiteY276" fmla="*/ 5909 h 10002"/>
              <a:gd name="connsiteX277" fmla="*/ 1388 w 10201"/>
              <a:gd name="connsiteY277" fmla="*/ 5683 h 10002"/>
              <a:gd name="connsiteX278" fmla="*/ 1586 w 10201"/>
              <a:gd name="connsiteY278" fmla="*/ 5740 h 10002"/>
              <a:gd name="connsiteX279" fmla="*/ 1586 w 10201"/>
              <a:gd name="connsiteY279" fmla="*/ 5758 h 10002"/>
              <a:gd name="connsiteX280" fmla="*/ 1575 w 10201"/>
              <a:gd name="connsiteY280" fmla="*/ 5814 h 10002"/>
              <a:gd name="connsiteX281" fmla="*/ 1554 w 10201"/>
              <a:gd name="connsiteY281" fmla="*/ 5852 h 10002"/>
              <a:gd name="connsiteX282" fmla="*/ 1440 w 10201"/>
              <a:gd name="connsiteY282" fmla="*/ 5889 h 10002"/>
              <a:gd name="connsiteX283" fmla="*/ 1430 w 10201"/>
              <a:gd name="connsiteY283" fmla="*/ 6040 h 10002"/>
              <a:gd name="connsiteX284" fmla="*/ 1450 w 10201"/>
              <a:gd name="connsiteY284" fmla="*/ 6058 h 10002"/>
              <a:gd name="connsiteX285" fmla="*/ 1680 w 10201"/>
              <a:gd name="connsiteY285" fmla="*/ 6265 h 10002"/>
              <a:gd name="connsiteX286" fmla="*/ 1711 w 10201"/>
              <a:gd name="connsiteY286" fmla="*/ 6265 h 10002"/>
              <a:gd name="connsiteX287" fmla="*/ 1784 w 10201"/>
              <a:gd name="connsiteY287" fmla="*/ 6792 h 10002"/>
              <a:gd name="connsiteX288" fmla="*/ 1982 w 10201"/>
              <a:gd name="connsiteY288" fmla="*/ 6585 h 10002"/>
              <a:gd name="connsiteX289" fmla="*/ 1982 w 10201"/>
              <a:gd name="connsiteY289" fmla="*/ 6528 h 10002"/>
              <a:gd name="connsiteX290" fmla="*/ 1909 w 10201"/>
              <a:gd name="connsiteY290" fmla="*/ 6528 h 10002"/>
              <a:gd name="connsiteX291" fmla="*/ 1878 w 10201"/>
              <a:gd name="connsiteY291" fmla="*/ 6453 h 10002"/>
              <a:gd name="connsiteX292" fmla="*/ 1878 w 10201"/>
              <a:gd name="connsiteY292" fmla="*/ 6416 h 10002"/>
              <a:gd name="connsiteX293" fmla="*/ 1888 w 10201"/>
              <a:gd name="connsiteY293" fmla="*/ 6416 h 10002"/>
              <a:gd name="connsiteX294" fmla="*/ 1888 w 10201"/>
              <a:gd name="connsiteY294" fmla="*/ 6397 h 10002"/>
              <a:gd name="connsiteX295" fmla="*/ 2023 w 10201"/>
              <a:gd name="connsiteY295" fmla="*/ 6322 h 10002"/>
              <a:gd name="connsiteX296" fmla="*/ 2002 w 10201"/>
              <a:gd name="connsiteY296" fmla="*/ 6302 h 10002"/>
              <a:gd name="connsiteX297" fmla="*/ 1867 w 10201"/>
              <a:gd name="connsiteY297" fmla="*/ 6265 h 10002"/>
              <a:gd name="connsiteX298" fmla="*/ 1867 w 10201"/>
              <a:gd name="connsiteY298" fmla="*/ 6209 h 10002"/>
              <a:gd name="connsiteX299" fmla="*/ 1815 w 10201"/>
              <a:gd name="connsiteY299" fmla="*/ 6190 h 10002"/>
              <a:gd name="connsiteX300" fmla="*/ 1815 w 10201"/>
              <a:gd name="connsiteY300" fmla="*/ 6190 h 10002"/>
              <a:gd name="connsiteX301" fmla="*/ 1836 w 10201"/>
              <a:gd name="connsiteY301" fmla="*/ 6133 h 10002"/>
              <a:gd name="connsiteX302" fmla="*/ 1753 w 10201"/>
              <a:gd name="connsiteY302" fmla="*/ 6040 h 10002"/>
              <a:gd name="connsiteX303" fmla="*/ 1534 w 10201"/>
              <a:gd name="connsiteY303" fmla="*/ 5984 h 10002"/>
              <a:gd name="connsiteX304" fmla="*/ 1701 w 10201"/>
              <a:gd name="connsiteY304" fmla="*/ 5964 h 10002"/>
              <a:gd name="connsiteX305" fmla="*/ 1722 w 10201"/>
              <a:gd name="connsiteY305" fmla="*/ 5871 h 10002"/>
              <a:gd name="connsiteX306" fmla="*/ 1659 w 10201"/>
              <a:gd name="connsiteY306" fmla="*/ 5740 h 10002"/>
              <a:gd name="connsiteX307" fmla="*/ 1680 w 10201"/>
              <a:gd name="connsiteY307" fmla="*/ 5740 h 10002"/>
              <a:gd name="connsiteX308" fmla="*/ 2023 w 10201"/>
              <a:gd name="connsiteY308" fmla="*/ 5777 h 10002"/>
              <a:gd name="connsiteX309" fmla="*/ 2117 w 10201"/>
              <a:gd name="connsiteY309" fmla="*/ 5665 h 10002"/>
              <a:gd name="connsiteX310" fmla="*/ 2190 w 10201"/>
              <a:gd name="connsiteY310" fmla="*/ 5645 h 10002"/>
              <a:gd name="connsiteX311" fmla="*/ 2117 w 10201"/>
              <a:gd name="connsiteY311" fmla="*/ 5608 h 10002"/>
              <a:gd name="connsiteX312" fmla="*/ 1815 w 10201"/>
              <a:gd name="connsiteY312" fmla="*/ 5720 h 10002"/>
              <a:gd name="connsiteX313" fmla="*/ 1784 w 10201"/>
              <a:gd name="connsiteY313" fmla="*/ 5665 h 10002"/>
              <a:gd name="connsiteX314" fmla="*/ 1805 w 10201"/>
              <a:gd name="connsiteY314" fmla="*/ 5608 h 10002"/>
              <a:gd name="connsiteX315" fmla="*/ 1774 w 10201"/>
              <a:gd name="connsiteY315" fmla="*/ 5514 h 10002"/>
              <a:gd name="connsiteX316" fmla="*/ 1701 w 10201"/>
              <a:gd name="connsiteY316" fmla="*/ 5533 h 10002"/>
              <a:gd name="connsiteX317" fmla="*/ 1458 w 10201"/>
              <a:gd name="connsiteY317" fmla="*/ 5302 h 10002"/>
              <a:gd name="connsiteX318" fmla="*/ 1742 w 10201"/>
              <a:gd name="connsiteY318" fmla="*/ 5288 h 10002"/>
              <a:gd name="connsiteX319" fmla="*/ 2085 w 10201"/>
              <a:gd name="connsiteY319" fmla="*/ 5288 h 10002"/>
              <a:gd name="connsiteX320" fmla="*/ 2190 w 10201"/>
              <a:gd name="connsiteY320" fmla="*/ 5119 h 10002"/>
              <a:gd name="connsiteX321" fmla="*/ 2190 w 10201"/>
              <a:gd name="connsiteY321" fmla="*/ 5063 h 10002"/>
              <a:gd name="connsiteX322" fmla="*/ 2253 w 10201"/>
              <a:gd name="connsiteY322" fmla="*/ 5044 h 10002"/>
              <a:gd name="connsiteX323" fmla="*/ 2284 w 10201"/>
              <a:gd name="connsiteY323" fmla="*/ 5176 h 10002"/>
              <a:gd name="connsiteX324" fmla="*/ 2722 w 10201"/>
              <a:gd name="connsiteY324" fmla="*/ 5195 h 10002"/>
              <a:gd name="connsiteX325" fmla="*/ 2700 w 10201"/>
              <a:gd name="connsiteY325" fmla="*/ 5288 h 10002"/>
              <a:gd name="connsiteX326" fmla="*/ 2732 w 10201"/>
              <a:gd name="connsiteY326" fmla="*/ 5288 h 10002"/>
              <a:gd name="connsiteX327" fmla="*/ 2784 w 10201"/>
              <a:gd name="connsiteY327" fmla="*/ 5251 h 10002"/>
              <a:gd name="connsiteX328" fmla="*/ 2784 w 10201"/>
              <a:gd name="connsiteY328" fmla="*/ 5270 h 10002"/>
              <a:gd name="connsiteX329" fmla="*/ 2763 w 10201"/>
              <a:gd name="connsiteY329" fmla="*/ 5288 h 10002"/>
              <a:gd name="connsiteX330" fmla="*/ 2826 w 10201"/>
              <a:gd name="connsiteY330" fmla="*/ 5288 h 10002"/>
              <a:gd name="connsiteX331" fmla="*/ 2929 w 10201"/>
              <a:gd name="connsiteY331" fmla="*/ 5288 h 10002"/>
              <a:gd name="connsiteX332" fmla="*/ 2929 w 10201"/>
              <a:gd name="connsiteY332" fmla="*/ 5364 h 10002"/>
              <a:gd name="connsiteX333" fmla="*/ 2950 w 10201"/>
              <a:gd name="connsiteY333" fmla="*/ 5364 h 10002"/>
              <a:gd name="connsiteX334" fmla="*/ 3023 w 10201"/>
              <a:gd name="connsiteY334" fmla="*/ 5288 h 10002"/>
              <a:gd name="connsiteX335" fmla="*/ 3023 w 10201"/>
              <a:gd name="connsiteY335" fmla="*/ 5213 h 10002"/>
              <a:gd name="connsiteX336" fmla="*/ 3085 w 10201"/>
              <a:gd name="connsiteY336" fmla="*/ 5213 h 10002"/>
              <a:gd name="connsiteX337" fmla="*/ 3117 w 10201"/>
              <a:gd name="connsiteY337" fmla="*/ 5270 h 10002"/>
              <a:gd name="connsiteX338" fmla="*/ 3117 w 10201"/>
              <a:gd name="connsiteY338" fmla="*/ 5401 h 10002"/>
              <a:gd name="connsiteX339" fmla="*/ 3231 w 10201"/>
              <a:gd name="connsiteY339" fmla="*/ 5401 h 10002"/>
              <a:gd name="connsiteX340" fmla="*/ 3241 w 10201"/>
              <a:gd name="connsiteY340" fmla="*/ 5307 h 10002"/>
              <a:gd name="connsiteX341" fmla="*/ 3241 w 10201"/>
              <a:gd name="connsiteY341" fmla="*/ 5288 h 10002"/>
              <a:gd name="connsiteX342" fmla="*/ 3241 w 10201"/>
              <a:gd name="connsiteY342" fmla="*/ 5288 h 10002"/>
              <a:gd name="connsiteX343" fmla="*/ 3346 w 10201"/>
              <a:gd name="connsiteY343" fmla="*/ 5307 h 10002"/>
              <a:gd name="connsiteX344" fmla="*/ 3367 w 10201"/>
              <a:gd name="connsiteY344" fmla="*/ 5213 h 10002"/>
              <a:gd name="connsiteX345" fmla="*/ 3471 w 10201"/>
              <a:gd name="connsiteY345" fmla="*/ 5251 h 10002"/>
              <a:gd name="connsiteX346" fmla="*/ 3471 w 10201"/>
              <a:gd name="connsiteY346" fmla="*/ 5195 h 10002"/>
              <a:gd name="connsiteX347" fmla="*/ 3648 w 10201"/>
              <a:gd name="connsiteY347" fmla="*/ 5270 h 10002"/>
              <a:gd name="connsiteX348" fmla="*/ 3648 w 10201"/>
              <a:gd name="connsiteY348" fmla="*/ 5195 h 10002"/>
              <a:gd name="connsiteX349" fmla="*/ 3689 w 10201"/>
              <a:gd name="connsiteY349" fmla="*/ 5195 h 10002"/>
              <a:gd name="connsiteX350" fmla="*/ 3689 w 10201"/>
              <a:gd name="connsiteY350" fmla="*/ 5270 h 10002"/>
              <a:gd name="connsiteX351" fmla="*/ 3710 w 10201"/>
              <a:gd name="connsiteY351" fmla="*/ 5270 h 10002"/>
              <a:gd name="connsiteX352" fmla="*/ 3710 w 10201"/>
              <a:gd name="connsiteY352" fmla="*/ 5251 h 10002"/>
              <a:gd name="connsiteX353" fmla="*/ 3721 w 10201"/>
              <a:gd name="connsiteY353" fmla="*/ 5119 h 10002"/>
              <a:gd name="connsiteX354" fmla="*/ 3731 w 10201"/>
              <a:gd name="connsiteY354" fmla="*/ 5119 h 10002"/>
              <a:gd name="connsiteX355" fmla="*/ 3741 w 10201"/>
              <a:gd name="connsiteY355" fmla="*/ 5195 h 10002"/>
              <a:gd name="connsiteX356" fmla="*/ 3825 w 10201"/>
              <a:gd name="connsiteY356" fmla="*/ 5119 h 10002"/>
              <a:gd name="connsiteX357" fmla="*/ 3825 w 10201"/>
              <a:gd name="connsiteY357" fmla="*/ 5157 h 10002"/>
              <a:gd name="connsiteX358" fmla="*/ 3898 w 10201"/>
              <a:gd name="connsiteY358" fmla="*/ 5119 h 10002"/>
              <a:gd name="connsiteX359" fmla="*/ 3898 w 10201"/>
              <a:gd name="connsiteY359" fmla="*/ 5101 h 10002"/>
              <a:gd name="connsiteX360" fmla="*/ 3877 w 10201"/>
              <a:gd name="connsiteY360" fmla="*/ 5063 h 10002"/>
              <a:gd name="connsiteX361" fmla="*/ 3909 w 10201"/>
              <a:gd name="connsiteY361" fmla="*/ 5063 h 10002"/>
              <a:gd name="connsiteX362" fmla="*/ 3950 w 10201"/>
              <a:gd name="connsiteY362" fmla="*/ 5101 h 10002"/>
              <a:gd name="connsiteX363" fmla="*/ 3950 w 10201"/>
              <a:gd name="connsiteY363" fmla="*/ 5063 h 10002"/>
              <a:gd name="connsiteX364" fmla="*/ 3929 w 10201"/>
              <a:gd name="connsiteY364" fmla="*/ 5007 h 10002"/>
              <a:gd name="connsiteX365" fmla="*/ 4033 w 10201"/>
              <a:gd name="connsiteY365" fmla="*/ 4951 h 10002"/>
              <a:gd name="connsiteX366" fmla="*/ 4033 w 10201"/>
              <a:gd name="connsiteY366" fmla="*/ 4932 h 10002"/>
              <a:gd name="connsiteX367" fmla="*/ 3857 w 10201"/>
              <a:gd name="connsiteY367" fmla="*/ 4912 h 10002"/>
              <a:gd name="connsiteX368" fmla="*/ 3867 w 10201"/>
              <a:gd name="connsiteY368" fmla="*/ 5026 h 10002"/>
              <a:gd name="connsiteX369" fmla="*/ 3857 w 10201"/>
              <a:gd name="connsiteY369" fmla="*/ 5026 h 10002"/>
              <a:gd name="connsiteX370" fmla="*/ 3658 w 10201"/>
              <a:gd name="connsiteY370" fmla="*/ 4912 h 10002"/>
              <a:gd name="connsiteX371" fmla="*/ 3658 w 10201"/>
              <a:gd name="connsiteY371" fmla="*/ 4932 h 10002"/>
              <a:gd name="connsiteX372" fmla="*/ 3669 w 10201"/>
              <a:gd name="connsiteY372" fmla="*/ 4932 h 10002"/>
              <a:gd name="connsiteX373" fmla="*/ 3648 w 10201"/>
              <a:gd name="connsiteY373" fmla="*/ 4951 h 10002"/>
              <a:gd name="connsiteX374" fmla="*/ 3596 w 10201"/>
              <a:gd name="connsiteY374" fmla="*/ 4875 h 10002"/>
              <a:gd name="connsiteX375" fmla="*/ 3585 w 10201"/>
              <a:gd name="connsiteY375" fmla="*/ 4837 h 10002"/>
              <a:gd name="connsiteX376" fmla="*/ 3700 w 10201"/>
              <a:gd name="connsiteY376" fmla="*/ 4819 h 10002"/>
              <a:gd name="connsiteX377" fmla="*/ 3700 w 10201"/>
              <a:gd name="connsiteY377" fmla="*/ 4668 h 10002"/>
              <a:gd name="connsiteX378" fmla="*/ 3679 w 10201"/>
              <a:gd name="connsiteY378" fmla="*/ 4668 h 10002"/>
              <a:gd name="connsiteX379" fmla="*/ 3554 w 10201"/>
              <a:gd name="connsiteY379" fmla="*/ 4800 h 10002"/>
              <a:gd name="connsiteX380" fmla="*/ 3533 w 10201"/>
              <a:gd name="connsiteY380" fmla="*/ 4782 h 10002"/>
              <a:gd name="connsiteX381" fmla="*/ 3533 w 10201"/>
              <a:gd name="connsiteY381" fmla="*/ 4706 h 10002"/>
              <a:gd name="connsiteX382" fmla="*/ 3523 w 10201"/>
              <a:gd name="connsiteY382" fmla="*/ 4650 h 10002"/>
              <a:gd name="connsiteX383" fmla="*/ 3450 w 10201"/>
              <a:gd name="connsiteY383" fmla="*/ 4650 h 10002"/>
              <a:gd name="connsiteX384" fmla="*/ 3440 w 10201"/>
              <a:gd name="connsiteY384" fmla="*/ 4593 h 10002"/>
              <a:gd name="connsiteX385" fmla="*/ 3450 w 10201"/>
              <a:gd name="connsiteY385" fmla="*/ 4593 h 10002"/>
              <a:gd name="connsiteX386" fmla="*/ 3450 w 10201"/>
              <a:gd name="connsiteY386" fmla="*/ 4574 h 10002"/>
              <a:gd name="connsiteX387" fmla="*/ 3627 w 10201"/>
              <a:gd name="connsiteY387" fmla="*/ 4481 h 10002"/>
              <a:gd name="connsiteX388" fmla="*/ 3565 w 10201"/>
              <a:gd name="connsiteY388" fmla="*/ 4481 h 10002"/>
              <a:gd name="connsiteX389" fmla="*/ 3544 w 10201"/>
              <a:gd name="connsiteY389" fmla="*/ 4481 h 10002"/>
              <a:gd name="connsiteX390" fmla="*/ 3533 w 10201"/>
              <a:gd name="connsiteY390" fmla="*/ 4481 h 10002"/>
              <a:gd name="connsiteX391" fmla="*/ 3533 w 10201"/>
              <a:gd name="connsiteY391" fmla="*/ 4462 h 10002"/>
              <a:gd name="connsiteX392" fmla="*/ 3637 w 10201"/>
              <a:gd name="connsiteY392" fmla="*/ 4387 h 10002"/>
              <a:gd name="connsiteX393" fmla="*/ 3637 w 10201"/>
              <a:gd name="connsiteY393" fmla="*/ 4387 h 10002"/>
              <a:gd name="connsiteX394" fmla="*/ 3606 w 10201"/>
              <a:gd name="connsiteY394" fmla="*/ 4387 h 10002"/>
              <a:gd name="connsiteX395" fmla="*/ 3585 w 10201"/>
              <a:gd name="connsiteY395" fmla="*/ 4405 h 10002"/>
              <a:gd name="connsiteX396" fmla="*/ 3575 w 10201"/>
              <a:gd name="connsiteY396" fmla="*/ 4368 h 10002"/>
              <a:gd name="connsiteX397" fmla="*/ 3409 w 10201"/>
              <a:gd name="connsiteY397" fmla="*/ 4312 h 10002"/>
              <a:gd name="connsiteX398" fmla="*/ 3357 w 10201"/>
              <a:gd name="connsiteY398" fmla="*/ 4199 h 10002"/>
              <a:gd name="connsiteX399" fmla="*/ 3315 w 10201"/>
              <a:gd name="connsiteY399" fmla="*/ 4255 h 10002"/>
              <a:gd name="connsiteX400" fmla="*/ 3231 w 10201"/>
              <a:gd name="connsiteY400" fmla="*/ 4218 h 10002"/>
              <a:gd name="connsiteX401" fmla="*/ 3085 w 10201"/>
              <a:gd name="connsiteY401" fmla="*/ 4199 h 10002"/>
              <a:gd name="connsiteX402" fmla="*/ 3033 w 10201"/>
              <a:gd name="connsiteY402" fmla="*/ 4237 h 10002"/>
              <a:gd name="connsiteX403" fmla="*/ 2981 w 10201"/>
              <a:gd name="connsiteY403" fmla="*/ 4180 h 10002"/>
              <a:gd name="connsiteX404" fmla="*/ 2909 w 10201"/>
              <a:gd name="connsiteY404" fmla="*/ 4237 h 10002"/>
              <a:gd name="connsiteX405" fmla="*/ 2878 w 10201"/>
              <a:gd name="connsiteY405" fmla="*/ 4180 h 10002"/>
              <a:gd name="connsiteX406" fmla="*/ 2794 w 10201"/>
              <a:gd name="connsiteY406" fmla="*/ 4330 h 10002"/>
              <a:gd name="connsiteX407" fmla="*/ 2596 w 10201"/>
              <a:gd name="connsiteY407" fmla="*/ 4255 h 10002"/>
              <a:gd name="connsiteX408" fmla="*/ 2596 w 10201"/>
              <a:gd name="connsiteY408" fmla="*/ 4218 h 10002"/>
              <a:gd name="connsiteX409" fmla="*/ 2617 w 10201"/>
              <a:gd name="connsiteY409" fmla="*/ 4180 h 10002"/>
              <a:gd name="connsiteX410" fmla="*/ 2544 w 10201"/>
              <a:gd name="connsiteY410" fmla="*/ 4180 h 10002"/>
              <a:gd name="connsiteX411" fmla="*/ 2346 w 10201"/>
              <a:gd name="connsiteY411" fmla="*/ 4275 h 10002"/>
              <a:gd name="connsiteX412" fmla="*/ 2346 w 10201"/>
              <a:gd name="connsiteY412" fmla="*/ 4255 h 10002"/>
              <a:gd name="connsiteX413" fmla="*/ 2367 w 10201"/>
              <a:gd name="connsiteY413" fmla="*/ 4218 h 10002"/>
              <a:gd name="connsiteX414" fmla="*/ 2253 w 10201"/>
              <a:gd name="connsiteY414" fmla="*/ 4218 h 10002"/>
              <a:gd name="connsiteX415" fmla="*/ 2170 w 10201"/>
              <a:gd name="connsiteY415" fmla="*/ 4143 h 10002"/>
              <a:gd name="connsiteX416" fmla="*/ 2044 w 10201"/>
              <a:gd name="connsiteY416" fmla="*/ 4124 h 10002"/>
              <a:gd name="connsiteX417" fmla="*/ 2065 w 10201"/>
              <a:gd name="connsiteY417" fmla="*/ 4124 h 10002"/>
              <a:gd name="connsiteX418" fmla="*/ 2096 w 10201"/>
              <a:gd name="connsiteY418" fmla="*/ 4086 h 10002"/>
              <a:gd name="connsiteX419" fmla="*/ 2085 w 10201"/>
              <a:gd name="connsiteY419" fmla="*/ 4049 h 10002"/>
              <a:gd name="connsiteX420" fmla="*/ 2002 w 10201"/>
              <a:gd name="connsiteY420" fmla="*/ 3992 h 10002"/>
              <a:gd name="connsiteX421" fmla="*/ 1909 w 10201"/>
              <a:gd name="connsiteY421" fmla="*/ 4030 h 10002"/>
              <a:gd name="connsiteX422" fmla="*/ 1479 w 10201"/>
              <a:gd name="connsiteY422" fmla="*/ 3976 h 10002"/>
              <a:gd name="connsiteX423" fmla="*/ 1680 w 10201"/>
              <a:gd name="connsiteY423" fmla="*/ 3823 h 10002"/>
              <a:gd name="connsiteX424" fmla="*/ 1690 w 10201"/>
              <a:gd name="connsiteY424" fmla="*/ 3805 h 10002"/>
              <a:gd name="connsiteX425" fmla="*/ 1826 w 10201"/>
              <a:gd name="connsiteY425" fmla="*/ 3767 h 10002"/>
              <a:gd name="connsiteX426" fmla="*/ 1826 w 10201"/>
              <a:gd name="connsiteY426" fmla="*/ 3805 h 10002"/>
              <a:gd name="connsiteX427" fmla="*/ 1940 w 10201"/>
              <a:gd name="connsiteY427" fmla="*/ 3880 h 10002"/>
              <a:gd name="connsiteX428" fmla="*/ 1950 w 10201"/>
              <a:gd name="connsiteY428" fmla="*/ 3842 h 10002"/>
              <a:gd name="connsiteX429" fmla="*/ 1961 w 10201"/>
              <a:gd name="connsiteY429" fmla="*/ 3880 h 10002"/>
              <a:gd name="connsiteX430" fmla="*/ 2117 w 10201"/>
              <a:gd name="connsiteY430" fmla="*/ 3748 h 10002"/>
              <a:gd name="connsiteX431" fmla="*/ 2201 w 10201"/>
              <a:gd name="connsiteY431" fmla="*/ 3823 h 10002"/>
              <a:gd name="connsiteX432" fmla="*/ 2378 w 10201"/>
              <a:gd name="connsiteY432" fmla="*/ 3786 h 10002"/>
              <a:gd name="connsiteX433" fmla="*/ 2544 w 10201"/>
              <a:gd name="connsiteY433" fmla="*/ 3805 h 10002"/>
              <a:gd name="connsiteX434" fmla="*/ 2544 w 10201"/>
              <a:gd name="connsiteY434" fmla="*/ 3730 h 10002"/>
              <a:gd name="connsiteX435" fmla="*/ 2658 w 10201"/>
              <a:gd name="connsiteY435" fmla="*/ 3730 h 10002"/>
              <a:gd name="connsiteX436" fmla="*/ 2689 w 10201"/>
              <a:gd name="connsiteY436" fmla="*/ 3673 h 10002"/>
              <a:gd name="connsiteX437" fmla="*/ 2689 w 10201"/>
              <a:gd name="connsiteY437" fmla="*/ 3598 h 10002"/>
              <a:gd name="connsiteX438" fmla="*/ 2658 w 10201"/>
              <a:gd name="connsiteY438" fmla="*/ 3598 h 10002"/>
              <a:gd name="connsiteX439" fmla="*/ 2658 w 10201"/>
              <a:gd name="connsiteY439" fmla="*/ 3561 h 10002"/>
              <a:gd name="connsiteX440" fmla="*/ 2648 w 10201"/>
              <a:gd name="connsiteY440" fmla="*/ 3504 h 10002"/>
              <a:gd name="connsiteX441" fmla="*/ 2044 w 10201"/>
              <a:gd name="connsiteY441" fmla="*/ 3504 h 10002"/>
              <a:gd name="connsiteX442" fmla="*/ 1482 w 10201"/>
              <a:gd name="connsiteY442" fmla="*/ 3485 h 10002"/>
              <a:gd name="connsiteX443" fmla="*/ 1898 w 10201"/>
              <a:gd name="connsiteY443" fmla="*/ 3410 h 10002"/>
              <a:gd name="connsiteX444" fmla="*/ 2149 w 10201"/>
              <a:gd name="connsiteY444" fmla="*/ 3429 h 10002"/>
              <a:gd name="connsiteX445" fmla="*/ 2159 w 10201"/>
              <a:gd name="connsiteY445" fmla="*/ 3316 h 10002"/>
              <a:gd name="connsiteX446" fmla="*/ 2201 w 10201"/>
              <a:gd name="connsiteY446" fmla="*/ 3298 h 10002"/>
              <a:gd name="connsiteX447" fmla="*/ 2232 w 10201"/>
              <a:gd name="connsiteY447" fmla="*/ 3354 h 10002"/>
              <a:gd name="connsiteX448" fmla="*/ 2263 w 10201"/>
              <a:gd name="connsiteY448" fmla="*/ 3278 h 10002"/>
              <a:gd name="connsiteX449" fmla="*/ 2263 w 10201"/>
              <a:gd name="connsiteY449" fmla="*/ 3316 h 10002"/>
              <a:gd name="connsiteX450" fmla="*/ 2242 w 10201"/>
              <a:gd name="connsiteY450" fmla="*/ 3354 h 10002"/>
              <a:gd name="connsiteX451" fmla="*/ 2502 w 10201"/>
              <a:gd name="connsiteY451" fmla="*/ 3298 h 10002"/>
              <a:gd name="connsiteX452" fmla="*/ 2513 w 10201"/>
              <a:gd name="connsiteY452" fmla="*/ 3241 h 10002"/>
              <a:gd name="connsiteX453" fmla="*/ 2502 w 10201"/>
              <a:gd name="connsiteY453" fmla="*/ 3223 h 10002"/>
              <a:gd name="connsiteX454" fmla="*/ 2137 w 10201"/>
              <a:gd name="connsiteY454" fmla="*/ 3241 h 10002"/>
              <a:gd name="connsiteX455" fmla="*/ 2127 w 10201"/>
              <a:gd name="connsiteY455" fmla="*/ 3185 h 10002"/>
              <a:gd name="connsiteX456" fmla="*/ 2137 w 10201"/>
              <a:gd name="connsiteY456" fmla="*/ 3166 h 10002"/>
              <a:gd name="connsiteX457" fmla="*/ 2294 w 10201"/>
              <a:gd name="connsiteY457" fmla="*/ 3128 h 10002"/>
              <a:gd name="connsiteX458" fmla="*/ 2263 w 10201"/>
              <a:gd name="connsiteY458" fmla="*/ 3109 h 10002"/>
              <a:gd name="connsiteX459" fmla="*/ 2294 w 10201"/>
              <a:gd name="connsiteY459" fmla="*/ 3091 h 10002"/>
              <a:gd name="connsiteX460" fmla="*/ 2284 w 10201"/>
              <a:gd name="connsiteY460" fmla="*/ 2997 h 10002"/>
              <a:gd name="connsiteX461" fmla="*/ 2232 w 10201"/>
              <a:gd name="connsiteY461" fmla="*/ 2903 h 10002"/>
              <a:gd name="connsiteX462" fmla="*/ 2253 w 10201"/>
              <a:gd name="connsiteY462" fmla="*/ 2865 h 10002"/>
              <a:gd name="connsiteX463" fmla="*/ 2242 w 10201"/>
              <a:gd name="connsiteY463" fmla="*/ 2790 h 10002"/>
              <a:gd name="connsiteX464" fmla="*/ 2294 w 10201"/>
              <a:gd name="connsiteY464" fmla="*/ 2715 h 10002"/>
              <a:gd name="connsiteX465" fmla="*/ 2294 w 10201"/>
              <a:gd name="connsiteY465" fmla="*/ 2771 h 10002"/>
              <a:gd name="connsiteX466" fmla="*/ 2471 w 10201"/>
              <a:gd name="connsiteY466" fmla="*/ 2809 h 10002"/>
              <a:gd name="connsiteX467" fmla="*/ 2482 w 10201"/>
              <a:gd name="connsiteY467" fmla="*/ 2903 h 10002"/>
              <a:gd name="connsiteX468" fmla="*/ 2627 w 10201"/>
              <a:gd name="connsiteY468" fmla="*/ 2884 h 10002"/>
              <a:gd name="connsiteX469" fmla="*/ 2679 w 10201"/>
              <a:gd name="connsiteY469" fmla="*/ 2715 h 10002"/>
              <a:gd name="connsiteX470" fmla="*/ 2523 w 10201"/>
              <a:gd name="connsiteY470" fmla="*/ 2659 h 10002"/>
              <a:gd name="connsiteX471" fmla="*/ 2523 w 10201"/>
              <a:gd name="connsiteY471" fmla="*/ 2602 h 10002"/>
              <a:gd name="connsiteX472" fmla="*/ 2596 w 10201"/>
              <a:gd name="connsiteY472" fmla="*/ 2584 h 10002"/>
              <a:gd name="connsiteX473" fmla="*/ 2596 w 10201"/>
              <a:gd name="connsiteY473" fmla="*/ 2565 h 10002"/>
              <a:gd name="connsiteX474" fmla="*/ 2461 w 10201"/>
              <a:gd name="connsiteY474" fmla="*/ 2452 h 10002"/>
              <a:gd name="connsiteX475" fmla="*/ 2440 w 10201"/>
              <a:gd name="connsiteY475" fmla="*/ 2527 h 10002"/>
              <a:gd name="connsiteX476" fmla="*/ 2440 w 10201"/>
              <a:gd name="connsiteY476" fmla="*/ 2509 h 10002"/>
              <a:gd name="connsiteX477" fmla="*/ 2315 w 10201"/>
              <a:gd name="connsiteY477" fmla="*/ 2358 h 10002"/>
              <a:gd name="connsiteX478" fmla="*/ 2242 w 10201"/>
              <a:gd name="connsiteY478" fmla="*/ 2377 h 10002"/>
              <a:gd name="connsiteX479" fmla="*/ 2242 w 10201"/>
              <a:gd name="connsiteY479" fmla="*/ 2321 h 10002"/>
              <a:gd name="connsiteX480" fmla="*/ 2222 w 10201"/>
              <a:gd name="connsiteY480" fmla="*/ 2283 h 10002"/>
              <a:gd name="connsiteX481" fmla="*/ 2044 w 10201"/>
              <a:gd name="connsiteY481" fmla="*/ 2246 h 10002"/>
              <a:gd name="connsiteX482" fmla="*/ 2034 w 10201"/>
              <a:gd name="connsiteY482" fmla="*/ 2189 h 10002"/>
              <a:gd name="connsiteX483" fmla="*/ 2044 w 10201"/>
              <a:gd name="connsiteY483" fmla="*/ 2171 h 10002"/>
              <a:gd name="connsiteX484" fmla="*/ 2242 w 10201"/>
              <a:gd name="connsiteY484" fmla="*/ 2171 h 10002"/>
              <a:gd name="connsiteX485" fmla="*/ 2305 w 10201"/>
              <a:gd name="connsiteY485" fmla="*/ 2133 h 10002"/>
              <a:gd name="connsiteX486" fmla="*/ 2450 w 10201"/>
              <a:gd name="connsiteY486" fmla="*/ 2171 h 10002"/>
              <a:gd name="connsiteX487" fmla="*/ 2523 w 10201"/>
              <a:gd name="connsiteY487" fmla="*/ 2077 h 10002"/>
              <a:gd name="connsiteX488" fmla="*/ 2774 w 10201"/>
              <a:gd name="connsiteY488" fmla="*/ 2020 h 10002"/>
              <a:gd name="connsiteX489" fmla="*/ 2961 w 10201"/>
              <a:gd name="connsiteY489" fmla="*/ 2133 h 10002"/>
              <a:gd name="connsiteX490" fmla="*/ 3274 w 10201"/>
              <a:gd name="connsiteY490" fmla="*/ 2057 h 10002"/>
              <a:gd name="connsiteX491" fmla="*/ 3274 w 10201"/>
              <a:gd name="connsiteY491" fmla="*/ 2039 h 10002"/>
              <a:gd name="connsiteX492" fmla="*/ 3263 w 10201"/>
              <a:gd name="connsiteY492" fmla="*/ 2002 h 10002"/>
              <a:gd name="connsiteX493" fmla="*/ 3377 w 10201"/>
              <a:gd name="connsiteY493" fmla="*/ 1964 h 10002"/>
              <a:gd name="connsiteX494" fmla="*/ 3357 w 10201"/>
              <a:gd name="connsiteY494" fmla="*/ 1907 h 10002"/>
              <a:gd name="connsiteX495" fmla="*/ 3419 w 10201"/>
              <a:gd name="connsiteY495" fmla="*/ 1907 h 10002"/>
              <a:gd name="connsiteX496" fmla="*/ 3461 w 10201"/>
              <a:gd name="connsiteY496" fmla="*/ 1926 h 10002"/>
              <a:gd name="connsiteX497" fmla="*/ 3492 w 10201"/>
              <a:gd name="connsiteY497" fmla="*/ 1870 h 10002"/>
              <a:gd name="connsiteX498" fmla="*/ 3492 w 10201"/>
              <a:gd name="connsiteY498" fmla="*/ 1851 h 10002"/>
              <a:gd name="connsiteX499" fmla="*/ 3419 w 10201"/>
              <a:gd name="connsiteY499" fmla="*/ 1738 h 10002"/>
              <a:gd name="connsiteX500" fmla="*/ 3429 w 10201"/>
              <a:gd name="connsiteY500" fmla="*/ 1663 h 10002"/>
              <a:gd name="connsiteX501" fmla="*/ 3274 w 10201"/>
              <a:gd name="connsiteY501" fmla="*/ 1589 h 10002"/>
              <a:gd name="connsiteX502" fmla="*/ 3274 w 10201"/>
              <a:gd name="connsiteY502" fmla="*/ 1513 h 10002"/>
              <a:gd name="connsiteX503" fmla="*/ 3241 w 10201"/>
              <a:gd name="connsiteY503" fmla="*/ 1475 h 10002"/>
              <a:gd name="connsiteX504" fmla="*/ 3210 w 10201"/>
              <a:gd name="connsiteY504" fmla="*/ 1513 h 10002"/>
              <a:gd name="connsiteX505" fmla="*/ 3200 w 10201"/>
              <a:gd name="connsiteY505" fmla="*/ 1438 h 10002"/>
              <a:gd name="connsiteX506" fmla="*/ 3085 w 10201"/>
              <a:gd name="connsiteY506" fmla="*/ 1494 h 10002"/>
              <a:gd name="connsiteX507" fmla="*/ 2971 w 10201"/>
              <a:gd name="connsiteY507" fmla="*/ 1419 h 10002"/>
              <a:gd name="connsiteX508" fmla="*/ 2940 w 10201"/>
              <a:gd name="connsiteY508" fmla="*/ 1475 h 10002"/>
              <a:gd name="connsiteX509" fmla="*/ 2909 w 10201"/>
              <a:gd name="connsiteY509" fmla="*/ 1400 h 10002"/>
              <a:gd name="connsiteX510" fmla="*/ 2815 w 10201"/>
              <a:gd name="connsiteY510" fmla="*/ 1438 h 10002"/>
              <a:gd name="connsiteX511" fmla="*/ 2815 w 10201"/>
              <a:gd name="connsiteY511" fmla="*/ 1381 h 10002"/>
              <a:gd name="connsiteX512" fmla="*/ 2742 w 10201"/>
              <a:gd name="connsiteY512" fmla="*/ 1288 h 10002"/>
              <a:gd name="connsiteX513" fmla="*/ 3013 w 10201"/>
              <a:gd name="connsiteY513" fmla="*/ 1062 h 10002"/>
              <a:gd name="connsiteX514" fmla="*/ 3106 w 10201"/>
              <a:gd name="connsiteY514" fmla="*/ 1119 h 10002"/>
              <a:gd name="connsiteX515" fmla="*/ 3241 w 10201"/>
              <a:gd name="connsiteY515" fmla="*/ 1062 h 10002"/>
              <a:gd name="connsiteX516" fmla="*/ 3241 w 10201"/>
              <a:gd name="connsiteY516" fmla="*/ 1119 h 10002"/>
              <a:gd name="connsiteX517" fmla="*/ 3513 w 10201"/>
              <a:gd name="connsiteY517" fmla="*/ 1119 h 10002"/>
              <a:gd name="connsiteX518" fmla="*/ 3513 w 10201"/>
              <a:gd name="connsiteY518" fmla="*/ 1044 h 10002"/>
              <a:gd name="connsiteX519" fmla="*/ 3658 w 10201"/>
              <a:gd name="connsiteY519" fmla="*/ 968 h 10002"/>
              <a:gd name="connsiteX520" fmla="*/ 3700 w 10201"/>
              <a:gd name="connsiteY520" fmla="*/ 875 h 10002"/>
              <a:gd name="connsiteX521" fmla="*/ 3929 w 10201"/>
              <a:gd name="connsiteY521" fmla="*/ 836 h 10002"/>
              <a:gd name="connsiteX522" fmla="*/ 3940 w 10201"/>
              <a:gd name="connsiteY522" fmla="*/ 781 h 10002"/>
              <a:gd name="connsiteX523" fmla="*/ 3971 w 10201"/>
              <a:gd name="connsiteY523" fmla="*/ 781 h 10002"/>
              <a:gd name="connsiteX524" fmla="*/ 4002 w 10201"/>
              <a:gd name="connsiteY524" fmla="*/ 836 h 10002"/>
              <a:gd name="connsiteX525" fmla="*/ 4065 w 10201"/>
              <a:gd name="connsiteY525" fmla="*/ 799 h 10002"/>
              <a:gd name="connsiteX526" fmla="*/ 4127 w 10201"/>
              <a:gd name="connsiteY526" fmla="*/ 836 h 10002"/>
              <a:gd name="connsiteX527" fmla="*/ 4772 w 10201"/>
              <a:gd name="connsiteY527" fmla="*/ 724 h 10002"/>
              <a:gd name="connsiteX528" fmla="*/ 4783 w 10201"/>
              <a:gd name="connsiteY528" fmla="*/ 781 h 10002"/>
              <a:gd name="connsiteX529" fmla="*/ 4908 w 10201"/>
              <a:gd name="connsiteY529" fmla="*/ 781 h 10002"/>
              <a:gd name="connsiteX530" fmla="*/ 4908 w 10201"/>
              <a:gd name="connsiteY530" fmla="*/ 724 h 10002"/>
              <a:gd name="connsiteX531" fmla="*/ 4992 w 10201"/>
              <a:gd name="connsiteY531" fmla="*/ 781 h 10002"/>
              <a:gd name="connsiteX532" fmla="*/ 5096 w 10201"/>
              <a:gd name="connsiteY532" fmla="*/ 743 h 10002"/>
              <a:gd name="connsiteX533" fmla="*/ 5158 w 10201"/>
              <a:gd name="connsiteY533" fmla="*/ 781 h 10002"/>
              <a:gd name="connsiteX534" fmla="*/ 5200 w 10201"/>
              <a:gd name="connsiteY534" fmla="*/ 706 h 10002"/>
              <a:gd name="connsiteX535" fmla="*/ 5283 w 10201"/>
              <a:gd name="connsiteY535" fmla="*/ 686 h 10002"/>
              <a:gd name="connsiteX536" fmla="*/ 5283 w 10201"/>
              <a:gd name="connsiteY536" fmla="*/ 743 h 10002"/>
              <a:gd name="connsiteX537" fmla="*/ 5492 w 10201"/>
              <a:gd name="connsiteY537" fmla="*/ 706 h 10002"/>
              <a:gd name="connsiteX538" fmla="*/ 5679 w 10201"/>
              <a:gd name="connsiteY538" fmla="*/ 781 h 10002"/>
              <a:gd name="connsiteX539" fmla="*/ 5824 w 10201"/>
              <a:gd name="connsiteY539" fmla="*/ 761 h 10002"/>
              <a:gd name="connsiteX540" fmla="*/ 6148 w 10201"/>
              <a:gd name="connsiteY540" fmla="*/ 686 h 10002"/>
              <a:gd name="connsiteX541" fmla="*/ 6345 w 10201"/>
              <a:gd name="connsiteY541" fmla="*/ 611 h 10002"/>
              <a:gd name="connsiteX542" fmla="*/ 6522 w 10201"/>
              <a:gd name="connsiteY542" fmla="*/ 649 h 10002"/>
              <a:gd name="connsiteX543" fmla="*/ 6574 w 10201"/>
              <a:gd name="connsiteY543" fmla="*/ 555 h 10002"/>
              <a:gd name="connsiteX544" fmla="*/ 6668 w 10201"/>
              <a:gd name="connsiteY544" fmla="*/ 574 h 10002"/>
              <a:gd name="connsiteX545" fmla="*/ 6741 w 10201"/>
              <a:gd name="connsiteY545" fmla="*/ 498 h 10002"/>
              <a:gd name="connsiteX546" fmla="*/ 6814 w 10201"/>
              <a:gd name="connsiteY546" fmla="*/ 555 h 10002"/>
              <a:gd name="connsiteX547" fmla="*/ 7105 w 10201"/>
              <a:gd name="connsiteY547" fmla="*/ 574 h 10002"/>
              <a:gd name="connsiteX548" fmla="*/ 7251 w 10201"/>
              <a:gd name="connsiteY548" fmla="*/ 574 h 10002"/>
              <a:gd name="connsiteX549" fmla="*/ 7262 w 10201"/>
              <a:gd name="connsiteY549" fmla="*/ 630 h 10002"/>
              <a:gd name="connsiteX550" fmla="*/ 7459 w 10201"/>
              <a:gd name="connsiteY550" fmla="*/ 592 h 10002"/>
              <a:gd name="connsiteX551" fmla="*/ 7470 w 10201"/>
              <a:gd name="connsiteY551" fmla="*/ 517 h 10002"/>
              <a:gd name="connsiteX552" fmla="*/ 7387 w 10201"/>
              <a:gd name="connsiteY552" fmla="*/ 498 h 10002"/>
              <a:gd name="connsiteX553" fmla="*/ 7428 w 10201"/>
              <a:gd name="connsiteY553" fmla="*/ 405 h 10002"/>
              <a:gd name="connsiteX554" fmla="*/ 7501 w 10201"/>
              <a:gd name="connsiteY554" fmla="*/ 348 h 10002"/>
              <a:gd name="connsiteX555" fmla="*/ 7470 w 10201"/>
              <a:gd name="connsiteY555" fmla="*/ 311 h 10002"/>
              <a:gd name="connsiteX556" fmla="*/ 7407 w 10201"/>
              <a:gd name="connsiteY556" fmla="*/ 348 h 10002"/>
              <a:gd name="connsiteX557" fmla="*/ 7376 w 10201"/>
              <a:gd name="connsiteY557" fmla="*/ 311 h 10002"/>
              <a:gd name="connsiteX558" fmla="*/ 7210 w 10201"/>
              <a:gd name="connsiteY558" fmla="*/ 367 h 10002"/>
              <a:gd name="connsiteX559" fmla="*/ 7210 w 10201"/>
              <a:gd name="connsiteY559" fmla="*/ 311 h 10002"/>
              <a:gd name="connsiteX560" fmla="*/ 7199 w 10201"/>
              <a:gd name="connsiteY560" fmla="*/ 311 h 10002"/>
              <a:gd name="connsiteX561" fmla="*/ 6543 w 10201"/>
              <a:gd name="connsiteY561" fmla="*/ 330 h 10002"/>
              <a:gd name="connsiteX562" fmla="*/ 6225 w 10201"/>
              <a:gd name="connsiteY562" fmla="*/ 273 h 10002"/>
              <a:gd name="connsiteX563" fmla="*/ 6637 w 10201"/>
              <a:gd name="connsiteY563" fmla="*/ 198 h 10002"/>
              <a:gd name="connsiteX564" fmla="*/ 6980 w 10201"/>
              <a:gd name="connsiteY564" fmla="*/ 161 h 10002"/>
              <a:gd name="connsiteX565" fmla="*/ 7433 w 10201"/>
              <a:gd name="connsiteY565" fmla="*/ 80 h 10002"/>
              <a:gd name="connsiteX566" fmla="*/ 7698 w 10201"/>
              <a:gd name="connsiteY566" fmla="*/ 10 h 10002"/>
              <a:gd name="connsiteX567" fmla="*/ 7949 w 10201"/>
              <a:gd name="connsiteY567" fmla="*/ 142 h 10002"/>
              <a:gd name="connsiteX568" fmla="*/ 8011 w 10201"/>
              <a:gd name="connsiteY568" fmla="*/ 48 h 10002"/>
              <a:gd name="connsiteX569" fmla="*/ 8136 w 10201"/>
              <a:gd name="connsiteY569" fmla="*/ 29 h 10002"/>
              <a:gd name="connsiteX570" fmla="*/ 8240 w 10201"/>
              <a:gd name="connsiteY570" fmla="*/ 142 h 10002"/>
              <a:gd name="connsiteX571" fmla="*/ 8262 w 10201"/>
              <a:gd name="connsiteY571" fmla="*/ 104 h 10002"/>
              <a:gd name="connsiteX572" fmla="*/ 8293 w 10201"/>
              <a:gd name="connsiteY572" fmla="*/ 254 h 10002"/>
              <a:gd name="connsiteX573" fmla="*/ 8262 w 10201"/>
              <a:gd name="connsiteY573" fmla="*/ 330 h 10002"/>
              <a:gd name="connsiteX574" fmla="*/ 8262 w 10201"/>
              <a:gd name="connsiteY574" fmla="*/ 423 h 10002"/>
              <a:gd name="connsiteX0" fmla="*/ 8262 w 10201"/>
              <a:gd name="connsiteY0" fmla="*/ 423 h 10002"/>
              <a:gd name="connsiteX1" fmla="*/ 8324 w 10201"/>
              <a:gd name="connsiteY1" fmla="*/ 442 h 10002"/>
              <a:gd name="connsiteX2" fmla="*/ 8335 w 10201"/>
              <a:gd name="connsiteY2" fmla="*/ 517 h 10002"/>
              <a:gd name="connsiteX3" fmla="*/ 8303 w 10201"/>
              <a:gd name="connsiteY3" fmla="*/ 592 h 10002"/>
              <a:gd name="connsiteX4" fmla="*/ 8345 w 10201"/>
              <a:gd name="connsiteY4" fmla="*/ 592 h 10002"/>
              <a:gd name="connsiteX5" fmla="*/ 8414 w 10201"/>
              <a:gd name="connsiteY5" fmla="*/ 543 h 10002"/>
              <a:gd name="connsiteX6" fmla="*/ 8291 w 10201"/>
              <a:gd name="connsiteY6" fmla="*/ 770 h 10002"/>
              <a:gd name="connsiteX7" fmla="*/ 8230 w 10201"/>
              <a:gd name="connsiteY7" fmla="*/ 930 h 10002"/>
              <a:gd name="connsiteX8" fmla="*/ 8324 w 10201"/>
              <a:gd name="connsiteY8" fmla="*/ 1005 h 10002"/>
              <a:gd name="connsiteX9" fmla="*/ 8345 w 10201"/>
              <a:gd name="connsiteY9" fmla="*/ 875 h 10002"/>
              <a:gd name="connsiteX10" fmla="*/ 8355 w 10201"/>
              <a:gd name="connsiteY10" fmla="*/ 875 h 10002"/>
              <a:gd name="connsiteX11" fmla="*/ 8355 w 10201"/>
              <a:gd name="connsiteY11" fmla="*/ 893 h 10002"/>
              <a:gd name="connsiteX12" fmla="*/ 8376 w 10201"/>
              <a:gd name="connsiteY12" fmla="*/ 1212 h 10002"/>
              <a:gd name="connsiteX13" fmla="*/ 8355 w 10201"/>
              <a:gd name="connsiteY13" fmla="*/ 1212 h 10002"/>
              <a:gd name="connsiteX14" fmla="*/ 8324 w 10201"/>
              <a:gd name="connsiteY14" fmla="*/ 1231 h 10002"/>
              <a:gd name="connsiteX15" fmla="*/ 8324 w 10201"/>
              <a:gd name="connsiteY15" fmla="*/ 1288 h 10002"/>
              <a:gd name="connsiteX16" fmla="*/ 8084 w 10201"/>
              <a:gd name="connsiteY16" fmla="*/ 1607 h 10002"/>
              <a:gd name="connsiteX17" fmla="*/ 8126 w 10201"/>
              <a:gd name="connsiteY17" fmla="*/ 1607 h 10002"/>
              <a:gd name="connsiteX18" fmla="*/ 8293 w 10201"/>
              <a:gd name="connsiteY18" fmla="*/ 1589 h 10002"/>
              <a:gd name="connsiteX19" fmla="*/ 8293 w 10201"/>
              <a:gd name="connsiteY19" fmla="*/ 1682 h 10002"/>
              <a:gd name="connsiteX20" fmla="*/ 8366 w 10201"/>
              <a:gd name="connsiteY20" fmla="*/ 1776 h 10002"/>
              <a:gd name="connsiteX21" fmla="*/ 8584 w 10201"/>
              <a:gd name="connsiteY21" fmla="*/ 1682 h 10002"/>
              <a:gd name="connsiteX22" fmla="*/ 8636 w 10201"/>
              <a:gd name="connsiteY22" fmla="*/ 1569 h 10002"/>
              <a:gd name="connsiteX23" fmla="*/ 8698 w 10201"/>
              <a:gd name="connsiteY23" fmla="*/ 1589 h 10002"/>
              <a:gd name="connsiteX24" fmla="*/ 8709 w 10201"/>
              <a:gd name="connsiteY24" fmla="*/ 1532 h 10002"/>
              <a:gd name="connsiteX25" fmla="*/ 8855 w 10201"/>
              <a:gd name="connsiteY25" fmla="*/ 1607 h 10002"/>
              <a:gd name="connsiteX26" fmla="*/ 8802 w 10201"/>
              <a:gd name="connsiteY26" fmla="*/ 1982 h 10002"/>
              <a:gd name="connsiteX27" fmla="*/ 8740 w 10201"/>
              <a:gd name="connsiteY27" fmla="*/ 2077 h 10002"/>
              <a:gd name="connsiteX28" fmla="*/ 8740 w 10201"/>
              <a:gd name="connsiteY28" fmla="*/ 2133 h 10002"/>
              <a:gd name="connsiteX29" fmla="*/ 9032 w 10201"/>
              <a:gd name="connsiteY29" fmla="*/ 2208 h 10002"/>
              <a:gd name="connsiteX30" fmla="*/ 9011 w 10201"/>
              <a:gd name="connsiteY30" fmla="*/ 2771 h 10002"/>
              <a:gd name="connsiteX31" fmla="*/ 9011 w 10201"/>
              <a:gd name="connsiteY31" fmla="*/ 2940 h 10002"/>
              <a:gd name="connsiteX32" fmla="*/ 8980 w 10201"/>
              <a:gd name="connsiteY32" fmla="*/ 2959 h 10002"/>
              <a:gd name="connsiteX33" fmla="*/ 8990 w 10201"/>
              <a:gd name="connsiteY33" fmla="*/ 2997 h 10002"/>
              <a:gd name="connsiteX34" fmla="*/ 8970 w 10201"/>
              <a:gd name="connsiteY34" fmla="*/ 3034 h 10002"/>
              <a:gd name="connsiteX35" fmla="*/ 9157 w 10201"/>
              <a:gd name="connsiteY35" fmla="*/ 3016 h 10002"/>
              <a:gd name="connsiteX36" fmla="*/ 9250 w 10201"/>
              <a:gd name="connsiteY36" fmla="*/ 3166 h 10002"/>
              <a:gd name="connsiteX37" fmla="*/ 9386 w 10201"/>
              <a:gd name="connsiteY37" fmla="*/ 3147 h 10002"/>
              <a:gd name="connsiteX38" fmla="*/ 9386 w 10201"/>
              <a:gd name="connsiteY38" fmla="*/ 3166 h 10002"/>
              <a:gd name="connsiteX39" fmla="*/ 9397 w 10201"/>
              <a:gd name="connsiteY39" fmla="*/ 3166 h 10002"/>
              <a:gd name="connsiteX40" fmla="*/ 9407 w 10201"/>
              <a:gd name="connsiteY40" fmla="*/ 3316 h 10002"/>
              <a:gd name="connsiteX41" fmla="*/ 9438 w 10201"/>
              <a:gd name="connsiteY41" fmla="*/ 3298 h 10002"/>
              <a:gd name="connsiteX42" fmla="*/ 9490 w 10201"/>
              <a:gd name="connsiteY42" fmla="*/ 3072 h 10002"/>
              <a:gd name="connsiteX43" fmla="*/ 9542 w 10201"/>
              <a:gd name="connsiteY43" fmla="*/ 3128 h 10002"/>
              <a:gd name="connsiteX44" fmla="*/ 9563 w 10201"/>
              <a:gd name="connsiteY44" fmla="*/ 2927 h 10002"/>
              <a:gd name="connsiteX45" fmla="*/ 9594 w 10201"/>
              <a:gd name="connsiteY45" fmla="*/ 3054 h 10002"/>
              <a:gd name="connsiteX46" fmla="*/ 9625 w 10201"/>
              <a:gd name="connsiteY46" fmla="*/ 3128 h 10002"/>
              <a:gd name="connsiteX47" fmla="*/ 9686 w 10201"/>
              <a:gd name="connsiteY47" fmla="*/ 3220 h 10002"/>
              <a:gd name="connsiteX48" fmla="*/ 9688 w 10201"/>
              <a:gd name="connsiteY48" fmla="*/ 3316 h 10002"/>
              <a:gd name="connsiteX49" fmla="*/ 9688 w 10201"/>
              <a:gd name="connsiteY49" fmla="*/ 3429 h 10002"/>
              <a:gd name="connsiteX50" fmla="*/ 9812 w 10201"/>
              <a:gd name="connsiteY50" fmla="*/ 3527 h 10002"/>
              <a:gd name="connsiteX51" fmla="*/ 9698 w 10201"/>
              <a:gd name="connsiteY51" fmla="*/ 3598 h 10002"/>
              <a:gd name="connsiteX52" fmla="*/ 9709 w 10201"/>
              <a:gd name="connsiteY52" fmla="*/ 3598 h 10002"/>
              <a:gd name="connsiteX53" fmla="*/ 9740 w 10201"/>
              <a:gd name="connsiteY53" fmla="*/ 3579 h 10002"/>
              <a:gd name="connsiteX54" fmla="*/ 9740 w 10201"/>
              <a:gd name="connsiteY54" fmla="*/ 3691 h 10002"/>
              <a:gd name="connsiteX55" fmla="*/ 9709 w 10201"/>
              <a:gd name="connsiteY55" fmla="*/ 3730 h 10002"/>
              <a:gd name="connsiteX56" fmla="*/ 9688 w 10201"/>
              <a:gd name="connsiteY56" fmla="*/ 3691 h 10002"/>
              <a:gd name="connsiteX57" fmla="*/ 9665 w 10201"/>
              <a:gd name="connsiteY57" fmla="*/ 3833 h 10002"/>
              <a:gd name="connsiteX58" fmla="*/ 9646 w 10201"/>
              <a:gd name="connsiteY58" fmla="*/ 3730 h 10002"/>
              <a:gd name="connsiteX59" fmla="*/ 9553 w 10201"/>
              <a:gd name="connsiteY59" fmla="*/ 3955 h 10002"/>
              <a:gd name="connsiteX60" fmla="*/ 9574 w 10201"/>
              <a:gd name="connsiteY60" fmla="*/ 4349 h 10002"/>
              <a:gd name="connsiteX61" fmla="*/ 9438 w 10201"/>
              <a:gd name="connsiteY61" fmla="*/ 4312 h 10002"/>
              <a:gd name="connsiteX62" fmla="*/ 9385 w 10201"/>
              <a:gd name="connsiteY62" fmla="*/ 4451 h 10002"/>
              <a:gd name="connsiteX63" fmla="*/ 9459 w 10201"/>
              <a:gd name="connsiteY63" fmla="*/ 4574 h 10002"/>
              <a:gd name="connsiteX64" fmla="*/ 9522 w 10201"/>
              <a:gd name="connsiteY64" fmla="*/ 4574 h 10002"/>
              <a:gd name="connsiteX65" fmla="*/ 9522 w 10201"/>
              <a:gd name="connsiteY65" fmla="*/ 4593 h 10002"/>
              <a:gd name="connsiteX66" fmla="*/ 9407 w 10201"/>
              <a:gd name="connsiteY66" fmla="*/ 4688 h 10002"/>
              <a:gd name="connsiteX67" fmla="*/ 9397 w 10201"/>
              <a:gd name="connsiteY67" fmla="*/ 4743 h 10002"/>
              <a:gd name="connsiteX68" fmla="*/ 9532 w 10201"/>
              <a:gd name="connsiteY68" fmla="*/ 4912 h 10002"/>
              <a:gd name="connsiteX69" fmla="*/ 9553 w 10201"/>
              <a:gd name="connsiteY69" fmla="*/ 5007 h 10002"/>
              <a:gd name="connsiteX70" fmla="*/ 9688 w 10201"/>
              <a:gd name="connsiteY70" fmla="*/ 5138 h 10002"/>
              <a:gd name="connsiteX71" fmla="*/ 9657 w 10201"/>
              <a:gd name="connsiteY71" fmla="*/ 5496 h 10002"/>
              <a:gd name="connsiteX72" fmla="*/ 9771 w 10201"/>
              <a:gd name="connsiteY72" fmla="*/ 5439 h 10002"/>
              <a:gd name="connsiteX73" fmla="*/ 9771 w 10201"/>
              <a:gd name="connsiteY73" fmla="*/ 5382 h 10002"/>
              <a:gd name="connsiteX74" fmla="*/ 9750 w 10201"/>
              <a:gd name="connsiteY74" fmla="*/ 5326 h 10002"/>
              <a:gd name="connsiteX75" fmla="*/ 9781 w 10201"/>
              <a:gd name="connsiteY75" fmla="*/ 5326 h 10002"/>
              <a:gd name="connsiteX76" fmla="*/ 9865 w 10201"/>
              <a:gd name="connsiteY76" fmla="*/ 5401 h 10002"/>
              <a:gd name="connsiteX77" fmla="*/ 10042 w 10201"/>
              <a:gd name="connsiteY77" fmla="*/ 5391 h 10002"/>
              <a:gd name="connsiteX78" fmla="*/ 10081 w 10201"/>
              <a:gd name="connsiteY78" fmla="*/ 5686 h 10002"/>
              <a:gd name="connsiteX79" fmla="*/ 10188 w 10201"/>
              <a:gd name="connsiteY79" fmla="*/ 5795 h 10002"/>
              <a:gd name="connsiteX80" fmla="*/ 10177 w 10201"/>
              <a:gd name="connsiteY80" fmla="*/ 6153 h 10002"/>
              <a:gd name="connsiteX81" fmla="*/ 10137 w 10201"/>
              <a:gd name="connsiteY81" fmla="*/ 6016 h 10002"/>
              <a:gd name="connsiteX82" fmla="*/ 9949 w 10201"/>
              <a:gd name="connsiteY82" fmla="*/ 6096 h 10002"/>
              <a:gd name="connsiteX83" fmla="*/ 9893 w 10201"/>
              <a:gd name="connsiteY83" fmla="*/ 6004 h 10002"/>
              <a:gd name="connsiteX84" fmla="*/ 9610 w 10201"/>
              <a:gd name="connsiteY84" fmla="*/ 6190 h 10002"/>
              <a:gd name="connsiteX85" fmla="*/ 9532 w 10201"/>
              <a:gd name="connsiteY85" fmla="*/ 6528 h 10002"/>
              <a:gd name="connsiteX86" fmla="*/ 9490 w 10201"/>
              <a:gd name="connsiteY86" fmla="*/ 6566 h 10002"/>
              <a:gd name="connsiteX87" fmla="*/ 9490 w 10201"/>
              <a:gd name="connsiteY87" fmla="*/ 6979 h 10002"/>
              <a:gd name="connsiteX88" fmla="*/ 9594 w 10201"/>
              <a:gd name="connsiteY88" fmla="*/ 7016 h 10002"/>
              <a:gd name="connsiteX89" fmla="*/ 9584 w 10201"/>
              <a:gd name="connsiteY89" fmla="*/ 7054 h 10002"/>
              <a:gd name="connsiteX90" fmla="*/ 9438 w 10201"/>
              <a:gd name="connsiteY90" fmla="*/ 7411 h 10002"/>
              <a:gd name="connsiteX91" fmla="*/ 9428 w 10201"/>
              <a:gd name="connsiteY91" fmla="*/ 7674 h 10002"/>
              <a:gd name="connsiteX92" fmla="*/ 9459 w 10201"/>
              <a:gd name="connsiteY92" fmla="*/ 7862 h 10002"/>
              <a:gd name="connsiteX93" fmla="*/ 9407 w 10201"/>
              <a:gd name="connsiteY93" fmla="*/ 7918 h 10002"/>
              <a:gd name="connsiteX94" fmla="*/ 9302 w 10201"/>
              <a:gd name="connsiteY94" fmla="*/ 7730 h 10002"/>
              <a:gd name="connsiteX95" fmla="*/ 9126 w 10201"/>
              <a:gd name="connsiteY95" fmla="*/ 7580 h 10002"/>
              <a:gd name="connsiteX96" fmla="*/ 9126 w 10201"/>
              <a:gd name="connsiteY96" fmla="*/ 7543 h 10002"/>
              <a:gd name="connsiteX97" fmla="*/ 9167 w 10201"/>
              <a:gd name="connsiteY97" fmla="*/ 7543 h 10002"/>
              <a:gd name="connsiteX98" fmla="*/ 9167 w 10201"/>
              <a:gd name="connsiteY98" fmla="*/ 7524 h 10002"/>
              <a:gd name="connsiteX99" fmla="*/ 9146 w 10201"/>
              <a:gd name="connsiteY99" fmla="*/ 7524 h 10002"/>
              <a:gd name="connsiteX100" fmla="*/ 9084 w 10201"/>
              <a:gd name="connsiteY100" fmla="*/ 7543 h 10002"/>
              <a:gd name="connsiteX101" fmla="*/ 9105 w 10201"/>
              <a:gd name="connsiteY101" fmla="*/ 7618 h 10002"/>
              <a:gd name="connsiteX102" fmla="*/ 9063 w 10201"/>
              <a:gd name="connsiteY102" fmla="*/ 7637 h 10002"/>
              <a:gd name="connsiteX103" fmla="*/ 9167 w 10201"/>
              <a:gd name="connsiteY103" fmla="*/ 7918 h 10002"/>
              <a:gd name="connsiteX104" fmla="*/ 9167 w 10201"/>
              <a:gd name="connsiteY104" fmla="*/ 8125 h 10002"/>
              <a:gd name="connsiteX105" fmla="*/ 9105 w 10201"/>
              <a:gd name="connsiteY105" fmla="*/ 8237 h 10002"/>
              <a:gd name="connsiteX106" fmla="*/ 8928 w 10201"/>
              <a:gd name="connsiteY106" fmla="*/ 8219 h 10002"/>
              <a:gd name="connsiteX107" fmla="*/ 8866 w 10201"/>
              <a:gd name="connsiteY107" fmla="*/ 8125 h 10002"/>
              <a:gd name="connsiteX108" fmla="*/ 8802 w 10201"/>
              <a:gd name="connsiteY108" fmla="*/ 8182 h 10002"/>
              <a:gd name="connsiteX109" fmla="*/ 8845 w 10201"/>
              <a:gd name="connsiteY109" fmla="*/ 8575 h 10002"/>
              <a:gd name="connsiteX110" fmla="*/ 8814 w 10201"/>
              <a:gd name="connsiteY110" fmla="*/ 8650 h 10002"/>
              <a:gd name="connsiteX111" fmla="*/ 8615 w 10201"/>
              <a:gd name="connsiteY111" fmla="*/ 8670 h 10002"/>
              <a:gd name="connsiteX112" fmla="*/ 8470 w 10201"/>
              <a:gd name="connsiteY112" fmla="*/ 8237 h 10002"/>
              <a:gd name="connsiteX113" fmla="*/ 8459 w 10201"/>
              <a:gd name="connsiteY113" fmla="*/ 7993 h 10002"/>
              <a:gd name="connsiteX114" fmla="*/ 8418 w 10201"/>
              <a:gd name="connsiteY114" fmla="*/ 7993 h 10002"/>
              <a:gd name="connsiteX115" fmla="*/ 8240 w 10201"/>
              <a:gd name="connsiteY115" fmla="*/ 7993 h 10002"/>
              <a:gd name="connsiteX116" fmla="*/ 8136 w 10201"/>
              <a:gd name="connsiteY116" fmla="*/ 7768 h 10002"/>
              <a:gd name="connsiteX117" fmla="*/ 8042 w 10201"/>
              <a:gd name="connsiteY117" fmla="*/ 7712 h 10002"/>
              <a:gd name="connsiteX118" fmla="*/ 7980 w 10201"/>
              <a:gd name="connsiteY118" fmla="*/ 7787 h 10002"/>
              <a:gd name="connsiteX119" fmla="*/ 7990 w 10201"/>
              <a:gd name="connsiteY119" fmla="*/ 8106 h 10002"/>
              <a:gd name="connsiteX120" fmla="*/ 7949 w 10201"/>
              <a:gd name="connsiteY120" fmla="*/ 8406 h 10002"/>
              <a:gd name="connsiteX121" fmla="*/ 7887 w 10201"/>
              <a:gd name="connsiteY121" fmla="*/ 8426 h 10002"/>
              <a:gd name="connsiteX122" fmla="*/ 7845 w 10201"/>
              <a:gd name="connsiteY122" fmla="*/ 8538 h 10002"/>
              <a:gd name="connsiteX123" fmla="*/ 7835 w 10201"/>
              <a:gd name="connsiteY123" fmla="*/ 8538 h 10002"/>
              <a:gd name="connsiteX124" fmla="*/ 7835 w 10201"/>
              <a:gd name="connsiteY124" fmla="*/ 8481 h 10002"/>
              <a:gd name="connsiteX125" fmla="*/ 7855 w 10201"/>
              <a:gd name="connsiteY125" fmla="*/ 8426 h 10002"/>
              <a:gd name="connsiteX126" fmla="*/ 7678 w 10201"/>
              <a:gd name="connsiteY126" fmla="*/ 8182 h 10002"/>
              <a:gd name="connsiteX127" fmla="*/ 7563 w 10201"/>
              <a:gd name="connsiteY127" fmla="*/ 8087 h 10002"/>
              <a:gd name="connsiteX128" fmla="*/ 7501 w 10201"/>
              <a:gd name="connsiteY128" fmla="*/ 8144 h 10002"/>
              <a:gd name="connsiteX129" fmla="*/ 7470 w 10201"/>
              <a:gd name="connsiteY129" fmla="*/ 8087 h 10002"/>
              <a:gd name="connsiteX130" fmla="*/ 7439 w 10201"/>
              <a:gd name="connsiteY130" fmla="*/ 8219 h 10002"/>
              <a:gd name="connsiteX131" fmla="*/ 7574 w 10201"/>
              <a:gd name="connsiteY131" fmla="*/ 8595 h 10002"/>
              <a:gd name="connsiteX132" fmla="*/ 7418 w 10201"/>
              <a:gd name="connsiteY132" fmla="*/ 8782 h 10002"/>
              <a:gd name="connsiteX133" fmla="*/ 7251 w 10201"/>
              <a:gd name="connsiteY133" fmla="*/ 8707 h 10002"/>
              <a:gd name="connsiteX134" fmla="*/ 7189 w 10201"/>
              <a:gd name="connsiteY134" fmla="*/ 8858 h 10002"/>
              <a:gd name="connsiteX135" fmla="*/ 7115 w 10201"/>
              <a:gd name="connsiteY135" fmla="*/ 8914 h 10002"/>
              <a:gd name="connsiteX136" fmla="*/ 7115 w 10201"/>
              <a:gd name="connsiteY136" fmla="*/ 8839 h 10002"/>
              <a:gd name="connsiteX137" fmla="*/ 6991 w 10201"/>
              <a:gd name="connsiteY137" fmla="*/ 8801 h 10002"/>
              <a:gd name="connsiteX138" fmla="*/ 6907 w 10201"/>
              <a:gd name="connsiteY138" fmla="*/ 8895 h 10002"/>
              <a:gd name="connsiteX139" fmla="*/ 6814 w 10201"/>
              <a:gd name="connsiteY139" fmla="*/ 8914 h 10002"/>
              <a:gd name="connsiteX140" fmla="*/ 6814 w 10201"/>
              <a:gd name="connsiteY140" fmla="*/ 8970 h 10002"/>
              <a:gd name="connsiteX141" fmla="*/ 6751 w 10201"/>
              <a:gd name="connsiteY141" fmla="*/ 8989 h 10002"/>
              <a:gd name="connsiteX142" fmla="*/ 6772 w 10201"/>
              <a:gd name="connsiteY142" fmla="*/ 9026 h 10002"/>
              <a:gd name="connsiteX143" fmla="*/ 6939 w 10201"/>
              <a:gd name="connsiteY143" fmla="*/ 9008 h 10002"/>
              <a:gd name="connsiteX144" fmla="*/ 6939 w 10201"/>
              <a:gd name="connsiteY144" fmla="*/ 8989 h 10002"/>
              <a:gd name="connsiteX145" fmla="*/ 6918 w 10201"/>
              <a:gd name="connsiteY145" fmla="*/ 8951 h 10002"/>
              <a:gd name="connsiteX146" fmla="*/ 6939 w 10201"/>
              <a:gd name="connsiteY146" fmla="*/ 8951 h 10002"/>
              <a:gd name="connsiteX147" fmla="*/ 6991 w 10201"/>
              <a:gd name="connsiteY147" fmla="*/ 8933 h 10002"/>
              <a:gd name="connsiteX148" fmla="*/ 7032 w 10201"/>
              <a:gd name="connsiteY148" fmla="*/ 9064 h 10002"/>
              <a:gd name="connsiteX149" fmla="*/ 7303 w 10201"/>
              <a:gd name="connsiteY149" fmla="*/ 9139 h 10002"/>
              <a:gd name="connsiteX150" fmla="*/ 7303 w 10201"/>
              <a:gd name="connsiteY150" fmla="*/ 9195 h 10002"/>
              <a:gd name="connsiteX151" fmla="*/ 7220 w 10201"/>
              <a:gd name="connsiteY151" fmla="*/ 9590 h 10002"/>
              <a:gd name="connsiteX152" fmla="*/ 7199 w 10201"/>
              <a:gd name="connsiteY152" fmla="*/ 9590 h 10002"/>
              <a:gd name="connsiteX153" fmla="*/ 7179 w 10201"/>
              <a:gd name="connsiteY153" fmla="*/ 9533 h 10002"/>
              <a:gd name="connsiteX154" fmla="*/ 6949 w 10201"/>
              <a:gd name="connsiteY154" fmla="*/ 9496 h 10002"/>
              <a:gd name="connsiteX155" fmla="*/ 6876 w 10201"/>
              <a:gd name="connsiteY155" fmla="*/ 9496 h 10002"/>
              <a:gd name="connsiteX156" fmla="*/ 6793 w 10201"/>
              <a:gd name="connsiteY156" fmla="*/ 9403 h 10002"/>
              <a:gd name="connsiteX157" fmla="*/ 6751 w 10201"/>
              <a:gd name="connsiteY157" fmla="*/ 9440 h 10002"/>
              <a:gd name="connsiteX158" fmla="*/ 6637 w 10201"/>
              <a:gd name="connsiteY158" fmla="*/ 9289 h 10002"/>
              <a:gd name="connsiteX159" fmla="*/ 6627 w 10201"/>
              <a:gd name="connsiteY159" fmla="*/ 9289 h 10002"/>
              <a:gd name="connsiteX160" fmla="*/ 6584 w 10201"/>
              <a:gd name="connsiteY160" fmla="*/ 9289 h 10002"/>
              <a:gd name="connsiteX161" fmla="*/ 6480 w 10201"/>
              <a:gd name="connsiteY161" fmla="*/ 9177 h 10002"/>
              <a:gd name="connsiteX162" fmla="*/ 6449 w 10201"/>
              <a:gd name="connsiteY162" fmla="*/ 9346 h 10002"/>
              <a:gd name="connsiteX163" fmla="*/ 6355 w 10201"/>
              <a:gd name="connsiteY163" fmla="*/ 9515 h 10002"/>
              <a:gd name="connsiteX164" fmla="*/ 6262 w 10201"/>
              <a:gd name="connsiteY164" fmla="*/ 9552 h 10002"/>
              <a:gd name="connsiteX165" fmla="*/ 6262 w 10201"/>
              <a:gd name="connsiteY165" fmla="*/ 9609 h 10002"/>
              <a:gd name="connsiteX166" fmla="*/ 6189 w 10201"/>
              <a:gd name="connsiteY166" fmla="*/ 9740 h 10002"/>
              <a:gd name="connsiteX167" fmla="*/ 6106 w 10201"/>
              <a:gd name="connsiteY167" fmla="*/ 9796 h 10002"/>
              <a:gd name="connsiteX168" fmla="*/ 6001 w 10201"/>
              <a:gd name="connsiteY168" fmla="*/ 9947 h 10002"/>
              <a:gd name="connsiteX169" fmla="*/ 5345 w 10201"/>
              <a:gd name="connsiteY169" fmla="*/ 9796 h 10002"/>
              <a:gd name="connsiteX170" fmla="*/ 5220 w 10201"/>
              <a:gd name="connsiteY170" fmla="*/ 9796 h 10002"/>
              <a:gd name="connsiteX171" fmla="*/ 4992 w 10201"/>
              <a:gd name="connsiteY171" fmla="*/ 9647 h 10002"/>
              <a:gd name="connsiteX172" fmla="*/ 4929 w 10201"/>
              <a:gd name="connsiteY172" fmla="*/ 9515 h 10002"/>
              <a:gd name="connsiteX173" fmla="*/ 4929 w 10201"/>
              <a:gd name="connsiteY173" fmla="*/ 9403 h 10002"/>
              <a:gd name="connsiteX174" fmla="*/ 4866 w 10201"/>
              <a:gd name="connsiteY174" fmla="*/ 9346 h 10002"/>
              <a:gd name="connsiteX175" fmla="*/ 5168 w 10201"/>
              <a:gd name="connsiteY175" fmla="*/ 9214 h 10002"/>
              <a:gd name="connsiteX176" fmla="*/ 5387 w 10201"/>
              <a:gd name="connsiteY176" fmla="*/ 9234 h 10002"/>
              <a:gd name="connsiteX177" fmla="*/ 5741 w 10201"/>
              <a:gd name="connsiteY177" fmla="*/ 9195 h 10002"/>
              <a:gd name="connsiteX178" fmla="*/ 5783 w 10201"/>
              <a:gd name="connsiteY178" fmla="*/ 9102 h 10002"/>
              <a:gd name="connsiteX179" fmla="*/ 5731 w 10201"/>
              <a:gd name="connsiteY179" fmla="*/ 8989 h 10002"/>
              <a:gd name="connsiteX180" fmla="*/ 5533 w 10201"/>
              <a:gd name="connsiteY180" fmla="*/ 8933 h 10002"/>
              <a:gd name="connsiteX181" fmla="*/ 5210 w 10201"/>
              <a:gd name="connsiteY181" fmla="*/ 8745 h 10002"/>
              <a:gd name="connsiteX182" fmla="*/ 4961 w 10201"/>
              <a:gd name="connsiteY182" fmla="*/ 8595 h 10002"/>
              <a:gd name="connsiteX183" fmla="*/ 5085 w 10201"/>
              <a:gd name="connsiteY183" fmla="*/ 8481 h 10002"/>
              <a:gd name="connsiteX184" fmla="*/ 4741 w 10201"/>
              <a:gd name="connsiteY184" fmla="*/ 8275 h 10002"/>
              <a:gd name="connsiteX185" fmla="*/ 4554 w 10201"/>
              <a:gd name="connsiteY185" fmla="*/ 8087 h 10002"/>
              <a:gd name="connsiteX186" fmla="*/ 4356 w 10201"/>
              <a:gd name="connsiteY186" fmla="*/ 8031 h 10002"/>
              <a:gd name="connsiteX187" fmla="*/ 4085 w 10201"/>
              <a:gd name="connsiteY187" fmla="*/ 8013 h 10002"/>
              <a:gd name="connsiteX188" fmla="*/ 3919 w 10201"/>
              <a:gd name="connsiteY188" fmla="*/ 7843 h 10002"/>
              <a:gd name="connsiteX189" fmla="*/ 3741 w 10201"/>
              <a:gd name="connsiteY189" fmla="*/ 7806 h 10002"/>
              <a:gd name="connsiteX190" fmla="*/ 3669 w 10201"/>
              <a:gd name="connsiteY190" fmla="*/ 7598 h 10002"/>
              <a:gd name="connsiteX191" fmla="*/ 3492 w 10201"/>
              <a:gd name="connsiteY191" fmla="*/ 7637 h 10002"/>
              <a:gd name="connsiteX192" fmla="*/ 3440 w 10201"/>
              <a:gd name="connsiteY192" fmla="*/ 7674 h 10002"/>
              <a:gd name="connsiteX193" fmla="*/ 3367 w 10201"/>
              <a:gd name="connsiteY193" fmla="*/ 7674 h 10002"/>
              <a:gd name="connsiteX194" fmla="*/ 3367 w 10201"/>
              <a:gd name="connsiteY194" fmla="*/ 7637 h 10002"/>
              <a:gd name="connsiteX195" fmla="*/ 3398 w 10201"/>
              <a:gd name="connsiteY195" fmla="*/ 7543 h 10002"/>
              <a:gd name="connsiteX196" fmla="*/ 3241 w 10201"/>
              <a:gd name="connsiteY196" fmla="*/ 7505 h 10002"/>
              <a:gd name="connsiteX197" fmla="*/ 3189 w 10201"/>
              <a:gd name="connsiteY197" fmla="*/ 7411 h 10002"/>
              <a:gd name="connsiteX198" fmla="*/ 3085 w 10201"/>
              <a:gd name="connsiteY198" fmla="*/ 7468 h 10002"/>
              <a:gd name="connsiteX199" fmla="*/ 2846 w 10201"/>
              <a:gd name="connsiteY199" fmla="*/ 7449 h 10002"/>
              <a:gd name="connsiteX200" fmla="*/ 2722 w 10201"/>
              <a:gd name="connsiteY200" fmla="*/ 7486 h 10002"/>
              <a:gd name="connsiteX201" fmla="*/ 2669 w 10201"/>
              <a:gd name="connsiteY201" fmla="*/ 7598 h 10002"/>
              <a:gd name="connsiteX202" fmla="*/ 2471 w 10201"/>
              <a:gd name="connsiteY202" fmla="*/ 7637 h 10002"/>
              <a:gd name="connsiteX203" fmla="*/ 2419 w 10201"/>
              <a:gd name="connsiteY203" fmla="*/ 7712 h 10002"/>
              <a:gd name="connsiteX204" fmla="*/ 2137 w 10201"/>
              <a:gd name="connsiteY204" fmla="*/ 7693 h 10002"/>
              <a:gd name="connsiteX205" fmla="*/ 2023 w 10201"/>
              <a:gd name="connsiteY205" fmla="*/ 7561 h 10002"/>
              <a:gd name="connsiteX206" fmla="*/ 1867 w 10201"/>
              <a:gd name="connsiteY206" fmla="*/ 7524 h 10002"/>
              <a:gd name="connsiteX207" fmla="*/ 1919 w 10201"/>
              <a:gd name="connsiteY207" fmla="*/ 7505 h 10002"/>
              <a:gd name="connsiteX208" fmla="*/ 1919 w 10201"/>
              <a:gd name="connsiteY208" fmla="*/ 7486 h 10002"/>
              <a:gd name="connsiteX209" fmla="*/ 1867 w 10201"/>
              <a:gd name="connsiteY209" fmla="*/ 7486 h 10002"/>
              <a:gd name="connsiteX210" fmla="*/ 1753 w 10201"/>
              <a:gd name="connsiteY210" fmla="*/ 7505 h 10002"/>
              <a:gd name="connsiteX211" fmla="*/ 1544 w 10201"/>
              <a:gd name="connsiteY211" fmla="*/ 7429 h 10002"/>
              <a:gd name="connsiteX212" fmla="*/ 1544 w 10201"/>
              <a:gd name="connsiteY212" fmla="*/ 7486 h 10002"/>
              <a:gd name="connsiteX213" fmla="*/ 1492 w 10201"/>
              <a:gd name="connsiteY213" fmla="*/ 7468 h 10002"/>
              <a:gd name="connsiteX214" fmla="*/ 1492 w 10201"/>
              <a:gd name="connsiteY214" fmla="*/ 7411 h 10002"/>
              <a:gd name="connsiteX215" fmla="*/ 1398 w 10201"/>
              <a:gd name="connsiteY215" fmla="*/ 7468 h 10002"/>
              <a:gd name="connsiteX216" fmla="*/ 1378 w 10201"/>
              <a:gd name="connsiteY216" fmla="*/ 7411 h 10002"/>
              <a:gd name="connsiteX217" fmla="*/ 1013 w 10201"/>
              <a:gd name="connsiteY217" fmla="*/ 7429 h 10002"/>
              <a:gd name="connsiteX218" fmla="*/ 836 w 10201"/>
              <a:gd name="connsiteY218" fmla="*/ 7411 h 10002"/>
              <a:gd name="connsiteX219" fmla="*/ 795 w 10201"/>
              <a:gd name="connsiteY219" fmla="*/ 7336 h 10002"/>
              <a:gd name="connsiteX220" fmla="*/ 628 w 10201"/>
              <a:gd name="connsiteY220" fmla="*/ 7354 h 10002"/>
              <a:gd name="connsiteX221" fmla="*/ 597 w 10201"/>
              <a:gd name="connsiteY221" fmla="*/ 7299 h 10002"/>
              <a:gd name="connsiteX222" fmla="*/ 493 w 10201"/>
              <a:gd name="connsiteY222" fmla="*/ 7317 h 10002"/>
              <a:gd name="connsiteX223" fmla="*/ 471 w 10201"/>
              <a:gd name="connsiteY223" fmla="*/ 7242 h 10002"/>
              <a:gd name="connsiteX224" fmla="*/ 378 w 10201"/>
              <a:gd name="connsiteY224" fmla="*/ 7242 h 10002"/>
              <a:gd name="connsiteX225" fmla="*/ 243 w 10201"/>
              <a:gd name="connsiteY225" fmla="*/ 7167 h 10002"/>
              <a:gd name="connsiteX226" fmla="*/ 0 w 10201"/>
              <a:gd name="connsiteY226" fmla="*/ 7050 h 10002"/>
              <a:gd name="connsiteX227" fmla="*/ 357 w 10201"/>
              <a:gd name="connsiteY227" fmla="*/ 7054 h 10002"/>
              <a:gd name="connsiteX228" fmla="*/ 576 w 10201"/>
              <a:gd name="connsiteY228" fmla="*/ 7092 h 10002"/>
              <a:gd name="connsiteX229" fmla="*/ 940 w 10201"/>
              <a:gd name="connsiteY229" fmla="*/ 7167 h 10002"/>
              <a:gd name="connsiteX230" fmla="*/ 950 w 10201"/>
              <a:gd name="connsiteY230" fmla="*/ 7092 h 10002"/>
              <a:gd name="connsiteX231" fmla="*/ 888 w 10201"/>
              <a:gd name="connsiteY231" fmla="*/ 6998 h 10002"/>
              <a:gd name="connsiteX232" fmla="*/ 898 w 10201"/>
              <a:gd name="connsiteY232" fmla="*/ 6998 h 10002"/>
              <a:gd name="connsiteX233" fmla="*/ 898 w 10201"/>
              <a:gd name="connsiteY233" fmla="*/ 6979 h 10002"/>
              <a:gd name="connsiteX234" fmla="*/ 1002 w 10201"/>
              <a:gd name="connsiteY234" fmla="*/ 7016 h 10002"/>
              <a:gd name="connsiteX235" fmla="*/ 1002 w 10201"/>
              <a:gd name="connsiteY235" fmla="*/ 6941 h 10002"/>
              <a:gd name="connsiteX236" fmla="*/ 940 w 10201"/>
              <a:gd name="connsiteY236" fmla="*/ 6923 h 10002"/>
              <a:gd name="connsiteX237" fmla="*/ 940 w 10201"/>
              <a:gd name="connsiteY237" fmla="*/ 6847 h 10002"/>
              <a:gd name="connsiteX238" fmla="*/ 961 w 10201"/>
              <a:gd name="connsiteY238" fmla="*/ 6847 h 10002"/>
              <a:gd name="connsiteX239" fmla="*/ 1013 w 10201"/>
              <a:gd name="connsiteY239" fmla="*/ 6885 h 10002"/>
              <a:gd name="connsiteX240" fmla="*/ 1013 w 10201"/>
              <a:gd name="connsiteY240" fmla="*/ 6847 h 10002"/>
              <a:gd name="connsiteX241" fmla="*/ 1149 w 10201"/>
              <a:gd name="connsiteY241" fmla="*/ 6716 h 10002"/>
              <a:gd name="connsiteX242" fmla="*/ 1305 w 10201"/>
              <a:gd name="connsiteY242" fmla="*/ 6678 h 10002"/>
              <a:gd name="connsiteX243" fmla="*/ 1305 w 10201"/>
              <a:gd name="connsiteY243" fmla="*/ 6660 h 10002"/>
              <a:gd name="connsiteX244" fmla="*/ 1128 w 10201"/>
              <a:gd name="connsiteY244" fmla="*/ 6660 h 10002"/>
              <a:gd name="connsiteX245" fmla="*/ 1128 w 10201"/>
              <a:gd name="connsiteY245" fmla="*/ 6641 h 10002"/>
              <a:gd name="connsiteX246" fmla="*/ 1159 w 10201"/>
              <a:gd name="connsiteY246" fmla="*/ 6585 h 10002"/>
              <a:gd name="connsiteX247" fmla="*/ 1211 w 10201"/>
              <a:gd name="connsiteY247" fmla="*/ 6603 h 10002"/>
              <a:gd name="connsiteX248" fmla="*/ 1243 w 10201"/>
              <a:gd name="connsiteY248" fmla="*/ 6566 h 10002"/>
              <a:gd name="connsiteX249" fmla="*/ 1243 w 10201"/>
              <a:gd name="connsiteY249" fmla="*/ 6548 h 10002"/>
              <a:gd name="connsiteX250" fmla="*/ 1191 w 10201"/>
              <a:gd name="connsiteY250" fmla="*/ 6472 h 10002"/>
              <a:gd name="connsiteX251" fmla="*/ 1222 w 10201"/>
              <a:gd name="connsiteY251" fmla="*/ 6472 h 10002"/>
              <a:gd name="connsiteX252" fmla="*/ 1243 w 10201"/>
              <a:gd name="connsiteY252" fmla="*/ 6491 h 10002"/>
              <a:gd name="connsiteX253" fmla="*/ 1253 w 10201"/>
              <a:gd name="connsiteY253" fmla="*/ 6434 h 10002"/>
              <a:gd name="connsiteX254" fmla="*/ 1201 w 10201"/>
              <a:gd name="connsiteY254" fmla="*/ 6378 h 10002"/>
              <a:gd name="connsiteX255" fmla="*/ 1191 w 10201"/>
              <a:gd name="connsiteY255" fmla="*/ 6416 h 10002"/>
              <a:gd name="connsiteX256" fmla="*/ 1191 w 10201"/>
              <a:gd name="connsiteY256" fmla="*/ 6378 h 10002"/>
              <a:gd name="connsiteX257" fmla="*/ 1180 w 10201"/>
              <a:gd name="connsiteY257" fmla="*/ 6378 h 10002"/>
              <a:gd name="connsiteX258" fmla="*/ 1180 w 10201"/>
              <a:gd name="connsiteY258" fmla="*/ 6359 h 10002"/>
              <a:gd name="connsiteX259" fmla="*/ 1253 w 10201"/>
              <a:gd name="connsiteY259" fmla="*/ 6322 h 10002"/>
              <a:gd name="connsiteX260" fmla="*/ 1253 w 10201"/>
              <a:gd name="connsiteY260" fmla="*/ 6302 h 10002"/>
              <a:gd name="connsiteX261" fmla="*/ 1139 w 10201"/>
              <a:gd name="connsiteY261" fmla="*/ 6228 h 10002"/>
              <a:gd name="connsiteX262" fmla="*/ 1118 w 10201"/>
              <a:gd name="connsiteY262" fmla="*/ 6284 h 10002"/>
              <a:gd name="connsiteX263" fmla="*/ 1045 w 10201"/>
              <a:gd name="connsiteY263" fmla="*/ 6228 h 10002"/>
              <a:gd name="connsiteX264" fmla="*/ 1076 w 10201"/>
              <a:gd name="connsiteY264" fmla="*/ 6190 h 10002"/>
              <a:gd name="connsiteX265" fmla="*/ 1035 w 10201"/>
              <a:gd name="connsiteY265" fmla="*/ 6190 h 10002"/>
              <a:gd name="connsiteX266" fmla="*/ 909 w 10201"/>
              <a:gd name="connsiteY266" fmla="*/ 6247 h 10002"/>
              <a:gd name="connsiteX267" fmla="*/ 909 w 10201"/>
              <a:gd name="connsiteY267" fmla="*/ 6190 h 10002"/>
              <a:gd name="connsiteX268" fmla="*/ 961 w 10201"/>
              <a:gd name="connsiteY268" fmla="*/ 6040 h 10002"/>
              <a:gd name="connsiteX269" fmla="*/ 940 w 10201"/>
              <a:gd name="connsiteY269" fmla="*/ 6002 h 10002"/>
              <a:gd name="connsiteX270" fmla="*/ 961 w 10201"/>
              <a:gd name="connsiteY270" fmla="*/ 6002 h 10002"/>
              <a:gd name="connsiteX271" fmla="*/ 1055 w 10201"/>
              <a:gd name="connsiteY271" fmla="*/ 5964 h 10002"/>
              <a:gd name="connsiteX272" fmla="*/ 1087 w 10201"/>
              <a:gd name="connsiteY272" fmla="*/ 5909 h 10002"/>
              <a:gd name="connsiteX273" fmla="*/ 1066 w 10201"/>
              <a:gd name="connsiteY273" fmla="*/ 5852 h 10002"/>
              <a:gd name="connsiteX274" fmla="*/ 1139 w 10201"/>
              <a:gd name="connsiteY274" fmla="*/ 5833 h 10002"/>
              <a:gd name="connsiteX275" fmla="*/ 1139 w 10201"/>
              <a:gd name="connsiteY275" fmla="*/ 5909 h 10002"/>
              <a:gd name="connsiteX276" fmla="*/ 1263 w 10201"/>
              <a:gd name="connsiteY276" fmla="*/ 5909 h 10002"/>
              <a:gd name="connsiteX277" fmla="*/ 1388 w 10201"/>
              <a:gd name="connsiteY277" fmla="*/ 5683 h 10002"/>
              <a:gd name="connsiteX278" fmla="*/ 1586 w 10201"/>
              <a:gd name="connsiteY278" fmla="*/ 5740 h 10002"/>
              <a:gd name="connsiteX279" fmla="*/ 1586 w 10201"/>
              <a:gd name="connsiteY279" fmla="*/ 5758 h 10002"/>
              <a:gd name="connsiteX280" fmla="*/ 1575 w 10201"/>
              <a:gd name="connsiteY280" fmla="*/ 5814 h 10002"/>
              <a:gd name="connsiteX281" fmla="*/ 1554 w 10201"/>
              <a:gd name="connsiteY281" fmla="*/ 5852 h 10002"/>
              <a:gd name="connsiteX282" fmla="*/ 1440 w 10201"/>
              <a:gd name="connsiteY282" fmla="*/ 5889 h 10002"/>
              <a:gd name="connsiteX283" fmla="*/ 1430 w 10201"/>
              <a:gd name="connsiteY283" fmla="*/ 6040 h 10002"/>
              <a:gd name="connsiteX284" fmla="*/ 1450 w 10201"/>
              <a:gd name="connsiteY284" fmla="*/ 6058 h 10002"/>
              <a:gd name="connsiteX285" fmla="*/ 1680 w 10201"/>
              <a:gd name="connsiteY285" fmla="*/ 6265 h 10002"/>
              <a:gd name="connsiteX286" fmla="*/ 1711 w 10201"/>
              <a:gd name="connsiteY286" fmla="*/ 6265 h 10002"/>
              <a:gd name="connsiteX287" fmla="*/ 1784 w 10201"/>
              <a:gd name="connsiteY287" fmla="*/ 6792 h 10002"/>
              <a:gd name="connsiteX288" fmla="*/ 1982 w 10201"/>
              <a:gd name="connsiteY288" fmla="*/ 6585 h 10002"/>
              <a:gd name="connsiteX289" fmla="*/ 1982 w 10201"/>
              <a:gd name="connsiteY289" fmla="*/ 6528 h 10002"/>
              <a:gd name="connsiteX290" fmla="*/ 1909 w 10201"/>
              <a:gd name="connsiteY290" fmla="*/ 6528 h 10002"/>
              <a:gd name="connsiteX291" fmla="*/ 1878 w 10201"/>
              <a:gd name="connsiteY291" fmla="*/ 6453 h 10002"/>
              <a:gd name="connsiteX292" fmla="*/ 1878 w 10201"/>
              <a:gd name="connsiteY292" fmla="*/ 6416 h 10002"/>
              <a:gd name="connsiteX293" fmla="*/ 1888 w 10201"/>
              <a:gd name="connsiteY293" fmla="*/ 6416 h 10002"/>
              <a:gd name="connsiteX294" fmla="*/ 1888 w 10201"/>
              <a:gd name="connsiteY294" fmla="*/ 6397 h 10002"/>
              <a:gd name="connsiteX295" fmla="*/ 2023 w 10201"/>
              <a:gd name="connsiteY295" fmla="*/ 6322 h 10002"/>
              <a:gd name="connsiteX296" fmla="*/ 2002 w 10201"/>
              <a:gd name="connsiteY296" fmla="*/ 6302 h 10002"/>
              <a:gd name="connsiteX297" fmla="*/ 1867 w 10201"/>
              <a:gd name="connsiteY297" fmla="*/ 6265 h 10002"/>
              <a:gd name="connsiteX298" fmla="*/ 1867 w 10201"/>
              <a:gd name="connsiteY298" fmla="*/ 6209 h 10002"/>
              <a:gd name="connsiteX299" fmla="*/ 1815 w 10201"/>
              <a:gd name="connsiteY299" fmla="*/ 6190 h 10002"/>
              <a:gd name="connsiteX300" fmla="*/ 1815 w 10201"/>
              <a:gd name="connsiteY300" fmla="*/ 6190 h 10002"/>
              <a:gd name="connsiteX301" fmla="*/ 1836 w 10201"/>
              <a:gd name="connsiteY301" fmla="*/ 6133 h 10002"/>
              <a:gd name="connsiteX302" fmla="*/ 1753 w 10201"/>
              <a:gd name="connsiteY302" fmla="*/ 6040 h 10002"/>
              <a:gd name="connsiteX303" fmla="*/ 1534 w 10201"/>
              <a:gd name="connsiteY303" fmla="*/ 5984 h 10002"/>
              <a:gd name="connsiteX304" fmla="*/ 1701 w 10201"/>
              <a:gd name="connsiteY304" fmla="*/ 5964 h 10002"/>
              <a:gd name="connsiteX305" fmla="*/ 1722 w 10201"/>
              <a:gd name="connsiteY305" fmla="*/ 5871 h 10002"/>
              <a:gd name="connsiteX306" fmla="*/ 1659 w 10201"/>
              <a:gd name="connsiteY306" fmla="*/ 5740 h 10002"/>
              <a:gd name="connsiteX307" fmla="*/ 1680 w 10201"/>
              <a:gd name="connsiteY307" fmla="*/ 5740 h 10002"/>
              <a:gd name="connsiteX308" fmla="*/ 2023 w 10201"/>
              <a:gd name="connsiteY308" fmla="*/ 5777 h 10002"/>
              <a:gd name="connsiteX309" fmla="*/ 2117 w 10201"/>
              <a:gd name="connsiteY309" fmla="*/ 5665 h 10002"/>
              <a:gd name="connsiteX310" fmla="*/ 2190 w 10201"/>
              <a:gd name="connsiteY310" fmla="*/ 5645 h 10002"/>
              <a:gd name="connsiteX311" fmla="*/ 2117 w 10201"/>
              <a:gd name="connsiteY311" fmla="*/ 5608 h 10002"/>
              <a:gd name="connsiteX312" fmla="*/ 1815 w 10201"/>
              <a:gd name="connsiteY312" fmla="*/ 5720 h 10002"/>
              <a:gd name="connsiteX313" fmla="*/ 1784 w 10201"/>
              <a:gd name="connsiteY313" fmla="*/ 5665 h 10002"/>
              <a:gd name="connsiteX314" fmla="*/ 1805 w 10201"/>
              <a:gd name="connsiteY314" fmla="*/ 5608 h 10002"/>
              <a:gd name="connsiteX315" fmla="*/ 1774 w 10201"/>
              <a:gd name="connsiteY315" fmla="*/ 5514 h 10002"/>
              <a:gd name="connsiteX316" fmla="*/ 1701 w 10201"/>
              <a:gd name="connsiteY316" fmla="*/ 5533 h 10002"/>
              <a:gd name="connsiteX317" fmla="*/ 1458 w 10201"/>
              <a:gd name="connsiteY317" fmla="*/ 5302 h 10002"/>
              <a:gd name="connsiteX318" fmla="*/ 1742 w 10201"/>
              <a:gd name="connsiteY318" fmla="*/ 5288 h 10002"/>
              <a:gd name="connsiteX319" fmla="*/ 2085 w 10201"/>
              <a:gd name="connsiteY319" fmla="*/ 5288 h 10002"/>
              <a:gd name="connsiteX320" fmla="*/ 2190 w 10201"/>
              <a:gd name="connsiteY320" fmla="*/ 5119 h 10002"/>
              <a:gd name="connsiteX321" fmla="*/ 2190 w 10201"/>
              <a:gd name="connsiteY321" fmla="*/ 5063 h 10002"/>
              <a:gd name="connsiteX322" fmla="*/ 2253 w 10201"/>
              <a:gd name="connsiteY322" fmla="*/ 5044 h 10002"/>
              <a:gd name="connsiteX323" fmla="*/ 2284 w 10201"/>
              <a:gd name="connsiteY323" fmla="*/ 5176 h 10002"/>
              <a:gd name="connsiteX324" fmla="*/ 2722 w 10201"/>
              <a:gd name="connsiteY324" fmla="*/ 5195 h 10002"/>
              <a:gd name="connsiteX325" fmla="*/ 2700 w 10201"/>
              <a:gd name="connsiteY325" fmla="*/ 5288 h 10002"/>
              <a:gd name="connsiteX326" fmla="*/ 2732 w 10201"/>
              <a:gd name="connsiteY326" fmla="*/ 5288 h 10002"/>
              <a:gd name="connsiteX327" fmla="*/ 2784 w 10201"/>
              <a:gd name="connsiteY327" fmla="*/ 5251 h 10002"/>
              <a:gd name="connsiteX328" fmla="*/ 2784 w 10201"/>
              <a:gd name="connsiteY328" fmla="*/ 5270 h 10002"/>
              <a:gd name="connsiteX329" fmla="*/ 2763 w 10201"/>
              <a:gd name="connsiteY329" fmla="*/ 5288 h 10002"/>
              <a:gd name="connsiteX330" fmla="*/ 2826 w 10201"/>
              <a:gd name="connsiteY330" fmla="*/ 5288 h 10002"/>
              <a:gd name="connsiteX331" fmla="*/ 2929 w 10201"/>
              <a:gd name="connsiteY331" fmla="*/ 5288 h 10002"/>
              <a:gd name="connsiteX332" fmla="*/ 2929 w 10201"/>
              <a:gd name="connsiteY332" fmla="*/ 5364 h 10002"/>
              <a:gd name="connsiteX333" fmla="*/ 2950 w 10201"/>
              <a:gd name="connsiteY333" fmla="*/ 5364 h 10002"/>
              <a:gd name="connsiteX334" fmla="*/ 3023 w 10201"/>
              <a:gd name="connsiteY334" fmla="*/ 5288 h 10002"/>
              <a:gd name="connsiteX335" fmla="*/ 3023 w 10201"/>
              <a:gd name="connsiteY335" fmla="*/ 5213 h 10002"/>
              <a:gd name="connsiteX336" fmla="*/ 3085 w 10201"/>
              <a:gd name="connsiteY336" fmla="*/ 5213 h 10002"/>
              <a:gd name="connsiteX337" fmla="*/ 3117 w 10201"/>
              <a:gd name="connsiteY337" fmla="*/ 5270 h 10002"/>
              <a:gd name="connsiteX338" fmla="*/ 3117 w 10201"/>
              <a:gd name="connsiteY338" fmla="*/ 5401 h 10002"/>
              <a:gd name="connsiteX339" fmla="*/ 3231 w 10201"/>
              <a:gd name="connsiteY339" fmla="*/ 5401 h 10002"/>
              <a:gd name="connsiteX340" fmla="*/ 3241 w 10201"/>
              <a:gd name="connsiteY340" fmla="*/ 5307 h 10002"/>
              <a:gd name="connsiteX341" fmla="*/ 3241 w 10201"/>
              <a:gd name="connsiteY341" fmla="*/ 5288 h 10002"/>
              <a:gd name="connsiteX342" fmla="*/ 3241 w 10201"/>
              <a:gd name="connsiteY342" fmla="*/ 5288 h 10002"/>
              <a:gd name="connsiteX343" fmla="*/ 3346 w 10201"/>
              <a:gd name="connsiteY343" fmla="*/ 5307 h 10002"/>
              <a:gd name="connsiteX344" fmla="*/ 3367 w 10201"/>
              <a:gd name="connsiteY344" fmla="*/ 5213 h 10002"/>
              <a:gd name="connsiteX345" fmla="*/ 3471 w 10201"/>
              <a:gd name="connsiteY345" fmla="*/ 5251 h 10002"/>
              <a:gd name="connsiteX346" fmla="*/ 3471 w 10201"/>
              <a:gd name="connsiteY346" fmla="*/ 5195 h 10002"/>
              <a:gd name="connsiteX347" fmla="*/ 3648 w 10201"/>
              <a:gd name="connsiteY347" fmla="*/ 5270 h 10002"/>
              <a:gd name="connsiteX348" fmla="*/ 3648 w 10201"/>
              <a:gd name="connsiteY348" fmla="*/ 5195 h 10002"/>
              <a:gd name="connsiteX349" fmla="*/ 3689 w 10201"/>
              <a:gd name="connsiteY349" fmla="*/ 5195 h 10002"/>
              <a:gd name="connsiteX350" fmla="*/ 3689 w 10201"/>
              <a:gd name="connsiteY350" fmla="*/ 5270 h 10002"/>
              <a:gd name="connsiteX351" fmla="*/ 3710 w 10201"/>
              <a:gd name="connsiteY351" fmla="*/ 5270 h 10002"/>
              <a:gd name="connsiteX352" fmla="*/ 3710 w 10201"/>
              <a:gd name="connsiteY352" fmla="*/ 5251 h 10002"/>
              <a:gd name="connsiteX353" fmla="*/ 3721 w 10201"/>
              <a:gd name="connsiteY353" fmla="*/ 5119 h 10002"/>
              <a:gd name="connsiteX354" fmla="*/ 3731 w 10201"/>
              <a:gd name="connsiteY354" fmla="*/ 5119 h 10002"/>
              <a:gd name="connsiteX355" fmla="*/ 3741 w 10201"/>
              <a:gd name="connsiteY355" fmla="*/ 5195 h 10002"/>
              <a:gd name="connsiteX356" fmla="*/ 3825 w 10201"/>
              <a:gd name="connsiteY356" fmla="*/ 5119 h 10002"/>
              <a:gd name="connsiteX357" fmla="*/ 3825 w 10201"/>
              <a:gd name="connsiteY357" fmla="*/ 5157 h 10002"/>
              <a:gd name="connsiteX358" fmla="*/ 3898 w 10201"/>
              <a:gd name="connsiteY358" fmla="*/ 5119 h 10002"/>
              <a:gd name="connsiteX359" fmla="*/ 3898 w 10201"/>
              <a:gd name="connsiteY359" fmla="*/ 5101 h 10002"/>
              <a:gd name="connsiteX360" fmla="*/ 3877 w 10201"/>
              <a:gd name="connsiteY360" fmla="*/ 5063 h 10002"/>
              <a:gd name="connsiteX361" fmla="*/ 3909 w 10201"/>
              <a:gd name="connsiteY361" fmla="*/ 5063 h 10002"/>
              <a:gd name="connsiteX362" fmla="*/ 3950 w 10201"/>
              <a:gd name="connsiteY362" fmla="*/ 5101 h 10002"/>
              <a:gd name="connsiteX363" fmla="*/ 3950 w 10201"/>
              <a:gd name="connsiteY363" fmla="*/ 5063 h 10002"/>
              <a:gd name="connsiteX364" fmla="*/ 3929 w 10201"/>
              <a:gd name="connsiteY364" fmla="*/ 5007 h 10002"/>
              <a:gd name="connsiteX365" fmla="*/ 4033 w 10201"/>
              <a:gd name="connsiteY365" fmla="*/ 4951 h 10002"/>
              <a:gd name="connsiteX366" fmla="*/ 4033 w 10201"/>
              <a:gd name="connsiteY366" fmla="*/ 4932 h 10002"/>
              <a:gd name="connsiteX367" fmla="*/ 3857 w 10201"/>
              <a:gd name="connsiteY367" fmla="*/ 4912 h 10002"/>
              <a:gd name="connsiteX368" fmla="*/ 3867 w 10201"/>
              <a:gd name="connsiteY368" fmla="*/ 5026 h 10002"/>
              <a:gd name="connsiteX369" fmla="*/ 3857 w 10201"/>
              <a:gd name="connsiteY369" fmla="*/ 5026 h 10002"/>
              <a:gd name="connsiteX370" fmla="*/ 3658 w 10201"/>
              <a:gd name="connsiteY370" fmla="*/ 4912 h 10002"/>
              <a:gd name="connsiteX371" fmla="*/ 3658 w 10201"/>
              <a:gd name="connsiteY371" fmla="*/ 4932 h 10002"/>
              <a:gd name="connsiteX372" fmla="*/ 3669 w 10201"/>
              <a:gd name="connsiteY372" fmla="*/ 4932 h 10002"/>
              <a:gd name="connsiteX373" fmla="*/ 3648 w 10201"/>
              <a:gd name="connsiteY373" fmla="*/ 4951 h 10002"/>
              <a:gd name="connsiteX374" fmla="*/ 3596 w 10201"/>
              <a:gd name="connsiteY374" fmla="*/ 4875 h 10002"/>
              <a:gd name="connsiteX375" fmla="*/ 3585 w 10201"/>
              <a:gd name="connsiteY375" fmla="*/ 4837 h 10002"/>
              <a:gd name="connsiteX376" fmla="*/ 3700 w 10201"/>
              <a:gd name="connsiteY376" fmla="*/ 4819 h 10002"/>
              <a:gd name="connsiteX377" fmla="*/ 3700 w 10201"/>
              <a:gd name="connsiteY377" fmla="*/ 4668 h 10002"/>
              <a:gd name="connsiteX378" fmla="*/ 3679 w 10201"/>
              <a:gd name="connsiteY378" fmla="*/ 4668 h 10002"/>
              <a:gd name="connsiteX379" fmla="*/ 3554 w 10201"/>
              <a:gd name="connsiteY379" fmla="*/ 4800 h 10002"/>
              <a:gd name="connsiteX380" fmla="*/ 3533 w 10201"/>
              <a:gd name="connsiteY380" fmla="*/ 4782 h 10002"/>
              <a:gd name="connsiteX381" fmla="*/ 3533 w 10201"/>
              <a:gd name="connsiteY381" fmla="*/ 4706 h 10002"/>
              <a:gd name="connsiteX382" fmla="*/ 3523 w 10201"/>
              <a:gd name="connsiteY382" fmla="*/ 4650 h 10002"/>
              <a:gd name="connsiteX383" fmla="*/ 3450 w 10201"/>
              <a:gd name="connsiteY383" fmla="*/ 4650 h 10002"/>
              <a:gd name="connsiteX384" fmla="*/ 3440 w 10201"/>
              <a:gd name="connsiteY384" fmla="*/ 4593 h 10002"/>
              <a:gd name="connsiteX385" fmla="*/ 3450 w 10201"/>
              <a:gd name="connsiteY385" fmla="*/ 4593 h 10002"/>
              <a:gd name="connsiteX386" fmla="*/ 3450 w 10201"/>
              <a:gd name="connsiteY386" fmla="*/ 4574 h 10002"/>
              <a:gd name="connsiteX387" fmla="*/ 3627 w 10201"/>
              <a:gd name="connsiteY387" fmla="*/ 4481 h 10002"/>
              <a:gd name="connsiteX388" fmla="*/ 3565 w 10201"/>
              <a:gd name="connsiteY388" fmla="*/ 4481 h 10002"/>
              <a:gd name="connsiteX389" fmla="*/ 3544 w 10201"/>
              <a:gd name="connsiteY389" fmla="*/ 4481 h 10002"/>
              <a:gd name="connsiteX390" fmla="*/ 3533 w 10201"/>
              <a:gd name="connsiteY390" fmla="*/ 4481 h 10002"/>
              <a:gd name="connsiteX391" fmla="*/ 3533 w 10201"/>
              <a:gd name="connsiteY391" fmla="*/ 4462 h 10002"/>
              <a:gd name="connsiteX392" fmla="*/ 3637 w 10201"/>
              <a:gd name="connsiteY392" fmla="*/ 4387 h 10002"/>
              <a:gd name="connsiteX393" fmla="*/ 3637 w 10201"/>
              <a:gd name="connsiteY393" fmla="*/ 4387 h 10002"/>
              <a:gd name="connsiteX394" fmla="*/ 3606 w 10201"/>
              <a:gd name="connsiteY394" fmla="*/ 4387 h 10002"/>
              <a:gd name="connsiteX395" fmla="*/ 3585 w 10201"/>
              <a:gd name="connsiteY395" fmla="*/ 4405 h 10002"/>
              <a:gd name="connsiteX396" fmla="*/ 3575 w 10201"/>
              <a:gd name="connsiteY396" fmla="*/ 4368 h 10002"/>
              <a:gd name="connsiteX397" fmla="*/ 3409 w 10201"/>
              <a:gd name="connsiteY397" fmla="*/ 4312 h 10002"/>
              <a:gd name="connsiteX398" fmla="*/ 3357 w 10201"/>
              <a:gd name="connsiteY398" fmla="*/ 4199 h 10002"/>
              <a:gd name="connsiteX399" fmla="*/ 3315 w 10201"/>
              <a:gd name="connsiteY399" fmla="*/ 4255 h 10002"/>
              <a:gd name="connsiteX400" fmla="*/ 3231 w 10201"/>
              <a:gd name="connsiteY400" fmla="*/ 4218 h 10002"/>
              <a:gd name="connsiteX401" fmla="*/ 3085 w 10201"/>
              <a:gd name="connsiteY401" fmla="*/ 4199 h 10002"/>
              <a:gd name="connsiteX402" fmla="*/ 3033 w 10201"/>
              <a:gd name="connsiteY402" fmla="*/ 4237 h 10002"/>
              <a:gd name="connsiteX403" fmla="*/ 2981 w 10201"/>
              <a:gd name="connsiteY403" fmla="*/ 4180 h 10002"/>
              <a:gd name="connsiteX404" fmla="*/ 2909 w 10201"/>
              <a:gd name="connsiteY404" fmla="*/ 4237 h 10002"/>
              <a:gd name="connsiteX405" fmla="*/ 2878 w 10201"/>
              <a:gd name="connsiteY405" fmla="*/ 4180 h 10002"/>
              <a:gd name="connsiteX406" fmla="*/ 2794 w 10201"/>
              <a:gd name="connsiteY406" fmla="*/ 4330 h 10002"/>
              <a:gd name="connsiteX407" fmla="*/ 2596 w 10201"/>
              <a:gd name="connsiteY407" fmla="*/ 4255 h 10002"/>
              <a:gd name="connsiteX408" fmla="*/ 2596 w 10201"/>
              <a:gd name="connsiteY408" fmla="*/ 4218 h 10002"/>
              <a:gd name="connsiteX409" fmla="*/ 2617 w 10201"/>
              <a:gd name="connsiteY409" fmla="*/ 4180 h 10002"/>
              <a:gd name="connsiteX410" fmla="*/ 2544 w 10201"/>
              <a:gd name="connsiteY410" fmla="*/ 4180 h 10002"/>
              <a:gd name="connsiteX411" fmla="*/ 2346 w 10201"/>
              <a:gd name="connsiteY411" fmla="*/ 4275 h 10002"/>
              <a:gd name="connsiteX412" fmla="*/ 2346 w 10201"/>
              <a:gd name="connsiteY412" fmla="*/ 4255 h 10002"/>
              <a:gd name="connsiteX413" fmla="*/ 2367 w 10201"/>
              <a:gd name="connsiteY413" fmla="*/ 4218 h 10002"/>
              <a:gd name="connsiteX414" fmla="*/ 2253 w 10201"/>
              <a:gd name="connsiteY414" fmla="*/ 4218 h 10002"/>
              <a:gd name="connsiteX415" fmla="*/ 2170 w 10201"/>
              <a:gd name="connsiteY415" fmla="*/ 4143 h 10002"/>
              <a:gd name="connsiteX416" fmla="*/ 2044 w 10201"/>
              <a:gd name="connsiteY416" fmla="*/ 4124 h 10002"/>
              <a:gd name="connsiteX417" fmla="*/ 2065 w 10201"/>
              <a:gd name="connsiteY417" fmla="*/ 4124 h 10002"/>
              <a:gd name="connsiteX418" fmla="*/ 2096 w 10201"/>
              <a:gd name="connsiteY418" fmla="*/ 4086 h 10002"/>
              <a:gd name="connsiteX419" fmla="*/ 2085 w 10201"/>
              <a:gd name="connsiteY419" fmla="*/ 4049 h 10002"/>
              <a:gd name="connsiteX420" fmla="*/ 2002 w 10201"/>
              <a:gd name="connsiteY420" fmla="*/ 3992 h 10002"/>
              <a:gd name="connsiteX421" fmla="*/ 1909 w 10201"/>
              <a:gd name="connsiteY421" fmla="*/ 4030 h 10002"/>
              <a:gd name="connsiteX422" fmla="*/ 1479 w 10201"/>
              <a:gd name="connsiteY422" fmla="*/ 3976 h 10002"/>
              <a:gd name="connsiteX423" fmla="*/ 1680 w 10201"/>
              <a:gd name="connsiteY423" fmla="*/ 3823 h 10002"/>
              <a:gd name="connsiteX424" fmla="*/ 1690 w 10201"/>
              <a:gd name="connsiteY424" fmla="*/ 3805 h 10002"/>
              <a:gd name="connsiteX425" fmla="*/ 1826 w 10201"/>
              <a:gd name="connsiteY425" fmla="*/ 3767 h 10002"/>
              <a:gd name="connsiteX426" fmla="*/ 1826 w 10201"/>
              <a:gd name="connsiteY426" fmla="*/ 3805 h 10002"/>
              <a:gd name="connsiteX427" fmla="*/ 1940 w 10201"/>
              <a:gd name="connsiteY427" fmla="*/ 3880 h 10002"/>
              <a:gd name="connsiteX428" fmla="*/ 1950 w 10201"/>
              <a:gd name="connsiteY428" fmla="*/ 3842 h 10002"/>
              <a:gd name="connsiteX429" fmla="*/ 1961 w 10201"/>
              <a:gd name="connsiteY429" fmla="*/ 3880 h 10002"/>
              <a:gd name="connsiteX430" fmla="*/ 2117 w 10201"/>
              <a:gd name="connsiteY430" fmla="*/ 3748 h 10002"/>
              <a:gd name="connsiteX431" fmla="*/ 2201 w 10201"/>
              <a:gd name="connsiteY431" fmla="*/ 3823 h 10002"/>
              <a:gd name="connsiteX432" fmla="*/ 2378 w 10201"/>
              <a:gd name="connsiteY432" fmla="*/ 3786 h 10002"/>
              <a:gd name="connsiteX433" fmla="*/ 2544 w 10201"/>
              <a:gd name="connsiteY433" fmla="*/ 3805 h 10002"/>
              <a:gd name="connsiteX434" fmla="*/ 2544 w 10201"/>
              <a:gd name="connsiteY434" fmla="*/ 3730 h 10002"/>
              <a:gd name="connsiteX435" fmla="*/ 2658 w 10201"/>
              <a:gd name="connsiteY435" fmla="*/ 3730 h 10002"/>
              <a:gd name="connsiteX436" fmla="*/ 2689 w 10201"/>
              <a:gd name="connsiteY436" fmla="*/ 3673 h 10002"/>
              <a:gd name="connsiteX437" fmla="*/ 2689 w 10201"/>
              <a:gd name="connsiteY437" fmla="*/ 3598 h 10002"/>
              <a:gd name="connsiteX438" fmla="*/ 2658 w 10201"/>
              <a:gd name="connsiteY438" fmla="*/ 3598 h 10002"/>
              <a:gd name="connsiteX439" fmla="*/ 2658 w 10201"/>
              <a:gd name="connsiteY439" fmla="*/ 3561 h 10002"/>
              <a:gd name="connsiteX440" fmla="*/ 2648 w 10201"/>
              <a:gd name="connsiteY440" fmla="*/ 3504 h 10002"/>
              <a:gd name="connsiteX441" fmla="*/ 2044 w 10201"/>
              <a:gd name="connsiteY441" fmla="*/ 3504 h 10002"/>
              <a:gd name="connsiteX442" fmla="*/ 1482 w 10201"/>
              <a:gd name="connsiteY442" fmla="*/ 3485 h 10002"/>
              <a:gd name="connsiteX443" fmla="*/ 1898 w 10201"/>
              <a:gd name="connsiteY443" fmla="*/ 3410 h 10002"/>
              <a:gd name="connsiteX444" fmla="*/ 2149 w 10201"/>
              <a:gd name="connsiteY444" fmla="*/ 3429 h 10002"/>
              <a:gd name="connsiteX445" fmla="*/ 2159 w 10201"/>
              <a:gd name="connsiteY445" fmla="*/ 3316 h 10002"/>
              <a:gd name="connsiteX446" fmla="*/ 2201 w 10201"/>
              <a:gd name="connsiteY446" fmla="*/ 3298 h 10002"/>
              <a:gd name="connsiteX447" fmla="*/ 2232 w 10201"/>
              <a:gd name="connsiteY447" fmla="*/ 3354 h 10002"/>
              <a:gd name="connsiteX448" fmla="*/ 2263 w 10201"/>
              <a:gd name="connsiteY448" fmla="*/ 3278 h 10002"/>
              <a:gd name="connsiteX449" fmla="*/ 2263 w 10201"/>
              <a:gd name="connsiteY449" fmla="*/ 3316 h 10002"/>
              <a:gd name="connsiteX450" fmla="*/ 2242 w 10201"/>
              <a:gd name="connsiteY450" fmla="*/ 3354 h 10002"/>
              <a:gd name="connsiteX451" fmla="*/ 2502 w 10201"/>
              <a:gd name="connsiteY451" fmla="*/ 3298 h 10002"/>
              <a:gd name="connsiteX452" fmla="*/ 2513 w 10201"/>
              <a:gd name="connsiteY452" fmla="*/ 3241 h 10002"/>
              <a:gd name="connsiteX453" fmla="*/ 2502 w 10201"/>
              <a:gd name="connsiteY453" fmla="*/ 3223 h 10002"/>
              <a:gd name="connsiteX454" fmla="*/ 2137 w 10201"/>
              <a:gd name="connsiteY454" fmla="*/ 3241 h 10002"/>
              <a:gd name="connsiteX455" fmla="*/ 2127 w 10201"/>
              <a:gd name="connsiteY455" fmla="*/ 3185 h 10002"/>
              <a:gd name="connsiteX456" fmla="*/ 2137 w 10201"/>
              <a:gd name="connsiteY456" fmla="*/ 3166 h 10002"/>
              <a:gd name="connsiteX457" fmla="*/ 2294 w 10201"/>
              <a:gd name="connsiteY457" fmla="*/ 3128 h 10002"/>
              <a:gd name="connsiteX458" fmla="*/ 2263 w 10201"/>
              <a:gd name="connsiteY458" fmla="*/ 3109 h 10002"/>
              <a:gd name="connsiteX459" fmla="*/ 2294 w 10201"/>
              <a:gd name="connsiteY459" fmla="*/ 3091 h 10002"/>
              <a:gd name="connsiteX460" fmla="*/ 2284 w 10201"/>
              <a:gd name="connsiteY460" fmla="*/ 2997 h 10002"/>
              <a:gd name="connsiteX461" fmla="*/ 2232 w 10201"/>
              <a:gd name="connsiteY461" fmla="*/ 2903 h 10002"/>
              <a:gd name="connsiteX462" fmla="*/ 2253 w 10201"/>
              <a:gd name="connsiteY462" fmla="*/ 2865 h 10002"/>
              <a:gd name="connsiteX463" fmla="*/ 2242 w 10201"/>
              <a:gd name="connsiteY463" fmla="*/ 2790 h 10002"/>
              <a:gd name="connsiteX464" fmla="*/ 2294 w 10201"/>
              <a:gd name="connsiteY464" fmla="*/ 2715 h 10002"/>
              <a:gd name="connsiteX465" fmla="*/ 2294 w 10201"/>
              <a:gd name="connsiteY465" fmla="*/ 2771 h 10002"/>
              <a:gd name="connsiteX466" fmla="*/ 2471 w 10201"/>
              <a:gd name="connsiteY466" fmla="*/ 2809 h 10002"/>
              <a:gd name="connsiteX467" fmla="*/ 2482 w 10201"/>
              <a:gd name="connsiteY467" fmla="*/ 2903 h 10002"/>
              <a:gd name="connsiteX468" fmla="*/ 2627 w 10201"/>
              <a:gd name="connsiteY468" fmla="*/ 2884 h 10002"/>
              <a:gd name="connsiteX469" fmla="*/ 2679 w 10201"/>
              <a:gd name="connsiteY469" fmla="*/ 2715 h 10002"/>
              <a:gd name="connsiteX470" fmla="*/ 2523 w 10201"/>
              <a:gd name="connsiteY470" fmla="*/ 2659 h 10002"/>
              <a:gd name="connsiteX471" fmla="*/ 2523 w 10201"/>
              <a:gd name="connsiteY471" fmla="*/ 2602 h 10002"/>
              <a:gd name="connsiteX472" fmla="*/ 2596 w 10201"/>
              <a:gd name="connsiteY472" fmla="*/ 2584 h 10002"/>
              <a:gd name="connsiteX473" fmla="*/ 2596 w 10201"/>
              <a:gd name="connsiteY473" fmla="*/ 2565 h 10002"/>
              <a:gd name="connsiteX474" fmla="*/ 2461 w 10201"/>
              <a:gd name="connsiteY474" fmla="*/ 2452 h 10002"/>
              <a:gd name="connsiteX475" fmla="*/ 2440 w 10201"/>
              <a:gd name="connsiteY475" fmla="*/ 2527 h 10002"/>
              <a:gd name="connsiteX476" fmla="*/ 2440 w 10201"/>
              <a:gd name="connsiteY476" fmla="*/ 2509 h 10002"/>
              <a:gd name="connsiteX477" fmla="*/ 2315 w 10201"/>
              <a:gd name="connsiteY477" fmla="*/ 2358 h 10002"/>
              <a:gd name="connsiteX478" fmla="*/ 2242 w 10201"/>
              <a:gd name="connsiteY478" fmla="*/ 2377 h 10002"/>
              <a:gd name="connsiteX479" fmla="*/ 2242 w 10201"/>
              <a:gd name="connsiteY479" fmla="*/ 2321 h 10002"/>
              <a:gd name="connsiteX480" fmla="*/ 2222 w 10201"/>
              <a:gd name="connsiteY480" fmla="*/ 2283 h 10002"/>
              <a:gd name="connsiteX481" fmla="*/ 2044 w 10201"/>
              <a:gd name="connsiteY481" fmla="*/ 2246 h 10002"/>
              <a:gd name="connsiteX482" fmla="*/ 2034 w 10201"/>
              <a:gd name="connsiteY482" fmla="*/ 2189 h 10002"/>
              <a:gd name="connsiteX483" fmla="*/ 2044 w 10201"/>
              <a:gd name="connsiteY483" fmla="*/ 2171 h 10002"/>
              <a:gd name="connsiteX484" fmla="*/ 2242 w 10201"/>
              <a:gd name="connsiteY484" fmla="*/ 2171 h 10002"/>
              <a:gd name="connsiteX485" fmla="*/ 2305 w 10201"/>
              <a:gd name="connsiteY485" fmla="*/ 2133 h 10002"/>
              <a:gd name="connsiteX486" fmla="*/ 2450 w 10201"/>
              <a:gd name="connsiteY486" fmla="*/ 2171 h 10002"/>
              <a:gd name="connsiteX487" fmla="*/ 2523 w 10201"/>
              <a:gd name="connsiteY487" fmla="*/ 2077 h 10002"/>
              <a:gd name="connsiteX488" fmla="*/ 2774 w 10201"/>
              <a:gd name="connsiteY488" fmla="*/ 2020 h 10002"/>
              <a:gd name="connsiteX489" fmla="*/ 2961 w 10201"/>
              <a:gd name="connsiteY489" fmla="*/ 2133 h 10002"/>
              <a:gd name="connsiteX490" fmla="*/ 3274 w 10201"/>
              <a:gd name="connsiteY490" fmla="*/ 2057 h 10002"/>
              <a:gd name="connsiteX491" fmla="*/ 3274 w 10201"/>
              <a:gd name="connsiteY491" fmla="*/ 2039 h 10002"/>
              <a:gd name="connsiteX492" fmla="*/ 3263 w 10201"/>
              <a:gd name="connsiteY492" fmla="*/ 2002 h 10002"/>
              <a:gd name="connsiteX493" fmla="*/ 3377 w 10201"/>
              <a:gd name="connsiteY493" fmla="*/ 1964 h 10002"/>
              <a:gd name="connsiteX494" fmla="*/ 3357 w 10201"/>
              <a:gd name="connsiteY494" fmla="*/ 1907 h 10002"/>
              <a:gd name="connsiteX495" fmla="*/ 3419 w 10201"/>
              <a:gd name="connsiteY495" fmla="*/ 1907 h 10002"/>
              <a:gd name="connsiteX496" fmla="*/ 3461 w 10201"/>
              <a:gd name="connsiteY496" fmla="*/ 1926 h 10002"/>
              <a:gd name="connsiteX497" fmla="*/ 3492 w 10201"/>
              <a:gd name="connsiteY497" fmla="*/ 1870 h 10002"/>
              <a:gd name="connsiteX498" fmla="*/ 3492 w 10201"/>
              <a:gd name="connsiteY498" fmla="*/ 1851 h 10002"/>
              <a:gd name="connsiteX499" fmla="*/ 3419 w 10201"/>
              <a:gd name="connsiteY499" fmla="*/ 1738 h 10002"/>
              <a:gd name="connsiteX500" fmla="*/ 3429 w 10201"/>
              <a:gd name="connsiteY500" fmla="*/ 1663 h 10002"/>
              <a:gd name="connsiteX501" fmla="*/ 3274 w 10201"/>
              <a:gd name="connsiteY501" fmla="*/ 1589 h 10002"/>
              <a:gd name="connsiteX502" fmla="*/ 3274 w 10201"/>
              <a:gd name="connsiteY502" fmla="*/ 1513 h 10002"/>
              <a:gd name="connsiteX503" fmla="*/ 3241 w 10201"/>
              <a:gd name="connsiteY503" fmla="*/ 1475 h 10002"/>
              <a:gd name="connsiteX504" fmla="*/ 3210 w 10201"/>
              <a:gd name="connsiteY504" fmla="*/ 1513 h 10002"/>
              <a:gd name="connsiteX505" fmla="*/ 3200 w 10201"/>
              <a:gd name="connsiteY505" fmla="*/ 1438 h 10002"/>
              <a:gd name="connsiteX506" fmla="*/ 3085 w 10201"/>
              <a:gd name="connsiteY506" fmla="*/ 1494 h 10002"/>
              <a:gd name="connsiteX507" fmla="*/ 2971 w 10201"/>
              <a:gd name="connsiteY507" fmla="*/ 1419 h 10002"/>
              <a:gd name="connsiteX508" fmla="*/ 2940 w 10201"/>
              <a:gd name="connsiteY508" fmla="*/ 1475 h 10002"/>
              <a:gd name="connsiteX509" fmla="*/ 2909 w 10201"/>
              <a:gd name="connsiteY509" fmla="*/ 1400 h 10002"/>
              <a:gd name="connsiteX510" fmla="*/ 2815 w 10201"/>
              <a:gd name="connsiteY510" fmla="*/ 1438 h 10002"/>
              <a:gd name="connsiteX511" fmla="*/ 2815 w 10201"/>
              <a:gd name="connsiteY511" fmla="*/ 1381 h 10002"/>
              <a:gd name="connsiteX512" fmla="*/ 2742 w 10201"/>
              <a:gd name="connsiteY512" fmla="*/ 1288 h 10002"/>
              <a:gd name="connsiteX513" fmla="*/ 3013 w 10201"/>
              <a:gd name="connsiteY513" fmla="*/ 1062 h 10002"/>
              <a:gd name="connsiteX514" fmla="*/ 3106 w 10201"/>
              <a:gd name="connsiteY514" fmla="*/ 1119 h 10002"/>
              <a:gd name="connsiteX515" fmla="*/ 3241 w 10201"/>
              <a:gd name="connsiteY515" fmla="*/ 1062 h 10002"/>
              <a:gd name="connsiteX516" fmla="*/ 3241 w 10201"/>
              <a:gd name="connsiteY516" fmla="*/ 1119 h 10002"/>
              <a:gd name="connsiteX517" fmla="*/ 3513 w 10201"/>
              <a:gd name="connsiteY517" fmla="*/ 1119 h 10002"/>
              <a:gd name="connsiteX518" fmla="*/ 3513 w 10201"/>
              <a:gd name="connsiteY518" fmla="*/ 1044 h 10002"/>
              <a:gd name="connsiteX519" fmla="*/ 3658 w 10201"/>
              <a:gd name="connsiteY519" fmla="*/ 968 h 10002"/>
              <a:gd name="connsiteX520" fmla="*/ 3700 w 10201"/>
              <a:gd name="connsiteY520" fmla="*/ 875 h 10002"/>
              <a:gd name="connsiteX521" fmla="*/ 3929 w 10201"/>
              <a:gd name="connsiteY521" fmla="*/ 836 h 10002"/>
              <a:gd name="connsiteX522" fmla="*/ 3940 w 10201"/>
              <a:gd name="connsiteY522" fmla="*/ 781 h 10002"/>
              <a:gd name="connsiteX523" fmla="*/ 3971 w 10201"/>
              <a:gd name="connsiteY523" fmla="*/ 781 h 10002"/>
              <a:gd name="connsiteX524" fmla="*/ 4002 w 10201"/>
              <a:gd name="connsiteY524" fmla="*/ 836 h 10002"/>
              <a:gd name="connsiteX525" fmla="*/ 4065 w 10201"/>
              <a:gd name="connsiteY525" fmla="*/ 799 h 10002"/>
              <a:gd name="connsiteX526" fmla="*/ 4127 w 10201"/>
              <a:gd name="connsiteY526" fmla="*/ 836 h 10002"/>
              <a:gd name="connsiteX527" fmla="*/ 4772 w 10201"/>
              <a:gd name="connsiteY527" fmla="*/ 724 h 10002"/>
              <a:gd name="connsiteX528" fmla="*/ 4783 w 10201"/>
              <a:gd name="connsiteY528" fmla="*/ 781 h 10002"/>
              <a:gd name="connsiteX529" fmla="*/ 4908 w 10201"/>
              <a:gd name="connsiteY529" fmla="*/ 781 h 10002"/>
              <a:gd name="connsiteX530" fmla="*/ 4908 w 10201"/>
              <a:gd name="connsiteY530" fmla="*/ 724 h 10002"/>
              <a:gd name="connsiteX531" fmla="*/ 4992 w 10201"/>
              <a:gd name="connsiteY531" fmla="*/ 781 h 10002"/>
              <a:gd name="connsiteX532" fmla="*/ 5096 w 10201"/>
              <a:gd name="connsiteY532" fmla="*/ 743 h 10002"/>
              <a:gd name="connsiteX533" fmla="*/ 5158 w 10201"/>
              <a:gd name="connsiteY533" fmla="*/ 781 h 10002"/>
              <a:gd name="connsiteX534" fmla="*/ 5200 w 10201"/>
              <a:gd name="connsiteY534" fmla="*/ 706 h 10002"/>
              <a:gd name="connsiteX535" fmla="*/ 5283 w 10201"/>
              <a:gd name="connsiteY535" fmla="*/ 686 h 10002"/>
              <a:gd name="connsiteX536" fmla="*/ 5283 w 10201"/>
              <a:gd name="connsiteY536" fmla="*/ 743 h 10002"/>
              <a:gd name="connsiteX537" fmla="*/ 5492 w 10201"/>
              <a:gd name="connsiteY537" fmla="*/ 706 h 10002"/>
              <a:gd name="connsiteX538" fmla="*/ 5679 w 10201"/>
              <a:gd name="connsiteY538" fmla="*/ 781 h 10002"/>
              <a:gd name="connsiteX539" fmla="*/ 5824 w 10201"/>
              <a:gd name="connsiteY539" fmla="*/ 761 h 10002"/>
              <a:gd name="connsiteX540" fmla="*/ 6148 w 10201"/>
              <a:gd name="connsiteY540" fmla="*/ 686 h 10002"/>
              <a:gd name="connsiteX541" fmla="*/ 6345 w 10201"/>
              <a:gd name="connsiteY541" fmla="*/ 611 h 10002"/>
              <a:gd name="connsiteX542" fmla="*/ 6522 w 10201"/>
              <a:gd name="connsiteY542" fmla="*/ 649 h 10002"/>
              <a:gd name="connsiteX543" fmla="*/ 6574 w 10201"/>
              <a:gd name="connsiteY543" fmla="*/ 555 h 10002"/>
              <a:gd name="connsiteX544" fmla="*/ 6668 w 10201"/>
              <a:gd name="connsiteY544" fmla="*/ 574 h 10002"/>
              <a:gd name="connsiteX545" fmla="*/ 6741 w 10201"/>
              <a:gd name="connsiteY545" fmla="*/ 498 h 10002"/>
              <a:gd name="connsiteX546" fmla="*/ 6814 w 10201"/>
              <a:gd name="connsiteY546" fmla="*/ 555 h 10002"/>
              <a:gd name="connsiteX547" fmla="*/ 7105 w 10201"/>
              <a:gd name="connsiteY547" fmla="*/ 574 h 10002"/>
              <a:gd name="connsiteX548" fmla="*/ 7251 w 10201"/>
              <a:gd name="connsiteY548" fmla="*/ 574 h 10002"/>
              <a:gd name="connsiteX549" fmla="*/ 7262 w 10201"/>
              <a:gd name="connsiteY549" fmla="*/ 630 h 10002"/>
              <a:gd name="connsiteX550" fmla="*/ 7459 w 10201"/>
              <a:gd name="connsiteY550" fmla="*/ 592 h 10002"/>
              <a:gd name="connsiteX551" fmla="*/ 7470 w 10201"/>
              <a:gd name="connsiteY551" fmla="*/ 517 h 10002"/>
              <a:gd name="connsiteX552" fmla="*/ 7387 w 10201"/>
              <a:gd name="connsiteY552" fmla="*/ 498 h 10002"/>
              <a:gd name="connsiteX553" fmla="*/ 7428 w 10201"/>
              <a:gd name="connsiteY553" fmla="*/ 405 h 10002"/>
              <a:gd name="connsiteX554" fmla="*/ 7501 w 10201"/>
              <a:gd name="connsiteY554" fmla="*/ 348 h 10002"/>
              <a:gd name="connsiteX555" fmla="*/ 7470 w 10201"/>
              <a:gd name="connsiteY555" fmla="*/ 311 h 10002"/>
              <a:gd name="connsiteX556" fmla="*/ 7407 w 10201"/>
              <a:gd name="connsiteY556" fmla="*/ 348 h 10002"/>
              <a:gd name="connsiteX557" fmla="*/ 7376 w 10201"/>
              <a:gd name="connsiteY557" fmla="*/ 311 h 10002"/>
              <a:gd name="connsiteX558" fmla="*/ 7210 w 10201"/>
              <a:gd name="connsiteY558" fmla="*/ 367 h 10002"/>
              <a:gd name="connsiteX559" fmla="*/ 7210 w 10201"/>
              <a:gd name="connsiteY559" fmla="*/ 311 h 10002"/>
              <a:gd name="connsiteX560" fmla="*/ 7199 w 10201"/>
              <a:gd name="connsiteY560" fmla="*/ 311 h 10002"/>
              <a:gd name="connsiteX561" fmla="*/ 6543 w 10201"/>
              <a:gd name="connsiteY561" fmla="*/ 330 h 10002"/>
              <a:gd name="connsiteX562" fmla="*/ 6225 w 10201"/>
              <a:gd name="connsiteY562" fmla="*/ 273 h 10002"/>
              <a:gd name="connsiteX563" fmla="*/ 6637 w 10201"/>
              <a:gd name="connsiteY563" fmla="*/ 198 h 10002"/>
              <a:gd name="connsiteX564" fmla="*/ 6980 w 10201"/>
              <a:gd name="connsiteY564" fmla="*/ 161 h 10002"/>
              <a:gd name="connsiteX565" fmla="*/ 7433 w 10201"/>
              <a:gd name="connsiteY565" fmla="*/ 80 h 10002"/>
              <a:gd name="connsiteX566" fmla="*/ 7698 w 10201"/>
              <a:gd name="connsiteY566" fmla="*/ 10 h 10002"/>
              <a:gd name="connsiteX567" fmla="*/ 7949 w 10201"/>
              <a:gd name="connsiteY567" fmla="*/ 142 h 10002"/>
              <a:gd name="connsiteX568" fmla="*/ 8011 w 10201"/>
              <a:gd name="connsiteY568" fmla="*/ 48 h 10002"/>
              <a:gd name="connsiteX569" fmla="*/ 8136 w 10201"/>
              <a:gd name="connsiteY569" fmla="*/ 29 h 10002"/>
              <a:gd name="connsiteX570" fmla="*/ 8240 w 10201"/>
              <a:gd name="connsiteY570" fmla="*/ 142 h 10002"/>
              <a:gd name="connsiteX571" fmla="*/ 8262 w 10201"/>
              <a:gd name="connsiteY571" fmla="*/ 104 h 10002"/>
              <a:gd name="connsiteX572" fmla="*/ 8293 w 10201"/>
              <a:gd name="connsiteY572" fmla="*/ 254 h 10002"/>
              <a:gd name="connsiteX573" fmla="*/ 8262 w 10201"/>
              <a:gd name="connsiteY573" fmla="*/ 330 h 10002"/>
              <a:gd name="connsiteX574" fmla="*/ 8262 w 10201"/>
              <a:gd name="connsiteY574" fmla="*/ 423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</a:cxnLst>
            <a:rect l="l" t="t" r="r" b="b"/>
            <a:pathLst>
              <a:path w="10201" h="10002">
                <a:moveTo>
                  <a:pt x="8262" y="423"/>
                </a:moveTo>
                <a:cubicBezTo>
                  <a:pt x="8283" y="442"/>
                  <a:pt x="8303" y="442"/>
                  <a:pt x="8324" y="442"/>
                </a:cubicBezTo>
                <a:cubicBezTo>
                  <a:pt x="8335" y="480"/>
                  <a:pt x="8335" y="480"/>
                  <a:pt x="8335" y="517"/>
                </a:cubicBezTo>
                <a:cubicBezTo>
                  <a:pt x="8303" y="537"/>
                  <a:pt x="8314" y="517"/>
                  <a:pt x="8303" y="592"/>
                </a:cubicBezTo>
                <a:lnTo>
                  <a:pt x="8345" y="592"/>
                </a:lnTo>
                <a:cubicBezTo>
                  <a:pt x="8355" y="630"/>
                  <a:pt x="8435" y="524"/>
                  <a:pt x="8414" y="543"/>
                </a:cubicBezTo>
                <a:cubicBezTo>
                  <a:pt x="8404" y="561"/>
                  <a:pt x="8312" y="750"/>
                  <a:pt x="8291" y="770"/>
                </a:cubicBezTo>
                <a:cubicBezTo>
                  <a:pt x="8312" y="825"/>
                  <a:pt x="8250" y="855"/>
                  <a:pt x="8230" y="930"/>
                </a:cubicBezTo>
                <a:cubicBezTo>
                  <a:pt x="8272" y="950"/>
                  <a:pt x="8283" y="987"/>
                  <a:pt x="8324" y="1005"/>
                </a:cubicBezTo>
                <a:cubicBezTo>
                  <a:pt x="8335" y="968"/>
                  <a:pt x="8335" y="930"/>
                  <a:pt x="8345" y="875"/>
                </a:cubicBezTo>
                <a:lnTo>
                  <a:pt x="8355" y="875"/>
                </a:lnTo>
                <a:lnTo>
                  <a:pt x="8355" y="893"/>
                </a:lnTo>
                <a:cubicBezTo>
                  <a:pt x="8386" y="987"/>
                  <a:pt x="8366" y="1119"/>
                  <a:pt x="8376" y="1212"/>
                </a:cubicBezTo>
                <a:lnTo>
                  <a:pt x="8355" y="1212"/>
                </a:lnTo>
                <a:cubicBezTo>
                  <a:pt x="8345" y="1212"/>
                  <a:pt x="8345" y="1212"/>
                  <a:pt x="8324" y="1231"/>
                </a:cubicBezTo>
                <a:lnTo>
                  <a:pt x="8324" y="1288"/>
                </a:lnTo>
                <a:cubicBezTo>
                  <a:pt x="8314" y="1306"/>
                  <a:pt x="8084" y="1607"/>
                  <a:pt x="8084" y="1607"/>
                </a:cubicBezTo>
                <a:lnTo>
                  <a:pt x="8126" y="1607"/>
                </a:lnTo>
                <a:cubicBezTo>
                  <a:pt x="8157" y="1532"/>
                  <a:pt x="8240" y="1569"/>
                  <a:pt x="8293" y="1589"/>
                </a:cubicBezTo>
                <a:cubicBezTo>
                  <a:pt x="8293" y="1644"/>
                  <a:pt x="8283" y="1663"/>
                  <a:pt x="8293" y="1682"/>
                </a:cubicBezTo>
                <a:cubicBezTo>
                  <a:pt x="8314" y="1738"/>
                  <a:pt x="8324" y="1776"/>
                  <a:pt x="8366" y="1776"/>
                </a:cubicBezTo>
                <a:cubicBezTo>
                  <a:pt x="8407" y="1738"/>
                  <a:pt x="8542" y="1813"/>
                  <a:pt x="8584" y="1682"/>
                </a:cubicBezTo>
                <a:cubicBezTo>
                  <a:pt x="8605" y="1626"/>
                  <a:pt x="8594" y="1589"/>
                  <a:pt x="8636" y="1569"/>
                </a:cubicBezTo>
                <a:cubicBezTo>
                  <a:pt x="8667" y="1532"/>
                  <a:pt x="8667" y="1569"/>
                  <a:pt x="8698" y="1589"/>
                </a:cubicBezTo>
                <a:cubicBezTo>
                  <a:pt x="8698" y="1532"/>
                  <a:pt x="8678" y="1550"/>
                  <a:pt x="8709" y="1532"/>
                </a:cubicBezTo>
                <a:cubicBezTo>
                  <a:pt x="8719" y="1569"/>
                  <a:pt x="8792" y="1589"/>
                  <a:pt x="8855" y="1607"/>
                </a:cubicBezTo>
                <a:cubicBezTo>
                  <a:pt x="8855" y="1776"/>
                  <a:pt x="8845" y="1870"/>
                  <a:pt x="8802" y="1982"/>
                </a:cubicBezTo>
                <a:cubicBezTo>
                  <a:pt x="8792" y="2020"/>
                  <a:pt x="8761" y="2020"/>
                  <a:pt x="8740" y="2077"/>
                </a:cubicBezTo>
                <a:lnTo>
                  <a:pt x="8740" y="2133"/>
                </a:lnTo>
                <a:cubicBezTo>
                  <a:pt x="8824" y="2208"/>
                  <a:pt x="8938" y="2189"/>
                  <a:pt x="9032" y="2208"/>
                </a:cubicBezTo>
                <a:cubicBezTo>
                  <a:pt x="9042" y="2433"/>
                  <a:pt x="9053" y="2565"/>
                  <a:pt x="9011" y="2771"/>
                </a:cubicBezTo>
                <a:cubicBezTo>
                  <a:pt x="9011" y="2828"/>
                  <a:pt x="9053" y="2865"/>
                  <a:pt x="9011" y="2940"/>
                </a:cubicBezTo>
                <a:cubicBezTo>
                  <a:pt x="9001" y="2940"/>
                  <a:pt x="8990" y="2940"/>
                  <a:pt x="8980" y="2959"/>
                </a:cubicBezTo>
                <a:cubicBezTo>
                  <a:pt x="8980" y="2978"/>
                  <a:pt x="9001" y="2959"/>
                  <a:pt x="8990" y="2997"/>
                </a:cubicBezTo>
                <a:cubicBezTo>
                  <a:pt x="8980" y="2997"/>
                  <a:pt x="8970" y="3016"/>
                  <a:pt x="8970" y="3034"/>
                </a:cubicBezTo>
                <a:cubicBezTo>
                  <a:pt x="9053" y="3034"/>
                  <a:pt x="9094" y="3072"/>
                  <a:pt x="9157" y="3016"/>
                </a:cubicBezTo>
                <a:cubicBezTo>
                  <a:pt x="9167" y="3109"/>
                  <a:pt x="9198" y="3166"/>
                  <a:pt x="9250" y="3166"/>
                </a:cubicBezTo>
                <a:cubicBezTo>
                  <a:pt x="9281" y="3223"/>
                  <a:pt x="9323" y="3166"/>
                  <a:pt x="9386" y="3147"/>
                </a:cubicBezTo>
                <a:lnTo>
                  <a:pt x="9386" y="3166"/>
                </a:lnTo>
                <a:lnTo>
                  <a:pt x="9397" y="3166"/>
                </a:lnTo>
                <a:cubicBezTo>
                  <a:pt x="9386" y="3260"/>
                  <a:pt x="9397" y="3260"/>
                  <a:pt x="9407" y="3316"/>
                </a:cubicBezTo>
                <a:cubicBezTo>
                  <a:pt x="9418" y="3316"/>
                  <a:pt x="9428" y="3298"/>
                  <a:pt x="9438" y="3298"/>
                </a:cubicBezTo>
                <a:cubicBezTo>
                  <a:pt x="9438" y="3185"/>
                  <a:pt x="9438" y="3091"/>
                  <a:pt x="9490" y="3072"/>
                </a:cubicBezTo>
                <a:cubicBezTo>
                  <a:pt x="9511" y="3109"/>
                  <a:pt x="9522" y="3128"/>
                  <a:pt x="9542" y="3128"/>
                </a:cubicBezTo>
                <a:cubicBezTo>
                  <a:pt x="9553" y="3072"/>
                  <a:pt x="9542" y="2964"/>
                  <a:pt x="9563" y="2927"/>
                </a:cubicBezTo>
                <a:cubicBezTo>
                  <a:pt x="9584" y="2945"/>
                  <a:pt x="9563" y="3072"/>
                  <a:pt x="9594" y="3054"/>
                </a:cubicBezTo>
                <a:cubicBezTo>
                  <a:pt x="9605" y="3147"/>
                  <a:pt x="9615" y="3091"/>
                  <a:pt x="9625" y="3128"/>
                </a:cubicBezTo>
                <a:cubicBezTo>
                  <a:pt x="9625" y="3166"/>
                  <a:pt x="9686" y="3182"/>
                  <a:pt x="9686" y="3220"/>
                </a:cubicBezTo>
                <a:cubicBezTo>
                  <a:pt x="9707" y="3239"/>
                  <a:pt x="9688" y="3281"/>
                  <a:pt x="9688" y="3316"/>
                </a:cubicBezTo>
                <a:lnTo>
                  <a:pt x="9688" y="3429"/>
                </a:lnTo>
                <a:cubicBezTo>
                  <a:pt x="9698" y="3447"/>
                  <a:pt x="9802" y="3489"/>
                  <a:pt x="9812" y="3527"/>
                </a:cubicBezTo>
                <a:cubicBezTo>
                  <a:pt x="9781" y="3564"/>
                  <a:pt x="9715" y="3586"/>
                  <a:pt x="9698" y="3598"/>
                </a:cubicBezTo>
                <a:cubicBezTo>
                  <a:pt x="9681" y="3610"/>
                  <a:pt x="9705" y="3598"/>
                  <a:pt x="9709" y="3598"/>
                </a:cubicBezTo>
                <a:cubicBezTo>
                  <a:pt x="9719" y="3579"/>
                  <a:pt x="9719" y="3579"/>
                  <a:pt x="9740" y="3579"/>
                </a:cubicBezTo>
                <a:lnTo>
                  <a:pt x="9740" y="3691"/>
                </a:lnTo>
                <a:cubicBezTo>
                  <a:pt x="9729" y="3711"/>
                  <a:pt x="9729" y="3711"/>
                  <a:pt x="9709" y="3730"/>
                </a:cubicBezTo>
                <a:cubicBezTo>
                  <a:pt x="9698" y="3711"/>
                  <a:pt x="9698" y="3711"/>
                  <a:pt x="9688" y="3691"/>
                </a:cubicBezTo>
                <a:cubicBezTo>
                  <a:pt x="9677" y="3730"/>
                  <a:pt x="9665" y="3815"/>
                  <a:pt x="9665" y="3833"/>
                </a:cubicBezTo>
                <a:cubicBezTo>
                  <a:pt x="9655" y="3815"/>
                  <a:pt x="9667" y="3730"/>
                  <a:pt x="9646" y="3730"/>
                </a:cubicBezTo>
                <a:cubicBezTo>
                  <a:pt x="9646" y="3805"/>
                  <a:pt x="9605" y="3917"/>
                  <a:pt x="9553" y="3955"/>
                </a:cubicBezTo>
                <a:cubicBezTo>
                  <a:pt x="9615" y="4105"/>
                  <a:pt x="9584" y="4143"/>
                  <a:pt x="9574" y="4349"/>
                </a:cubicBezTo>
                <a:cubicBezTo>
                  <a:pt x="9542" y="4330"/>
                  <a:pt x="9469" y="4295"/>
                  <a:pt x="9438" y="4312"/>
                </a:cubicBezTo>
                <a:cubicBezTo>
                  <a:pt x="9407" y="4329"/>
                  <a:pt x="9395" y="4413"/>
                  <a:pt x="9385" y="4451"/>
                </a:cubicBezTo>
                <a:cubicBezTo>
                  <a:pt x="9416" y="4508"/>
                  <a:pt x="9449" y="4481"/>
                  <a:pt x="9459" y="4574"/>
                </a:cubicBezTo>
                <a:cubicBezTo>
                  <a:pt x="9480" y="4556"/>
                  <a:pt x="9501" y="4556"/>
                  <a:pt x="9522" y="4574"/>
                </a:cubicBezTo>
                <a:lnTo>
                  <a:pt x="9522" y="4593"/>
                </a:lnTo>
                <a:cubicBezTo>
                  <a:pt x="9470" y="4593"/>
                  <a:pt x="9428" y="4613"/>
                  <a:pt x="9407" y="4688"/>
                </a:cubicBezTo>
                <a:cubicBezTo>
                  <a:pt x="9397" y="4706"/>
                  <a:pt x="9397" y="4706"/>
                  <a:pt x="9397" y="4743"/>
                </a:cubicBezTo>
                <a:cubicBezTo>
                  <a:pt x="9438" y="4800"/>
                  <a:pt x="9490" y="4857"/>
                  <a:pt x="9532" y="4912"/>
                </a:cubicBezTo>
                <a:cubicBezTo>
                  <a:pt x="9553" y="4988"/>
                  <a:pt x="9522" y="4969"/>
                  <a:pt x="9553" y="5007"/>
                </a:cubicBezTo>
                <a:cubicBezTo>
                  <a:pt x="9605" y="5063"/>
                  <a:pt x="9667" y="5026"/>
                  <a:pt x="9688" y="5138"/>
                </a:cubicBezTo>
                <a:cubicBezTo>
                  <a:pt x="9729" y="5251"/>
                  <a:pt x="9667" y="5364"/>
                  <a:pt x="9657" y="5496"/>
                </a:cubicBezTo>
                <a:cubicBezTo>
                  <a:pt x="9698" y="5496"/>
                  <a:pt x="9729" y="5457"/>
                  <a:pt x="9771" y="5439"/>
                </a:cubicBezTo>
                <a:lnTo>
                  <a:pt x="9771" y="5382"/>
                </a:lnTo>
                <a:cubicBezTo>
                  <a:pt x="9761" y="5364"/>
                  <a:pt x="9761" y="5364"/>
                  <a:pt x="9750" y="5326"/>
                </a:cubicBezTo>
                <a:lnTo>
                  <a:pt x="9781" y="5326"/>
                </a:lnTo>
                <a:cubicBezTo>
                  <a:pt x="9802" y="5382"/>
                  <a:pt x="9813" y="5401"/>
                  <a:pt x="9865" y="5401"/>
                </a:cubicBezTo>
                <a:lnTo>
                  <a:pt x="10042" y="5391"/>
                </a:lnTo>
                <a:cubicBezTo>
                  <a:pt x="10094" y="5414"/>
                  <a:pt x="10057" y="5619"/>
                  <a:pt x="10081" y="5686"/>
                </a:cubicBezTo>
                <a:cubicBezTo>
                  <a:pt x="10105" y="5753"/>
                  <a:pt x="10188" y="5693"/>
                  <a:pt x="10188" y="5795"/>
                </a:cubicBezTo>
                <a:cubicBezTo>
                  <a:pt x="10219" y="5889"/>
                  <a:pt x="10188" y="6078"/>
                  <a:pt x="10177" y="6153"/>
                </a:cubicBezTo>
                <a:cubicBezTo>
                  <a:pt x="10157" y="6115"/>
                  <a:pt x="10158" y="6036"/>
                  <a:pt x="10137" y="6016"/>
                </a:cubicBezTo>
                <a:cubicBezTo>
                  <a:pt x="10085" y="5998"/>
                  <a:pt x="10011" y="6096"/>
                  <a:pt x="9949" y="6096"/>
                </a:cubicBezTo>
                <a:cubicBezTo>
                  <a:pt x="9899" y="6112"/>
                  <a:pt x="9957" y="5988"/>
                  <a:pt x="9893" y="6004"/>
                </a:cubicBezTo>
                <a:cubicBezTo>
                  <a:pt x="9829" y="6020"/>
                  <a:pt x="9660" y="6120"/>
                  <a:pt x="9610" y="6190"/>
                </a:cubicBezTo>
                <a:cubicBezTo>
                  <a:pt x="9589" y="6247"/>
                  <a:pt x="9553" y="6453"/>
                  <a:pt x="9532" y="6528"/>
                </a:cubicBezTo>
                <a:cubicBezTo>
                  <a:pt x="9522" y="6528"/>
                  <a:pt x="9501" y="6548"/>
                  <a:pt x="9490" y="6566"/>
                </a:cubicBezTo>
                <a:cubicBezTo>
                  <a:pt x="9574" y="6660"/>
                  <a:pt x="9501" y="6866"/>
                  <a:pt x="9490" y="6979"/>
                </a:cubicBezTo>
                <a:cubicBezTo>
                  <a:pt x="9522" y="6979"/>
                  <a:pt x="9563" y="6998"/>
                  <a:pt x="9594" y="7016"/>
                </a:cubicBezTo>
                <a:cubicBezTo>
                  <a:pt x="9594" y="7016"/>
                  <a:pt x="9584" y="7036"/>
                  <a:pt x="9584" y="7054"/>
                </a:cubicBezTo>
                <a:cubicBezTo>
                  <a:pt x="9480" y="7110"/>
                  <a:pt x="9428" y="7130"/>
                  <a:pt x="9438" y="7411"/>
                </a:cubicBezTo>
                <a:cubicBezTo>
                  <a:pt x="9480" y="7468"/>
                  <a:pt x="9407" y="7598"/>
                  <a:pt x="9428" y="7674"/>
                </a:cubicBezTo>
                <a:cubicBezTo>
                  <a:pt x="9438" y="7730"/>
                  <a:pt x="9459" y="7749"/>
                  <a:pt x="9459" y="7862"/>
                </a:cubicBezTo>
                <a:cubicBezTo>
                  <a:pt x="9438" y="7881"/>
                  <a:pt x="9418" y="7899"/>
                  <a:pt x="9407" y="7918"/>
                </a:cubicBezTo>
                <a:cubicBezTo>
                  <a:pt x="9323" y="7881"/>
                  <a:pt x="9344" y="7843"/>
                  <a:pt x="9302" y="7730"/>
                </a:cubicBezTo>
                <a:cubicBezTo>
                  <a:pt x="9250" y="7787"/>
                  <a:pt x="9167" y="7655"/>
                  <a:pt x="9126" y="7580"/>
                </a:cubicBezTo>
                <a:lnTo>
                  <a:pt x="9126" y="7543"/>
                </a:lnTo>
                <a:lnTo>
                  <a:pt x="9167" y="7543"/>
                </a:lnTo>
                <a:lnTo>
                  <a:pt x="9167" y="7524"/>
                </a:lnTo>
                <a:lnTo>
                  <a:pt x="9146" y="7524"/>
                </a:lnTo>
                <a:cubicBezTo>
                  <a:pt x="9136" y="7524"/>
                  <a:pt x="9094" y="7543"/>
                  <a:pt x="9084" y="7543"/>
                </a:cubicBezTo>
                <a:cubicBezTo>
                  <a:pt x="9094" y="7598"/>
                  <a:pt x="9094" y="7598"/>
                  <a:pt x="9105" y="7618"/>
                </a:cubicBezTo>
                <a:cubicBezTo>
                  <a:pt x="9084" y="7637"/>
                  <a:pt x="9084" y="7637"/>
                  <a:pt x="9063" y="7637"/>
                </a:cubicBezTo>
                <a:cubicBezTo>
                  <a:pt x="9105" y="7749"/>
                  <a:pt x="9074" y="7824"/>
                  <a:pt x="9167" y="7918"/>
                </a:cubicBezTo>
                <a:cubicBezTo>
                  <a:pt x="9167" y="7956"/>
                  <a:pt x="9177" y="8087"/>
                  <a:pt x="9167" y="8125"/>
                </a:cubicBezTo>
                <a:cubicBezTo>
                  <a:pt x="9146" y="8182"/>
                  <a:pt x="9126" y="8200"/>
                  <a:pt x="9105" y="8237"/>
                </a:cubicBezTo>
                <a:cubicBezTo>
                  <a:pt x="9042" y="8237"/>
                  <a:pt x="8970" y="8275"/>
                  <a:pt x="8928" y="8219"/>
                </a:cubicBezTo>
                <a:cubicBezTo>
                  <a:pt x="8897" y="8200"/>
                  <a:pt x="8897" y="8162"/>
                  <a:pt x="8866" y="8125"/>
                </a:cubicBezTo>
                <a:cubicBezTo>
                  <a:pt x="8845" y="8144"/>
                  <a:pt x="8824" y="8162"/>
                  <a:pt x="8802" y="8182"/>
                </a:cubicBezTo>
                <a:cubicBezTo>
                  <a:pt x="8834" y="8219"/>
                  <a:pt x="8876" y="8481"/>
                  <a:pt x="8845" y="8575"/>
                </a:cubicBezTo>
                <a:cubicBezTo>
                  <a:pt x="8834" y="8632"/>
                  <a:pt x="8834" y="8632"/>
                  <a:pt x="8814" y="8650"/>
                </a:cubicBezTo>
                <a:cubicBezTo>
                  <a:pt x="8781" y="8707"/>
                  <a:pt x="8657" y="8726"/>
                  <a:pt x="8615" y="8670"/>
                </a:cubicBezTo>
                <a:cubicBezTo>
                  <a:pt x="8542" y="8632"/>
                  <a:pt x="8490" y="8369"/>
                  <a:pt x="8470" y="8237"/>
                </a:cubicBezTo>
                <a:cubicBezTo>
                  <a:pt x="8449" y="8162"/>
                  <a:pt x="8470" y="8050"/>
                  <a:pt x="8459" y="7993"/>
                </a:cubicBezTo>
                <a:lnTo>
                  <a:pt x="8418" y="7993"/>
                </a:lnTo>
                <a:cubicBezTo>
                  <a:pt x="8376" y="8031"/>
                  <a:pt x="8283" y="7993"/>
                  <a:pt x="8240" y="7993"/>
                </a:cubicBezTo>
                <a:cubicBezTo>
                  <a:pt x="8219" y="7881"/>
                  <a:pt x="8209" y="7768"/>
                  <a:pt x="8136" y="7768"/>
                </a:cubicBezTo>
                <a:cubicBezTo>
                  <a:pt x="8115" y="7730"/>
                  <a:pt x="8053" y="7712"/>
                  <a:pt x="8042" y="7712"/>
                </a:cubicBezTo>
                <a:cubicBezTo>
                  <a:pt x="8022" y="7730"/>
                  <a:pt x="8001" y="7768"/>
                  <a:pt x="7980" y="7787"/>
                </a:cubicBezTo>
                <a:cubicBezTo>
                  <a:pt x="7970" y="7937"/>
                  <a:pt x="7980" y="8013"/>
                  <a:pt x="7990" y="8106"/>
                </a:cubicBezTo>
                <a:cubicBezTo>
                  <a:pt x="7980" y="8200"/>
                  <a:pt x="7949" y="8294"/>
                  <a:pt x="7949" y="8406"/>
                </a:cubicBezTo>
                <a:cubicBezTo>
                  <a:pt x="7928" y="8406"/>
                  <a:pt x="7907" y="8406"/>
                  <a:pt x="7887" y="8426"/>
                </a:cubicBezTo>
                <a:cubicBezTo>
                  <a:pt x="7876" y="8463"/>
                  <a:pt x="7855" y="8501"/>
                  <a:pt x="7845" y="8538"/>
                </a:cubicBezTo>
                <a:lnTo>
                  <a:pt x="7835" y="8538"/>
                </a:lnTo>
                <a:lnTo>
                  <a:pt x="7835" y="8481"/>
                </a:lnTo>
                <a:cubicBezTo>
                  <a:pt x="7824" y="8463"/>
                  <a:pt x="7845" y="8444"/>
                  <a:pt x="7855" y="8426"/>
                </a:cubicBezTo>
                <a:cubicBezTo>
                  <a:pt x="7762" y="8388"/>
                  <a:pt x="7710" y="8351"/>
                  <a:pt x="7678" y="8182"/>
                </a:cubicBezTo>
                <a:cubicBezTo>
                  <a:pt x="7605" y="8182"/>
                  <a:pt x="7594" y="8182"/>
                  <a:pt x="7563" y="8087"/>
                </a:cubicBezTo>
                <a:cubicBezTo>
                  <a:pt x="7542" y="8125"/>
                  <a:pt x="7542" y="8125"/>
                  <a:pt x="7501" y="8144"/>
                </a:cubicBezTo>
                <a:cubicBezTo>
                  <a:pt x="7491" y="8125"/>
                  <a:pt x="7470" y="8068"/>
                  <a:pt x="7470" y="8087"/>
                </a:cubicBezTo>
                <a:cubicBezTo>
                  <a:pt x="7449" y="8125"/>
                  <a:pt x="7439" y="8144"/>
                  <a:pt x="7439" y="8219"/>
                </a:cubicBezTo>
                <a:cubicBezTo>
                  <a:pt x="7501" y="8275"/>
                  <a:pt x="7615" y="8463"/>
                  <a:pt x="7574" y="8595"/>
                </a:cubicBezTo>
                <a:cubicBezTo>
                  <a:pt x="7553" y="8650"/>
                  <a:pt x="7470" y="8764"/>
                  <a:pt x="7418" y="8782"/>
                </a:cubicBezTo>
                <a:cubicBezTo>
                  <a:pt x="7387" y="8670"/>
                  <a:pt x="7324" y="8689"/>
                  <a:pt x="7251" y="8707"/>
                </a:cubicBezTo>
                <a:cubicBezTo>
                  <a:pt x="7231" y="8764"/>
                  <a:pt x="7199" y="8819"/>
                  <a:pt x="7189" y="8858"/>
                </a:cubicBezTo>
                <a:cubicBezTo>
                  <a:pt x="7168" y="8876"/>
                  <a:pt x="7136" y="8895"/>
                  <a:pt x="7115" y="8914"/>
                </a:cubicBezTo>
                <a:lnTo>
                  <a:pt x="7115" y="8839"/>
                </a:lnTo>
                <a:cubicBezTo>
                  <a:pt x="7063" y="8819"/>
                  <a:pt x="7032" y="8764"/>
                  <a:pt x="6991" y="8801"/>
                </a:cubicBezTo>
                <a:cubicBezTo>
                  <a:pt x="6959" y="8801"/>
                  <a:pt x="6928" y="8876"/>
                  <a:pt x="6907" y="8895"/>
                </a:cubicBezTo>
                <a:cubicBezTo>
                  <a:pt x="6876" y="8895"/>
                  <a:pt x="6845" y="8914"/>
                  <a:pt x="6814" y="8914"/>
                </a:cubicBezTo>
                <a:lnTo>
                  <a:pt x="6814" y="8970"/>
                </a:lnTo>
                <a:cubicBezTo>
                  <a:pt x="6793" y="9008"/>
                  <a:pt x="6793" y="8895"/>
                  <a:pt x="6751" y="8989"/>
                </a:cubicBezTo>
                <a:cubicBezTo>
                  <a:pt x="6762" y="9008"/>
                  <a:pt x="6772" y="9008"/>
                  <a:pt x="6772" y="9026"/>
                </a:cubicBezTo>
                <a:cubicBezTo>
                  <a:pt x="6803" y="8989"/>
                  <a:pt x="6887" y="9008"/>
                  <a:pt x="6939" y="9008"/>
                </a:cubicBezTo>
                <a:lnTo>
                  <a:pt x="6939" y="8989"/>
                </a:lnTo>
                <a:cubicBezTo>
                  <a:pt x="6928" y="8970"/>
                  <a:pt x="6928" y="8970"/>
                  <a:pt x="6918" y="8951"/>
                </a:cubicBezTo>
                <a:lnTo>
                  <a:pt x="6939" y="8951"/>
                </a:lnTo>
                <a:cubicBezTo>
                  <a:pt x="6949" y="8951"/>
                  <a:pt x="6959" y="8951"/>
                  <a:pt x="6991" y="8933"/>
                </a:cubicBezTo>
                <a:cubicBezTo>
                  <a:pt x="7001" y="8989"/>
                  <a:pt x="7001" y="9045"/>
                  <a:pt x="7032" y="9064"/>
                </a:cubicBezTo>
                <a:cubicBezTo>
                  <a:pt x="7084" y="9139"/>
                  <a:pt x="7241" y="9102"/>
                  <a:pt x="7303" y="9139"/>
                </a:cubicBezTo>
                <a:lnTo>
                  <a:pt x="7303" y="9195"/>
                </a:lnTo>
                <a:cubicBezTo>
                  <a:pt x="7314" y="9234"/>
                  <a:pt x="7241" y="9496"/>
                  <a:pt x="7220" y="9590"/>
                </a:cubicBezTo>
                <a:lnTo>
                  <a:pt x="7199" y="9590"/>
                </a:lnTo>
                <a:cubicBezTo>
                  <a:pt x="7189" y="9533"/>
                  <a:pt x="7199" y="9552"/>
                  <a:pt x="7179" y="9533"/>
                </a:cubicBezTo>
                <a:cubicBezTo>
                  <a:pt x="7126" y="9609"/>
                  <a:pt x="7011" y="9533"/>
                  <a:pt x="6949" y="9496"/>
                </a:cubicBezTo>
                <a:lnTo>
                  <a:pt x="6876" y="9496"/>
                </a:lnTo>
                <a:cubicBezTo>
                  <a:pt x="6855" y="9478"/>
                  <a:pt x="6814" y="9421"/>
                  <a:pt x="6793" y="9403"/>
                </a:cubicBezTo>
                <a:cubicBezTo>
                  <a:pt x="6762" y="9403"/>
                  <a:pt x="6793" y="9458"/>
                  <a:pt x="6751" y="9440"/>
                </a:cubicBezTo>
                <a:cubicBezTo>
                  <a:pt x="6710" y="9421"/>
                  <a:pt x="6668" y="9327"/>
                  <a:pt x="6637" y="9289"/>
                </a:cubicBezTo>
                <a:lnTo>
                  <a:pt x="6627" y="9289"/>
                </a:lnTo>
                <a:cubicBezTo>
                  <a:pt x="6616" y="9289"/>
                  <a:pt x="6606" y="9271"/>
                  <a:pt x="6584" y="9289"/>
                </a:cubicBezTo>
                <a:cubicBezTo>
                  <a:pt x="6553" y="9234"/>
                  <a:pt x="6522" y="9214"/>
                  <a:pt x="6480" y="9177"/>
                </a:cubicBezTo>
                <a:cubicBezTo>
                  <a:pt x="6459" y="9252"/>
                  <a:pt x="6449" y="9195"/>
                  <a:pt x="6449" y="9346"/>
                </a:cubicBezTo>
                <a:cubicBezTo>
                  <a:pt x="6407" y="9383"/>
                  <a:pt x="6397" y="9478"/>
                  <a:pt x="6355" y="9515"/>
                </a:cubicBezTo>
                <a:cubicBezTo>
                  <a:pt x="6324" y="9552"/>
                  <a:pt x="6303" y="9552"/>
                  <a:pt x="6262" y="9552"/>
                </a:cubicBezTo>
                <a:lnTo>
                  <a:pt x="6262" y="9609"/>
                </a:lnTo>
                <a:cubicBezTo>
                  <a:pt x="6238" y="9653"/>
                  <a:pt x="6213" y="9696"/>
                  <a:pt x="6189" y="9740"/>
                </a:cubicBezTo>
                <a:cubicBezTo>
                  <a:pt x="6158" y="9759"/>
                  <a:pt x="6137" y="9778"/>
                  <a:pt x="6106" y="9796"/>
                </a:cubicBezTo>
                <a:cubicBezTo>
                  <a:pt x="6064" y="9834"/>
                  <a:pt x="6064" y="9909"/>
                  <a:pt x="6001" y="9947"/>
                </a:cubicBezTo>
                <a:cubicBezTo>
                  <a:pt x="5762" y="10097"/>
                  <a:pt x="5492" y="9909"/>
                  <a:pt x="5345" y="9796"/>
                </a:cubicBezTo>
                <a:lnTo>
                  <a:pt x="5220" y="9796"/>
                </a:lnTo>
                <a:cubicBezTo>
                  <a:pt x="5137" y="9740"/>
                  <a:pt x="5148" y="9647"/>
                  <a:pt x="4992" y="9647"/>
                </a:cubicBezTo>
                <a:cubicBezTo>
                  <a:pt x="4981" y="9590"/>
                  <a:pt x="4940" y="9552"/>
                  <a:pt x="4929" y="9515"/>
                </a:cubicBezTo>
                <a:lnTo>
                  <a:pt x="4929" y="9403"/>
                </a:lnTo>
                <a:cubicBezTo>
                  <a:pt x="4918" y="9383"/>
                  <a:pt x="4876" y="9364"/>
                  <a:pt x="4866" y="9346"/>
                </a:cubicBezTo>
                <a:cubicBezTo>
                  <a:pt x="5012" y="9364"/>
                  <a:pt x="5064" y="9252"/>
                  <a:pt x="5168" y="9214"/>
                </a:cubicBezTo>
                <a:cubicBezTo>
                  <a:pt x="5231" y="9177"/>
                  <a:pt x="5335" y="9214"/>
                  <a:pt x="5387" y="9234"/>
                </a:cubicBezTo>
                <a:cubicBezTo>
                  <a:pt x="5512" y="9271"/>
                  <a:pt x="5648" y="9234"/>
                  <a:pt x="5741" y="9195"/>
                </a:cubicBezTo>
                <a:cubicBezTo>
                  <a:pt x="5762" y="9158"/>
                  <a:pt x="5772" y="9139"/>
                  <a:pt x="5783" y="9102"/>
                </a:cubicBezTo>
                <a:cubicBezTo>
                  <a:pt x="5762" y="9064"/>
                  <a:pt x="5762" y="9026"/>
                  <a:pt x="5731" y="8989"/>
                </a:cubicBezTo>
                <a:cubicBezTo>
                  <a:pt x="5679" y="8933"/>
                  <a:pt x="5596" y="8970"/>
                  <a:pt x="5533" y="8933"/>
                </a:cubicBezTo>
                <a:cubicBezTo>
                  <a:pt x="5428" y="8876"/>
                  <a:pt x="5324" y="8782"/>
                  <a:pt x="5210" y="8745"/>
                </a:cubicBezTo>
                <a:cubicBezTo>
                  <a:pt x="5096" y="8689"/>
                  <a:pt x="4992" y="8764"/>
                  <a:pt x="4961" y="8595"/>
                </a:cubicBezTo>
                <a:cubicBezTo>
                  <a:pt x="4992" y="8575"/>
                  <a:pt x="5054" y="8538"/>
                  <a:pt x="5085" y="8481"/>
                </a:cubicBezTo>
                <a:cubicBezTo>
                  <a:pt x="4929" y="8501"/>
                  <a:pt x="4845" y="8331"/>
                  <a:pt x="4741" y="8275"/>
                </a:cubicBezTo>
                <a:cubicBezTo>
                  <a:pt x="4658" y="8219"/>
                  <a:pt x="4575" y="8257"/>
                  <a:pt x="4554" y="8087"/>
                </a:cubicBezTo>
                <a:cubicBezTo>
                  <a:pt x="4492" y="8087"/>
                  <a:pt x="4409" y="8068"/>
                  <a:pt x="4356" y="8031"/>
                </a:cubicBezTo>
                <a:cubicBezTo>
                  <a:pt x="4262" y="7993"/>
                  <a:pt x="4168" y="8068"/>
                  <a:pt x="4085" y="8013"/>
                </a:cubicBezTo>
                <a:cubicBezTo>
                  <a:pt x="4002" y="7956"/>
                  <a:pt x="4054" y="7843"/>
                  <a:pt x="3919" y="7843"/>
                </a:cubicBezTo>
                <a:cubicBezTo>
                  <a:pt x="3888" y="7806"/>
                  <a:pt x="3783" y="7806"/>
                  <a:pt x="3741" y="7806"/>
                </a:cubicBezTo>
                <a:cubicBezTo>
                  <a:pt x="3721" y="7730"/>
                  <a:pt x="3731" y="7618"/>
                  <a:pt x="3669" y="7598"/>
                </a:cubicBezTo>
                <a:cubicBezTo>
                  <a:pt x="3627" y="7655"/>
                  <a:pt x="3523" y="7618"/>
                  <a:pt x="3492" y="7637"/>
                </a:cubicBezTo>
                <a:cubicBezTo>
                  <a:pt x="3481" y="7655"/>
                  <a:pt x="3492" y="7674"/>
                  <a:pt x="3440" y="7674"/>
                </a:cubicBezTo>
                <a:cubicBezTo>
                  <a:pt x="3409" y="7655"/>
                  <a:pt x="3398" y="7674"/>
                  <a:pt x="3367" y="7674"/>
                </a:cubicBezTo>
                <a:lnTo>
                  <a:pt x="3367" y="7637"/>
                </a:lnTo>
                <a:cubicBezTo>
                  <a:pt x="3377" y="7618"/>
                  <a:pt x="3388" y="7580"/>
                  <a:pt x="3398" y="7543"/>
                </a:cubicBezTo>
                <a:cubicBezTo>
                  <a:pt x="3357" y="7505"/>
                  <a:pt x="3315" y="7486"/>
                  <a:pt x="3241" y="7505"/>
                </a:cubicBezTo>
                <a:cubicBezTo>
                  <a:pt x="3221" y="7468"/>
                  <a:pt x="3200" y="7411"/>
                  <a:pt x="3189" y="7411"/>
                </a:cubicBezTo>
                <a:cubicBezTo>
                  <a:pt x="3148" y="7392"/>
                  <a:pt x="3106" y="7449"/>
                  <a:pt x="3085" y="7468"/>
                </a:cubicBezTo>
                <a:cubicBezTo>
                  <a:pt x="3002" y="7449"/>
                  <a:pt x="2929" y="7449"/>
                  <a:pt x="2846" y="7449"/>
                </a:cubicBezTo>
                <a:cubicBezTo>
                  <a:pt x="2815" y="7449"/>
                  <a:pt x="2763" y="7429"/>
                  <a:pt x="2722" y="7486"/>
                </a:cubicBezTo>
                <a:cubicBezTo>
                  <a:pt x="2700" y="7524"/>
                  <a:pt x="2679" y="7561"/>
                  <a:pt x="2669" y="7598"/>
                </a:cubicBezTo>
                <a:cubicBezTo>
                  <a:pt x="2606" y="7655"/>
                  <a:pt x="2533" y="7598"/>
                  <a:pt x="2471" y="7637"/>
                </a:cubicBezTo>
                <a:cubicBezTo>
                  <a:pt x="2450" y="7655"/>
                  <a:pt x="2440" y="7712"/>
                  <a:pt x="2419" y="7712"/>
                </a:cubicBezTo>
                <a:cubicBezTo>
                  <a:pt x="2326" y="7712"/>
                  <a:pt x="2232" y="7693"/>
                  <a:pt x="2137" y="7693"/>
                </a:cubicBezTo>
                <a:cubicBezTo>
                  <a:pt x="2085" y="7674"/>
                  <a:pt x="2065" y="7598"/>
                  <a:pt x="2023" y="7561"/>
                </a:cubicBezTo>
                <a:cubicBezTo>
                  <a:pt x="1982" y="7524"/>
                  <a:pt x="1898" y="7580"/>
                  <a:pt x="1867" y="7524"/>
                </a:cubicBezTo>
                <a:cubicBezTo>
                  <a:pt x="1898" y="7505"/>
                  <a:pt x="1898" y="7505"/>
                  <a:pt x="1919" y="7505"/>
                </a:cubicBezTo>
                <a:lnTo>
                  <a:pt x="1919" y="7486"/>
                </a:lnTo>
                <a:lnTo>
                  <a:pt x="1867" y="7486"/>
                </a:lnTo>
                <a:cubicBezTo>
                  <a:pt x="1846" y="7468"/>
                  <a:pt x="1774" y="7486"/>
                  <a:pt x="1753" y="7505"/>
                </a:cubicBezTo>
                <a:cubicBezTo>
                  <a:pt x="1701" y="7392"/>
                  <a:pt x="1597" y="7468"/>
                  <a:pt x="1544" y="7429"/>
                </a:cubicBezTo>
                <a:lnTo>
                  <a:pt x="1544" y="7486"/>
                </a:lnTo>
                <a:cubicBezTo>
                  <a:pt x="1523" y="7468"/>
                  <a:pt x="1502" y="7468"/>
                  <a:pt x="1492" y="7468"/>
                </a:cubicBezTo>
                <a:lnTo>
                  <a:pt x="1492" y="7411"/>
                </a:lnTo>
                <a:cubicBezTo>
                  <a:pt x="1430" y="7411"/>
                  <a:pt x="1430" y="7429"/>
                  <a:pt x="1398" y="7468"/>
                </a:cubicBezTo>
                <a:cubicBezTo>
                  <a:pt x="1388" y="7429"/>
                  <a:pt x="1388" y="7429"/>
                  <a:pt x="1378" y="7411"/>
                </a:cubicBezTo>
                <a:cubicBezTo>
                  <a:pt x="1222" y="7505"/>
                  <a:pt x="1191" y="7505"/>
                  <a:pt x="1013" y="7429"/>
                </a:cubicBezTo>
                <a:cubicBezTo>
                  <a:pt x="961" y="7411"/>
                  <a:pt x="898" y="7411"/>
                  <a:pt x="836" y="7411"/>
                </a:cubicBezTo>
                <a:cubicBezTo>
                  <a:pt x="826" y="7392"/>
                  <a:pt x="805" y="7336"/>
                  <a:pt x="795" y="7336"/>
                </a:cubicBezTo>
                <a:cubicBezTo>
                  <a:pt x="774" y="7317"/>
                  <a:pt x="670" y="7374"/>
                  <a:pt x="628" y="7354"/>
                </a:cubicBezTo>
                <a:cubicBezTo>
                  <a:pt x="618" y="7354"/>
                  <a:pt x="607" y="7299"/>
                  <a:pt x="597" y="7299"/>
                </a:cubicBezTo>
                <a:cubicBezTo>
                  <a:pt x="566" y="7299"/>
                  <a:pt x="535" y="7317"/>
                  <a:pt x="493" y="7317"/>
                </a:cubicBezTo>
                <a:cubicBezTo>
                  <a:pt x="493" y="7299"/>
                  <a:pt x="483" y="7261"/>
                  <a:pt x="471" y="7242"/>
                </a:cubicBezTo>
                <a:lnTo>
                  <a:pt x="378" y="7242"/>
                </a:lnTo>
                <a:cubicBezTo>
                  <a:pt x="347" y="7223"/>
                  <a:pt x="306" y="7199"/>
                  <a:pt x="243" y="7167"/>
                </a:cubicBezTo>
                <a:cubicBezTo>
                  <a:pt x="180" y="7135"/>
                  <a:pt x="10" y="7088"/>
                  <a:pt x="0" y="7050"/>
                </a:cubicBezTo>
                <a:cubicBezTo>
                  <a:pt x="31" y="7012"/>
                  <a:pt x="295" y="7036"/>
                  <a:pt x="357" y="7054"/>
                </a:cubicBezTo>
                <a:cubicBezTo>
                  <a:pt x="409" y="7110"/>
                  <a:pt x="503" y="7073"/>
                  <a:pt x="576" y="7092"/>
                </a:cubicBezTo>
                <a:cubicBezTo>
                  <a:pt x="680" y="7148"/>
                  <a:pt x="836" y="7167"/>
                  <a:pt x="940" y="7167"/>
                </a:cubicBezTo>
                <a:cubicBezTo>
                  <a:pt x="940" y="7110"/>
                  <a:pt x="930" y="7148"/>
                  <a:pt x="950" y="7092"/>
                </a:cubicBezTo>
                <a:cubicBezTo>
                  <a:pt x="930" y="7054"/>
                  <a:pt x="898" y="7036"/>
                  <a:pt x="888" y="6998"/>
                </a:cubicBezTo>
                <a:lnTo>
                  <a:pt x="898" y="6998"/>
                </a:lnTo>
                <a:lnTo>
                  <a:pt x="898" y="6979"/>
                </a:lnTo>
                <a:cubicBezTo>
                  <a:pt x="940" y="6998"/>
                  <a:pt x="950" y="7016"/>
                  <a:pt x="1002" y="7016"/>
                </a:cubicBezTo>
                <a:lnTo>
                  <a:pt x="1002" y="6941"/>
                </a:lnTo>
                <a:cubicBezTo>
                  <a:pt x="982" y="6941"/>
                  <a:pt x="961" y="6923"/>
                  <a:pt x="940" y="6923"/>
                </a:cubicBezTo>
                <a:lnTo>
                  <a:pt x="940" y="6847"/>
                </a:lnTo>
                <a:lnTo>
                  <a:pt x="961" y="6847"/>
                </a:lnTo>
                <a:cubicBezTo>
                  <a:pt x="971" y="6866"/>
                  <a:pt x="992" y="6904"/>
                  <a:pt x="1013" y="6885"/>
                </a:cubicBezTo>
                <a:lnTo>
                  <a:pt x="1013" y="6847"/>
                </a:lnTo>
                <a:cubicBezTo>
                  <a:pt x="1055" y="6810"/>
                  <a:pt x="1107" y="6754"/>
                  <a:pt x="1149" y="6716"/>
                </a:cubicBezTo>
                <a:cubicBezTo>
                  <a:pt x="1211" y="6678"/>
                  <a:pt x="1243" y="6735"/>
                  <a:pt x="1305" y="6678"/>
                </a:cubicBezTo>
                <a:lnTo>
                  <a:pt x="1305" y="6660"/>
                </a:lnTo>
                <a:cubicBezTo>
                  <a:pt x="1253" y="6660"/>
                  <a:pt x="1180" y="6641"/>
                  <a:pt x="1128" y="6660"/>
                </a:cubicBezTo>
                <a:lnTo>
                  <a:pt x="1128" y="6641"/>
                </a:lnTo>
                <a:cubicBezTo>
                  <a:pt x="1139" y="6622"/>
                  <a:pt x="1149" y="6603"/>
                  <a:pt x="1159" y="6585"/>
                </a:cubicBezTo>
                <a:cubicBezTo>
                  <a:pt x="1191" y="6585"/>
                  <a:pt x="1191" y="6603"/>
                  <a:pt x="1211" y="6603"/>
                </a:cubicBezTo>
                <a:cubicBezTo>
                  <a:pt x="1222" y="6585"/>
                  <a:pt x="1232" y="6566"/>
                  <a:pt x="1243" y="6566"/>
                </a:cubicBezTo>
                <a:lnTo>
                  <a:pt x="1243" y="6548"/>
                </a:lnTo>
                <a:cubicBezTo>
                  <a:pt x="1201" y="6528"/>
                  <a:pt x="1201" y="6528"/>
                  <a:pt x="1191" y="6472"/>
                </a:cubicBezTo>
                <a:lnTo>
                  <a:pt x="1222" y="6472"/>
                </a:lnTo>
                <a:cubicBezTo>
                  <a:pt x="1232" y="6491"/>
                  <a:pt x="1232" y="6472"/>
                  <a:pt x="1243" y="6491"/>
                </a:cubicBezTo>
                <a:cubicBezTo>
                  <a:pt x="1253" y="6472"/>
                  <a:pt x="1253" y="6453"/>
                  <a:pt x="1253" y="6434"/>
                </a:cubicBezTo>
                <a:cubicBezTo>
                  <a:pt x="1232" y="6397"/>
                  <a:pt x="1232" y="6397"/>
                  <a:pt x="1201" y="6378"/>
                </a:cubicBezTo>
                <a:cubicBezTo>
                  <a:pt x="1201" y="6378"/>
                  <a:pt x="1191" y="6453"/>
                  <a:pt x="1191" y="6416"/>
                </a:cubicBezTo>
                <a:lnTo>
                  <a:pt x="1191" y="6378"/>
                </a:lnTo>
                <a:lnTo>
                  <a:pt x="1180" y="6378"/>
                </a:lnTo>
                <a:lnTo>
                  <a:pt x="1180" y="6359"/>
                </a:lnTo>
                <a:cubicBezTo>
                  <a:pt x="1211" y="6359"/>
                  <a:pt x="1222" y="6340"/>
                  <a:pt x="1253" y="6322"/>
                </a:cubicBezTo>
                <a:lnTo>
                  <a:pt x="1253" y="6302"/>
                </a:lnTo>
                <a:cubicBezTo>
                  <a:pt x="1201" y="6302"/>
                  <a:pt x="1191" y="6247"/>
                  <a:pt x="1139" y="6228"/>
                </a:cubicBezTo>
                <a:cubicBezTo>
                  <a:pt x="1128" y="6302"/>
                  <a:pt x="1139" y="6265"/>
                  <a:pt x="1118" y="6284"/>
                </a:cubicBezTo>
                <a:cubicBezTo>
                  <a:pt x="1097" y="6265"/>
                  <a:pt x="1066" y="6284"/>
                  <a:pt x="1045" y="6228"/>
                </a:cubicBezTo>
                <a:cubicBezTo>
                  <a:pt x="1066" y="6209"/>
                  <a:pt x="1066" y="6209"/>
                  <a:pt x="1076" y="6190"/>
                </a:cubicBezTo>
                <a:lnTo>
                  <a:pt x="1035" y="6190"/>
                </a:lnTo>
                <a:cubicBezTo>
                  <a:pt x="1013" y="6247"/>
                  <a:pt x="971" y="6247"/>
                  <a:pt x="909" y="6247"/>
                </a:cubicBezTo>
                <a:lnTo>
                  <a:pt x="909" y="6190"/>
                </a:lnTo>
                <a:cubicBezTo>
                  <a:pt x="950" y="6153"/>
                  <a:pt x="961" y="6133"/>
                  <a:pt x="961" y="6040"/>
                </a:cubicBezTo>
                <a:cubicBezTo>
                  <a:pt x="940" y="6021"/>
                  <a:pt x="950" y="6021"/>
                  <a:pt x="940" y="6002"/>
                </a:cubicBezTo>
                <a:lnTo>
                  <a:pt x="961" y="6002"/>
                </a:lnTo>
                <a:cubicBezTo>
                  <a:pt x="992" y="5964"/>
                  <a:pt x="1035" y="6002"/>
                  <a:pt x="1055" y="5964"/>
                </a:cubicBezTo>
                <a:cubicBezTo>
                  <a:pt x="1066" y="5946"/>
                  <a:pt x="1076" y="5927"/>
                  <a:pt x="1087" y="5909"/>
                </a:cubicBezTo>
                <a:cubicBezTo>
                  <a:pt x="1076" y="5889"/>
                  <a:pt x="1076" y="5871"/>
                  <a:pt x="1066" y="5852"/>
                </a:cubicBezTo>
                <a:cubicBezTo>
                  <a:pt x="1118" y="5852"/>
                  <a:pt x="1107" y="5871"/>
                  <a:pt x="1139" y="5833"/>
                </a:cubicBezTo>
                <a:lnTo>
                  <a:pt x="1139" y="5909"/>
                </a:lnTo>
                <a:lnTo>
                  <a:pt x="1263" y="5909"/>
                </a:lnTo>
                <a:cubicBezTo>
                  <a:pt x="1284" y="5814"/>
                  <a:pt x="1326" y="5702"/>
                  <a:pt x="1388" y="5683"/>
                </a:cubicBezTo>
                <a:cubicBezTo>
                  <a:pt x="1419" y="5740"/>
                  <a:pt x="1534" y="5720"/>
                  <a:pt x="1586" y="5740"/>
                </a:cubicBezTo>
                <a:lnTo>
                  <a:pt x="1586" y="5758"/>
                </a:lnTo>
                <a:cubicBezTo>
                  <a:pt x="1575" y="5795"/>
                  <a:pt x="1586" y="5795"/>
                  <a:pt x="1575" y="5814"/>
                </a:cubicBezTo>
                <a:cubicBezTo>
                  <a:pt x="1565" y="5871"/>
                  <a:pt x="1586" y="5833"/>
                  <a:pt x="1554" y="5852"/>
                </a:cubicBezTo>
                <a:cubicBezTo>
                  <a:pt x="1523" y="5909"/>
                  <a:pt x="1492" y="5909"/>
                  <a:pt x="1440" y="5889"/>
                </a:cubicBezTo>
                <a:cubicBezTo>
                  <a:pt x="1430" y="5946"/>
                  <a:pt x="1430" y="5984"/>
                  <a:pt x="1430" y="6040"/>
                </a:cubicBezTo>
                <a:cubicBezTo>
                  <a:pt x="1430" y="6040"/>
                  <a:pt x="1440" y="6040"/>
                  <a:pt x="1450" y="6058"/>
                </a:cubicBezTo>
                <a:cubicBezTo>
                  <a:pt x="1502" y="6096"/>
                  <a:pt x="1659" y="6115"/>
                  <a:pt x="1680" y="6265"/>
                </a:cubicBezTo>
                <a:lnTo>
                  <a:pt x="1711" y="6265"/>
                </a:lnTo>
                <a:cubicBezTo>
                  <a:pt x="1711" y="6416"/>
                  <a:pt x="1753" y="6754"/>
                  <a:pt x="1784" y="6792"/>
                </a:cubicBezTo>
                <a:cubicBezTo>
                  <a:pt x="1836" y="6847"/>
                  <a:pt x="1919" y="6622"/>
                  <a:pt x="1982" y="6585"/>
                </a:cubicBezTo>
                <a:lnTo>
                  <a:pt x="1982" y="6528"/>
                </a:lnTo>
                <a:lnTo>
                  <a:pt x="1909" y="6528"/>
                </a:lnTo>
                <a:cubicBezTo>
                  <a:pt x="1898" y="6491"/>
                  <a:pt x="1888" y="6472"/>
                  <a:pt x="1878" y="6453"/>
                </a:cubicBezTo>
                <a:lnTo>
                  <a:pt x="1878" y="6416"/>
                </a:lnTo>
                <a:lnTo>
                  <a:pt x="1888" y="6416"/>
                </a:lnTo>
                <a:lnTo>
                  <a:pt x="1888" y="6397"/>
                </a:lnTo>
                <a:cubicBezTo>
                  <a:pt x="1961" y="6397"/>
                  <a:pt x="1982" y="6378"/>
                  <a:pt x="2023" y="6322"/>
                </a:cubicBezTo>
                <a:cubicBezTo>
                  <a:pt x="2013" y="6302"/>
                  <a:pt x="2023" y="6322"/>
                  <a:pt x="2002" y="6302"/>
                </a:cubicBezTo>
                <a:cubicBezTo>
                  <a:pt x="1971" y="6247"/>
                  <a:pt x="1930" y="6265"/>
                  <a:pt x="1867" y="6265"/>
                </a:cubicBezTo>
                <a:lnTo>
                  <a:pt x="1867" y="6209"/>
                </a:lnTo>
                <a:cubicBezTo>
                  <a:pt x="1846" y="6209"/>
                  <a:pt x="1836" y="6209"/>
                  <a:pt x="1815" y="6190"/>
                </a:cubicBezTo>
                <a:lnTo>
                  <a:pt x="1815" y="6190"/>
                </a:lnTo>
                <a:cubicBezTo>
                  <a:pt x="1826" y="6171"/>
                  <a:pt x="1826" y="6153"/>
                  <a:pt x="1836" y="6133"/>
                </a:cubicBezTo>
                <a:cubicBezTo>
                  <a:pt x="1794" y="6115"/>
                  <a:pt x="1784" y="6058"/>
                  <a:pt x="1753" y="6040"/>
                </a:cubicBezTo>
                <a:cubicBezTo>
                  <a:pt x="1680" y="5984"/>
                  <a:pt x="1597" y="6058"/>
                  <a:pt x="1534" y="5984"/>
                </a:cubicBezTo>
                <a:cubicBezTo>
                  <a:pt x="1586" y="5984"/>
                  <a:pt x="1649" y="5964"/>
                  <a:pt x="1701" y="5964"/>
                </a:cubicBezTo>
                <a:cubicBezTo>
                  <a:pt x="1690" y="5889"/>
                  <a:pt x="1690" y="5927"/>
                  <a:pt x="1722" y="5871"/>
                </a:cubicBezTo>
                <a:cubicBezTo>
                  <a:pt x="1680" y="5852"/>
                  <a:pt x="1670" y="5833"/>
                  <a:pt x="1659" y="5740"/>
                </a:cubicBezTo>
                <a:lnTo>
                  <a:pt x="1680" y="5740"/>
                </a:lnTo>
                <a:cubicBezTo>
                  <a:pt x="1722" y="5814"/>
                  <a:pt x="1982" y="5814"/>
                  <a:pt x="2023" y="5777"/>
                </a:cubicBezTo>
                <a:cubicBezTo>
                  <a:pt x="2054" y="5758"/>
                  <a:pt x="2085" y="5683"/>
                  <a:pt x="2117" y="5665"/>
                </a:cubicBezTo>
                <a:cubicBezTo>
                  <a:pt x="2149" y="5645"/>
                  <a:pt x="2170" y="5665"/>
                  <a:pt x="2190" y="5645"/>
                </a:cubicBezTo>
                <a:cubicBezTo>
                  <a:pt x="2159" y="5626"/>
                  <a:pt x="2159" y="5608"/>
                  <a:pt x="2117" y="5608"/>
                </a:cubicBezTo>
                <a:cubicBezTo>
                  <a:pt x="2085" y="5645"/>
                  <a:pt x="1836" y="5720"/>
                  <a:pt x="1815" y="5720"/>
                </a:cubicBezTo>
                <a:cubicBezTo>
                  <a:pt x="1784" y="5683"/>
                  <a:pt x="1794" y="5702"/>
                  <a:pt x="1784" y="5665"/>
                </a:cubicBezTo>
                <a:cubicBezTo>
                  <a:pt x="1805" y="5626"/>
                  <a:pt x="1805" y="5626"/>
                  <a:pt x="1805" y="5608"/>
                </a:cubicBezTo>
                <a:cubicBezTo>
                  <a:pt x="1794" y="5551"/>
                  <a:pt x="1794" y="5551"/>
                  <a:pt x="1774" y="5514"/>
                </a:cubicBezTo>
                <a:cubicBezTo>
                  <a:pt x="1753" y="5514"/>
                  <a:pt x="1732" y="5533"/>
                  <a:pt x="1701" y="5533"/>
                </a:cubicBezTo>
                <a:cubicBezTo>
                  <a:pt x="1690" y="5457"/>
                  <a:pt x="1469" y="5396"/>
                  <a:pt x="1458" y="5302"/>
                </a:cubicBezTo>
                <a:cubicBezTo>
                  <a:pt x="1500" y="5302"/>
                  <a:pt x="1638" y="5290"/>
                  <a:pt x="1742" y="5288"/>
                </a:cubicBezTo>
                <a:cubicBezTo>
                  <a:pt x="1846" y="5286"/>
                  <a:pt x="1971" y="5288"/>
                  <a:pt x="2085" y="5288"/>
                </a:cubicBezTo>
                <a:cubicBezTo>
                  <a:pt x="2106" y="5213"/>
                  <a:pt x="2149" y="5157"/>
                  <a:pt x="2190" y="5119"/>
                </a:cubicBezTo>
                <a:lnTo>
                  <a:pt x="2190" y="5063"/>
                </a:lnTo>
                <a:cubicBezTo>
                  <a:pt x="2211" y="5063"/>
                  <a:pt x="2232" y="5044"/>
                  <a:pt x="2253" y="5044"/>
                </a:cubicBezTo>
                <a:cubicBezTo>
                  <a:pt x="2263" y="5101"/>
                  <a:pt x="2263" y="5138"/>
                  <a:pt x="2284" y="5176"/>
                </a:cubicBezTo>
                <a:cubicBezTo>
                  <a:pt x="2398" y="5326"/>
                  <a:pt x="2596" y="5213"/>
                  <a:pt x="2722" y="5195"/>
                </a:cubicBezTo>
                <a:cubicBezTo>
                  <a:pt x="2711" y="5251"/>
                  <a:pt x="2711" y="5251"/>
                  <a:pt x="2700" y="5288"/>
                </a:cubicBezTo>
                <a:lnTo>
                  <a:pt x="2732" y="5288"/>
                </a:lnTo>
                <a:cubicBezTo>
                  <a:pt x="2742" y="5270"/>
                  <a:pt x="2763" y="5251"/>
                  <a:pt x="2784" y="5251"/>
                </a:cubicBezTo>
                <a:lnTo>
                  <a:pt x="2784" y="5270"/>
                </a:lnTo>
                <a:cubicBezTo>
                  <a:pt x="2774" y="5270"/>
                  <a:pt x="2774" y="5270"/>
                  <a:pt x="2763" y="5288"/>
                </a:cubicBezTo>
                <a:lnTo>
                  <a:pt x="2826" y="5288"/>
                </a:lnTo>
                <a:cubicBezTo>
                  <a:pt x="2846" y="5307"/>
                  <a:pt x="2878" y="5307"/>
                  <a:pt x="2929" y="5288"/>
                </a:cubicBezTo>
                <a:lnTo>
                  <a:pt x="2929" y="5364"/>
                </a:lnTo>
                <a:lnTo>
                  <a:pt x="2950" y="5364"/>
                </a:lnTo>
                <a:cubicBezTo>
                  <a:pt x="2961" y="5326"/>
                  <a:pt x="3002" y="5326"/>
                  <a:pt x="3023" y="5288"/>
                </a:cubicBezTo>
                <a:lnTo>
                  <a:pt x="3023" y="5213"/>
                </a:lnTo>
                <a:lnTo>
                  <a:pt x="3085" y="5213"/>
                </a:lnTo>
                <a:cubicBezTo>
                  <a:pt x="3096" y="5232"/>
                  <a:pt x="3106" y="5251"/>
                  <a:pt x="3117" y="5270"/>
                </a:cubicBezTo>
                <a:cubicBezTo>
                  <a:pt x="3106" y="5326"/>
                  <a:pt x="3106" y="5345"/>
                  <a:pt x="3117" y="5401"/>
                </a:cubicBezTo>
                <a:lnTo>
                  <a:pt x="3231" y="5401"/>
                </a:lnTo>
                <a:cubicBezTo>
                  <a:pt x="3241" y="5364"/>
                  <a:pt x="3241" y="5364"/>
                  <a:pt x="3241" y="5307"/>
                </a:cubicBezTo>
                <a:lnTo>
                  <a:pt x="3241" y="5288"/>
                </a:lnTo>
                <a:lnTo>
                  <a:pt x="3241" y="5288"/>
                </a:lnTo>
                <a:cubicBezTo>
                  <a:pt x="3263" y="5326"/>
                  <a:pt x="3305" y="5326"/>
                  <a:pt x="3346" y="5307"/>
                </a:cubicBezTo>
                <a:cubicBezTo>
                  <a:pt x="3357" y="5270"/>
                  <a:pt x="3336" y="5232"/>
                  <a:pt x="3367" y="5213"/>
                </a:cubicBezTo>
                <a:cubicBezTo>
                  <a:pt x="3409" y="5176"/>
                  <a:pt x="3419" y="5232"/>
                  <a:pt x="3471" y="5251"/>
                </a:cubicBezTo>
                <a:lnTo>
                  <a:pt x="3471" y="5195"/>
                </a:lnTo>
                <a:cubicBezTo>
                  <a:pt x="3513" y="5195"/>
                  <a:pt x="3606" y="5232"/>
                  <a:pt x="3648" y="5270"/>
                </a:cubicBezTo>
                <a:lnTo>
                  <a:pt x="3648" y="5195"/>
                </a:lnTo>
                <a:lnTo>
                  <a:pt x="3689" y="5195"/>
                </a:lnTo>
                <a:lnTo>
                  <a:pt x="3689" y="5270"/>
                </a:lnTo>
                <a:lnTo>
                  <a:pt x="3710" y="5270"/>
                </a:lnTo>
                <a:lnTo>
                  <a:pt x="3710" y="5251"/>
                </a:lnTo>
                <a:cubicBezTo>
                  <a:pt x="3721" y="5213"/>
                  <a:pt x="3710" y="5176"/>
                  <a:pt x="3721" y="5119"/>
                </a:cubicBezTo>
                <a:lnTo>
                  <a:pt x="3731" y="5119"/>
                </a:lnTo>
                <a:cubicBezTo>
                  <a:pt x="3731" y="5176"/>
                  <a:pt x="3721" y="5157"/>
                  <a:pt x="3741" y="5195"/>
                </a:cubicBezTo>
                <a:cubicBezTo>
                  <a:pt x="3762" y="5157"/>
                  <a:pt x="3783" y="5081"/>
                  <a:pt x="3825" y="5119"/>
                </a:cubicBezTo>
                <a:lnTo>
                  <a:pt x="3825" y="5157"/>
                </a:lnTo>
                <a:cubicBezTo>
                  <a:pt x="3857" y="5176"/>
                  <a:pt x="3877" y="5119"/>
                  <a:pt x="3898" y="5119"/>
                </a:cubicBezTo>
                <a:lnTo>
                  <a:pt x="3898" y="5101"/>
                </a:lnTo>
                <a:cubicBezTo>
                  <a:pt x="3888" y="5081"/>
                  <a:pt x="3888" y="5081"/>
                  <a:pt x="3877" y="5063"/>
                </a:cubicBezTo>
                <a:lnTo>
                  <a:pt x="3909" y="5063"/>
                </a:lnTo>
                <a:cubicBezTo>
                  <a:pt x="3919" y="5081"/>
                  <a:pt x="3929" y="5081"/>
                  <a:pt x="3950" y="5101"/>
                </a:cubicBezTo>
                <a:lnTo>
                  <a:pt x="3950" y="5063"/>
                </a:lnTo>
                <a:cubicBezTo>
                  <a:pt x="3929" y="5044"/>
                  <a:pt x="3940" y="5044"/>
                  <a:pt x="3929" y="5007"/>
                </a:cubicBezTo>
                <a:cubicBezTo>
                  <a:pt x="3961" y="4988"/>
                  <a:pt x="4002" y="4969"/>
                  <a:pt x="4033" y="4951"/>
                </a:cubicBezTo>
                <a:lnTo>
                  <a:pt x="4033" y="4932"/>
                </a:lnTo>
                <a:cubicBezTo>
                  <a:pt x="3981" y="4932"/>
                  <a:pt x="3919" y="4932"/>
                  <a:pt x="3857" y="4912"/>
                </a:cubicBezTo>
                <a:cubicBezTo>
                  <a:pt x="3857" y="4951"/>
                  <a:pt x="3867" y="4988"/>
                  <a:pt x="3867" y="5026"/>
                </a:cubicBezTo>
                <a:lnTo>
                  <a:pt x="3857" y="5026"/>
                </a:lnTo>
                <a:cubicBezTo>
                  <a:pt x="3815" y="4912"/>
                  <a:pt x="3752" y="4894"/>
                  <a:pt x="3658" y="4912"/>
                </a:cubicBezTo>
                <a:lnTo>
                  <a:pt x="3658" y="4932"/>
                </a:lnTo>
                <a:lnTo>
                  <a:pt x="3669" y="4932"/>
                </a:lnTo>
                <a:cubicBezTo>
                  <a:pt x="3689" y="4951"/>
                  <a:pt x="3648" y="4951"/>
                  <a:pt x="3648" y="4951"/>
                </a:cubicBezTo>
                <a:cubicBezTo>
                  <a:pt x="3627" y="4932"/>
                  <a:pt x="3606" y="4932"/>
                  <a:pt x="3596" y="4875"/>
                </a:cubicBezTo>
                <a:cubicBezTo>
                  <a:pt x="3585" y="4857"/>
                  <a:pt x="3596" y="4857"/>
                  <a:pt x="3585" y="4837"/>
                </a:cubicBezTo>
                <a:cubicBezTo>
                  <a:pt x="3627" y="4819"/>
                  <a:pt x="3658" y="4819"/>
                  <a:pt x="3700" y="4819"/>
                </a:cubicBezTo>
                <a:cubicBezTo>
                  <a:pt x="3689" y="4743"/>
                  <a:pt x="3700" y="4743"/>
                  <a:pt x="3700" y="4668"/>
                </a:cubicBezTo>
                <a:lnTo>
                  <a:pt x="3679" y="4668"/>
                </a:lnTo>
                <a:cubicBezTo>
                  <a:pt x="3658" y="4743"/>
                  <a:pt x="3617" y="4782"/>
                  <a:pt x="3554" y="4800"/>
                </a:cubicBezTo>
                <a:cubicBezTo>
                  <a:pt x="3544" y="4782"/>
                  <a:pt x="3554" y="4782"/>
                  <a:pt x="3533" y="4782"/>
                </a:cubicBezTo>
                <a:lnTo>
                  <a:pt x="3533" y="4706"/>
                </a:lnTo>
                <a:cubicBezTo>
                  <a:pt x="3533" y="4688"/>
                  <a:pt x="3533" y="4688"/>
                  <a:pt x="3523" y="4650"/>
                </a:cubicBezTo>
                <a:lnTo>
                  <a:pt x="3450" y="4650"/>
                </a:lnTo>
                <a:cubicBezTo>
                  <a:pt x="3440" y="4631"/>
                  <a:pt x="3440" y="4613"/>
                  <a:pt x="3440" y="4593"/>
                </a:cubicBezTo>
                <a:lnTo>
                  <a:pt x="3450" y="4593"/>
                </a:lnTo>
                <a:lnTo>
                  <a:pt x="3450" y="4574"/>
                </a:lnTo>
                <a:cubicBezTo>
                  <a:pt x="3523" y="4574"/>
                  <a:pt x="3606" y="4574"/>
                  <a:pt x="3627" y="4481"/>
                </a:cubicBezTo>
                <a:lnTo>
                  <a:pt x="3565" y="4481"/>
                </a:lnTo>
                <a:cubicBezTo>
                  <a:pt x="3554" y="4499"/>
                  <a:pt x="3565" y="4499"/>
                  <a:pt x="3544" y="4481"/>
                </a:cubicBezTo>
                <a:lnTo>
                  <a:pt x="3533" y="4481"/>
                </a:lnTo>
                <a:lnTo>
                  <a:pt x="3533" y="4462"/>
                </a:lnTo>
                <a:cubicBezTo>
                  <a:pt x="3585" y="4444"/>
                  <a:pt x="3596" y="4444"/>
                  <a:pt x="3637" y="4387"/>
                </a:cubicBezTo>
                <a:lnTo>
                  <a:pt x="3637" y="4387"/>
                </a:lnTo>
                <a:lnTo>
                  <a:pt x="3606" y="4387"/>
                </a:lnTo>
                <a:cubicBezTo>
                  <a:pt x="3606" y="4387"/>
                  <a:pt x="3596" y="4424"/>
                  <a:pt x="3585" y="4405"/>
                </a:cubicBezTo>
                <a:cubicBezTo>
                  <a:pt x="3585" y="4387"/>
                  <a:pt x="3575" y="4387"/>
                  <a:pt x="3575" y="4368"/>
                </a:cubicBezTo>
                <a:cubicBezTo>
                  <a:pt x="3523" y="4312"/>
                  <a:pt x="3461" y="4349"/>
                  <a:pt x="3409" y="4312"/>
                </a:cubicBezTo>
                <a:cubicBezTo>
                  <a:pt x="3398" y="4293"/>
                  <a:pt x="3367" y="4218"/>
                  <a:pt x="3357" y="4199"/>
                </a:cubicBezTo>
                <a:cubicBezTo>
                  <a:pt x="3326" y="4218"/>
                  <a:pt x="3326" y="4255"/>
                  <a:pt x="3315" y="4255"/>
                </a:cubicBezTo>
                <a:cubicBezTo>
                  <a:pt x="3284" y="4237"/>
                  <a:pt x="3252" y="4237"/>
                  <a:pt x="3231" y="4218"/>
                </a:cubicBezTo>
                <a:cubicBezTo>
                  <a:pt x="3179" y="4218"/>
                  <a:pt x="3137" y="4199"/>
                  <a:pt x="3085" y="4199"/>
                </a:cubicBezTo>
                <a:cubicBezTo>
                  <a:pt x="3054" y="4218"/>
                  <a:pt x="3065" y="4255"/>
                  <a:pt x="3033" y="4237"/>
                </a:cubicBezTo>
                <a:cubicBezTo>
                  <a:pt x="3013" y="4180"/>
                  <a:pt x="3044" y="4180"/>
                  <a:pt x="2981" y="4180"/>
                </a:cubicBezTo>
                <a:cubicBezTo>
                  <a:pt x="2961" y="4237"/>
                  <a:pt x="2950" y="4237"/>
                  <a:pt x="2909" y="4237"/>
                </a:cubicBezTo>
                <a:cubicBezTo>
                  <a:pt x="2898" y="4199"/>
                  <a:pt x="2898" y="4199"/>
                  <a:pt x="2878" y="4180"/>
                </a:cubicBezTo>
                <a:cubicBezTo>
                  <a:pt x="2846" y="4255"/>
                  <a:pt x="2826" y="4255"/>
                  <a:pt x="2794" y="4330"/>
                </a:cubicBezTo>
                <a:cubicBezTo>
                  <a:pt x="2700" y="4312"/>
                  <a:pt x="2679" y="4199"/>
                  <a:pt x="2596" y="4255"/>
                </a:cubicBezTo>
                <a:lnTo>
                  <a:pt x="2596" y="4218"/>
                </a:lnTo>
                <a:cubicBezTo>
                  <a:pt x="2606" y="4199"/>
                  <a:pt x="2606" y="4199"/>
                  <a:pt x="2617" y="4180"/>
                </a:cubicBezTo>
                <a:lnTo>
                  <a:pt x="2544" y="4180"/>
                </a:lnTo>
                <a:cubicBezTo>
                  <a:pt x="2492" y="4105"/>
                  <a:pt x="2398" y="4237"/>
                  <a:pt x="2346" y="4275"/>
                </a:cubicBezTo>
                <a:lnTo>
                  <a:pt x="2346" y="4255"/>
                </a:lnTo>
                <a:cubicBezTo>
                  <a:pt x="2357" y="4237"/>
                  <a:pt x="2357" y="4237"/>
                  <a:pt x="2367" y="4218"/>
                </a:cubicBezTo>
                <a:lnTo>
                  <a:pt x="2253" y="4218"/>
                </a:lnTo>
                <a:cubicBezTo>
                  <a:pt x="2242" y="4237"/>
                  <a:pt x="2170" y="4143"/>
                  <a:pt x="2170" y="4143"/>
                </a:cubicBezTo>
                <a:cubicBezTo>
                  <a:pt x="2127" y="4124"/>
                  <a:pt x="2075" y="4161"/>
                  <a:pt x="2044" y="4124"/>
                </a:cubicBezTo>
                <a:lnTo>
                  <a:pt x="2065" y="4124"/>
                </a:lnTo>
                <a:cubicBezTo>
                  <a:pt x="2075" y="4105"/>
                  <a:pt x="2085" y="4105"/>
                  <a:pt x="2096" y="4086"/>
                </a:cubicBezTo>
                <a:cubicBezTo>
                  <a:pt x="2085" y="4068"/>
                  <a:pt x="2096" y="4086"/>
                  <a:pt x="2085" y="4049"/>
                </a:cubicBezTo>
                <a:cubicBezTo>
                  <a:pt x="2034" y="4049"/>
                  <a:pt x="2034" y="4011"/>
                  <a:pt x="2002" y="3992"/>
                </a:cubicBezTo>
                <a:cubicBezTo>
                  <a:pt x="1971" y="3974"/>
                  <a:pt x="1996" y="4033"/>
                  <a:pt x="1909" y="4030"/>
                </a:cubicBezTo>
                <a:cubicBezTo>
                  <a:pt x="1822" y="4027"/>
                  <a:pt x="1500" y="3995"/>
                  <a:pt x="1479" y="3976"/>
                </a:cubicBezTo>
                <a:lnTo>
                  <a:pt x="1680" y="3823"/>
                </a:lnTo>
                <a:cubicBezTo>
                  <a:pt x="1683" y="3817"/>
                  <a:pt x="1687" y="3811"/>
                  <a:pt x="1690" y="3805"/>
                </a:cubicBezTo>
                <a:cubicBezTo>
                  <a:pt x="1732" y="3805"/>
                  <a:pt x="1805" y="3748"/>
                  <a:pt x="1826" y="3767"/>
                </a:cubicBezTo>
                <a:lnTo>
                  <a:pt x="1826" y="3805"/>
                </a:lnTo>
                <a:cubicBezTo>
                  <a:pt x="1857" y="3823"/>
                  <a:pt x="1909" y="3860"/>
                  <a:pt x="1940" y="3880"/>
                </a:cubicBezTo>
                <a:cubicBezTo>
                  <a:pt x="1940" y="3860"/>
                  <a:pt x="1940" y="3842"/>
                  <a:pt x="1950" y="3842"/>
                </a:cubicBezTo>
                <a:cubicBezTo>
                  <a:pt x="1971" y="3823"/>
                  <a:pt x="1950" y="3860"/>
                  <a:pt x="1961" y="3880"/>
                </a:cubicBezTo>
                <a:cubicBezTo>
                  <a:pt x="2002" y="3880"/>
                  <a:pt x="2075" y="3767"/>
                  <a:pt x="2117" y="3748"/>
                </a:cubicBezTo>
                <a:cubicBezTo>
                  <a:pt x="2137" y="3730"/>
                  <a:pt x="2180" y="3805"/>
                  <a:pt x="2201" y="3823"/>
                </a:cubicBezTo>
                <a:cubicBezTo>
                  <a:pt x="2242" y="3842"/>
                  <a:pt x="2336" y="3805"/>
                  <a:pt x="2378" y="3786"/>
                </a:cubicBezTo>
                <a:cubicBezTo>
                  <a:pt x="2430" y="3786"/>
                  <a:pt x="2492" y="3786"/>
                  <a:pt x="2544" y="3805"/>
                </a:cubicBezTo>
                <a:lnTo>
                  <a:pt x="2544" y="3730"/>
                </a:lnTo>
                <a:lnTo>
                  <a:pt x="2658" y="3730"/>
                </a:lnTo>
                <a:cubicBezTo>
                  <a:pt x="2669" y="3711"/>
                  <a:pt x="2669" y="3691"/>
                  <a:pt x="2689" y="3673"/>
                </a:cubicBezTo>
                <a:lnTo>
                  <a:pt x="2689" y="3598"/>
                </a:lnTo>
                <a:lnTo>
                  <a:pt x="2658" y="3598"/>
                </a:lnTo>
                <a:lnTo>
                  <a:pt x="2658" y="3561"/>
                </a:lnTo>
                <a:cubicBezTo>
                  <a:pt x="2648" y="3542"/>
                  <a:pt x="2648" y="3542"/>
                  <a:pt x="2648" y="3504"/>
                </a:cubicBezTo>
                <a:cubicBezTo>
                  <a:pt x="2471" y="3542"/>
                  <a:pt x="2211" y="3579"/>
                  <a:pt x="2044" y="3504"/>
                </a:cubicBezTo>
                <a:cubicBezTo>
                  <a:pt x="1940" y="3467"/>
                  <a:pt x="1534" y="3561"/>
                  <a:pt x="1482" y="3485"/>
                </a:cubicBezTo>
                <a:cubicBezTo>
                  <a:pt x="1545" y="3467"/>
                  <a:pt x="1846" y="3429"/>
                  <a:pt x="1898" y="3410"/>
                </a:cubicBezTo>
                <a:cubicBezTo>
                  <a:pt x="1971" y="3372"/>
                  <a:pt x="2085" y="3410"/>
                  <a:pt x="2149" y="3429"/>
                </a:cubicBezTo>
                <a:cubicBezTo>
                  <a:pt x="2149" y="3392"/>
                  <a:pt x="2159" y="3354"/>
                  <a:pt x="2159" y="3316"/>
                </a:cubicBezTo>
                <a:cubicBezTo>
                  <a:pt x="2170" y="3298"/>
                  <a:pt x="2170" y="3298"/>
                  <a:pt x="2201" y="3298"/>
                </a:cubicBezTo>
                <a:cubicBezTo>
                  <a:pt x="2211" y="3335"/>
                  <a:pt x="2201" y="3335"/>
                  <a:pt x="2232" y="3354"/>
                </a:cubicBezTo>
                <a:cubicBezTo>
                  <a:pt x="2242" y="3316"/>
                  <a:pt x="2253" y="3298"/>
                  <a:pt x="2263" y="3278"/>
                </a:cubicBezTo>
                <a:lnTo>
                  <a:pt x="2263" y="3316"/>
                </a:lnTo>
                <a:cubicBezTo>
                  <a:pt x="2253" y="3335"/>
                  <a:pt x="2253" y="3335"/>
                  <a:pt x="2242" y="3354"/>
                </a:cubicBezTo>
                <a:cubicBezTo>
                  <a:pt x="2336" y="3354"/>
                  <a:pt x="2430" y="3410"/>
                  <a:pt x="2502" y="3298"/>
                </a:cubicBezTo>
                <a:cubicBezTo>
                  <a:pt x="2513" y="3278"/>
                  <a:pt x="2513" y="3278"/>
                  <a:pt x="2513" y="3241"/>
                </a:cubicBezTo>
                <a:cubicBezTo>
                  <a:pt x="2509" y="3235"/>
                  <a:pt x="2506" y="3229"/>
                  <a:pt x="2502" y="3223"/>
                </a:cubicBezTo>
                <a:cubicBezTo>
                  <a:pt x="2440" y="3203"/>
                  <a:pt x="2180" y="3278"/>
                  <a:pt x="2137" y="3241"/>
                </a:cubicBezTo>
                <a:cubicBezTo>
                  <a:pt x="2127" y="3223"/>
                  <a:pt x="2127" y="3223"/>
                  <a:pt x="2127" y="3185"/>
                </a:cubicBezTo>
                <a:cubicBezTo>
                  <a:pt x="2130" y="3179"/>
                  <a:pt x="2134" y="3172"/>
                  <a:pt x="2137" y="3166"/>
                </a:cubicBezTo>
                <a:cubicBezTo>
                  <a:pt x="2190" y="3166"/>
                  <a:pt x="2274" y="3185"/>
                  <a:pt x="2294" y="3128"/>
                </a:cubicBezTo>
                <a:cubicBezTo>
                  <a:pt x="2274" y="3128"/>
                  <a:pt x="2274" y="3128"/>
                  <a:pt x="2263" y="3109"/>
                </a:cubicBezTo>
                <a:cubicBezTo>
                  <a:pt x="2284" y="3109"/>
                  <a:pt x="2284" y="3109"/>
                  <a:pt x="2294" y="3091"/>
                </a:cubicBezTo>
                <a:cubicBezTo>
                  <a:pt x="2284" y="3072"/>
                  <a:pt x="2294" y="2997"/>
                  <a:pt x="2284" y="2997"/>
                </a:cubicBezTo>
                <a:cubicBezTo>
                  <a:pt x="2263" y="2940"/>
                  <a:pt x="2232" y="2922"/>
                  <a:pt x="2232" y="2903"/>
                </a:cubicBezTo>
                <a:cubicBezTo>
                  <a:pt x="2232" y="2884"/>
                  <a:pt x="2253" y="2884"/>
                  <a:pt x="2253" y="2865"/>
                </a:cubicBezTo>
                <a:cubicBezTo>
                  <a:pt x="2242" y="2847"/>
                  <a:pt x="2242" y="2828"/>
                  <a:pt x="2242" y="2790"/>
                </a:cubicBezTo>
                <a:cubicBezTo>
                  <a:pt x="2263" y="2771"/>
                  <a:pt x="2274" y="2753"/>
                  <a:pt x="2294" y="2715"/>
                </a:cubicBezTo>
                <a:lnTo>
                  <a:pt x="2294" y="2771"/>
                </a:lnTo>
                <a:cubicBezTo>
                  <a:pt x="2367" y="2771"/>
                  <a:pt x="2419" y="2753"/>
                  <a:pt x="2471" y="2809"/>
                </a:cubicBezTo>
                <a:cubicBezTo>
                  <a:pt x="2471" y="2828"/>
                  <a:pt x="2471" y="2847"/>
                  <a:pt x="2482" y="2903"/>
                </a:cubicBezTo>
                <a:cubicBezTo>
                  <a:pt x="2523" y="2884"/>
                  <a:pt x="2575" y="2884"/>
                  <a:pt x="2627" y="2884"/>
                </a:cubicBezTo>
                <a:cubicBezTo>
                  <a:pt x="2648" y="2828"/>
                  <a:pt x="2658" y="2790"/>
                  <a:pt x="2679" y="2715"/>
                </a:cubicBezTo>
                <a:cubicBezTo>
                  <a:pt x="2606" y="2715"/>
                  <a:pt x="2575" y="2696"/>
                  <a:pt x="2523" y="2659"/>
                </a:cubicBezTo>
                <a:lnTo>
                  <a:pt x="2523" y="2602"/>
                </a:lnTo>
                <a:cubicBezTo>
                  <a:pt x="2565" y="2602"/>
                  <a:pt x="2575" y="2602"/>
                  <a:pt x="2596" y="2584"/>
                </a:cubicBezTo>
                <a:lnTo>
                  <a:pt x="2596" y="2565"/>
                </a:lnTo>
                <a:cubicBezTo>
                  <a:pt x="2554" y="2509"/>
                  <a:pt x="2523" y="2471"/>
                  <a:pt x="2461" y="2452"/>
                </a:cubicBezTo>
                <a:cubicBezTo>
                  <a:pt x="2450" y="2471"/>
                  <a:pt x="2440" y="2509"/>
                  <a:pt x="2440" y="2527"/>
                </a:cubicBezTo>
                <a:lnTo>
                  <a:pt x="2440" y="2509"/>
                </a:lnTo>
                <a:cubicBezTo>
                  <a:pt x="2409" y="2452"/>
                  <a:pt x="2367" y="2377"/>
                  <a:pt x="2315" y="2358"/>
                </a:cubicBezTo>
                <a:cubicBezTo>
                  <a:pt x="2305" y="2377"/>
                  <a:pt x="2274" y="2377"/>
                  <a:pt x="2242" y="2377"/>
                </a:cubicBezTo>
                <a:lnTo>
                  <a:pt x="2242" y="2321"/>
                </a:lnTo>
                <a:cubicBezTo>
                  <a:pt x="2211" y="2321"/>
                  <a:pt x="2222" y="2340"/>
                  <a:pt x="2222" y="2283"/>
                </a:cubicBezTo>
                <a:cubicBezTo>
                  <a:pt x="2170" y="2283"/>
                  <a:pt x="2085" y="2302"/>
                  <a:pt x="2044" y="2246"/>
                </a:cubicBezTo>
                <a:cubicBezTo>
                  <a:pt x="2044" y="2226"/>
                  <a:pt x="2044" y="2226"/>
                  <a:pt x="2034" y="2189"/>
                </a:cubicBezTo>
                <a:cubicBezTo>
                  <a:pt x="2037" y="2183"/>
                  <a:pt x="2041" y="2177"/>
                  <a:pt x="2044" y="2171"/>
                </a:cubicBezTo>
                <a:cubicBezTo>
                  <a:pt x="2096" y="2171"/>
                  <a:pt x="2201" y="2189"/>
                  <a:pt x="2242" y="2171"/>
                </a:cubicBezTo>
                <a:cubicBezTo>
                  <a:pt x="2263" y="2171"/>
                  <a:pt x="2284" y="2133"/>
                  <a:pt x="2305" y="2133"/>
                </a:cubicBezTo>
                <a:cubicBezTo>
                  <a:pt x="2346" y="2151"/>
                  <a:pt x="2388" y="2226"/>
                  <a:pt x="2450" y="2171"/>
                </a:cubicBezTo>
                <a:cubicBezTo>
                  <a:pt x="2471" y="2151"/>
                  <a:pt x="2492" y="2095"/>
                  <a:pt x="2523" y="2077"/>
                </a:cubicBezTo>
                <a:cubicBezTo>
                  <a:pt x="2596" y="2020"/>
                  <a:pt x="2689" y="2077"/>
                  <a:pt x="2774" y="2020"/>
                </a:cubicBezTo>
                <a:cubicBezTo>
                  <a:pt x="2794" y="2133"/>
                  <a:pt x="2867" y="2133"/>
                  <a:pt x="2961" y="2133"/>
                </a:cubicBezTo>
                <a:cubicBezTo>
                  <a:pt x="3013" y="1982"/>
                  <a:pt x="3117" y="2039"/>
                  <a:pt x="3274" y="2057"/>
                </a:cubicBezTo>
                <a:lnTo>
                  <a:pt x="3274" y="2039"/>
                </a:lnTo>
                <a:cubicBezTo>
                  <a:pt x="3263" y="2002"/>
                  <a:pt x="3252" y="2020"/>
                  <a:pt x="3263" y="2002"/>
                </a:cubicBezTo>
                <a:cubicBezTo>
                  <a:pt x="3294" y="1964"/>
                  <a:pt x="3357" y="1982"/>
                  <a:pt x="3377" y="1964"/>
                </a:cubicBezTo>
                <a:cubicBezTo>
                  <a:pt x="3367" y="1945"/>
                  <a:pt x="3367" y="1926"/>
                  <a:pt x="3357" y="1907"/>
                </a:cubicBezTo>
                <a:lnTo>
                  <a:pt x="3419" y="1907"/>
                </a:lnTo>
                <a:cubicBezTo>
                  <a:pt x="3429" y="1926"/>
                  <a:pt x="3429" y="1926"/>
                  <a:pt x="3461" y="1926"/>
                </a:cubicBezTo>
                <a:cubicBezTo>
                  <a:pt x="3471" y="1907"/>
                  <a:pt x="3471" y="1888"/>
                  <a:pt x="3492" y="1870"/>
                </a:cubicBezTo>
                <a:lnTo>
                  <a:pt x="3492" y="1851"/>
                </a:lnTo>
                <a:cubicBezTo>
                  <a:pt x="3429" y="1851"/>
                  <a:pt x="3419" y="1851"/>
                  <a:pt x="3419" y="1738"/>
                </a:cubicBezTo>
                <a:cubicBezTo>
                  <a:pt x="3429" y="1719"/>
                  <a:pt x="3429" y="1701"/>
                  <a:pt x="3429" y="1663"/>
                </a:cubicBezTo>
                <a:cubicBezTo>
                  <a:pt x="3377" y="1607"/>
                  <a:pt x="3357" y="1589"/>
                  <a:pt x="3274" y="1589"/>
                </a:cubicBezTo>
                <a:lnTo>
                  <a:pt x="3274" y="1513"/>
                </a:lnTo>
                <a:cubicBezTo>
                  <a:pt x="3263" y="1494"/>
                  <a:pt x="3252" y="1494"/>
                  <a:pt x="3241" y="1475"/>
                </a:cubicBezTo>
                <a:cubicBezTo>
                  <a:pt x="3221" y="1494"/>
                  <a:pt x="3221" y="1494"/>
                  <a:pt x="3210" y="1513"/>
                </a:cubicBezTo>
                <a:cubicBezTo>
                  <a:pt x="3200" y="1475"/>
                  <a:pt x="3200" y="1475"/>
                  <a:pt x="3200" y="1438"/>
                </a:cubicBezTo>
                <a:cubicBezTo>
                  <a:pt x="3189" y="1438"/>
                  <a:pt x="3085" y="1494"/>
                  <a:pt x="3085" y="1494"/>
                </a:cubicBezTo>
                <a:cubicBezTo>
                  <a:pt x="3065" y="1494"/>
                  <a:pt x="3013" y="1381"/>
                  <a:pt x="2971" y="1419"/>
                </a:cubicBezTo>
                <a:cubicBezTo>
                  <a:pt x="2950" y="1438"/>
                  <a:pt x="2961" y="1457"/>
                  <a:pt x="2940" y="1475"/>
                </a:cubicBezTo>
                <a:cubicBezTo>
                  <a:pt x="2929" y="1419"/>
                  <a:pt x="2919" y="1438"/>
                  <a:pt x="2909" y="1400"/>
                </a:cubicBezTo>
                <a:cubicBezTo>
                  <a:pt x="2878" y="1419"/>
                  <a:pt x="2846" y="1419"/>
                  <a:pt x="2815" y="1438"/>
                </a:cubicBezTo>
                <a:lnTo>
                  <a:pt x="2815" y="1381"/>
                </a:lnTo>
                <a:cubicBezTo>
                  <a:pt x="2784" y="1344"/>
                  <a:pt x="2763" y="1344"/>
                  <a:pt x="2742" y="1288"/>
                </a:cubicBezTo>
                <a:cubicBezTo>
                  <a:pt x="2878" y="1269"/>
                  <a:pt x="2929" y="1081"/>
                  <a:pt x="3013" y="1062"/>
                </a:cubicBezTo>
                <a:cubicBezTo>
                  <a:pt x="3054" y="1044"/>
                  <a:pt x="3085" y="1099"/>
                  <a:pt x="3106" y="1119"/>
                </a:cubicBezTo>
                <a:cubicBezTo>
                  <a:pt x="3158" y="1137"/>
                  <a:pt x="3189" y="1005"/>
                  <a:pt x="3241" y="1062"/>
                </a:cubicBezTo>
                <a:lnTo>
                  <a:pt x="3241" y="1119"/>
                </a:lnTo>
                <a:cubicBezTo>
                  <a:pt x="3315" y="1174"/>
                  <a:pt x="3450" y="1119"/>
                  <a:pt x="3513" y="1119"/>
                </a:cubicBezTo>
                <a:lnTo>
                  <a:pt x="3513" y="1044"/>
                </a:lnTo>
                <a:cubicBezTo>
                  <a:pt x="3554" y="1044"/>
                  <a:pt x="3627" y="1005"/>
                  <a:pt x="3658" y="968"/>
                </a:cubicBezTo>
                <a:cubicBezTo>
                  <a:pt x="3669" y="930"/>
                  <a:pt x="3669" y="912"/>
                  <a:pt x="3700" y="875"/>
                </a:cubicBezTo>
                <a:cubicBezTo>
                  <a:pt x="3752" y="818"/>
                  <a:pt x="3867" y="893"/>
                  <a:pt x="3929" y="836"/>
                </a:cubicBezTo>
                <a:cubicBezTo>
                  <a:pt x="3929" y="818"/>
                  <a:pt x="3929" y="799"/>
                  <a:pt x="3940" y="781"/>
                </a:cubicBezTo>
                <a:lnTo>
                  <a:pt x="3971" y="781"/>
                </a:lnTo>
                <a:cubicBezTo>
                  <a:pt x="3971" y="799"/>
                  <a:pt x="4002" y="836"/>
                  <a:pt x="4002" y="836"/>
                </a:cubicBezTo>
                <a:cubicBezTo>
                  <a:pt x="4033" y="855"/>
                  <a:pt x="4033" y="781"/>
                  <a:pt x="4065" y="799"/>
                </a:cubicBezTo>
                <a:cubicBezTo>
                  <a:pt x="4065" y="799"/>
                  <a:pt x="4075" y="855"/>
                  <a:pt x="4127" y="836"/>
                </a:cubicBezTo>
                <a:cubicBezTo>
                  <a:pt x="4314" y="781"/>
                  <a:pt x="4565" y="761"/>
                  <a:pt x="4772" y="724"/>
                </a:cubicBezTo>
                <a:cubicBezTo>
                  <a:pt x="4783" y="743"/>
                  <a:pt x="4783" y="761"/>
                  <a:pt x="4783" y="781"/>
                </a:cubicBezTo>
                <a:cubicBezTo>
                  <a:pt x="4824" y="724"/>
                  <a:pt x="4856" y="724"/>
                  <a:pt x="4908" y="781"/>
                </a:cubicBezTo>
                <a:lnTo>
                  <a:pt x="4908" y="724"/>
                </a:lnTo>
                <a:cubicBezTo>
                  <a:pt x="4940" y="724"/>
                  <a:pt x="4961" y="761"/>
                  <a:pt x="4992" y="781"/>
                </a:cubicBezTo>
                <a:cubicBezTo>
                  <a:pt x="5033" y="799"/>
                  <a:pt x="5075" y="743"/>
                  <a:pt x="5096" y="743"/>
                </a:cubicBezTo>
                <a:cubicBezTo>
                  <a:pt x="5127" y="724"/>
                  <a:pt x="5127" y="761"/>
                  <a:pt x="5158" y="781"/>
                </a:cubicBezTo>
                <a:cubicBezTo>
                  <a:pt x="5168" y="724"/>
                  <a:pt x="5168" y="724"/>
                  <a:pt x="5200" y="706"/>
                </a:cubicBezTo>
                <a:cubicBezTo>
                  <a:pt x="5231" y="761"/>
                  <a:pt x="5262" y="724"/>
                  <a:pt x="5283" y="686"/>
                </a:cubicBezTo>
                <a:lnTo>
                  <a:pt x="5283" y="743"/>
                </a:lnTo>
                <a:cubicBezTo>
                  <a:pt x="5356" y="724"/>
                  <a:pt x="5428" y="706"/>
                  <a:pt x="5492" y="706"/>
                </a:cubicBezTo>
                <a:cubicBezTo>
                  <a:pt x="5523" y="799"/>
                  <a:pt x="5596" y="781"/>
                  <a:pt x="5679" y="781"/>
                </a:cubicBezTo>
                <a:cubicBezTo>
                  <a:pt x="5710" y="724"/>
                  <a:pt x="5783" y="781"/>
                  <a:pt x="5824" y="761"/>
                </a:cubicBezTo>
                <a:cubicBezTo>
                  <a:pt x="5897" y="724"/>
                  <a:pt x="6032" y="724"/>
                  <a:pt x="6148" y="686"/>
                </a:cubicBezTo>
                <a:cubicBezTo>
                  <a:pt x="6200" y="649"/>
                  <a:pt x="6293" y="630"/>
                  <a:pt x="6345" y="611"/>
                </a:cubicBezTo>
                <a:cubicBezTo>
                  <a:pt x="6418" y="574"/>
                  <a:pt x="6459" y="686"/>
                  <a:pt x="6522" y="649"/>
                </a:cubicBezTo>
                <a:cubicBezTo>
                  <a:pt x="6543" y="630"/>
                  <a:pt x="6563" y="574"/>
                  <a:pt x="6574" y="555"/>
                </a:cubicBezTo>
                <a:cubicBezTo>
                  <a:pt x="6606" y="555"/>
                  <a:pt x="6637" y="574"/>
                  <a:pt x="6668" y="574"/>
                </a:cubicBezTo>
                <a:cubicBezTo>
                  <a:pt x="6689" y="574"/>
                  <a:pt x="6720" y="498"/>
                  <a:pt x="6741" y="498"/>
                </a:cubicBezTo>
                <a:cubicBezTo>
                  <a:pt x="6783" y="498"/>
                  <a:pt x="6772" y="555"/>
                  <a:pt x="6814" y="555"/>
                </a:cubicBezTo>
                <a:cubicBezTo>
                  <a:pt x="6907" y="537"/>
                  <a:pt x="7001" y="537"/>
                  <a:pt x="7105" y="574"/>
                </a:cubicBezTo>
                <a:lnTo>
                  <a:pt x="7251" y="574"/>
                </a:lnTo>
                <a:cubicBezTo>
                  <a:pt x="7262" y="592"/>
                  <a:pt x="7262" y="611"/>
                  <a:pt x="7262" y="630"/>
                </a:cubicBezTo>
                <a:cubicBezTo>
                  <a:pt x="7283" y="649"/>
                  <a:pt x="7397" y="592"/>
                  <a:pt x="7459" y="592"/>
                </a:cubicBezTo>
                <a:cubicBezTo>
                  <a:pt x="7459" y="574"/>
                  <a:pt x="7459" y="537"/>
                  <a:pt x="7470" y="517"/>
                </a:cubicBezTo>
                <a:cubicBezTo>
                  <a:pt x="7439" y="517"/>
                  <a:pt x="7407" y="517"/>
                  <a:pt x="7387" y="498"/>
                </a:cubicBezTo>
                <a:cubicBezTo>
                  <a:pt x="7407" y="480"/>
                  <a:pt x="7407" y="442"/>
                  <a:pt x="7428" y="405"/>
                </a:cubicBezTo>
                <a:cubicBezTo>
                  <a:pt x="7449" y="386"/>
                  <a:pt x="7491" y="386"/>
                  <a:pt x="7501" y="348"/>
                </a:cubicBezTo>
                <a:cubicBezTo>
                  <a:pt x="7491" y="330"/>
                  <a:pt x="7491" y="330"/>
                  <a:pt x="7470" y="311"/>
                </a:cubicBezTo>
                <a:cubicBezTo>
                  <a:pt x="7449" y="330"/>
                  <a:pt x="7439" y="348"/>
                  <a:pt x="7407" y="348"/>
                </a:cubicBezTo>
                <a:cubicBezTo>
                  <a:pt x="7397" y="311"/>
                  <a:pt x="7407" y="330"/>
                  <a:pt x="7376" y="311"/>
                </a:cubicBezTo>
                <a:cubicBezTo>
                  <a:pt x="7345" y="367"/>
                  <a:pt x="7262" y="367"/>
                  <a:pt x="7210" y="367"/>
                </a:cubicBezTo>
                <a:lnTo>
                  <a:pt x="7210" y="311"/>
                </a:lnTo>
                <a:lnTo>
                  <a:pt x="7199" y="311"/>
                </a:lnTo>
                <a:cubicBezTo>
                  <a:pt x="7115" y="423"/>
                  <a:pt x="6648" y="423"/>
                  <a:pt x="6543" y="330"/>
                </a:cubicBezTo>
                <a:cubicBezTo>
                  <a:pt x="6543" y="292"/>
                  <a:pt x="6236" y="311"/>
                  <a:pt x="6225" y="273"/>
                </a:cubicBezTo>
                <a:cubicBezTo>
                  <a:pt x="6267" y="236"/>
                  <a:pt x="6574" y="198"/>
                  <a:pt x="6637" y="198"/>
                </a:cubicBezTo>
                <a:cubicBezTo>
                  <a:pt x="6668" y="236"/>
                  <a:pt x="6918" y="179"/>
                  <a:pt x="6980" y="161"/>
                </a:cubicBezTo>
                <a:cubicBezTo>
                  <a:pt x="7084" y="122"/>
                  <a:pt x="7288" y="156"/>
                  <a:pt x="7433" y="80"/>
                </a:cubicBezTo>
                <a:cubicBezTo>
                  <a:pt x="7495" y="43"/>
                  <a:pt x="7574" y="-27"/>
                  <a:pt x="7698" y="10"/>
                </a:cubicBezTo>
                <a:cubicBezTo>
                  <a:pt x="7751" y="29"/>
                  <a:pt x="7897" y="161"/>
                  <a:pt x="7949" y="142"/>
                </a:cubicBezTo>
                <a:cubicBezTo>
                  <a:pt x="7970" y="122"/>
                  <a:pt x="7990" y="67"/>
                  <a:pt x="8011" y="48"/>
                </a:cubicBezTo>
                <a:cubicBezTo>
                  <a:pt x="8074" y="29"/>
                  <a:pt x="8074" y="67"/>
                  <a:pt x="8136" y="29"/>
                </a:cubicBezTo>
                <a:cubicBezTo>
                  <a:pt x="8146" y="85"/>
                  <a:pt x="8188" y="142"/>
                  <a:pt x="8240" y="142"/>
                </a:cubicBezTo>
                <a:cubicBezTo>
                  <a:pt x="8240" y="122"/>
                  <a:pt x="8250" y="122"/>
                  <a:pt x="8262" y="104"/>
                </a:cubicBezTo>
                <a:cubicBezTo>
                  <a:pt x="8262" y="217"/>
                  <a:pt x="8283" y="161"/>
                  <a:pt x="8293" y="254"/>
                </a:cubicBezTo>
                <a:cubicBezTo>
                  <a:pt x="8303" y="273"/>
                  <a:pt x="8272" y="311"/>
                  <a:pt x="8262" y="330"/>
                </a:cubicBezTo>
                <a:cubicBezTo>
                  <a:pt x="8262" y="348"/>
                  <a:pt x="8272" y="367"/>
                  <a:pt x="8262" y="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676892" y="1001272"/>
            <a:ext cx="1292821" cy="327524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906114" y="1478530"/>
            <a:ext cx="2535573" cy="2320725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9237675" y="1165101"/>
            <a:ext cx="1935803" cy="2794947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Freeform 6"/>
          <p:cNvSpPr>
            <a:spLocks/>
          </p:cNvSpPr>
          <p:nvPr/>
        </p:nvSpPr>
        <p:spPr bwMode="auto">
          <a:xfrm>
            <a:off x="6286501" y="292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0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"/>
          <p:cNvSpPr>
            <a:spLocks/>
          </p:cNvSpPr>
          <p:nvPr/>
        </p:nvSpPr>
        <p:spPr bwMode="auto">
          <a:xfrm>
            <a:off x="6286501" y="292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0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8"/>
          <p:cNvSpPr>
            <a:spLocks/>
          </p:cNvSpPr>
          <p:nvPr/>
        </p:nvSpPr>
        <p:spPr bwMode="auto">
          <a:xfrm>
            <a:off x="6286501" y="292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0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9"/>
          <p:cNvSpPr>
            <a:spLocks noEditPoints="1"/>
          </p:cNvSpPr>
          <p:nvPr/>
        </p:nvSpPr>
        <p:spPr bwMode="auto">
          <a:xfrm>
            <a:off x="5648718" y="1101759"/>
            <a:ext cx="2770405" cy="2963474"/>
          </a:xfrm>
          <a:custGeom>
            <a:avLst/>
            <a:gdLst>
              <a:gd name="T0" fmla="*/ 893 w 1005"/>
              <a:gd name="T1" fmla="*/ 121 h 1077"/>
              <a:gd name="T2" fmla="*/ 862 w 1005"/>
              <a:gd name="T3" fmla="*/ 110 h 1077"/>
              <a:gd name="T4" fmla="*/ 769 w 1005"/>
              <a:gd name="T5" fmla="*/ 171 h 1077"/>
              <a:gd name="T6" fmla="*/ 731 w 1005"/>
              <a:gd name="T7" fmla="*/ 162 h 1077"/>
              <a:gd name="T8" fmla="*/ 592 w 1005"/>
              <a:gd name="T9" fmla="*/ 173 h 1077"/>
              <a:gd name="T10" fmla="*/ 567 w 1005"/>
              <a:gd name="T11" fmla="*/ 92 h 1077"/>
              <a:gd name="T12" fmla="*/ 562 w 1005"/>
              <a:gd name="T13" fmla="*/ 48 h 1077"/>
              <a:gd name="T14" fmla="*/ 534 w 1005"/>
              <a:gd name="T15" fmla="*/ 14 h 1077"/>
              <a:gd name="T16" fmla="*/ 516 w 1005"/>
              <a:gd name="T17" fmla="*/ 16 h 1077"/>
              <a:gd name="T18" fmla="*/ 492 w 1005"/>
              <a:gd name="T19" fmla="*/ 17 h 1077"/>
              <a:gd name="T20" fmla="*/ 472 w 1005"/>
              <a:gd name="T21" fmla="*/ 36 h 1077"/>
              <a:gd name="T22" fmla="*/ 466 w 1005"/>
              <a:gd name="T23" fmla="*/ 73 h 1077"/>
              <a:gd name="T24" fmla="*/ 475 w 1005"/>
              <a:gd name="T25" fmla="*/ 108 h 1077"/>
              <a:gd name="T26" fmla="*/ 440 w 1005"/>
              <a:gd name="T27" fmla="*/ 173 h 1077"/>
              <a:gd name="T28" fmla="*/ 262 w 1005"/>
              <a:gd name="T29" fmla="*/ 173 h 1077"/>
              <a:gd name="T30" fmla="*/ 171 w 1005"/>
              <a:gd name="T31" fmla="*/ 173 h 1077"/>
              <a:gd name="T32" fmla="*/ 140 w 1005"/>
              <a:gd name="T33" fmla="*/ 137 h 1077"/>
              <a:gd name="T34" fmla="*/ 7 w 1005"/>
              <a:gd name="T35" fmla="*/ 187 h 1077"/>
              <a:gd name="T36" fmla="*/ 140 w 1005"/>
              <a:gd name="T37" fmla="*/ 239 h 1077"/>
              <a:gd name="T38" fmla="*/ 171 w 1005"/>
              <a:gd name="T39" fmla="*/ 250 h 1077"/>
              <a:gd name="T40" fmla="*/ 259 w 1005"/>
              <a:gd name="T41" fmla="*/ 195 h 1077"/>
              <a:gd name="T42" fmla="*/ 308 w 1005"/>
              <a:gd name="T43" fmla="*/ 369 h 1077"/>
              <a:gd name="T44" fmla="*/ 407 w 1005"/>
              <a:gd name="T45" fmla="*/ 301 h 1077"/>
              <a:gd name="T46" fmla="*/ 425 w 1005"/>
              <a:gd name="T47" fmla="*/ 373 h 1077"/>
              <a:gd name="T48" fmla="*/ 421 w 1005"/>
              <a:gd name="T49" fmla="*/ 417 h 1077"/>
              <a:gd name="T50" fmla="*/ 416 w 1005"/>
              <a:gd name="T51" fmla="*/ 461 h 1077"/>
              <a:gd name="T52" fmla="*/ 401 w 1005"/>
              <a:gd name="T53" fmla="*/ 494 h 1077"/>
              <a:gd name="T54" fmla="*/ 385 w 1005"/>
              <a:gd name="T55" fmla="*/ 584 h 1077"/>
              <a:gd name="T56" fmla="*/ 377 w 1005"/>
              <a:gd name="T57" fmla="*/ 643 h 1077"/>
              <a:gd name="T58" fmla="*/ 386 w 1005"/>
              <a:gd name="T59" fmla="*/ 697 h 1077"/>
              <a:gd name="T60" fmla="*/ 362 w 1005"/>
              <a:gd name="T61" fmla="*/ 959 h 1077"/>
              <a:gd name="T62" fmla="*/ 333 w 1005"/>
              <a:gd name="T63" fmla="*/ 1010 h 1077"/>
              <a:gd name="T64" fmla="*/ 300 w 1005"/>
              <a:gd name="T65" fmla="*/ 1048 h 1077"/>
              <a:gd name="T66" fmla="*/ 373 w 1005"/>
              <a:gd name="T67" fmla="*/ 1048 h 1077"/>
              <a:gd name="T68" fmla="*/ 395 w 1005"/>
              <a:gd name="T69" fmla="*/ 980 h 1077"/>
              <a:gd name="T70" fmla="*/ 404 w 1005"/>
              <a:gd name="T71" fmla="*/ 924 h 1077"/>
              <a:gd name="T72" fmla="*/ 455 w 1005"/>
              <a:gd name="T73" fmla="*/ 728 h 1077"/>
              <a:gd name="T74" fmla="*/ 517 w 1005"/>
              <a:gd name="T75" fmla="*/ 612 h 1077"/>
              <a:gd name="T76" fmla="*/ 551 w 1005"/>
              <a:gd name="T77" fmla="*/ 687 h 1077"/>
              <a:gd name="T78" fmla="*/ 582 w 1005"/>
              <a:gd name="T79" fmla="*/ 741 h 1077"/>
              <a:gd name="T80" fmla="*/ 612 w 1005"/>
              <a:gd name="T81" fmla="*/ 881 h 1077"/>
              <a:gd name="T82" fmla="*/ 636 w 1005"/>
              <a:gd name="T83" fmla="*/ 1030 h 1077"/>
              <a:gd name="T84" fmla="*/ 684 w 1005"/>
              <a:gd name="T85" fmla="*/ 1059 h 1077"/>
              <a:gd name="T86" fmla="*/ 705 w 1005"/>
              <a:gd name="T87" fmla="*/ 1017 h 1077"/>
              <a:gd name="T88" fmla="*/ 686 w 1005"/>
              <a:gd name="T89" fmla="*/ 982 h 1077"/>
              <a:gd name="T90" fmla="*/ 673 w 1005"/>
              <a:gd name="T91" fmla="*/ 895 h 1077"/>
              <a:gd name="T92" fmla="*/ 646 w 1005"/>
              <a:gd name="T93" fmla="*/ 709 h 1077"/>
              <a:gd name="T94" fmla="*/ 661 w 1005"/>
              <a:gd name="T95" fmla="*/ 654 h 1077"/>
              <a:gd name="T96" fmla="*/ 648 w 1005"/>
              <a:gd name="T97" fmla="*/ 599 h 1077"/>
              <a:gd name="T98" fmla="*/ 641 w 1005"/>
              <a:gd name="T99" fmla="*/ 540 h 1077"/>
              <a:gd name="T100" fmla="*/ 633 w 1005"/>
              <a:gd name="T101" fmla="*/ 496 h 1077"/>
              <a:gd name="T102" fmla="*/ 605 w 1005"/>
              <a:gd name="T103" fmla="*/ 402 h 1077"/>
              <a:gd name="T104" fmla="*/ 617 w 1005"/>
              <a:gd name="T105" fmla="*/ 321 h 1077"/>
              <a:gd name="T106" fmla="*/ 684 w 1005"/>
              <a:gd name="T107" fmla="*/ 356 h 1077"/>
              <a:gd name="T108" fmla="*/ 773 w 1005"/>
              <a:gd name="T109" fmla="*/ 187 h 1077"/>
              <a:gd name="T110" fmla="*/ 862 w 1005"/>
              <a:gd name="T111" fmla="*/ 187 h 1077"/>
              <a:gd name="T112" fmla="*/ 893 w 1005"/>
              <a:gd name="T113" fmla="*/ 226 h 1077"/>
              <a:gd name="T114" fmla="*/ 1005 w 1005"/>
              <a:gd name="T115" fmla="*/ 180 h 1077"/>
              <a:gd name="T116" fmla="*/ 324 w 1005"/>
              <a:gd name="T117" fmla="*/ 270 h 1077"/>
              <a:gd name="T118" fmla="*/ 325 w 1005"/>
              <a:gd name="T119" fmla="*/ 194 h 1077"/>
              <a:gd name="T120" fmla="*/ 713 w 1005"/>
              <a:gd name="T121" fmla="*/ 200 h 1077"/>
              <a:gd name="T122" fmla="*/ 667 w 1005"/>
              <a:gd name="T123" fmla="*/ 232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05" h="1077">
                <a:moveTo>
                  <a:pt x="998" y="173"/>
                </a:moveTo>
                <a:cubicBezTo>
                  <a:pt x="998" y="173"/>
                  <a:pt x="973" y="173"/>
                  <a:pt x="930" y="173"/>
                </a:cubicBezTo>
                <a:cubicBezTo>
                  <a:pt x="930" y="142"/>
                  <a:pt x="930" y="142"/>
                  <a:pt x="930" y="142"/>
                </a:cubicBezTo>
                <a:cubicBezTo>
                  <a:pt x="930" y="131"/>
                  <a:pt x="921" y="122"/>
                  <a:pt x="910" y="122"/>
                </a:cubicBezTo>
                <a:cubicBezTo>
                  <a:pt x="903" y="122"/>
                  <a:pt x="896" y="126"/>
                  <a:pt x="893" y="132"/>
                </a:cubicBezTo>
                <a:cubicBezTo>
                  <a:pt x="893" y="121"/>
                  <a:pt x="893" y="121"/>
                  <a:pt x="893" y="121"/>
                </a:cubicBezTo>
                <a:cubicBezTo>
                  <a:pt x="893" y="117"/>
                  <a:pt x="889" y="113"/>
                  <a:pt x="884" y="113"/>
                </a:cubicBezTo>
                <a:cubicBezTo>
                  <a:pt x="871" y="113"/>
                  <a:pt x="871" y="113"/>
                  <a:pt x="871" y="113"/>
                </a:cubicBezTo>
                <a:cubicBezTo>
                  <a:pt x="866" y="113"/>
                  <a:pt x="863" y="117"/>
                  <a:pt x="863" y="121"/>
                </a:cubicBezTo>
                <a:cubicBezTo>
                  <a:pt x="863" y="173"/>
                  <a:pt x="863" y="173"/>
                  <a:pt x="863" y="173"/>
                </a:cubicBezTo>
                <a:cubicBezTo>
                  <a:pt x="862" y="173"/>
                  <a:pt x="862" y="173"/>
                  <a:pt x="862" y="173"/>
                </a:cubicBezTo>
                <a:cubicBezTo>
                  <a:pt x="862" y="110"/>
                  <a:pt x="862" y="110"/>
                  <a:pt x="862" y="110"/>
                </a:cubicBezTo>
                <a:cubicBezTo>
                  <a:pt x="862" y="104"/>
                  <a:pt x="858" y="100"/>
                  <a:pt x="852" y="100"/>
                </a:cubicBezTo>
                <a:cubicBezTo>
                  <a:pt x="836" y="100"/>
                  <a:pt x="836" y="100"/>
                  <a:pt x="836" y="100"/>
                </a:cubicBezTo>
                <a:cubicBezTo>
                  <a:pt x="831" y="100"/>
                  <a:pt x="826" y="104"/>
                  <a:pt x="826" y="110"/>
                </a:cubicBezTo>
                <a:cubicBezTo>
                  <a:pt x="826" y="173"/>
                  <a:pt x="826" y="173"/>
                  <a:pt x="826" y="173"/>
                </a:cubicBezTo>
                <a:cubicBezTo>
                  <a:pt x="808" y="173"/>
                  <a:pt x="789" y="173"/>
                  <a:pt x="770" y="173"/>
                </a:cubicBezTo>
                <a:cubicBezTo>
                  <a:pt x="769" y="172"/>
                  <a:pt x="769" y="171"/>
                  <a:pt x="769" y="171"/>
                </a:cubicBezTo>
                <a:cubicBezTo>
                  <a:pt x="768" y="167"/>
                  <a:pt x="763" y="166"/>
                  <a:pt x="761" y="166"/>
                </a:cubicBezTo>
                <a:cubicBezTo>
                  <a:pt x="758" y="166"/>
                  <a:pt x="756" y="167"/>
                  <a:pt x="756" y="167"/>
                </a:cubicBezTo>
                <a:cubicBezTo>
                  <a:pt x="756" y="167"/>
                  <a:pt x="753" y="161"/>
                  <a:pt x="750" y="160"/>
                </a:cubicBezTo>
                <a:cubicBezTo>
                  <a:pt x="746" y="159"/>
                  <a:pt x="743" y="162"/>
                  <a:pt x="743" y="162"/>
                </a:cubicBezTo>
                <a:cubicBezTo>
                  <a:pt x="743" y="162"/>
                  <a:pt x="742" y="159"/>
                  <a:pt x="737" y="159"/>
                </a:cubicBezTo>
                <a:cubicBezTo>
                  <a:pt x="731" y="159"/>
                  <a:pt x="731" y="162"/>
                  <a:pt x="731" y="162"/>
                </a:cubicBezTo>
                <a:cubicBezTo>
                  <a:pt x="731" y="162"/>
                  <a:pt x="727" y="160"/>
                  <a:pt x="723" y="162"/>
                </a:cubicBezTo>
                <a:cubicBezTo>
                  <a:pt x="720" y="164"/>
                  <a:pt x="719" y="166"/>
                  <a:pt x="718" y="167"/>
                </a:cubicBezTo>
                <a:cubicBezTo>
                  <a:pt x="718" y="169"/>
                  <a:pt x="717" y="172"/>
                  <a:pt x="717" y="172"/>
                </a:cubicBezTo>
                <a:cubicBezTo>
                  <a:pt x="717" y="172"/>
                  <a:pt x="715" y="171"/>
                  <a:pt x="712" y="173"/>
                </a:cubicBezTo>
                <a:cubicBezTo>
                  <a:pt x="676" y="173"/>
                  <a:pt x="637" y="173"/>
                  <a:pt x="598" y="173"/>
                </a:cubicBezTo>
                <a:cubicBezTo>
                  <a:pt x="596" y="173"/>
                  <a:pt x="594" y="173"/>
                  <a:pt x="592" y="173"/>
                </a:cubicBezTo>
                <a:cubicBezTo>
                  <a:pt x="590" y="173"/>
                  <a:pt x="588" y="174"/>
                  <a:pt x="585" y="174"/>
                </a:cubicBezTo>
                <a:cubicBezTo>
                  <a:pt x="584" y="174"/>
                  <a:pt x="583" y="174"/>
                  <a:pt x="583" y="174"/>
                </a:cubicBezTo>
                <a:cubicBezTo>
                  <a:pt x="581" y="174"/>
                  <a:pt x="580" y="173"/>
                  <a:pt x="578" y="173"/>
                </a:cubicBezTo>
                <a:cubicBezTo>
                  <a:pt x="555" y="167"/>
                  <a:pt x="540" y="143"/>
                  <a:pt x="552" y="119"/>
                </a:cubicBezTo>
                <a:cubicBezTo>
                  <a:pt x="552" y="118"/>
                  <a:pt x="552" y="118"/>
                  <a:pt x="552" y="117"/>
                </a:cubicBezTo>
                <a:cubicBezTo>
                  <a:pt x="553" y="108"/>
                  <a:pt x="569" y="104"/>
                  <a:pt x="567" y="92"/>
                </a:cubicBezTo>
                <a:cubicBezTo>
                  <a:pt x="567" y="92"/>
                  <a:pt x="567" y="91"/>
                  <a:pt x="567" y="91"/>
                </a:cubicBezTo>
                <a:cubicBezTo>
                  <a:pt x="567" y="90"/>
                  <a:pt x="568" y="88"/>
                  <a:pt x="569" y="87"/>
                </a:cubicBezTo>
                <a:cubicBezTo>
                  <a:pt x="573" y="80"/>
                  <a:pt x="573" y="72"/>
                  <a:pt x="565" y="70"/>
                </a:cubicBezTo>
                <a:cubicBezTo>
                  <a:pt x="565" y="69"/>
                  <a:pt x="565" y="68"/>
                  <a:pt x="565" y="67"/>
                </a:cubicBezTo>
                <a:cubicBezTo>
                  <a:pt x="565" y="66"/>
                  <a:pt x="565" y="65"/>
                  <a:pt x="564" y="64"/>
                </a:cubicBezTo>
                <a:cubicBezTo>
                  <a:pt x="564" y="61"/>
                  <a:pt x="563" y="55"/>
                  <a:pt x="562" y="48"/>
                </a:cubicBezTo>
                <a:cubicBezTo>
                  <a:pt x="562" y="41"/>
                  <a:pt x="561" y="40"/>
                  <a:pt x="559" y="36"/>
                </a:cubicBezTo>
                <a:cubicBezTo>
                  <a:pt x="558" y="34"/>
                  <a:pt x="556" y="32"/>
                  <a:pt x="554" y="29"/>
                </a:cubicBezTo>
                <a:cubicBezTo>
                  <a:pt x="553" y="25"/>
                  <a:pt x="551" y="21"/>
                  <a:pt x="550" y="24"/>
                </a:cubicBezTo>
                <a:cubicBezTo>
                  <a:pt x="548" y="17"/>
                  <a:pt x="547" y="23"/>
                  <a:pt x="545" y="20"/>
                </a:cubicBezTo>
                <a:cubicBezTo>
                  <a:pt x="543" y="20"/>
                  <a:pt x="541" y="28"/>
                  <a:pt x="540" y="16"/>
                </a:cubicBezTo>
                <a:cubicBezTo>
                  <a:pt x="538" y="13"/>
                  <a:pt x="536" y="8"/>
                  <a:pt x="534" y="14"/>
                </a:cubicBezTo>
                <a:cubicBezTo>
                  <a:pt x="533" y="8"/>
                  <a:pt x="531" y="8"/>
                  <a:pt x="530" y="9"/>
                </a:cubicBezTo>
                <a:cubicBezTo>
                  <a:pt x="528" y="5"/>
                  <a:pt x="527" y="8"/>
                  <a:pt x="525" y="11"/>
                </a:cubicBezTo>
                <a:cubicBezTo>
                  <a:pt x="524" y="2"/>
                  <a:pt x="522" y="10"/>
                  <a:pt x="521" y="7"/>
                </a:cubicBezTo>
                <a:cubicBezTo>
                  <a:pt x="519" y="0"/>
                  <a:pt x="518" y="4"/>
                  <a:pt x="516" y="10"/>
                </a:cubicBezTo>
                <a:cubicBezTo>
                  <a:pt x="516" y="15"/>
                  <a:pt x="516" y="18"/>
                  <a:pt x="516" y="10"/>
                </a:cubicBezTo>
                <a:cubicBezTo>
                  <a:pt x="516" y="10"/>
                  <a:pt x="516" y="14"/>
                  <a:pt x="516" y="16"/>
                </a:cubicBezTo>
                <a:cubicBezTo>
                  <a:pt x="516" y="11"/>
                  <a:pt x="516" y="14"/>
                  <a:pt x="516" y="10"/>
                </a:cubicBezTo>
                <a:cubicBezTo>
                  <a:pt x="514" y="14"/>
                  <a:pt x="513" y="12"/>
                  <a:pt x="511" y="14"/>
                </a:cubicBezTo>
                <a:cubicBezTo>
                  <a:pt x="510" y="13"/>
                  <a:pt x="508" y="23"/>
                  <a:pt x="507" y="11"/>
                </a:cubicBezTo>
                <a:cubicBezTo>
                  <a:pt x="505" y="4"/>
                  <a:pt x="504" y="9"/>
                  <a:pt x="502" y="9"/>
                </a:cubicBezTo>
                <a:cubicBezTo>
                  <a:pt x="501" y="11"/>
                  <a:pt x="499" y="15"/>
                  <a:pt x="498" y="14"/>
                </a:cubicBezTo>
                <a:cubicBezTo>
                  <a:pt x="496" y="16"/>
                  <a:pt x="494" y="14"/>
                  <a:pt x="492" y="17"/>
                </a:cubicBezTo>
                <a:cubicBezTo>
                  <a:pt x="490" y="20"/>
                  <a:pt x="489" y="23"/>
                  <a:pt x="487" y="20"/>
                </a:cubicBezTo>
                <a:cubicBezTo>
                  <a:pt x="485" y="15"/>
                  <a:pt x="484" y="16"/>
                  <a:pt x="482" y="24"/>
                </a:cubicBezTo>
                <a:cubicBezTo>
                  <a:pt x="481" y="29"/>
                  <a:pt x="481" y="27"/>
                  <a:pt x="480" y="31"/>
                </a:cubicBezTo>
                <a:cubicBezTo>
                  <a:pt x="479" y="33"/>
                  <a:pt x="479" y="29"/>
                  <a:pt x="478" y="29"/>
                </a:cubicBezTo>
                <a:cubicBezTo>
                  <a:pt x="477" y="24"/>
                  <a:pt x="476" y="28"/>
                  <a:pt x="475" y="30"/>
                </a:cubicBezTo>
                <a:cubicBezTo>
                  <a:pt x="474" y="29"/>
                  <a:pt x="473" y="31"/>
                  <a:pt x="472" y="36"/>
                </a:cubicBezTo>
                <a:cubicBezTo>
                  <a:pt x="472" y="38"/>
                  <a:pt x="471" y="33"/>
                  <a:pt x="471" y="41"/>
                </a:cubicBezTo>
                <a:cubicBezTo>
                  <a:pt x="470" y="39"/>
                  <a:pt x="470" y="46"/>
                  <a:pt x="469" y="48"/>
                </a:cubicBezTo>
                <a:cubicBezTo>
                  <a:pt x="469" y="52"/>
                  <a:pt x="469" y="56"/>
                  <a:pt x="468" y="56"/>
                </a:cubicBezTo>
                <a:cubicBezTo>
                  <a:pt x="468" y="52"/>
                  <a:pt x="468" y="62"/>
                  <a:pt x="467" y="64"/>
                </a:cubicBezTo>
                <a:cubicBezTo>
                  <a:pt x="467" y="69"/>
                  <a:pt x="466" y="73"/>
                  <a:pt x="466" y="73"/>
                </a:cubicBezTo>
                <a:cubicBezTo>
                  <a:pt x="467" y="73"/>
                  <a:pt x="466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6" y="73"/>
                  <a:pt x="466" y="73"/>
                  <a:pt x="464" y="74"/>
                </a:cubicBezTo>
                <a:cubicBezTo>
                  <a:pt x="464" y="74"/>
                  <a:pt x="463" y="75"/>
                  <a:pt x="462" y="75"/>
                </a:cubicBezTo>
                <a:cubicBezTo>
                  <a:pt x="461" y="84"/>
                  <a:pt x="461" y="88"/>
                  <a:pt x="465" y="94"/>
                </a:cubicBezTo>
                <a:cubicBezTo>
                  <a:pt x="466" y="95"/>
                  <a:pt x="466" y="96"/>
                  <a:pt x="467" y="97"/>
                </a:cubicBezTo>
                <a:cubicBezTo>
                  <a:pt x="470" y="101"/>
                  <a:pt x="473" y="105"/>
                  <a:pt x="475" y="108"/>
                </a:cubicBezTo>
                <a:cubicBezTo>
                  <a:pt x="476" y="109"/>
                  <a:pt x="476" y="111"/>
                  <a:pt x="476" y="113"/>
                </a:cubicBezTo>
                <a:cubicBezTo>
                  <a:pt x="477" y="115"/>
                  <a:pt x="477" y="116"/>
                  <a:pt x="478" y="118"/>
                </a:cubicBezTo>
                <a:cubicBezTo>
                  <a:pt x="489" y="138"/>
                  <a:pt x="477" y="166"/>
                  <a:pt x="452" y="172"/>
                </a:cubicBezTo>
                <a:cubicBezTo>
                  <a:pt x="450" y="173"/>
                  <a:pt x="447" y="173"/>
                  <a:pt x="445" y="173"/>
                </a:cubicBezTo>
                <a:cubicBezTo>
                  <a:pt x="445" y="173"/>
                  <a:pt x="444" y="173"/>
                  <a:pt x="444" y="173"/>
                </a:cubicBezTo>
                <a:cubicBezTo>
                  <a:pt x="442" y="173"/>
                  <a:pt x="441" y="173"/>
                  <a:pt x="440" y="173"/>
                </a:cubicBezTo>
                <a:cubicBezTo>
                  <a:pt x="438" y="173"/>
                  <a:pt x="436" y="173"/>
                  <a:pt x="435" y="173"/>
                </a:cubicBezTo>
                <a:cubicBezTo>
                  <a:pt x="396" y="173"/>
                  <a:pt x="359" y="173"/>
                  <a:pt x="323" y="173"/>
                </a:cubicBezTo>
                <a:cubicBezTo>
                  <a:pt x="309" y="158"/>
                  <a:pt x="293" y="154"/>
                  <a:pt x="271" y="166"/>
                </a:cubicBezTo>
                <a:cubicBezTo>
                  <a:pt x="270" y="166"/>
                  <a:pt x="268" y="166"/>
                  <a:pt x="267" y="167"/>
                </a:cubicBezTo>
                <a:cubicBezTo>
                  <a:pt x="265" y="168"/>
                  <a:pt x="263" y="169"/>
                  <a:pt x="263" y="171"/>
                </a:cubicBezTo>
                <a:cubicBezTo>
                  <a:pt x="263" y="171"/>
                  <a:pt x="262" y="172"/>
                  <a:pt x="262" y="173"/>
                </a:cubicBezTo>
                <a:cubicBezTo>
                  <a:pt x="243" y="173"/>
                  <a:pt x="225" y="173"/>
                  <a:pt x="207" y="173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04"/>
                  <a:pt x="202" y="100"/>
                  <a:pt x="197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75" y="100"/>
                  <a:pt x="171" y="104"/>
                  <a:pt x="171" y="110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1" y="173"/>
                  <a:pt x="170" y="173"/>
                  <a:pt x="170" y="173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17"/>
                  <a:pt x="166" y="113"/>
                  <a:pt x="162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4" y="113"/>
                  <a:pt x="140" y="117"/>
                  <a:pt x="140" y="121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37" y="130"/>
                  <a:pt x="130" y="126"/>
                  <a:pt x="122" y="126"/>
                </a:cubicBezTo>
                <a:cubicBezTo>
                  <a:pt x="111" y="126"/>
                  <a:pt x="102" y="135"/>
                  <a:pt x="102" y="146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43" y="173"/>
                  <a:pt x="7" y="173"/>
                  <a:pt x="7" y="173"/>
                </a:cubicBezTo>
                <a:cubicBezTo>
                  <a:pt x="3" y="173"/>
                  <a:pt x="0" y="176"/>
                  <a:pt x="0" y="180"/>
                </a:cubicBezTo>
                <a:cubicBezTo>
                  <a:pt x="0" y="184"/>
                  <a:pt x="3" y="187"/>
                  <a:pt x="7" y="187"/>
                </a:cubicBezTo>
                <a:cubicBezTo>
                  <a:pt x="72" y="187"/>
                  <a:pt x="72" y="187"/>
                  <a:pt x="72" y="187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02" y="220"/>
                  <a:pt x="102" y="220"/>
                  <a:pt x="102" y="220"/>
                </a:cubicBezTo>
                <a:cubicBezTo>
                  <a:pt x="102" y="231"/>
                  <a:pt x="111" y="240"/>
                  <a:pt x="122" y="240"/>
                </a:cubicBezTo>
                <a:cubicBezTo>
                  <a:pt x="130" y="240"/>
                  <a:pt x="137" y="236"/>
                  <a:pt x="140" y="230"/>
                </a:cubicBezTo>
                <a:cubicBezTo>
                  <a:pt x="140" y="239"/>
                  <a:pt x="140" y="239"/>
                  <a:pt x="140" y="239"/>
                </a:cubicBezTo>
                <a:cubicBezTo>
                  <a:pt x="140" y="243"/>
                  <a:pt x="144" y="247"/>
                  <a:pt x="149" y="247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6" y="247"/>
                  <a:pt x="170" y="243"/>
                  <a:pt x="170" y="239"/>
                </a:cubicBezTo>
                <a:cubicBezTo>
                  <a:pt x="170" y="187"/>
                  <a:pt x="170" y="187"/>
                  <a:pt x="170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250"/>
                  <a:pt x="171" y="250"/>
                  <a:pt x="171" y="250"/>
                </a:cubicBezTo>
                <a:cubicBezTo>
                  <a:pt x="171" y="256"/>
                  <a:pt x="175" y="260"/>
                  <a:pt x="181" y="260"/>
                </a:cubicBezTo>
                <a:cubicBezTo>
                  <a:pt x="197" y="260"/>
                  <a:pt x="197" y="260"/>
                  <a:pt x="197" y="260"/>
                </a:cubicBezTo>
                <a:cubicBezTo>
                  <a:pt x="202" y="260"/>
                  <a:pt x="207" y="256"/>
                  <a:pt x="207" y="250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90"/>
                  <a:pt x="258" y="193"/>
                  <a:pt x="259" y="195"/>
                </a:cubicBezTo>
                <a:cubicBezTo>
                  <a:pt x="260" y="198"/>
                  <a:pt x="261" y="202"/>
                  <a:pt x="263" y="211"/>
                </a:cubicBezTo>
                <a:cubicBezTo>
                  <a:pt x="264" y="213"/>
                  <a:pt x="265" y="216"/>
                  <a:pt x="266" y="219"/>
                </a:cubicBezTo>
                <a:cubicBezTo>
                  <a:pt x="273" y="234"/>
                  <a:pt x="269" y="258"/>
                  <a:pt x="275" y="275"/>
                </a:cubicBezTo>
                <a:cubicBezTo>
                  <a:pt x="276" y="278"/>
                  <a:pt x="276" y="281"/>
                  <a:pt x="276" y="283"/>
                </a:cubicBezTo>
                <a:cubicBezTo>
                  <a:pt x="278" y="299"/>
                  <a:pt x="280" y="313"/>
                  <a:pt x="284" y="322"/>
                </a:cubicBezTo>
                <a:cubicBezTo>
                  <a:pt x="292" y="343"/>
                  <a:pt x="302" y="366"/>
                  <a:pt x="308" y="369"/>
                </a:cubicBezTo>
                <a:cubicBezTo>
                  <a:pt x="314" y="372"/>
                  <a:pt x="324" y="369"/>
                  <a:pt x="329" y="368"/>
                </a:cubicBezTo>
                <a:cubicBezTo>
                  <a:pt x="335" y="368"/>
                  <a:pt x="342" y="362"/>
                  <a:pt x="354" y="355"/>
                </a:cubicBezTo>
                <a:cubicBezTo>
                  <a:pt x="365" y="348"/>
                  <a:pt x="387" y="328"/>
                  <a:pt x="395" y="318"/>
                </a:cubicBezTo>
                <a:cubicBezTo>
                  <a:pt x="403" y="307"/>
                  <a:pt x="405" y="293"/>
                  <a:pt x="405" y="293"/>
                </a:cubicBezTo>
                <a:cubicBezTo>
                  <a:pt x="407" y="297"/>
                  <a:pt x="407" y="297"/>
                  <a:pt x="407" y="297"/>
                </a:cubicBezTo>
                <a:cubicBezTo>
                  <a:pt x="407" y="297"/>
                  <a:pt x="407" y="300"/>
                  <a:pt x="407" y="301"/>
                </a:cubicBezTo>
                <a:cubicBezTo>
                  <a:pt x="407" y="301"/>
                  <a:pt x="412" y="308"/>
                  <a:pt x="412" y="312"/>
                </a:cubicBezTo>
                <a:cubicBezTo>
                  <a:pt x="413" y="317"/>
                  <a:pt x="413" y="318"/>
                  <a:pt x="415" y="321"/>
                </a:cubicBezTo>
                <a:cubicBezTo>
                  <a:pt x="416" y="323"/>
                  <a:pt x="417" y="323"/>
                  <a:pt x="419" y="330"/>
                </a:cubicBezTo>
                <a:cubicBezTo>
                  <a:pt x="421" y="337"/>
                  <a:pt x="423" y="349"/>
                  <a:pt x="423" y="350"/>
                </a:cubicBezTo>
                <a:cubicBezTo>
                  <a:pt x="423" y="352"/>
                  <a:pt x="424" y="356"/>
                  <a:pt x="425" y="363"/>
                </a:cubicBezTo>
                <a:cubicBezTo>
                  <a:pt x="427" y="370"/>
                  <a:pt x="425" y="369"/>
                  <a:pt x="425" y="373"/>
                </a:cubicBezTo>
                <a:cubicBezTo>
                  <a:pt x="424" y="377"/>
                  <a:pt x="425" y="380"/>
                  <a:pt x="425" y="387"/>
                </a:cubicBezTo>
                <a:cubicBezTo>
                  <a:pt x="425" y="389"/>
                  <a:pt x="425" y="390"/>
                  <a:pt x="425" y="392"/>
                </a:cubicBezTo>
                <a:cubicBezTo>
                  <a:pt x="425" y="394"/>
                  <a:pt x="425" y="396"/>
                  <a:pt x="425" y="397"/>
                </a:cubicBezTo>
                <a:cubicBezTo>
                  <a:pt x="425" y="399"/>
                  <a:pt x="423" y="402"/>
                  <a:pt x="424" y="402"/>
                </a:cubicBezTo>
                <a:cubicBezTo>
                  <a:pt x="423" y="407"/>
                  <a:pt x="418" y="412"/>
                  <a:pt x="425" y="414"/>
                </a:cubicBezTo>
                <a:cubicBezTo>
                  <a:pt x="423" y="415"/>
                  <a:pt x="422" y="416"/>
                  <a:pt x="421" y="417"/>
                </a:cubicBezTo>
                <a:cubicBezTo>
                  <a:pt x="420" y="417"/>
                  <a:pt x="420" y="418"/>
                  <a:pt x="420" y="419"/>
                </a:cubicBezTo>
                <a:cubicBezTo>
                  <a:pt x="421" y="428"/>
                  <a:pt x="413" y="436"/>
                  <a:pt x="417" y="444"/>
                </a:cubicBezTo>
                <a:cubicBezTo>
                  <a:pt x="417" y="440"/>
                  <a:pt x="417" y="440"/>
                  <a:pt x="417" y="440"/>
                </a:cubicBezTo>
                <a:cubicBezTo>
                  <a:pt x="417" y="444"/>
                  <a:pt x="417" y="448"/>
                  <a:pt x="417" y="453"/>
                </a:cubicBezTo>
                <a:cubicBezTo>
                  <a:pt x="417" y="454"/>
                  <a:pt x="416" y="455"/>
                  <a:pt x="416" y="456"/>
                </a:cubicBezTo>
                <a:cubicBezTo>
                  <a:pt x="416" y="457"/>
                  <a:pt x="416" y="459"/>
                  <a:pt x="416" y="461"/>
                </a:cubicBezTo>
                <a:cubicBezTo>
                  <a:pt x="415" y="463"/>
                  <a:pt x="415" y="465"/>
                  <a:pt x="414" y="466"/>
                </a:cubicBezTo>
                <a:cubicBezTo>
                  <a:pt x="413" y="470"/>
                  <a:pt x="412" y="473"/>
                  <a:pt x="411" y="476"/>
                </a:cubicBezTo>
                <a:cubicBezTo>
                  <a:pt x="410" y="477"/>
                  <a:pt x="410" y="478"/>
                  <a:pt x="409" y="480"/>
                </a:cubicBezTo>
                <a:cubicBezTo>
                  <a:pt x="408" y="482"/>
                  <a:pt x="407" y="484"/>
                  <a:pt x="406" y="487"/>
                </a:cubicBezTo>
                <a:cubicBezTo>
                  <a:pt x="409" y="479"/>
                  <a:pt x="407" y="483"/>
                  <a:pt x="404" y="490"/>
                </a:cubicBezTo>
                <a:cubicBezTo>
                  <a:pt x="406" y="485"/>
                  <a:pt x="403" y="490"/>
                  <a:pt x="401" y="494"/>
                </a:cubicBezTo>
                <a:cubicBezTo>
                  <a:pt x="402" y="493"/>
                  <a:pt x="399" y="497"/>
                  <a:pt x="398" y="498"/>
                </a:cubicBezTo>
                <a:cubicBezTo>
                  <a:pt x="397" y="502"/>
                  <a:pt x="396" y="506"/>
                  <a:pt x="395" y="510"/>
                </a:cubicBezTo>
                <a:cubicBezTo>
                  <a:pt x="392" y="521"/>
                  <a:pt x="392" y="542"/>
                  <a:pt x="390" y="554"/>
                </a:cubicBezTo>
                <a:cubicBezTo>
                  <a:pt x="390" y="555"/>
                  <a:pt x="390" y="556"/>
                  <a:pt x="390" y="557"/>
                </a:cubicBezTo>
                <a:cubicBezTo>
                  <a:pt x="393" y="568"/>
                  <a:pt x="381" y="576"/>
                  <a:pt x="382" y="582"/>
                </a:cubicBezTo>
                <a:cubicBezTo>
                  <a:pt x="383" y="583"/>
                  <a:pt x="384" y="583"/>
                  <a:pt x="385" y="584"/>
                </a:cubicBezTo>
                <a:cubicBezTo>
                  <a:pt x="380" y="586"/>
                  <a:pt x="382" y="590"/>
                  <a:pt x="384" y="594"/>
                </a:cubicBezTo>
                <a:cubicBezTo>
                  <a:pt x="382" y="596"/>
                  <a:pt x="383" y="600"/>
                  <a:pt x="383" y="604"/>
                </a:cubicBezTo>
                <a:cubicBezTo>
                  <a:pt x="383" y="607"/>
                  <a:pt x="383" y="610"/>
                  <a:pt x="383" y="614"/>
                </a:cubicBezTo>
                <a:cubicBezTo>
                  <a:pt x="382" y="616"/>
                  <a:pt x="382" y="618"/>
                  <a:pt x="382" y="620"/>
                </a:cubicBezTo>
                <a:cubicBezTo>
                  <a:pt x="381" y="624"/>
                  <a:pt x="380" y="628"/>
                  <a:pt x="379" y="632"/>
                </a:cubicBezTo>
                <a:cubicBezTo>
                  <a:pt x="378" y="635"/>
                  <a:pt x="371" y="643"/>
                  <a:pt x="377" y="643"/>
                </a:cubicBezTo>
                <a:cubicBezTo>
                  <a:pt x="370" y="648"/>
                  <a:pt x="366" y="651"/>
                  <a:pt x="374" y="653"/>
                </a:cubicBezTo>
                <a:cubicBezTo>
                  <a:pt x="371" y="654"/>
                  <a:pt x="370" y="654"/>
                  <a:pt x="369" y="655"/>
                </a:cubicBezTo>
                <a:cubicBezTo>
                  <a:pt x="368" y="656"/>
                  <a:pt x="368" y="657"/>
                  <a:pt x="369" y="658"/>
                </a:cubicBezTo>
                <a:cubicBezTo>
                  <a:pt x="373" y="668"/>
                  <a:pt x="369" y="680"/>
                  <a:pt x="374" y="688"/>
                </a:cubicBezTo>
                <a:cubicBezTo>
                  <a:pt x="374" y="689"/>
                  <a:pt x="375" y="689"/>
                  <a:pt x="375" y="690"/>
                </a:cubicBezTo>
                <a:cubicBezTo>
                  <a:pt x="381" y="697"/>
                  <a:pt x="386" y="697"/>
                  <a:pt x="386" y="697"/>
                </a:cubicBezTo>
                <a:cubicBezTo>
                  <a:pt x="386" y="697"/>
                  <a:pt x="386" y="700"/>
                  <a:pt x="387" y="710"/>
                </a:cubicBezTo>
                <a:cubicBezTo>
                  <a:pt x="388" y="720"/>
                  <a:pt x="387" y="756"/>
                  <a:pt x="382" y="774"/>
                </a:cubicBezTo>
                <a:cubicBezTo>
                  <a:pt x="377" y="792"/>
                  <a:pt x="364" y="818"/>
                  <a:pt x="361" y="848"/>
                </a:cubicBezTo>
                <a:cubicBezTo>
                  <a:pt x="358" y="878"/>
                  <a:pt x="364" y="956"/>
                  <a:pt x="364" y="956"/>
                </a:cubicBezTo>
                <a:cubicBezTo>
                  <a:pt x="364" y="956"/>
                  <a:pt x="363" y="956"/>
                  <a:pt x="362" y="956"/>
                </a:cubicBezTo>
                <a:cubicBezTo>
                  <a:pt x="362" y="957"/>
                  <a:pt x="362" y="957"/>
                  <a:pt x="362" y="959"/>
                </a:cubicBezTo>
                <a:cubicBezTo>
                  <a:pt x="361" y="961"/>
                  <a:pt x="360" y="973"/>
                  <a:pt x="360" y="973"/>
                </a:cubicBezTo>
                <a:cubicBezTo>
                  <a:pt x="360" y="973"/>
                  <a:pt x="355" y="972"/>
                  <a:pt x="351" y="976"/>
                </a:cubicBezTo>
                <a:cubicBezTo>
                  <a:pt x="348" y="980"/>
                  <a:pt x="349" y="982"/>
                  <a:pt x="347" y="983"/>
                </a:cubicBezTo>
                <a:cubicBezTo>
                  <a:pt x="345" y="985"/>
                  <a:pt x="342" y="987"/>
                  <a:pt x="340" y="992"/>
                </a:cubicBezTo>
                <a:cubicBezTo>
                  <a:pt x="339" y="994"/>
                  <a:pt x="337" y="1000"/>
                  <a:pt x="335" y="1005"/>
                </a:cubicBezTo>
                <a:cubicBezTo>
                  <a:pt x="334" y="1007"/>
                  <a:pt x="334" y="1009"/>
                  <a:pt x="333" y="1010"/>
                </a:cubicBezTo>
                <a:cubicBezTo>
                  <a:pt x="332" y="1012"/>
                  <a:pt x="332" y="1014"/>
                  <a:pt x="331" y="1016"/>
                </a:cubicBezTo>
                <a:cubicBezTo>
                  <a:pt x="330" y="1018"/>
                  <a:pt x="328" y="1020"/>
                  <a:pt x="327" y="1021"/>
                </a:cubicBezTo>
                <a:cubicBezTo>
                  <a:pt x="325" y="1023"/>
                  <a:pt x="323" y="1024"/>
                  <a:pt x="321" y="1025"/>
                </a:cubicBezTo>
                <a:cubicBezTo>
                  <a:pt x="315" y="1028"/>
                  <a:pt x="310" y="1032"/>
                  <a:pt x="306" y="1037"/>
                </a:cubicBezTo>
                <a:cubicBezTo>
                  <a:pt x="305" y="1038"/>
                  <a:pt x="304" y="1040"/>
                  <a:pt x="303" y="1042"/>
                </a:cubicBezTo>
                <a:cubicBezTo>
                  <a:pt x="301" y="1044"/>
                  <a:pt x="300" y="1046"/>
                  <a:pt x="300" y="1048"/>
                </a:cubicBezTo>
                <a:cubicBezTo>
                  <a:pt x="299" y="1050"/>
                  <a:pt x="299" y="1052"/>
                  <a:pt x="299" y="1054"/>
                </a:cubicBezTo>
                <a:cubicBezTo>
                  <a:pt x="299" y="1077"/>
                  <a:pt x="327" y="1073"/>
                  <a:pt x="341" y="1068"/>
                </a:cubicBezTo>
                <a:cubicBezTo>
                  <a:pt x="343" y="1068"/>
                  <a:pt x="345" y="1067"/>
                  <a:pt x="347" y="1066"/>
                </a:cubicBezTo>
                <a:cubicBezTo>
                  <a:pt x="349" y="1065"/>
                  <a:pt x="351" y="1064"/>
                  <a:pt x="353" y="1063"/>
                </a:cubicBezTo>
                <a:cubicBezTo>
                  <a:pt x="358" y="1059"/>
                  <a:pt x="363" y="1055"/>
                  <a:pt x="368" y="1050"/>
                </a:cubicBezTo>
                <a:cubicBezTo>
                  <a:pt x="370" y="1050"/>
                  <a:pt x="371" y="1049"/>
                  <a:pt x="373" y="1048"/>
                </a:cubicBezTo>
                <a:cubicBezTo>
                  <a:pt x="380" y="1045"/>
                  <a:pt x="387" y="1042"/>
                  <a:pt x="395" y="1038"/>
                </a:cubicBezTo>
                <a:cubicBezTo>
                  <a:pt x="397" y="1038"/>
                  <a:pt x="399" y="1037"/>
                  <a:pt x="400" y="1036"/>
                </a:cubicBezTo>
                <a:cubicBezTo>
                  <a:pt x="412" y="1024"/>
                  <a:pt x="397" y="1011"/>
                  <a:pt x="397" y="997"/>
                </a:cubicBezTo>
                <a:cubicBezTo>
                  <a:pt x="397" y="995"/>
                  <a:pt x="396" y="994"/>
                  <a:pt x="396" y="992"/>
                </a:cubicBezTo>
                <a:cubicBezTo>
                  <a:pt x="396" y="990"/>
                  <a:pt x="396" y="988"/>
                  <a:pt x="396" y="986"/>
                </a:cubicBezTo>
                <a:cubicBezTo>
                  <a:pt x="396" y="984"/>
                  <a:pt x="396" y="982"/>
                  <a:pt x="395" y="980"/>
                </a:cubicBezTo>
                <a:cubicBezTo>
                  <a:pt x="395" y="978"/>
                  <a:pt x="396" y="977"/>
                  <a:pt x="396" y="975"/>
                </a:cubicBezTo>
                <a:cubicBezTo>
                  <a:pt x="396" y="973"/>
                  <a:pt x="396" y="971"/>
                  <a:pt x="396" y="969"/>
                </a:cubicBezTo>
                <a:cubicBezTo>
                  <a:pt x="397" y="966"/>
                  <a:pt x="397" y="963"/>
                  <a:pt x="397" y="962"/>
                </a:cubicBezTo>
                <a:cubicBezTo>
                  <a:pt x="396" y="961"/>
                  <a:pt x="396" y="961"/>
                  <a:pt x="396" y="961"/>
                </a:cubicBezTo>
                <a:cubicBezTo>
                  <a:pt x="396" y="961"/>
                  <a:pt x="399" y="944"/>
                  <a:pt x="403" y="928"/>
                </a:cubicBezTo>
                <a:cubicBezTo>
                  <a:pt x="403" y="926"/>
                  <a:pt x="403" y="925"/>
                  <a:pt x="404" y="924"/>
                </a:cubicBezTo>
                <a:cubicBezTo>
                  <a:pt x="416" y="900"/>
                  <a:pt x="428" y="880"/>
                  <a:pt x="429" y="852"/>
                </a:cubicBezTo>
                <a:cubicBezTo>
                  <a:pt x="429" y="850"/>
                  <a:pt x="430" y="848"/>
                  <a:pt x="430" y="845"/>
                </a:cubicBezTo>
                <a:cubicBezTo>
                  <a:pt x="431" y="826"/>
                  <a:pt x="430" y="802"/>
                  <a:pt x="432" y="797"/>
                </a:cubicBezTo>
                <a:cubicBezTo>
                  <a:pt x="434" y="790"/>
                  <a:pt x="437" y="788"/>
                  <a:pt x="444" y="776"/>
                </a:cubicBezTo>
                <a:cubicBezTo>
                  <a:pt x="448" y="768"/>
                  <a:pt x="452" y="746"/>
                  <a:pt x="455" y="730"/>
                </a:cubicBezTo>
                <a:cubicBezTo>
                  <a:pt x="455" y="730"/>
                  <a:pt x="455" y="729"/>
                  <a:pt x="455" y="728"/>
                </a:cubicBezTo>
                <a:cubicBezTo>
                  <a:pt x="457" y="720"/>
                  <a:pt x="457" y="712"/>
                  <a:pt x="468" y="710"/>
                </a:cubicBezTo>
                <a:cubicBezTo>
                  <a:pt x="468" y="710"/>
                  <a:pt x="469" y="710"/>
                  <a:pt x="470" y="710"/>
                </a:cubicBezTo>
                <a:cubicBezTo>
                  <a:pt x="484" y="708"/>
                  <a:pt x="478" y="688"/>
                  <a:pt x="485" y="682"/>
                </a:cubicBezTo>
                <a:cubicBezTo>
                  <a:pt x="486" y="680"/>
                  <a:pt x="486" y="679"/>
                  <a:pt x="487" y="677"/>
                </a:cubicBezTo>
                <a:cubicBezTo>
                  <a:pt x="488" y="675"/>
                  <a:pt x="489" y="674"/>
                  <a:pt x="490" y="672"/>
                </a:cubicBezTo>
                <a:cubicBezTo>
                  <a:pt x="502" y="653"/>
                  <a:pt x="509" y="632"/>
                  <a:pt x="517" y="612"/>
                </a:cubicBezTo>
                <a:cubicBezTo>
                  <a:pt x="533" y="624"/>
                  <a:pt x="528" y="644"/>
                  <a:pt x="536" y="657"/>
                </a:cubicBezTo>
                <a:cubicBezTo>
                  <a:pt x="537" y="659"/>
                  <a:pt x="537" y="661"/>
                  <a:pt x="538" y="663"/>
                </a:cubicBezTo>
                <a:cubicBezTo>
                  <a:pt x="539" y="664"/>
                  <a:pt x="540" y="666"/>
                  <a:pt x="541" y="668"/>
                </a:cubicBezTo>
                <a:cubicBezTo>
                  <a:pt x="541" y="669"/>
                  <a:pt x="542" y="671"/>
                  <a:pt x="543" y="672"/>
                </a:cubicBezTo>
                <a:cubicBezTo>
                  <a:pt x="546" y="675"/>
                  <a:pt x="548" y="679"/>
                  <a:pt x="549" y="683"/>
                </a:cubicBezTo>
                <a:cubicBezTo>
                  <a:pt x="550" y="685"/>
                  <a:pt x="550" y="686"/>
                  <a:pt x="551" y="687"/>
                </a:cubicBezTo>
                <a:cubicBezTo>
                  <a:pt x="550" y="692"/>
                  <a:pt x="551" y="695"/>
                  <a:pt x="553" y="698"/>
                </a:cubicBezTo>
                <a:cubicBezTo>
                  <a:pt x="553" y="699"/>
                  <a:pt x="554" y="700"/>
                  <a:pt x="554" y="701"/>
                </a:cubicBezTo>
                <a:cubicBezTo>
                  <a:pt x="557" y="703"/>
                  <a:pt x="561" y="705"/>
                  <a:pt x="564" y="707"/>
                </a:cubicBezTo>
                <a:cubicBezTo>
                  <a:pt x="565" y="707"/>
                  <a:pt x="566" y="708"/>
                  <a:pt x="567" y="708"/>
                </a:cubicBezTo>
                <a:cubicBezTo>
                  <a:pt x="581" y="712"/>
                  <a:pt x="577" y="728"/>
                  <a:pt x="582" y="740"/>
                </a:cubicBezTo>
                <a:cubicBezTo>
                  <a:pt x="582" y="740"/>
                  <a:pt x="582" y="741"/>
                  <a:pt x="582" y="741"/>
                </a:cubicBezTo>
                <a:cubicBezTo>
                  <a:pt x="584" y="754"/>
                  <a:pt x="587" y="771"/>
                  <a:pt x="589" y="775"/>
                </a:cubicBezTo>
                <a:cubicBezTo>
                  <a:pt x="596" y="788"/>
                  <a:pt x="599" y="789"/>
                  <a:pt x="601" y="796"/>
                </a:cubicBezTo>
                <a:cubicBezTo>
                  <a:pt x="603" y="802"/>
                  <a:pt x="601" y="832"/>
                  <a:pt x="604" y="852"/>
                </a:cubicBezTo>
                <a:cubicBezTo>
                  <a:pt x="604" y="854"/>
                  <a:pt x="605" y="856"/>
                  <a:pt x="605" y="858"/>
                </a:cubicBezTo>
                <a:cubicBezTo>
                  <a:pt x="606" y="864"/>
                  <a:pt x="607" y="870"/>
                  <a:pt x="609" y="875"/>
                </a:cubicBezTo>
                <a:cubicBezTo>
                  <a:pt x="610" y="877"/>
                  <a:pt x="611" y="879"/>
                  <a:pt x="612" y="881"/>
                </a:cubicBezTo>
                <a:cubicBezTo>
                  <a:pt x="616" y="895"/>
                  <a:pt x="632" y="907"/>
                  <a:pt x="630" y="927"/>
                </a:cubicBezTo>
                <a:cubicBezTo>
                  <a:pt x="631" y="928"/>
                  <a:pt x="631" y="930"/>
                  <a:pt x="631" y="931"/>
                </a:cubicBezTo>
                <a:cubicBezTo>
                  <a:pt x="635" y="946"/>
                  <a:pt x="637" y="960"/>
                  <a:pt x="637" y="960"/>
                </a:cubicBezTo>
                <a:cubicBezTo>
                  <a:pt x="637" y="960"/>
                  <a:pt x="637" y="960"/>
                  <a:pt x="636" y="962"/>
                </a:cubicBezTo>
                <a:cubicBezTo>
                  <a:pt x="636" y="962"/>
                  <a:pt x="636" y="965"/>
                  <a:pt x="637" y="969"/>
                </a:cubicBezTo>
                <a:cubicBezTo>
                  <a:pt x="642" y="990"/>
                  <a:pt x="635" y="1011"/>
                  <a:pt x="636" y="1030"/>
                </a:cubicBezTo>
                <a:cubicBezTo>
                  <a:pt x="637" y="1034"/>
                  <a:pt x="638" y="1037"/>
                  <a:pt x="642" y="1039"/>
                </a:cubicBezTo>
                <a:cubicBezTo>
                  <a:pt x="645" y="1041"/>
                  <a:pt x="649" y="1042"/>
                  <a:pt x="655" y="1042"/>
                </a:cubicBezTo>
                <a:cubicBezTo>
                  <a:pt x="657" y="1042"/>
                  <a:pt x="659" y="1043"/>
                  <a:pt x="659" y="1044"/>
                </a:cubicBezTo>
                <a:cubicBezTo>
                  <a:pt x="660" y="1045"/>
                  <a:pt x="661" y="1048"/>
                  <a:pt x="664" y="1051"/>
                </a:cubicBezTo>
                <a:cubicBezTo>
                  <a:pt x="665" y="1052"/>
                  <a:pt x="668" y="1053"/>
                  <a:pt x="670" y="1054"/>
                </a:cubicBezTo>
                <a:cubicBezTo>
                  <a:pt x="675" y="1056"/>
                  <a:pt x="680" y="1057"/>
                  <a:pt x="684" y="1059"/>
                </a:cubicBezTo>
                <a:cubicBezTo>
                  <a:pt x="686" y="1060"/>
                  <a:pt x="689" y="1060"/>
                  <a:pt x="691" y="1061"/>
                </a:cubicBezTo>
                <a:cubicBezTo>
                  <a:pt x="693" y="1062"/>
                  <a:pt x="695" y="1063"/>
                  <a:pt x="697" y="1063"/>
                </a:cubicBezTo>
                <a:cubicBezTo>
                  <a:pt x="699" y="1064"/>
                  <a:pt x="701" y="1064"/>
                  <a:pt x="704" y="1064"/>
                </a:cubicBezTo>
                <a:cubicBezTo>
                  <a:pt x="716" y="1064"/>
                  <a:pt x="732" y="1064"/>
                  <a:pt x="736" y="1052"/>
                </a:cubicBezTo>
                <a:cubicBezTo>
                  <a:pt x="736" y="1036"/>
                  <a:pt x="719" y="1028"/>
                  <a:pt x="709" y="1021"/>
                </a:cubicBezTo>
                <a:cubicBezTo>
                  <a:pt x="708" y="1020"/>
                  <a:pt x="706" y="1018"/>
                  <a:pt x="705" y="1017"/>
                </a:cubicBezTo>
                <a:cubicBezTo>
                  <a:pt x="704" y="1016"/>
                  <a:pt x="704" y="1014"/>
                  <a:pt x="703" y="1013"/>
                </a:cubicBezTo>
                <a:cubicBezTo>
                  <a:pt x="702" y="1011"/>
                  <a:pt x="702" y="1010"/>
                  <a:pt x="701" y="1008"/>
                </a:cubicBezTo>
                <a:cubicBezTo>
                  <a:pt x="699" y="1006"/>
                  <a:pt x="698" y="1003"/>
                  <a:pt x="696" y="1000"/>
                </a:cubicBezTo>
                <a:cubicBezTo>
                  <a:pt x="696" y="999"/>
                  <a:pt x="695" y="998"/>
                  <a:pt x="695" y="996"/>
                </a:cubicBezTo>
                <a:cubicBezTo>
                  <a:pt x="694" y="994"/>
                  <a:pt x="693" y="992"/>
                  <a:pt x="693" y="991"/>
                </a:cubicBezTo>
                <a:cubicBezTo>
                  <a:pt x="691" y="986"/>
                  <a:pt x="688" y="984"/>
                  <a:pt x="686" y="982"/>
                </a:cubicBezTo>
                <a:cubicBezTo>
                  <a:pt x="684" y="981"/>
                  <a:pt x="685" y="980"/>
                  <a:pt x="682" y="975"/>
                </a:cubicBezTo>
                <a:cubicBezTo>
                  <a:pt x="679" y="971"/>
                  <a:pt x="673" y="972"/>
                  <a:pt x="673" y="972"/>
                </a:cubicBezTo>
                <a:cubicBezTo>
                  <a:pt x="673" y="972"/>
                  <a:pt x="672" y="960"/>
                  <a:pt x="672" y="958"/>
                </a:cubicBezTo>
                <a:cubicBezTo>
                  <a:pt x="671" y="956"/>
                  <a:pt x="671" y="956"/>
                  <a:pt x="671" y="956"/>
                </a:cubicBezTo>
                <a:cubicBezTo>
                  <a:pt x="671" y="955"/>
                  <a:pt x="670" y="956"/>
                  <a:pt x="670" y="956"/>
                </a:cubicBezTo>
                <a:cubicBezTo>
                  <a:pt x="670" y="956"/>
                  <a:pt x="672" y="925"/>
                  <a:pt x="673" y="895"/>
                </a:cubicBezTo>
                <a:cubicBezTo>
                  <a:pt x="673" y="893"/>
                  <a:pt x="673" y="891"/>
                  <a:pt x="673" y="890"/>
                </a:cubicBezTo>
                <a:cubicBezTo>
                  <a:pt x="671" y="885"/>
                  <a:pt x="671" y="881"/>
                  <a:pt x="673" y="877"/>
                </a:cubicBezTo>
                <a:cubicBezTo>
                  <a:pt x="673" y="875"/>
                  <a:pt x="673" y="874"/>
                  <a:pt x="673" y="872"/>
                </a:cubicBezTo>
                <a:cubicBezTo>
                  <a:pt x="673" y="862"/>
                  <a:pt x="673" y="854"/>
                  <a:pt x="672" y="847"/>
                </a:cubicBezTo>
                <a:cubicBezTo>
                  <a:pt x="669" y="817"/>
                  <a:pt x="655" y="791"/>
                  <a:pt x="651" y="773"/>
                </a:cubicBezTo>
                <a:cubicBezTo>
                  <a:pt x="646" y="755"/>
                  <a:pt x="645" y="720"/>
                  <a:pt x="646" y="709"/>
                </a:cubicBezTo>
                <a:cubicBezTo>
                  <a:pt x="647" y="699"/>
                  <a:pt x="646" y="697"/>
                  <a:pt x="646" y="697"/>
                </a:cubicBezTo>
                <a:cubicBezTo>
                  <a:pt x="646" y="697"/>
                  <a:pt x="653" y="697"/>
                  <a:pt x="659" y="687"/>
                </a:cubicBezTo>
                <a:cubicBezTo>
                  <a:pt x="660" y="685"/>
                  <a:pt x="661" y="683"/>
                  <a:pt x="662" y="681"/>
                </a:cubicBezTo>
                <a:cubicBezTo>
                  <a:pt x="663" y="679"/>
                  <a:pt x="664" y="677"/>
                  <a:pt x="664" y="675"/>
                </a:cubicBezTo>
                <a:cubicBezTo>
                  <a:pt x="665" y="672"/>
                  <a:pt x="665" y="668"/>
                  <a:pt x="664" y="664"/>
                </a:cubicBezTo>
                <a:cubicBezTo>
                  <a:pt x="663" y="661"/>
                  <a:pt x="662" y="657"/>
                  <a:pt x="661" y="654"/>
                </a:cubicBezTo>
                <a:cubicBezTo>
                  <a:pt x="659" y="650"/>
                  <a:pt x="661" y="642"/>
                  <a:pt x="656" y="643"/>
                </a:cubicBezTo>
                <a:cubicBezTo>
                  <a:pt x="658" y="637"/>
                  <a:pt x="659" y="633"/>
                  <a:pt x="651" y="632"/>
                </a:cubicBezTo>
                <a:cubicBezTo>
                  <a:pt x="653" y="631"/>
                  <a:pt x="655" y="629"/>
                  <a:pt x="655" y="628"/>
                </a:cubicBezTo>
                <a:cubicBezTo>
                  <a:pt x="655" y="628"/>
                  <a:pt x="655" y="627"/>
                  <a:pt x="655" y="626"/>
                </a:cubicBezTo>
                <a:cubicBezTo>
                  <a:pt x="649" y="620"/>
                  <a:pt x="649" y="608"/>
                  <a:pt x="648" y="601"/>
                </a:cubicBezTo>
                <a:cubicBezTo>
                  <a:pt x="648" y="600"/>
                  <a:pt x="648" y="600"/>
                  <a:pt x="648" y="599"/>
                </a:cubicBezTo>
                <a:cubicBezTo>
                  <a:pt x="648" y="598"/>
                  <a:pt x="648" y="597"/>
                  <a:pt x="648" y="597"/>
                </a:cubicBezTo>
                <a:cubicBezTo>
                  <a:pt x="648" y="595"/>
                  <a:pt x="648" y="593"/>
                  <a:pt x="648" y="591"/>
                </a:cubicBezTo>
                <a:cubicBezTo>
                  <a:pt x="648" y="587"/>
                  <a:pt x="647" y="584"/>
                  <a:pt x="646" y="580"/>
                </a:cubicBezTo>
                <a:cubicBezTo>
                  <a:pt x="646" y="577"/>
                  <a:pt x="647" y="571"/>
                  <a:pt x="644" y="570"/>
                </a:cubicBezTo>
                <a:cubicBezTo>
                  <a:pt x="644" y="568"/>
                  <a:pt x="645" y="566"/>
                  <a:pt x="645" y="565"/>
                </a:cubicBezTo>
                <a:cubicBezTo>
                  <a:pt x="645" y="556"/>
                  <a:pt x="641" y="548"/>
                  <a:pt x="641" y="540"/>
                </a:cubicBezTo>
                <a:cubicBezTo>
                  <a:pt x="641" y="537"/>
                  <a:pt x="641" y="535"/>
                  <a:pt x="641" y="533"/>
                </a:cubicBezTo>
                <a:cubicBezTo>
                  <a:pt x="640" y="528"/>
                  <a:pt x="639" y="524"/>
                  <a:pt x="639" y="522"/>
                </a:cubicBezTo>
                <a:cubicBezTo>
                  <a:pt x="640" y="521"/>
                  <a:pt x="639" y="519"/>
                  <a:pt x="638" y="517"/>
                </a:cubicBezTo>
                <a:cubicBezTo>
                  <a:pt x="638" y="514"/>
                  <a:pt x="638" y="512"/>
                  <a:pt x="637" y="509"/>
                </a:cubicBezTo>
                <a:cubicBezTo>
                  <a:pt x="637" y="506"/>
                  <a:pt x="637" y="504"/>
                  <a:pt x="636" y="501"/>
                </a:cubicBezTo>
                <a:cubicBezTo>
                  <a:pt x="635" y="499"/>
                  <a:pt x="634" y="498"/>
                  <a:pt x="633" y="496"/>
                </a:cubicBezTo>
                <a:cubicBezTo>
                  <a:pt x="609" y="488"/>
                  <a:pt x="625" y="460"/>
                  <a:pt x="612" y="443"/>
                </a:cubicBezTo>
                <a:cubicBezTo>
                  <a:pt x="611" y="441"/>
                  <a:pt x="610" y="439"/>
                  <a:pt x="609" y="437"/>
                </a:cubicBezTo>
                <a:cubicBezTo>
                  <a:pt x="607" y="431"/>
                  <a:pt x="606" y="426"/>
                  <a:pt x="609" y="420"/>
                </a:cubicBezTo>
                <a:cubicBezTo>
                  <a:pt x="608" y="418"/>
                  <a:pt x="607" y="416"/>
                  <a:pt x="606" y="414"/>
                </a:cubicBezTo>
                <a:cubicBezTo>
                  <a:pt x="606" y="413"/>
                  <a:pt x="606" y="411"/>
                  <a:pt x="606" y="409"/>
                </a:cubicBezTo>
                <a:cubicBezTo>
                  <a:pt x="606" y="407"/>
                  <a:pt x="605" y="404"/>
                  <a:pt x="605" y="402"/>
                </a:cubicBezTo>
                <a:cubicBezTo>
                  <a:pt x="605" y="394"/>
                  <a:pt x="605" y="387"/>
                  <a:pt x="607" y="379"/>
                </a:cubicBezTo>
                <a:cubicBezTo>
                  <a:pt x="607" y="377"/>
                  <a:pt x="607" y="375"/>
                  <a:pt x="607" y="373"/>
                </a:cubicBezTo>
                <a:cubicBezTo>
                  <a:pt x="607" y="369"/>
                  <a:pt x="605" y="370"/>
                  <a:pt x="607" y="363"/>
                </a:cubicBezTo>
                <a:cubicBezTo>
                  <a:pt x="608" y="356"/>
                  <a:pt x="609" y="352"/>
                  <a:pt x="608" y="350"/>
                </a:cubicBezTo>
                <a:cubicBezTo>
                  <a:pt x="608" y="349"/>
                  <a:pt x="611" y="337"/>
                  <a:pt x="613" y="330"/>
                </a:cubicBezTo>
                <a:cubicBezTo>
                  <a:pt x="615" y="323"/>
                  <a:pt x="615" y="323"/>
                  <a:pt x="617" y="321"/>
                </a:cubicBezTo>
                <a:cubicBezTo>
                  <a:pt x="618" y="318"/>
                  <a:pt x="619" y="317"/>
                  <a:pt x="619" y="312"/>
                </a:cubicBezTo>
                <a:cubicBezTo>
                  <a:pt x="620" y="308"/>
                  <a:pt x="625" y="301"/>
                  <a:pt x="625" y="301"/>
                </a:cubicBezTo>
                <a:cubicBezTo>
                  <a:pt x="625" y="300"/>
                  <a:pt x="624" y="297"/>
                  <a:pt x="624" y="297"/>
                </a:cubicBezTo>
                <a:cubicBezTo>
                  <a:pt x="627" y="293"/>
                  <a:pt x="627" y="293"/>
                  <a:pt x="627" y="293"/>
                </a:cubicBezTo>
                <a:cubicBezTo>
                  <a:pt x="627" y="293"/>
                  <a:pt x="629" y="307"/>
                  <a:pt x="637" y="318"/>
                </a:cubicBezTo>
                <a:cubicBezTo>
                  <a:pt x="645" y="328"/>
                  <a:pt x="672" y="349"/>
                  <a:pt x="684" y="356"/>
                </a:cubicBezTo>
                <a:cubicBezTo>
                  <a:pt x="695" y="364"/>
                  <a:pt x="702" y="369"/>
                  <a:pt x="708" y="370"/>
                </a:cubicBezTo>
                <a:cubicBezTo>
                  <a:pt x="714" y="370"/>
                  <a:pt x="724" y="374"/>
                  <a:pt x="730" y="370"/>
                </a:cubicBezTo>
                <a:cubicBezTo>
                  <a:pt x="736" y="367"/>
                  <a:pt x="746" y="344"/>
                  <a:pt x="754" y="323"/>
                </a:cubicBezTo>
                <a:cubicBezTo>
                  <a:pt x="762" y="303"/>
                  <a:pt x="757" y="249"/>
                  <a:pt x="763" y="228"/>
                </a:cubicBezTo>
                <a:cubicBezTo>
                  <a:pt x="769" y="207"/>
                  <a:pt x="772" y="200"/>
                  <a:pt x="773" y="195"/>
                </a:cubicBezTo>
                <a:cubicBezTo>
                  <a:pt x="774" y="193"/>
                  <a:pt x="773" y="190"/>
                  <a:pt x="773" y="187"/>
                </a:cubicBezTo>
                <a:cubicBezTo>
                  <a:pt x="826" y="187"/>
                  <a:pt x="826" y="187"/>
                  <a:pt x="826" y="187"/>
                </a:cubicBezTo>
                <a:cubicBezTo>
                  <a:pt x="826" y="250"/>
                  <a:pt x="826" y="250"/>
                  <a:pt x="826" y="250"/>
                </a:cubicBezTo>
                <a:cubicBezTo>
                  <a:pt x="826" y="256"/>
                  <a:pt x="831" y="260"/>
                  <a:pt x="836" y="260"/>
                </a:cubicBezTo>
                <a:cubicBezTo>
                  <a:pt x="852" y="260"/>
                  <a:pt x="852" y="260"/>
                  <a:pt x="852" y="260"/>
                </a:cubicBezTo>
                <a:cubicBezTo>
                  <a:pt x="858" y="260"/>
                  <a:pt x="862" y="256"/>
                  <a:pt x="862" y="250"/>
                </a:cubicBezTo>
                <a:cubicBezTo>
                  <a:pt x="862" y="187"/>
                  <a:pt x="862" y="187"/>
                  <a:pt x="862" y="187"/>
                </a:cubicBezTo>
                <a:cubicBezTo>
                  <a:pt x="863" y="187"/>
                  <a:pt x="863" y="187"/>
                  <a:pt x="863" y="187"/>
                </a:cubicBezTo>
                <a:cubicBezTo>
                  <a:pt x="863" y="239"/>
                  <a:pt x="863" y="239"/>
                  <a:pt x="863" y="239"/>
                </a:cubicBezTo>
                <a:cubicBezTo>
                  <a:pt x="863" y="243"/>
                  <a:pt x="866" y="247"/>
                  <a:pt x="871" y="247"/>
                </a:cubicBezTo>
                <a:cubicBezTo>
                  <a:pt x="884" y="247"/>
                  <a:pt x="884" y="247"/>
                  <a:pt x="884" y="247"/>
                </a:cubicBezTo>
                <a:cubicBezTo>
                  <a:pt x="889" y="247"/>
                  <a:pt x="893" y="243"/>
                  <a:pt x="893" y="239"/>
                </a:cubicBezTo>
                <a:cubicBezTo>
                  <a:pt x="893" y="226"/>
                  <a:pt x="893" y="226"/>
                  <a:pt x="893" y="226"/>
                </a:cubicBezTo>
                <a:cubicBezTo>
                  <a:pt x="896" y="232"/>
                  <a:pt x="903" y="236"/>
                  <a:pt x="910" y="236"/>
                </a:cubicBezTo>
                <a:cubicBezTo>
                  <a:pt x="921" y="236"/>
                  <a:pt x="930" y="227"/>
                  <a:pt x="930" y="216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61" y="187"/>
                  <a:pt x="961" y="187"/>
                  <a:pt x="961" y="187"/>
                </a:cubicBezTo>
                <a:cubicBezTo>
                  <a:pt x="998" y="187"/>
                  <a:pt x="998" y="187"/>
                  <a:pt x="998" y="187"/>
                </a:cubicBezTo>
                <a:cubicBezTo>
                  <a:pt x="1002" y="187"/>
                  <a:pt x="1005" y="184"/>
                  <a:pt x="1005" y="180"/>
                </a:cubicBezTo>
                <a:cubicBezTo>
                  <a:pt x="1005" y="176"/>
                  <a:pt x="1002" y="173"/>
                  <a:pt x="998" y="173"/>
                </a:cubicBezTo>
                <a:close/>
                <a:moveTo>
                  <a:pt x="390" y="192"/>
                </a:moveTo>
                <a:cubicBezTo>
                  <a:pt x="378" y="203"/>
                  <a:pt x="367" y="229"/>
                  <a:pt x="365" y="232"/>
                </a:cubicBezTo>
                <a:cubicBezTo>
                  <a:pt x="363" y="234"/>
                  <a:pt x="346" y="243"/>
                  <a:pt x="340" y="253"/>
                </a:cubicBezTo>
                <a:cubicBezTo>
                  <a:pt x="334" y="262"/>
                  <a:pt x="330" y="281"/>
                  <a:pt x="330" y="281"/>
                </a:cubicBezTo>
                <a:cubicBezTo>
                  <a:pt x="330" y="281"/>
                  <a:pt x="330" y="282"/>
                  <a:pt x="324" y="270"/>
                </a:cubicBezTo>
                <a:cubicBezTo>
                  <a:pt x="320" y="265"/>
                  <a:pt x="317" y="262"/>
                  <a:pt x="314" y="258"/>
                </a:cubicBezTo>
                <a:cubicBezTo>
                  <a:pt x="313" y="256"/>
                  <a:pt x="311" y="253"/>
                  <a:pt x="310" y="250"/>
                </a:cubicBezTo>
                <a:cubicBezTo>
                  <a:pt x="309" y="238"/>
                  <a:pt x="301" y="230"/>
                  <a:pt x="301" y="219"/>
                </a:cubicBezTo>
                <a:cubicBezTo>
                  <a:pt x="300" y="215"/>
                  <a:pt x="300" y="213"/>
                  <a:pt x="300" y="211"/>
                </a:cubicBezTo>
                <a:cubicBezTo>
                  <a:pt x="309" y="206"/>
                  <a:pt x="313" y="202"/>
                  <a:pt x="318" y="200"/>
                </a:cubicBezTo>
                <a:cubicBezTo>
                  <a:pt x="322" y="198"/>
                  <a:pt x="324" y="196"/>
                  <a:pt x="325" y="194"/>
                </a:cubicBezTo>
                <a:cubicBezTo>
                  <a:pt x="326" y="192"/>
                  <a:pt x="327" y="189"/>
                  <a:pt x="328" y="187"/>
                </a:cubicBezTo>
                <a:cubicBezTo>
                  <a:pt x="328" y="187"/>
                  <a:pt x="328" y="187"/>
                  <a:pt x="328" y="187"/>
                </a:cubicBezTo>
                <a:cubicBezTo>
                  <a:pt x="396" y="187"/>
                  <a:pt x="396" y="187"/>
                  <a:pt x="396" y="187"/>
                </a:cubicBezTo>
                <a:cubicBezTo>
                  <a:pt x="394" y="188"/>
                  <a:pt x="392" y="190"/>
                  <a:pt x="390" y="192"/>
                </a:cubicBezTo>
                <a:close/>
                <a:moveTo>
                  <a:pt x="704" y="187"/>
                </a:moveTo>
                <a:cubicBezTo>
                  <a:pt x="705" y="191"/>
                  <a:pt x="707" y="197"/>
                  <a:pt x="713" y="200"/>
                </a:cubicBezTo>
                <a:cubicBezTo>
                  <a:pt x="720" y="203"/>
                  <a:pt x="730" y="207"/>
                  <a:pt x="731" y="209"/>
                </a:cubicBezTo>
                <a:cubicBezTo>
                  <a:pt x="732" y="211"/>
                  <a:pt x="733" y="212"/>
                  <a:pt x="726" y="236"/>
                </a:cubicBezTo>
                <a:cubicBezTo>
                  <a:pt x="720" y="260"/>
                  <a:pt x="715" y="259"/>
                  <a:pt x="708" y="270"/>
                </a:cubicBezTo>
                <a:cubicBezTo>
                  <a:pt x="702" y="282"/>
                  <a:pt x="702" y="281"/>
                  <a:pt x="702" y="281"/>
                </a:cubicBezTo>
                <a:cubicBezTo>
                  <a:pt x="702" y="281"/>
                  <a:pt x="698" y="262"/>
                  <a:pt x="692" y="253"/>
                </a:cubicBezTo>
                <a:cubicBezTo>
                  <a:pt x="686" y="243"/>
                  <a:pt x="669" y="234"/>
                  <a:pt x="667" y="232"/>
                </a:cubicBezTo>
                <a:cubicBezTo>
                  <a:pt x="665" y="229"/>
                  <a:pt x="654" y="203"/>
                  <a:pt x="642" y="192"/>
                </a:cubicBezTo>
                <a:cubicBezTo>
                  <a:pt x="640" y="190"/>
                  <a:pt x="638" y="188"/>
                  <a:pt x="636" y="187"/>
                </a:cubicBezTo>
                <a:cubicBezTo>
                  <a:pt x="704" y="187"/>
                  <a:pt x="704" y="187"/>
                  <a:pt x="704" y="187"/>
                </a:cubicBezTo>
                <a:cubicBezTo>
                  <a:pt x="704" y="187"/>
                  <a:pt x="704" y="187"/>
                  <a:pt x="704" y="1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F1E9A5E-546E-4D5F-B0B5-59C81FB142FE}"/>
              </a:ext>
            </a:extLst>
          </p:cNvPr>
          <p:cNvGrpSpPr>
            <a:grpSpLocks noChangeAspect="1"/>
          </p:cNvGrpSpPr>
          <p:nvPr/>
        </p:nvGrpSpPr>
        <p:grpSpPr>
          <a:xfrm>
            <a:off x="10864490" y="4313729"/>
            <a:ext cx="674316" cy="2405767"/>
            <a:chOff x="3303186" y="2057490"/>
            <a:chExt cx="1009050" cy="360000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F96DBE0-2E30-4117-A4E7-1E0CB8A636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6539D8D-DCD3-4428-B63A-3DACC11F6E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736741B-E79A-4D19-B205-3E0DD36CDE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43C2AE-10F8-4FC6-B96D-D74A705241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8BF5E1C-73C4-4E24-9C86-BA6BD82AA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948CD00-F17E-4061-B876-4055A97C92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2D7C731-AD47-45FC-A161-3BA44EDB96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23EC1F9-AF90-4DD8-95FE-CBCCC37DD3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E2CCE97-F7EE-4393-8F51-40C71E9121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E170C8B-77A4-4EA5-918B-C49AE651E7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7BA992F5-4964-438C-9B81-FB4DA81AE71B}"/>
              </a:ext>
            </a:extLst>
          </p:cNvPr>
          <p:cNvGrpSpPr>
            <a:grpSpLocks noChangeAspect="1"/>
          </p:cNvGrpSpPr>
          <p:nvPr/>
        </p:nvGrpSpPr>
        <p:grpSpPr>
          <a:xfrm>
            <a:off x="9708933" y="4137347"/>
            <a:ext cx="728081" cy="2532238"/>
            <a:chOff x="1755471" y="2057490"/>
            <a:chExt cx="1035089" cy="3600000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45D22CC-1527-48A2-A890-4479D637F7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235408-126C-4664-A1E6-7C76865733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4EF61DC-31A1-4ED5-A5FA-562C8566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385F8330-300D-4593-BBFC-71F713B6A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14945A0-EEFE-4E0B-9596-F59EF7E959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E0220EC-4A0D-499F-B979-01124CABD5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4EF0A91-EF64-44FC-9F75-2B96DC8573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3686DDD-331C-48B7-8F48-04BFE6EA0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2F596352-E5E6-4820-9B62-1550E16D53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CDA9590C-95F2-4BAD-9E36-68A02613B7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3" name="Freeform 5">
            <a:extLst>
              <a:ext uri="{FF2B5EF4-FFF2-40B4-BE49-F238E27FC236}">
                <a16:creationId xmlns:a16="http://schemas.microsoft.com/office/drawing/2014/main" id="{A87DA7FF-70C0-43B0-92D3-3BC8D7A754A6}"/>
              </a:ext>
            </a:extLst>
          </p:cNvPr>
          <p:cNvSpPr>
            <a:spLocks/>
          </p:cNvSpPr>
          <p:nvPr/>
        </p:nvSpPr>
        <p:spPr bwMode="auto">
          <a:xfrm>
            <a:off x="8451294" y="4313729"/>
            <a:ext cx="868773" cy="2405767"/>
          </a:xfrm>
          <a:custGeom>
            <a:avLst/>
            <a:gdLst>
              <a:gd name="T0" fmla="*/ 2130 w 2157"/>
              <a:gd name="T1" fmla="*/ 2860 h 5973"/>
              <a:gd name="T2" fmla="*/ 2078 w 2157"/>
              <a:gd name="T3" fmla="*/ 2711 h 5973"/>
              <a:gd name="T4" fmla="*/ 2087 w 2157"/>
              <a:gd name="T5" fmla="*/ 2655 h 5973"/>
              <a:gd name="T6" fmla="*/ 1260 w 2157"/>
              <a:gd name="T7" fmla="*/ 920 h 5973"/>
              <a:gd name="T8" fmla="*/ 1251 w 2157"/>
              <a:gd name="T9" fmla="*/ 733 h 5973"/>
              <a:gd name="T10" fmla="*/ 1309 w 2157"/>
              <a:gd name="T11" fmla="*/ 641 h 5973"/>
              <a:gd name="T12" fmla="*/ 1382 w 2157"/>
              <a:gd name="T13" fmla="*/ 522 h 5973"/>
              <a:gd name="T14" fmla="*/ 1363 w 2157"/>
              <a:gd name="T15" fmla="*/ 291 h 5973"/>
              <a:gd name="T16" fmla="*/ 1250 w 2157"/>
              <a:gd name="T17" fmla="*/ 106 h 5973"/>
              <a:gd name="T18" fmla="*/ 1040 w 2157"/>
              <a:gd name="T19" fmla="*/ 7 h 5973"/>
              <a:gd name="T20" fmla="*/ 843 w 2157"/>
              <a:gd name="T21" fmla="*/ 64 h 5973"/>
              <a:gd name="T22" fmla="*/ 706 w 2157"/>
              <a:gd name="T23" fmla="*/ 274 h 5973"/>
              <a:gd name="T24" fmla="*/ 711 w 2157"/>
              <a:gd name="T25" fmla="*/ 411 h 5973"/>
              <a:gd name="T26" fmla="*/ 711 w 2157"/>
              <a:gd name="T27" fmla="*/ 522 h 5973"/>
              <a:gd name="T28" fmla="*/ 835 w 2157"/>
              <a:gd name="T29" fmla="*/ 664 h 5973"/>
              <a:gd name="T30" fmla="*/ 886 w 2157"/>
              <a:gd name="T31" fmla="*/ 733 h 5973"/>
              <a:gd name="T32" fmla="*/ 823 w 2157"/>
              <a:gd name="T33" fmla="*/ 943 h 5973"/>
              <a:gd name="T34" fmla="*/ 56 w 2157"/>
              <a:gd name="T35" fmla="*/ 2682 h 5973"/>
              <a:gd name="T36" fmla="*/ 23 w 2157"/>
              <a:gd name="T37" fmla="*/ 2841 h 5973"/>
              <a:gd name="T38" fmla="*/ 11 w 2157"/>
              <a:gd name="T39" fmla="*/ 3048 h 5973"/>
              <a:gd name="T40" fmla="*/ 137 w 2157"/>
              <a:gd name="T41" fmla="*/ 3173 h 5973"/>
              <a:gd name="T42" fmla="*/ 284 w 2157"/>
              <a:gd name="T43" fmla="*/ 3171 h 5973"/>
              <a:gd name="T44" fmla="*/ 287 w 2157"/>
              <a:gd name="T45" fmla="*/ 3134 h 5973"/>
              <a:gd name="T46" fmla="*/ 310 w 2157"/>
              <a:gd name="T47" fmla="*/ 3108 h 5973"/>
              <a:gd name="T48" fmla="*/ 183 w 2157"/>
              <a:gd name="T49" fmla="*/ 2806 h 5973"/>
              <a:gd name="T50" fmla="*/ 220 w 2157"/>
              <a:gd name="T51" fmla="*/ 2715 h 5973"/>
              <a:gd name="T52" fmla="*/ 508 w 2157"/>
              <a:gd name="T53" fmla="*/ 2277 h 5973"/>
              <a:gd name="T54" fmla="*/ 638 w 2157"/>
              <a:gd name="T55" fmla="*/ 4235 h 5973"/>
              <a:gd name="T56" fmla="*/ 617 w 2157"/>
              <a:gd name="T57" fmla="*/ 5754 h 5973"/>
              <a:gd name="T58" fmla="*/ 965 w 2157"/>
              <a:gd name="T59" fmla="*/ 5508 h 5973"/>
              <a:gd name="T60" fmla="*/ 1044 w 2157"/>
              <a:gd name="T61" fmla="*/ 4833 h 5973"/>
              <a:gd name="T62" fmla="*/ 1063 w 2157"/>
              <a:gd name="T63" fmla="*/ 3225 h 5973"/>
              <a:gd name="T64" fmla="*/ 1160 w 2157"/>
              <a:gd name="T65" fmla="*/ 4263 h 5973"/>
              <a:gd name="T66" fmla="*/ 1242 w 2157"/>
              <a:gd name="T67" fmla="*/ 5449 h 5973"/>
              <a:gd name="T68" fmla="*/ 1293 w 2157"/>
              <a:gd name="T69" fmla="*/ 5869 h 5973"/>
              <a:gd name="T70" fmla="*/ 1534 w 2157"/>
              <a:gd name="T71" fmla="*/ 4948 h 5973"/>
              <a:gd name="T72" fmla="*/ 1734 w 2157"/>
              <a:gd name="T73" fmla="*/ 2745 h 5973"/>
              <a:gd name="T74" fmla="*/ 1679 w 2157"/>
              <a:gd name="T75" fmla="*/ 2154 h 5973"/>
              <a:gd name="T76" fmla="*/ 1950 w 2157"/>
              <a:gd name="T77" fmla="*/ 2722 h 5973"/>
              <a:gd name="T78" fmla="*/ 1925 w 2157"/>
              <a:gd name="T79" fmla="*/ 2825 h 5973"/>
              <a:gd name="T80" fmla="*/ 1916 w 2157"/>
              <a:gd name="T81" fmla="*/ 2985 h 5973"/>
              <a:gd name="T82" fmla="*/ 1829 w 2157"/>
              <a:gd name="T83" fmla="*/ 3091 h 5973"/>
              <a:gd name="T84" fmla="*/ 1949 w 2157"/>
              <a:gd name="T85" fmla="*/ 3167 h 5973"/>
              <a:gd name="T86" fmla="*/ 2078 w 2157"/>
              <a:gd name="T87" fmla="*/ 3158 h 5973"/>
              <a:gd name="T88" fmla="*/ 2157 w 2157"/>
              <a:gd name="T89" fmla="*/ 3033 h 5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57" h="5973">
                <a:moveTo>
                  <a:pt x="2151" y="2979"/>
                </a:moveTo>
                <a:lnTo>
                  <a:pt x="2139" y="2918"/>
                </a:lnTo>
                <a:lnTo>
                  <a:pt x="2130" y="2860"/>
                </a:lnTo>
                <a:lnTo>
                  <a:pt x="2111" y="2806"/>
                </a:lnTo>
                <a:lnTo>
                  <a:pt x="2096" y="2754"/>
                </a:lnTo>
                <a:lnTo>
                  <a:pt x="2078" y="2711"/>
                </a:lnTo>
                <a:lnTo>
                  <a:pt x="2078" y="2709"/>
                </a:lnTo>
                <a:cubicBezTo>
                  <a:pt x="2081" y="2709"/>
                  <a:pt x="2084" y="2709"/>
                  <a:pt x="2087" y="2708"/>
                </a:cubicBezTo>
                <a:cubicBezTo>
                  <a:pt x="2086" y="2701"/>
                  <a:pt x="2089" y="2663"/>
                  <a:pt x="2087" y="2655"/>
                </a:cubicBezTo>
                <a:cubicBezTo>
                  <a:pt x="2061" y="2510"/>
                  <a:pt x="1980" y="2197"/>
                  <a:pt x="1965" y="2087"/>
                </a:cubicBezTo>
                <a:cubicBezTo>
                  <a:pt x="1905" y="1642"/>
                  <a:pt x="1991" y="1389"/>
                  <a:pt x="1686" y="1047"/>
                </a:cubicBezTo>
                <a:cubicBezTo>
                  <a:pt x="1599" y="949"/>
                  <a:pt x="1378" y="964"/>
                  <a:pt x="1260" y="920"/>
                </a:cubicBezTo>
                <a:cubicBezTo>
                  <a:pt x="1234" y="910"/>
                  <a:pt x="1238" y="907"/>
                  <a:pt x="1235" y="893"/>
                </a:cubicBezTo>
                <a:cubicBezTo>
                  <a:pt x="1224" y="837"/>
                  <a:pt x="1222" y="788"/>
                  <a:pt x="1217" y="733"/>
                </a:cubicBezTo>
                <a:lnTo>
                  <a:pt x="1251" y="733"/>
                </a:lnTo>
                <a:lnTo>
                  <a:pt x="1255" y="716"/>
                </a:lnTo>
                <a:lnTo>
                  <a:pt x="1279" y="678"/>
                </a:lnTo>
                <a:lnTo>
                  <a:pt x="1309" y="641"/>
                </a:lnTo>
                <a:lnTo>
                  <a:pt x="1333" y="605"/>
                </a:lnTo>
                <a:lnTo>
                  <a:pt x="1363" y="567"/>
                </a:lnTo>
                <a:lnTo>
                  <a:pt x="1382" y="522"/>
                </a:lnTo>
                <a:lnTo>
                  <a:pt x="1398" y="473"/>
                </a:lnTo>
                <a:lnTo>
                  <a:pt x="1363" y="433"/>
                </a:lnTo>
                <a:lnTo>
                  <a:pt x="1363" y="291"/>
                </a:lnTo>
                <a:lnTo>
                  <a:pt x="1339" y="222"/>
                </a:lnTo>
                <a:lnTo>
                  <a:pt x="1298" y="163"/>
                </a:lnTo>
                <a:lnTo>
                  <a:pt x="1250" y="106"/>
                </a:lnTo>
                <a:lnTo>
                  <a:pt x="1190" y="64"/>
                </a:lnTo>
                <a:lnTo>
                  <a:pt x="1123" y="28"/>
                </a:lnTo>
                <a:lnTo>
                  <a:pt x="1040" y="7"/>
                </a:lnTo>
                <a:lnTo>
                  <a:pt x="943" y="0"/>
                </a:lnTo>
                <a:lnTo>
                  <a:pt x="897" y="7"/>
                </a:lnTo>
                <a:lnTo>
                  <a:pt x="843" y="64"/>
                </a:lnTo>
                <a:lnTo>
                  <a:pt x="784" y="128"/>
                </a:lnTo>
                <a:lnTo>
                  <a:pt x="735" y="196"/>
                </a:lnTo>
                <a:lnTo>
                  <a:pt x="706" y="274"/>
                </a:lnTo>
                <a:lnTo>
                  <a:pt x="703" y="321"/>
                </a:lnTo>
                <a:lnTo>
                  <a:pt x="703" y="364"/>
                </a:lnTo>
                <a:lnTo>
                  <a:pt x="711" y="411"/>
                </a:lnTo>
                <a:lnTo>
                  <a:pt x="711" y="451"/>
                </a:lnTo>
                <a:lnTo>
                  <a:pt x="698" y="480"/>
                </a:lnTo>
                <a:lnTo>
                  <a:pt x="711" y="522"/>
                </a:lnTo>
                <a:lnTo>
                  <a:pt x="746" y="570"/>
                </a:lnTo>
                <a:lnTo>
                  <a:pt x="789" y="617"/>
                </a:lnTo>
                <a:lnTo>
                  <a:pt x="835" y="664"/>
                </a:lnTo>
                <a:lnTo>
                  <a:pt x="873" y="716"/>
                </a:lnTo>
                <a:lnTo>
                  <a:pt x="879" y="733"/>
                </a:lnTo>
                <a:lnTo>
                  <a:pt x="886" y="733"/>
                </a:lnTo>
                <a:cubicBezTo>
                  <a:pt x="888" y="738"/>
                  <a:pt x="889" y="743"/>
                  <a:pt x="888" y="749"/>
                </a:cubicBezTo>
                <a:cubicBezTo>
                  <a:pt x="879" y="808"/>
                  <a:pt x="877" y="858"/>
                  <a:pt x="854" y="917"/>
                </a:cubicBezTo>
                <a:cubicBezTo>
                  <a:pt x="849" y="931"/>
                  <a:pt x="852" y="931"/>
                  <a:pt x="823" y="943"/>
                </a:cubicBezTo>
                <a:cubicBezTo>
                  <a:pt x="685" y="1001"/>
                  <a:pt x="484" y="970"/>
                  <a:pt x="382" y="1108"/>
                </a:cubicBezTo>
                <a:cubicBezTo>
                  <a:pt x="139" y="1434"/>
                  <a:pt x="179" y="1722"/>
                  <a:pt x="144" y="2138"/>
                </a:cubicBezTo>
                <a:cubicBezTo>
                  <a:pt x="136" y="2234"/>
                  <a:pt x="69" y="2547"/>
                  <a:pt x="56" y="2682"/>
                </a:cubicBezTo>
                <a:cubicBezTo>
                  <a:pt x="56" y="2685"/>
                  <a:pt x="56" y="2692"/>
                  <a:pt x="57" y="2701"/>
                </a:cubicBezTo>
                <a:lnTo>
                  <a:pt x="43" y="2763"/>
                </a:lnTo>
                <a:lnTo>
                  <a:pt x="23" y="2841"/>
                </a:lnTo>
                <a:lnTo>
                  <a:pt x="5" y="2914"/>
                </a:lnTo>
                <a:lnTo>
                  <a:pt x="0" y="2981"/>
                </a:lnTo>
                <a:lnTo>
                  <a:pt x="11" y="3048"/>
                </a:lnTo>
                <a:lnTo>
                  <a:pt x="37" y="3110"/>
                </a:lnTo>
                <a:lnTo>
                  <a:pt x="89" y="3177"/>
                </a:lnTo>
                <a:lnTo>
                  <a:pt x="137" y="3173"/>
                </a:lnTo>
                <a:lnTo>
                  <a:pt x="178" y="3173"/>
                </a:lnTo>
                <a:lnTo>
                  <a:pt x="226" y="3173"/>
                </a:lnTo>
                <a:lnTo>
                  <a:pt x="284" y="3171"/>
                </a:lnTo>
                <a:lnTo>
                  <a:pt x="284" y="3154"/>
                </a:lnTo>
                <a:lnTo>
                  <a:pt x="287" y="3147"/>
                </a:lnTo>
                <a:lnTo>
                  <a:pt x="287" y="3134"/>
                </a:lnTo>
                <a:lnTo>
                  <a:pt x="287" y="3128"/>
                </a:lnTo>
                <a:lnTo>
                  <a:pt x="298" y="3119"/>
                </a:lnTo>
                <a:lnTo>
                  <a:pt x="310" y="3108"/>
                </a:lnTo>
                <a:lnTo>
                  <a:pt x="203" y="3005"/>
                </a:lnTo>
                <a:lnTo>
                  <a:pt x="178" y="2908"/>
                </a:lnTo>
                <a:lnTo>
                  <a:pt x="183" y="2806"/>
                </a:lnTo>
                <a:lnTo>
                  <a:pt x="197" y="2740"/>
                </a:lnTo>
                <a:cubicBezTo>
                  <a:pt x="200" y="2740"/>
                  <a:pt x="203" y="2740"/>
                  <a:pt x="206" y="2740"/>
                </a:cubicBezTo>
                <a:cubicBezTo>
                  <a:pt x="211" y="2730"/>
                  <a:pt x="213" y="2726"/>
                  <a:pt x="220" y="2715"/>
                </a:cubicBezTo>
                <a:cubicBezTo>
                  <a:pt x="331" y="2551"/>
                  <a:pt x="392" y="2381"/>
                  <a:pt x="432" y="2187"/>
                </a:cubicBezTo>
                <a:cubicBezTo>
                  <a:pt x="483" y="2065"/>
                  <a:pt x="521" y="1946"/>
                  <a:pt x="548" y="1814"/>
                </a:cubicBezTo>
                <a:cubicBezTo>
                  <a:pt x="528" y="1986"/>
                  <a:pt x="545" y="2087"/>
                  <a:pt x="508" y="2277"/>
                </a:cubicBezTo>
                <a:cubicBezTo>
                  <a:pt x="485" y="2392"/>
                  <a:pt x="377" y="2610"/>
                  <a:pt x="403" y="2755"/>
                </a:cubicBezTo>
                <a:cubicBezTo>
                  <a:pt x="236" y="3322"/>
                  <a:pt x="437" y="3635"/>
                  <a:pt x="637" y="4147"/>
                </a:cubicBezTo>
                <a:cubicBezTo>
                  <a:pt x="641" y="4157"/>
                  <a:pt x="647" y="4196"/>
                  <a:pt x="638" y="4235"/>
                </a:cubicBezTo>
                <a:cubicBezTo>
                  <a:pt x="597" y="4424"/>
                  <a:pt x="594" y="4752"/>
                  <a:pt x="659" y="4913"/>
                </a:cubicBezTo>
                <a:cubicBezTo>
                  <a:pt x="740" y="5114"/>
                  <a:pt x="770" y="5274"/>
                  <a:pt x="743" y="5430"/>
                </a:cubicBezTo>
                <a:cubicBezTo>
                  <a:pt x="716" y="5585"/>
                  <a:pt x="604" y="5626"/>
                  <a:pt x="617" y="5754"/>
                </a:cubicBezTo>
                <a:cubicBezTo>
                  <a:pt x="633" y="5908"/>
                  <a:pt x="747" y="5937"/>
                  <a:pt x="874" y="5850"/>
                </a:cubicBezTo>
                <a:cubicBezTo>
                  <a:pt x="916" y="5822"/>
                  <a:pt x="942" y="5651"/>
                  <a:pt x="937" y="5583"/>
                </a:cubicBezTo>
                <a:cubicBezTo>
                  <a:pt x="936" y="5564"/>
                  <a:pt x="957" y="5531"/>
                  <a:pt x="965" y="5508"/>
                </a:cubicBezTo>
                <a:cubicBezTo>
                  <a:pt x="974" y="5485"/>
                  <a:pt x="977" y="5462"/>
                  <a:pt x="976" y="5430"/>
                </a:cubicBezTo>
                <a:cubicBezTo>
                  <a:pt x="976" y="5408"/>
                  <a:pt x="985" y="5389"/>
                  <a:pt x="991" y="5358"/>
                </a:cubicBezTo>
                <a:cubicBezTo>
                  <a:pt x="1028" y="5180"/>
                  <a:pt x="1054" y="5024"/>
                  <a:pt x="1044" y="4833"/>
                </a:cubicBezTo>
                <a:cubicBezTo>
                  <a:pt x="1034" y="4643"/>
                  <a:pt x="1018" y="4439"/>
                  <a:pt x="1009" y="4244"/>
                </a:cubicBezTo>
                <a:cubicBezTo>
                  <a:pt x="1008" y="4213"/>
                  <a:pt x="1004" y="4196"/>
                  <a:pt x="1010" y="4156"/>
                </a:cubicBezTo>
                <a:cubicBezTo>
                  <a:pt x="1052" y="3848"/>
                  <a:pt x="1093" y="3540"/>
                  <a:pt x="1063" y="3225"/>
                </a:cubicBezTo>
                <a:cubicBezTo>
                  <a:pt x="1071" y="3224"/>
                  <a:pt x="1078" y="3224"/>
                  <a:pt x="1086" y="3226"/>
                </a:cubicBezTo>
                <a:cubicBezTo>
                  <a:pt x="1075" y="3543"/>
                  <a:pt x="1119" y="3864"/>
                  <a:pt x="1159" y="4175"/>
                </a:cubicBezTo>
                <a:cubicBezTo>
                  <a:pt x="1164" y="4215"/>
                  <a:pt x="1161" y="4232"/>
                  <a:pt x="1160" y="4263"/>
                </a:cubicBezTo>
                <a:cubicBezTo>
                  <a:pt x="1152" y="4456"/>
                  <a:pt x="1137" y="4651"/>
                  <a:pt x="1143" y="4840"/>
                </a:cubicBezTo>
                <a:cubicBezTo>
                  <a:pt x="1149" y="5029"/>
                  <a:pt x="1199" y="5196"/>
                  <a:pt x="1231" y="5375"/>
                </a:cubicBezTo>
                <a:cubicBezTo>
                  <a:pt x="1236" y="5406"/>
                  <a:pt x="1244" y="5428"/>
                  <a:pt x="1242" y="5449"/>
                </a:cubicBezTo>
                <a:cubicBezTo>
                  <a:pt x="1238" y="5481"/>
                  <a:pt x="1240" y="5504"/>
                  <a:pt x="1246" y="5528"/>
                </a:cubicBezTo>
                <a:cubicBezTo>
                  <a:pt x="1252" y="5551"/>
                  <a:pt x="1270" y="5585"/>
                  <a:pt x="1265" y="5603"/>
                </a:cubicBezTo>
                <a:cubicBezTo>
                  <a:pt x="1249" y="5670"/>
                  <a:pt x="1256" y="5835"/>
                  <a:pt x="1293" y="5869"/>
                </a:cubicBezTo>
                <a:cubicBezTo>
                  <a:pt x="1409" y="5973"/>
                  <a:pt x="1525" y="5960"/>
                  <a:pt x="1559" y="5809"/>
                </a:cubicBezTo>
                <a:cubicBezTo>
                  <a:pt x="1587" y="5685"/>
                  <a:pt x="1502" y="5614"/>
                  <a:pt x="1494" y="5460"/>
                </a:cubicBezTo>
                <a:cubicBezTo>
                  <a:pt x="1487" y="5307"/>
                  <a:pt x="1482" y="5151"/>
                  <a:pt x="1534" y="4948"/>
                </a:cubicBezTo>
                <a:cubicBezTo>
                  <a:pt x="1577" y="4785"/>
                  <a:pt x="1587" y="4481"/>
                  <a:pt x="1526" y="4297"/>
                </a:cubicBezTo>
                <a:cubicBezTo>
                  <a:pt x="1513" y="4258"/>
                  <a:pt x="1518" y="4221"/>
                  <a:pt x="1522" y="4208"/>
                </a:cubicBezTo>
                <a:cubicBezTo>
                  <a:pt x="1718" y="3619"/>
                  <a:pt x="1870" y="3390"/>
                  <a:pt x="1734" y="2745"/>
                </a:cubicBezTo>
                <a:cubicBezTo>
                  <a:pt x="1752" y="2591"/>
                  <a:pt x="1638" y="2374"/>
                  <a:pt x="1609" y="2250"/>
                </a:cubicBezTo>
                <a:cubicBezTo>
                  <a:pt x="1561" y="2048"/>
                  <a:pt x="1570" y="1928"/>
                  <a:pt x="1540" y="1743"/>
                </a:cubicBezTo>
                <a:cubicBezTo>
                  <a:pt x="1575" y="1887"/>
                  <a:pt x="1621" y="2020"/>
                  <a:pt x="1679" y="2154"/>
                </a:cubicBezTo>
                <a:cubicBezTo>
                  <a:pt x="1728" y="2353"/>
                  <a:pt x="1795" y="2530"/>
                  <a:pt x="1918" y="2693"/>
                </a:cubicBezTo>
                <a:cubicBezTo>
                  <a:pt x="1928" y="2706"/>
                  <a:pt x="1930" y="2710"/>
                  <a:pt x="1936" y="2723"/>
                </a:cubicBezTo>
                <a:cubicBezTo>
                  <a:pt x="1941" y="2722"/>
                  <a:pt x="1945" y="2722"/>
                  <a:pt x="1950" y="2722"/>
                </a:cubicBezTo>
                <a:lnTo>
                  <a:pt x="1952" y="2754"/>
                </a:lnTo>
                <a:lnTo>
                  <a:pt x="1937" y="2793"/>
                </a:lnTo>
                <a:lnTo>
                  <a:pt x="1925" y="2825"/>
                </a:lnTo>
                <a:lnTo>
                  <a:pt x="1916" y="2888"/>
                </a:lnTo>
                <a:lnTo>
                  <a:pt x="1916" y="2938"/>
                </a:lnTo>
                <a:lnTo>
                  <a:pt x="1916" y="2985"/>
                </a:lnTo>
                <a:lnTo>
                  <a:pt x="1910" y="3022"/>
                </a:lnTo>
                <a:lnTo>
                  <a:pt x="1883" y="3057"/>
                </a:lnTo>
                <a:lnTo>
                  <a:pt x="1829" y="3091"/>
                </a:lnTo>
                <a:lnTo>
                  <a:pt x="1856" y="3171"/>
                </a:lnTo>
                <a:lnTo>
                  <a:pt x="1898" y="3171"/>
                </a:lnTo>
                <a:lnTo>
                  <a:pt x="1949" y="3167"/>
                </a:lnTo>
                <a:lnTo>
                  <a:pt x="1991" y="3167"/>
                </a:lnTo>
                <a:lnTo>
                  <a:pt x="2018" y="3177"/>
                </a:lnTo>
                <a:lnTo>
                  <a:pt x="2078" y="3158"/>
                </a:lnTo>
                <a:lnTo>
                  <a:pt x="2123" y="3123"/>
                </a:lnTo>
                <a:lnTo>
                  <a:pt x="2145" y="3085"/>
                </a:lnTo>
                <a:lnTo>
                  <a:pt x="2157" y="3033"/>
                </a:lnTo>
                <a:lnTo>
                  <a:pt x="2151" y="29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8AB655D-2108-4FE0-B68E-2B9909517DF8}"/>
              </a:ext>
            </a:extLst>
          </p:cNvPr>
          <p:cNvGrpSpPr/>
          <p:nvPr/>
        </p:nvGrpSpPr>
        <p:grpSpPr>
          <a:xfrm>
            <a:off x="2066172" y="4218369"/>
            <a:ext cx="4227417" cy="2516153"/>
            <a:chOff x="1687608" y="1325641"/>
            <a:chExt cx="8945146" cy="5324139"/>
          </a:xfrm>
        </p:grpSpPr>
        <p:grpSp>
          <p:nvGrpSpPr>
            <p:cNvPr id="43" name="Group 21">
              <a:extLst>
                <a:ext uri="{FF2B5EF4-FFF2-40B4-BE49-F238E27FC236}">
                  <a16:creationId xmlns:a16="http://schemas.microsoft.com/office/drawing/2014/main" id="{4E37D06A-9B80-4DF8-B732-CC9889C25FBE}"/>
                </a:ext>
              </a:extLst>
            </p:cNvPr>
            <p:cNvGrpSpPr/>
            <p:nvPr/>
          </p:nvGrpSpPr>
          <p:grpSpPr>
            <a:xfrm>
              <a:off x="4785350" y="3001356"/>
              <a:ext cx="2621303" cy="2074062"/>
              <a:chOff x="3302040" y="3122958"/>
              <a:chExt cx="2546146" cy="2014595"/>
            </a:xfrm>
            <a:solidFill>
              <a:schemeClr val="bg1"/>
            </a:solidFill>
          </p:grpSpPr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A9196261-49C4-43C7-92B0-314160A604AF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grpFill/>
              <a:ln w="1270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5" name="Group 15">
                <a:extLst>
                  <a:ext uri="{FF2B5EF4-FFF2-40B4-BE49-F238E27FC236}">
                    <a16:creationId xmlns:a16="http://schemas.microsoft.com/office/drawing/2014/main" id="{4F55E388-3F1B-4BD9-B342-0B208A07B559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  <a:grpFill/>
            </p:grpSpPr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717BCF64-D86B-4BD8-9987-FC65ACB44E4B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grpFill/>
                <a:ln w="212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Freeform 11">
                  <a:extLst>
                    <a:ext uri="{FF2B5EF4-FFF2-40B4-BE49-F238E27FC236}">
                      <a16:creationId xmlns:a16="http://schemas.microsoft.com/office/drawing/2014/main" id="{4126A148-67C8-4232-8431-12DCF56B7EAE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grpFill/>
                <a:ln w="1016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9E48267C-9CFF-43BF-8678-301AD7981750}"/>
                </a:ext>
              </a:extLst>
            </p:cNvPr>
            <p:cNvSpPr/>
            <p:nvPr/>
          </p:nvSpPr>
          <p:spPr>
            <a:xfrm>
              <a:off x="5710093" y="5217664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75D77DD4-4C46-4B29-9B17-C30E349E6F0C}"/>
                </a:ext>
              </a:extLst>
            </p:cNvPr>
            <p:cNvSpPr/>
            <p:nvPr/>
          </p:nvSpPr>
          <p:spPr>
            <a:xfrm rot="10800000">
              <a:off x="1687608" y="1325641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3CA31A10-0447-4000-90B4-9DE7C0849FF1}"/>
              </a:ext>
            </a:extLst>
          </p:cNvPr>
          <p:cNvSpPr>
            <a:spLocks/>
          </p:cNvSpPr>
          <p:nvPr/>
        </p:nvSpPr>
        <p:spPr bwMode="auto">
          <a:xfrm rot="20979719">
            <a:off x="6909475" y="4344680"/>
            <a:ext cx="1135765" cy="2198159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04750" y="5509336"/>
            <a:ext cx="3804548" cy="924259"/>
            <a:chOff x="989486" y="1337468"/>
            <a:chExt cx="4092148" cy="994128"/>
          </a:xfrm>
        </p:grpSpPr>
        <p:sp>
          <p:nvSpPr>
            <p:cNvPr id="5" name="Rounded Rectangle 4"/>
            <p:cNvSpPr/>
            <p:nvPr/>
          </p:nvSpPr>
          <p:spPr>
            <a:xfrm>
              <a:off x="1114134" y="1772898"/>
              <a:ext cx="3744946" cy="12403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89486" y="1337468"/>
              <a:ext cx="432166" cy="994128"/>
              <a:chOff x="1850723" y="2709068"/>
              <a:chExt cx="432166" cy="994128"/>
            </a:xfrm>
          </p:grpSpPr>
          <p:sp>
            <p:nvSpPr>
              <p:cNvPr id="7" name="Freeform 173"/>
              <p:cNvSpPr>
                <a:spLocks/>
              </p:cNvSpPr>
              <p:nvPr/>
            </p:nvSpPr>
            <p:spPr bwMode="auto">
              <a:xfrm>
                <a:off x="1888057" y="30494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935569" y="27090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106991" y="27149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172"/>
              <p:cNvSpPr>
                <a:spLocks/>
              </p:cNvSpPr>
              <p:nvPr/>
            </p:nvSpPr>
            <p:spPr bwMode="auto">
              <a:xfrm>
                <a:off x="1850723" y="31224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flipH="1">
              <a:off x="4649468" y="1337468"/>
              <a:ext cx="432166" cy="994128"/>
              <a:chOff x="2003123" y="2861468"/>
              <a:chExt cx="432166" cy="994128"/>
            </a:xfrm>
          </p:grpSpPr>
          <p:sp>
            <p:nvSpPr>
              <p:cNvPr id="12" name="Freeform 173"/>
              <p:cNvSpPr>
                <a:spLocks/>
              </p:cNvSpPr>
              <p:nvPr/>
            </p:nvSpPr>
            <p:spPr bwMode="auto">
              <a:xfrm>
                <a:off x="2040457" y="3201860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087969" y="2861468"/>
                <a:ext cx="175899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259391" y="2867377"/>
                <a:ext cx="175898" cy="9882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172"/>
              <p:cNvSpPr>
                <a:spLocks/>
              </p:cNvSpPr>
              <p:nvPr/>
            </p:nvSpPr>
            <p:spPr bwMode="auto">
              <a:xfrm>
                <a:off x="2003123" y="3274885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5496755" y="5693000"/>
            <a:ext cx="1174530" cy="724373"/>
            <a:chOff x="6401507" y="1407253"/>
            <a:chExt cx="1612850" cy="9947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1507" y="1407253"/>
              <a:ext cx="389202" cy="988219"/>
              <a:chOff x="1535291" y="3510054"/>
              <a:chExt cx="389202" cy="988219"/>
            </a:xfrm>
          </p:grpSpPr>
          <p:sp>
            <p:nvSpPr>
              <p:cNvPr id="17" name="Freeform 173"/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72"/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6482496" y="1820669"/>
              <a:ext cx="1359701" cy="1525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 flipH="1">
              <a:off x="7625155" y="1413734"/>
              <a:ext cx="389202" cy="988219"/>
              <a:chOff x="1535291" y="3510054"/>
              <a:chExt cx="389202" cy="988219"/>
            </a:xfrm>
          </p:grpSpPr>
          <p:sp>
            <p:nvSpPr>
              <p:cNvPr id="22" name="Freeform 173"/>
              <p:cNvSpPr>
                <a:spLocks/>
              </p:cNvSpPr>
              <p:nvPr/>
            </p:nvSpPr>
            <p:spPr bwMode="auto">
              <a:xfrm>
                <a:off x="1572625" y="3850446"/>
                <a:ext cx="87313" cy="292100"/>
              </a:xfrm>
              <a:custGeom>
                <a:avLst/>
                <a:gdLst>
                  <a:gd name="T0" fmla="*/ 169 w 169"/>
                  <a:gd name="T1" fmla="*/ 485 h 569"/>
                  <a:gd name="T2" fmla="*/ 84 w 169"/>
                  <a:gd name="T3" fmla="*/ 569 h 569"/>
                  <a:gd name="T4" fmla="*/ 0 w 169"/>
                  <a:gd name="T5" fmla="*/ 485 h 569"/>
                  <a:gd name="T6" fmla="*/ 0 w 169"/>
                  <a:gd name="T7" fmla="*/ 85 h 569"/>
                  <a:gd name="T8" fmla="*/ 84 w 169"/>
                  <a:gd name="T9" fmla="*/ 0 h 569"/>
                  <a:gd name="T10" fmla="*/ 169 w 169"/>
                  <a:gd name="T11" fmla="*/ 85 h 569"/>
                  <a:gd name="T12" fmla="*/ 169 w 169"/>
                  <a:gd name="T13" fmla="*/ 4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69">
                    <a:moveTo>
                      <a:pt x="169" y="485"/>
                    </a:moveTo>
                    <a:cubicBezTo>
                      <a:pt x="169" y="532"/>
                      <a:pt x="131" y="569"/>
                      <a:pt x="84" y="569"/>
                    </a:cubicBezTo>
                    <a:cubicBezTo>
                      <a:pt x="38" y="569"/>
                      <a:pt x="0" y="532"/>
                      <a:pt x="0" y="4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9" y="38"/>
                      <a:pt x="169" y="85"/>
                    </a:cubicBezTo>
                    <a:lnTo>
                      <a:pt x="169" y="4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620137" y="3510054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2"/>
              <p:cNvSpPr>
                <a:spLocks/>
              </p:cNvSpPr>
              <p:nvPr/>
            </p:nvSpPr>
            <p:spPr bwMode="auto">
              <a:xfrm>
                <a:off x="1535291" y="3923471"/>
                <a:ext cx="55563" cy="146050"/>
              </a:xfrm>
              <a:custGeom>
                <a:avLst/>
                <a:gdLst>
                  <a:gd name="T0" fmla="*/ 110 w 110"/>
                  <a:gd name="T1" fmla="*/ 231 h 286"/>
                  <a:gd name="T2" fmla="*/ 55 w 110"/>
                  <a:gd name="T3" fmla="*/ 286 h 286"/>
                  <a:gd name="T4" fmla="*/ 0 w 110"/>
                  <a:gd name="T5" fmla="*/ 231 h 286"/>
                  <a:gd name="T6" fmla="*/ 0 w 110"/>
                  <a:gd name="T7" fmla="*/ 55 h 286"/>
                  <a:gd name="T8" fmla="*/ 55 w 110"/>
                  <a:gd name="T9" fmla="*/ 0 h 286"/>
                  <a:gd name="T10" fmla="*/ 110 w 110"/>
                  <a:gd name="T11" fmla="*/ 55 h 286"/>
                  <a:gd name="T12" fmla="*/ 110 w 110"/>
                  <a:gd name="T13" fmla="*/ 23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86">
                    <a:moveTo>
                      <a:pt x="110" y="231"/>
                    </a:moveTo>
                    <a:cubicBezTo>
                      <a:pt x="110" y="261"/>
                      <a:pt x="85" y="286"/>
                      <a:pt x="55" y="286"/>
                    </a:cubicBezTo>
                    <a:cubicBezTo>
                      <a:pt x="25" y="286"/>
                      <a:pt x="0" y="261"/>
                      <a:pt x="0" y="231"/>
                    </a:cubicBezTo>
                    <a:lnTo>
                      <a:pt x="0" y="55"/>
                    </a:lnTo>
                    <a:cubicBezTo>
                      <a:pt x="0" y="24"/>
                      <a:pt x="25" y="0"/>
                      <a:pt x="55" y="0"/>
                    </a:cubicBezTo>
                    <a:cubicBezTo>
                      <a:pt x="85" y="0"/>
                      <a:pt x="110" y="24"/>
                      <a:pt x="110" y="55"/>
                    </a:cubicBezTo>
                    <a:lnTo>
                      <a:pt x="110" y="231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0071389" y="3735754"/>
            <a:ext cx="850871" cy="1043383"/>
            <a:chOff x="9059968" y="1747645"/>
            <a:chExt cx="850871" cy="1043383"/>
          </a:xfrm>
        </p:grpSpPr>
        <p:grpSp>
          <p:nvGrpSpPr>
            <p:cNvPr id="25" name="Group 24"/>
            <p:cNvGrpSpPr/>
            <p:nvPr/>
          </p:nvGrpSpPr>
          <p:grpSpPr>
            <a:xfrm>
              <a:off x="9059968" y="1747645"/>
              <a:ext cx="850871" cy="1043383"/>
              <a:chOff x="9180285" y="1511969"/>
              <a:chExt cx="2105248" cy="2581567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9246916" y="1511969"/>
                <a:ext cx="1957141" cy="872589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9180285" y="2211572"/>
                <a:ext cx="2105248" cy="1881964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120516" y="2143180"/>
              <a:ext cx="729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78092" y="3771214"/>
            <a:ext cx="1405053" cy="972462"/>
            <a:chOff x="7788290" y="3231798"/>
            <a:chExt cx="1427820" cy="988219"/>
          </a:xfrm>
        </p:grpSpPr>
        <p:grpSp>
          <p:nvGrpSpPr>
            <p:cNvPr id="30" name="Group 29"/>
            <p:cNvGrpSpPr/>
            <p:nvPr/>
          </p:nvGrpSpPr>
          <p:grpSpPr>
            <a:xfrm>
              <a:off x="7788290" y="3652346"/>
              <a:ext cx="1427820" cy="147123"/>
              <a:chOff x="3613210" y="4214338"/>
              <a:chExt cx="1427820" cy="14712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987002" y="4253154"/>
                <a:ext cx="707803" cy="694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613210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572055" y="4214338"/>
                <a:ext cx="468975" cy="147123"/>
              </a:xfrm>
              <a:prstGeom prst="roundRect">
                <a:avLst>
                  <a:gd name="adj" fmla="val 2649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Freeform 173"/>
            <p:cNvSpPr>
              <a:spLocks/>
            </p:cNvSpPr>
            <p:nvPr/>
          </p:nvSpPr>
          <p:spPr bwMode="auto">
            <a:xfrm>
              <a:off x="8543754" y="3449460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3"/>
            <p:cNvSpPr>
              <a:spLocks/>
            </p:cNvSpPr>
            <p:nvPr/>
          </p:nvSpPr>
          <p:spPr bwMode="auto">
            <a:xfrm>
              <a:off x="8305530" y="3445627"/>
              <a:ext cx="167560" cy="56056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350158" y="3231798"/>
              <a:ext cx="304356" cy="988219"/>
              <a:chOff x="4188726" y="3851276"/>
              <a:chExt cx="304356" cy="98821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188726" y="3851276"/>
                <a:ext cx="304356" cy="988219"/>
              </a:xfrm>
              <a:prstGeom prst="roundRect">
                <a:avLst>
                  <a:gd name="adj" fmla="val 2554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226512" y="3916915"/>
                <a:ext cx="228784" cy="856940"/>
                <a:chOff x="3761482" y="3908642"/>
                <a:chExt cx="228784" cy="85694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36" name="Freeform 251"/>
                <p:cNvSpPr>
                  <a:spLocks/>
                </p:cNvSpPr>
                <p:nvPr/>
              </p:nvSpPr>
              <p:spPr bwMode="auto">
                <a:xfrm>
                  <a:off x="3761482" y="3908642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51"/>
                <p:cNvSpPr>
                  <a:spLocks/>
                </p:cNvSpPr>
                <p:nvPr/>
              </p:nvSpPr>
              <p:spPr bwMode="auto">
                <a:xfrm>
                  <a:off x="3761482" y="4010045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51"/>
                <p:cNvSpPr>
                  <a:spLocks/>
                </p:cNvSpPr>
                <p:nvPr/>
              </p:nvSpPr>
              <p:spPr bwMode="auto">
                <a:xfrm>
                  <a:off x="3761482" y="4111448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51"/>
                <p:cNvSpPr>
                  <a:spLocks/>
                </p:cNvSpPr>
                <p:nvPr/>
              </p:nvSpPr>
              <p:spPr bwMode="auto">
                <a:xfrm>
                  <a:off x="3761482" y="4212851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51"/>
                <p:cNvSpPr>
                  <a:spLocks/>
                </p:cNvSpPr>
                <p:nvPr/>
              </p:nvSpPr>
              <p:spPr bwMode="auto">
                <a:xfrm>
                  <a:off x="3761482" y="4314254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251"/>
                <p:cNvSpPr>
                  <a:spLocks/>
                </p:cNvSpPr>
                <p:nvPr/>
              </p:nvSpPr>
              <p:spPr bwMode="auto">
                <a:xfrm>
                  <a:off x="3761482" y="4415657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251"/>
                <p:cNvSpPr>
                  <a:spLocks/>
                </p:cNvSpPr>
                <p:nvPr/>
              </p:nvSpPr>
              <p:spPr bwMode="auto">
                <a:xfrm>
                  <a:off x="3761482" y="4517060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251"/>
                <p:cNvSpPr>
                  <a:spLocks/>
                </p:cNvSpPr>
                <p:nvPr/>
              </p:nvSpPr>
              <p:spPr bwMode="auto">
                <a:xfrm>
                  <a:off x="3761482" y="46184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51"/>
                <p:cNvSpPr>
                  <a:spLocks/>
                </p:cNvSpPr>
                <p:nvPr/>
              </p:nvSpPr>
              <p:spPr bwMode="auto">
                <a:xfrm>
                  <a:off x="3761482" y="4719863"/>
                  <a:ext cx="228784" cy="45719"/>
                </a:xfrm>
                <a:custGeom>
                  <a:avLst/>
                  <a:gdLst>
                    <a:gd name="T0" fmla="*/ 672 w 672"/>
                    <a:gd name="T1" fmla="*/ 191 h 249"/>
                    <a:gd name="T2" fmla="*/ 615 w 672"/>
                    <a:gd name="T3" fmla="*/ 249 h 249"/>
                    <a:gd name="T4" fmla="*/ 57 w 672"/>
                    <a:gd name="T5" fmla="*/ 249 h 249"/>
                    <a:gd name="T6" fmla="*/ 0 w 672"/>
                    <a:gd name="T7" fmla="*/ 191 h 249"/>
                    <a:gd name="T8" fmla="*/ 0 w 672"/>
                    <a:gd name="T9" fmla="*/ 58 h 249"/>
                    <a:gd name="T10" fmla="*/ 57 w 672"/>
                    <a:gd name="T11" fmla="*/ 0 h 249"/>
                    <a:gd name="T12" fmla="*/ 615 w 672"/>
                    <a:gd name="T13" fmla="*/ 0 h 249"/>
                    <a:gd name="T14" fmla="*/ 672 w 672"/>
                    <a:gd name="T15" fmla="*/ 58 h 249"/>
                    <a:gd name="T16" fmla="*/ 672 w 672"/>
                    <a:gd name="T17" fmla="*/ 19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2" h="249">
                      <a:moveTo>
                        <a:pt x="672" y="191"/>
                      </a:moveTo>
                      <a:cubicBezTo>
                        <a:pt x="672" y="223"/>
                        <a:pt x="647" y="249"/>
                        <a:pt x="615" y="249"/>
                      </a:cubicBezTo>
                      <a:lnTo>
                        <a:pt x="57" y="249"/>
                      </a:lnTo>
                      <a:cubicBezTo>
                        <a:pt x="26" y="249"/>
                        <a:pt x="0" y="223"/>
                        <a:pt x="0" y="191"/>
                      </a:cubicBezTo>
                      <a:lnTo>
                        <a:pt x="0" y="58"/>
                      </a:lnTo>
                      <a:cubicBezTo>
                        <a:pt x="0" y="26"/>
                        <a:pt x="26" y="0"/>
                        <a:pt x="57" y="0"/>
                      </a:cubicBezTo>
                      <a:lnTo>
                        <a:pt x="615" y="0"/>
                      </a:lnTo>
                      <a:cubicBezTo>
                        <a:pt x="647" y="0"/>
                        <a:pt x="672" y="26"/>
                        <a:pt x="672" y="58"/>
                      </a:cubicBezTo>
                      <a:lnTo>
                        <a:pt x="672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9" name="Freeform 1081"/>
          <p:cNvSpPr>
            <a:spLocks noEditPoints="1"/>
          </p:cNvSpPr>
          <p:nvPr/>
        </p:nvSpPr>
        <p:spPr bwMode="auto">
          <a:xfrm>
            <a:off x="7537625" y="5619481"/>
            <a:ext cx="1220840" cy="820001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625391" y="1769423"/>
            <a:ext cx="1466328" cy="791161"/>
            <a:chOff x="5163072" y="3396567"/>
            <a:chExt cx="1946746" cy="1050372"/>
          </a:xfrm>
        </p:grpSpPr>
        <p:grpSp>
          <p:nvGrpSpPr>
            <p:cNvPr id="66" name="Group 65"/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51" name="Freeform 50"/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55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" name="Freeform 52"/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378"/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Freeform 95"/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" name="Freeform 64"/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Freeform 67"/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716358" y="3786965"/>
            <a:ext cx="984250" cy="940961"/>
            <a:chOff x="6459538" y="549275"/>
            <a:chExt cx="1371600" cy="1311275"/>
          </a:xfrm>
          <a:solidFill>
            <a:schemeClr val="accent1"/>
          </a:solidFill>
        </p:grpSpPr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6459538" y="549275"/>
              <a:ext cx="1371600" cy="942975"/>
            </a:xfrm>
            <a:custGeom>
              <a:avLst/>
              <a:gdLst>
                <a:gd name="T0" fmla="*/ 29 w 365"/>
                <a:gd name="T1" fmla="*/ 204 h 251"/>
                <a:gd name="T2" fmla="*/ 93 w 365"/>
                <a:gd name="T3" fmla="*/ 204 h 251"/>
                <a:gd name="T4" fmla="*/ 126 w 365"/>
                <a:gd name="T5" fmla="*/ 144 h 251"/>
                <a:gd name="T6" fmla="*/ 132 w 365"/>
                <a:gd name="T7" fmla="*/ 141 h 251"/>
                <a:gd name="T8" fmla="*/ 138 w 365"/>
                <a:gd name="T9" fmla="*/ 144 h 251"/>
                <a:gd name="T10" fmla="*/ 175 w 365"/>
                <a:gd name="T11" fmla="*/ 251 h 251"/>
                <a:gd name="T12" fmla="*/ 195 w 365"/>
                <a:gd name="T13" fmla="*/ 210 h 251"/>
                <a:gd name="T14" fmla="*/ 201 w 365"/>
                <a:gd name="T15" fmla="*/ 206 h 251"/>
                <a:gd name="T16" fmla="*/ 336 w 365"/>
                <a:gd name="T17" fmla="*/ 206 h 251"/>
                <a:gd name="T18" fmla="*/ 349 w 365"/>
                <a:gd name="T19" fmla="*/ 106 h 251"/>
                <a:gd name="T20" fmla="*/ 183 w 365"/>
                <a:gd name="T21" fmla="*/ 125 h 251"/>
                <a:gd name="T22" fmla="*/ 16 w 365"/>
                <a:gd name="T23" fmla="*/ 106 h 251"/>
                <a:gd name="T24" fmla="*/ 28 w 365"/>
                <a:gd name="T25" fmla="*/ 204 h 251"/>
                <a:gd name="T26" fmla="*/ 29 w 365"/>
                <a:gd name="T27" fmla="*/ 20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251">
                  <a:moveTo>
                    <a:pt x="29" y="204"/>
                  </a:moveTo>
                  <a:cubicBezTo>
                    <a:pt x="93" y="204"/>
                    <a:pt x="93" y="204"/>
                    <a:pt x="93" y="204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7" y="142"/>
                    <a:pt x="129" y="141"/>
                    <a:pt x="132" y="141"/>
                  </a:cubicBezTo>
                  <a:cubicBezTo>
                    <a:pt x="135" y="141"/>
                    <a:pt x="137" y="142"/>
                    <a:pt x="138" y="144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6" y="208"/>
                    <a:pt x="198" y="206"/>
                    <a:pt x="201" y="206"/>
                  </a:cubicBezTo>
                  <a:cubicBezTo>
                    <a:pt x="336" y="206"/>
                    <a:pt x="336" y="206"/>
                    <a:pt x="336" y="206"/>
                  </a:cubicBezTo>
                  <a:cubicBezTo>
                    <a:pt x="356" y="173"/>
                    <a:pt x="365" y="138"/>
                    <a:pt x="349" y="106"/>
                  </a:cubicBezTo>
                  <a:cubicBezTo>
                    <a:pt x="296" y="0"/>
                    <a:pt x="183" y="125"/>
                    <a:pt x="183" y="125"/>
                  </a:cubicBezTo>
                  <a:cubicBezTo>
                    <a:pt x="183" y="125"/>
                    <a:pt x="69" y="0"/>
                    <a:pt x="16" y="106"/>
                  </a:cubicBezTo>
                  <a:cubicBezTo>
                    <a:pt x="0" y="137"/>
                    <a:pt x="9" y="171"/>
                    <a:pt x="28" y="204"/>
                  </a:cubicBezTo>
                  <a:cubicBezTo>
                    <a:pt x="28" y="204"/>
                    <a:pt x="29" y="204"/>
                    <a:pt x="2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6586538" y="1150937"/>
              <a:ext cx="1112838" cy="709613"/>
            </a:xfrm>
            <a:custGeom>
              <a:avLst/>
              <a:gdLst>
                <a:gd name="T0" fmla="*/ 171 w 296"/>
                <a:gd name="T1" fmla="*/ 56 h 189"/>
                <a:gd name="T2" fmla="*/ 146 w 296"/>
                <a:gd name="T3" fmla="*/ 108 h 189"/>
                <a:gd name="T4" fmla="*/ 140 w 296"/>
                <a:gd name="T5" fmla="*/ 111 h 189"/>
                <a:gd name="T6" fmla="*/ 140 w 296"/>
                <a:gd name="T7" fmla="*/ 111 h 189"/>
                <a:gd name="T8" fmla="*/ 134 w 296"/>
                <a:gd name="T9" fmla="*/ 108 h 189"/>
                <a:gd name="T10" fmla="*/ 96 w 296"/>
                <a:gd name="T11" fmla="*/ 0 h 189"/>
                <a:gd name="T12" fmla="*/ 69 w 296"/>
                <a:gd name="T13" fmla="*/ 50 h 189"/>
                <a:gd name="T14" fmla="*/ 63 w 296"/>
                <a:gd name="T15" fmla="*/ 53 h 189"/>
                <a:gd name="T16" fmla="*/ 0 w 296"/>
                <a:gd name="T17" fmla="*/ 53 h 189"/>
                <a:gd name="T18" fmla="*/ 149 w 296"/>
                <a:gd name="T19" fmla="*/ 189 h 189"/>
                <a:gd name="T20" fmla="*/ 296 w 296"/>
                <a:gd name="T21" fmla="*/ 56 h 189"/>
                <a:gd name="T22" fmla="*/ 171 w 296"/>
                <a:gd name="T23" fmla="*/ 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89">
                  <a:moveTo>
                    <a:pt x="171" y="56"/>
                  </a:moveTo>
                  <a:cubicBezTo>
                    <a:pt x="146" y="108"/>
                    <a:pt x="146" y="108"/>
                    <a:pt x="146" y="108"/>
                  </a:cubicBezTo>
                  <a:cubicBezTo>
                    <a:pt x="145" y="110"/>
                    <a:pt x="143" y="111"/>
                    <a:pt x="140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7" y="111"/>
                    <a:pt x="134" y="110"/>
                    <a:pt x="134" y="10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52"/>
                    <a:pt x="66" y="53"/>
                    <a:pt x="6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8" y="126"/>
                    <a:pt x="149" y="189"/>
                    <a:pt x="149" y="189"/>
                  </a:cubicBezTo>
                  <a:cubicBezTo>
                    <a:pt x="149" y="189"/>
                    <a:pt x="246" y="128"/>
                    <a:pt x="296" y="56"/>
                  </a:cubicBezTo>
                  <a:lnTo>
                    <a:pt x="17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Freeform 8"/>
          <p:cNvSpPr>
            <a:spLocks/>
          </p:cNvSpPr>
          <p:nvPr/>
        </p:nvSpPr>
        <p:spPr bwMode="auto">
          <a:xfrm>
            <a:off x="10471463" y="6020238"/>
            <a:ext cx="918882" cy="353882"/>
          </a:xfrm>
          <a:custGeom>
            <a:avLst/>
            <a:gdLst>
              <a:gd name="T0" fmla="*/ 425 w 448"/>
              <a:gd name="T1" fmla="*/ 0 h 173"/>
              <a:gd name="T2" fmla="*/ 358 w 448"/>
              <a:gd name="T3" fmla="*/ 0 h 173"/>
              <a:gd name="T4" fmla="*/ 343 w 448"/>
              <a:gd name="T5" fmla="*/ 14 h 173"/>
              <a:gd name="T6" fmla="*/ 343 w 448"/>
              <a:gd name="T7" fmla="*/ 44 h 173"/>
              <a:gd name="T8" fmla="*/ 326 w 448"/>
              <a:gd name="T9" fmla="*/ 62 h 173"/>
              <a:gd name="T10" fmla="*/ 301 w 448"/>
              <a:gd name="T11" fmla="*/ 61 h 173"/>
              <a:gd name="T12" fmla="*/ 224 w 448"/>
              <a:gd name="T13" fmla="*/ 47 h 173"/>
              <a:gd name="T14" fmla="*/ 148 w 448"/>
              <a:gd name="T15" fmla="*/ 61 h 173"/>
              <a:gd name="T16" fmla="*/ 123 w 448"/>
              <a:gd name="T17" fmla="*/ 62 h 173"/>
              <a:gd name="T18" fmla="*/ 106 w 448"/>
              <a:gd name="T19" fmla="*/ 44 h 173"/>
              <a:gd name="T20" fmla="*/ 106 w 448"/>
              <a:gd name="T21" fmla="*/ 14 h 173"/>
              <a:gd name="T22" fmla="*/ 91 w 448"/>
              <a:gd name="T23" fmla="*/ 0 h 173"/>
              <a:gd name="T24" fmla="*/ 24 w 448"/>
              <a:gd name="T25" fmla="*/ 0 h 173"/>
              <a:gd name="T26" fmla="*/ 10 w 448"/>
              <a:gd name="T27" fmla="*/ 14 h 173"/>
              <a:gd name="T28" fmla="*/ 10 w 448"/>
              <a:gd name="T29" fmla="*/ 31 h 173"/>
              <a:gd name="T30" fmla="*/ 10 w 448"/>
              <a:gd name="T31" fmla="*/ 43 h 173"/>
              <a:gd name="T32" fmla="*/ 9 w 448"/>
              <a:gd name="T33" fmla="*/ 48 h 173"/>
              <a:gd name="T34" fmla="*/ 8 w 448"/>
              <a:gd name="T35" fmla="*/ 53 h 173"/>
              <a:gd name="T36" fmla="*/ 5 w 448"/>
              <a:gd name="T37" fmla="*/ 119 h 173"/>
              <a:gd name="T38" fmla="*/ 7 w 448"/>
              <a:gd name="T39" fmla="*/ 123 h 173"/>
              <a:gd name="T40" fmla="*/ 10 w 448"/>
              <a:gd name="T41" fmla="*/ 131 h 173"/>
              <a:gd name="T42" fmla="*/ 10 w 448"/>
              <a:gd name="T43" fmla="*/ 143 h 173"/>
              <a:gd name="T44" fmla="*/ 10 w 448"/>
              <a:gd name="T45" fmla="*/ 160 h 173"/>
              <a:gd name="T46" fmla="*/ 24 w 448"/>
              <a:gd name="T47" fmla="*/ 173 h 173"/>
              <a:gd name="T48" fmla="*/ 91 w 448"/>
              <a:gd name="T49" fmla="*/ 173 h 173"/>
              <a:gd name="T50" fmla="*/ 106 w 448"/>
              <a:gd name="T51" fmla="*/ 160 h 173"/>
              <a:gd name="T52" fmla="*/ 106 w 448"/>
              <a:gd name="T53" fmla="*/ 130 h 173"/>
              <a:gd name="T54" fmla="*/ 123 w 448"/>
              <a:gd name="T55" fmla="*/ 112 h 173"/>
              <a:gd name="T56" fmla="*/ 148 w 448"/>
              <a:gd name="T57" fmla="*/ 113 h 173"/>
              <a:gd name="T58" fmla="*/ 224 w 448"/>
              <a:gd name="T59" fmla="*/ 126 h 173"/>
              <a:gd name="T60" fmla="*/ 301 w 448"/>
              <a:gd name="T61" fmla="*/ 113 h 173"/>
              <a:gd name="T62" fmla="*/ 326 w 448"/>
              <a:gd name="T63" fmla="*/ 112 h 173"/>
              <a:gd name="T64" fmla="*/ 343 w 448"/>
              <a:gd name="T65" fmla="*/ 130 h 173"/>
              <a:gd name="T66" fmla="*/ 343 w 448"/>
              <a:gd name="T67" fmla="*/ 160 h 173"/>
              <a:gd name="T68" fmla="*/ 358 w 448"/>
              <a:gd name="T69" fmla="*/ 173 h 173"/>
              <a:gd name="T70" fmla="*/ 425 w 448"/>
              <a:gd name="T71" fmla="*/ 173 h 173"/>
              <a:gd name="T72" fmla="*/ 439 w 448"/>
              <a:gd name="T73" fmla="*/ 160 h 173"/>
              <a:gd name="T74" fmla="*/ 439 w 448"/>
              <a:gd name="T75" fmla="*/ 150 h 173"/>
              <a:gd name="T76" fmla="*/ 439 w 448"/>
              <a:gd name="T77" fmla="*/ 143 h 173"/>
              <a:gd name="T78" fmla="*/ 443 w 448"/>
              <a:gd name="T79" fmla="*/ 72 h 173"/>
              <a:gd name="T80" fmla="*/ 443 w 448"/>
              <a:gd name="T81" fmla="*/ 65 h 173"/>
              <a:gd name="T82" fmla="*/ 443 w 448"/>
              <a:gd name="T83" fmla="*/ 58 h 173"/>
              <a:gd name="T84" fmla="*/ 441 w 448"/>
              <a:gd name="T85" fmla="*/ 50 h 173"/>
              <a:gd name="T86" fmla="*/ 439 w 448"/>
              <a:gd name="T87" fmla="*/ 43 h 173"/>
              <a:gd name="T88" fmla="*/ 439 w 448"/>
              <a:gd name="T89" fmla="*/ 31 h 173"/>
              <a:gd name="T90" fmla="*/ 439 w 448"/>
              <a:gd name="T91" fmla="*/ 14 h 173"/>
              <a:gd name="T92" fmla="*/ 425 w 448"/>
              <a:gd name="T9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8" h="173">
                <a:moveTo>
                  <a:pt x="425" y="0"/>
                </a:moveTo>
                <a:cubicBezTo>
                  <a:pt x="358" y="0"/>
                  <a:pt x="358" y="0"/>
                  <a:pt x="358" y="0"/>
                </a:cubicBezTo>
                <a:cubicBezTo>
                  <a:pt x="350" y="0"/>
                  <a:pt x="343" y="6"/>
                  <a:pt x="343" y="14"/>
                </a:cubicBezTo>
                <a:cubicBezTo>
                  <a:pt x="343" y="44"/>
                  <a:pt x="343" y="44"/>
                  <a:pt x="343" y="44"/>
                </a:cubicBezTo>
                <a:cubicBezTo>
                  <a:pt x="343" y="54"/>
                  <a:pt x="335" y="62"/>
                  <a:pt x="326" y="62"/>
                </a:cubicBezTo>
                <a:cubicBezTo>
                  <a:pt x="316" y="62"/>
                  <a:pt x="306" y="62"/>
                  <a:pt x="301" y="61"/>
                </a:cubicBezTo>
                <a:cubicBezTo>
                  <a:pt x="281" y="57"/>
                  <a:pt x="255" y="47"/>
                  <a:pt x="224" y="47"/>
                </a:cubicBezTo>
                <a:cubicBezTo>
                  <a:pt x="194" y="47"/>
                  <a:pt x="168" y="57"/>
                  <a:pt x="148" y="61"/>
                </a:cubicBezTo>
                <a:cubicBezTo>
                  <a:pt x="143" y="62"/>
                  <a:pt x="132" y="62"/>
                  <a:pt x="123" y="62"/>
                </a:cubicBezTo>
                <a:cubicBezTo>
                  <a:pt x="113" y="62"/>
                  <a:pt x="106" y="54"/>
                  <a:pt x="106" y="4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6"/>
                  <a:pt x="99" y="0"/>
                  <a:pt x="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0" y="6"/>
                  <a:pt x="10" y="14"/>
                </a:cubicBezTo>
                <a:cubicBezTo>
                  <a:pt x="10" y="14"/>
                  <a:pt x="10" y="20"/>
                  <a:pt x="10" y="31"/>
                </a:cubicBezTo>
                <a:cubicBezTo>
                  <a:pt x="10" y="34"/>
                  <a:pt x="10" y="38"/>
                  <a:pt x="10" y="43"/>
                </a:cubicBezTo>
                <a:cubicBezTo>
                  <a:pt x="10" y="44"/>
                  <a:pt x="9" y="46"/>
                  <a:pt x="9" y="48"/>
                </a:cubicBezTo>
                <a:cubicBezTo>
                  <a:pt x="8" y="50"/>
                  <a:pt x="8" y="51"/>
                  <a:pt x="8" y="53"/>
                </a:cubicBezTo>
                <a:cubicBezTo>
                  <a:pt x="0" y="74"/>
                  <a:pt x="4" y="98"/>
                  <a:pt x="5" y="119"/>
                </a:cubicBezTo>
                <a:cubicBezTo>
                  <a:pt x="6" y="120"/>
                  <a:pt x="6" y="122"/>
                  <a:pt x="7" y="123"/>
                </a:cubicBezTo>
                <a:cubicBezTo>
                  <a:pt x="8" y="126"/>
                  <a:pt x="9" y="129"/>
                  <a:pt x="10" y="131"/>
                </a:cubicBezTo>
                <a:cubicBezTo>
                  <a:pt x="10" y="135"/>
                  <a:pt x="10" y="139"/>
                  <a:pt x="10" y="143"/>
                </a:cubicBezTo>
                <a:cubicBezTo>
                  <a:pt x="10" y="154"/>
                  <a:pt x="10" y="160"/>
                  <a:pt x="10" y="160"/>
                </a:cubicBezTo>
                <a:cubicBezTo>
                  <a:pt x="10" y="168"/>
                  <a:pt x="16" y="173"/>
                  <a:pt x="24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9" y="173"/>
                  <a:pt x="106" y="168"/>
                  <a:pt x="106" y="160"/>
                </a:cubicBezTo>
                <a:cubicBezTo>
                  <a:pt x="106" y="130"/>
                  <a:pt x="106" y="130"/>
                  <a:pt x="106" y="130"/>
                </a:cubicBezTo>
                <a:cubicBezTo>
                  <a:pt x="106" y="120"/>
                  <a:pt x="113" y="112"/>
                  <a:pt x="123" y="112"/>
                </a:cubicBezTo>
                <a:cubicBezTo>
                  <a:pt x="132" y="111"/>
                  <a:pt x="143" y="111"/>
                  <a:pt x="148" y="113"/>
                </a:cubicBezTo>
                <a:cubicBezTo>
                  <a:pt x="168" y="117"/>
                  <a:pt x="194" y="126"/>
                  <a:pt x="224" y="126"/>
                </a:cubicBezTo>
                <a:cubicBezTo>
                  <a:pt x="255" y="126"/>
                  <a:pt x="281" y="117"/>
                  <a:pt x="301" y="113"/>
                </a:cubicBezTo>
                <a:cubicBezTo>
                  <a:pt x="306" y="111"/>
                  <a:pt x="316" y="111"/>
                  <a:pt x="326" y="112"/>
                </a:cubicBezTo>
                <a:cubicBezTo>
                  <a:pt x="335" y="112"/>
                  <a:pt x="343" y="120"/>
                  <a:pt x="343" y="130"/>
                </a:cubicBezTo>
                <a:cubicBezTo>
                  <a:pt x="343" y="160"/>
                  <a:pt x="343" y="160"/>
                  <a:pt x="343" y="160"/>
                </a:cubicBezTo>
                <a:cubicBezTo>
                  <a:pt x="343" y="168"/>
                  <a:pt x="350" y="173"/>
                  <a:pt x="358" y="173"/>
                </a:cubicBezTo>
                <a:cubicBezTo>
                  <a:pt x="425" y="173"/>
                  <a:pt x="425" y="173"/>
                  <a:pt x="425" y="173"/>
                </a:cubicBezTo>
                <a:cubicBezTo>
                  <a:pt x="433" y="173"/>
                  <a:pt x="439" y="168"/>
                  <a:pt x="439" y="160"/>
                </a:cubicBezTo>
                <a:cubicBezTo>
                  <a:pt x="439" y="160"/>
                  <a:pt x="439" y="157"/>
                  <a:pt x="439" y="150"/>
                </a:cubicBezTo>
                <a:cubicBezTo>
                  <a:pt x="439" y="148"/>
                  <a:pt x="439" y="146"/>
                  <a:pt x="439" y="143"/>
                </a:cubicBezTo>
                <a:cubicBezTo>
                  <a:pt x="440" y="118"/>
                  <a:pt x="448" y="98"/>
                  <a:pt x="443" y="72"/>
                </a:cubicBezTo>
                <a:cubicBezTo>
                  <a:pt x="443" y="70"/>
                  <a:pt x="443" y="68"/>
                  <a:pt x="443" y="65"/>
                </a:cubicBezTo>
                <a:cubicBezTo>
                  <a:pt x="443" y="63"/>
                  <a:pt x="443" y="60"/>
                  <a:pt x="443" y="58"/>
                </a:cubicBezTo>
                <a:cubicBezTo>
                  <a:pt x="442" y="55"/>
                  <a:pt x="442" y="53"/>
                  <a:pt x="441" y="50"/>
                </a:cubicBezTo>
                <a:cubicBezTo>
                  <a:pt x="440" y="48"/>
                  <a:pt x="440" y="45"/>
                  <a:pt x="439" y="43"/>
                </a:cubicBezTo>
                <a:cubicBezTo>
                  <a:pt x="439" y="38"/>
                  <a:pt x="439" y="34"/>
                  <a:pt x="439" y="31"/>
                </a:cubicBezTo>
                <a:cubicBezTo>
                  <a:pt x="439" y="20"/>
                  <a:pt x="439" y="14"/>
                  <a:pt x="439" y="14"/>
                </a:cubicBezTo>
                <a:cubicBezTo>
                  <a:pt x="439" y="6"/>
                  <a:pt x="433" y="0"/>
                  <a:pt x="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9853618" y="1560788"/>
            <a:ext cx="1235688" cy="1208430"/>
            <a:chOff x="9975148" y="4071651"/>
            <a:chExt cx="1727200" cy="1689100"/>
          </a:xfrm>
        </p:grpSpPr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9975148" y="4071651"/>
              <a:ext cx="1727200" cy="1689100"/>
            </a:xfrm>
            <a:custGeom>
              <a:avLst/>
              <a:gdLst>
                <a:gd name="T0" fmla="*/ 459 w 459"/>
                <a:gd name="T1" fmla="*/ 364 h 450"/>
                <a:gd name="T2" fmla="*/ 372 w 459"/>
                <a:gd name="T3" fmla="*/ 450 h 450"/>
                <a:gd name="T4" fmla="*/ 87 w 459"/>
                <a:gd name="T5" fmla="*/ 450 h 450"/>
                <a:gd name="T6" fmla="*/ 0 w 459"/>
                <a:gd name="T7" fmla="*/ 364 h 450"/>
                <a:gd name="T8" fmla="*/ 0 w 459"/>
                <a:gd name="T9" fmla="*/ 87 h 450"/>
                <a:gd name="T10" fmla="*/ 87 w 459"/>
                <a:gd name="T11" fmla="*/ 0 h 450"/>
                <a:gd name="T12" fmla="*/ 372 w 459"/>
                <a:gd name="T13" fmla="*/ 0 h 450"/>
                <a:gd name="T14" fmla="*/ 459 w 459"/>
                <a:gd name="T15" fmla="*/ 87 h 450"/>
                <a:gd name="T16" fmla="*/ 459 w 459"/>
                <a:gd name="T17" fmla="*/ 36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450">
                  <a:moveTo>
                    <a:pt x="459" y="364"/>
                  </a:moveTo>
                  <a:cubicBezTo>
                    <a:pt x="459" y="411"/>
                    <a:pt x="420" y="450"/>
                    <a:pt x="372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39" y="450"/>
                    <a:pt x="0" y="411"/>
                    <a:pt x="0" y="36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20" y="0"/>
                    <a:pt x="459" y="39"/>
                    <a:pt x="459" y="87"/>
                  </a:cubicBezTo>
                  <a:lnTo>
                    <a:pt x="459" y="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0087861" y="4184363"/>
              <a:ext cx="1497013" cy="1463675"/>
            </a:xfrm>
            <a:custGeom>
              <a:avLst/>
              <a:gdLst>
                <a:gd name="T0" fmla="*/ 398 w 398"/>
                <a:gd name="T1" fmla="*/ 332 h 390"/>
                <a:gd name="T2" fmla="*/ 340 w 398"/>
                <a:gd name="T3" fmla="*/ 390 h 390"/>
                <a:gd name="T4" fmla="*/ 59 w 398"/>
                <a:gd name="T5" fmla="*/ 390 h 390"/>
                <a:gd name="T6" fmla="*/ 0 w 398"/>
                <a:gd name="T7" fmla="*/ 332 h 390"/>
                <a:gd name="T8" fmla="*/ 0 w 398"/>
                <a:gd name="T9" fmla="*/ 59 h 390"/>
                <a:gd name="T10" fmla="*/ 59 w 398"/>
                <a:gd name="T11" fmla="*/ 0 h 390"/>
                <a:gd name="T12" fmla="*/ 340 w 398"/>
                <a:gd name="T13" fmla="*/ 0 h 390"/>
                <a:gd name="T14" fmla="*/ 398 w 398"/>
                <a:gd name="T15" fmla="*/ 59 h 390"/>
                <a:gd name="T16" fmla="*/ 398 w 398"/>
                <a:gd name="T17" fmla="*/ 33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90">
                  <a:moveTo>
                    <a:pt x="398" y="332"/>
                  </a:moveTo>
                  <a:cubicBezTo>
                    <a:pt x="398" y="364"/>
                    <a:pt x="372" y="390"/>
                    <a:pt x="340" y="390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27" y="390"/>
                    <a:pt x="0" y="364"/>
                    <a:pt x="0" y="3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72" y="0"/>
                    <a:pt x="398" y="26"/>
                    <a:pt x="398" y="59"/>
                  </a:cubicBezTo>
                  <a:lnTo>
                    <a:pt x="398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10475211" y="4274851"/>
              <a:ext cx="727075" cy="303213"/>
            </a:xfrm>
            <a:custGeom>
              <a:avLst/>
              <a:gdLst>
                <a:gd name="T0" fmla="*/ 97 w 193"/>
                <a:gd name="T1" fmla="*/ 8 h 81"/>
                <a:gd name="T2" fmla="*/ 184 w 193"/>
                <a:gd name="T3" fmla="*/ 25 h 81"/>
                <a:gd name="T4" fmla="*/ 172 w 193"/>
                <a:gd name="T5" fmla="*/ 72 h 81"/>
                <a:gd name="T6" fmla="*/ 96 w 193"/>
                <a:gd name="T7" fmla="*/ 60 h 81"/>
                <a:gd name="T8" fmla="*/ 21 w 193"/>
                <a:gd name="T9" fmla="*/ 73 h 81"/>
                <a:gd name="T10" fmla="*/ 8 w 193"/>
                <a:gd name="T11" fmla="*/ 25 h 81"/>
                <a:gd name="T12" fmla="*/ 97 w 193"/>
                <a:gd name="T13" fmla="*/ 8 h 81"/>
                <a:gd name="T14" fmla="*/ 97 w 193"/>
                <a:gd name="T15" fmla="*/ 0 h 81"/>
                <a:gd name="T16" fmla="*/ 5 w 193"/>
                <a:gd name="T17" fmla="*/ 18 h 81"/>
                <a:gd name="T18" fmla="*/ 1 w 193"/>
                <a:gd name="T19" fmla="*/ 27 h 81"/>
                <a:gd name="T20" fmla="*/ 13 w 193"/>
                <a:gd name="T21" fmla="*/ 75 h 81"/>
                <a:gd name="T22" fmla="*/ 17 w 193"/>
                <a:gd name="T23" fmla="*/ 80 h 81"/>
                <a:gd name="T24" fmla="*/ 21 w 193"/>
                <a:gd name="T25" fmla="*/ 81 h 81"/>
                <a:gd name="T26" fmla="*/ 24 w 193"/>
                <a:gd name="T27" fmla="*/ 80 h 81"/>
                <a:gd name="T28" fmla="*/ 96 w 193"/>
                <a:gd name="T29" fmla="*/ 68 h 81"/>
                <a:gd name="T30" fmla="*/ 169 w 193"/>
                <a:gd name="T31" fmla="*/ 80 h 81"/>
                <a:gd name="T32" fmla="*/ 172 w 193"/>
                <a:gd name="T33" fmla="*/ 80 h 81"/>
                <a:gd name="T34" fmla="*/ 175 w 193"/>
                <a:gd name="T35" fmla="*/ 80 h 81"/>
                <a:gd name="T36" fmla="*/ 179 w 193"/>
                <a:gd name="T37" fmla="*/ 75 h 81"/>
                <a:gd name="T38" fmla="*/ 192 w 193"/>
                <a:gd name="T39" fmla="*/ 27 h 81"/>
                <a:gd name="T40" fmla="*/ 187 w 193"/>
                <a:gd name="T41" fmla="*/ 17 h 81"/>
                <a:gd name="T42" fmla="*/ 97 w 193"/>
                <a:gd name="T4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81">
                  <a:moveTo>
                    <a:pt x="97" y="8"/>
                  </a:moveTo>
                  <a:cubicBezTo>
                    <a:pt x="128" y="8"/>
                    <a:pt x="158" y="14"/>
                    <a:pt x="184" y="25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50" y="64"/>
                    <a:pt x="124" y="60"/>
                    <a:pt x="96" y="60"/>
                  </a:cubicBezTo>
                  <a:cubicBezTo>
                    <a:pt x="68" y="60"/>
                    <a:pt x="43" y="64"/>
                    <a:pt x="21" y="7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5" y="14"/>
                    <a:pt x="65" y="8"/>
                    <a:pt x="97" y="8"/>
                  </a:cubicBezTo>
                  <a:moveTo>
                    <a:pt x="97" y="0"/>
                  </a:moveTo>
                  <a:cubicBezTo>
                    <a:pt x="65" y="0"/>
                    <a:pt x="33" y="6"/>
                    <a:pt x="5" y="18"/>
                  </a:cubicBezTo>
                  <a:cubicBezTo>
                    <a:pt x="2" y="19"/>
                    <a:pt x="0" y="24"/>
                    <a:pt x="1" y="2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7"/>
                    <a:pt x="15" y="79"/>
                    <a:pt x="17" y="80"/>
                  </a:cubicBezTo>
                  <a:cubicBezTo>
                    <a:pt x="18" y="80"/>
                    <a:pt x="20" y="81"/>
                    <a:pt x="21" y="81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44" y="72"/>
                    <a:pt x="69" y="68"/>
                    <a:pt x="96" y="68"/>
                  </a:cubicBezTo>
                  <a:cubicBezTo>
                    <a:pt x="123" y="68"/>
                    <a:pt x="148" y="72"/>
                    <a:pt x="169" y="80"/>
                  </a:cubicBezTo>
                  <a:cubicBezTo>
                    <a:pt x="170" y="80"/>
                    <a:pt x="171" y="80"/>
                    <a:pt x="172" y="80"/>
                  </a:cubicBezTo>
                  <a:cubicBezTo>
                    <a:pt x="173" y="80"/>
                    <a:pt x="174" y="80"/>
                    <a:pt x="175" y="80"/>
                  </a:cubicBezTo>
                  <a:cubicBezTo>
                    <a:pt x="177" y="79"/>
                    <a:pt x="179" y="77"/>
                    <a:pt x="179" y="75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3"/>
                    <a:pt x="191" y="19"/>
                    <a:pt x="187" y="17"/>
                  </a:cubicBezTo>
                  <a:cubicBezTo>
                    <a:pt x="160" y="6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0505373" y="4303426"/>
              <a:ext cx="661988" cy="244475"/>
            </a:xfrm>
            <a:custGeom>
              <a:avLst/>
              <a:gdLst>
                <a:gd name="T0" fmla="*/ 0 w 176"/>
                <a:gd name="T1" fmla="*/ 17 h 65"/>
                <a:gd name="T2" fmla="*/ 13 w 176"/>
                <a:gd name="T3" fmla="*/ 65 h 65"/>
                <a:gd name="T4" fmla="*/ 88 w 176"/>
                <a:gd name="T5" fmla="*/ 52 h 65"/>
                <a:gd name="T6" fmla="*/ 164 w 176"/>
                <a:gd name="T7" fmla="*/ 64 h 65"/>
                <a:gd name="T8" fmla="*/ 176 w 176"/>
                <a:gd name="T9" fmla="*/ 17 h 65"/>
                <a:gd name="T10" fmla="*/ 89 w 176"/>
                <a:gd name="T11" fmla="*/ 0 h 65"/>
                <a:gd name="T12" fmla="*/ 0 w 176"/>
                <a:gd name="T1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5">
                  <a:moveTo>
                    <a:pt x="0" y="17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35" y="56"/>
                    <a:pt x="60" y="52"/>
                    <a:pt x="88" y="52"/>
                  </a:cubicBezTo>
                  <a:cubicBezTo>
                    <a:pt x="116" y="52"/>
                    <a:pt x="142" y="56"/>
                    <a:pt x="164" y="64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0" y="6"/>
                    <a:pt x="120" y="0"/>
                    <a:pt x="89" y="0"/>
                  </a:cubicBezTo>
                  <a:cubicBezTo>
                    <a:pt x="57" y="0"/>
                    <a:pt x="27" y="6"/>
                    <a:pt x="0" y="17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  <a:gd name="T8" fmla="*/ 1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11145136" y="4387563"/>
              <a:ext cx="22225" cy="41275"/>
            </a:xfrm>
            <a:custGeom>
              <a:avLst/>
              <a:gdLst>
                <a:gd name="T0" fmla="*/ 14 w 14"/>
                <a:gd name="T1" fmla="*/ 0 h 26"/>
                <a:gd name="T2" fmla="*/ 12 w 14"/>
                <a:gd name="T3" fmla="*/ 0 h 26"/>
                <a:gd name="T4" fmla="*/ 0 w 14"/>
                <a:gd name="T5" fmla="*/ 26 h 26"/>
                <a:gd name="T6" fmla="*/ 2 w 1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lnTo>
                    <a:pt x="12" y="0"/>
                  </a:lnTo>
                  <a:lnTo>
                    <a:pt x="0" y="26"/>
                  </a:lnTo>
                  <a:lnTo>
                    <a:pt x="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"/>
            <p:cNvSpPr>
              <a:spLocks noEditPoints="1"/>
            </p:cNvSpPr>
            <p:nvPr/>
          </p:nvSpPr>
          <p:spPr bwMode="auto">
            <a:xfrm>
              <a:off x="10584748" y="4327238"/>
              <a:ext cx="504825" cy="77788"/>
            </a:xfrm>
            <a:custGeom>
              <a:avLst/>
              <a:gdLst>
                <a:gd name="T0" fmla="*/ 2 w 134"/>
                <a:gd name="T1" fmla="*/ 9 h 21"/>
                <a:gd name="T2" fmla="*/ 0 w 134"/>
                <a:gd name="T3" fmla="*/ 9 h 21"/>
                <a:gd name="T4" fmla="*/ 4 w 134"/>
                <a:gd name="T5" fmla="*/ 21 h 21"/>
                <a:gd name="T6" fmla="*/ 5 w 134"/>
                <a:gd name="T7" fmla="*/ 20 h 21"/>
                <a:gd name="T8" fmla="*/ 2 w 134"/>
                <a:gd name="T9" fmla="*/ 9 h 21"/>
                <a:gd name="T10" fmla="*/ 24 w 134"/>
                <a:gd name="T11" fmla="*/ 4 h 21"/>
                <a:gd name="T12" fmla="*/ 22 w 134"/>
                <a:gd name="T13" fmla="*/ 4 h 21"/>
                <a:gd name="T14" fmla="*/ 24 w 134"/>
                <a:gd name="T15" fmla="*/ 16 h 21"/>
                <a:gd name="T16" fmla="*/ 26 w 134"/>
                <a:gd name="T17" fmla="*/ 15 h 21"/>
                <a:gd name="T18" fmla="*/ 24 w 134"/>
                <a:gd name="T19" fmla="*/ 4 h 21"/>
                <a:gd name="T20" fmla="*/ 46 w 134"/>
                <a:gd name="T21" fmla="*/ 1 h 21"/>
                <a:gd name="T22" fmla="*/ 44 w 134"/>
                <a:gd name="T23" fmla="*/ 1 h 21"/>
                <a:gd name="T24" fmla="*/ 45 w 134"/>
                <a:gd name="T25" fmla="*/ 13 h 21"/>
                <a:gd name="T26" fmla="*/ 47 w 134"/>
                <a:gd name="T27" fmla="*/ 13 h 21"/>
                <a:gd name="T28" fmla="*/ 46 w 134"/>
                <a:gd name="T29" fmla="*/ 1 h 21"/>
                <a:gd name="T30" fmla="*/ 68 w 134"/>
                <a:gd name="T31" fmla="*/ 0 h 21"/>
                <a:gd name="T32" fmla="*/ 68 w 134"/>
                <a:gd name="T33" fmla="*/ 0 h 21"/>
                <a:gd name="T34" fmla="*/ 66 w 134"/>
                <a:gd name="T35" fmla="*/ 0 h 21"/>
                <a:gd name="T36" fmla="*/ 66 w 134"/>
                <a:gd name="T37" fmla="*/ 12 h 21"/>
                <a:gd name="T38" fmla="*/ 68 w 134"/>
                <a:gd name="T39" fmla="*/ 12 h 21"/>
                <a:gd name="T40" fmla="*/ 68 w 134"/>
                <a:gd name="T41" fmla="*/ 12 h 21"/>
                <a:gd name="T42" fmla="*/ 68 w 134"/>
                <a:gd name="T43" fmla="*/ 0 h 21"/>
                <a:gd name="T44" fmla="*/ 91 w 134"/>
                <a:gd name="T45" fmla="*/ 1 h 21"/>
                <a:gd name="T46" fmla="*/ 89 w 134"/>
                <a:gd name="T47" fmla="*/ 1 h 21"/>
                <a:gd name="T48" fmla="*/ 88 w 134"/>
                <a:gd name="T49" fmla="*/ 13 h 21"/>
                <a:gd name="T50" fmla="*/ 89 w 134"/>
                <a:gd name="T51" fmla="*/ 13 h 21"/>
                <a:gd name="T52" fmla="*/ 91 w 134"/>
                <a:gd name="T53" fmla="*/ 1 h 21"/>
                <a:gd name="T54" fmla="*/ 113 w 134"/>
                <a:gd name="T55" fmla="*/ 4 h 21"/>
                <a:gd name="T56" fmla="*/ 111 w 134"/>
                <a:gd name="T57" fmla="*/ 3 h 21"/>
                <a:gd name="T58" fmla="*/ 109 w 134"/>
                <a:gd name="T59" fmla="*/ 15 h 21"/>
                <a:gd name="T60" fmla="*/ 110 w 134"/>
                <a:gd name="T61" fmla="*/ 16 h 21"/>
                <a:gd name="T62" fmla="*/ 113 w 134"/>
                <a:gd name="T63" fmla="*/ 4 h 21"/>
                <a:gd name="T64" fmla="*/ 134 w 134"/>
                <a:gd name="T65" fmla="*/ 9 h 21"/>
                <a:gd name="T66" fmla="*/ 132 w 134"/>
                <a:gd name="T67" fmla="*/ 9 h 21"/>
                <a:gd name="T68" fmla="*/ 129 w 134"/>
                <a:gd name="T69" fmla="*/ 20 h 21"/>
                <a:gd name="T70" fmla="*/ 131 w 134"/>
                <a:gd name="T71" fmla="*/ 21 h 21"/>
                <a:gd name="T72" fmla="*/ 134 w 134"/>
                <a:gd name="T7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1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4" y="4"/>
                    <a:pt x="24" y="4"/>
                    <a:pt x="24" y="4"/>
                  </a:cubicBezTo>
                  <a:close/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lnTo>
                    <a:pt x="46" y="1"/>
                  </a:lnTo>
                  <a:close/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lose/>
                  <a:moveTo>
                    <a:pt x="91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1" y="1"/>
                    <a:pt x="91" y="1"/>
                    <a:pt x="91" y="1"/>
                  </a:cubicBezTo>
                  <a:close/>
                  <a:moveTo>
                    <a:pt x="113" y="4"/>
                  </a:moveTo>
                  <a:cubicBezTo>
                    <a:pt x="112" y="4"/>
                    <a:pt x="111" y="4"/>
                    <a:pt x="111" y="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34" y="9"/>
                  </a:moveTo>
                  <a:cubicBezTo>
                    <a:pt x="134" y="9"/>
                    <a:pt x="133" y="9"/>
                    <a:pt x="132" y="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1" y="21"/>
                  </a:cubicBezTo>
                  <a:lnTo>
                    <a:pt x="13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  <a:gd name="T8" fmla="*/ 2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10510136" y="4387563"/>
              <a:ext cx="19050" cy="44450"/>
            </a:xfrm>
            <a:custGeom>
              <a:avLst/>
              <a:gdLst>
                <a:gd name="T0" fmla="*/ 2 w 12"/>
                <a:gd name="T1" fmla="*/ 0 h 28"/>
                <a:gd name="T2" fmla="*/ 0 w 12"/>
                <a:gd name="T3" fmla="*/ 0 h 28"/>
                <a:gd name="T4" fmla="*/ 9 w 12"/>
                <a:gd name="T5" fmla="*/ 28 h 28"/>
                <a:gd name="T6" fmla="*/ 12 w 12"/>
                <a:gd name="T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lnTo>
                    <a:pt x="0" y="0"/>
                  </a:lnTo>
                  <a:lnTo>
                    <a:pt x="9" y="28"/>
                  </a:lnTo>
                  <a:lnTo>
                    <a:pt x="12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10765723" y="4379626"/>
              <a:ext cx="150813" cy="123825"/>
            </a:xfrm>
            <a:custGeom>
              <a:avLst/>
              <a:gdLst>
                <a:gd name="T0" fmla="*/ 22 w 40"/>
                <a:gd name="T1" fmla="*/ 21 h 33"/>
                <a:gd name="T2" fmla="*/ 14 w 40"/>
                <a:gd name="T3" fmla="*/ 0 h 33"/>
                <a:gd name="T4" fmla="*/ 13 w 40"/>
                <a:gd name="T5" fmla="*/ 22 h 33"/>
                <a:gd name="T6" fmla="*/ 0 w 40"/>
                <a:gd name="T7" fmla="*/ 33 h 33"/>
                <a:gd name="T8" fmla="*/ 19 w 40"/>
                <a:gd name="T9" fmla="*/ 32 h 33"/>
                <a:gd name="T10" fmla="*/ 40 w 40"/>
                <a:gd name="T11" fmla="*/ 33 h 33"/>
                <a:gd name="T12" fmla="*/ 22 w 40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22" y="2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4"/>
                    <a:pt x="3" y="28"/>
                    <a:pt x="0" y="33"/>
                  </a:cubicBezTo>
                  <a:cubicBezTo>
                    <a:pt x="6" y="32"/>
                    <a:pt x="13" y="32"/>
                    <a:pt x="19" y="32"/>
                  </a:cubicBezTo>
                  <a:cubicBezTo>
                    <a:pt x="26" y="32"/>
                    <a:pt x="33" y="32"/>
                    <a:pt x="40" y="33"/>
                  </a:cubicBezTo>
                  <a:cubicBezTo>
                    <a:pt x="36" y="26"/>
                    <a:pt x="30" y="22"/>
                    <a:pt x="2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712662" y="3572433"/>
            <a:ext cx="925513" cy="1370024"/>
            <a:chOff x="6477000" y="3016250"/>
            <a:chExt cx="1328738" cy="1966913"/>
          </a:xfrm>
        </p:grpSpPr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5"/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8"/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1"/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4"/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7"/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0"/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3"/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249473" y="1562997"/>
            <a:ext cx="446393" cy="1204012"/>
            <a:chOff x="10028154" y="2264589"/>
            <a:chExt cx="836362" cy="2255837"/>
          </a:xfrm>
        </p:grpSpPr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10081210" y="2475726"/>
              <a:ext cx="733425" cy="2044700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10141535" y="2861489"/>
              <a:ext cx="609600" cy="131763"/>
            </a:xfrm>
            <a:custGeom>
              <a:avLst/>
              <a:gdLst>
                <a:gd name="T0" fmla="*/ 152 w 162"/>
                <a:gd name="T1" fmla="*/ 17 h 35"/>
                <a:gd name="T2" fmla="*/ 161 w 162"/>
                <a:gd name="T3" fmla="*/ 0 h 35"/>
                <a:gd name="T4" fmla="*/ 2 w 162"/>
                <a:gd name="T5" fmla="*/ 0 h 35"/>
                <a:gd name="T6" fmla="*/ 11 w 162"/>
                <a:gd name="T7" fmla="*/ 17 h 35"/>
                <a:gd name="T8" fmla="*/ 0 w 162"/>
                <a:gd name="T9" fmla="*/ 35 h 35"/>
                <a:gd name="T10" fmla="*/ 162 w 162"/>
                <a:gd name="T11" fmla="*/ 35 h 35"/>
                <a:gd name="T12" fmla="*/ 152 w 162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5">
                  <a:moveTo>
                    <a:pt x="152" y="17"/>
                  </a:moveTo>
                  <a:cubicBezTo>
                    <a:pt x="152" y="10"/>
                    <a:pt x="155" y="3"/>
                    <a:pt x="16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11" y="10"/>
                    <a:pt x="11" y="17"/>
                  </a:cubicBezTo>
                  <a:cubicBezTo>
                    <a:pt x="11" y="25"/>
                    <a:pt x="6" y="32"/>
                    <a:pt x="0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56" y="32"/>
                    <a:pt x="152" y="25"/>
                    <a:pt x="152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10070097" y="2264589"/>
              <a:ext cx="752475" cy="330200"/>
            </a:xfrm>
            <a:custGeom>
              <a:avLst/>
              <a:gdLst>
                <a:gd name="T0" fmla="*/ 189 w 200"/>
                <a:gd name="T1" fmla="*/ 59 h 88"/>
                <a:gd name="T2" fmla="*/ 113 w 200"/>
                <a:gd name="T3" fmla="*/ 43 h 88"/>
                <a:gd name="T4" fmla="*/ 113 w 200"/>
                <a:gd name="T5" fmla="*/ 20 h 88"/>
                <a:gd name="T6" fmla="*/ 116 w 200"/>
                <a:gd name="T7" fmla="*/ 20 h 88"/>
                <a:gd name="T8" fmla="*/ 126 w 200"/>
                <a:gd name="T9" fmla="*/ 10 h 88"/>
                <a:gd name="T10" fmla="*/ 116 w 200"/>
                <a:gd name="T11" fmla="*/ 0 h 88"/>
                <a:gd name="T12" fmla="*/ 84 w 200"/>
                <a:gd name="T13" fmla="*/ 0 h 88"/>
                <a:gd name="T14" fmla="*/ 74 w 200"/>
                <a:gd name="T15" fmla="*/ 10 h 88"/>
                <a:gd name="T16" fmla="*/ 84 w 200"/>
                <a:gd name="T17" fmla="*/ 20 h 88"/>
                <a:gd name="T18" fmla="*/ 87 w 200"/>
                <a:gd name="T19" fmla="*/ 20 h 88"/>
                <a:gd name="T20" fmla="*/ 87 w 200"/>
                <a:gd name="T21" fmla="*/ 43 h 88"/>
                <a:gd name="T22" fmla="*/ 11 w 200"/>
                <a:gd name="T23" fmla="*/ 59 h 88"/>
                <a:gd name="T24" fmla="*/ 0 w 200"/>
                <a:gd name="T25" fmla="*/ 73 h 88"/>
                <a:gd name="T26" fmla="*/ 15 w 200"/>
                <a:gd name="T27" fmla="*/ 88 h 88"/>
                <a:gd name="T28" fmla="*/ 100 w 200"/>
                <a:gd name="T29" fmla="*/ 88 h 88"/>
                <a:gd name="T30" fmla="*/ 186 w 200"/>
                <a:gd name="T31" fmla="*/ 88 h 88"/>
                <a:gd name="T32" fmla="*/ 200 w 200"/>
                <a:gd name="T33" fmla="*/ 73 h 88"/>
                <a:gd name="T34" fmla="*/ 189 w 200"/>
                <a:gd name="T35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88">
                  <a:moveTo>
                    <a:pt x="189" y="59"/>
                  </a:moveTo>
                  <a:cubicBezTo>
                    <a:pt x="174" y="50"/>
                    <a:pt x="146" y="44"/>
                    <a:pt x="113" y="43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21" y="20"/>
                    <a:pt x="126" y="16"/>
                    <a:pt x="126" y="10"/>
                  </a:cubicBezTo>
                  <a:cubicBezTo>
                    <a:pt x="126" y="5"/>
                    <a:pt x="121" y="0"/>
                    <a:pt x="11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8" y="0"/>
                    <a:pt x="74" y="5"/>
                    <a:pt x="74" y="10"/>
                  </a:cubicBezTo>
                  <a:cubicBezTo>
                    <a:pt x="74" y="16"/>
                    <a:pt x="78" y="20"/>
                    <a:pt x="84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54" y="44"/>
                    <a:pt x="26" y="50"/>
                    <a:pt x="11" y="59"/>
                  </a:cubicBezTo>
                  <a:cubicBezTo>
                    <a:pt x="4" y="62"/>
                    <a:pt x="0" y="66"/>
                    <a:pt x="0" y="73"/>
                  </a:cubicBezTo>
                  <a:cubicBezTo>
                    <a:pt x="0" y="82"/>
                    <a:pt x="7" y="88"/>
                    <a:pt x="15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94" y="88"/>
                    <a:pt x="200" y="82"/>
                    <a:pt x="200" y="73"/>
                  </a:cubicBezTo>
                  <a:cubicBezTo>
                    <a:pt x="200" y="66"/>
                    <a:pt x="196" y="62"/>
                    <a:pt x="18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10028154" y="3301226"/>
              <a:ext cx="836362" cy="701675"/>
            </a:xfrm>
            <a:custGeom>
              <a:avLst/>
              <a:gdLst>
                <a:gd name="T0" fmla="*/ 202 w 202"/>
                <a:gd name="T1" fmla="*/ 14 h 187"/>
                <a:gd name="T2" fmla="*/ 202 w 202"/>
                <a:gd name="T3" fmla="*/ 12 h 187"/>
                <a:gd name="T4" fmla="*/ 190 w 202"/>
                <a:gd name="T5" fmla="*/ 0 h 187"/>
                <a:gd name="T6" fmla="*/ 12 w 202"/>
                <a:gd name="T7" fmla="*/ 0 h 187"/>
                <a:gd name="T8" fmla="*/ 0 w 202"/>
                <a:gd name="T9" fmla="*/ 12 h 187"/>
                <a:gd name="T10" fmla="*/ 0 w 202"/>
                <a:gd name="T11" fmla="*/ 14 h 187"/>
                <a:gd name="T12" fmla="*/ 12 w 202"/>
                <a:gd name="T13" fmla="*/ 26 h 187"/>
                <a:gd name="T14" fmla="*/ 12 w 202"/>
                <a:gd name="T15" fmla="*/ 26 h 187"/>
                <a:gd name="T16" fmla="*/ 0 w 202"/>
                <a:gd name="T17" fmla="*/ 38 h 187"/>
                <a:gd name="T18" fmla="*/ 0 w 202"/>
                <a:gd name="T19" fmla="*/ 41 h 187"/>
                <a:gd name="T20" fmla="*/ 12 w 202"/>
                <a:gd name="T21" fmla="*/ 53 h 187"/>
                <a:gd name="T22" fmla="*/ 12 w 202"/>
                <a:gd name="T23" fmla="*/ 53 h 187"/>
                <a:gd name="T24" fmla="*/ 0 w 202"/>
                <a:gd name="T25" fmla="*/ 65 h 187"/>
                <a:gd name="T26" fmla="*/ 0 w 202"/>
                <a:gd name="T27" fmla="*/ 68 h 187"/>
                <a:gd name="T28" fmla="*/ 12 w 202"/>
                <a:gd name="T29" fmla="*/ 80 h 187"/>
                <a:gd name="T30" fmla="*/ 12 w 202"/>
                <a:gd name="T31" fmla="*/ 80 h 187"/>
                <a:gd name="T32" fmla="*/ 0 w 202"/>
                <a:gd name="T33" fmla="*/ 92 h 187"/>
                <a:gd name="T34" fmla="*/ 0 w 202"/>
                <a:gd name="T35" fmla="*/ 95 h 187"/>
                <a:gd name="T36" fmla="*/ 12 w 202"/>
                <a:gd name="T37" fmla="*/ 107 h 187"/>
                <a:gd name="T38" fmla="*/ 12 w 202"/>
                <a:gd name="T39" fmla="*/ 107 h 187"/>
                <a:gd name="T40" fmla="*/ 0 w 202"/>
                <a:gd name="T41" fmla="*/ 119 h 187"/>
                <a:gd name="T42" fmla="*/ 0 w 202"/>
                <a:gd name="T43" fmla="*/ 121 h 187"/>
                <a:gd name="T44" fmla="*/ 12 w 202"/>
                <a:gd name="T45" fmla="*/ 133 h 187"/>
                <a:gd name="T46" fmla="*/ 12 w 202"/>
                <a:gd name="T47" fmla="*/ 133 h 187"/>
                <a:gd name="T48" fmla="*/ 0 w 202"/>
                <a:gd name="T49" fmla="*/ 145 h 187"/>
                <a:gd name="T50" fmla="*/ 0 w 202"/>
                <a:gd name="T51" fmla="*/ 148 h 187"/>
                <a:gd name="T52" fmla="*/ 12 w 202"/>
                <a:gd name="T53" fmla="*/ 160 h 187"/>
                <a:gd name="T54" fmla="*/ 12 w 202"/>
                <a:gd name="T55" fmla="*/ 160 h 187"/>
                <a:gd name="T56" fmla="*/ 0 w 202"/>
                <a:gd name="T57" fmla="*/ 172 h 187"/>
                <a:gd name="T58" fmla="*/ 0 w 202"/>
                <a:gd name="T59" fmla="*/ 175 h 187"/>
                <a:gd name="T60" fmla="*/ 12 w 202"/>
                <a:gd name="T61" fmla="*/ 187 h 187"/>
                <a:gd name="T62" fmla="*/ 190 w 202"/>
                <a:gd name="T63" fmla="*/ 187 h 187"/>
                <a:gd name="T64" fmla="*/ 202 w 202"/>
                <a:gd name="T65" fmla="*/ 175 h 187"/>
                <a:gd name="T66" fmla="*/ 202 w 202"/>
                <a:gd name="T67" fmla="*/ 172 h 187"/>
                <a:gd name="T68" fmla="*/ 190 w 202"/>
                <a:gd name="T69" fmla="*/ 160 h 187"/>
                <a:gd name="T70" fmla="*/ 190 w 202"/>
                <a:gd name="T71" fmla="*/ 160 h 187"/>
                <a:gd name="T72" fmla="*/ 202 w 202"/>
                <a:gd name="T73" fmla="*/ 148 h 187"/>
                <a:gd name="T74" fmla="*/ 202 w 202"/>
                <a:gd name="T75" fmla="*/ 145 h 187"/>
                <a:gd name="T76" fmla="*/ 190 w 202"/>
                <a:gd name="T77" fmla="*/ 133 h 187"/>
                <a:gd name="T78" fmla="*/ 190 w 202"/>
                <a:gd name="T79" fmla="*/ 133 h 187"/>
                <a:gd name="T80" fmla="*/ 202 w 202"/>
                <a:gd name="T81" fmla="*/ 121 h 187"/>
                <a:gd name="T82" fmla="*/ 202 w 202"/>
                <a:gd name="T83" fmla="*/ 119 h 187"/>
                <a:gd name="T84" fmla="*/ 190 w 202"/>
                <a:gd name="T85" fmla="*/ 107 h 187"/>
                <a:gd name="T86" fmla="*/ 190 w 202"/>
                <a:gd name="T87" fmla="*/ 107 h 187"/>
                <a:gd name="T88" fmla="*/ 202 w 202"/>
                <a:gd name="T89" fmla="*/ 95 h 187"/>
                <a:gd name="T90" fmla="*/ 202 w 202"/>
                <a:gd name="T91" fmla="*/ 92 h 187"/>
                <a:gd name="T92" fmla="*/ 190 w 202"/>
                <a:gd name="T93" fmla="*/ 80 h 187"/>
                <a:gd name="T94" fmla="*/ 190 w 202"/>
                <a:gd name="T95" fmla="*/ 80 h 187"/>
                <a:gd name="T96" fmla="*/ 202 w 202"/>
                <a:gd name="T97" fmla="*/ 68 h 187"/>
                <a:gd name="T98" fmla="*/ 202 w 202"/>
                <a:gd name="T99" fmla="*/ 65 h 187"/>
                <a:gd name="T100" fmla="*/ 190 w 202"/>
                <a:gd name="T101" fmla="*/ 53 h 187"/>
                <a:gd name="T102" fmla="*/ 190 w 202"/>
                <a:gd name="T103" fmla="*/ 53 h 187"/>
                <a:gd name="T104" fmla="*/ 202 w 202"/>
                <a:gd name="T105" fmla="*/ 41 h 187"/>
                <a:gd name="T106" fmla="*/ 202 w 202"/>
                <a:gd name="T107" fmla="*/ 38 h 187"/>
                <a:gd name="T108" fmla="*/ 190 w 202"/>
                <a:gd name="T109" fmla="*/ 26 h 187"/>
                <a:gd name="T110" fmla="*/ 190 w 202"/>
                <a:gd name="T111" fmla="*/ 26 h 187"/>
                <a:gd name="T112" fmla="*/ 202 w 202"/>
                <a:gd name="T113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" h="187">
                  <a:moveTo>
                    <a:pt x="202" y="14"/>
                  </a:moveTo>
                  <a:cubicBezTo>
                    <a:pt x="202" y="12"/>
                    <a:pt x="202" y="12"/>
                    <a:pt x="202" y="12"/>
                  </a:cubicBezTo>
                  <a:cubicBezTo>
                    <a:pt x="202" y="5"/>
                    <a:pt x="197" y="0"/>
                    <a:pt x="19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5" y="26"/>
                    <a:pt x="0" y="32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5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59"/>
                    <a:pt x="0" y="6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5"/>
                    <a:pt x="5" y="80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5" y="80"/>
                    <a:pt x="0" y="85"/>
                    <a:pt x="0" y="9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1"/>
                    <a:pt x="5" y="107"/>
                    <a:pt x="12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5" y="107"/>
                    <a:pt x="0" y="112"/>
                    <a:pt x="0" y="1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5" y="133"/>
                    <a:pt x="12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5" y="133"/>
                    <a:pt x="0" y="139"/>
                    <a:pt x="0" y="14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5" y="160"/>
                    <a:pt x="12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66"/>
                    <a:pt x="0" y="17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2"/>
                    <a:pt x="5" y="187"/>
                    <a:pt x="12" y="187"/>
                  </a:cubicBezTo>
                  <a:cubicBezTo>
                    <a:pt x="190" y="187"/>
                    <a:pt x="190" y="187"/>
                    <a:pt x="190" y="187"/>
                  </a:cubicBezTo>
                  <a:cubicBezTo>
                    <a:pt x="197" y="187"/>
                    <a:pt x="202" y="182"/>
                    <a:pt x="202" y="175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66"/>
                    <a:pt x="197" y="160"/>
                    <a:pt x="190" y="16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7" y="160"/>
                    <a:pt x="202" y="155"/>
                    <a:pt x="202" y="148"/>
                  </a:cubicBezTo>
                  <a:cubicBezTo>
                    <a:pt x="202" y="145"/>
                    <a:pt x="202" y="145"/>
                    <a:pt x="202" y="145"/>
                  </a:cubicBezTo>
                  <a:cubicBezTo>
                    <a:pt x="202" y="139"/>
                    <a:pt x="197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7" y="133"/>
                    <a:pt x="202" y="128"/>
                    <a:pt x="202" y="121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2" y="112"/>
                    <a:pt x="197" y="107"/>
                    <a:pt x="190" y="107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7" y="107"/>
                    <a:pt x="202" y="101"/>
                    <a:pt x="202" y="95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202" y="85"/>
                    <a:pt x="197" y="80"/>
                    <a:pt x="190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7" y="80"/>
                    <a:pt x="202" y="75"/>
                    <a:pt x="202" y="68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59"/>
                    <a:pt x="197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7" y="53"/>
                    <a:pt x="202" y="48"/>
                    <a:pt x="202" y="41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2" y="32"/>
                    <a:pt x="197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7" y="26"/>
                    <a:pt x="202" y="21"/>
                    <a:pt x="202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133821" y="3769288"/>
            <a:ext cx="145628" cy="976314"/>
            <a:chOff x="4897438" y="3319462"/>
            <a:chExt cx="268287" cy="1798639"/>
          </a:xfrm>
        </p:grpSpPr>
        <p:sp>
          <p:nvSpPr>
            <p:cNvPr id="125" name="Freeform 60"/>
            <p:cNvSpPr>
              <a:spLocks/>
            </p:cNvSpPr>
            <p:nvPr/>
          </p:nvSpPr>
          <p:spPr bwMode="auto">
            <a:xfrm>
              <a:off x="5029200" y="3319462"/>
              <a:ext cx="109538" cy="120650"/>
            </a:xfrm>
            <a:custGeom>
              <a:avLst/>
              <a:gdLst>
                <a:gd name="T0" fmla="*/ 18 w 29"/>
                <a:gd name="T1" fmla="*/ 0 h 32"/>
                <a:gd name="T2" fmla="*/ 12 w 29"/>
                <a:gd name="T3" fmla="*/ 0 h 32"/>
                <a:gd name="T4" fmla="*/ 0 w 29"/>
                <a:gd name="T5" fmla="*/ 11 h 32"/>
                <a:gd name="T6" fmla="*/ 0 w 29"/>
                <a:gd name="T7" fmla="*/ 20 h 32"/>
                <a:gd name="T8" fmla="*/ 12 w 29"/>
                <a:gd name="T9" fmla="*/ 32 h 32"/>
                <a:gd name="T10" fmla="*/ 18 w 29"/>
                <a:gd name="T11" fmla="*/ 32 h 32"/>
                <a:gd name="T12" fmla="*/ 29 w 29"/>
                <a:gd name="T13" fmla="*/ 20 h 32"/>
                <a:gd name="T14" fmla="*/ 29 w 29"/>
                <a:gd name="T15" fmla="*/ 11 h 32"/>
                <a:gd name="T16" fmla="*/ 18 w 29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1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5" y="32"/>
                    <a:pt x="12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32"/>
                    <a:pt x="29" y="27"/>
                    <a:pt x="29" y="2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5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5003800" y="3384550"/>
              <a:ext cx="161925" cy="1733550"/>
            </a:xfrm>
            <a:custGeom>
              <a:avLst/>
              <a:gdLst>
                <a:gd name="T0" fmla="*/ 0 w 43"/>
                <a:gd name="T1" fmla="*/ 7 h 462"/>
                <a:gd name="T2" fmla="*/ 0 w 43"/>
                <a:gd name="T3" fmla="*/ 375 h 462"/>
                <a:gd name="T4" fmla="*/ 22 w 43"/>
                <a:gd name="T5" fmla="*/ 462 h 462"/>
                <a:gd name="T6" fmla="*/ 43 w 43"/>
                <a:gd name="T7" fmla="*/ 375 h 462"/>
                <a:gd name="T8" fmla="*/ 43 w 43"/>
                <a:gd name="T9" fmla="*/ 7 h 462"/>
                <a:gd name="T10" fmla="*/ 36 w 43"/>
                <a:gd name="T11" fmla="*/ 0 h 462"/>
                <a:gd name="T12" fmla="*/ 7 w 43"/>
                <a:gd name="T13" fmla="*/ 0 h 462"/>
                <a:gd name="T14" fmla="*/ 0 w 43"/>
                <a:gd name="T15" fmla="*/ 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62">
                  <a:moveTo>
                    <a:pt x="0" y="7"/>
                  </a:moveTo>
                  <a:cubicBezTo>
                    <a:pt x="0" y="375"/>
                    <a:pt x="0" y="375"/>
                    <a:pt x="0" y="375"/>
                  </a:cubicBezTo>
                  <a:cubicBezTo>
                    <a:pt x="22" y="462"/>
                    <a:pt x="22" y="462"/>
                    <a:pt x="22" y="462"/>
                  </a:cubicBezTo>
                  <a:cubicBezTo>
                    <a:pt x="43" y="375"/>
                    <a:pt x="43" y="375"/>
                    <a:pt x="43" y="37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"/>
                    <a:pt x="40" y="0"/>
                    <a:pt x="3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52"/>
            <p:cNvSpPr>
              <a:spLocks noChangeArrowheads="1"/>
            </p:cNvSpPr>
            <p:nvPr/>
          </p:nvSpPr>
          <p:spPr bwMode="auto">
            <a:xfrm>
              <a:off x="5003800" y="3462338"/>
              <a:ext cx="16192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53"/>
            <p:cNvSpPr>
              <a:spLocks noChangeArrowheads="1"/>
            </p:cNvSpPr>
            <p:nvPr/>
          </p:nvSpPr>
          <p:spPr bwMode="auto">
            <a:xfrm>
              <a:off x="5003800" y="3638550"/>
              <a:ext cx="161925" cy="13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54"/>
            <p:cNvSpPr>
              <a:spLocks noChangeArrowheads="1"/>
            </p:cNvSpPr>
            <p:nvPr/>
          </p:nvSpPr>
          <p:spPr bwMode="auto">
            <a:xfrm>
              <a:off x="5003800" y="3816350"/>
              <a:ext cx="161925" cy="138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4897438" y="3816350"/>
              <a:ext cx="65088" cy="66675"/>
            </a:xfrm>
            <a:prstGeom prst="ellipse">
              <a:avLst/>
            </a:prstGeom>
            <a:solidFill>
              <a:srgbClr val="3F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56"/>
            <p:cNvSpPr>
              <a:spLocks noChangeArrowheads="1"/>
            </p:cNvSpPr>
            <p:nvPr/>
          </p:nvSpPr>
          <p:spPr bwMode="auto">
            <a:xfrm>
              <a:off x="4897438" y="3756025"/>
              <a:ext cx="65088" cy="66675"/>
            </a:xfrm>
            <a:prstGeom prst="ellipse">
              <a:avLst/>
            </a:prstGeom>
            <a:solidFill>
              <a:srgbClr val="3F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4897438" y="3514725"/>
              <a:ext cx="106363" cy="417513"/>
            </a:xfrm>
            <a:custGeom>
              <a:avLst/>
              <a:gdLst>
                <a:gd name="T0" fmla="*/ 8 w 28"/>
                <a:gd name="T1" fmla="*/ 0 h 111"/>
                <a:gd name="T2" fmla="*/ 5 w 28"/>
                <a:gd name="T3" fmla="*/ 0 h 111"/>
                <a:gd name="T4" fmla="*/ 0 w 28"/>
                <a:gd name="T5" fmla="*/ 5 h 111"/>
                <a:gd name="T6" fmla="*/ 0 w 28"/>
                <a:gd name="T7" fmla="*/ 107 h 111"/>
                <a:gd name="T8" fmla="*/ 4 w 28"/>
                <a:gd name="T9" fmla="*/ 111 h 111"/>
                <a:gd name="T10" fmla="*/ 8 w 28"/>
                <a:gd name="T11" fmla="*/ 106 h 111"/>
                <a:gd name="T12" fmla="*/ 8 w 28"/>
                <a:gd name="T13" fmla="*/ 14 h 111"/>
                <a:gd name="T14" fmla="*/ 13 w 28"/>
                <a:gd name="T15" fmla="*/ 9 h 111"/>
                <a:gd name="T16" fmla="*/ 28 w 28"/>
                <a:gd name="T17" fmla="*/ 9 h 111"/>
                <a:gd name="T18" fmla="*/ 28 w 28"/>
                <a:gd name="T19" fmla="*/ 0 h 111"/>
                <a:gd name="T20" fmla="*/ 8 w 28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11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9"/>
                    <a:pt x="1" y="111"/>
                    <a:pt x="4" y="111"/>
                  </a:cubicBezTo>
                  <a:cubicBezTo>
                    <a:pt x="6" y="111"/>
                    <a:pt x="8" y="109"/>
                    <a:pt x="8" y="10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0" y="9"/>
                    <a:pt x="13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8"/>
            <p:cNvSpPr>
              <a:spLocks/>
            </p:cNvSpPr>
            <p:nvPr/>
          </p:nvSpPr>
          <p:spPr bwMode="auto">
            <a:xfrm>
              <a:off x="5003800" y="4791075"/>
              <a:ext cx="161925" cy="327025"/>
            </a:xfrm>
            <a:custGeom>
              <a:avLst/>
              <a:gdLst>
                <a:gd name="T0" fmla="*/ 0 w 102"/>
                <a:gd name="T1" fmla="*/ 0 h 206"/>
                <a:gd name="T2" fmla="*/ 102 w 102"/>
                <a:gd name="T3" fmla="*/ 0 h 206"/>
                <a:gd name="T4" fmla="*/ 52 w 102"/>
                <a:gd name="T5" fmla="*/ 206 h 206"/>
                <a:gd name="T6" fmla="*/ 0 w 102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06">
                  <a:moveTo>
                    <a:pt x="0" y="0"/>
                  </a:moveTo>
                  <a:lnTo>
                    <a:pt x="102" y="0"/>
                  </a:lnTo>
                  <a:lnTo>
                    <a:pt x="52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5053013" y="4986338"/>
              <a:ext cx="63500" cy="131763"/>
            </a:xfrm>
            <a:custGeom>
              <a:avLst/>
              <a:gdLst>
                <a:gd name="T0" fmla="*/ 40 w 40"/>
                <a:gd name="T1" fmla="*/ 0 h 83"/>
                <a:gd name="T2" fmla="*/ 21 w 40"/>
                <a:gd name="T3" fmla="*/ 83 h 83"/>
                <a:gd name="T4" fmla="*/ 0 w 40"/>
                <a:gd name="T5" fmla="*/ 0 h 83"/>
                <a:gd name="T6" fmla="*/ 40 w 40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3">
                  <a:moveTo>
                    <a:pt x="40" y="0"/>
                  </a:moveTo>
                  <a:lnTo>
                    <a:pt x="21" y="8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" name="Freeform 8"/>
          <p:cNvSpPr>
            <a:spLocks/>
          </p:cNvSpPr>
          <p:nvPr/>
        </p:nvSpPr>
        <p:spPr bwMode="auto">
          <a:xfrm rot="19816960">
            <a:off x="9692577" y="5843297"/>
            <a:ext cx="918882" cy="353882"/>
          </a:xfrm>
          <a:custGeom>
            <a:avLst/>
            <a:gdLst>
              <a:gd name="T0" fmla="*/ 425 w 448"/>
              <a:gd name="T1" fmla="*/ 0 h 173"/>
              <a:gd name="T2" fmla="*/ 358 w 448"/>
              <a:gd name="T3" fmla="*/ 0 h 173"/>
              <a:gd name="T4" fmla="*/ 343 w 448"/>
              <a:gd name="T5" fmla="*/ 14 h 173"/>
              <a:gd name="T6" fmla="*/ 343 w 448"/>
              <a:gd name="T7" fmla="*/ 44 h 173"/>
              <a:gd name="T8" fmla="*/ 326 w 448"/>
              <a:gd name="T9" fmla="*/ 62 h 173"/>
              <a:gd name="T10" fmla="*/ 301 w 448"/>
              <a:gd name="T11" fmla="*/ 61 h 173"/>
              <a:gd name="T12" fmla="*/ 224 w 448"/>
              <a:gd name="T13" fmla="*/ 47 h 173"/>
              <a:gd name="T14" fmla="*/ 148 w 448"/>
              <a:gd name="T15" fmla="*/ 61 h 173"/>
              <a:gd name="T16" fmla="*/ 123 w 448"/>
              <a:gd name="T17" fmla="*/ 62 h 173"/>
              <a:gd name="T18" fmla="*/ 106 w 448"/>
              <a:gd name="T19" fmla="*/ 44 h 173"/>
              <a:gd name="T20" fmla="*/ 106 w 448"/>
              <a:gd name="T21" fmla="*/ 14 h 173"/>
              <a:gd name="T22" fmla="*/ 91 w 448"/>
              <a:gd name="T23" fmla="*/ 0 h 173"/>
              <a:gd name="T24" fmla="*/ 24 w 448"/>
              <a:gd name="T25" fmla="*/ 0 h 173"/>
              <a:gd name="T26" fmla="*/ 10 w 448"/>
              <a:gd name="T27" fmla="*/ 14 h 173"/>
              <a:gd name="T28" fmla="*/ 10 w 448"/>
              <a:gd name="T29" fmla="*/ 31 h 173"/>
              <a:gd name="T30" fmla="*/ 10 w 448"/>
              <a:gd name="T31" fmla="*/ 43 h 173"/>
              <a:gd name="T32" fmla="*/ 9 w 448"/>
              <a:gd name="T33" fmla="*/ 48 h 173"/>
              <a:gd name="T34" fmla="*/ 8 w 448"/>
              <a:gd name="T35" fmla="*/ 53 h 173"/>
              <a:gd name="T36" fmla="*/ 5 w 448"/>
              <a:gd name="T37" fmla="*/ 119 h 173"/>
              <a:gd name="T38" fmla="*/ 7 w 448"/>
              <a:gd name="T39" fmla="*/ 123 h 173"/>
              <a:gd name="T40" fmla="*/ 10 w 448"/>
              <a:gd name="T41" fmla="*/ 131 h 173"/>
              <a:gd name="T42" fmla="*/ 10 w 448"/>
              <a:gd name="T43" fmla="*/ 143 h 173"/>
              <a:gd name="T44" fmla="*/ 10 w 448"/>
              <a:gd name="T45" fmla="*/ 160 h 173"/>
              <a:gd name="T46" fmla="*/ 24 w 448"/>
              <a:gd name="T47" fmla="*/ 173 h 173"/>
              <a:gd name="T48" fmla="*/ 91 w 448"/>
              <a:gd name="T49" fmla="*/ 173 h 173"/>
              <a:gd name="T50" fmla="*/ 106 w 448"/>
              <a:gd name="T51" fmla="*/ 160 h 173"/>
              <a:gd name="T52" fmla="*/ 106 w 448"/>
              <a:gd name="T53" fmla="*/ 130 h 173"/>
              <a:gd name="T54" fmla="*/ 123 w 448"/>
              <a:gd name="T55" fmla="*/ 112 h 173"/>
              <a:gd name="T56" fmla="*/ 148 w 448"/>
              <a:gd name="T57" fmla="*/ 113 h 173"/>
              <a:gd name="T58" fmla="*/ 224 w 448"/>
              <a:gd name="T59" fmla="*/ 126 h 173"/>
              <a:gd name="T60" fmla="*/ 301 w 448"/>
              <a:gd name="T61" fmla="*/ 113 h 173"/>
              <a:gd name="T62" fmla="*/ 326 w 448"/>
              <a:gd name="T63" fmla="*/ 112 h 173"/>
              <a:gd name="T64" fmla="*/ 343 w 448"/>
              <a:gd name="T65" fmla="*/ 130 h 173"/>
              <a:gd name="T66" fmla="*/ 343 w 448"/>
              <a:gd name="T67" fmla="*/ 160 h 173"/>
              <a:gd name="T68" fmla="*/ 358 w 448"/>
              <a:gd name="T69" fmla="*/ 173 h 173"/>
              <a:gd name="T70" fmla="*/ 425 w 448"/>
              <a:gd name="T71" fmla="*/ 173 h 173"/>
              <a:gd name="T72" fmla="*/ 439 w 448"/>
              <a:gd name="T73" fmla="*/ 160 h 173"/>
              <a:gd name="T74" fmla="*/ 439 w 448"/>
              <a:gd name="T75" fmla="*/ 150 h 173"/>
              <a:gd name="T76" fmla="*/ 439 w 448"/>
              <a:gd name="T77" fmla="*/ 143 h 173"/>
              <a:gd name="T78" fmla="*/ 443 w 448"/>
              <a:gd name="T79" fmla="*/ 72 h 173"/>
              <a:gd name="T80" fmla="*/ 443 w 448"/>
              <a:gd name="T81" fmla="*/ 65 h 173"/>
              <a:gd name="T82" fmla="*/ 443 w 448"/>
              <a:gd name="T83" fmla="*/ 58 h 173"/>
              <a:gd name="T84" fmla="*/ 441 w 448"/>
              <a:gd name="T85" fmla="*/ 50 h 173"/>
              <a:gd name="T86" fmla="*/ 439 w 448"/>
              <a:gd name="T87" fmla="*/ 43 h 173"/>
              <a:gd name="T88" fmla="*/ 439 w 448"/>
              <a:gd name="T89" fmla="*/ 31 h 173"/>
              <a:gd name="T90" fmla="*/ 439 w 448"/>
              <a:gd name="T91" fmla="*/ 14 h 173"/>
              <a:gd name="T92" fmla="*/ 425 w 448"/>
              <a:gd name="T9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8" h="173">
                <a:moveTo>
                  <a:pt x="425" y="0"/>
                </a:moveTo>
                <a:cubicBezTo>
                  <a:pt x="358" y="0"/>
                  <a:pt x="358" y="0"/>
                  <a:pt x="358" y="0"/>
                </a:cubicBezTo>
                <a:cubicBezTo>
                  <a:pt x="350" y="0"/>
                  <a:pt x="343" y="6"/>
                  <a:pt x="343" y="14"/>
                </a:cubicBezTo>
                <a:cubicBezTo>
                  <a:pt x="343" y="44"/>
                  <a:pt x="343" y="44"/>
                  <a:pt x="343" y="44"/>
                </a:cubicBezTo>
                <a:cubicBezTo>
                  <a:pt x="343" y="54"/>
                  <a:pt x="335" y="62"/>
                  <a:pt x="326" y="62"/>
                </a:cubicBezTo>
                <a:cubicBezTo>
                  <a:pt x="316" y="62"/>
                  <a:pt x="306" y="62"/>
                  <a:pt x="301" y="61"/>
                </a:cubicBezTo>
                <a:cubicBezTo>
                  <a:pt x="281" y="57"/>
                  <a:pt x="255" y="47"/>
                  <a:pt x="224" y="47"/>
                </a:cubicBezTo>
                <a:cubicBezTo>
                  <a:pt x="194" y="47"/>
                  <a:pt x="168" y="57"/>
                  <a:pt x="148" y="61"/>
                </a:cubicBezTo>
                <a:cubicBezTo>
                  <a:pt x="143" y="62"/>
                  <a:pt x="132" y="62"/>
                  <a:pt x="123" y="62"/>
                </a:cubicBezTo>
                <a:cubicBezTo>
                  <a:pt x="113" y="62"/>
                  <a:pt x="106" y="54"/>
                  <a:pt x="106" y="4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6"/>
                  <a:pt x="99" y="0"/>
                  <a:pt x="9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0" y="6"/>
                  <a:pt x="10" y="14"/>
                </a:cubicBezTo>
                <a:cubicBezTo>
                  <a:pt x="10" y="14"/>
                  <a:pt x="10" y="20"/>
                  <a:pt x="10" y="31"/>
                </a:cubicBezTo>
                <a:cubicBezTo>
                  <a:pt x="10" y="34"/>
                  <a:pt x="10" y="38"/>
                  <a:pt x="10" y="43"/>
                </a:cubicBezTo>
                <a:cubicBezTo>
                  <a:pt x="10" y="44"/>
                  <a:pt x="9" y="46"/>
                  <a:pt x="9" y="48"/>
                </a:cubicBezTo>
                <a:cubicBezTo>
                  <a:pt x="8" y="50"/>
                  <a:pt x="8" y="51"/>
                  <a:pt x="8" y="53"/>
                </a:cubicBezTo>
                <a:cubicBezTo>
                  <a:pt x="0" y="74"/>
                  <a:pt x="4" y="98"/>
                  <a:pt x="5" y="119"/>
                </a:cubicBezTo>
                <a:cubicBezTo>
                  <a:pt x="6" y="120"/>
                  <a:pt x="6" y="122"/>
                  <a:pt x="7" y="123"/>
                </a:cubicBezTo>
                <a:cubicBezTo>
                  <a:pt x="8" y="126"/>
                  <a:pt x="9" y="129"/>
                  <a:pt x="10" y="131"/>
                </a:cubicBezTo>
                <a:cubicBezTo>
                  <a:pt x="10" y="135"/>
                  <a:pt x="10" y="139"/>
                  <a:pt x="10" y="143"/>
                </a:cubicBezTo>
                <a:cubicBezTo>
                  <a:pt x="10" y="154"/>
                  <a:pt x="10" y="160"/>
                  <a:pt x="10" y="160"/>
                </a:cubicBezTo>
                <a:cubicBezTo>
                  <a:pt x="10" y="168"/>
                  <a:pt x="16" y="173"/>
                  <a:pt x="24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9" y="173"/>
                  <a:pt x="106" y="168"/>
                  <a:pt x="106" y="160"/>
                </a:cubicBezTo>
                <a:cubicBezTo>
                  <a:pt x="106" y="130"/>
                  <a:pt x="106" y="130"/>
                  <a:pt x="106" y="130"/>
                </a:cubicBezTo>
                <a:cubicBezTo>
                  <a:pt x="106" y="120"/>
                  <a:pt x="113" y="112"/>
                  <a:pt x="123" y="112"/>
                </a:cubicBezTo>
                <a:cubicBezTo>
                  <a:pt x="132" y="111"/>
                  <a:pt x="143" y="111"/>
                  <a:pt x="148" y="113"/>
                </a:cubicBezTo>
                <a:cubicBezTo>
                  <a:pt x="168" y="117"/>
                  <a:pt x="194" y="126"/>
                  <a:pt x="224" y="126"/>
                </a:cubicBezTo>
                <a:cubicBezTo>
                  <a:pt x="255" y="126"/>
                  <a:pt x="281" y="117"/>
                  <a:pt x="301" y="113"/>
                </a:cubicBezTo>
                <a:cubicBezTo>
                  <a:pt x="306" y="111"/>
                  <a:pt x="316" y="111"/>
                  <a:pt x="326" y="112"/>
                </a:cubicBezTo>
                <a:cubicBezTo>
                  <a:pt x="335" y="112"/>
                  <a:pt x="343" y="120"/>
                  <a:pt x="343" y="130"/>
                </a:cubicBezTo>
                <a:cubicBezTo>
                  <a:pt x="343" y="160"/>
                  <a:pt x="343" y="160"/>
                  <a:pt x="343" y="160"/>
                </a:cubicBezTo>
                <a:cubicBezTo>
                  <a:pt x="343" y="168"/>
                  <a:pt x="350" y="173"/>
                  <a:pt x="358" y="173"/>
                </a:cubicBezTo>
                <a:cubicBezTo>
                  <a:pt x="425" y="173"/>
                  <a:pt x="425" y="173"/>
                  <a:pt x="425" y="173"/>
                </a:cubicBezTo>
                <a:cubicBezTo>
                  <a:pt x="433" y="173"/>
                  <a:pt x="439" y="168"/>
                  <a:pt x="439" y="160"/>
                </a:cubicBezTo>
                <a:cubicBezTo>
                  <a:pt x="439" y="160"/>
                  <a:pt x="439" y="157"/>
                  <a:pt x="439" y="150"/>
                </a:cubicBezTo>
                <a:cubicBezTo>
                  <a:pt x="439" y="148"/>
                  <a:pt x="439" y="146"/>
                  <a:pt x="439" y="143"/>
                </a:cubicBezTo>
                <a:cubicBezTo>
                  <a:pt x="440" y="118"/>
                  <a:pt x="448" y="98"/>
                  <a:pt x="443" y="72"/>
                </a:cubicBezTo>
                <a:cubicBezTo>
                  <a:pt x="443" y="70"/>
                  <a:pt x="443" y="68"/>
                  <a:pt x="443" y="65"/>
                </a:cubicBezTo>
                <a:cubicBezTo>
                  <a:pt x="443" y="63"/>
                  <a:pt x="443" y="60"/>
                  <a:pt x="443" y="58"/>
                </a:cubicBezTo>
                <a:cubicBezTo>
                  <a:pt x="442" y="55"/>
                  <a:pt x="442" y="53"/>
                  <a:pt x="441" y="50"/>
                </a:cubicBezTo>
                <a:cubicBezTo>
                  <a:pt x="440" y="48"/>
                  <a:pt x="440" y="45"/>
                  <a:pt x="439" y="43"/>
                </a:cubicBezTo>
                <a:cubicBezTo>
                  <a:pt x="439" y="38"/>
                  <a:pt x="439" y="34"/>
                  <a:pt x="439" y="31"/>
                </a:cubicBezTo>
                <a:cubicBezTo>
                  <a:pt x="439" y="20"/>
                  <a:pt x="439" y="14"/>
                  <a:pt x="439" y="14"/>
                </a:cubicBezTo>
                <a:cubicBezTo>
                  <a:pt x="439" y="6"/>
                  <a:pt x="433" y="0"/>
                  <a:pt x="42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3452025" y="1588741"/>
            <a:ext cx="1015612" cy="1155199"/>
            <a:chOff x="3203465" y="1588741"/>
            <a:chExt cx="1015612" cy="1155199"/>
          </a:xfrm>
        </p:grpSpPr>
        <p:grpSp>
          <p:nvGrpSpPr>
            <p:cNvPr id="148" name="Group 147"/>
            <p:cNvGrpSpPr/>
            <p:nvPr/>
          </p:nvGrpSpPr>
          <p:grpSpPr>
            <a:xfrm>
              <a:off x="3523752" y="1588741"/>
              <a:ext cx="695325" cy="1152525"/>
              <a:chOff x="3523752" y="1588741"/>
              <a:chExt cx="695325" cy="1152525"/>
            </a:xfrm>
          </p:grpSpPr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>
                <a:off x="3523752" y="1588741"/>
                <a:ext cx="695325" cy="1152525"/>
              </a:xfrm>
              <a:custGeom>
                <a:avLst/>
                <a:gdLst>
                  <a:gd name="T0" fmla="*/ 169 w 185"/>
                  <a:gd name="T1" fmla="*/ 48 h 307"/>
                  <a:gd name="T2" fmla="*/ 185 w 185"/>
                  <a:gd name="T3" fmla="*/ 32 h 307"/>
                  <a:gd name="T4" fmla="*/ 185 w 185"/>
                  <a:gd name="T5" fmla="*/ 32 h 307"/>
                  <a:gd name="T6" fmla="*/ 185 w 185"/>
                  <a:gd name="T7" fmla="*/ 29 h 307"/>
                  <a:gd name="T8" fmla="*/ 185 w 185"/>
                  <a:gd name="T9" fmla="*/ 27 h 307"/>
                  <a:gd name="T10" fmla="*/ 185 w 185"/>
                  <a:gd name="T11" fmla="*/ 26 h 307"/>
                  <a:gd name="T12" fmla="*/ 185 w 185"/>
                  <a:gd name="T13" fmla="*/ 17 h 307"/>
                  <a:gd name="T14" fmla="*/ 169 w 185"/>
                  <a:gd name="T15" fmla="*/ 1 h 307"/>
                  <a:gd name="T16" fmla="*/ 121 w 185"/>
                  <a:gd name="T17" fmla="*/ 1 h 307"/>
                  <a:gd name="T18" fmla="*/ 93 w 185"/>
                  <a:gd name="T19" fmla="*/ 0 h 307"/>
                  <a:gd name="T20" fmla="*/ 92 w 185"/>
                  <a:gd name="T21" fmla="*/ 0 h 307"/>
                  <a:gd name="T22" fmla="*/ 92 w 185"/>
                  <a:gd name="T23" fmla="*/ 0 h 307"/>
                  <a:gd name="T24" fmla="*/ 64 w 185"/>
                  <a:gd name="T25" fmla="*/ 1 h 307"/>
                  <a:gd name="T26" fmla="*/ 15 w 185"/>
                  <a:gd name="T27" fmla="*/ 1 h 307"/>
                  <a:gd name="T28" fmla="*/ 0 w 185"/>
                  <a:gd name="T29" fmla="*/ 17 h 307"/>
                  <a:gd name="T30" fmla="*/ 0 w 185"/>
                  <a:gd name="T31" fmla="*/ 26 h 307"/>
                  <a:gd name="T32" fmla="*/ 0 w 185"/>
                  <a:gd name="T33" fmla="*/ 27 h 307"/>
                  <a:gd name="T34" fmla="*/ 0 w 185"/>
                  <a:gd name="T35" fmla="*/ 29 h 307"/>
                  <a:gd name="T36" fmla="*/ 0 w 185"/>
                  <a:gd name="T37" fmla="*/ 32 h 307"/>
                  <a:gd name="T38" fmla="*/ 0 w 185"/>
                  <a:gd name="T39" fmla="*/ 32 h 307"/>
                  <a:gd name="T40" fmla="*/ 15 w 185"/>
                  <a:gd name="T41" fmla="*/ 48 h 307"/>
                  <a:gd name="T42" fmla="*/ 20 w 185"/>
                  <a:gd name="T43" fmla="*/ 48 h 307"/>
                  <a:gd name="T44" fmla="*/ 22 w 185"/>
                  <a:gd name="T45" fmla="*/ 56 h 307"/>
                  <a:gd name="T46" fmla="*/ 13 w 185"/>
                  <a:gd name="T47" fmla="*/ 73 h 307"/>
                  <a:gd name="T48" fmla="*/ 2 w 185"/>
                  <a:gd name="T49" fmla="*/ 90 h 307"/>
                  <a:gd name="T50" fmla="*/ 2 w 185"/>
                  <a:gd name="T51" fmla="*/ 129 h 307"/>
                  <a:gd name="T52" fmla="*/ 2 w 185"/>
                  <a:gd name="T53" fmla="*/ 232 h 307"/>
                  <a:gd name="T54" fmla="*/ 2 w 185"/>
                  <a:gd name="T55" fmla="*/ 289 h 307"/>
                  <a:gd name="T56" fmla="*/ 10 w 185"/>
                  <a:gd name="T57" fmla="*/ 304 h 307"/>
                  <a:gd name="T58" fmla="*/ 10 w 185"/>
                  <a:gd name="T59" fmla="*/ 304 h 307"/>
                  <a:gd name="T60" fmla="*/ 10 w 185"/>
                  <a:gd name="T61" fmla="*/ 304 h 307"/>
                  <a:gd name="T62" fmla="*/ 15 w 185"/>
                  <a:gd name="T63" fmla="*/ 306 h 307"/>
                  <a:gd name="T64" fmla="*/ 15 w 185"/>
                  <a:gd name="T65" fmla="*/ 306 h 307"/>
                  <a:gd name="T66" fmla="*/ 18 w 185"/>
                  <a:gd name="T67" fmla="*/ 307 h 307"/>
                  <a:gd name="T68" fmla="*/ 18 w 185"/>
                  <a:gd name="T69" fmla="*/ 307 h 307"/>
                  <a:gd name="T70" fmla="*/ 21 w 185"/>
                  <a:gd name="T71" fmla="*/ 307 h 307"/>
                  <a:gd name="T72" fmla="*/ 163 w 185"/>
                  <a:gd name="T73" fmla="*/ 307 h 307"/>
                  <a:gd name="T74" fmla="*/ 166 w 185"/>
                  <a:gd name="T75" fmla="*/ 307 h 307"/>
                  <a:gd name="T76" fmla="*/ 166 w 185"/>
                  <a:gd name="T77" fmla="*/ 307 h 307"/>
                  <a:gd name="T78" fmla="*/ 169 w 185"/>
                  <a:gd name="T79" fmla="*/ 306 h 307"/>
                  <a:gd name="T80" fmla="*/ 169 w 185"/>
                  <a:gd name="T81" fmla="*/ 306 h 307"/>
                  <a:gd name="T82" fmla="*/ 172 w 185"/>
                  <a:gd name="T83" fmla="*/ 305 h 307"/>
                  <a:gd name="T84" fmla="*/ 172 w 185"/>
                  <a:gd name="T85" fmla="*/ 305 h 307"/>
                  <a:gd name="T86" fmla="*/ 174 w 185"/>
                  <a:gd name="T87" fmla="*/ 304 h 307"/>
                  <a:gd name="T88" fmla="*/ 174 w 185"/>
                  <a:gd name="T89" fmla="*/ 304 h 307"/>
                  <a:gd name="T90" fmla="*/ 174 w 185"/>
                  <a:gd name="T91" fmla="*/ 304 h 307"/>
                  <a:gd name="T92" fmla="*/ 182 w 185"/>
                  <a:gd name="T93" fmla="*/ 289 h 307"/>
                  <a:gd name="T94" fmla="*/ 182 w 185"/>
                  <a:gd name="T95" fmla="*/ 90 h 307"/>
                  <a:gd name="T96" fmla="*/ 171 w 185"/>
                  <a:gd name="T97" fmla="*/ 73 h 307"/>
                  <a:gd name="T98" fmla="*/ 162 w 185"/>
                  <a:gd name="T99" fmla="*/ 56 h 307"/>
                  <a:gd name="T100" fmla="*/ 164 w 185"/>
                  <a:gd name="T101" fmla="*/ 48 h 307"/>
                  <a:gd name="T102" fmla="*/ 169 w 185"/>
                  <a:gd name="T103" fmla="*/ 4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307">
                    <a:moveTo>
                      <a:pt x="169" y="48"/>
                    </a:moveTo>
                    <a:cubicBezTo>
                      <a:pt x="178" y="48"/>
                      <a:pt x="185" y="41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0"/>
                      <a:pt x="185" y="29"/>
                    </a:cubicBezTo>
                    <a:cubicBezTo>
                      <a:pt x="185" y="28"/>
                      <a:pt x="185" y="27"/>
                      <a:pt x="185" y="27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8"/>
                      <a:pt x="178" y="1"/>
                      <a:pt x="169" y="1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12" y="1"/>
                      <a:pt x="102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73" y="1"/>
                      <a:pt x="6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50"/>
                      <a:pt x="22" y="53"/>
                      <a:pt x="22" y="56"/>
                    </a:cubicBezTo>
                    <a:cubicBezTo>
                      <a:pt x="22" y="63"/>
                      <a:pt x="18" y="69"/>
                      <a:pt x="13" y="73"/>
                    </a:cubicBezTo>
                    <a:cubicBezTo>
                      <a:pt x="7" y="76"/>
                      <a:pt x="2" y="82"/>
                      <a:pt x="2" y="90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232"/>
                      <a:pt x="2" y="232"/>
                      <a:pt x="2" y="232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2" y="295"/>
                      <a:pt x="5" y="300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0" y="304"/>
                      <a:pt x="10" y="304"/>
                      <a:pt x="10" y="304"/>
                    </a:cubicBezTo>
                    <a:cubicBezTo>
                      <a:pt x="11" y="305"/>
                      <a:pt x="13" y="306"/>
                      <a:pt x="15" y="306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6" y="307"/>
                      <a:pt x="17" y="307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20" y="307"/>
                      <a:pt x="21" y="307"/>
                    </a:cubicBezTo>
                    <a:cubicBezTo>
                      <a:pt x="163" y="307"/>
                      <a:pt x="163" y="307"/>
                      <a:pt x="163" y="307"/>
                    </a:cubicBezTo>
                    <a:cubicBezTo>
                      <a:pt x="164" y="307"/>
                      <a:pt x="165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167" y="307"/>
                      <a:pt x="168" y="307"/>
                      <a:pt x="169" y="306"/>
                    </a:cubicBezTo>
                    <a:cubicBezTo>
                      <a:pt x="169" y="306"/>
                      <a:pt x="169" y="306"/>
                      <a:pt x="169" y="306"/>
                    </a:cubicBezTo>
                    <a:cubicBezTo>
                      <a:pt x="170" y="306"/>
                      <a:pt x="171" y="306"/>
                      <a:pt x="172" y="305"/>
                    </a:cubicBezTo>
                    <a:cubicBezTo>
                      <a:pt x="172" y="305"/>
                      <a:pt x="172" y="305"/>
                      <a:pt x="172" y="305"/>
                    </a:cubicBezTo>
                    <a:cubicBezTo>
                      <a:pt x="172" y="305"/>
                      <a:pt x="173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4" y="304"/>
                      <a:pt x="174" y="304"/>
                      <a:pt x="174" y="304"/>
                    </a:cubicBezTo>
                    <a:cubicBezTo>
                      <a:pt x="179" y="300"/>
                      <a:pt x="182" y="295"/>
                      <a:pt x="182" y="289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2" y="82"/>
                      <a:pt x="177" y="76"/>
                      <a:pt x="171" y="73"/>
                    </a:cubicBezTo>
                    <a:cubicBezTo>
                      <a:pt x="166" y="69"/>
                      <a:pt x="162" y="63"/>
                      <a:pt x="162" y="56"/>
                    </a:cubicBezTo>
                    <a:cubicBezTo>
                      <a:pt x="162" y="53"/>
                      <a:pt x="163" y="50"/>
                      <a:pt x="164" y="48"/>
                    </a:cubicBezTo>
                    <a:lnTo>
                      <a:pt x="169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3871415" y="1588741"/>
                <a:ext cx="347662" cy="1152525"/>
              </a:xfrm>
              <a:custGeom>
                <a:avLst/>
                <a:gdLst>
                  <a:gd name="connsiteX0" fmla="*/ 0 w 347662"/>
                  <a:gd name="connsiteY0" fmla="*/ 0 h 1152525"/>
                  <a:gd name="connsiteX1" fmla="*/ 1879 w 347662"/>
                  <a:gd name="connsiteY1" fmla="*/ 0 h 1152525"/>
                  <a:gd name="connsiteX2" fmla="*/ 107117 w 347662"/>
                  <a:gd name="connsiteY2" fmla="*/ 3754 h 1152525"/>
                  <a:gd name="connsiteX3" fmla="*/ 287526 w 347662"/>
                  <a:gd name="connsiteY3" fmla="*/ 3754 h 1152525"/>
                  <a:gd name="connsiteX4" fmla="*/ 347662 w 347662"/>
                  <a:gd name="connsiteY4" fmla="*/ 63821 h 1152525"/>
                  <a:gd name="connsiteX5" fmla="*/ 347662 w 347662"/>
                  <a:gd name="connsiteY5" fmla="*/ 97608 h 1152525"/>
                  <a:gd name="connsiteX6" fmla="*/ 347662 w 347662"/>
                  <a:gd name="connsiteY6" fmla="*/ 101362 h 1152525"/>
                  <a:gd name="connsiteX7" fmla="*/ 347662 w 347662"/>
                  <a:gd name="connsiteY7" fmla="*/ 108870 h 1152525"/>
                  <a:gd name="connsiteX8" fmla="*/ 347662 w 347662"/>
                  <a:gd name="connsiteY8" fmla="*/ 120133 h 1152525"/>
                  <a:gd name="connsiteX9" fmla="*/ 287526 w 347662"/>
                  <a:gd name="connsiteY9" fmla="*/ 180199 h 1152525"/>
                  <a:gd name="connsiteX10" fmla="*/ 268733 w 347662"/>
                  <a:gd name="connsiteY10" fmla="*/ 180199 h 1152525"/>
                  <a:gd name="connsiteX11" fmla="*/ 261216 w 347662"/>
                  <a:gd name="connsiteY11" fmla="*/ 210233 h 1152525"/>
                  <a:gd name="connsiteX12" fmla="*/ 295043 w 347662"/>
                  <a:gd name="connsiteY12" fmla="*/ 274053 h 1152525"/>
                  <a:gd name="connsiteX13" fmla="*/ 336386 w 347662"/>
                  <a:gd name="connsiteY13" fmla="*/ 337874 h 1152525"/>
                  <a:gd name="connsiteX14" fmla="*/ 336386 w 347662"/>
                  <a:gd name="connsiteY14" fmla="*/ 1084950 h 1152525"/>
                  <a:gd name="connsiteX15" fmla="*/ 306318 w 347662"/>
                  <a:gd name="connsiteY15" fmla="*/ 1141263 h 1152525"/>
                  <a:gd name="connsiteX16" fmla="*/ 298801 w 347662"/>
                  <a:gd name="connsiteY16" fmla="*/ 1145017 h 1152525"/>
                  <a:gd name="connsiteX17" fmla="*/ 287526 w 347662"/>
                  <a:gd name="connsiteY17" fmla="*/ 1148771 h 1152525"/>
                  <a:gd name="connsiteX18" fmla="*/ 276250 w 347662"/>
                  <a:gd name="connsiteY18" fmla="*/ 1152525 h 1152525"/>
                  <a:gd name="connsiteX19" fmla="*/ 264975 w 347662"/>
                  <a:gd name="connsiteY19" fmla="*/ 1152525 h 1152525"/>
                  <a:gd name="connsiteX20" fmla="*/ 39816 w 347662"/>
                  <a:gd name="connsiteY20" fmla="*/ 1152525 h 1152525"/>
                  <a:gd name="connsiteX21" fmla="*/ 0 w 347662"/>
                  <a:gd name="connsiteY21" fmla="*/ 1152525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" h="1152525">
                    <a:moveTo>
                      <a:pt x="0" y="0"/>
                    </a:moveTo>
                    <a:lnTo>
                      <a:pt x="1879" y="0"/>
                    </a:lnTo>
                    <a:cubicBezTo>
                      <a:pt x="35705" y="0"/>
                      <a:pt x="73291" y="3754"/>
                      <a:pt x="107117" y="3754"/>
                    </a:cubicBezTo>
                    <a:cubicBezTo>
                      <a:pt x="107117" y="3754"/>
                      <a:pt x="107117" y="3754"/>
                      <a:pt x="287526" y="3754"/>
                    </a:cubicBezTo>
                    <a:cubicBezTo>
                      <a:pt x="321352" y="3754"/>
                      <a:pt x="347662" y="30033"/>
                      <a:pt x="347662" y="63821"/>
                    </a:cubicBezTo>
                    <a:cubicBezTo>
                      <a:pt x="347662" y="63821"/>
                      <a:pt x="347662" y="63821"/>
                      <a:pt x="347662" y="97608"/>
                    </a:cubicBezTo>
                    <a:cubicBezTo>
                      <a:pt x="347662" y="97608"/>
                      <a:pt x="347662" y="97608"/>
                      <a:pt x="347662" y="101362"/>
                    </a:cubicBezTo>
                    <a:cubicBezTo>
                      <a:pt x="347662" y="101362"/>
                      <a:pt x="347662" y="105116"/>
                      <a:pt x="347662" y="108870"/>
                    </a:cubicBezTo>
                    <a:cubicBezTo>
                      <a:pt x="347662" y="112625"/>
                      <a:pt x="347662" y="116379"/>
                      <a:pt x="347662" y="120133"/>
                    </a:cubicBezTo>
                    <a:cubicBezTo>
                      <a:pt x="347662" y="153920"/>
                      <a:pt x="321352" y="180199"/>
                      <a:pt x="287526" y="180199"/>
                    </a:cubicBezTo>
                    <a:lnTo>
                      <a:pt x="268733" y="180199"/>
                    </a:lnTo>
                    <a:cubicBezTo>
                      <a:pt x="264975" y="187708"/>
                      <a:pt x="261216" y="198970"/>
                      <a:pt x="261216" y="210233"/>
                    </a:cubicBezTo>
                    <a:cubicBezTo>
                      <a:pt x="261216" y="236512"/>
                      <a:pt x="276250" y="259037"/>
                      <a:pt x="295043" y="274053"/>
                    </a:cubicBezTo>
                    <a:cubicBezTo>
                      <a:pt x="317594" y="285316"/>
                      <a:pt x="336386" y="307841"/>
                      <a:pt x="336386" y="337874"/>
                    </a:cubicBezTo>
                    <a:cubicBezTo>
                      <a:pt x="336386" y="337874"/>
                      <a:pt x="336386" y="337874"/>
                      <a:pt x="336386" y="1084950"/>
                    </a:cubicBezTo>
                    <a:cubicBezTo>
                      <a:pt x="336386" y="1107475"/>
                      <a:pt x="325111" y="1126246"/>
                      <a:pt x="306318" y="1141263"/>
                    </a:cubicBezTo>
                    <a:cubicBezTo>
                      <a:pt x="302560" y="1141263"/>
                      <a:pt x="298801" y="1145017"/>
                      <a:pt x="298801" y="1145017"/>
                    </a:cubicBezTo>
                    <a:cubicBezTo>
                      <a:pt x="295043" y="1148771"/>
                      <a:pt x="291284" y="1148771"/>
                      <a:pt x="287526" y="1148771"/>
                    </a:cubicBezTo>
                    <a:cubicBezTo>
                      <a:pt x="283767" y="1152525"/>
                      <a:pt x="280009" y="1152525"/>
                      <a:pt x="276250" y="1152525"/>
                    </a:cubicBezTo>
                    <a:cubicBezTo>
                      <a:pt x="272492" y="1152525"/>
                      <a:pt x="268733" y="1152525"/>
                      <a:pt x="264975" y="1152525"/>
                    </a:cubicBezTo>
                    <a:cubicBezTo>
                      <a:pt x="264975" y="1152525"/>
                      <a:pt x="264975" y="1152525"/>
                      <a:pt x="39816" y="1152525"/>
                    </a:cubicBezTo>
                    <a:lnTo>
                      <a:pt x="0" y="11525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Freeform 20"/>
              <p:cNvSpPr>
                <a:spLocks/>
              </p:cNvSpPr>
              <p:nvPr/>
            </p:nvSpPr>
            <p:spPr bwMode="auto">
              <a:xfrm>
                <a:off x="3595189" y="2058641"/>
                <a:ext cx="549275" cy="374650"/>
              </a:xfrm>
              <a:custGeom>
                <a:avLst/>
                <a:gdLst>
                  <a:gd name="T0" fmla="*/ 127 w 146"/>
                  <a:gd name="T1" fmla="*/ 100 h 100"/>
                  <a:gd name="T2" fmla="*/ 20 w 146"/>
                  <a:gd name="T3" fmla="*/ 100 h 100"/>
                  <a:gd name="T4" fmla="*/ 0 w 146"/>
                  <a:gd name="T5" fmla="*/ 80 h 100"/>
                  <a:gd name="T6" fmla="*/ 0 w 146"/>
                  <a:gd name="T7" fmla="*/ 20 h 100"/>
                  <a:gd name="T8" fmla="*/ 20 w 146"/>
                  <a:gd name="T9" fmla="*/ 0 h 100"/>
                  <a:gd name="T10" fmla="*/ 127 w 146"/>
                  <a:gd name="T11" fmla="*/ 0 h 100"/>
                  <a:gd name="T12" fmla="*/ 146 w 146"/>
                  <a:gd name="T13" fmla="*/ 20 h 100"/>
                  <a:gd name="T14" fmla="*/ 146 w 146"/>
                  <a:gd name="T15" fmla="*/ 80 h 100"/>
                  <a:gd name="T16" fmla="*/ 127 w 146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100">
                    <a:moveTo>
                      <a:pt x="127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9" y="100"/>
                      <a:pt x="0" y="91"/>
                      <a:pt x="0" y="8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8" y="0"/>
                      <a:pt x="146" y="9"/>
                      <a:pt x="146" y="2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91"/>
                      <a:pt x="138" y="100"/>
                      <a:pt x="127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203465" y="2592395"/>
              <a:ext cx="446316" cy="151545"/>
              <a:chOff x="4585570" y="2825530"/>
              <a:chExt cx="970352" cy="329480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4585570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 flipH="1">
                <a:off x="5068663" y="2825530"/>
                <a:ext cx="487259" cy="329480"/>
              </a:xfrm>
              <a:custGeom>
                <a:avLst/>
                <a:gdLst>
                  <a:gd name="connsiteX0" fmla="*/ 0 w 487259"/>
                  <a:gd name="connsiteY0" fmla="*/ 164739 h 329480"/>
                  <a:gd name="connsiteX1" fmla="*/ 0 w 487259"/>
                  <a:gd name="connsiteY1" fmla="*/ 164740 h 329480"/>
                  <a:gd name="connsiteX2" fmla="*/ 0 w 487259"/>
                  <a:gd name="connsiteY2" fmla="*/ 164740 h 329480"/>
                  <a:gd name="connsiteX3" fmla="*/ 164740 w 487259"/>
                  <a:gd name="connsiteY3" fmla="*/ 0 h 329480"/>
                  <a:gd name="connsiteX4" fmla="*/ 487259 w 487259"/>
                  <a:gd name="connsiteY4" fmla="*/ 0 h 329480"/>
                  <a:gd name="connsiteX5" fmla="*/ 487259 w 487259"/>
                  <a:gd name="connsiteY5" fmla="*/ 329480 h 329480"/>
                  <a:gd name="connsiteX6" fmla="*/ 164740 w 487259"/>
                  <a:gd name="connsiteY6" fmla="*/ 329479 h 329480"/>
                  <a:gd name="connsiteX7" fmla="*/ 12946 w 487259"/>
                  <a:gd name="connsiteY7" fmla="*/ 228863 h 329480"/>
                  <a:gd name="connsiteX8" fmla="*/ 0 w 487259"/>
                  <a:gd name="connsiteY8" fmla="*/ 164740 h 329480"/>
                  <a:gd name="connsiteX9" fmla="*/ 12946 w 487259"/>
                  <a:gd name="connsiteY9" fmla="*/ 100616 h 329480"/>
                  <a:gd name="connsiteX10" fmla="*/ 164740 w 487259"/>
                  <a:gd name="connsiteY10" fmla="*/ 0 h 32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259" h="329480">
                    <a:moveTo>
                      <a:pt x="0" y="164739"/>
                    </a:moveTo>
                    <a:lnTo>
                      <a:pt x="0" y="164740"/>
                    </a:lnTo>
                    <a:lnTo>
                      <a:pt x="0" y="164740"/>
                    </a:lnTo>
                    <a:close/>
                    <a:moveTo>
                      <a:pt x="164740" y="0"/>
                    </a:moveTo>
                    <a:lnTo>
                      <a:pt x="487259" y="0"/>
                    </a:lnTo>
                    <a:lnTo>
                      <a:pt x="487259" y="329480"/>
                    </a:lnTo>
                    <a:lnTo>
                      <a:pt x="164740" y="329479"/>
                    </a:lnTo>
                    <a:cubicBezTo>
                      <a:pt x="96503" y="329479"/>
                      <a:pt x="37955" y="287991"/>
                      <a:pt x="12946" y="228863"/>
                    </a:cubicBezTo>
                    <a:lnTo>
                      <a:pt x="0" y="164740"/>
                    </a:lnTo>
                    <a:lnTo>
                      <a:pt x="12946" y="100616"/>
                    </a:lnTo>
                    <a:cubicBezTo>
                      <a:pt x="37955" y="41488"/>
                      <a:pt x="96503" y="0"/>
                      <a:pt x="164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824246" y="1578361"/>
            <a:ext cx="1470025" cy="1168461"/>
            <a:chOff x="824246" y="1578361"/>
            <a:chExt cx="1470025" cy="1168461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824246" y="1583184"/>
              <a:ext cx="1470025" cy="1163638"/>
            </a:xfrm>
            <a:custGeom>
              <a:avLst/>
              <a:gdLst>
                <a:gd name="T0" fmla="*/ 388 w 391"/>
                <a:gd name="T1" fmla="*/ 72 h 310"/>
                <a:gd name="T2" fmla="*/ 388 w 391"/>
                <a:gd name="T3" fmla="*/ 62 h 310"/>
                <a:gd name="T4" fmla="*/ 317 w 391"/>
                <a:gd name="T5" fmla="*/ 6 h 310"/>
                <a:gd name="T6" fmla="*/ 305 w 391"/>
                <a:gd name="T7" fmla="*/ 0 h 310"/>
                <a:gd name="T8" fmla="*/ 305 w 391"/>
                <a:gd name="T9" fmla="*/ 0 h 310"/>
                <a:gd name="T10" fmla="*/ 246 w 391"/>
                <a:gd name="T11" fmla="*/ 0 h 310"/>
                <a:gd name="T12" fmla="*/ 247 w 391"/>
                <a:gd name="T13" fmla="*/ 3 h 310"/>
                <a:gd name="T14" fmla="*/ 189 w 391"/>
                <a:gd name="T15" fmla="*/ 31 h 310"/>
                <a:gd name="T16" fmla="*/ 132 w 391"/>
                <a:gd name="T17" fmla="*/ 3 h 310"/>
                <a:gd name="T18" fmla="*/ 133 w 391"/>
                <a:gd name="T19" fmla="*/ 0 h 310"/>
                <a:gd name="T20" fmla="*/ 85 w 391"/>
                <a:gd name="T21" fmla="*/ 0 h 310"/>
                <a:gd name="T22" fmla="*/ 85 w 391"/>
                <a:gd name="T23" fmla="*/ 0 h 310"/>
                <a:gd name="T24" fmla="*/ 74 w 391"/>
                <a:gd name="T25" fmla="*/ 6 h 310"/>
                <a:gd name="T26" fmla="*/ 3 w 391"/>
                <a:gd name="T27" fmla="*/ 62 h 310"/>
                <a:gd name="T28" fmla="*/ 3 w 391"/>
                <a:gd name="T29" fmla="*/ 72 h 310"/>
                <a:gd name="T30" fmla="*/ 37 w 391"/>
                <a:gd name="T31" fmla="*/ 109 h 310"/>
                <a:gd name="T32" fmla="*/ 44 w 391"/>
                <a:gd name="T33" fmla="*/ 110 h 310"/>
                <a:gd name="T34" fmla="*/ 75 w 391"/>
                <a:gd name="T35" fmla="*/ 94 h 310"/>
                <a:gd name="T36" fmla="*/ 85 w 391"/>
                <a:gd name="T37" fmla="*/ 100 h 310"/>
                <a:gd name="T38" fmla="*/ 85 w 391"/>
                <a:gd name="T39" fmla="*/ 295 h 310"/>
                <a:gd name="T40" fmla="*/ 100 w 391"/>
                <a:gd name="T41" fmla="*/ 310 h 310"/>
                <a:gd name="T42" fmla="*/ 289 w 391"/>
                <a:gd name="T43" fmla="*/ 310 h 310"/>
                <a:gd name="T44" fmla="*/ 305 w 391"/>
                <a:gd name="T45" fmla="*/ 295 h 310"/>
                <a:gd name="T46" fmla="*/ 305 w 391"/>
                <a:gd name="T47" fmla="*/ 99 h 310"/>
                <a:gd name="T48" fmla="*/ 314 w 391"/>
                <a:gd name="T49" fmla="*/ 93 h 310"/>
                <a:gd name="T50" fmla="*/ 347 w 391"/>
                <a:gd name="T51" fmla="*/ 110 h 310"/>
                <a:gd name="T52" fmla="*/ 354 w 391"/>
                <a:gd name="T53" fmla="*/ 109 h 310"/>
                <a:gd name="T54" fmla="*/ 388 w 391"/>
                <a:gd name="T55" fmla="*/ 7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310">
                  <a:moveTo>
                    <a:pt x="388" y="72"/>
                  </a:moveTo>
                  <a:cubicBezTo>
                    <a:pt x="391" y="69"/>
                    <a:pt x="391" y="65"/>
                    <a:pt x="388" y="62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3" y="2"/>
                    <a:pt x="309" y="1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1"/>
                    <a:pt x="247" y="2"/>
                    <a:pt x="247" y="3"/>
                  </a:cubicBezTo>
                  <a:cubicBezTo>
                    <a:pt x="247" y="19"/>
                    <a:pt x="221" y="31"/>
                    <a:pt x="189" y="31"/>
                  </a:cubicBezTo>
                  <a:cubicBezTo>
                    <a:pt x="158" y="31"/>
                    <a:pt x="132" y="19"/>
                    <a:pt x="132" y="3"/>
                  </a:cubicBezTo>
                  <a:cubicBezTo>
                    <a:pt x="132" y="2"/>
                    <a:pt x="132" y="1"/>
                    <a:pt x="13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1"/>
                    <a:pt x="77" y="3"/>
                    <a:pt x="74" y="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5"/>
                    <a:pt x="0" y="69"/>
                    <a:pt x="3" y="72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9" y="111"/>
                    <a:pt x="42" y="112"/>
                    <a:pt x="44" y="110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80" y="92"/>
                    <a:pt x="85" y="95"/>
                    <a:pt x="85" y="100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85" y="303"/>
                    <a:pt x="92" y="310"/>
                    <a:pt x="100" y="310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98" y="310"/>
                    <a:pt x="305" y="303"/>
                    <a:pt x="305" y="295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94"/>
                    <a:pt x="310" y="91"/>
                    <a:pt x="314" y="93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9" y="112"/>
                    <a:pt x="352" y="111"/>
                    <a:pt x="354" y="109"/>
                  </a:cubicBezTo>
                  <a:lnTo>
                    <a:pt x="38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548431" y="1578361"/>
              <a:ext cx="732192" cy="1163638"/>
            </a:xfrm>
            <a:custGeom>
              <a:avLst/>
              <a:gdLst>
                <a:gd name="connsiteX0" fmla="*/ 189862 w 732192"/>
                <a:gd name="connsiteY0" fmla="*/ 0 h 1163638"/>
                <a:gd name="connsiteX1" fmla="*/ 411682 w 732192"/>
                <a:gd name="connsiteY1" fmla="*/ 0 h 1163638"/>
                <a:gd name="connsiteX2" fmla="*/ 456798 w 732192"/>
                <a:gd name="connsiteY2" fmla="*/ 22522 h 1163638"/>
                <a:gd name="connsiteX3" fmla="*/ 723733 w 732192"/>
                <a:gd name="connsiteY3" fmla="*/ 232728 h 1163638"/>
                <a:gd name="connsiteX4" fmla="*/ 723733 w 732192"/>
                <a:gd name="connsiteY4" fmla="*/ 270264 h 1163638"/>
                <a:gd name="connsiteX5" fmla="*/ 595905 w 732192"/>
                <a:gd name="connsiteY5" fmla="*/ 409150 h 1163638"/>
                <a:gd name="connsiteX6" fmla="*/ 569587 w 732192"/>
                <a:gd name="connsiteY6" fmla="*/ 412904 h 1163638"/>
                <a:gd name="connsiteX7" fmla="*/ 445519 w 732192"/>
                <a:gd name="connsiteY7" fmla="*/ 349091 h 1163638"/>
                <a:gd name="connsiteX8" fmla="*/ 411682 w 732192"/>
                <a:gd name="connsiteY8" fmla="*/ 371613 h 1163638"/>
                <a:gd name="connsiteX9" fmla="*/ 411682 w 732192"/>
                <a:gd name="connsiteY9" fmla="*/ 1107333 h 1163638"/>
                <a:gd name="connsiteX10" fmla="*/ 351527 w 732192"/>
                <a:gd name="connsiteY10" fmla="*/ 1163638 h 1163638"/>
                <a:gd name="connsiteX11" fmla="*/ 51754 w 732192"/>
                <a:gd name="connsiteY11" fmla="*/ 1163638 h 1163638"/>
                <a:gd name="connsiteX12" fmla="*/ 0 w 732192"/>
                <a:gd name="connsiteY12" fmla="*/ 1163638 h 1163638"/>
                <a:gd name="connsiteX13" fmla="*/ 0 w 732192"/>
                <a:gd name="connsiteY13" fmla="*/ 114066 h 1163638"/>
                <a:gd name="connsiteX14" fmla="*/ 60389 w 732192"/>
                <a:gd name="connsiteY14" fmla="*/ 108387 h 1163638"/>
                <a:gd name="connsiteX15" fmla="*/ 193622 w 732192"/>
                <a:gd name="connsiteY15" fmla="*/ 11261 h 1163638"/>
                <a:gd name="connsiteX16" fmla="*/ 189862 w 732192"/>
                <a:gd name="connsiteY16" fmla="*/ 0 h 116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192" h="1163638">
                  <a:moveTo>
                    <a:pt x="189862" y="0"/>
                  </a:moveTo>
                  <a:cubicBezTo>
                    <a:pt x="189862" y="0"/>
                    <a:pt x="189862" y="0"/>
                    <a:pt x="411682" y="0"/>
                  </a:cubicBezTo>
                  <a:cubicBezTo>
                    <a:pt x="426720" y="3754"/>
                    <a:pt x="441759" y="7507"/>
                    <a:pt x="456798" y="22522"/>
                  </a:cubicBezTo>
                  <a:cubicBezTo>
                    <a:pt x="456798" y="22522"/>
                    <a:pt x="456798" y="22522"/>
                    <a:pt x="723733" y="232728"/>
                  </a:cubicBezTo>
                  <a:cubicBezTo>
                    <a:pt x="735012" y="243989"/>
                    <a:pt x="735012" y="259003"/>
                    <a:pt x="723733" y="270264"/>
                  </a:cubicBezTo>
                  <a:lnTo>
                    <a:pt x="595905" y="409150"/>
                  </a:lnTo>
                  <a:cubicBezTo>
                    <a:pt x="588386" y="416658"/>
                    <a:pt x="577107" y="420411"/>
                    <a:pt x="569587" y="412904"/>
                  </a:cubicBezTo>
                  <a:cubicBezTo>
                    <a:pt x="569587" y="412904"/>
                    <a:pt x="569587" y="412904"/>
                    <a:pt x="445519" y="349091"/>
                  </a:cubicBezTo>
                  <a:cubicBezTo>
                    <a:pt x="430480" y="341584"/>
                    <a:pt x="411682" y="352845"/>
                    <a:pt x="411682" y="371613"/>
                  </a:cubicBezTo>
                  <a:cubicBezTo>
                    <a:pt x="411682" y="371613"/>
                    <a:pt x="411682" y="371613"/>
                    <a:pt x="411682" y="1107333"/>
                  </a:cubicBezTo>
                  <a:cubicBezTo>
                    <a:pt x="411682" y="1137362"/>
                    <a:pt x="385364" y="1163638"/>
                    <a:pt x="351527" y="1163638"/>
                  </a:cubicBezTo>
                  <a:cubicBezTo>
                    <a:pt x="351527" y="1163638"/>
                    <a:pt x="351527" y="1163638"/>
                    <a:pt x="51754" y="1163638"/>
                  </a:cubicBezTo>
                  <a:lnTo>
                    <a:pt x="0" y="1163638"/>
                  </a:lnTo>
                  <a:lnTo>
                    <a:pt x="0" y="114066"/>
                  </a:lnTo>
                  <a:lnTo>
                    <a:pt x="60389" y="108387"/>
                  </a:lnTo>
                  <a:cubicBezTo>
                    <a:pt x="138637" y="92903"/>
                    <a:pt x="193622" y="56305"/>
                    <a:pt x="193622" y="11261"/>
                  </a:cubicBezTo>
                  <a:cubicBezTo>
                    <a:pt x="193622" y="7507"/>
                    <a:pt x="189862" y="3754"/>
                    <a:pt x="18986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125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pic>
        <p:nvPicPr>
          <p:cNvPr id="138" name="그림 137">
            <a:extLst>
              <a:ext uri="{FF2B5EF4-FFF2-40B4-BE49-F238E27FC236}">
                <a16:creationId xmlns:a16="http://schemas.microsoft.com/office/drawing/2014/main" id="{9AF8AFBF-C343-4716-B4CA-06FC8C972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39" y="1745906"/>
            <a:ext cx="3578010" cy="4541815"/>
          </a:xfrm>
          <a:prstGeom prst="rect">
            <a:avLst/>
          </a:prstGeom>
        </p:spPr>
      </p:pic>
      <p:sp>
        <p:nvSpPr>
          <p:cNvPr id="139" name="그림 개체 틀 2">
            <a:extLst>
              <a:ext uri="{FF2B5EF4-FFF2-40B4-BE49-F238E27FC236}">
                <a16:creationId xmlns:a16="http://schemas.microsoft.com/office/drawing/2014/main" id="{54DE4556-0B91-4C7B-8239-0EA0E10A2E01}"/>
              </a:ext>
            </a:extLst>
          </p:cNvPr>
          <p:cNvSpPr txBox="1">
            <a:spLocks/>
          </p:cNvSpPr>
          <p:nvPr/>
        </p:nvSpPr>
        <p:spPr>
          <a:xfrm>
            <a:off x="2277924" y="2067620"/>
            <a:ext cx="2767037" cy="3297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40" name="그림 12">
            <a:extLst>
              <a:ext uri="{FF2B5EF4-FFF2-40B4-BE49-F238E27FC236}">
                <a16:creationId xmlns:a16="http://schemas.microsoft.com/office/drawing/2014/main" id="{7404F389-2E1F-4940-ACC5-DA6611D9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72" y="2218609"/>
            <a:ext cx="3947656" cy="3450161"/>
          </a:xfrm>
          <a:prstGeom prst="rect">
            <a:avLst/>
          </a:prstGeom>
        </p:spPr>
      </p:pic>
      <p:sp>
        <p:nvSpPr>
          <p:cNvPr id="141" name="그림 개체 틀 2">
            <a:extLst>
              <a:ext uri="{FF2B5EF4-FFF2-40B4-BE49-F238E27FC236}">
                <a16:creationId xmlns:a16="http://schemas.microsoft.com/office/drawing/2014/main" id="{4DCC4ABE-0B73-4ED1-B0E6-E45956E6A296}"/>
              </a:ext>
            </a:extLst>
          </p:cNvPr>
          <p:cNvSpPr txBox="1">
            <a:spLocks/>
          </p:cNvSpPr>
          <p:nvPr/>
        </p:nvSpPr>
        <p:spPr>
          <a:xfrm>
            <a:off x="6376044" y="2351120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7225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AF08CE85-BBAA-4C7E-A60E-38CF5E4A6728}"/>
              </a:ext>
            </a:extLst>
          </p:cNvPr>
          <p:cNvSpPr/>
          <p:nvPr/>
        </p:nvSpPr>
        <p:spPr>
          <a:xfrm rot="10800000">
            <a:off x="5319832" y="4032871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FD28A074-FF09-4482-948C-D718D4F4B330}"/>
              </a:ext>
            </a:extLst>
          </p:cNvPr>
          <p:cNvSpPr/>
          <p:nvPr/>
        </p:nvSpPr>
        <p:spPr>
          <a:xfrm>
            <a:off x="6376056" y="2893476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232AB244-81EC-4090-A6DE-00E00CF5A9D7}"/>
              </a:ext>
            </a:extLst>
          </p:cNvPr>
          <p:cNvSpPr/>
          <p:nvPr/>
        </p:nvSpPr>
        <p:spPr>
          <a:xfrm>
            <a:off x="2807226" y="2896737"/>
            <a:ext cx="2927603" cy="961225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80DB8FEC-1CF0-4824-A586-01959D1F19A9}"/>
              </a:ext>
            </a:extLst>
          </p:cNvPr>
          <p:cNvSpPr/>
          <p:nvPr/>
        </p:nvSpPr>
        <p:spPr>
          <a:xfrm>
            <a:off x="5856333" y="4032871"/>
            <a:ext cx="3831430" cy="961225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Isosceles Triangle 35">
            <a:extLst>
              <a:ext uri="{FF2B5EF4-FFF2-40B4-BE49-F238E27FC236}">
                <a16:creationId xmlns:a16="http://schemas.microsoft.com/office/drawing/2014/main" id="{54C6E2ED-0B5C-4B4B-85F9-1771438ED767}"/>
              </a:ext>
            </a:extLst>
          </p:cNvPr>
          <p:cNvSpPr/>
          <p:nvPr/>
        </p:nvSpPr>
        <p:spPr>
          <a:xfrm rot="5400000">
            <a:off x="9185514" y="4162265"/>
            <a:ext cx="1372449" cy="67190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Isosceles Triangle 36">
            <a:extLst>
              <a:ext uri="{FF2B5EF4-FFF2-40B4-BE49-F238E27FC236}">
                <a16:creationId xmlns:a16="http://schemas.microsoft.com/office/drawing/2014/main" id="{804FCE0D-DF2A-4774-AE13-002009DE07C2}"/>
              </a:ext>
            </a:extLst>
          </p:cNvPr>
          <p:cNvSpPr/>
          <p:nvPr/>
        </p:nvSpPr>
        <p:spPr>
          <a:xfrm rot="16200000">
            <a:off x="1785048" y="3041393"/>
            <a:ext cx="1372449" cy="6719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8C37A0-0C59-4DA6-9A31-AB7C25A1871B}"/>
              </a:ext>
            </a:extLst>
          </p:cNvPr>
          <p:cNvSpPr txBox="1"/>
          <p:nvPr/>
        </p:nvSpPr>
        <p:spPr>
          <a:xfrm>
            <a:off x="2823164" y="308496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ECCF4-AC5F-4B3B-A49B-152D5516ABA3}"/>
              </a:ext>
            </a:extLst>
          </p:cNvPr>
          <p:cNvSpPr txBox="1"/>
          <p:nvPr/>
        </p:nvSpPr>
        <p:spPr>
          <a:xfrm>
            <a:off x="8783288" y="420583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BF023EDA-39A2-4F87-9A13-7666AAFDCD21}"/>
              </a:ext>
            </a:extLst>
          </p:cNvPr>
          <p:cNvGrpSpPr/>
          <p:nvPr/>
        </p:nvGrpSpPr>
        <p:grpSpPr>
          <a:xfrm>
            <a:off x="3522361" y="2913365"/>
            <a:ext cx="1798372" cy="923330"/>
            <a:chOff x="2551705" y="4283314"/>
            <a:chExt cx="2357003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914BF3-0DCB-416C-8237-CCCE43AED1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CAE20C-7C94-401D-BD4F-37975078C1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0">
            <a:extLst>
              <a:ext uri="{FF2B5EF4-FFF2-40B4-BE49-F238E27FC236}">
                <a16:creationId xmlns:a16="http://schemas.microsoft.com/office/drawing/2014/main" id="{BCB87EF1-598A-4AE1-8A78-BCC009229FE4}"/>
              </a:ext>
            </a:extLst>
          </p:cNvPr>
          <p:cNvGrpSpPr/>
          <p:nvPr/>
        </p:nvGrpSpPr>
        <p:grpSpPr>
          <a:xfrm>
            <a:off x="6951459" y="4051817"/>
            <a:ext cx="1798372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9FAEC92-7BEB-4EAD-86D9-F5FB6B7791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2234308-1367-4D04-ADC9-F7BFD97459F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40">
            <a:extLst>
              <a:ext uri="{FF2B5EF4-FFF2-40B4-BE49-F238E27FC236}">
                <a16:creationId xmlns:a16="http://schemas.microsoft.com/office/drawing/2014/main" id="{EE26B311-7361-499D-BBAC-E70C99044CE2}"/>
              </a:ext>
            </a:extLst>
          </p:cNvPr>
          <p:cNvGrpSpPr/>
          <p:nvPr/>
        </p:nvGrpSpPr>
        <p:grpSpPr>
          <a:xfrm>
            <a:off x="922133" y="4592406"/>
            <a:ext cx="3555809" cy="1477328"/>
            <a:chOff x="5375474" y="2822446"/>
            <a:chExt cx="3312368" cy="147732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A99BE7-D2FC-4626-BC1E-DFA7166CA0F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3154699-CFD6-4108-9307-2927F74F143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143">
            <a:extLst>
              <a:ext uri="{FF2B5EF4-FFF2-40B4-BE49-F238E27FC236}">
                <a16:creationId xmlns:a16="http://schemas.microsoft.com/office/drawing/2014/main" id="{41A110C8-07EF-419D-BD1B-AC61C007A7A5}"/>
              </a:ext>
            </a:extLst>
          </p:cNvPr>
          <p:cNvGrpSpPr/>
          <p:nvPr/>
        </p:nvGrpSpPr>
        <p:grpSpPr>
          <a:xfrm>
            <a:off x="7710687" y="1837338"/>
            <a:ext cx="3606423" cy="1477328"/>
            <a:chOff x="5375474" y="2822446"/>
            <a:chExt cx="3312368" cy="147732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F3DDA7-329F-4DB4-8731-153182DC62F9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7E08F45-E73A-440D-A3A7-B223FEC824E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Freeform 9">
            <a:extLst>
              <a:ext uri="{FF2B5EF4-FFF2-40B4-BE49-F238E27FC236}">
                <a16:creationId xmlns:a16="http://schemas.microsoft.com/office/drawing/2014/main" id="{3A6879FD-2D39-45F5-ACF6-0CAC7BF300F5}"/>
              </a:ext>
            </a:extLst>
          </p:cNvPr>
          <p:cNvSpPr>
            <a:spLocks noEditPoints="1"/>
          </p:cNvSpPr>
          <p:nvPr/>
        </p:nvSpPr>
        <p:spPr bwMode="auto">
          <a:xfrm>
            <a:off x="3588344" y="1230902"/>
            <a:ext cx="4991957" cy="5339844"/>
          </a:xfrm>
          <a:custGeom>
            <a:avLst/>
            <a:gdLst>
              <a:gd name="T0" fmla="*/ 893 w 1005"/>
              <a:gd name="T1" fmla="*/ 121 h 1077"/>
              <a:gd name="T2" fmla="*/ 862 w 1005"/>
              <a:gd name="T3" fmla="*/ 110 h 1077"/>
              <a:gd name="T4" fmla="*/ 769 w 1005"/>
              <a:gd name="T5" fmla="*/ 171 h 1077"/>
              <a:gd name="T6" fmla="*/ 731 w 1005"/>
              <a:gd name="T7" fmla="*/ 162 h 1077"/>
              <a:gd name="T8" fmla="*/ 592 w 1005"/>
              <a:gd name="T9" fmla="*/ 173 h 1077"/>
              <a:gd name="T10" fmla="*/ 567 w 1005"/>
              <a:gd name="T11" fmla="*/ 92 h 1077"/>
              <a:gd name="T12" fmla="*/ 562 w 1005"/>
              <a:gd name="T13" fmla="*/ 48 h 1077"/>
              <a:gd name="T14" fmla="*/ 534 w 1005"/>
              <a:gd name="T15" fmla="*/ 14 h 1077"/>
              <a:gd name="T16" fmla="*/ 516 w 1005"/>
              <a:gd name="T17" fmla="*/ 16 h 1077"/>
              <a:gd name="T18" fmla="*/ 492 w 1005"/>
              <a:gd name="T19" fmla="*/ 17 h 1077"/>
              <a:gd name="T20" fmla="*/ 472 w 1005"/>
              <a:gd name="T21" fmla="*/ 36 h 1077"/>
              <a:gd name="T22" fmla="*/ 466 w 1005"/>
              <a:gd name="T23" fmla="*/ 73 h 1077"/>
              <a:gd name="T24" fmla="*/ 475 w 1005"/>
              <a:gd name="T25" fmla="*/ 108 h 1077"/>
              <a:gd name="T26" fmla="*/ 440 w 1005"/>
              <a:gd name="T27" fmla="*/ 173 h 1077"/>
              <a:gd name="T28" fmla="*/ 262 w 1005"/>
              <a:gd name="T29" fmla="*/ 173 h 1077"/>
              <a:gd name="T30" fmla="*/ 171 w 1005"/>
              <a:gd name="T31" fmla="*/ 173 h 1077"/>
              <a:gd name="T32" fmla="*/ 140 w 1005"/>
              <a:gd name="T33" fmla="*/ 137 h 1077"/>
              <a:gd name="T34" fmla="*/ 7 w 1005"/>
              <a:gd name="T35" fmla="*/ 187 h 1077"/>
              <a:gd name="T36" fmla="*/ 140 w 1005"/>
              <a:gd name="T37" fmla="*/ 239 h 1077"/>
              <a:gd name="T38" fmla="*/ 171 w 1005"/>
              <a:gd name="T39" fmla="*/ 250 h 1077"/>
              <a:gd name="T40" fmla="*/ 259 w 1005"/>
              <a:gd name="T41" fmla="*/ 195 h 1077"/>
              <a:gd name="T42" fmla="*/ 308 w 1005"/>
              <a:gd name="T43" fmla="*/ 369 h 1077"/>
              <a:gd name="T44" fmla="*/ 407 w 1005"/>
              <a:gd name="T45" fmla="*/ 301 h 1077"/>
              <a:gd name="T46" fmla="*/ 425 w 1005"/>
              <a:gd name="T47" fmla="*/ 373 h 1077"/>
              <a:gd name="T48" fmla="*/ 421 w 1005"/>
              <a:gd name="T49" fmla="*/ 417 h 1077"/>
              <a:gd name="T50" fmla="*/ 416 w 1005"/>
              <a:gd name="T51" fmla="*/ 461 h 1077"/>
              <a:gd name="T52" fmla="*/ 401 w 1005"/>
              <a:gd name="T53" fmla="*/ 494 h 1077"/>
              <a:gd name="T54" fmla="*/ 385 w 1005"/>
              <a:gd name="T55" fmla="*/ 584 h 1077"/>
              <a:gd name="T56" fmla="*/ 377 w 1005"/>
              <a:gd name="T57" fmla="*/ 643 h 1077"/>
              <a:gd name="T58" fmla="*/ 386 w 1005"/>
              <a:gd name="T59" fmla="*/ 697 h 1077"/>
              <a:gd name="T60" fmla="*/ 362 w 1005"/>
              <a:gd name="T61" fmla="*/ 959 h 1077"/>
              <a:gd name="T62" fmla="*/ 333 w 1005"/>
              <a:gd name="T63" fmla="*/ 1010 h 1077"/>
              <a:gd name="T64" fmla="*/ 300 w 1005"/>
              <a:gd name="T65" fmla="*/ 1048 h 1077"/>
              <a:gd name="T66" fmla="*/ 373 w 1005"/>
              <a:gd name="T67" fmla="*/ 1048 h 1077"/>
              <a:gd name="T68" fmla="*/ 395 w 1005"/>
              <a:gd name="T69" fmla="*/ 980 h 1077"/>
              <a:gd name="T70" fmla="*/ 404 w 1005"/>
              <a:gd name="T71" fmla="*/ 924 h 1077"/>
              <a:gd name="T72" fmla="*/ 455 w 1005"/>
              <a:gd name="T73" fmla="*/ 728 h 1077"/>
              <a:gd name="T74" fmla="*/ 517 w 1005"/>
              <a:gd name="T75" fmla="*/ 612 h 1077"/>
              <a:gd name="T76" fmla="*/ 551 w 1005"/>
              <a:gd name="T77" fmla="*/ 687 h 1077"/>
              <a:gd name="T78" fmla="*/ 582 w 1005"/>
              <a:gd name="T79" fmla="*/ 741 h 1077"/>
              <a:gd name="T80" fmla="*/ 612 w 1005"/>
              <a:gd name="T81" fmla="*/ 881 h 1077"/>
              <a:gd name="T82" fmla="*/ 636 w 1005"/>
              <a:gd name="T83" fmla="*/ 1030 h 1077"/>
              <a:gd name="T84" fmla="*/ 684 w 1005"/>
              <a:gd name="T85" fmla="*/ 1059 h 1077"/>
              <a:gd name="T86" fmla="*/ 705 w 1005"/>
              <a:gd name="T87" fmla="*/ 1017 h 1077"/>
              <a:gd name="T88" fmla="*/ 686 w 1005"/>
              <a:gd name="T89" fmla="*/ 982 h 1077"/>
              <a:gd name="T90" fmla="*/ 673 w 1005"/>
              <a:gd name="T91" fmla="*/ 895 h 1077"/>
              <a:gd name="T92" fmla="*/ 646 w 1005"/>
              <a:gd name="T93" fmla="*/ 709 h 1077"/>
              <a:gd name="T94" fmla="*/ 661 w 1005"/>
              <a:gd name="T95" fmla="*/ 654 h 1077"/>
              <a:gd name="T96" fmla="*/ 648 w 1005"/>
              <a:gd name="T97" fmla="*/ 599 h 1077"/>
              <a:gd name="T98" fmla="*/ 641 w 1005"/>
              <a:gd name="T99" fmla="*/ 540 h 1077"/>
              <a:gd name="T100" fmla="*/ 633 w 1005"/>
              <a:gd name="T101" fmla="*/ 496 h 1077"/>
              <a:gd name="T102" fmla="*/ 605 w 1005"/>
              <a:gd name="T103" fmla="*/ 402 h 1077"/>
              <a:gd name="T104" fmla="*/ 617 w 1005"/>
              <a:gd name="T105" fmla="*/ 321 h 1077"/>
              <a:gd name="T106" fmla="*/ 684 w 1005"/>
              <a:gd name="T107" fmla="*/ 356 h 1077"/>
              <a:gd name="T108" fmla="*/ 773 w 1005"/>
              <a:gd name="T109" fmla="*/ 187 h 1077"/>
              <a:gd name="T110" fmla="*/ 862 w 1005"/>
              <a:gd name="T111" fmla="*/ 187 h 1077"/>
              <a:gd name="T112" fmla="*/ 893 w 1005"/>
              <a:gd name="T113" fmla="*/ 226 h 1077"/>
              <a:gd name="T114" fmla="*/ 1005 w 1005"/>
              <a:gd name="T115" fmla="*/ 180 h 1077"/>
              <a:gd name="T116" fmla="*/ 324 w 1005"/>
              <a:gd name="T117" fmla="*/ 270 h 1077"/>
              <a:gd name="T118" fmla="*/ 325 w 1005"/>
              <a:gd name="T119" fmla="*/ 194 h 1077"/>
              <a:gd name="T120" fmla="*/ 713 w 1005"/>
              <a:gd name="T121" fmla="*/ 200 h 1077"/>
              <a:gd name="T122" fmla="*/ 667 w 1005"/>
              <a:gd name="T123" fmla="*/ 232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05" h="1077">
                <a:moveTo>
                  <a:pt x="998" y="173"/>
                </a:moveTo>
                <a:cubicBezTo>
                  <a:pt x="998" y="173"/>
                  <a:pt x="973" y="173"/>
                  <a:pt x="930" y="173"/>
                </a:cubicBezTo>
                <a:cubicBezTo>
                  <a:pt x="930" y="142"/>
                  <a:pt x="930" y="142"/>
                  <a:pt x="930" y="142"/>
                </a:cubicBezTo>
                <a:cubicBezTo>
                  <a:pt x="930" y="131"/>
                  <a:pt x="921" y="122"/>
                  <a:pt x="910" y="122"/>
                </a:cubicBezTo>
                <a:cubicBezTo>
                  <a:pt x="903" y="122"/>
                  <a:pt x="896" y="126"/>
                  <a:pt x="893" y="132"/>
                </a:cubicBezTo>
                <a:cubicBezTo>
                  <a:pt x="893" y="121"/>
                  <a:pt x="893" y="121"/>
                  <a:pt x="893" y="121"/>
                </a:cubicBezTo>
                <a:cubicBezTo>
                  <a:pt x="893" y="117"/>
                  <a:pt x="889" y="113"/>
                  <a:pt x="884" y="113"/>
                </a:cubicBezTo>
                <a:cubicBezTo>
                  <a:pt x="871" y="113"/>
                  <a:pt x="871" y="113"/>
                  <a:pt x="871" y="113"/>
                </a:cubicBezTo>
                <a:cubicBezTo>
                  <a:pt x="866" y="113"/>
                  <a:pt x="863" y="117"/>
                  <a:pt x="863" y="121"/>
                </a:cubicBezTo>
                <a:cubicBezTo>
                  <a:pt x="863" y="173"/>
                  <a:pt x="863" y="173"/>
                  <a:pt x="863" y="173"/>
                </a:cubicBezTo>
                <a:cubicBezTo>
                  <a:pt x="862" y="173"/>
                  <a:pt x="862" y="173"/>
                  <a:pt x="862" y="173"/>
                </a:cubicBezTo>
                <a:cubicBezTo>
                  <a:pt x="862" y="110"/>
                  <a:pt x="862" y="110"/>
                  <a:pt x="862" y="110"/>
                </a:cubicBezTo>
                <a:cubicBezTo>
                  <a:pt x="862" y="104"/>
                  <a:pt x="858" y="100"/>
                  <a:pt x="852" y="100"/>
                </a:cubicBezTo>
                <a:cubicBezTo>
                  <a:pt x="836" y="100"/>
                  <a:pt x="836" y="100"/>
                  <a:pt x="836" y="100"/>
                </a:cubicBezTo>
                <a:cubicBezTo>
                  <a:pt x="831" y="100"/>
                  <a:pt x="826" y="104"/>
                  <a:pt x="826" y="110"/>
                </a:cubicBezTo>
                <a:cubicBezTo>
                  <a:pt x="826" y="173"/>
                  <a:pt x="826" y="173"/>
                  <a:pt x="826" y="173"/>
                </a:cubicBezTo>
                <a:cubicBezTo>
                  <a:pt x="808" y="173"/>
                  <a:pt x="789" y="173"/>
                  <a:pt x="770" y="173"/>
                </a:cubicBezTo>
                <a:cubicBezTo>
                  <a:pt x="769" y="172"/>
                  <a:pt x="769" y="171"/>
                  <a:pt x="769" y="171"/>
                </a:cubicBezTo>
                <a:cubicBezTo>
                  <a:pt x="768" y="167"/>
                  <a:pt x="763" y="166"/>
                  <a:pt x="761" y="166"/>
                </a:cubicBezTo>
                <a:cubicBezTo>
                  <a:pt x="758" y="166"/>
                  <a:pt x="756" y="167"/>
                  <a:pt x="756" y="167"/>
                </a:cubicBezTo>
                <a:cubicBezTo>
                  <a:pt x="756" y="167"/>
                  <a:pt x="753" y="161"/>
                  <a:pt x="750" y="160"/>
                </a:cubicBezTo>
                <a:cubicBezTo>
                  <a:pt x="746" y="159"/>
                  <a:pt x="743" y="162"/>
                  <a:pt x="743" y="162"/>
                </a:cubicBezTo>
                <a:cubicBezTo>
                  <a:pt x="743" y="162"/>
                  <a:pt x="742" y="159"/>
                  <a:pt x="737" y="159"/>
                </a:cubicBezTo>
                <a:cubicBezTo>
                  <a:pt x="731" y="159"/>
                  <a:pt x="731" y="162"/>
                  <a:pt x="731" y="162"/>
                </a:cubicBezTo>
                <a:cubicBezTo>
                  <a:pt x="731" y="162"/>
                  <a:pt x="727" y="160"/>
                  <a:pt x="723" y="162"/>
                </a:cubicBezTo>
                <a:cubicBezTo>
                  <a:pt x="720" y="164"/>
                  <a:pt x="719" y="166"/>
                  <a:pt x="718" y="167"/>
                </a:cubicBezTo>
                <a:cubicBezTo>
                  <a:pt x="718" y="169"/>
                  <a:pt x="717" y="172"/>
                  <a:pt x="717" y="172"/>
                </a:cubicBezTo>
                <a:cubicBezTo>
                  <a:pt x="717" y="172"/>
                  <a:pt x="715" y="171"/>
                  <a:pt x="712" y="173"/>
                </a:cubicBezTo>
                <a:cubicBezTo>
                  <a:pt x="676" y="173"/>
                  <a:pt x="637" y="173"/>
                  <a:pt x="598" y="173"/>
                </a:cubicBezTo>
                <a:cubicBezTo>
                  <a:pt x="596" y="173"/>
                  <a:pt x="594" y="173"/>
                  <a:pt x="592" y="173"/>
                </a:cubicBezTo>
                <a:cubicBezTo>
                  <a:pt x="590" y="173"/>
                  <a:pt x="588" y="174"/>
                  <a:pt x="585" y="174"/>
                </a:cubicBezTo>
                <a:cubicBezTo>
                  <a:pt x="584" y="174"/>
                  <a:pt x="583" y="174"/>
                  <a:pt x="583" y="174"/>
                </a:cubicBezTo>
                <a:cubicBezTo>
                  <a:pt x="581" y="174"/>
                  <a:pt x="580" y="173"/>
                  <a:pt x="578" y="173"/>
                </a:cubicBezTo>
                <a:cubicBezTo>
                  <a:pt x="555" y="167"/>
                  <a:pt x="540" y="143"/>
                  <a:pt x="552" y="119"/>
                </a:cubicBezTo>
                <a:cubicBezTo>
                  <a:pt x="552" y="118"/>
                  <a:pt x="552" y="118"/>
                  <a:pt x="552" y="117"/>
                </a:cubicBezTo>
                <a:cubicBezTo>
                  <a:pt x="553" y="108"/>
                  <a:pt x="569" y="104"/>
                  <a:pt x="567" y="92"/>
                </a:cubicBezTo>
                <a:cubicBezTo>
                  <a:pt x="567" y="92"/>
                  <a:pt x="567" y="91"/>
                  <a:pt x="567" y="91"/>
                </a:cubicBezTo>
                <a:cubicBezTo>
                  <a:pt x="567" y="90"/>
                  <a:pt x="568" y="88"/>
                  <a:pt x="569" y="87"/>
                </a:cubicBezTo>
                <a:cubicBezTo>
                  <a:pt x="573" y="80"/>
                  <a:pt x="573" y="72"/>
                  <a:pt x="565" y="70"/>
                </a:cubicBezTo>
                <a:cubicBezTo>
                  <a:pt x="565" y="69"/>
                  <a:pt x="565" y="68"/>
                  <a:pt x="565" y="67"/>
                </a:cubicBezTo>
                <a:cubicBezTo>
                  <a:pt x="565" y="66"/>
                  <a:pt x="565" y="65"/>
                  <a:pt x="564" y="64"/>
                </a:cubicBezTo>
                <a:cubicBezTo>
                  <a:pt x="564" y="61"/>
                  <a:pt x="563" y="55"/>
                  <a:pt x="562" y="48"/>
                </a:cubicBezTo>
                <a:cubicBezTo>
                  <a:pt x="562" y="41"/>
                  <a:pt x="561" y="40"/>
                  <a:pt x="559" y="36"/>
                </a:cubicBezTo>
                <a:cubicBezTo>
                  <a:pt x="558" y="34"/>
                  <a:pt x="556" y="32"/>
                  <a:pt x="554" y="29"/>
                </a:cubicBezTo>
                <a:cubicBezTo>
                  <a:pt x="553" y="25"/>
                  <a:pt x="551" y="21"/>
                  <a:pt x="550" y="24"/>
                </a:cubicBezTo>
                <a:cubicBezTo>
                  <a:pt x="548" y="17"/>
                  <a:pt x="547" y="23"/>
                  <a:pt x="545" y="20"/>
                </a:cubicBezTo>
                <a:cubicBezTo>
                  <a:pt x="543" y="20"/>
                  <a:pt x="541" y="28"/>
                  <a:pt x="540" y="16"/>
                </a:cubicBezTo>
                <a:cubicBezTo>
                  <a:pt x="538" y="13"/>
                  <a:pt x="536" y="8"/>
                  <a:pt x="534" y="14"/>
                </a:cubicBezTo>
                <a:cubicBezTo>
                  <a:pt x="533" y="8"/>
                  <a:pt x="531" y="8"/>
                  <a:pt x="530" y="9"/>
                </a:cubicBezTo>
                <a:cubicBezTo>
                  <a:pt x="528" y="5"/>
                  <a:pt x="527" y="8"/>
                  <a:pt x="525" y="11"/>
                </a:cubicBezTo>
                <a:cubicBezTo>
                  <a:pt x="524" y="2"/>
                  <a:pt x="522" y="10"/>
                  <a:pt x="521" y="7"/>
                </a:cubicBezTo>
                <a:cubicBezTo>
                  <a:pt x="519" y="0"/>
                  <a:pt x="518" y="4"/>
                  <a:pt x="516" y="10"/>
                </a:cubicBezTo>
                <a:cubicBezTo>
                  <a:pt x="516" y="15"/>
                  <a:pt x="516" y="18"/>
                  <a:pt x="516" y="10"/>
                </a:cubicBezTo>
                <a:cubicBezTo>
                  <a:pt x="516" y="10"/>
                  <a:pt x="516" y="14"/>
                  <a:pt x="516" y="16"/>
                </a:cubicBezTo>
                <a:cubicBezTo>
                  <a:pt x="516" y="11"/>
                  <a:pt x="516" y="14"/>
                  <a:pt x="516" y="10"/>
                </a:cubicBezTo>
                <a:cubicBezTo>
                  <a:pt x="514" y="14"/>
                  <a:pt x="513" y="12"/>
                  <a:pt x="511" y="14"/>
                </a:cubicBezTo>
                <a:cubicBezTo>
                  <a:pt x="510" y="13"/>
                  <a:pt x="508" y="23"/>
                  <a:pt x="507" y="11"/>
                </a:cubicBezTo>
                <a:cubicBezTo>
                  <a:pt x="505" y="4"/>
                  <a:pt x="504" y="9"/>
                  <a:pt x="502" y="9"/>
                </a:cubicBezTo>
                <a:cubicBezTo>
                  <a:pt x="501" y="11"/>
                  <a:pt x="499" y="15"/>
                  <a:pt x="498" y="14"/>
                </a:cubicBezTo>
                <a:cubicBezTo>
                  <a:pt x="496" y="16"/>
                  <a:pt x="494" y="14"/>
                  <a:pt x="492" y="17"/>
                </a:cubicBezTo>
                <a:cubicBezTo>
                  <a:pt x="490" y="20"/>
                  <a:pt x="489" y="23"/>
                  <a:pt x="487" y="20"/>
                </a:cubicBezTo>
                <a:cubicBezTo>
                  <a:pt x="485" y="15"/>
                  <a:pt x="484" y="16"/>
                  <a:pt x="482" y="24"/>
                </a:cubicBezTo>
                <a:cubicBezTo>
                  <a:pt x="481" y="29"/>
                  <a:pt x="481" y="27"/>
                  <a:pt x="480" y="31"/>
                </a:cubicBezTo>
                <a:cubicBezTo>
                  <a:pt x="479" y="33"/>
                  <a:pt x="479" y="29"/>
                  <a:pt x="478" y="29"/>
                </a:cubicBezTo>
                <a:cubicBezTo>
                  <a:pt x="477" y="24"/>
                  <a:pt x="476" y="28"/>
                  <a:pt x="475" y="30"/>
                </a:cubicBezTo>
                <a:cubicBezTo>
                  <a:pt x="474" y="29"/>
                  <a:pt x="473" y="31"/>
                  <a:pt x="472" y="36"/>
                </a:cubicBezTo>
                <a:cubicBezTo>
                  <a:pt x="472" y="38"/>
                  <a:pt x="471" y="33"/>
                  <a:pt x="471" y="41"/>
                </a:cubicBezTo>
                <a:cubicBezTo>
                  <a:pt x="470" y="39"/>
                  <a:pt x="470" y="46"/>
                  <a:pt x="469" y="48"/>
                </a:cubicBezTo>
                <a:cubicBezTo>
                  <a:pt x="469" y="52"/>
                  <a:pt x="469" y="56"/>
                  <a:pt x="468" y="56"/>
                </a:cubicBezTo>
                <a:cubicBezTo>
                  <a:pt x="468" y="52"/>
                  <a:pt x="468" y="62"/>
                  <a:pt x="467" y="64"/>
                </a:cubicBezTo>
                <a:cubicBezTo>
                  <a:pt x="467" y="69"/>
                  <a:pt x="466" y="73"/>
                  <a:pt x="466" y="73"/>
                </a:cubicBezTo>
                <a:cubicBezTo>
                  <a:pt x="467" y="73"/>
                  <a:pt x="466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6" y="73"/>
                  <a:pt x="466" y="73"/>
                  <a:pt x="464" y="74"/>
                </a:cubicBezTo>
                <a:cubicBezTo>
                  <a:pt x="464" y="74"/>
                  <a:pt x="463" y="75"/>
                  <a:pt x="462" y="75"/>
                </a:cubicBezTo>
                <a:cubicBezTo>
                  <a:pt x="461" y="84"/>
                  <a:pt x="461" y="88"/>
                  <a:pt x="465" y="94"/>
                </a:cubicBezTo>
                <a:cubicBezTo>
                  <a:pt x="466" y="95"/>
                  <a:pt x="466" y="96"/>
                  <a:pt x="467" y="97"/>
                </a:cubicBezTo>
                <a:cubicBezTo>
                  <a:pt x="470" y="101"/>
                  <a:pt x="473" y="105"/>
                  <a:pt x="475" y="108"/>
                </a:cubicBezTo>
                <a:cubicBezTo>
                  <a:pt x="476" y="109"/>
                  <a:pt x="476" y="111"/>
                  <a:pt x="476" y="113"/>
                </a:cubicBezTo>
                <a:cubicBezTo>
                  <a:pt x="477" y="115"/>
                  <a:pt x="477" y="116"/>
                  <a:pt x="478" y="118"/>
                </a:cubicBezTo>
                <a:cubicBezTo>
                  <a:pt x="489" y="138"/>
                  <a:pt x="477" y="166"/>
                  <a:pt x="452" y="172"/>
                </a:cubicBezTo>
                <a:cubicBezTo>
                  <a:pt x="450" y="173"/>
                  <a:pt x="447" y="173"/>
                  <a:pt x="445" y="173"/>
                </a:cubicBezTo>
                <a:cubicBezTo>
                  <a:pt x="445" y="173"/>
                  <a:pt x="444" y="173"/>
                  <a:pt x="444" y="173"/>
                </a:cubicBezTo>
                <a:cubicBezTo>
                  <a:pt x="442" y="173"/>
                  <a:pt x="441" y="173"/>
                  <a:pt x="440" y="173"/>
                </a:cubicBezTo>
                <a:cubicBezTo>
                  <a:pt x="438" y="173"/>
                  <a:pt x="436" y="173"/>
                  <a:pt x="435" y="173"/>
                </a:cubicBezTo>
                <a:cubicBezTo>
                  <a:pt x="396" y="173"/>
                  <a:pt x="359" y="173"/>
                  <a:pt x="323" y="173"/>
                </a:cubicBezTo>
                <a:cubicBezTo>
                  <a:pt x="309" y="158"/>
                  <a:pt x="293" y="154"/>
                  <a:pt x="271" y="166"/>
                </a:cubicBezTo>
                <a:cubicBezTo>
                  <a:pt x="270" y="166"/>
                  <a:pt x="268" y="166"/>
                  <a:pt x="267" y="167"/>
                </a:cubicBezTo>
                <a:cubicBezTo>
                  <a:pt x="265" y="168"/>
                  <a:pt x="263" y="169"/>
                  <a:pt x="263" y="171"/>
                </a:cubicBezTo>
                <a:cubicBezTo>
                  <a:pt x="263" y="171"/>
                  <a:pt x="262" y="172"/>
                  <a:pt x="262" y="173"/>
                </a:cubicBezTo>
                <a:cubicBezTo>
                  <a:pt x="243" y="173"/>
                  <a:pt x="225" y="173"/>
                  <a:pt x="207" y="173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04"/>
                  <a:pt x="202" y="100"/>
                  <a:pt x="197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75" y="100"/>
                  <a:pt x="171" y="104"/>
                  <a:pt x="171" y="110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1" y="173"/>
                  <a:pt x="170" y="173"/>
                  <a:pt x="170" y="173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17"/>
                  <a:pt x="166" y="113"/>
                  <a:pt x="162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4" y="113"/>
                  <a:pt x="140" y="117"/>
                  <a:pt x="140" y="121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37" y="130"/>
                  <a:pt x="130" y="126"/>
                  <a:pt x="122" y="126"/>
                </a:cubicBezTo>
                <a:cubicBezTo>
                  <a:pt x="111" y="126"/>
                  <a:pt x="102" y="135"/>
                  <a:pt x="102" y="146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43" y="173"/>
                  <a:pt x="7" y="173"/>
                  <a:pt x="7" y="173"/>
                </a:cubicBezTo>
                <a:cubicBezTo>
                  <a:pt x="3" y="173"/>
                  <a:pt x="0" y="176"/>
                  <a:pt x="0" y="180"/>
                </a:cubicBezTo>
                <a:cubicBezTo>
                  <a:pt x="0" y="184"/>
                  <a:pt x="3" y="187"/>
                  <a:pt x="7" y="187"/>
                </a:cubicBezTo>
                <a:cubicBezTo>
                  <a:pt x="72" y="187"/>
                  <a:pt x="72" y="187"/>
                  <a:pt x="72" y="187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02" y="220"/>
                  <a:pt x="102" y="220"/>
                  <a:pt x="102" y="220"/>
                </a:cubicBezTo>
                <a:cubicBezTo>
                  <a:pt x="102" y="231"/>
                  <a:pt x="111" y="240"/>
                  <a:pt x="122" y="240"/>
                </a:cubicBezTo>
                <a:cubicBezTo>
                  <a:pt x="130" y="240"/>
                  <a:pt x="137" y="236"/>
                  <a:pt x="140" y="230"/>
                </a:cubicBezTo>
                <a:cubicBezTo>
                  <a:pt x="140" y="239"/>
                  <a:pt x="140" y="239"/>
                  <a:pt x="140" y="239"/>
                </a:cubicBezTo>
                <a:cubicBezTo>
                  <a:pt x="140" y="243"/>
                  <a:pt x="144" y="247"/>
                  <a:pt x="149" y="247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6" y="247"/>
                  <a:pt x="170" y="243"/>
                  <a:pt x="170" y="239"/>
                </a:cubicBezTo>
                <a:cubicBezTo>
                  <a:pt x="170" y="187"/>
                  <a:pt x="170" y="187"/>
                  <a:pt x="170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250"/>
                  <a:pt x="171" y="250"/>
                  <a:pt x="171" y="250"/>
                </a:cubicBezTo>
                <a:cubicBezTo>
                  <a:pt x="171" y="256"/>
                  <a:pt x="175" y="260"/>
                  <a:pt x="181" y="260"/>
                </a:cubicBezTo>
                <a:cubicBezTo>
                  <a:pt x="197" y="260"/>
                  <a:pt x="197" y="260"/>
                  <a:pt x="197" y="260"/>
                </a:cubicBezTo>
                <a:cubicBezTo>
                  <a:pt x="202" y="260"/>
                  <a:pt x="207" y="256"/>
                  <a:pt x="207" y="250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90"/>
                  <a:pt x="258" y="193"/>
                  <a:pt x="259" y="195"/>
                </a:cubicBezTo>
                <a:cubicBezTo>
                  <a:pt x="260" y="198"/>
                  <a:pt x="261" y="202"/>
                  <a:pt x="263" y="211"/>
                </a:cubicBezTo>
                <a:cubicBezTo>
                  <a:pt x="264" y="213"/>
                  <a:pt x="265" y="216"/>
                  <a:pt x="266" y="219"/>
                </a:cubicBezTo>
                <a:cubicBezTo>
                  <a:pt x="273" y="234"/>
                  <a:pt x="269" y="258"/>
                  <a:pt x="275" y="275"/>
                </a:cubicBezTo>
                <a:cubicBezTo>
                  <a:pt x="276" y="278"/>
                  <a:pt x="276" y="281"/>
                  <a:pt x="276" y="283"/>
                </a:cubicBezTo>
                <a:cubicBezTo>
                  <a:pt x="278" y="299"/>
                  <a:pt x="280" y="313"/>
                  <a:pt x="284" y="322"/>
                </a:cubicBezTo>
                <a:cubicBezTo>
                  <a:pt x="292" y="343"/>
                  <a:pt x="302" y="366"/>
                  <a:pt x="308" y="369"/>
                </a:cubicBezTo>
                <a:cubicBezTo>
                  <a:pt x="314" y="372"/>
                  <a:pt x="324" y="369"/>
                  <a:pt x="329" y="368"/>
                </a:cubicBezTo>
                <a:cubicBezTo>
                  <a:pt x="335" y="368"/>
                  <a:pt x="342" y="362"/>
                  <a:pt x="354" y="355"/>
                </a:cubicBezTo>
                <a:cubicBezTo>
                  <a:pt x="365" y="348"/>
                  <a:pt x="387" y="328"/>
                  <a:pt x="395" y="318"/>
                </a:cubicBezTo>
                <a:cubicBezTo>
                  <a:pt x="403" y="307"/>
                  <a:pt x="405" y="293"/>
                  <a:pt x="405" y="293"/>
                </a:cubicBezTo>
                <a:cubicBezTo>
                  <a:pt x="407" y="297"/>
                  <a:pt x="407" y="297"/>
                  <a:pt x="407" y="297"/>
                </a:cubicBezTo>
                <a:cubicBezTo>
                  <a:pt x="407" y="297"/>
                  <a:pt x="407" y="300"/>
                  <a:pt x="407" y="301"/>
                </a:cubicBezTo>
                <a:cubicBezTo>
                  <a:pt x="407" y="301"/>
                  <a:pt x="412" y="308"/>
                  <a:pt x="412" y="312"/>
                </a:cubicBezTo>
                <a:cubicBezTo>
                  <a:pt x="413" y="317"/>
                  <a:pt x="413" y="318"/>
                  <a:pt x="415" y="321"/>
                </a:cubicBezTo>
                <a:cubicBezTo>
                  <a:pt x="416" y="323"/>
                  <a:pt x="417" y="323"/>
                  <a:pt x="419" y="330"/>
                </a:cubicBezTo>
                <a:cubicBezTo>
                  <a:pt x="421" y="337"/>
                  <a:pt x="423" y="349"/>
                  <a:pt x="423" y="350"/>
                </a:cubicBezTo>
                <a:cubicBezTo>
                  <a:pt x="423" y="352"/>
                  <a:pt x="424" y="356"/>
                  <a:pt x="425" y="363"/>
                </a:cubicBezTo>
                <a:cubicBezTo>
                  <a:pt x="427" y="370"/>
                  <a:pt x="425" y="369"/>
                  <a:pt x="425" y="373"/>
                </a:cubicBezTo>
                <a:cubicBezTo>
                  <a:pt x="424" y="377"/>
                  <a:pt x="425" y="380"/>
                  <a:pt x="425" y="387"/>
                </a:cubicBezTo>
                <a:cubicBezTo>
                  <a:pt x="425" y="389"/>
                  <a:pt x="425" y="390"/>
                  <a:pt x="425" y="392"/>
                </a:cubicBezTo>
                <a:cubicBezTo>
                  <a:pt x="425" y="394"/>
                  <a:pt x="425" y="396"/>
                  <a:pt x="425" y="397"/>
                </a:cubicBezTo>
                <a:cubicBezTo>
                  <a:pt x="425" y="399"/>
                  <a:pt x="423" y="402"/>
                  <a:pt x="424" y="402"/>
                </a:cubicBezTo>
                <a:cubicBezTo>
                  <a:pt x="423" y="407"/>
                  <a:pt x="418" y="412"/>
                  <a:pt x="425" y="414"/>
                </a:cubicBezTo>
                <a:cubicBezTo>
                  <a:pt x="423" y="415"/>
                  <a:pt x="422" y="416"/>
                  <a:pt x="421" y="417"/>
                </a:cubicBezTo>
                <a:cubicBezTo>
                  <a:pt x="420" y="417"/>
                  <a:pt x="420" y="418"/>
                  <a:pt x="420" y="419"/>
                </a:cubicBezTo>
                <a:cubicBezTo>
                  <a:pt x="421" y="428"/>
                  <a:pt x="413" y="436"/>
                  <a:pt x="417" y="444"/>
                </a:cubicBezTo>
                <a:cubicBezTo>
                  <a:pt x="417" y="440"/>
                  <a:pt x="417" y="440"/>
                  <a:pt x="417" y="440"/>
                </a:cubicBezTo>
                <a:cubicBezTo>
                  <a:pt x="417" y="444"/>
                  <a:pt x="417" y="448"/>
                  <a:pt x="417" y="453"/>
                </a:cubicBezTo>
                <a:cubicBezTo>
                  <a:pt x="417" y="454"/>
                  <a:pt x="416" y="455"/>
                  <a:pt x="416" y="456"/>
                </a:cubicBezTo>
                <a:cubicBezTo>
                  <a:pt x="416" y="457"/>
                  <a:pt x="416" y="459"/>
                  <a:pt x="416" y="461"/>
                </a:cubicBezTo>
                <a:cubicBezTo>
                  <a:pt x="415" y="463"/>
                  <a:pt x="415" y="465"/>
                  <a:pt x="414" y="466"/>
                </a:cubicBezTo>
                <a:cubicBezTo>
                  <a:pt x="413" y="470"/>
                  <a:pt x="412" y="473"/>
                  <a:pt x="411" y="476"/>
                </a:cubicBezTo>
                <a:cubicBezTo>
                  <a:pt x="410" y="477"/>
                  <a:pt x="410" y="478"/>
                  <a:pt x="409" y="480"/>
                </a:cubicBezTo>
                <a:cubicBezTo>
                  <a:pt x="408" y="482"/>
                  <a:pt x="407" y="484"/>
                  <a:pt x="406" y="487"/>
                </a:cubicBezTo>
                <a:cubicBezTo>
                  <a:pt x="409" y="479"/>
                  <a:pt x="407" y="483"/>
                  <a:pt x="404" y="490"/>
                </a:cubicBezTo>
                <a:cubicBezTo>
                  <a:pt x="406" y="485"/>
                  <a:pt x="403" y="490"/>
                  <a:pt x="401" y="494"/>
                </a:cubicBezTo>
                <a:cubicBezTo>
                  <a:pt x="402" y="493"/>
                  <a:pt x="399" y="497"/>
                  <a:pt x="398" y="498"/>
                </a:cubicBezTo>
                <a:cubicBezTo>
                  <a:pt x="397" y="502"/>
                  <a:pt x="396" y="506"/>
                  <a:pt x="395" y="510"/>
                </a:cubicBezTo>
                <a:cubicBezTo>
                  <a:pt x="392" y="521"/>
                  <a:pt x="392" y="542"/>
                  <a:pt x="390" y="554"/>
                </a:cubicBezTo>
                <a:cubicBezTo>
                  <a:pt x="390" y="555"/>
                  <a:pt x="390" y="556"/>
                  <a:pt x="390" y="557"/>
                </a:cubicBezTo>
                <a:cubicBezTo>
                  <a:pt x="393" y="568"/>
                  <a:pt x="381" y="576"/>
                  <a:pt x="382" y="582"/>
                </a:cubicBezTo>
                <a:cubicBezTo>
                  <a:pt x="383" y="583"/>
                  <a:pt x="384" y="583"/>
                  <a:pt x="385" y="584"/>
                </a:cubicBezTo>
                <a:cubicBezTo>
                  <a:pt x="380" y="586"/>
                  <a:pt x="382" y="590"/>
                  <a:pt x="384" y="594"/>
                </a:cubicBezTo>
                <a:cubicBezTo>
                  <a:pt x="382" y="596"/>
                  <a:pt x="383" y="600"/>
                  <a:pt x="383" y="604"/>
                </a:cubicBezTo>
                <a:cubicBezTo>
                  <a:pt x="383" y="607"/>
                  <a:pt x="383" y="610"/>
                  <a:pt x="383" y="614"/>
                </a:cubicBezTo>
                <a:cubicBezTo>
                  <a:pt x="382" y="616"/>
                  <a:pt x="382" y="618"/>
                  <a:pt x="382" y="620"/>
                </a:cubicBezTo>
                <a:cubicBezTo>
                  <a:pt x="381" y="624"/>
                  <a:pt x="380" y="628"/>
                  <a:pt x="379" y="632"/>
                </a:cubicBezTo>
                <a:cubicBezTo>
                  <a:pt x="378" y="635"/>
                  <a:pt x="371" y="643"/>
                  <a:pt x="377" y="643"/>
                </a:cubicBezTo>
                <a:cubicBezTo>
                  <a:pt x="370" y="648"/>
                  <a:pt x="366" y="651"/>
                  <a:pt x="374" y="653"/>
                </a:cubicBezTo>
                <a:cubicBezTo>
                  <a:pt x="371" y="654"/>
                  <a:pt x="370" y="654"/>
                  <a:pt x="369" y="655"/>
                </a:cubicBezTo>
                <a:cubicBezTo>
                  <a:pt x="368" y="656"/>
                  <a:pt x="368" y="657"/>
                  <a:pt x="369" y="658"/>
                </a:cubicBezTo>
                <a:cubicBezTo>
                  <a:pt x="373" y="668"/>
                  <a:pt x="369" y="680"/>
                  <a:pt x="374" y="688"/>
                </a:cubicBezTo>
                <a:cubicBezTo>
                  <a:pt x="374" y="689"/>
                  <a:pt x="375" y="689"/>
                  <a:pt x="375" y="690"/>
                </a:cubicBezTo>
                <a:cubicBezTo>
                  <a:pt x="381" y="697"/>
                  <a:pt x="386" y="697"/>
                  <a:pt x="386" y="697"/>
                </a:cubicBezTo>
                <a:cubicBezTo>
                  <a:pt x="386" y="697"/>
                  <a:pt x="386" y="700"/>
                  <a:pt x="387" y="710"/>
                </a:cubicBezTo>
                <a:cubicBezTo>
                  <a:pt x="388" y="720"/>
                  <a:pt x="387" y="756"/>
                  <a:pt x="382" y="774"/>
                </a:cubicBezTo>
                <a:cubicBezTo>
                  <a:pt x="377" y="792"/>
                  <a:pt x="364" y="818"/>
                  <a:pt x="361" y="848"/>
                </a:cubicBezTo>
                <a:cubicBezTo>
                  <a:pt x="358" y="878"/>
                  <a:pt x="364" y="956"/>
                  <a:pt x="364" y="956"/>
                </a:cubicBezTo>
                <a:cubicBezTo>
                  <a:pt x="364" y="956"/>
                  <a:pt x="363" y="956"/>
                  <a:pt x="362" y="956"/>
                </a:cubicBezTo>
                <a:cubicBezTo>
                  <a:pt x="362" y="957"/>
                  <a:pt x="362" y="957"/>
                  <a:pt x="362" y="959"/>
                </a:cubicBezTo>
                <a:cubicBezTo>
                  <a:pt x="361" y="961"/>
                  <a:pt x="360" y="973"/>
                  <a:pt x="360" y="973"/>
                </a:cubicBezTo>
                <a:cubicBezTo>
                  <a:pt x="360" y="973"/>
                  <a:pt x="355" y="972"/>
                  <a:pt x="351" y="976"/>
                </a:cubicBezTo>
                <a:cubicBezTo>
                  <a:pt x="348" y="980"/>
                  <a:pt x="349" y="982"/>
                  <a:pt x="347" y="983"/>
                </a:cubicBezTo>
                <a:cubicBezTo>
                  <a:pt x="345" y="985"/>
                  <a:pt x="342" y="987"/>
                  <a:pt x="340" y="992"/>
                </a:cubicBezTo>
                <a:cubicBezTo>
                  <a:pt x="339" y="994"/>
                  <a:pt x="337" y="1000"/>
                  <a:pt x="335" y="1005"/>
                </a:cubicBezTo>
                <a:cubicBezTo>
                  <a:pt x="334" y="1007"/>
                  <a:pt x="334" y="1009"/>
                  <a:pt x="333" y="1010"/>
                </a:cubicBezTo>
                <a:cubicBezTo>
                  <a:pt x="332" y="1012"/>
                  <a:pt x="332" y="1014"/>
                  <a:pt x="331" y="1016"/>
                </a:cubicBezTo>
                <a:cubicBezTo>
                  <a:pt x="330" y="1018"/>
                  <a:pt x="328" y="1020"/>
                  <a:pt x="327" y="1021"/>
                </a:cubicBezTo>
                <a:cubicBezTo>
                  <a:pt x="325" y="1023"/>
                  <a:pt x="323" y="1024"/>
                  <a:pt x="321" y="1025"/>
                </a:cubicBezTo>
                <a:cubicBezTo>
                  <a:pt x="315" y="1028"/>
                  <a:pt x="310" y="1032"/>
                  <a:pt x="306" y="1037"/>
                </a:cubicBezTo>
                <a:cubicBezTo>
                  <a:pt x="305" y="1038"/>
                  <a:pt x="304" y="1040"/>
                  <a:pt x="303" y="1042"/>
                </a:cubicBezTo>
                <a:cubicBezTo>
                  <a:pt x="301" y="1044"/>
                  <a:pt x="300" y="1046"/>
                  <a:pt x="300" y="1048"/>
                </a:cubicBezTo>
                <a:cubicBezTo>
                  <a:pt x="299" y="1050"/>
                  <a:pt x="299" y="1052"/>
                  <a:pt x="299" y="1054"/>
                </a:cubicBezTo>
                <a:cubicBezTo>
                  <a:pt x="299" y="1077"/>
                  <a:pt x="327" y="1073"/>
                  <a:pt x="341" y="1068"/>
                </a:cubicBezTo>
                <a:cubicBezTo>
                  <a:pt x="343" y="1068"/>
                  <a:pt x="345" y="1067"/>
                  <a:pt x="347" y="1066"/>
                </a:cubicBezTo>
                <a:cubicBezTo>
                  <a:pt x="349" y="1065"/>
                  <a:pt x="351" y="1064"/>
                  <a:pt x="353" y="1063"/>
                </a:cubicBezTo>
                <a:cubicBezTo>
                  <a:pt x="358" y="1059"/>
                  <a:pt x="363" y="1055"/>
                  <a:pt x="368" y="1050"/>
                </a:cubicBezTo>
                <a:cubicBezTo>
                  <a:pt x="370" y="1050"/>
                  <a:pt x="371" y="1049"/>
                  <a:pt x="373" y="1048"/>
                </a:cubicBezTo>
                <a:cubicBezTo>
                  <a:pt x="380" y="1045"/>
                  <a:pt x="387" y="1042"/>
                  <a:pt x="395" y="1038"/>
                </a:cubicBezTo>
                <a:cubicBezTo>
                  <a:pt x="397" y="1038"/>
                  <a:pt x="399" y="1037"/>
                  <a:pt x="400" y="1036"/>
                </a:cubicBezTo>
                <a:cubicBezTo>
                  <a:pt x="412" y="1024"/>
                  <a:pt x="397" y="1011"/>
                  <a:pt x="397" y="997"/>
                </a:cubicBezTo>
                <a:cubicBezTo>
                  <a:pt x="397" y="995"/>
                  <a:pt x="396" y="994"/>
                  <a:pt x="396" y="992"/>
                </a:cubicBezTo>
                <a:cubicBezTo>
                  <a:pt x="396" y="990"/>
                  <a:pt x="396" y="988"/>
                  <a:pt x="396" y="986"/>
                </a:cubicBezTo>
                <a:cubicBezTo>
                  <a:pt x="396" y="984"/>
                  <a:pt x="396" y="982"/>
                  <a:pt x="395" y="980"/>
                </a:cubicBezTo>
                <a:cubicBezTo>
                  <a:pt x="395" y="978"/>
                  <a:pt x="396" y="977"/>
                  <a:pt x="396" y="975"/>
                </a:cubicBezTo>
                <a:cubicBezTo>
                  <a:pt x="396" y="973"/>
                  <a:pt x="396" y="971"/>
                  <a:pt x="396" y="969"/>
                </a:cubicBezTo>
                <a:cubicBezTo>
                  <a:pt x="397" y="966"/>
                  <a:pt x="397" y="963"/>
                  <a:pt x="397" y="962"/>
                </a:cubicBezTo>
                <a:cubicBezTo>
                  <a:pt x="396" y="961"/>
                  <a:pt x="396" y="961"/>
                  <a:pt x="396" y="961"/>
                </a:cubicBezTo>
                <a:cubicBezTo>
                  <a:pt x="396" y="961"/>
                  <a:pt x="399" y="944"/>
                  <a:pt x="403" y="928"/>
                </a:cubicBezTo>
                <a:cubicBezTo>
                  <a:pt x="403" y="926"/>
                  <a:pt x="403" y="925"/>
                  <a:pt x="404" y="924"/>
                </a:cubicBezTo>
                <a:cubicBezTo>
                  <a:pt x="416" y="900"/>
                  <a:pt x="428" y="880"/>
                  <a:pt x="429" y="852"/>
                </a:cubicBezTo>
                <a:cubicBezTo>
                  <a:pt x="429" y="850"/>
                  <a:pt x="430" y="848"/>
                  <a:pt x="430" y="845"/>
                </a:cubicBezTo>
                <a:cubicBezTo>
                  <a:pt x="431" y="826"/>
                  <a:pt x="430" y="802"/>
                  <a:pt x="432" y="797"/>
                </a:cubicBezTo>
                <a:cubicBezTo>
                  <a:pt x="434" y="790"/>
                  <a:pt x="437" y="788"/>
                  <a:pt x="444" y="776"/>
                </a:cubicBezTo>
                <a:cubicBezTo>
                  <a:pt x="448" y="768"/>
                  <a:pt x="452" y="746"/>
                  <a:pt x="455" y="730"/>
                </a:cubicBezTo>
                <a:cubicBezTo>
                  <a:pt x="455" y="730"/>
                  <a:pt x="455" y="729"/>
                  <a:pt x="455" y="728"/>
                </a:cubicBezTo>
                <a:cubicBezTo>
                  <a:pt x="457" y="720"/>
                  <a:pt x="457" y="712"/>
                  <a:pt x="468" y="710"/>
                </a:cubicBezTo>
                <a:cubicBezTo>
                  <a:pt x="468" y="710"/>
                  <a:pt x="469" y="710"/>
                  <a:pt x="470" y="710"/>
                </a:cubicBezTo>
                <a:cubicBezTo>
                  <a:pt x="484" y="708"/>
                  <a:pt x="478" y="688"/>
                  <a:pt x="485" y="682"/>
                </a:cubicBezTo>
                <a:cubicBezTo>
                  <a:pt x="486" y="680"/>
                  <a:pt x="486" y="679"/>
                  <a:pt x="487" y="677"/>
                </a:cubicBezTo>
                <a:cubicBezTo>
                  <a:pt x="488" y="675"/>
                  <a:pt x="489" y="674"/>
                  <a:pt x="490" y="672"/>
                </a:cubicBezTo>
                <a:cubicBezTo>
                  <a:pt x="502" y="653"/>
                  <a:pt x="509" y="632"/>
                  <a:pt x="517" y="612"/>
                </a:cubicBezTo>
                <a:cubicBezTo>
                  <a:pt x="533" y="624"/>
                  <a:pt x="528" y="644"/>
                  <a:pt x="536" y="657"/>
                </a:cubicBezTo>
                <a:cubicBezTo>
                  <a:pt x="537" y="659"/>
                  <a:pt x="537" y="661"/>
                  <a:pt x="538" y="663"/>
                </a:cubicBezTo>
                <a:cubicBezTo>
                  <a:pt x="539" y="664"/>
                  <a:pt x="540" y="666"/>
                  <a:pt x="541" y="668"/>
                </a:cubicBezTo>
                <a:cubicBezTo>
                  <a:pt x="541" y="669"/>
                  <a:pt x="542" y="671"/>
                  <a:pt x="543" y="672"/>
                </a:cubicBezTo>
                <a:cubicBezTo>
                  <a:pt x="546" y="675"/>
                  <a:pt x="548" y="679"/>
                  <a:pt x="549" y="683"/>
                </a:cubicBezTo>
                <a:cubicBezTo>
                  <a:pt x="550" y="685"/>
                  <a:pt x="550" y="686"/>
                  <a:pt x="551" y="687"/>
                </a:cubicBezTo>
                <a:cubicBezTo>
                  <a:pt x="550" y="692"/>
                  <a:pt x="551" y="695"/>
                  <a:pt x="553" y="698"/>
                </a:cubicBezTo>
                <a:cubicBezTo>
                  <a:pt x="553" y="699"/>
                  <a:pt x="554" y="700"/>
                  <a:pt x="554" y="701"/>
                </a:cubicBezTo>
                <a:cubicBezTo>
                  <a:pt x="557" y="703"/>
                  <a:pt x="561" y="705"/>
                  <a:pt x="564" y="707"/>
                </a:cubicBezTo>
                <a:cubicBezTo>
                  <a:pt x="565" y="707"/>
                  <a:pt x="566" y="708"/>
                  <a:pt x="567" y="708"/>
                </a:cubicBezTo>
                <a:cubicBezTo>
                  <a:pt x="581" y="712"/>
                  <a:pt x="577" y="728"/>
                  <a:pt x="582" y="740"/>
                </a:cubicBezTo>
                <a:cubicBezTo>
                  <a:pt x="582" y="740"/>
                  <a:pt x="582" y="741"/>
                  <a:pt x="582" y="741"/>
                </a:cubicBezTo>
                <a:cubicBezTo>
                  <a:pt x="584" y="754"/>
                  <a:pt x="587" y="771"/>
                  <a:pt x="589" y="775"/>
                </a:cubicBezTo>
                <a:cubicBezTo>
                  <a:pt x="596" y="788"/>
                  <a:pt x="599" y="789"/>
                  <a:pt x="601" y="796"/>
                </a:cubicBezTo>
                <a:cubicBezTo>
                  <a:pt x="603" y="802"/>
                  <a:pt x="601" y="832"/>
                  <a:pt x="604" y="852"/>
                </a:cubicBezTo>
                <a:cubicBezTo>
                  <a:pt x="604" y="854"/>
                  <a:pt x="605" y="856"/>
                  <a:pt x="605" y="858"/>
                </a:cubicBezTo>
                <a:cubicBezTo>
                  <a:pt x="606" y="864"/>
                  <a:pt x="607" y="870"/>
                  <a:pt x="609" y="875"/>
                </a:cubicBezTo>
                <a:cubicBezTo>
                  <a:pt x="610" y="877"/>
                  <a:pt x="611" y="879"/>
                  <a:pt x="612" y="881"/>
                </a:cubicBezTo>
                <a:cubicBezTo>
                  <a:pt x="616" y="895"/>
                  <a:pt x="632" y="907"/>
                  <a:pt x="630" y="927"/>
                </a:cubicBezTo>
                <a:cubicBezTo>
                  <a:pt x="631" y="928"/>
                  <a:pt x="631" y="930"/>
                  <a:pt x="631" y="931"/>
                </a:cubicBezTo>
                <a:cubicBezTo>
                  <a:pt x="635" y="946"/>
                  <a:pt x="637" y="960"/>
                  <a:pt x="637" y="960"/>
                </a:cubicBezTo>
                <a:cubicBezTo>
                  <a:pt x="637" y="960"/>
                  <a:pt x="637" y="960"/>
                  <a:pt x="636" y="962"/>
                </a:cubicBezTo>
                <a:cubicBezTo>
                  <a:pt x="636" y="962"/>
                  <a:pt x="636" y="965"/>
                  <a:pt x="637" y="969"/>
                </a:cubicBezTo>
                <a:cubicBezTo>
                  <a:pt x="642" y="990"/>
                  <a:pt x="635" y="1011"/>
                  <a:pt x="636" y="1030"/>
                </a:cubicBezTo>
                <a:cubicBezTo>
                  <a:pt x="637" y="1034"/>
                  <a:pt x="638" y="1037"/>
                  <a:pt x="642" y="1039"/>
                </a:cubicBezTo>
                <a:cubicBezTo>
                  <a:pt x="645" y="1041"/>
                  <a:pt x="649" y="1042"/>
                  <a:pt x="655" y="1042"/>
                </a:cubicBezTo>
                <a:cubicBezTo>
                  <a:pt x="657" y="1042"/>
                  <a:pt x="659" y="1043"/>
                  <a:pt x="659" y="1044"/>
                </a:cubicBezTo>
                <a:cubicBezTo>
                  <a:pt x="660" y="1045"/>
                  <a:pt x="661" y="1048"/>
                  <a:pt x="664" y="1051"/>
                </a:cubicBezTo>
                <a:cubicBezTo>
                  <a:pt x="665" y="1052"/>
                  <a:pt x="668" y="1053"/>
                  <a:pt x="670" y="1054"/>
                </a:cubicBezTo>
                <a:cubicBezTo>
                  <a:pt x="675" y="1056"/>
                  <a:pt x="680" y="1057"/>
                  <a:pt x="684" y="1059"/>
                </a:cubicBezTo>
                <a:cubicBezTo>
                  <a:pt x="686" y="1060"/>
                  <a:pt x="689" y="1060"/>
                  <a:pt x="691" y="1061"/>
                </a:cubicBezTo>
                <a:cubicBezTo>
                  <a:pt x="693" y="1062"/>
                  <a:pt x="695" y="1063"/>
                  <a:pt x="697" y="1063"/>
                </a:cubicBezTo>
                <a:cubicBezTo>
                  <a:pt x="699" y="1064"/>
                  <a:pt x="701" y="1064"/>
                  <a:pt x="704" y="1064"/>
                </a:cubicBezTo>
                <a:cubicBezTo>
                  <a:pt x="716" y="1064"/>
                  <a:pt x="732" y="1064"/>
                  <a:pt x="736" y="1052"/>
                </a:cubicBezTo>
                <a:cubicBezTo>
                  <a:pt x="736" y="1036"/>
                  <a:pt x="719" y="1028"/>
                  <a:pt x="709" y="1021"/>
                </a:cubicBezTo>
                <a:cubicBezTo>
                  <a:pt x="708" y="1020"/>
                  <a:pt x="706" y="1018"/>
                  <a:pt x="705" y="1017"/>
                </a:cubicBezTo>
                <a:cubicBezTo>
                  <a:pt x="704" y="1016"/>
                  <a:pt x="704" y="1014"/>
                  <a:pt x="703" y="1013"/>
                </a:cubicBezTo>
                <a:cubicBezTo>
                  <a:pt x="702" y="1011"/>
                  <a:pt x="702" y="1010"/>
                  <a:pt x="701" y="1008"/>
                </a:cubicBezTo>
                <a:cubicBezTo>
                  <a:pt x="699" y="1006"/>
                  <a:pt x="698" y="1003"/>
                  <a:pt x="696" y="1000"/>
                </a:cubicBezTo>
                <a:cubicBezTo>
                  <a:pt x="696" y="999"/>
                  <a:pt x="695" y="998"/>
                  <a:pt x="695" y="996"/>
                </a:cubicBezTo>
                <a:cubicBezTo>
                  <a:pt x="694" y="994"/>
                  <a:pt x="693" y="992"/>
                  <a:pt x="693" y="991"/>
                </a:cubicBezTo>
                <a:cubicBezTo>
                  <a:pt x="691" y="986"/>
                  <a:pt x="688" y="984"/>
                  <a:pt x="686" y="982"/>
                </a:cubicBezTo>
                <a:cubicBezTo>
                  <a:pt x="684" y="981"/>
                  <a:pt x="685" y="980"/>
                  <a:pt x="682" y="975"/>
                </a:cubicBezTo>
                <a:cubicBezTo>
                  <a:pt x="679" y="971"/>
                  <a:pt x="673" y="972"/>
                  <a:pt x="673" y="972"/>
                </a:cubicBezTo>
                <a:cubicBezTo>
                  <a:pt x="673" y="972"/>
                  <a:pt x="672" y="960"/>
                  <a:pt x="672" y="958"/>
                </a:cubicBezTo>
                <a:cubicBezTo>
                  <a:pt x="671" y="956"/>
                  <a:pt x="671" y="956"/>
                  <a:pt x="671" y="956"/>
                </a:cubicBezTo>
                <a:cubicBezTo>
                  <a:pt x="671" y="955"/>
                  <a:pt x="670" y="956"/>
                  <a:pt x="670" y="956"/>
                </a:cubicBezTo>
                <a:cubicBezTo>
                  <a:pt x="670" y="956"/>
                  <a:pt x="672" y="925"/>
                  <a:pt x="673" y="895"/>
                </a:cubicBezTo>
                <a:cubicBezTo>
                  <a:pt x="673" y="893"/>
                  <a:pt x="673" y="891"/>
                  <a:pt x="673" y="890"/>
                </a:cubicBezTo>
                <a:cubicBezTo>
                  <a:pt x="671" y="885"/>
                  <a:pt x="671" y="881"/>
                  <a:pt x="673" y="877"/>
                </a:cubicBezTo>
                <a:cubicBezTo>
                  <a:pt x="673" y="875"/>
                  <a:pt x="673" y="874"/>
                  <a:pt x="673" y="872"/>
                </a:cubicBezTo>
                <a:cubicBezTo>
                  <a:pt x="673" y="862"/>
                  <a:pt x="673" y="854"/>
                  <a:pt x="672" y="847"/>
                </a:cubicBezTo>
                <a:cubicBezTo>
                  <a:pt x="669" y="817"/>
                  <a:pt x="655" y="791"/>
                  <a:pt x="651" y="773"/>
                </a:cubicBezTo>
                <a:cubicBezTo>
                  <a:pt x="646" y="755"/>
                  <a:pt x="645" y="720"/>
                  <a:pt x="646" y="709"/>
                </a:cubicBezTo>
                <a:cubicBezTo>
                  <a:pt x="647" y="699"/>
                  <a:pt x="646" y="697"/>
                  <a:pt x="646" y="697"/>
                </a:cubicBezTo>
                <a:cubicBezTo>
                  <a:pt x="646" y="697"/>
                  <a:pt x="653" y="697"/>
                  <a:pt x="659" y="687"/>
                </a:cubicBezTo>
                <a:cubicBezTo>
                  <a:pt x="660" y="685"/>
                  <a:pt x="661" y="683"/>
                  <a:pt x="662" y="681"/>
                </a:cubicBezTo>
                <a:cubicBezTo>
                  <a:pt x="663" y="679"/>
                  <a:pt x="664" y="677"/>
                  <a:pt x="664" y="675"/>
                </a:cubicBezTo>
                <a:cubicBezTo>
                  <a:pt x="665" y="672"/>
                  <a:pt x="665" y="668"/>
                  <a:pt x="664" y="664"/>
                </a:cubicBezTo>
                <a:cubicBezTo>
                  <a:pt x="663" y="661"/>
                  <a:pt x="662" y="657"/>
                  <a:pt x="661" y="654"/>
                </a:cubicBezTo>
                <a:cubicBezTo>
                  <a:pt x="659" y="650"/>
                  <a:pt x="661" y="642"/>
                  <a:pt x="656" y="643"/>
                </a:cubicBezTo>
                <a:cubicBezTo>
                  <a:pt x="658" y="637"/>
                  <a:pt x="659" y="633"/>
                  <a:pt x="651" y="632"/>
                </a:cubicBezTo>
                <a:cubicBezTo>
                  <a:pt x="653" y="631"/>
                  <a:pt x="655" y="629"/>
                  <a:pt x="655" y="628"/>
                </a:cubicBezTo>
                <a:cubicBezTo>
                  <a:pt x="655" y="628"/>
                  <a:pt x="655" y="627"/>
                  <a:pt x="655" y="626"/>
                </a:cubicBezTo>
                <a:cubicBezTo>
                  <a:pt x="649" y="620"/>
                  <a:pt x="649" y="608"/>
                  <a:pt x="648" y="601"/>
                </a:cubicBezTo>
                <a:cubicBezTo>
                  <a:pt x="648" y="600"/>
                  <a:pt x="648" y="600"/>
                  <a:pt x="648" y="599"/>
                </a:cubicBezTo>
                <a:cubicBezTo>
                  <a:pt x="648" y="598"/>
                  <a:pt x="648" y="597"/>
                  <a:pt x="648" y="597"/>
                </a:cubicBezTo>
                <a:cubicBezTo>
                  <a:pt x="648" y="595"/>
                  <a:pt x="648" y="593"/>
                  <a:pt x="648" y="591"/>
                </a:cubicBezTo>
                <a:cubicBezTo>
                  <a:pt x="648" y="587"/>
                  <a:pt x="647" y="584"/>
                  <a:pt x="646" y="580"/>
                </a:cubicBezTo>
                <a:cubicBezTo>
                  <a:pt x="646" y="577"/>
                  <a:pt x="647" y="571"/>
                  <a:pt x="644" y="570"/>
                </a:cubicBezTo>
                <a:cubicBezTo>
                  <a:pt x="644" y="568"/>
                  <a:pt x="645" y="566"/>
                  <a:pt x="645" y="565"/>
                </a:cubicBezTo>
                <a:cubicBezTo>
                  <a:pt x="645" y="556"/>
                  <a:pt x="641" y="548"/>
                  <a:pt x="641" y="540"/>
                </a:cubicBezTo>
                <a:cubicBezTo>
                  <a:pt x="641" y="537"/>
                  <a:pt x="641" y="535"/>
                  <a:pt x="641" y="533"/>
                </a:cubicBezTo>
                <a:cubicBezTo>
                  <a:pt x="640" y="528"/>
                  <a:pt x="639" y="524"/>
                  <a:pt x="639" y="522"/>
                </a:cubicBezTo>
                <a:cubicBezTo>
                  <a:pt x="640" y="521"/>
                  <a:pt x="639" y="519"/>
                  <a:pt x="638" y="517"/>
                </a:cubicBezTo>
                <a:cubicBezTo>
                  <a:pt x="638" y="514"/>
                  <a:pt x="638" y="512"/>
                  <a:pt x="637" y="509"/>
                </a:cubicBezTo>
                <a:cubicBezTo>
                  <a:pt x="637" y="506"/>
                  <a:pt x="637" y="504"/>
                  <a:pt x="636" y="501"/>
                </a:cubicBezTo>
                <a:cubicBezTo>
                  <a:pt x="635" y="499"/>
                  <a:pt x="634" y="498"/>
                  <a:pt x="633" y="496"/>
                </a:cubicBezTo>
                <a:cubicBezTo>
                  <a:pt x="609" y="488"/>
                  <a:pt x="625" y="460"/>
                  <a:pt x="612" y="443"/>
                </a:cubicBezTo>
                <a:cubicBezTo>
                  <a:pt x="611" y="441"/>
                  <a:pt x="610" y="439"/>
                  <a:pt x="609" y="437"/>
                </a:cubicBezTo>
                <a:cubicBezTo>
                  <a:pt x="607" y="431"/>
                  <a:pt x="606" y="426"/>
                  <a:pt x="609" y="420"/>
                </a:cubicBezTo>
                <a:cubicBezTo>
                  <a:pt x="608" y="418"/>
                  <a:pt x="607" y="416"/>
                  <a:pt x="606" y="414"/>
                </a:cubicBezTo>
                <a:cubicBezTo>
                  <a:pt x="606" y="413"/>
                  <a:pt x="606" y="411"/>
                  <a:pt x="606" y="409"/>
                </a:cubicBezTo>
                <a:cubicBezTo>
                  <a:pt x="606" y="407"/>
                  <a:pt x="605" y="404"/>
                  <a:pt x="605" y="402"/>
                </a:cubicBezTo>
                <a:cubicBezTo>
                  <a:pt x="605" y="394"/>
                  <a:pt x="605" y="387"/>
                  <a:pt x="607" y="379"/>
                </a:cubicBezTo>
                <a:cubicBezTo>
                  <a:pt x="607" y="377"/>
                  <a:pt x="607" y="375"/>
                  <a:pt x="607" y="373"/>
                </a:cubicBezTo>
                <a:cubicBezTo>
                  <a:pt x="607" y="369"/>
                  <a:pt x="605" y="370"/>
                  <a:pt x="607" y="363"/>
                </a:cubicBezTo>
                <a:cubicBezTo>
                  <a:pt x="608" y="356"/>
                  <a:pt x="609" y="352"/>
                  <a:pt x="608" y="350"/>
                </a:cubicBezTo>
                <a:cubicBezTo>
                  <a:pt x="608" y="349"/>
                  <a:pt x="611" y="337"/>
                  <a:pt x="613" y="330"/>
                </a:cubicBezTo>
                <a:cubicBezTo>
                  <a:pt x="615" y="323"/>
                  <a:pt x="615" y="323"/>
                  <a:pt x="617" y="321"/>
                </a:cubicBezTo>
                <a:cubicBezTo>
                  <a:pt x="618" y="318"/>
                  <a:pt x="619" y="317"/>
                  <a:pt x="619" y="312"/>
                </a:cubicBezTo>
                <a:cubicBezTo>
                  <a:pt x="620" y="308"/>
                  <a:pt x="625" y="301"/>
                  <a:pt x="625" y="301"/>
                </a:cubicBezTo>
                <a:cubicBezTo>
                  <a:pt x="625" y="300"/>
                  <a:pt x="624" y="297"/>
                  <a:pt x="624" y="297"/>
                </a:cubicBezTo>
                <a:cubicBezTo>
                  <a:pt x="627" y="293"/>
                  <a:pt x="627" y="293"/>
                  <a:pt x="627" y="293"/>
                </a:cubicBezTo>
                <a:cubicBezTo>
                  <a:pt x="627" y="293"/>
                  <a:pt x="629" y="307"/>
                  <a:pt x="637" y="318"/>
                </a:cubicBezTo>
                <a:cubicBezTo>
                  <a:pt x="645" y="328"/>
                  <a:pt x="672" y="349"/>
                  <a:pt x="684" y="356"/>
                </a:cubicBezTo>
                <a:cubicBezTo>
                  <a:pt x="695" y="364"/>
                  <a:pt x="702" y="369"/>
                  <a:pt x="708" y="370"/>
                </a:cubicBezTo>
                <a:cubicBezTo>
                  <a:pt x="714" y="370"/>
                  <a:pt x="724" y="374"/>
                  <a:pt x="730" y="370"/>
                </a:cubicBezTo>
                <a:cubicBezTo>
                  <a:pt x="736" y="367"/>
                  <a:pt x="746" y="344"/>
                  <a:pt x="754" y="323"/>
                </a:cubicBezTo>
                <a:cubicBezTo>
                  <a:pt x="762" y="303"/>
                  <a:pt x="757" y="249"/>
                  <a:pt x="763" y="228"/>
                </a:cubicBezTo>
                <a:cubicBezTo>
                  <a:pt x="769" y="207"/>
                  <a:pt x="772" y="200"/>
                  <a:pt x="773" y="195"/>
                </a:cubicBezTo>
                <a:cubicBezTo>
                  <a:pt x="774" y="193"/>
                  <a:pt x="773" y="190"/>
                  <a:pt x="773" y="187"/>
                </a:cubicBezTo>
                <a:cubicBezTo>
                  <a:pt x="826" y="187"/>
                  <a:pt x="826" y="187"/>
                  <a:pt x="826" y="187"/>
                </a:cubicBezTo>
                <a:cubicBezTo>
                  <a:pt x="826" y="250"/>
                  <a:pt x="826" y="250"/>
                  <a:pt x="826" y="250"/>
                </a:cubicBezTo>
                <a:cubicBezTo>
                  <a:pt x="826" y="256"/>
                  <a:pt x="831" y="260"/>
                  <a:pt x="836" y="260"/>
                </a:cubicBezTo>
                <a:cubicBezTo>
                  <a:pt x="852" y="260"/>
                  <a:pt x="852" y="260"/>
                  <a:pt x="852" y="260"/>
                </a:cubicBezTo>
                <a:cubicBezTo>
                  <a:pt x="858" y="260"/>
                  <a:pt x="862" y="256"/>
                  <a:pt x="862" y="250"/>
                </a:cubicBezTo>
                <a:cubicBezTo>
                  <a:pt x="862" y="187"/>
                  <a:pt x="862" y="187"/>
                  <a:pt x="862" y="187"/>
                </a:cubicBezTo>
                <a:cubicBezTo>
                  <a:pt x="863" y="187"/>
                  <a:pt x="863" y="187"/>
                  <a:pt x="863" y="187"/>
                </a:cubicBezTo>
                <a:cubicBezTo>
                  <a:pt x="863" y="239"/>
                  <a:pt x="863" y="239"/>
                  <a:pt x="863" y="239"/>
                </a:cubicBezTo>
                <a:cubicBezTo>
                  <a:pt x="863" y="243"/>
                  <a:pt x="866" y="247"/>
                  <a:pt x="871" y="247"/>
                </a:cubicBezTo>
                <a:cubicBezTo>
                  <a:pt x="884" y="247"/>
                  <a:pt x="884" y="247"/>
                  <a:pt x="884" y="247"/>
                </a:cubicBezTo>
                <a:cubicBezTo>
                  <a:pt x="889" y="247"/>
                  <a:pt x="893" y="243"/>
                  <a:pt x="893" y="239"/>
                </a:cubicBezTo>
                <a:cubicBezTo>
                  <a:pt x="893" y="226"/>
                  <a:pt x="893" y="226"/>
                  <a:pt x="893" y="226"/>
                </a:cubicBezTo>
                <a:cubicBezTo>
                  <a:pt x="896" y="232"/>
                  <a:pt x="903" y="236"/>
                  <a:pt x="910" y="236"/>
                </a:cubicBezTo>
                <a:cubicBezTo>
                  <a:pt x="921" y="236"/>
                  <a:pt x="930" y="227"/>
                  <a:pt x="930" y="216"/>
                </a:cubicBezTo>
                <a:cubicBezTo>
                  <a:pt x="930" y="187"/>
                  <a:pt x="930" y="187"/>
                  <a:pt x="930" y="187"/>
                </a:cubicBezTo>
                <a:cubicBezTo>
                  <a:pt x="961" y="187"/>
                  <a:pt x="961" y="187"/>
                  <a:pt x="961" y="187"/>
                </a:cubicBezTo>
                <a:cubicBezTo>
                  <a:pt x="998" y="187"/>
                  <a:pt x="998" y="187"/>
                  <a:pt x="998" y="187"/>
                </a:cubicBezTo>
                <a:cubicBezTo>
                  <a:pt x="1002" y="187"/>
                  <a:pt x="1005" y="184"/>
                  <a:pt x="1005" y="180"/>
                </a:cubicBezTo>
                <a:cubicBezTo>
                  <a:pt x="1005" y="176"/>
                  <a:pt x="1002" y="173"/>
                  <a:pt x="998" y="173"/>
                </a:cubicBezTo>
                <a:close/>
                <a:moveTo>
                  <a:pt x="390" y="192"/>
                </a:moveTo>
                <a:cubicBezTo>
                  <a:pt x="378" y="203"/>
                  <a:pt x="367" y="229"/>
                  <a:pt x="365" y="232"/>
                </a:cubicBezTo>
                <a:cubicBezTo>
                  <a:pt x="363" y="234"/>
                  <a:pt x="346" y="243"/>
                  <a:pt x="340" y="253"/>
                </a:cubicBezTo>
                <a:cubicBezTo>
                  <a:pt x="334" y="262"/>
                  <a:pt x="330" y="281"/>
                  <a:pt x="330" y="281"/>
                </a:cubicBezTo>
                <a:cubicBezTo>
                  <a:pt x="330" y="281"/>
                  <a:pt x="330" y="282"/>
                  <a:pt x="324" y="270"/>
                </a:cubicBezTo>
                <a:cubicBezTo>
                  <a:pt x="320" y="265"/>
                  <a:pt x="317" y="262"/>
                  <a:pt x="314" y="258"/>
                </a:cubicBezTo>
                <a:cubicBezTo>
                  <a:pt x="313" y="256"/>
                  <a:pt x="311" y="253"/>
                  <a:pt x="310" y="250"/>
                </a:cubicBezTo>
                <a:cubicBezTo>
                  <a:pt x="309" y="238"/>
                  <a:pt x="301" y="230"/>
                  <a:pt x="301" y="219"/>
                </a:cubicBezTo>
                <a:cubicBezTo>
                  <a:pt x="300" y="215"/>
                  <a:pt x="300" y="213"/>
                  <a:pt x="300" y="211"/>
                </a:cubicBezTo>
                <a:cubicBezTo>
                  <a:pt x="309" y="206"/>
                  <a:pt x="313" y="202"/>
                  <a:pt x="318" y="200"/>
                </a:cubicBezTo>
                <a:cubicBezTo>
                  <a:pt x="322" y="198"/>
                  <a:pt x="324" y="196"/>
                  <a:pt x="325" y="194"/>
                </a:cubicBezTo>
                <a:cubicBezTo>
                  <a:pt x="326" y="192"/>
                  <a:pt x="327" y="189"/>
                  <a:pt x="328" y="187"/>
                </a:cubicBezTo>
                <a:cubicBezTo>
                  <a:pt x="328" y="187"/>
                  <a:pt x="328" y="187"/>
                  <a:pt x="328" y="187"/>
                </a:cubicBezTo>
                <a:cubicBezTo>
                  <a:pt x="396" y="187"/>
                  <a:pt x="396" y="187"/>
                  <a:pt x="396" y="187"/>
                </a:cubicBezTo>
                <a:cubicBezTo>
                  <a:pt x="394" y="188"/>
                  <a:pt x="392" y="190"/>
                  <a:pt x="390" y="192"/>
                </a:cubicBezTo>
                <a:close/>
                <a:moveTo>
                  <a:pt x="704" y="187"/>
                </a:moveTo>
                <a:cubicBezTo>
                  <a:pt x="705" y="191"/>
                  <a:pt x="707" y="197"/>
                  <a:pt x="713" y="200"/>
                </a:cubicBezTo>
                <a:cubicBezTo>
                  <a:pt x="720" y="203"/>
                  <a:pt x="730" y="207"/>
                  <a:pt x="731" y="209"/>
                </a:cubicBezTo>
                <a:cubicBezTo>
                  <a:pt x="732" y="211"/>
                  <a:pt x="733" y="212"/>
                  <a:pt x="726" y="236"/>
                </a:cubicBezTo>
                <a:cubicBezTo>
                  <a:pt x="720" y="260"/>
                  <a:pt x="715" y="259"/>
                  <a:pt x="708" y="270"/>
                </a:cubicBezTo>
                <a:cubicBezTo>
                  <a:pt x="702" y="282"/>
                  <a:pt x="702" y="281"/>
                  <a:pt x="702" y="281"/>
                </a:cubicBezTo>
                <a:cubicBezTo>
                  <a:pt x="702" y="281"/>
                  <a:pt x="698" y="262"/>
                  <a:pt x="692" y="253"/>
                </a:cubicBezTo>
                <a:cubicBezTo>
                  <a:pt x="686" y="243"/>
                  <a:pt x="669" y="234"/>
                  <a:pt x="667" y="232"/>
                </a:cubicBezTo>
                <a:cubicBezTo>
                  <a:pt x="665" y="229"/>
                  <a:pt x="654" y="203"/>
                  <a:pt x="642" y="192"/>
                </a:cubicBezTo>
                <a:cubicBezTo>
                  <a:pt x="640" y="190"/>
                  <a:pt x="638" y="188"/>
                  <a:pt x="636" y="187"/>
                </a:cubicBezTo>
                <a:cubicBezTo>
                  <a:pt x="704" y="187"/>
                  <a:pt x="704" y="187"/>
                  <a:pt x="704" y="187"/>
                </a:cubicBezTo>
                <a:cubicBezTo>
                  <a:pt x="704" y="187"/>
                  <a:pt x="704" y="187"/>
                  <a:pt x="704" y="18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Parallelogram 31">
            <a:extLst>
              <a:ext uri="{FF2B5EF4-FFF2-40B4-BE49-F238E27FC236}">
                <a16:creationId xmlns:a16="http://schemas.microsoft.com/office/drawing/2014/main" id="{68281AAF-A240-45FF-B4E7-B31550E69C41}"/>
              </a:ext>
            </a:extLst>
          </p:cNvPr>
          <p:cNvSpPr/>
          <p:nvPr/>
        </p:nvSpPr>
        <p:spPr>
          <a:xfrm rot="16200000" flipH="1">
            <a:off x="5089172" y="3143916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418">
                <a:schemeClr val="accent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58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09F48EA-5DB5-42A7-B476-7122B84AE96E}"/>
              </a:ext>
            </a:extLst>
          </p:cNvPr>
          <p:cNvGrpSpPr/>
          <p:nvPr/>
        </p:nvGrpSpPr>
        <p:grpSpPr>
          <a:xfrm>
            <a:off x="6203776" y="1700809"/>
            <a:ext cx="4990085" cy="1443835"/>
            <a:chOff x="5962618" y="1700809"/>
            <a:chExt cx="4032449" cy="1443835"/>
          </a:xfrm>
        </p:grpSpPr>
        <p:sp>
          <p:nvSpPr>
            <p:cNvPr id="4" name="Chevron 1">
              <a:extLst>
                <a:ext uri="{FF2B5EF4-FFF2-40B4-BE49-F238E27FC236}">
                  <a16:creationId xmlns:a16="http://schemas.microsoft.com/office/drawing/2014/main" id="{8B494727-18DA-4870-817F-385F01138CE6}"/>
                </a:ext>
              </a:extLst>
            </p:cNvPr>
            <p:cNvSpPr/>
            <p:nvPr/>
          </p:nvSpPr>
          <p:spPr>
            <a:xfrm>
              <a:off x="5962618" y="1700809"/>
              <a:ext cx="4032449" cy="144383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2">
              <a:extLst>
                <a:ext uri="{FF2B5EF4-FFF2-40B4-BE49-F238E27FC236}">
                  <a16:creationId xmlns:a16="http://schemas.microsoft.com/office/drawing/2014/main" id="{55468804-909D-4E0C-9C67-2F392D194718}"/>
                </a:ext>
              </a:extLst>
            </p:cNvPr>
            <p:cNvSpPr/>
            <p:nvPr/>
          </p:nvSpPr>
          <p:spPr>
            <a:xfrm>
              <a:off x="6273001" y="1811943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Hexagon 3">
              <a:extLst>
                <a:ext uri="{FF2B5EF4-FFF2-40B4-BE49-F238E27FC236}">
                  <a16:creationId xmlns:a16="http://schemas.microsoft.com/office/drawing/2014/main" id="{0E5FAD4B-8917-47A4-A42D-C04244C8F952}"/>
                </a:ext>
              </a:extLst>
            </p:cNvPr>
            <p:cNvSpPr/>
            <p:nvPr/>
          </p:nvSpPr>
          <p:spPr>
            <a:xfrm>
              <a:off x="6273001" y="1918749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50EAC8-DF5F-42E2-9C67-F2BF8A1DB5CF}"/>
              </a:ext>
            </a:extLst>
          </p:cNvPr>
          <p:cNvSpPr txBox="1"/>
          <p:nvPr/>
        </p:nvSpPr>
        <p:spPr>
          <a:xfrm>
            <a:off x="9307927" y="2168963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573E6AED-97AD-4D21-83B1-E935B9A98EE1}"/>
              </a:ext>
            </a:extLst>
          </p:cNvPr>
          <p:cNvGrpSpPr/>
          <p:nvPr/>
        </p:nvGrpSpPr>
        <p:grpSpPr>
          <a:xfrm>
            <a:off x="7063991" y="1996678"/>
            <a:ext cx="2207581" cy="891900"/>
            <a:chOff x="3017859" y="4307149"/>
            <a:chExt cx="1184195" cy="9194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0AF783-F69B-48AF-AA40-E1B13043DE1E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47A6C2-8CA3-4C86-A59D-D8423D6DFEEC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E98DCFE-8093-44BD-8E25-E32F3430AB7C}"/>
              </a:ext>
            </a:extLst>
          </p:cNvPr>
          <p:cNvGrpSpPr/>
          <p:nvPr/>
        </p:nvGrpSpPr>
        <p:grpSpPr>
          <a:xfrm>
            <a:off x="6203776" y="3522561"/>
            <a:ext cx="4990085" cy="1443835"/>
            <a:chOff x="5962618" y="3522561"/>
            <a:chExt cx="4032449" cy="1443835"/>
          </a:xfrm>
        </p:grpSpPr>
        <p:sp>
          <p:nvSpPr>
            <p:cNvPr id="12" name="Chevron 8">
              <a:extLst>
                <a:ext uri="{FF2B5EF4-FFF2-40B4-BE49-F238E27FC236}">
                  <a16:creationId xmlns:a16="http://schemas.microsoft.com/office/drawing/2014/main" id="{FC0682C0-923D-4EA0-8E09-78E9F411BFF0}"/>
                </a:ext>
              </a:extLst>
            </p:cNvPr>
            <p:cNvSpPr/>
            <p:nvPr/>
          </p:nvSpPr>
          <p:spPr>
            <a:xfrm>
              <a:off x="5962618" y="3522561"/>
              <a:ext cx="4032449" cy="1443835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9">
              <a:extLst>
                <a:ext uri="{FF2B5EF4-FFF2-40B4-BE49-F238E27FC236}">
                  <a16:creationId xmlns:a16="http://schemas.microsoft.com/office/drawing/2014/main" id="{A9E7831D-0B79-4D9E-945C-A893BC4653FE}"/>
                </a:ext>
              </a:extLst>
            </p:cNvPr>
            <p:cNvSpPr/>
            <p:nvPr/>
          </p:nvSpPr>
          <p:spPr>
            <a:xfrm>
              <a:off x="6251901" y="3633695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Hexagon 10">
              <a:extLst>
                <a:ext uri="{FF2B5EF4-FFF2-40B4-BE49-F238E27FC236}">
                  <a16:creationId xmlns:a16="http://schemas.microsoft.com/office/drawing/2014/main" id="{AA97EF3E-48FD-4CD9-9D21-09B6F958BA8E}"/>
                </a:ext>
              </a:extLst>
            </p:cNvPr>
            <p:cNvSpPr/>
            <p:nvPr/>
          </p:nvSpPr>
          <p:spPr>
            <a:xfrm>
              <a:off x="6251901" y="3740501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13EF73-B913-4FCA-A395-C2B625B7E328}"/>
              </a:ext>
            </a:extLst>
          </p:cNvPr>
          <p:cNvSpPr txBox="1"/>
          <p:nvPr/>
        </p:nvSpPr>
        <p:spPr>
          <a:xfrm>
            <a:off x="9307927" y="4016987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A4F9E71B-98FA-44BD-91EF-ADA292036215}"/>
              </a:ext>
            </a:extLst>
          </p:cNvPr>
          <p:cNvGrpSpPr/>
          <p:nvPr/>
        </p:nvGrpSpPr>
        <p:grpSpPr>
          <a:xfrm>
            <a:off x="7063991" y="3834491"/>
            <a:ext cx="2207581" cy="891900"/>
            <a:chOff x="3017859" y="4307149"/>
            <a:chExt cx="1184195" cy="9194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2E5B07-8A9D-447F-8D96-FFD5EB8062A5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4104BD-ED8F-46D0-A64E-390078397153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032541F-FFED-490B-A92B-E8651018877D}"/>
              </a:ext>
            </a:extLst>
          </p:cNvPr>
          <p:cNvGrpSpPr/>
          <p:nvPr/>
        </p:nvGrpSpPr>
        <p:grpSpPr>
          <a:xfrm>
            <a:off x="1001774" y="2611685"/>
            <a:ext cx="4990085" cy="1443835"/>
            <a:chOff x="1001774" y="2611685"/>
            <a:chExt cx="4032449" cy="1443835"/>
          </a:xfrm>
        </p:grpSpPr>
        <p:sp>
          <p:nvSpPr>
            <p:cNvPr id="20" name="Chevron 15">
              <a:extLst>
                <a:ext uri="{FF2B5EF4-FFF2-40B4-BE49-F238E27FC236}">
                  <a16:creationId xmlns:a16="http://schemas.microsoft.com/office/drawing/2014/main" id="{68711FF8-5230-4B63-A576-ECD36B4CC55F}"/>
                </a:ext>
              </a:extLst>
            </p:cNvPr>
            <p:cNvSpPr/>
            <p:nvPr/>
          </p:nvSpPr>
          <p:spPr>
            <a:xfrm rot="10800000">
              <a:off x="1001774" y="2611685"/>
              <a:ext cx="4032449" cy="1443835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16">
              <a:extLst>
                <a:ext uri="{FF2B5EF4-FFF2-40B4-BE49-F238E27FC236}">
                  <a16:creationId xmlns:a16="http://schemas.microsoft.com/office/drawing/2014/main" id="{14C730C4-CDCF-4DBA-A70A-A99E7EB59119}"/>
                </a:ext>
              </a:extLst>
            </p:cNvPr>
            <p:cNvSpPr/>
            <p:nvPr/>
          </p:nvSpPr>
          <p:spPr>
            <a:xfrm rot="10800000">
              <a:off x="1312157" y="2722819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Hexagon 17">
              <a:extLst>
                <a:ext uri="{FF2B5EF4-FFF2-40B4-BE49-F238E27FC236}">
                  <a16:creationId xmlns:a16="http://schemas.microsoft.com/office/drawing/2014/main" id="{A5FDB782-F420-4F78-B13F-A04340ABAE51}"/>
                </a:ext>
              </a:extLst>
            </p:cNvPr>
            <p:cNvSpPr/>
            <p:nvPr/>
          </p:nvSpPr>
          <p:spPr>
            <a:xfrm rot="10800000">
              <a:off x="1556620" y="2829625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A2AB0A-522E-4F20-9C61-929A068D04D3}"/>
              </a:ext>
            </a:extLst>
          </p:cNvPr>
          <p:cNvSpPr txBox="1"/>
          <p:nvPr/>
        </p:nvSpPr>
        <p:spPr>
          <a:xfrm>
            <a:off x="2211323" y="3058150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A95E965C-4C74-4A6C-948B-84F98050EBC7}"/>
              </a:ext>
            </a:extLst>
          </p:cNvPr>
          <p:cNvGrpSpPr/>
          <p:nvPr/>
        </p:nvGrpSpPr>
        <p:grpSpPr>
          <a:xfrm>
            <a:off x="2890686" y="2911101"/>
            <a:ext cx="2203926" cy="891900"/>
            <a:chOff x="3017859" y="4307149"/>
            <a:chExt cx="1184195" cy="919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6325B2-515D-4274-9FBF-93DE06AD7150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D544D2-2E3B-4806-9845-207569F6A731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32C120F-F9D7-4393-AC57-3003CCFDF270}"/>
              </a:ext>
            </a:extLst>
          </p:cNvPr>
          <p:cNvGrpSpPr/>
          <p:nvPr/>
        </p:nvGrpSpPr>
        <p:grpSpPr>
          <a:xfrm>
            <a:off x="1001774" y="4433438"/>
            <a:ext cx="4990085" cy="1443835"/>
            <a:chOff x="1001774" y="4433438"/>
            <a:chExt cx="4032449" cy="1443835"/>
          </a:xfrm>
        </p:grpSpPr>
        <p:sp>
          <p:nvSpPr>
            <p:cNvPr id="28" name="Chevron 22">
              <a:extLst>
                <a:ext uri="{FF2B5EF4-FFF2-40B4-BE49-F238E27FC236}">
                  <a16:creationId xmlns:a16="http://schemas.microsoft.com/office/drawing/2014/main" id="{5A1EF2A5-C09E-4C6E-AF0A-62364262AA81}"/>
                </a:ext>
              </a:extLst>
            </p:cNvPr>
            <p:cNvSpPr/>
            <p:nvPr/>
          </p:nvSpPr>
          <p:spPr>
            <a:xfrm rot="10800000">
              <a:off x="1001774" y="4433438"/>
              <a:ext cx="4032449" cy="1443835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Chevron 23">
              <a:extLst>
                <a:ext uri="{FF2B5EF4-FFF2-40B4-BE49-F238E27FC236}">
                  <a16:creationId xmlns:a16="http://schemas.microsoft.com/office/drawing/2014/main" id="{5D185056-6AD2-467A-AE92-FD384311CFBC}"/>
                </a:ext>
              </a:extLst>
            </p:cNvPr>
            <p:cNvSpPr/>
            <p:nvPr/>
          </p:nvSpPr>
          <p:spPr>
            <a:xfrm rot="10800000">
              <a:off x="1312157" y="4544572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Hexagon 24">
              <a:extLst>
                <a:ext uri="{FF2B5EF4-FFF2-40B4-BE49-F238E27FC236}">
                  <a16:creationId xmlns:a16="http://schemas.microsoft.com/office/drawing/2014/main" id="{200B25F8-4DF6-4A79-ADB0-CFCF3FA99B31}"/>
                </a:ext>
              </a:extLst>
            </p:cNvPr>
            <p:cNvSpPr/>
            <p:nvPr/>
          </p:nvSpPr>
          <p:spPr>
            <a:xfrm rot="10800000">
              <a:off x="1556620" y="4651378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7AD92E4-47BC-423E-B379-E23444CB38E2}"/>
              </a:ext>
            </a:extLst>
          </p:cNvPr>
          <p:cNvSpPr txBox="1"/>
          <p:nvPr/>
        </p:nvSpPr>
        <p:spPr>
          <a:xfrm>
            <a:off x="2211323" y="4901594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26">
            <a:extLst>
              <a:ext uri="{FF2B5EF4-FFF2-40B4-BE49-F238E27FC236}">
                <a16:creationId xmlns:a16="http://schemas.microsoft.com/office/drawing/2014/main" id="{1C7D1B9B-8001-47F2-880A-5B2AC49D401B}"/>
              </a:ext>
            </a:extLst>
          </p:cNvPr>
          <p:cNvGrpSpPr/>
          <p:nvPr/>
        </p:nvGrpSpPr>
        <p:grpSpPr>
          <a:xfrm>
            <a:off x="2860443" y="4748915"/>
            <a:ext cx="2203926" cy="891900"/>
            <a:chOff x="3017859" y="4307149"/>
            <a:chExt cx="1184195" cy="9194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7AD737-AA8E-4339-89D6-8E2D8EAD4357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0DACD0-DC95-404E-9597-BCDF8DD08A37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67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645779" y="3044280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19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19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19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98935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5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5" y="1720541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5" y="2086134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5" y="29654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5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5" y="3696635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5" y="406222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5" y="494116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5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5" y="5672355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5" y="6037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14">
            <a:extLst>
              <a:ext uri="{FF2B5EF4-FFF2-40B4-BE49-F238E27FC236}">
                <a16:creationId xmlns:a16="http://schemas.microsoft.com/office/drawing/2014/main" id="{B35DDACC-30E2-414D-864D-01D8B1A32D82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직사각형 14">
            <a:extLst>
              <a:ext uri="{FF2B5EF4-FFF2-40B4-BE49-F238E27FC236}">
                <a16:creationId xmlns:a16="http://schemas.microsoft.com/office/drawing/2014/main" id="{C183659C-A41C-4C0B-90CE-FC7D34ADFD50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842C55E-A3D1-4E97-A27B-AE2C0ABAF1AA}"/>
              </a:ext>
            </a:extLst>
          </p:cNvPr>
          <p:cNvGrpSpPr/>
          <p:nvPr/>
        </p:nvGrpSpPr>
        <p:grpSpPr>
          <a:xfrm>
            <a:off x="6098324" y="4234521"/>
            <a:ext cx="672277" cy="1316148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" name="Rectangle 19">
              <a:extLst>
                <a:ext uri="{FF2B5EF4-FFF2-40B4-BE49-F238E27FC236}">
                  <a16:creationId xmlns:a16="http://schemas.microsoft.com/office/drawing/2014/main" id="{976F934E-3890-4AD2-99CA-80B1727BA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F47DCBA-4544-4D8D-834D-493A60111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59268CC5-84A3-43B6-BB72-04DD7849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0FE68CA-96F6-4DC3-BBE7-0BCD9B60DF1F}"/>
              </a:ext>
            </a:extLst>
          </p:cNvPr>
          <p:cNvGrpSpPr/>
          <p:nvPr/>
        </p:nvGrpSpPr>
        <p:grpSpPr>
          <a:xfrm>
            <a:off x="10782462" y="4665663"/>
            <a:ext cx="1228563" cy="1335087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353FE76D-C309-4DDB-84B8-7957E51B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Oval 23">
              <a:extLst>
                <a:ext uri="{FF2B5EF4-FFF2-40B4-BE49-F238E27FC236}">
                  <a16:creationId xmlns:a16="http://schemas.microsoft.com/office/drawing/2014/main" id="{9F79B120-6503-4E7A-8A9A-B78F26B1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7F764E42-D5BE-417C-AE0D-E7811C22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Oval 25">
              <a:extLst>
                <a:ext uri="{FF2B5EF4-FFF2-40B4-BE49-F238E27FC236}">
                  <a16:creationId xmlns:a16="http://schemas.microsoft.com/office/drawing/2014/main" id="{545ACD2C-8EED-4187-85AA-7FF56BC77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Oval 26">
              <a:extLst>
                <a:ext uri="{FF2B5EF4-FFF2-40B4-BE49-F238E27FC236}">
                  <a16:creationId xmlns:a16="http://schemas.microsoft.com/office/drawing/2014/main" id="{1378BD9E-93BD-4876-A9F3-8758E759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7851FDA-FE1E-4D4F-B453-1D0730795E66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98A209D5-B3A0-4DA8-9279-A577253A0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BA654AED-5E3C-45AF-B506-05670B08E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A7E56C97-B33B-41ED-8F45-0E94866E0921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D621D94E-7DA5-4AFE-96A4-B5D926049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id="{91E9FFC9-6E36-4AC8-89AB-EB7E24EF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5BC9070B-99D0-492B-BA8E-6F691DF9CAC5}"/>
              </a:ext>
            </a:extLst>
          </p:cNvPr>
          <p:cNvGrpSpPr/>
          <p:nvPr/>
        </p:nvGrpSpPr>
        <p:grpSpPr>
          <a:xfrm>
            <a:off x="9903311" y="4535846"/>
            <a:ext cx="921759" cy="1460837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A6685809-5424-46C3-838C-E67A62AB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2EC48165-4E26-458B-9618-A37F8EB79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4ADD89DD-FD2D-4EEF-934C-B6C7BD30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533DDCAD-E24A-4BDD-B09B-64AB5033EB2D}"/>
              </a:ext>
            </a:extLst>
          </p:cNvPr>
          <p:cNvGrpSpPr/>
          <p:nvPr/>
        </p:nvGrpSpPr>
        <p:grpSpPr>
          <a:xfrm>
            <a:off x="7510088" y="4571639"/>
            <a:ext cx="663992" cy="95567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" name="Rectangle 49">
              <a:extLst>
                <a:ext uri="{FF2B5EF4-FFF2-40B4-BE49-F238E27FC236}">
                  <a16:creationId xmlns:a16="http://schemas.microsoft.com/office/drawing/2014/main" id="{3941F25A-6B2A-4CDF-A5B6-5797775D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9CD9BF78-A7C5-4E52-A580-B6EBEFF6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96E08D93-C236-4238-8B82-35A35AE8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2C701C78-5949-4296-A897-653C7760BB04}"/>
              </a:ext>
            </a:extLst>
          </p:cNvPr>
          <p:cNvGrpSpPr/>
          <p:nvPr/>
        </p:nvGrpSpPr>
        <p:grpSpPr>
          <a:xfrm>
            <a:off x="3306592" y="4383361"/>
            <a:ext cx="705418" cy="1550499"/>
            <a:chOff x="7313613" y="874713"/>
            <a:chExt cx="473075" cy="10398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id="{5455C7BC-72E9-4B38-AE1E-93B6D419D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0467F869-D4F6-4CA5-835A-583B156B6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1ED16A16-CAC2-49B0-B650-07715D09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2B38160E-C361-4420-8114-E63B663E00CB}"/>
              </a:ext>
            </a:extLst>
          </p:cNvPr>
          <p:cNvGrpSpPr/>
          <p:nvPr/>
        </p:nvGrpSpPr>
        <p:grpSpPr>
          <a:xfrm>
            <a:off x="2593919" y="4943507"/>
            <a:ext cx="638764" cy="91936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3" name="Rectangle 49">
              <a:extLst>
                <a:ext uri="{FF2B5EF4-FFF2-40B4-BE49-F238E27FC236}">
                  <a16:creationId xmlns:a16="http://schemas.microsoft.com/office/drawing/2014/main" id="{0BDF09F7-A618-4F1D-9746-FD8F2317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id="{9FCF8E23-3DE4-4F8B-9C9E-8BDA3581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FFE05A3D-EE36-42F0-B5C1-1729AC5D1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27C02B03-CF97-4C82-9242-7CBF7BB68323}"/>
              </a:ext>
            </a:extLst>
          </p:cNvPr>
          <p:cNvGrpSpPr/>
          <p:nvPr/>
        </p:nvGrpSpPr>
        <p:grpSpPr>
          <a:xfrm>
            <a:off x="569292" y="5221910"/>
            <a:ext cx="323970" cy="634252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7" name="Rectangle 19">
              <a:extLst>
                <a:ext uri="{FF2B5EF4-FFF2-40B4-BE49-F238E27FC236}">
                  <a16:creationId xmlns:a16="http://schemas.microsoft.com/office/drawing/2014/main" id="{9071B61B-04DC-44AB-B2B0-08BF8DCD8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0C980D19-DEF6-40BB-A6B9-425937849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62CE36B6-148C-46C5-A9CB-43E496591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87EA1614-6057-4E72-ADCC-E91E9F3799A9}"/>
              </a:ext>
            </a:extLst>
          </p:cNvPr>
          <p:cNvGrpSpPr/>
          <p:nvPr/>
        </p:nvGrpSpPr>
        <p:grpSpPr>
          <a:xfrm>
            <a:off x="4834747" y="4744207"/>
            <a:ext cx="891001" cy="968256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79C2FDB7-9F13-40BF-AF24-AA6E2E963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Oval 23">
              <a:extLst>
                <a:ext uri="{FF2B5EF4-FFF2-40B4-BE49-F238E27FC236}">
                  <a16:creationId xmlns:a16="http://schemas.microsoft.com/office/drawing/2014/main" id="{957EA360-6575-4998-83E4-9E4C5D7F4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D65E328D-D14E-4850-BD49-FA77CD19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46BDD035-4FE7-4B9C-8254-CAB41D382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Oval 26">
              <a:extLst>
                <a:ext uri="{FF2B5EF4-FFF2-40B4-BE49-F238E27FC236}">
                  <a16:creationId xmlns:a16="http://schemas.microsoft.com/office/drawing/2014/main" id="{F15D76DE-739A-4A45-B3EF-966489F2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0C57DF50-B9BE-4F3E-854E-4E6BB9643756}"/>
              </a:ext>
            </a:extLst>
          </p:cNvPr>
          <p:cNvGrpSpPr/>
          <p:nvPr/>
        </p:nvGrpSpPr>
        <p:grpSpPr>
          <a:xfrm>
            <a:off x="916082" y="5165858"/>
            <a:ext cx="536694" cy="583229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0651D252-88BE-4C4D-921E-74DD18917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Oval 23">
              <a:extLst>
                <a:ext uri="{FF2B5EF4-FFF2-40B4-BE49-F238E27FC236}">
                  <a16:creationId xmlns:a16="http://schemas.microsoft.com/office/drawing/2014/main" id="{3538CEFD-67CB-4E43-959B-CA9989039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445B7D38-A870-473D-9FE5-A4422FEF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Oval 25">
              <a:extLst>
                <a:ext uri="{FF2B5EF4-FFF2-40B4-BE49-F238E27FC236}">
                  <a16:creationId xmlns:a16="http://schemas.microsoft.com/office/drawing/2014/main" id="{56C268FE-0826-4A04-B268-1DB70724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Oval 26">
              <a:extLst>
                <a:ext uri="{FF2B5EF4-FFF2-40B4-BE49-F238E27FC236}">
                  <a16:creationId xmlns:a16="http://schemas.microsoft.com/office/drawing/2014/main" id="{1B2C9C91-0B67-49BA-9295-4543820B9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C0C68B0B-2589-49CB-86BE-28F82D408617}"/>
              </a:ext>
            </a:extLst>
          </p:cNvPr>
          <p:cNvGrpSpPr/>
          <p:nvPr/>
        </p:nvGrpSpPr>
        <p:grpSpPr>
          <a:xfrm>
            <a:off x="3949414" y="5080305"/>
            <a:ext cx="526868" cy="834999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3" name="Rectangle 43">
              <a:extLst>
                <a:ext uri="{FF2B5EF4-FFF2-40B4-BE49-F238E27FC236}">
                  <a16:creationId xmlns:a16="http://schemas.microsoft.com/office/drawing/2014/main" id="{4782C42D-A741-4252-AB28-33E924C2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44">
              <a:extLst>
                <a:ext uri="{FF2B5EF4-FFF2-40B4-BE49-F238E27FC236}">
                  <a16:creationId xmlns:a16="http://schemas.microsoft.com/office/drawing/2014/main" id="{C28C158E-08A0-4A8E-B132-14AD2F350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45">
              <a:extLst>
                <a:ext uri="{FF2B5EF4-FFF2-40B4-BE49-F238E27FC236}">
                  <a16:creationId xmlns:a16="http://schemas.microsoft.com/office/drawing/2014/main" id="{63ED3C9C-8E6C-4937-9CA4-72F07A828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DFD7CDAE-63F5-48E1-BD09-7F30A0F3E1A4}"/>
              </a:ext>
            </a:extLst>
          </p:cNvPr>
          <p:cNvGrpSpPr/>
          <p:nvPr/>
        </p:nvGrpSpPr>
        <p:grpSpPr>
          <a:xfrm rot="242710">
            <a:off x="1557304" y="5421511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4CDCAFE8-681C-4F5E-8B3C-A8110D4A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F49C6D63-C112-49F5-805C-5A392D68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BD3845D2-C197-4B0E-BFAE-1DD459AA4B6C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453AC900-336C-4178-9D85-B2BAF0006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84206DC6-9FC8-4D4B-AA93-37A903C0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67CC006A-9014-40E5-9AE4-769B3FC02EF1}"/>
              </a:ext>
            </a:extLst>
          </p:cNvPr>
          <p:cNvGrpSpPr/>
          <p:nvPr/>
        </p:nvGrpSpPr>
        <p:grpSpPr>
          <a:xfrm>
            <a:off x="11627669" y="5750033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3" name="Freeform 27">
              <a:extLst>
                <a:ext uri="{FF2B5EF4-FFF2-40B4-BE49-F238E27FC236}">
                  <a16:creationId xmlns:a16="http://schemas.microsoft.com/office/drawing/2014/main" id="{3742E02B-3BF2-425F-815B-0402A8DB8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id="{01A184B3-0C6A-4E72-998C-AAA991659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3" name="직사각형 14">
            <a:extLst>
              <a:ext uri="{FF2B5EF4-FFF2-40B4-BE49-F238E27FC236}">
                <a16:creationId xmlns:a16="http://schemas.microsoft.com/office/drawing/2014/main" id="{D0357383-4023-4764-B559-88673AB0FB4A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B88EE985-EA52-4FEC-922A-1B9540A40E45}"/>
              </a:ext>
            </a:extLst>
          </p:cNvPr>
          <p:cNvSpPr>
            <a:spLocks/>
          </p:cNvSpPr>
          <p:nvPr/>
        </p:nvSpPr>
        <p:spPr bwMode="auto">
          <a:xfrm rot="20979719">
            <a:off x="8130077" y="1029556"/>
            <a:ext cx="2701088" cy="5227681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2473C13-986E-4AB1-B14A-8B3E4C0EEB4A}"/>
              </a:ext>
            </a:extLst>
          </p:cNvPr>
          <p:cNvSpPr txBox="1"/>
          <p:nvPr/>
        </p:nvSpPr>
        <p:spPr>
          <a:xfrm>
            <a:off x="889538" y="860985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F18B9A7-58FC-43D7-B087-347BE003B6CD}"/>
              </a:ext>
            </a:extLst>
          </p:cNvPr>
          <p:cNvSpPr txBox="1"/>
          <p:nvPr/>
        </p:nvSpPr>
        <p:spPr>
          <a:xfrm>
            <a:off x="889538" y="2255730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747309385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6467</TotalTime>
  <Words>5553</Words>
  <Application>Microsoft Office PowerPoint</Application>
  <PresentationFormat>宽屏</PresentationFormat>
  <Paragraphs>524</Paragraphs>
  <Slides>57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57</vt:i4>
      </vt:variant>
    </vt:vector>
  </HeadingPairs>
  <TitlesOfParts>
    <vt:vector size="64" baseType="lpstr">
      <vt:lpstr>맑은 고딕</vt:lpstr>
      <vt:lpstr>Arial</vt:lpstr>
      <vt:lpstr>Calibri</vt:lpstr>
      <vt:lpstr>Wingdings</vt:lpstr>
      <vt:lpstr>1-https://www.freeppt7.com</vt:lpstr>
      <vt:lpstr>2-https://www.freeppt7.com</vt:lpstr>
      <vt:lpstr>3-https://www.freeppt7.com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宇 之灵</cp:lastModifiedBy>
  <cp:revision>118</cp:revision>
  <dcterms:created xsi:type="dcterms:W3CDTF">2018-04-24T17:14:44Z</dcterms:created>
  <dcterms:modified xsi:type="dcterms:W3CDTF">2019-08-27T08:16:51Z</dcterms:modified>
</cp:coreProperties>
</file>