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56" r:id="rId5"/>
    <p:sldId id="265" r:id="rId6"/>
    <p:sldId id="261" r:id="rId7"/>
    <p:sldId id="260" r:id="rId8"/>
    <p:sldId id="258" r:id="rId9"/>
    <p:sldId id="267" r:id="rId10"/>
    <p:sldId id="268" r:id="rId11"/>
    <p:sldId id="269" r:id="rId12"/>
    <p:sldId id="262" r:id="rId13"/>
    <p:sldId id="274" r:id="rId14"/>
    <p:sldId id="275" r:id="rId15"/>
    <p:sldId id="257" r:id="rId16"/>
    <p:sldId id="259" r:id="rId17"/>
    <p:sldId id="276"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90" d="100"/>
          <a:sy n="90" d="100"/>
        </p:scale>
        <p:origin x="528" y="7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CCTV\Desktop\&#22270;&#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CTV\Desktop\&#22270;&#349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1"/>
          <c:order val="1"/>
          <c:tx>
            <c:strRef>
              <c:f>Sheet1!$C$1</c:f>
              <c:strCache>
                <c:ptCount val="1"/>
                <c:pt idx="0">
                  <c:v>产品1（附属列）</c:v>
                </c:pt>
              </c:strCache>
            </c:strRef>
          </c:tx>
          <c:spPr>
            <a:solidFill>
              <a:schemeClr val="tx2"/>
            </a:solidFill>
          </c:spPr>
          <c:cat>
            <c:strRef>
              <c:f>Sheet1!$A$2:$A$8</c:f>
              <c:strCache>
                <c:ptCount val="7"/>
                <c:pt idx="0">
                  <c:v>Q1</c:v>
                </c:pt>
                <c:pt idx="1">
                  <c:v>Q2</c:v>
                </c:pt>
                <c:pt idx="2">
                  <c:v>Q3</c:v>
                </c:pt>
                <c:pt idx="3">
                  <c:v>Q4</c:v>
                </c:pt>
                <c:pt idx="4">
                  <c:v>Q5</c:v>
                </c:pt>
                <c:pt idx="5">
                  <c:v>Q6</c:v>
                </c:pt>
                <c:pt idx="6">
                  <c:v>Q7</c:v>
                </c:pt>
              </c:strCache>
            </c:strRef>
          </c:cat>
          <c:val>
            <c:numRef>
              <c:f>Sheet1!$C$2:$C$8</c:f>
              <c:numCache>
                <c:formatCode>g/"通""用""格""式"</c:formatCode>
                <c:ptCount val="7"/>
                <c:pt idx="0">
                  <c:v>40</c:v>
                </c:pt>
                <c:pt idx="1">
                  <c:v>30</c:v>
                </c:pt>
                <c:pt idx="2">
                  <c:v>25</c:v>
                </c:pt>
                <c:pt idx="3">
                  <c:v>10</c:v>
                </c:pt>
                <c:pt idx="4">
                  <c:v>26</c:v>
                </c:pt>
                <c:pt idx="5">
                  <c:v>33</c:v>
                </c:pt>
                <c:pt idx="6">
                  <c:v>13</c:v>
                </c:pt>
              </c:numCache>
            </c:numRef>
          </c:val>
          <c:extLst>
            <c:ext xmlns:c16="http://schemas.microsoft.com/office/drawing/2014/chart" uri="{C3380CC4-5D6E-409C-BE32-E72D297353CC}">
              <c16:uniqueId val="{00000000-A913-4F6C-9460-D54F7E91B2D9}"/>
            </c:ext>
          </c:extLst>
        </c:ser>
        <c:dLbls>
          <c:showLegendKey val="0"/>
          <c:showVal val="0"/>
          <c:showCatName val="0"/>
          <c:showSerName val="0"/>
          <c:showPercent val="0"/>
          <c:showBubbleSize val="0"/>
        </c:dLbls>
        <c:axId val="587151680"/>
        <c:axId val="587152240"/>
      </c:areaChart>
      <c:lineChart>
        <c:grouping val="standard"/>
        <c:varyColors val="0"/>
        <c:ser>
          <c:idx val="0"/>
          <c:order val="0"/>
          <c:tx>
            <c:strRef>
              <c:f>Sheet1!$B$1</c:f>
              <c:strCache>
                <c:ptCount val="1"/>
                <c:pt idx="0">
                  <c:v>产品1（可修改）</c:v>
                </c:pt>
              </c:strCache>
            </c:strRef>
          </c:tx>
          <c:spPr>
            <a:ln w="28575">
              <a:solidFill>
                <a:srgbClr val="404040"/>
              </a:solidFill>
            </a:ln>
          </c:spPr>
          <c:marker>
            <c:symbol val="circle"/>
            <c:size val="11"/>
            <c:spPr>
              <a:solidFill>
                <a:schemeClr val="bg1"/>
              </a:solidFill>
              <a:ln w="28575">
                <a:solidFill>
                  <a:srgbClr val="404040"/>
                </a:solidFill>
              </a:ln>
            </c:spPr>
          </c:marker>
          <c:cat>
            <c:strRef>
              <c:f>Sheet1!$A$2:$A$8</c:f>
              <c:strCache>
                <c:ptCount val="7"/>
                <c:pt idx="0">
                  <c:v>Q1</c:v>
                </c:pt>
                <c:pt idx="1">
                  <c:v>Q2</c:v>
                </c:pt>
                <c:pt idx="2">
                  <c:v>Q3</c:v>
                </c:pt>
                <c:pt idx="3">
                  <c:v>Q4</c:v>
                </c:pt>
                <c:pt idx="4">
                  <c:v>Q5</c:v>
                </c:pt>
                <c:pt idx="5">
                  <c:v>Q6</c:v>
                </c:pt>
                <c:pt idx="6">
                  <c:v>Q7</c:v>
                </c:pt>
              </c:strCache>
            </c:strRef>
          </c:cat>
          <c:val>
            <c:numRef>
              <c:f>Sheet1!$B$2:$B$8</c:f>
              <c:numCache>
                <c:formatCode>g/"通""用""格""式"</c:formatCode>
                <c:ptCount val="7"/>
                <c:pt idx="0">
                  <c:v>40</c:v>
                </c:pt>
                <c:pt idx="1">
                  <c:v>30</c:v>
                </c:pt>
                <c:pt idx="2">
                  <c:v>25</c:v>
                </c:pt>
                <c:pt idx="3">
                  <c:v>10</c:v>
                </c:pt>
                <c:pt idx="4">
                  <c:v>26</c:v>
                </c:pt>
                <c:pt idx="5">
                  <c:v>33</c:v>
                </c:pt>
                <c:pt idx="6">
                  <c:v>13</c:v>
                </c:pt>
              </c:numCache>
            </c:numRef>
          </c:val>
          <c:smooth val="0"/>
          <c:extLst>
            <c:ext xmlns:c16="http://schemas.microsoft.com/office/drawing/2014/chart" uri="{C3380CC4-5D6E-409C-BE32-E72D297353CC}">
              <c16:uniqueId val="{00000001-A913-4F6C-9460-D54F7E91B2D9}"/>
            </c:ext>
          </c:extLst>
        </c:ser>
        <c:dLbls>
          <c:showLegendKey val="0"/>
          <c:showVal val="0"/>
          <c:showCatName val="0"/>
          <c:showSerName val="0"/>
          <c:showPercent val="0"/>
          <c:showBubbleSize val="0"/>
        </c:dLbls>
        <c:marker val="1"/>
        <c:smooth val="0"/>
        <c:axId val="587151680"/>
        <c:axId val="587152240"/>
      </c:lineChart>
      <c:catAx>
        <c:axId val="587151680"/>
        <c:scaling>
          <c:orientation val="minMax"/>
        </c:scaling>
        <c:delete val="0"/>
        <c:axPos val="b"/>
        <c:numFmt formatCode="General" sourceLinked="0"/>
        <c:majorTickMark val="out"/>
        <c:minorTickMark val="none"/>
        <c:tickLblPos val="nextTo"/>
        <c:spPr>
          <a:ln>
            <a:solidFill>
              <a:schemeClr val="bg1">
                <a:lumMod val="75000"/>
              </a:schemeClr>
            </a:solidFill>
          </a:ln>
        </c:spPr>
        <c:txPr>
          <a:bodyPr/>
          <a:lstStyle/>
          <a:p>
            <a:pPr>
              <a:defRPr sz="1000">
                <a:solidFill>
                  <a:srgbClr val="404040"/>
                </a:solidFill>
              </a:defRPr>
            </a:pPr>
            <a:endParaRPr lang="zh-CN"/>
          </a:p>
        </c:txPr>
        <c:crossAx val="587152240"/>
        <c:crosses val="autoZero"/>
        <c:auto val="1"/>
        <c:lblAlgn val="ctr"/>
        <c:lblOffset val="50"/>
        <c:noMultiLvlLbl val="0"/>
      </c:catAx>
      <c:valAx>
        <c:axId val="587152240"/>
        <c:scaling>
          <c:orientation val="minMax"/>
        </c:scaling>
        <c:delete val="1"/>
        <c:axPos val="l"/>
        <c:majorGridlines>
          <c:spPr>
            <a:ln>
              <a:solidFill>
                <a:schemeClr val="bg1">
                  <a:lumMod val="95000"/>
                </a:schemeClr>
              </a:solidFill>
            </a:ln>
          </c:spPr>
        </c:majorGridlines>
        <c:numFmt formatCode="g/&quot;通&quot;&quot;用&quot;&quot;格&quot;&quot;式&quot;" sourceLinked="1"/>
        <c:majorTickMark val="out"/>
        <c:minorTickMark val="none"/>
        <c:tickLblPos val="nextTo"/>
        <c:crossAx val="587151680"/>
        <c:crosses val="autoZero"/>
        <c:crossBetween val="midCat"/>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a:noFill/>
        </a:ln>
      </c:spPr>
    </c:sideWall>
    <c:backWall>
      <c:thickness val="0"/>
      <c:spPr>
        <a:noFill/>
        <a:ln>
          <a:noFill/>
        </a:ln>
      </c:spPr>
    </c:backWall>
    <c:plotArea>
      <c:layout/>
      <c:bar3DChart>
        <c:barDir val="col"/>
        <c:grouping val="standard"/>
        <c:varyColors val="0"/>
        <c:ser>
          <c:idx val="0"/>
          <c:order val="0"/>
          <c:tx>
            <c:strRef>
              <c:f>'5'!$A$2</c:f>
              <c:strCache>
                <c:ptCount val="1"/>
                <c:pt idx="0">
                  <c:v>红色</c:v>
                </c:pt>
              </c:strCache>
            </c:strRef>
          </c:tx>
          <c:spPr>
            <a:solidFill>
              <a:srgbClr val="00BFC3"/>
            </a:solidFill>
          </c:spPr>
          <c:invertIfNegative val="0"/>
          <c:val>
            <c:numRef>
              <c:f>'5'!$B$2:$C$2</c:f>
              <c:numCache>
                <c:formatCode>General</c:formatCode>
                <c:ptCount val="2"/>
                <c:pt idx="0">
                  <c:v>4</c:v>
                </c:pt>
                <c:pt idx="1">
                  <c:v>2</c:v>
                </c:pt>
              </c:numCache>
            </c:numRef>
          </c:val>
          <c:extLst>
            <c:ext xmlns:c16="http://schemas.microsoft.com/office/drawing/2014/chart" uri="{C3380CC4-5D6E-409C-BE32-E72D297353CC}">
              <c16:uniqueId val="{00000000-2A4C-4F4B-AD5E-7387A295C427}"/>
            </c:ext>
          </c:extLst>
        </c:ser>
        <c:ser>
          <c:idx val="1"/>
          <c:order val="1"/>
          <c:tx>
            <c:strRef>
              <c:f>'5'!$A$3</c:f>
              <c:strCache>
                <c:ptCount val="1"/>
                <c:pt idx="0">
                  <c:v>蓝色</c:v>
                </c:pt>
              </c:strCache>
            </c:strRef>
          </c:tx>
          <c:spPr>
            <a:solidFill>
              <a:srgbClr val="404040"/>
            </a:solidFill>
          </c:spPr>
          <c:invertIfNegative val="0"/>
          <c:dPt>
            <c:idx val="0"/>
            <c:invertIfNegative val="0"/>
            <c:bubble3D val="0"/>
            <c:extLst>
              <c:ext xmlns:c16="http://schemas.microsoft.com/office/drawing/2014/chart" uri="{C3380CC4-5D6E-409C-BE32-E72D297353CC}">
                <c16:uniqueId val="{00000001-2A4C-4F4B-AD5E-7387A295C427}"/>
              </c:ext>
            </c:extLst>
          </c:dPt>
          <c:dPt>
            <c:idx val="1"/>
            <c:invertIfNegative val="0"/>
            <c:bubble3D val="0"/>
            <c:extLst>
              <c:ext xmlns:c16="http://schemas.microsoft.com/office/drawing/2014/chart" uri="{C3380CC4-5D6E-409C-BE32-E72D297353CC}">
                <c16:uniqueId val="{00000002-2A4C-4F4B-AD5E-7387A295C427}"/>
              </c:ext>
            </c:extLst>
          </c:dPt>
          <c:val>
            <c:numRef>
              <c:f>'5'!$B$3:$C$3</c:f>
              <c:numCache>
                <c:formatCode>General</c:formatCode>
                <c:ptCount val="2"/>
                <c:pt idx="0">
                  <c:v>2</c:v>
                </c:pt>
                <c:pt idx="1">
                  <c:v>3</c:v>
                </c:pt>
              </c:numCache>
            </c:numRef>
          </c:val>
          <c:extLst>
            <c:ext xmlns:c16="http://schemas.microsoft.com/office/drawing/2014/chart" uri="{C3380CC4-5D6E-409C-BE32-E72D297353CC}">
              <c16:uniqueId val="{00000003-2A4C-4F4B-AD5E-7387A295C427}"/>
            </c:ext>
          </c:extLst>
        </c:ser>
        <c:dLbls>
          <c:showLegendKey val="0"/>
          <c:showVal val="0"/>
          <c:showCatName val="0"/>
          <c:showSerName val="0"/>
          <c:showPercent val="0"/>
          <c:showBubbleSize val="0"/>
        </c:dLbls>
        <c:gapWidth val="200"/>
        <c:gapDepth val="0"/>
        <c:shape val="box"/>
        <c:axId val="587155040"/>
        <c:axId val="587155600"/>
        <c:axId val="584875104"/>
      </c:bar3DChart>
      <c:catAx>
        <c:axId val="587155040"/>
        <c:scaling>
          <c:orientation val="minMax"/>
        </c:scaling>
        <c:delete val="1"/>
        <c:axPos val="b"/>
        <c:numFmt formatCode="General" sourceLinked="1"/>
        <c:majorTickMark val="out"/>
        <c:minorTickMark val="none"/>
        <c:tickLblPos val="nextTo"/>
        <c:crossAx val="587155600"/>
        <c:crosses val="autoZero"/>
        <c:auto val="1"/>
        <c:lblAlgn val="ctr"/>
        <c:lblOffset val="100"/>
        <c:noMultiLvlLbl val="0"/>
      </c:catAx>
      <c:valAx>
        <c:axId val="587155600"/>
        <c:scaling>
          <c:orientation val="minMax"/>
        </c:scaling>
        <c:delete val="0"/>
        <c:axPos val="l"/>
        <c:majorGridlines>
          <c:spPr>
            <a:ln>
              <a:solidFill>
                <a:srgbClr val="BFBFBF"/>
              </a:solidFill>
            </a:ln>
          </c:spPr>
        </c:majorGridlines>
        <c:numFmt formatCode="General" sourceLinked="1"/>
        <c:majorTickMark val="out"/>
        <c:minorTickMark val="none"/>
        <c:tickLblPos val="nextTo"/>
        <c:spPr>
          <a:ln>
            <a:noFill/>
          </a:ln>
        </c:spPr>
        <c:crossAx val="587155040"/>
        <c:crosses val="autoZero"/>
        <c:crossBetween val="between"/>
      </c:valAx>
      <c:serAx>
        <c:axId val="584875104"/>
        <c:scaling>
          <c:orientation val="minMax"/>
        </c:scaling>
        <c:delete val="1"/>
        <c:axPos val="b"/>
        <c:majorTickMark val="out"/>
        <c:minorTickMark val="none"/>
        <c:tickLblPos val="nextTo"/>
        <c:crossAx val="587155600"/>
        <c:crosses val="autoZero"/>
      </c:serAx>
      <c:spPr>
        <a:ln>
          <a:noFill/>
        </a:ln>
      </c:spPr>
    </c:plotArea>
    <c:plotVisOnly val="1"/>
    <c:dispBlanksAs val="gap"/>
    <c:showDLblsOverMax val="0"/>
  </c:chart>
  <c:spPr>
    <a:noFill/>
    <a:ln>
      <a:noFill/>
    </a:ln>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a:noFill/>
        </a:ln>
      </c:spPr>
    </c:sideWall>
    <c:backWall>
      <c:thickness val="0"/>
      <c:spPr>
        <a:noFill/>
        <a:ln>
          <a:noFill/>
        </a:ln>
      </c:spPr>
    </c:backWall>
    <c:plotArea>
      <c:layout/>
      <c:bar3DChart>
        <c:barDir val="col"/>
        <c:grouping val="standard"/>
        <c:varyColors val="0"/>
        <c:ser>
          <c:idx val="0"/>
          <c:order val="0"/>
          <c:tx>
            <c:strRef>
              <c:f>'5'!$A$2</c:f>
              <c:strCache>
                <c:ptCount val="1"/>
                <c:pt idx="0">
                  <c:v>红色</c:v>
                </c:pt>
              </c:strCache>
            </c:strRef>
          </c:tx>
          <c:spPr>
            <a:solidFill>
              <a:srgbClr val="404040"/>
            </a:solidFill>
          </c:spPr>
          <c:invertIfNegative val="0"/>
          <c:val>
            <c:numRef>
              <c:f>'5'!$B$2:$C$2</c:f>
              <c:numCache>
                <c:formatCode>General</c:formatCode>
                <c:ptCount val="2"/>
                <c:pt idx="0">
                  <c:v>4</c:v>
                </c:pt>
                <c:pt idx="1">
                  <c:v>2</c:v>
                </c:pt>
              </c:numCache>
            </c:numRef>
          </c:val>
          <c:extLst>
            <c:ext xmlns:c16="http://schemas.microsoft.com/office/drawing/2014/chart" uri="{C3380CC4-5D6E-409C-BE32-E72D297353CC}">
              <c16:uniqueId val="{00000000-15D1-4FD0-8BFF-04B2718DE3D9}"/>
            </c:ext>
          </c:extLst>
        </c:ser>
        <c:ser>
          <c:idx val="1"/>
          <c:order val="1"/>
          <c:tx>
            <c:strRef>
              <c:f>'5'!$A$3</c:f>
              <c:strCache>
                <c:ptCount val="1"/>
                <c:pt idx="0">
                  <c:v>蓝色</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1-15D1-4FD0-8BFF-04B2718DE3D9}"/>
              </c:ext>
            </c:extLst>
          </c:dPt>
          <c:dPt>
            <c:idx val="1"/>
            <c:invertIfNegative val="0"/>
            <c:bubble3D val="0"/>
            <c:extLst>
              <c:ext xmlns:c16="http://schemas.microsoft.com/office/drawing/2014/chart" uri="{C3380CC4-5D6E-409C-BE32-E72D297353CC}">
                <c16:uniqueId val="{00000002-15D1-4FD0-8BFF-04B2718DE3D9}"/>
              </c:ext>
            </c:extLst>
          </c:dPt>
          <c:val>
            <c:numRef>
              <c:f>'5'!$B$3:$C$3</c:f>
              <c:numCache>
                <c:formatCode>General</c:formatCode>
                <c:ptCount val="2"/>
                <c:pt idx="0">
                  <c:v>2</c:v>
                </c:pt>
                <c:pt idx="1">
                  <c:v>3</c:v>
                </c:pt>
              </c:numCache>
            </c:numRef>
          </c:val>
          <c:extLst>
            <c:ext xmlns:c16="http://schemas.microsoft.com/office/drawing/2014/chart" uri="{C3380CC4-5D6E-409C-BE32-E72D297353CC}">
              <c16:uniqueId val="{00000003-15D1-4FD0-8BFF-04B2718DE3D9}"/>
            </c:ext>
          </c:extLst>
        </c:ser>
        <c:dLbls>
          <c:showLegendKey val="0"/>
          <c:showVal val="0"/>
          <c:showCatName val="0"/>
          <c:showSerName val="0"/>
          <c:showPercent val="0"/>
          <c:showBubbleSize val="0"/>
        </c:dLbls>
        <c:gapWidth val="200"/>
        <c:gapDepth val="0"/>
        <c:shape val="box"/>
        <c:axId val="587158400"/>
        <c:axId val="587158960"/>
        <c:axId val="587378544"/>
      </c:bar3DChart>
      <c:catAx>
        <c:axId val="587158400"/>
        <c:scaling>
          <c:orientation val="minMax"/>
        </c:scaling>
        <c:delete val="1"/>
        <c:axPos val="b"/>
        <c:numFmt formatCode="General" sourceLinked="1"/>
        <c:majorTickMark val="out"/>
        <c:minorTickMark val="none"/>
        <c:tickLblPos val="nextTo"/>
        <c:crossAx val="587158960"/>
        <c:crosses val="autoZero"/>
        <c:auto val="1"/>
        <c:lblAlgn val="ctr"/>
        <c:lblOffset val="100"/>
        <c:noMultiLvlLbl val="0"/>
      </c:catAx>
      <c:valAx>
        <c:axId val="587158960"/>
        <c:scaling>
          <c:orientation val="minMax"/>
        </c:scaling>
        <c:delete val="0"/>
        <c:axPos val="l"/>
        <c:majorGridlines>
          <c:spPr>
            <a:ln>
              <a:solidFill>
                <a:srgbClr val="BFBFBF"/>
              </a:solidFill>
            </a:ln>
          </c:spPr>
        </c:majorGridlines>
        <c:numFmt formatCode="General" sourceLinked="1"/>
        <c:majorTickMark val="out"/>
        <c:minorTickMark val="none"/>
        <c:tickLblPos val="nextTo"/>
        <c:spPr>
          <a:ln>
            <a:noFill/>
          </a:ln>
        </c:spPr>
        <c:crossAx val="587158400"/>
        <c:crosses val="autoZero"/>
        <c:crossBetween val="between"/>
      </c:valAx>
      <c:serAx>
        <c:axId val="587378544"/>
        <c:scaling>
          <c:orientation val="minMax"/>
        </c:scaling>
        <c:delete val="1"/>
        <c:axPos val="b"/>
        <c:majorTickMark val="out"/>
        <c:minorTickMark val="none"/>
        <c:tickLblPos val="nextTo"/>
        <c:crossAx val="587158960"/>
        <c:crosses val="autoZero"/>
      </c:serAx>
      <c:spPr>
        <a:ln>
          <a:noFill/>
        </a:ln>
      </c:spPr>
    </c:plotArea>
    <c:plotVisOnly val="1"/>
    <c:dispBlanksAs val="gap"/>
    <c:showDLblsOverMax val="0"/>
  </c:chart>
  <c:spPr>
    <a:noFill/>
    <a:ln>
      <a:noFill/>
    </a:ln>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0BFC3"/>
              </a:solidFill>
              <a:ln w="19050">
                <a:solidFill>
                  <a:schemeClr val="bg1"/>
                </a:solidFill>
              </a:ln>
              <a:effectLst>
                <a:innerShdw blurRad="63500" dist="50800" dir="13500000">
                  <a:prstClr val="black">
                    <a:alpha val="50000"/>
                  </a:prstClr>
                </a:innerShdw>
              </a:effectLst>
            </c:spPr>
            <c:extLst>
              <c:ext xmlns:c16="http://schemas.microsoft.com/office/drawing/2014/chart" uri="{C3380CC4-5D6E-409C-BE32-E72D297353CC}">
                <c16:uniqueId val="{00000001-188D-450B-9594-0F7EADB02538}"/>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188D-450B-9594-0F7EADB02538}"/>
              </c:ext>
            </c:extLst>
          </c:dPt>
          <c:cat>
            <c:strRef>
              <c:f>Sheet1!$A$2:$A$3</c:f>
              <c:strCache>
                <c:ptCount val="2"/>
                <c:pt idx="0">
                  <c:v>上半年</c:v>
                </c:pt>
                <c:pt idx="1">
                  <c:v>下半年</c:v>
                </c:pt>
              </c:strCache>
            </c:strRef>
          </c:cat>
          <c:val>
            <c:numRef>
              <c:f>Sheet1!$B$2:$B$3</c:f>
              <c:numCache>
                <c:formatCode>General</c:formatCode>
                <c:ptCount val="2"/>
                <c:pt idx="0">
                  <c:v>8.2000000000000011</c:v>
                </c:pt>
                <c:pt idx="1">
                  <c:v>3.2</c:v>
                </c:pt>
              </c:numCache>
            </c:numRef>
          </c:val>
          <c:extLst>
            <c:ext xmlns:c16="http://schemas.microsoft.com/office/drawing/2014/chart" uri="{C3380CC4-5D6E-409C-BE32-E72D297353CC}">
              <c16:uniqueId val="{00000004-188D-450B-9594-0F7EADB02538}"/>
            </c:ext>
          </c:extLst>
        </c:ser>
        <c:dLbls>
          <c:showLegendKey val="0"/>
          <c:showVal val="0"/>
          <c:showCatName val="0"/>
          <c:showSerName val="0"/>
          <c:showPercent val="0"/>
          <c:showBubbleSize val="0"/>
          <c:showLeaderLines val="1"/>
        </c:dLbls>
        <c:firstSliceAng val="177"/>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D20A-416A-8D9A-1430E8B50F7E}"/>
              </c:ext>
            </c:extLst>
          </c:dPt>
          <c:dPt>
            <c:idx val="1"/>
            <c:bubble3D val="0"/>
            <c:spPr>
              <a:solidFill>
                <a:schemeClr val="tx2">
                  <a:lumMod val="50000"/>
                </a:schemeClr>
              </a:solidFill>
              <a:ln w="19050">
                <a:noFill/>
              </a:ln>
              <a:effectLst/>
            </c:spPr>
            <c:extLst>
              <c:ext xmlns:c16="http://schemas.microsoft.com/office/drawing/2014/chart" uri="{C3380CC4-5D6E-409C-BE32-E72D297353CC}">
                <c16:uniqueId val="{00000003-D20A-416A-8D9A-1430E8B50F7E}"/>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5-D20A-416A-8D9A-1430E8B50F7E}"/>
              </c:ext>
            </c:extLst>
          </c:dPt>
          <c:dPt>
            <c:idx val="3"/>
            <c:bubble3D val="0"/>
            <c:spPr>
              <a:solidFill>
                <a:schemeClr val="tx2">
                  <a:lumMod val="20000"/>
                  <a:lumOff val="80000"/>
                </a:schemeClr>
              </a:solidFill>
              <a:ln w="19050">
                <a:noFill/>
              </a:ln>
              <a:effectLst/>
            </c:spPr>
            <c:extLst>
              <c:ext xmlns:c16="http://schemas.microsoft.com/office/drawing/2014/chart" uri="{C3380CC4-5D6E-409C-BE32-E72D297353CC}">
                <c16:uniqueId val="{00000007-D20A-416A-8D9A-1430E8B50F7E}"/>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D20A-416A-8D9A-1430E8B50F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A1444-551B-4CE2-A790-4AAD7A858D40}" type="datetimeFigureOut">
              <a:rPr lang="zh-CN" altLang="en-US" smtClean="0"/>
              <a:t>2019/8/27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AD8AE-58C8-40F0-B22D-006316A34CEE}" type="slidenum">
              <a:rPr lang="zh-CN" altLang="en-US" smtClean="0"/>
              <a:t>‹#›</a:t>
            </a:fld>
            <a:endParaRPr lang="zh-CN" altLang="en-US"/>
          </a:p>
        </p:txBody>
      </p:sp>
    </p:spTree>
    <p:extLst>
      <p:ext uri="{BB962C8B-B14F-4D97-AF65-F5344CB8AC3E}">
        <p14:creationId xmlns:p14="http://schemas.microsoft.com/office/powerpoint/2010/main" val="118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5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0995" y="1668378"/>
            <a:ext cx="6972679" cy="1920526"/>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kumimoji="1" lang="en-US" altLang="zh-CN" sz="6600" b="1" dirty="0">
                <a:solidFill>
                  <a:schemeClr val="tx2"/>
                </a:solidFill>
                <a:ea typeface="Arial Unicode MS" panose="020B0604020202020204" pitchFamily="34" charset="-122"/>
              </a:rPr>
              <a:t>NAME OF</a:t>
            </a:r>
            <a:r>
              <a:rPr kumimoji="1" lang="zh-CN" altLang="en-US" sz="6600" b="1" dirty="0">
                <a:solidFill>
                  <a:schemeClr val="tx2"/>
                </a:solidFill>
                <a:ea typeface="Arial Unicode MS" panose="020B0604020202020204" pitchFamily="34" charset="-122"/>
              </a:rPr>
              <a:t> </a:t>
            </a:r>
            <a:r>
              <a:rPr kumimoji="1" lang="en-US" altLang="zh-CN" sz="6600" b="1" dirty="0">
                <a:solidFill>
                  <a:schemeClr val="bg1"/>
                </a:solidFill>
                <a:ea typeface="Arial Unicode MS" panose="020B0604020202020204" pitchFamily="34" charset="-122"/>
              </a:rPr>
              <a:t>PRESENTATION</a:t>
            </a:r>
          </a:p>
        </p:txBody>
      </p:sp>
      <p:sp>
        <p:nvSpPr>
          <p:cNvPr id="6" name="文本框 5"/>
          <p:cNvSpPr txBox="1"/>
          <p:nvPr/>
        </p:nvSpPr>
        <p:spPr>
          <a:xfrm>
            <a:off x="440996" y="4061802"/>
            <a:ext cx="771365" cy="276999"/>
          </a:xfrm>
          <a:prstGeom prst="rect">
            <a:avLst/>
          </a:prstGeom>
          <a:noFill/>
        </p:spPr>
        <p:txBody>
          <a:bodyPr wrap="none" rtlCol="0">
            <a:spAutoFit/>
          </a:bodyPr>
          <a:lstStyle/>
          <a:p>
            <a:r>
              <a:rPr kumimoji="1" lang="en-US" altLang="zh-CN" sz="1200" dirty="0">
                <a:solidFill>
                  <a:schemeClr val="bg1"/>
                </a:solidFill>
                <a:ea typeface="Arial Unicode MS" panose="020B0604020202020204" pitchFamily="34" charset="-122"/>
              </a:rPr>
              <a:t>BY</a:t>
            </a:r>
            <a:r>
              <a:rPr kumimoji="1" lang="zh-CN" altLang="en-US" sz="1200" dirty="0">
                <a:solidFill>
                  <a:schemeClr val="bg1"/>
                </a:solidFill>
                <a:ea typeface="Arial Unicode MS" panose="020B0604020202020204" pitchFamily="34" charset="-122"/>
              </a:rPr>
              <a:t> </a:t>
            </a:r>
            <a:r>
              <a:rPr kumimoji="1" lang="en-US" altLang="zh-CN" sz="1200" dirty="0">
                <a:solidFill>
                  <a:schemeClr val="bg1"/>
                </a:solidFill>
                <a:ea typeface="Arial Unicode MS" panose="020B0604020202020204" pitchFamily="34" charset="-122"/>
              </a:rPr>
              <a:t>John</a:t>
            </a:r>
            <a:endParaRPr kumimoji="1" lang="zh-CN" altLang="en-US" sz="1200" dirty="0">
              <a:solidFill>
                <a:schemeClr val="bg1"/>
              </a:solidFill>
              <a:ea typeface="Arial Unicode MS" panose="020B0604020202020204" pitchFamily="34" charset="-122"/>
            </a:endParaRPr>
          </a:p>
        </p:txBody>
      </p:sp>
      <p:pic>
        <p:nvPicPr>
          <p:cNvPr id="5" name="Picture 5">
            <a:extLst>
              <a:ext uri="{FF2B5EF4-FFF2-40B4-BE49-F238E27FC236}">
                <a16:creationId xmlns:a16="http://schemas.microsoft.com/office/drawing/2014/main" id="{DE34A863-516B-44DD-9DE0-DBD2DDBF6F14}"/>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66829" y="314645"/>
            <a:ext cx="941472" cy="232815"/>
          </a:xfrm>
          <a:prstGeom prst="rect">
            <a:avLst/>
          </a:prstGeom>
        </p:spPr>
      </p:pic>
      <p:sp>
        <p:nvSpPr>
          <p:cNvPr id="7" name="TextBox 62">
            <a:hlinkClick r:id="rId4"/>
            <a:extLst>
              <a:ext uri="{FF2B5EF4-FFF2-40B4-BE49-F238E27FC236}">
                <a16:creationId xmlns:a16="http://schemas.microsoft.com/office/drawing/2014/main" id="{47F0EDBC-43F6-410D-B393-7D1E78F1F010}"/>
              </a:ext>
            </a:extLst>
          </p:cNvPr>
          <p:cNvSpPr txBox="1"/>
          <p:nvPr/>
        </p:nvSpPr>
        <p:spPr>
          <a:xfrm>
            <a:off x="6554154" y="4042672"/>
            <a:ext cx="2232000" cy="246221"/>
          </a:xfrm>
          <a:prstGeom prst="rect">
            <a:avLst/>
          </a:prstGeom>
          <a:noFill/>
        </p:spPr>
        <p:txBody>
          <a:bodyPr wrap="square" rtlCol="0" anchor="ctr">
            <a:spAutoFit/>
          </a:bodyPr>
          <a:lstStyle/>
          <a:p>
            <a:pPr algn="r"/>
            <a:r>
              <a:rPr lang="en-US" altLang="ko-KR" sz="1000" dirty="0">
                <a:solidFill>
                  <a:schemeClr val="bg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www.freeppt7.com</a:t>
            </a:r>
            <a:endParaRPr lang="ko-KR" alt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62171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4" name="文本框 3"/>
          <p:cNvSpPr txBox="1"/>
          <p:nvPr/>
        </p:nvSpPr>
        <p:spPr>
          <a:xfrm>
            <a:off x="667871" y="1427147"/>
            <a:ext cx="1906291" cy="369332"/>
          </a:xfrm>
          <a:prstGeom prst="rect">
            <a:avLst/>
          </a:prstGeom>
          <a:noFill/>
        </p:spPr>
        <p:txBody>
          <a:bodyPr wrap="none" rtlCol="0">
            <a:spAutoFit/>
          </a:bodyPr>
          <a:lstStyle/>
          <a:p>
            <a:pPr>
              <a:lnSpc>
                <a:spcPct val="90000"/>
              </a:lnSpc>
            </a:pPr>
            <a:r>
              <a:rPr lang="en-US" altLang="zh-CN" sz="2000" b="1" dirty="0">
                <a:solidFill>
                  <a:schemeClr val="tx2"/>
                </a:solidFill>
                <a:ea typeface="Arial Unicode MS" panose="020B0604020202020204" pitchFamily="34" charset="-122"/>
              </a:rPr>
              <a:t>Add Your Text</a:t>
            </a:r>
          </a:p>
        </p:txBody>
      </p:sp>
      <p:sp>
        <p:nvSpPr>
          <p:cNvPr id="5" name="矩形 4"/>
          <p:cNvSpPr/>
          <p:nvPr/>
        </p:nvSpPr>
        <p:spPr>
          <a:xfrm>
            <a:off x="667871" y="1851922"/>
            <a:ext cx="2563264" cy="2092881"/>
          </a:xfrm>
          <a:prstGeom prst="rect">
            <a:avLst/>
          </a:prstGeom>
        </p:spPr>
        <p:txBody>
          <a:bodyPr wrap="square">
            <a:spAutoFit/>
          </a:bodyPr>
          <a:lstStyle/>
          <a:p>
            <a:pPr lvl="0">
              <a:lnSpc>
                <a:spcPct val="130000"/>
              </a:lnSpc>
            </a:pPr>
            <a:r>
              <a:rPr lang="en-US" altLang="zh-CN" sz="1000" dirty="0">
                <a:solidFill>
                  <a:srgbClr val="000000"/>
                </a:solidFill>
                <a:ea typeface="Arial Unicode MS" panose="020B0604020202020204" pitchFamily="34" charset="-122"/>
              </a:rPr>
              <a:t>Lorem ipsum dolor sit amet, consectetur adipiscing elit. Morbi ultrices posuere sapien, eu lacinia dui incidunt in.</a:t>
            </a:r>
          </a:p>
          <a:p>
            <a:pPr lvl="0">
              <a:lnSpc>
                <a:spcPct val="130000"/>
              </a:lnSpc>
            </a:pPr>
            <a:endParaRPr lang="en-US" altLang="zh-CN" sz="1000" dirty="0">
              <a:solidFill>
                <a:srgbClr val="000000"/>
              </a:solidFill>
              <a:latin typeface="Century Gothic"/>
              <a:ea typeface="Arial Unicode MS" panose="020B0604020202020204" pitchFamily="34" charset="-122"/>
            </a:endParaRPr>
          </a:p>
          <a:p>
            <a:pPr lvl="0" defTabSz="457200">
              <a:lnSpc>
                <a:spcPct val="130000"/>
              </a:lnSpc>
            </a:pPr>
            <a:endParaRPr lang="en-US" altLang="zh-CN" sz="1000" dirty="0">
              <a:solidFill>
                <a:srgbClr val="000000"/>
              </a:solidFill>
              <a:latin typeface="Century Gothic"/>
              <a:ea typeface="Arial Unicode MS" panose="020B0604020202020204" pitchFamily="34" charset="-122"/>
            </a:endParaRPr>
          </a:p>
          <a:p>
            <a:pPr lvl="0">
              <a:lnSpc>
                <a:spcPct val="130000"/>
              </a:lnSpc>
            </a:pPr>
            <a:r>
              <a:rPr lang="en-US" altLang="zh-CN" sz="1000" dirty="0">
                <a:solidFill>
                  <a:srgbClr val="000000"/>
                </a:solidFill>
                <a:ea typeface="Arial Unicode MS" panose="020B0604020202020204" pitchFamily="34" charset="-122"/>
              </a:rPr>
              <a:t>Lorem ipsum dolor sit amet, consectetur adipiscing elit. Morbi ultrices posuere sapien, eu lacinia dui incidunt in.</a:t>
            </a:r>
            <a:endParaRPr lang="en-US" altLang="zh-CN" sz="1000" dirty="0">
              <a:solidFill>
                <a:srgbClr val="000000"/>
              </a:solidFill>
              <a:latin typeface="Century Gothic"/>
              <a:ea typeface="Arial Unicode MS" panose="020B0604020202020204" pitchFamily="34" charset="-122"/>
            </a:endParaRPr>
          </a:p>
        </p:txBody>
      </p:sp>
      <p:cxnSp>
        <p:nvCxnSpPr>
          <p:cNvPr id="7" name="直接连接符 26"/>
          <p:cNvCxnSpPr/>
          <p:nvPr/>
        </p:nvCxnSpPr>
        <p:spPr>
          <a:xfrm>
            <a:off x="759600" y="2902177"/>
            <a:ext cx="2242046" cy="0"/>
          </a:xfrm>
          <a:prstGeom prst="line">
            <a:avLst/>
          </a:prstGeom>
          <a:ln w="38100" cap="rnd" cmpd="sng">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组 37"/>
          <p:cNvGrpSpPr/>
          <p:nvPr/>
        </p:nvGrpSpPr>
        <p:grpSpPr>
          <a:xfrm>
            <a:off x="3493712" y="1169581"/>
            <a:ext cx="5150873" cy="2865336"/>
            <a:chOff x="3493712" y="1259961"/>
            <a:chExt cx="4823505" cy="2683227"/>
          </a:xfrm>
        </p:grpSpPr>
        <p:sp>
          <p:nvSpPr>
            <p:cNvPr id="9" name="矩形 8"/>
            <p:cNvSpPr/>
            <p:nvPr/>
          </p:nvSpPr>
          <p:spPr>
            <a:xfrm>
              <a:off x="7060037" y="1521266"/>
              <a:ext cx="1257180" cy="149012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10" name="Freeform 247"/>
            <p:cNvSpPr>
              <a:spLocks noEditPoints="1"/>
            </p:cNvSpPr>
            <p:nvPr/>
          </p:nvSpPr>
          <p:spPr bwMode="auto">
            <a:xfrm>
              <a:off x="7500723" y="1868658"/>
              <a:ext cx="375809" cy="37382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Arial Unicode MS" panose="020B0604020202020204" pitchFamily="34" charset="-122"/>
              </a:endParaRPr>
            </a:p>
          </p:txBody>
        </p:sp>
        <p:sp>
          <p:nvSpPr>
            <p:cNvPr id="11" name="文本框 10"/>
            <p:cNvSpPr txBox="1"/>
            <p:nvPr/>
          </p:nvSpPr>
          <p:spPr>
            <a:xfrm>
              <a:off x="7240022" y="2335017"/>
              <a:ext cx="897210"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sp>
          <p:nvSpPr>
            <p:cNvPr id="13" name="矩形 12"/>
            <p:cNvSpPr/>
            <p:nvPr/>
          </p:nvSpPr>
          <p:spPr>
            <a:xfrm>
              <a:off x="7060037" y="3010748"/>
              <a:ext cx="1011291" cy="819664"/>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14" name="Freeform 248"/>
            <p:cNvSpPr>
              <a:spLocks noEditPoints="1"/>
            </p:cNvSpPr>
            <p:nvPr/>
          </p:nvSpPr>
          <p:spPr bwMode="auto">
            <a:xfrm>
              <a:off x="7399081" y="3148320"/>
              <a:ext cx="333203" cy="302912"/>
            </a:xfrm>
            <a:custGeom>
              <a:avLst/>
              <a:gdLst>
                <a:gd name="T0" fmla="*/ 153 w 198"/>
                <a:gd name="T1" fmla="*/ 0 h 180"/>
                <a:gd name="T2" fmla="*/ 162 w 198"/>
                <a:gd name="T3" fmla="*/ 9 h 180"/>
                <a:gd name="T4" fmla="*/ 147 w 198"/>
                <a:gd name="T5" fmla="*/ 52 h 180"/>
                <a:gd name="T6" fmla="*/ 36 w 198"/>
                <a:gd name="T7" fmla="*/ 16 h 180"/>
                <a:gd name="T8" fmla="*/ 42 w 198"/>
                <a:gd name="T9" fmla="*/ 23 h 180"/>
                <a:gd name="T10" fmla="*/ 56 w 198"/>
                <a:gd name="T11" fmla="*/ 34 h 180"/>
                <a:gd name="T12" fmla="*/ 36 w 198"/>
                <a:gd name="T13" fmla="*/ 43 h 180"/>
                <a:gd name="T14" fmla="*/ 42 w 198"/>
                <a:gd name="T15" fmla="*/ 49 h 180"/>
                <a:gd name="T16" fmla="*/ 56 w 198"/>
                <a:gd name="T17" fmla="*/ 60 h 180"/>
                <a:gd name="T18" fmla="*/ 36 w 198"/>
                <a:gd name="T19" fmla="*/ 69 h 180"/>
                <a:gd name="T20" fmla="*/ 42 w 198"/>
                <a:gd name="T21" fmla="*/ 74 h 180"/>
                <a:gd name="T22" fmla="*/ 56 w 198"/>
                <a:gd name="T23" fmla="*/ 85 h 180"/>
                <a:gd name="T24" fmla="*/ 36 w 198"/>
                <a:gd name="T25" fmla="*/ 94 h 180"/>
                <a:gd name="T26" fmla="*/ 42 w 198"/>
                <a:gd name="T27" fmla="*/ 98 h 180"/>
                <a:gd name="T28" fmla="*/ 56 w 198"/>
                <a:gd name="T29" fmla="*/ 109 h 180"/>
                <a:gd name="T30" fmla="*/ 36 w 198"/>
                <a:gd name="T31" fmla="*/ 120 h 180"/>
                <a:gd name="T32" fmla="*/ 42 w 198"/>
                <a:gd name="T33" fmla="*/ 127 h 180"/>
                <a:gd name="T34" fmla="*/ 56 w 198"/>
                <a:gd name="T35" fmla="*/ 138 h 180"/>
                <a:gd name="T36" fmla="*/ 36 w 198"/>
                <a:gd name="T37" fmla="*/ 147 h 180"/>
                <a:gd name="T38" fmla="*/ 36 w 198"/>
                <a:gd name="T39" fmla="*/ 165 h 180"/>
                <a:gd name="T40" fmla="*/ 147 w 198"/>
                <a:gd name="T41" fmla="*/ 129 h 180"/>
                <a:gd name="T42" fmla="*/ 162 w 198"/>
                <a:gd name="T43" fmla="*/ 171 h 180"/>
                <a:gd name="T44" fmla="*/ 153 w 198"/>
                <a:gd name="T45" fmla="*/ 180 h 180"/>
                <a:gd name="T46" fmla="*/ 20 w 198"/>
                <a:gd name="T47" fmla="*/ 180 h 180"/>
                <a:gd name="T48" fmla="*/ 20 w 198"/>
                <a:gd name="T49" fmla="*/ 160 h 180"/>
                <a:gd name="T50" fmla="*/ 0 w 198"/>
                <a:gd name="T51" fmla="*/ 145 h 180"/>
                <a:gd name="T52" fmla="*/ 20 w 198"/>
                <a:gd name="T53" fmla="*/ 131 h 180"/>
                <a:gd name="T54" fmla="*/ 0 w 198"/>
                <a:gd name="T55" fmla="*/ 118 h 180"/>
                <a:gd name="T56" fmla="*/ 20 w 198"/>
                <a:gd name="T57" fmla="*/ 107 h 180"/>
                <a:gd name="T58" fmla="*/ 0 w 198"/>
                <a:gd name="T59" fmla="*/ 91 h 180"/>
                <a:gd name="T60" fmla="*/ 20 w 198"/>
                <a:gd name="T61" fmla="*/ 83 h 180"/>
                <a:gd name="T62" fmla="*/ 0 w 198"/>
                <a:gd name="T63" fmla="*/ 67 h 180"/>
                <a:gd name="T64" fmla="*/ 20 w 198"/>
                <a:gd name="T65" fmla="*/ 56 h 180"/>
                <a:gd name="T66" fmla="*/ 0 w 198"/>
                <a:gd name="T67" fmla="*/ 43 h 180"/>
                <a:gd name="T68" fmla="*/ 20 w 198"/>
                <a:gd name="T69" fmla="*/ 9 h 180"/>
                <a:gd name="T70" fmla="*/ 29 w 198"/>
                <a:gd name="T71" fmla="*/ 0 h 180"/>
                <a:gd name="T72" fmla="*/ 69 w 198"/>
                <a:gd name="T73" fmla="*/ 87 h 180"/>
                <a:gd name="T74" fmla="*/ 91 w 198"/>
                <a:gd name="T75" fmla="*/ 96 h 180"/>
                <a:gd name="T76" fmla="*/ 69 w 198"/>
                <a:gd name="T77" fmla="*/ 87 h 180"/>
                <a:gd name="T78" fmla="*/ 69 w 198"/>
                <a:gd name="T79" fmla="*/ 67 h 180"/>
                <a:gd name="T80" fmla="*/ 109 w 198"/>
                <a:gd name="T81" fmla="*/ 76 h 180"/>
                <a:gd name="T82" fmla="*/ 69 w 198"/>
                <a:gd name="T83" fmla="*/ 67 h 180"/>
                <a:gd name="T84" fmla="*/ 69 w 198"/>
                <a:gd name="T85" fmla="*/ 49 h 180"/>
                <a:gd name="T86" fmla="*/ 127 w 198"/>
                <a:gd name="T87" fmla="*/ 58 h 180"/>
                <a:gd name="T88" fmla="*/ 69 w 198"/>
                <a:gd name="T89" fmla="*/ 49 h 180"/>
                <a:gd name="T90" fmla="*/ 69 w 198"/>
                <a:gd name="T91" fmla="*/ 32 h 180"/>
                <a:gd name="T92" fmla="*/ 127 w 198"/>
                <a:gd name="T93" fmla="*/ 38 h 180"/>
                <a:gd name="T94" fmla="*/ 69 w 198"/>
                <a:gd name="T95" fmla="*/ 32 h 180"/>
                <a:gd name="T96" fmla="*/ 91 w 198"/>
                <a:gd name="T97" fmla="*/ 143 h 180"/>
                <a:gd name="T98" fmla="*/ 115 w 198"/>
                <a:gd name="T99" fmla="*/ 143 h 180"/>
                <a:gd name="T100" fmla="*/ 93 w 198"/>
                <a:gd name="T101" fmla="*/ 118 h 180"/>
                <a:gd name="T102" fmla="*/ 91 w 198"/>
                <a:gd name="T103" fmla="*/ 143 h 180"/>
                <a:gd name="T104" fmla="*/ 175 w 198"/>
                <a:gd name="T105" fmla="*/ 40 h 180"/>
                <a:gd name="T106" fmla="*/ 127 w 198"/>
                <a:gd name="T107" fmla="*/ 131 h 180"/>
                <a:gd name="T108" fmla="*/ 175 w 198"/>
                <a:gd name="T109" fmla="*/ 4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180">
                  <a:moveTo>
                    <a:pt x="29" y="0"/>
                  </a:moveTo>
                  <a:lnTo>
                    <a:pt x="153" y="0"/>
                  </a:lnTo>
                  <a:lnTo>
                    <a:pt x="162" y="0"/>
                  </a:lnTo>
                  <a:lnTo>
                    <a:pt x="162" y="9"/>
                  </a:lnTo>
                  <a:lnTo>
                    <a:pt x="162" y="38"/>
                  </a:lnTo>
                  <a:lnTo>
                    <a:pt x="147" y="52"/>
                  </a:lnTo>
                  <a:lnTo>
                    <a:pt x="147" y="16"/>
                  </a:lnTo>
                  <a:lnTo>
                    <a:pt x="36" y="16"/>
                  </a:lnTo>
                  <a:lnTo>
                    <a:pt x="36" y="27"/>
                  </a:lnTo>
                  <a:lnTo>
                    <a:pt x="42" y="23"/>
                  </a:lnTo>
                  <a:lnTo>
                    <a:pt x="51" y="20"/>
                  </a:lnTo>
                  <a:lnTo>
                    <a:pt x="56" y="34"/>
                  </a:lnTo>
                  <a:lnTo>
                    <a:pt x="49" y="38"/>
                  </a:lnTo>
                  <a:lnTo>
                    <a:pt x="36" y="43"/>
                  </a:lnTo>
                  <a:lnTo>
                    <a:pt x="36" y="52"/>
                  </a:lnTo>
                  <a:lnTo>
                    <a:pt x="42" y="49"/>
                  </a:lnTo>
                  <a:lnTo>
                    <a:pt x="51" y="45"/>
                  </a:lnTo>
                  <a:lnTo>
                    <a:pt x="56" y="60"/>
                  </a:lnTo>
                  <a:lnTo>
                    <a:pt x="49" y="63"/>
                  </a:lnTo>
                  <a:lnTo>
                    <a:pt x="36" y="69"/>
                  </a:lnTo>
                  <a:lnTo>
                    <a:pt x="36" y="78"/>
                  </a:lnTo>
                  <a:lnTo>
                    <a:pt x="42" y="74"/>
                  </a:lnTo>
                  <a:lnTo>
                    <a:pt x="51" y="72"/>
                  </a:lnTo>
                  <a:lnTo>
                    <a:pt x="56" y="85"/>
                  </a:lnTo>
                  <a:lnTo>
                    <a:pt x="49" y="89"/>
                  </a:lnTo>
                  <a:lnTo>
                    <a:pt x="36" y="94"/>
                  </a:lnTo>
                  <a:lnTo>
                    <a:pt x="36" y="103"/>
                  </a:lnTo>
                  <a:lnTo>
                    <a:pt x="42" y="98"/>
                  </a:lnTo>
                  <a:lnTo>
                    <a:pt x="51" y="96"/>
                  </a:lnTo>
                  <a:lnTo>
                    <a:pt x="56" y="109"/>
                  </a:lnTo>
                  <a:lnTo>
                    <a:pt x="49" y="114"/>
                  </a:lnTo>
                  <a:lnTo>
                    <a:pt x="36" y="120"/>
                  </a:lnTo>
                  <a:lnTo>
                    <a:pt x="36" y="129"/>
                  </a:lnTo>
                  <a:lnTo>
                    <a:pt x="42" y="127"/>
                  </a:lnTo>
                  <a:lnTo>
                    <a:pt x="51" y="123"/>
                  </a:lnTo>
                  <a:lnTo>
                    <a:pt x="56" y="138"/>
                  </a:lnTo>
                  <a:lnTo>
                    <a:pt x="49" y="140"/>
                  </a:lnTo>
                  <a:lnTo>
                    <a:pt x="36" y="147"/>
                  </a:lnTo>
                  <a:lnTo>
                    <a:pt x="36" y="160"/>
                  </a:lnTo>
                  <a:lnTo>
                    <a:pt x="36" y="165"/>
                  </a:lnTo>
                  <a:lnTo>
                    <a:pt x="147" y="165"/>
                  </a:lnTo>
                  <a:lnTo>
                    <a:pt x="147" y="129"/>
                  </a:lnTo>
                  <a:lnTo>
                    <a:pt x="162" y="116"/>
                  </a:lnTo>
                  <a:lnTo>
                    <a:pt x="162" y="171"/>
                  </a:lnTo>
                  <a:lnTo>
                    <a:pt x="162" y="180"/>
                  </a:lnTo>
                  <a:lnTo>
                    <a:pt x="153" y="180"/>
                  </a:lnTo>
                  <a:lnTo>
                    <a:pt x="29" y="180"/>
                  </a:lnTo>
                  <a:lnTo>
                    <a:pt x="20" y="180"/>
                  </a:lnTo>
                  <a:lnTo>
                    <a:pt x="20" y="171"/>
                  </a:lnTo>
                  <a:lnTo>
                    <a:pt x="20" y="160"/>
                  </a:lnTo>
                  <a:lnTo>
                    <a:pt x="4" y="160"/>
                  </a:lnTo>
                  <a:lnTo>
                    <a:pt x="0" y="145"/>
                  </a:lnTo>
                  <a:lnTo>
                    <a:pt x="20" y="136"/>
                  </a:lnTo>
                  <a:lnTo>
                    <a:pt x="20" y="131"/>
                  </a:lnTo>
                  <a:lnTo>
                    <a:pt x="4" y="131"/>
                  </a:lnTo>
                  <a:lnTo>
                    <a:pt x="0" y="118"/>
                  </a:lnTo>
                  <a:lnTo>
                    <a:pt x="20" y="109"/>
                  </a:lnTo>
                  <a:lnTo>
                    <a:pt x="20" y="107"/>
                  </a:lnTo>
                  <a:lnTo>
                    <a:pt x="4" y="107"/>
                  </a:lnTo>
                  <a:lnTo>
                    <a:pt x="0" y="91"/>
                  </a:lnTo>
                  <a:lnTo>
                    <a:pt x="20" y="85"/>
                  </a:lnTo>
                  <a:lnTo>
                    <a:pt x="20" y="83"/>
                  </a:lnTo>
                  <a:lnTo>
                    <a:pt x="4" y="83"/>
                  </a:lnTo>
                  <a:lnTo>
                    <a:pt x="0" y="67"/>
                  </a:lnTo>
                  <a:lnTo>
                    <a:pt x="20" y="58"/>
                  </a:lnTo>
                  <a:lnTo>
                    <a:pt x="20" y="56"/>
                  </a:lnTo>
                  <a:lnTo>
                    <a:pt x="4" y="56"/>
                  </a:lnTo>
                  <a:lnTo>
                    <a:pt x="0" y="43"/>
                  </a:lnTo>
                  <a:lnTo>
                    <a:pt x="20" y="34"/>
                  </a:lnTo>
                  <a:lnTo>
                    <a:pt x="20" y="9"/>
                  </a:lnTo>
                  <a:lnTo>
                    <a:pt x="20" y="0"/>
                  </a:lnTo>
                  <a:lnTo>
                    <a:pt x="29" y="0"/>
                  </a:lnTo>
                  <a:lnTo>
                    <a:pt x="29" y="0"/>
                  </a:lnTo>
                  <a:close/>
                  <a:moveTo>
                    <a:pt x="69" y="87"/>
                  </a:moveTo>
                  <a:lnTo>
                    <a:pt x="69" y="96"/>
                  </a:lnTo>
                  <a:lnTo>
                    <a:pt x="91" y="96"/>
                  </a:lnTo>
                  <a:lnTo>
                    <a:pt x="91" y="87"/>
                  </a:lnTo>
                  <a:lnTo>
                    <a:pt x="69" y="87"/>
                  </a:lnTo>
                  <a:lnTo>
                    <a:pt x="69" y="87"/>
                  </a:lnTo>
                  <a:close/>
                  <a:moveTo>
                    <a:pt x="69" y="67"/>
                  </a:moveTo>
                  <a:lnTo>
                    <a:pt x="69" y="76"/>
                  </a:lnTo>
                  <a:lnTo>
                    <a:pt x="109" y="76"/>
                  </a:lnTo>
                  <a:lnTo>
                    <a:pt x="109" y="67"/>
                  </a:lnTo>
                  <a:lnTo>
                    <a:pt x="69" y="67"/>
                  </a:lnTo>
                  <a:lnTo>
                    <a:pt x="69" y="67"/>
                  </a:lnTo>
                  <a:close/>
                  <a:moveTo>
                    <a:pt x="69" y="49"/>
                  </a:moveTo>
                  <a:lnTo>
                    <a:pt x="69" y="58"/>
                  </a:lnTo>
                  <a:lnTo>
                    <a:pt x="127" y="58"/>
                  </a:lnTo>
                  <a:lnTo>
                    <a:pt x="127" y="49"/>
                  </a:lnTo>
                  <a:lnTo>
                    <a:pt x="69" y="49"/>
                  </a:lnTo>
                  <a:lnTo>
                    <a:pt x="69" y="49"/>
                  </a:lnTo>
                  <a:close/>
                  <a:moveTo>
                    <a:pt x="69" y="32"/>
                  </a:moveTo>
                  <a:lnTo>
                    <a:pt x="69" y="38"/>
                  </a:lnTo>
                  <a:lnTo>
                    <a:pt x="127" y="38"/>
                  </a:lnTo>
                  <a:lnTo>
                    <a:pt x="127" y="32"/>
                  </a:lnTo>
                  <a:lnTo>
                    <a:pt x="69" y="32"/>
                  </a:lnTo>
                  <a:lnTo>
                    <a:pt x="69" y="32"/>
                  </a:lnTo>
                  <a:close/>
                  <a:moveTo>
                    <a:pt x="91" y="143"/>
                  </a:moveTo>
                  <a:lnTo>
                    <a:pt x="104" y="143"/>
                  </a:lnTo>
                  <a:lnTo>
                    <a:pt x="115" y="143"/>
                  </a:lnTo>
                  <a:lnTo>
                    <a:pt x="104" y="129"/>
                  </a:lnTo>
                  <a:lnTo>
                    <a:pt x="93" y="118"/>
                  </a:lnTo>
                  <a:lnTo>
                    <a:pt x="93" y="131"/>
                  </a:lnTo>
                  <a:lnTo>
                    <a:pt x="91" y="143"/>
                  </a:lnTo>
                  <a:lnTo>
                    <a:pt x="91" y="143"/>
                  </a:lnTo>
                  <a:close/>
                  <a:moveTo>
                    <a:pt x="175" y="40"/>
                  </a:moveTo>
                  <a:lnTo>
                    <a:pt x="104" y="109"/>
                  </a:lnTo>
                  <a:lnTo>
                    <a:pt x="127" y="131"/>
                  </a:lnTo>
                  <a:lnTo>
                    <a:pt x="198" y="63"/>
                  </a:lnTo>
                  <a:lnTo>
                    <a:pt x="1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schemeClr val="bg1"/>
                </a:solidFill>
                <a:ea typeface="Arial Unicode MS" panose="020B0604020202020204" pitchFamily="34" charset="-122"/>
              </a:endParaRPr>
            </a:p>
          </p:txBody>
        </p:sp>
        <p:sp>
          <p:nvSpPr>
            <p:cNvPr id="15" name="文本框 14"/>
            <p:cNvSpPr txBox="1"/>
            <p:nvPr/>
          </p:nvSpPr>
          <p:spPr>
            <a:xfrm>
              <a:off x="7117077" y="3476185"/>
              <a:ext cx="897211"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sp>
          <p:nvSpPr>
            <p:cNvPr id="17" name="矩形 16"/>
            <p:cNvSpPr/>
            <p:nvPr/>
          </p:nvSpPr>
          <p:spPr>
            <a:xfrm>
              <a:off x="3493712" y="1259961"/>
              <a:ext cx="1257180" cy="1193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18" name="Freeform 273"/>
            <p:cNvSpPr>
              <a:spLocks noEditPoints="1"/>
            </p:cNvSpPr>
            <p:nvPr/>
          </p:nvSpPr>
          <p:spPr bwMode="auto">
            <a:xfrm>
              <a:off x="3917559" y="1529691"/>
              <a:ext cx="409487" cy="310218"/>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Arial Unicode MS" panose="020B0604020202020204" pitchFamily="34" charset="-122"/>
              </a:endParaRPr>
            </a:p>
          </p:txBody>
        </p:sp>
        <p:sp>
          <p:nvSpPr>
            <p:cNvPr id="19" name="文本框 18"/>
            <p:cNvSpPr txBox="1"/>
            <p:nvPr/>
          </p:nvSpPr>
          <p:spPr>
            <a:xfrm>
              <a:off x="3673697" y="1914848"/>
              <a:ext cx="897210"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sp>
          <p:nvSpPr>
            <p:cNvPr id="21" name="矩形 20"/>
            <p:cNvSpPr/>
            <p:nvPr/>
          </p:nvSpPr>
          <p:spPr>
            <a:xfrm>
              <a:off x="4750892" y="1259961"/>
              <a:ext cx="1257180" cy="1694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22" name="Freeform 315"/>
            <p:cNvSpPr>
              <a:spLocks noEditPoints="1"/>
            </p:cNvSpPr>
            <p:nvPr/>
          </p:nvSpPr>
          <p:spPr bwMode="auto">
            <a:xfrm>
              <a:off x="5145260" y="1507839"/>
              <a:ext cx="468444" cy="304796"/>
            </a:xfrm>
            <a:custGeom>
              <a:avLst/>
              <a:gdLst>
                <a:gd name="T0" fmla="*/ 94 w 103"/>
                <a:gd name="T1" fmla="*/ 15 h 67"/>
                <a:gd name="T2" fmla="*/ 103 w 103"/>
                <a:gd name="T3" fmla="*/ 58 h 67"/>
                <a:gd name="T4" fmla="*/ 36 w 103"/>
                <a:gd name="T5" fmla="*/ 67 h 67"/>
                <a:gd name="T6" fmla="*/ 27 w 103"/>
                <a:gd name="T7" fmla="*/ 24 h 67"/>
                <a:gd name="T8" fmla="*/ 10 w 103"/>
                <a:gd name="T9" fmla="*/ 47 h 67"/>
                <a:gd name="T10" fmla="*/ 9 w 103"/>
                <a:gd name="T11" fmla="*/ 46 h 67"/>
                <a:gd name="T12" fmla="*/ 7 w 103"/>
                <a:gd name="T13" fmla="*/ 30 h 67"/>
                <a:gd name="T14" fmla="*/ 21 w 103"/>
                <a:gd name="T15" fmla="*/ 17 h 67"/>
                <a:gd name="T16" fmla="*/ 7 w 103"/>
                <a:gd name="T17" fmla="*/ 12 h 67"/>
                <a:gd name="T18" fmla="*/ 9 w 103"/>
                <a:gd name="T19" fmla="*/ 9 h 67"/>
                <a:gd name="T20" fmla="*/ 64 w 103"/>
                <a:gd name="T21" fmla="*/ 8 h 67"/>
                <a:gd name="T22" fmla="*/ 67 w 103"/>
                <a:gd name="T23" fmla="*/ 9 h 67"/>
                <a:gd name="T24" fmla="*/ 75 w 103"/>
                <a:gd name="T25" fmla="*/ 11 h 67"/>
                <a:gd name="T26" fmla="*/ 72 w 103"/>
                <a:gd name="T27" fmla="*/ 4 h 67"/>
                <a:gd name="T28" fmla="*/ 12 w 103"/>
                <a:gd name="T29" fmla="*/ 0 h 67"/>
                <a:gd name="T30" fmla="*/ 3 w 103"/>
                <a:gd name="T31" fmla="*/ 4 h 67"/>
                <a:gd name="T32" fmla="*/ 0 w 103"/>
                <a:gd name="T33" fmla="*/ 43 h 67"/>
                <a:gd name="T34" fmla="*/ 3 w 103"/>
                <a:gd name="T35" fmla="*/ 51 h 67"/>
                <a:gd name="T36" fmla="*/ 11 w 103"/>
                <a:gd name="T37" fmla="*/ 55 h 67"/>
                <a:gd name="T38" fmla="*/ 22 w 103"/>
                <a:gd name="T39" fmla="*/ 47 h 67"/>
                <a:gd name="T40" fmla="*/ 75 w 103"/>
                <a:gd name="T41" fmla="*/ 22 h 67"/>
                <a:gd name="T42" fmla="*/ 96 w 103"/>
                <a:gd name="T43" fmla="*/ 34 h 67"/>
                <a:gd name="T44" fmla="*/ 75 w 103"/>
                <a:gd name="T45" fmla="*/ 22 h 67"/>
                <a:gd name="T46" fmla="*/ 35 w 103"/>
                <a:gd name="T47" fmla="*/ 57 h 67"/>
                <a:gd name="T48" fmla="*/ 47 w 103"/>
                <a:gd name="T49" fmla="*/ 50 h 67"/>
                <a:gd name="T50" fmla="*/ 52 w 103"/>
                <a:gd name="T51" fmla="*/ 50 h 67"/>
                <a:gd name="T52" fmla="*/ 64 w 103"/>
                <a:gd name="T53" fmla="*/ 57 h 67"/>
                <a:gd name="T54" fmla="*/ 52 w 103"/>
                <a:gd name="T55" fmla="*/ 50 h 67"/>
                <a:gd name="T56" fmla="*/ 68 w 103"/>
                <a:gd name="T57" fmla="*/ 57 h 67"/>
                <a:gd name="T58" fmla="*/ 80 w 103"/>
                <a:gd name="T59" fmla="*/ 50 h 67"/>
                <a:gd name="T60" fmla="*/ 84 w 103"/>
                <a:gd name="T61" fmla="*/ 50 h 67"/>
                <a:gd name="T62" fmla="*/ 96 w 103"/>
                <a:gd name="T63" fmla="*/ 57 h 67"/>
                <a:gd name="T64" fmla="*/ 84 w 103"/>
                <a:gd name="T65"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Arial Unicode MS" panose="020B0604020202020204" pitchFamily="34" charset="-122"/>
              </a:endParaRPr>
            </a:p>
          </p:txBody>
        </p:sp>
        <p:sp>
          <p:nvSpPr>
            <p:cNvPr id="23" name="文本框 22"/>
            <p:cNvSpPr txBox="1"/>
            <p:nvPr/>
          </p:nvSpPr>
          <p:spPr>
            <a:xfrm>
              <a:off x="4878814" y="1909676"/>
              <a:ext cx="1001336"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sp>
          <p:nvSpPr>
            <p:cNvPr id="25" name="矩形 24"/>
            <p:cNvSpPr/>
            <p:nvPr/>
          </p:nvSpPr>
          <p:spPr>
            <a:xfrm>
              <a:off x="5166871" y="2453059"/>
              <a:ext cx="1893166" cy="14901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Unicode MS" panose="020B0604020202020204" pitchFamily="34" charset="-122"/>
              </a:endParaRPr>
            </a:p>
          </p:txBody>
        </p:sp>
        <p:sp>
          <p:nvSpPr>
            <p:cNvPr id="26" name="Freeform 252"/>
            <p:cNvSpPr>
              <a:spLocks noEditPoints="1"/>
            </p:cNvSpPr>
            <p:nvPr/>
          </p:nvSpPr>
          <p:spPr bwMode="auto">
            <a:xfrm>
              <a:off x="5932214" y="2737720"/>
              <a:ext cx="362481" cy="530297"/>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3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4 h 107"/>
                <a:gd name="T86" fmla="*/ 2 w 73"/>
                <a:gd name="T87" fmla="*/ 27 h 107"/>
                <a:gd name="T88" fmla="*/ 8 w 73"/>
                <a:gd name="T89" fmla="*/ 52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ea typeface="Arial Unicode MS" panose="020B0604020202020204" pitchFamily="34" charset="-122"/>
              </a:endParaRPr>
            </a:p>
          </p:txBody>
        </p:sp>
        <p:sp>
          <p:nvSpPr>
            <p:cNvPr id="27" name="矩形 26"/>
            <p:cNvSpPr/>
            <p:nvPr/>
          </p:nvSpPr>
          <p:spPr>
            <a:xfrm>
              <a:off x="5290755" y="3295998"/>
              <a:ext cx="1645399" cy="511884"/>
            </a:xfrm>
            <a:prstGeom prst="rect">
              <a:avLst/>
            </a:prstGeom>
          </p:spPr>
          <p:txBody>
            <a:bodyPr wrap="square">
              <a:spAutoFit/>
            </a:bodyPr>
            <a:lstStyle/>
            <a:p>
              <a:pPr algn="ctr">
                <a:lnSpc>
                  <a:spcPct val="130000"/>
                </a:lnSpc>
              </a:pPr>
              <a:r>
                <a:rPr lang="en-US" altLang="zh-CN" sz="1200" dirty="0">
                  <a:solidFill>
                    <a:srgbClr val="404040"/>
                  </a:solidFill>
                  <a:ea typeface="Arial Unicode MS" panose="020B0604020202020204" pitchFamily="34" charset="-122"/>
                </a:rPr>
                <a:t>Lorem ipsum dolor sit amet, consectetur</a:t>
              </a:r>
              <a:endParaRPr lang="zh-CN" altLang="en-US" sz="1200" dirty="0">
                <a:solidFill>
                  <a:srgbClr val="404040"/>
                </a:solidFill>
                <a:ea typeface="Arial Unicode MS" panose="020B0604020202020204" pitchFamily="34" charset="-122"/>
              </a:endParaRPr>
            </a:p>
          </p:txBody>
        </p:sp>
        <p:sp>
          <p:nvSpPr>
            <p:cNvPr id="29" name="矩形 28"/>
            <p:cNvSpPr/>
            <p:nvPr/>
          </p:nvSpPr>
          <p:spPr>
            <a:xfrm>
              <a:off x="4115596" y="2954683"/>
              <a:ext cx="1051964" cy="988505"/>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30" name="Freeform 263"/>
            <p:cNvSpPr>
              <a:spLocks noEditPoints="1"/>
            </p:cNvSpPr>
            <p:nvPr/>
          </p:nvSpPr>
          <p:spPr bwMode="auto">
            <a:xfrm>
              <a:off x="4488289" y="3067504"/>
              <a:ext cx="306578" cy="441260"/>
            </a:xfrm>
            <a:custGeom>
              <a:avLst/>
              <a:gdLst>
                <a:gd name="T0" fmla="*/ 21 w 78"/>
                <a:gd name="T1" fmla="*/ 36 h 112"/>
                <a:gd name="T2" fmla="*/ 21 w 78"/>
                <a:gd name="T3" fmla="*/ 11 h 112"/>
                <a:gd name="T4" fmla="*/ 58 w 78"/>
                <a:gd name="T5" fmla="*/ 11 h 112"/>
                <a:gd name="T6" fmla="*/ 57 w 78"/>
                <a:gd name="T7" fmla="*/ 36 h 112"/>
                <a:gd name="T8" fmla="*/ 53 w 78"/>
                <a:gd name="T9" fmla="*/ 47 h 112"/>
                <a:gd name="T10" fmla="*/ 39 w 78"/>
                <a:gd name="T11" fmla="*/ 53 h 112"/>
                <a:gd name="T12" fmla="*/ 39 w 78"/>
                <a:gd name="T13" fmla="*/ 53 h 112"/>
                <a:gd name="T14" fmla="*/ 26 w 78"/>
                <a:gd name="T15" fmla="*/ 47 h 112"/>
                <a:gd name="T16" fmla="*/ 21 w 78"/>
                <a:gd name="T17" fmla="*/ 36 h 112"/>
                <a:gd name="T18" fmla="*/ 13 w 78"/>
                <a:gd name="T19" fmla="*/ 107 h 112"/>
                <a:gd name="T20" fmla="*/ 67 w 78"/>
                <a:gd name="T21" fmla="*/ 107 h 112"/>
                <a:gd name="T22" fmla="*/ 64 w 78"/>
                <a:gd name="T23" fmla="*/ 112 h 112"/>
                <a:gd name="T24" fmla="*/ 16 w 78"/>
                <a:gd name="T25" fmla="*/ 112 h 112"/>
                <a:gd name="T26" fmla="*/ 13 w 78"/>
                <a:gd name="T27" fmla="*/ 107 h 112"/>
                <a:gd name="T28" fmla="*/ 70 w 78"/>
                <a:gd name="T29" fmla="*/ 67 h 112"/>
                <a:gd name="T30" fmla="*/ 76 w 78"/>
                <a:gd name="T31" fmla="*/ 90 h 112"/>
                <a:gd name="T32" fmla="*/ 68 w 78"/>
                <a:gd name="T33" fmla="*/ 103 h 112"/>
                <a:gd name="T34" fmla="*/ 66 w 78"/>
                <a:gd name="T35" fmla="*/ 103 h 112"/>
                <a:gd name="T36" fmla="*/ 66 w 78"/>
                <a:gd name="T37" fmla="*/ 72 h 112"/>
                <a:gd name="T38" fmla="*/ 42 w 78"/>
                <a:gd name="T39" fmla="*/ 72 h 112"/>
                <a:gd name="T40" fmla="*/ 49 w 78"/>
                <a:gd name="T41" fmla="*/ 56 h 112"/>
                <a:gd name="T42" fmla="*/ 51 w 78"/>
                <a:gd name="T43" fmla="*/ 54 h 112"/>
                <a:gd name="T44" fmla="*/ 65 w 78"/>
                <a:gd name="T45" fmla="*/ 57 h 112"/>
                <a:gd name="T46" fmla="*/ 66 w 78"/>
                <a:gd name="T47" fmla="*/ 57 h 112"/>
                <a:gd name="T48" fmla="*/ 66 w 78"/>
                <a:gd name="T49" fmla="*/ 58 h 112"/>
                <a:gd name="T50" fmla="*/ 70 w 78"/>
                <a:gd name="T51" fmla="*/ 67 h 112"/>
                <a:gd name="T52" fmla="*/ 70 w 78"/>
                <a:gd name="T53" fmla="*/ 67 h 112"/>
                <a:gd name="T54" fmla="*/ 14 w 78"/>
                <a:gd name="T55" fmla="*/ 103 h 112"/>
                <a:gd name="T56" fmla="*/ 11 w 78"/>
                <a:gd name="T57" fmla="*/ 103 h 112"/>
                <a:gd name="T58" fmla="*/ 3 w 78"/>
                <a:gd name="T59" fmla="*/ 90 h 112"/>
                <a:gd name="T60" fmla="*/ 9 w 78"/>
                <a:gd name="T61" fmla="*/ 67 h 112"/>
                <a:gd name="T62" fmla="*/ 14 w 78"/>
                <a:gd name="T63" fmla="*/ 58 h 112"/>
                <a:gd name="T64" fmla="*/ 14 w 78"/>
                <a:gd name="T65" fmla="*/ 57 h 112"/>
                <a:gd name="T66" fmla="*/ 14 w 78"/>
                <a:gd name="T67" fmla="*/ 57 h 112"/>
                <a:gd name="T68" fmla="*/ 28 w 78"/>
                <a:gd name="T69" fmla="*/ 54 h 112"/>
                <a:gd name="T70" fmla="*/ 30 w 78"/>
                <a:gd name="T71" fmla="*/ 56 h 112"/>
                <a:gd name="T72" fmla="*/ 38 w 78"/>
                <a:gd name="T73" fmla="*/ 72 h 112"/>
                <a:gd name="T74" fmla="*/ 14 w 78"/>
                <a:gd name="T75" fmla="*/ 72 h 112"/>
                <a:gd name="T76" fmla="*/ 14 w 78"/>
                <a:gd name="T77" fmla="*/ 10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Arial Unicode MS" panose="020B0604020202020204" pitchFamily="34" charset="-122"/>
              </a:endParaRPr>
            </a:p>
          </p:txBody>
        </p:sp>
        <p:sp>
          <p:nvSpPr>
            <p:cNvPr id="31" name="文本框 30"/>
            <p:cNvSpPr txBox="1"/>
            <p:nvPr/>
          </p:nvSpPr>
          <p:spPr>
            <a:xfrm>
              <a:off x="4192973" y="3566587"/>
              <a:ext cx="897210"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sp>
          <p:nvSpPr>
            <p:cNvPr id="33" name="矩形 32"/>
            <p:cNvSpPr/>
            <p:nvPr/>
          </p:nvSpPr>
          <p:spPr>
            <a:xfrm>
              <a:off x="6008072" y="1521267"/>
              <a:ext cx="1051964" cy="931793"/>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Arial Unicode MS" panose="020B0604020202020204" pitchFamily="34" charset="-122"/>
              </a:endParaRPr>
            </a:p>
          </p:txBody>
        </p:sp>
        <p:sp>
          <p:nvSpPr>
            <p:cNvPr id="34" name="Freeform 257"/>
            <p:cNvSpPr>
              <a:spLocks noEditPoints="1"/>
            </p:cNvSpPr>
            <p:nvPr/>
          </p:nvSpPr>
          <p:spPr bwMode="auto">
            <a:xfrm>
              <a:off x="6367729" y="1686928"/>
              <a:ext cx="332651" cy="348567"/>
            </a:xfrm>
            <a:custGeom>
              <a:avLst/>
              <a:gdLst>
                <a:gd name="T0" fmla="*/ 160 w 209"/>
                <a:gd name="T1" fmla="*/ 28 h 219"/>
                <a:gd name="T2" fmla="*/ 169 w 209"/>
                <a:gd name="T3" fmla="*/ 9 h 219"/>
                <a:gd name="T4" fmla="*/ 140 w 209"/>
                <a:gd name="T5" fmla="*/ 17 h 219"/>
                <a:gd name="T6" fmla="*/ 7 w 209"/>
                <a:gd name="T7" fmla="*/ 148 h 219"/>
                <a:gd name="T8" fmla="*/ 29 w 209"/>
                <a:gd name="T9" fmla="*/ 208 h 219"/>
                <a:gd name="T10" fmla="*/ 29 w 209"/>
                <a:gd name="T11" fmla="*/ 159 h 219"/>
                <a:gd name="T12" fmla="*/ 100 w 209"/>
                <a:gd name="T13" fmla="*/ 108 h 219"/>
                <a:gd name="T14" fmla="*/ 109 w 209"/>
                <a:gd name="T15" fmla="*/ 86 h 219"/>
                <a:gd name="T16" fmla="*/ 80 w 209"/>
                <a:gd name="T17" fmla="*/ 97 h 219"/>
                <a:gd name="T18" fmla="*/ 71 w 209"/>
                <a:gd name="T19" fmla="*/ 93 h 219"/>
                <a:gd name="T20" fmla="*/ 109 w 209"/>
                <a:gd name="T21" fmla="*/ 77 h 219"/>
                <a:gd name="T22" fmla="*/ 124 w 209"/>
                <a:gd name="T23" fmla="*/ 86 h 219"/>
                <a:gd name="T24" fmla="*/ 124 w 209"/>
                <a:gd name="T25" fmla="*/ 17 h 219"/>
                <a:gd name="T26" fmla="*/ 169 w 209"/>
                <a:gd name="T27" fmla="*/ 0 h 219"/>
                <a:gd name="T28" fmla="*/ 171 w 209"/>
                <a:gd name="T29" fmla="*/ 0 h 219"/>
                <a:gd name="T30" fmla="*/ 209 w 209"/>
                <a:gd name="T31" fmla="*/ 17 h 219"/>
                <a:gd name="T32" fmla="*/ 160 w 209"/>
                <a:gd name="T33" fmla="*/ 175 h 219"/>
                <a:gd name="T34" fmla="*/ 146 w 209"/>
                <a:gd name="T35" fmla="*/ 168 h 219"/>
                <a:gd name="T36" fmla="*/ 100 w 209"/>
                <a:gd name="T37" fmla="*/ 197 h 219"/>
                <a:gd name="T38" fmla="*/ 82 w 209"/>
                <a:gd name="T39" fmla="*/ 188 h 219"/>
                <a:gd name="T40" fmla="*/ 35 w 209"/>
                <a:gd name="T41" fmla="*/ 219 h 219"/>
                <a:gd name="T42" fmla="*/ 2 w 209"/>
                <a:gd name="T43" fmla="*/ 204 h 219"/>
                <a:gd name="T44" fmla="*/ 0 w 209"/>
                <a:gd name="T45" fmla="*/ 202 h 219"/>
                <a:gd name="T46" fmla="*/ 0 w 209"/>
                <a:gd name="T47" fmla="*/ 139 h 219"/>
                <a:gd name="T48" fmla="*/ 42 w 209"/>
                <a:gd name="T49" fmla="*/ 122 h 219"/>
                <a:gd name="T50" fmla="*/ 44 w 209"/>
                <a:gd name="T51" fmla="*/ 122 h 219"/>
                <a:gd name="T52" fmla="*/ 82 w 209"/>
                <a:gd name="T53" fmla="*/ 139 h 219"/>
                <a:gd name="T54" fmla="*/ 93 w 209"/>
                <a:gd name="T55" fmla="*/ 186 h 219"/>
                <a:gd name="T56" fmla="*/ 71 w 209"/>
                <a:gd name="T57" fmla="*/ 108 h 219"/>
                <a:gd name="T58" fmla="*/ 64 w 209"/>
                <a:gd name="T59" fmla="*/ 131 h 219"/>
                <a:gd name="T60" fmla="*/ 64 w 209"/>
                <a:gd name="T61" fmla="*/ 97 h 219"/>
                <a:gd name="T62" fmla="*/ 131 w 209"/>
                <a:gd name="T63" fmla="*/ 88 h 219"/>
                <a:gd name="T64" fmla="*/ 146 w 209"/>
                <a:gd name="T65" fmla="*/ 97 h 219"/>
                <a:gd name="T66" fmla="*/ 153 w 209"/>
                <a:gd name="T67" fmla="*/ 164 h 219"/>
                <a:gd name="T68" fmla="*/ 131 w 209"/>
                <a:gd name="T69" fmla="*/ 28 h 219"/>
                <a:gd name="T70" fmla="*/ 131 w 209"/>
                <a:gd name="T71" fmla="*/ 88 h 219"/>
                <a:gd name="T72" fmla="*/ 35 w 209"/>
                <a:gd name="T73" fmla="*/ 148 h 219"/>
                <a:gd name="T74" fmla="*/ 44 w 209"/>
                <a:gd name="T75" fmla="*/ 128 h 219"/>
                <a:gd name="T76" fmla="*/ 15 w 209"/>
                <a:gd name="T77" fmla="*/ 139 h 219"/>
                <a:gd name="T78" fmla="*/ 162 w 209"/>
                <a:gd name="T79" fmla="*/ 35 h 219"/>
                <a:gd name="T80" fmla="*/ 160 w 209"/>
                <a:gd name="T81" fmla="*/ 3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219">
                  <a:moveTo>
                    <a:pt x="140" y="17"/>
                  </a:moveTo>
                  <a:lnTo>
                    <a:pt x="160" y="28"/>
                  </a:lnTo>
                  <a:lnTo>
                    <a:pt x="189" y="17"/>
                  </a:lnTo>
                  <a:lnTo>
                    <a:pt x="169" y="9"/>
                  </a:lnTo>
                  <a:lnTo>
                    <a:pt x="140" y="17"/>
                  </a:lnTo>
                  <a:lnTo>
                    <a:pt x="140" y="17"/>
                  </a:lnTo>
                  <a:close/>
                  <a:moveTo>
                    <a:pt x="29" y="159"/>
                  </a:moveTo>
                  <a:lnTo>
                    <a:pt x="7" y="148"/>
                  </a:lnTo>
                  <a:lnTo>
                    <a:pt x="7" y="199"/>
                  </a:lnTo>
                  <a:lnTo>
                    <a:pt x="29" y="208"/>
                  </a:lnTo>
                  <a:lnTo>
                    <a:pt x="29" y="159"/>
                  </a:lnTo>
                  <a:lnTo>
                    <a:pt x="29" y="159"/>
                  </a:lnTo>
                  <a:close/>
                  <a:moveTo>
                    <a:pt x="80" y="97"/>
                  </a:moveTo>
                  <a:lnTo>
                    <a:pt x="100" y="108"/>
                  </a:lnTo>
                  <a:lnTo>
                    <a:pt x="129" y="95"/>
                  </a:lnTo>
                  <a:lnTo>
                    <a:pt x="109" y="86"/>
                  </a:lnTo>
                  <a:lnTo>
                    <a:pt x="80" y="97"/>
                  </a:lnTo>
                  <a:lnTo>
                    <a:pt x="80" y="97"/>
                  </a:lnTo>
                  <a:close/>
                  <a:moveTo>
                    <a:pt x="64" y="97"/>
                  </a:moveTo>
                  <a:lnTo>
                    <a:pt x="71" y="93"/>
                  </a:lnTo>
                  <a:lnTo>
                    <a:pt x="106" y="80"/>
                  </a:lnTo>
                  <a:lnTo>
                    <a:pt x="109" y="77"/>
                  </a:lnTo>
                  <a:lnTo>
                    <a:pt x="109" y="80"/>
                  </a:lnTo>
                  <a:lnTo>
                    <a:pt x="124" y="86"/>
                  </a:lnTo>
                  <a:lnTo>
                    <a:pt x="124" y="24"/>
                  </a:lnTo>
                  <a:lnTo>
                    <a:pt x="124" y="17"/>
                  </a:lnTo>
                  <a:lnTo>
                    <a:pt x="131" y="15"/>
                  </a:lnTo>
                  <a:lnTo>
                    <a:pt x="169" y="0"/>
                  </a:lnTo>
                  <a:lnTo>
                    <a:pt x="169" y="0"/>
                  </a:lnTo>
                  <a:lnTo>
                    <a:pt x="171" y="0"/>
                  </a:lnTo>
                  <a:lnTo>
                    <a:pt x="200" y="15"/>
                  </a:lnTo>
                  <a:lnTo>
                    <a:pt x="209" y="17"/>
                  </a:lnTo>
                  <a:lnTo>
                    <a:pt x="209" y="157"/>
                  </a:lnTo>
                  <a:lnTo>
                    <a:pt x="160" y="175"/>
                  </a:lnTo>
                  <a:lnTo>
                    <a:pt x="155" y="173"/>
                  </a:lnTo>
                  <a:lnTo>
                    <a:pt x="146" y="168"/>
                  </a:lnTo>
                  <a:lnTo>
                    <a:pt x="146" y="179"/>
                  </a:lnTo>
                  <a:lnTo>
                    <a:pt x="100" y="197"/>
                  </a:lnTo>
                  <a:lnTo>
                    <a:pt x="93" y="195"/>
                  </a:lnTo>
                  <a:lnTo>
                    <a:pt x="82" y="188"/>
                  </a:lnTo>
                  <a:lnTo>
                    <a:pt x="82" y="204"/>
                  </a:lnTo>
                  <a:lnTo>
                    <a:pt x="35" y="219"/>
                  </a:lnTo>
                  <a:lnTo>
                    <a:pt x="31" y="217"/>
                  </a:lnTo>
                  <a:lnTo>
                    <a:pt x="2" y="204"/>
                  </a:lnTo>
                  <a:lnTo>
                    <a:pt x="0" y="204"/>
                  </a:lnTo>
                  <a:lnTo>
                    <a:pt x="0" y="202"/>
                  </a:lnTo>
                  <a:lnTo>
                    <a:pt x="0" y="144"/>
                  </a:lnTo>
                  <a:lnTo>
                    <a:pt x="0" y="139"/>
                  </a:lnTo>
                  <a:lnTo>
                    <a:pt x="7" y="135"/>
                  </a:lnTo>
                  <a:lnTo>
                    <a:pt x="42" y="122"/>
                  </a:lnTo>
                  <a:lnTo>
                    <a:pt x="44" y="119"/>
                  </a:lnTo>
                  <a:lnTo>
                    <a:pt x="44" y="122"/>
                  </a:lnTo>
                  <a:lnTo>
                    <a:pt x="75" y="135"/>
                  </a:lnTo>
                  <a:lnTo>
                    <a:pt x="82" y="139"/>
                  </a:lnTo>
                  <a:lnTo>
                    <a:pt x="82" y="182"/>
                  </a:lnTo>
                  <a:lnTo>
                    <a:pt x="93" y="186"/>
                  </a:lnTo>
                  <a:lnTo>
                    <a:pt x="93" y="117"/>
                  </a:lnTo>
                  <a:lnTo>
                    <a:pt x="71" y="108"/>
                  </a:lnTo>
                  <a:lnTo>
                    <a:pt x="71" y="133"/>
                  </a:lnTo>
                  <a:lnTo>
                    <a:pt x="64" y="131"/>
                  </a:lnTo>
                  <a:lnTo>
                    <a:pt x="64" y="102"/>
                  </a:lnTo>
                  <a:lnTo>
                    <a:pt x="64" y="97"/>
                  </a:lnTo>
                  <a:lnTo>
                    <a:pt x="64" y="97"/>
                  </a:lnTo>
                  <a:close/>
                  <a:moveTo>
                    <a:pt x="131" y="88"/>
                  </a:moveTo>
                  <a:lnTo>
                    <a:pt x="140" y="93"/>
                  </a:lnTo>
                  <a:lnTo>
                    <a:pt x="146" y="97"/>
                  </a:lnTo>
                  <a:lnTo>
                    <a:pt x="146" y="162"/>
                  </a:lnTo>
                  <a:lnTo>
                    <a:pt x="153" y="164"/>
                  </a:lnTo>
                  <a:lnTo>
                    <a:pt x="153" y="40"/>
                  </a:lnTo>
                  <a:lnTo>
                    <a:pt x="131" y="28"/>
                  </a:lnTo>
                  <a:lnTo>
                    <a:pt x="131" y="88"/>
                  </a:lnTo>
                  <a:lnTo>
                    <a:pt x="131" y="88"/>
                  </a:lnTo>
                  <a:close/>
                  <a:moveTo>
                    <a:pt x="15" y="139"/>
                  </a:moveTo>
                  <a:lnTo>
                    <a:pt x="35" y="148"/>
                  </a:lnTo>
                  <a:lnTo>
                    <a:pt x="64" y="137"/>
                  </a:lnTo>
                  <a:lnTo>
                    <a:pt x="44" y="128"/>
                  </a:lnTo>
                  <a:lnTo>
                    <a:pt x="15" y="139"/>
                  </a:lnTo>
                  <a:lnTo>
                    <a:pt x="15" y="139"/>
                  </a:lnTo>
                  <a:close/>
                  <a:moveTo>
                    <a:pt x="160" y="35"/>
                  </a:moveTo>
                  <a:lnTo>
                    <a:pt x="162" y="35"/>
                  </a:lnTo>
                  <a:lnTo>
                    <a:pt x="160" y="35"/>
                  </a:lnTo>
                  <a:lnTo>
                    <a:pt x="160" y="35"/>
                  </a:lnTo>
                  <a:lnTo>
                    <a:pt x="160"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Arial Unicode MS" panose="020B0604020202020204" pitchFamily="34" charset="-122"/>
              </a:endParaRPr>
            </a:p>
          </p:txBody>
        </p:sp>
        <p:sp>
          <p:nvSpPr>
            <p:cNvPr id="35" name="文本框 34"/>
            <p:cNvSpPr txBox="1"/>
            <p:nvPr/>
          </p:nvSpPr>
          <p:spPr>
            <a:xfrm>
              <a:off x="6085449" y="2082113"/>
              <a:ext cx="897210" cy="224808"/>
            </a:xfrm>
            <a:prstGeom prst="rect">
              <a:avLst/>
            </a:prstGeom>
            <a:noFill/>
          </p:spPr>
          <p:txBody>
            <a:bodyPr wrap="square" rtlCol="0">
              <a:spAutoFit/>
            </a:bodyPr>
            <a:lstStyle/>
            <a:p>
              <a:pPr algn="ctr">
                <a:lnSpc>
                  <a:spcPct val="80000"/>
                </a:lnSpc>
              </a:pPr>
              <a:r>
                <a:rPr lang="en-US" altLang="zh-CN" sz="1200" b="1" dirty="0">
                  <a:solidFill>
                    <a:schemeClr val="bg1"/>
                  </a:solidFill>
                  <a:ea typeface="Arial Unicode MS" panose="020B0604020202020204" pitchFamily="34" charset="-122"/>
                </a:rPr>
                <a:t>Add Text</a:t>
              </a:r>
              <a:endParaRPr lang="zh-CN" altLang="en-US" sz="1200" b="1" dirty="0">
                <a:solidFill>
                  <a:schemeClr val="bg1"/>
                </a:solidFill>
                <a:ea typeface="Arial Unicode MS" panose="020B0604020202020204" pitchFamily="34" charset="-122"/>
              </a:endParaRPr>
            </a:p>
          </p:txBody>
        </p:sp>
      </p:grpSp>
      <p:sp>
        <p:nvSpPr>
          <p:cNvPr id="36" name="文本框 35"/>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347947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graphicFrame>
        <p:nvGraphicFramePr>
          <p:cNvPr id="4" name="图表 3"/>
          <p:cNvGraphicFramePr/>
          <p:nvPr>
            <p:extLst>
              <p:ext uri="{D42A27DB-BD31-4B8C-83A1-F6EECF244321}">
                <p14:modId xmlns:p14="http://schemas.microsoft.com/office/powerpoint/2010/main" val="2301208765"/>
              </p:ext>
            </p:extLst>
          </p:nvPr>
        </p:nvGraphicFramePr>
        <p:xfrm>
          <a:off x="-100227" y="882466"/>
          <a:ext cx="5372919" cy="358194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5055783" y="1042515"/>
            <a:ext cx="2946640" cy="441852"/>
          </a:xfrm>
          <a:prstGeom prst="rect">
            <a:avLst/>
          </a:prstGeom>
          <a:noFill/>
        </p:spPr>
        <p:txBody>
          <a:bodyPr wrap="none" rtlCol="0">
            <a:spAutoFit/>
          </a:bodyPr>
          <a:lstStyle/>
          <a:p>
            <a:pPr>
              <a:lnSpc>
                <a:spcPct val="70000"/>
              </a:lnSpc>
            </a:pPr>
            <a:r>
              <a:rPr lang="en-US" altLang="zh-CN" sz="3200" b="1" dirty="0">
                <a:solidFill>
                  <a:schemeClr val="tx2"/>
                </a:solidFill>
                <a:ea typeface="Arial Unicode MS" panose="020B0604020202020204" pitchFamily="34" charset="-122"/>
              </a:rPr>
              <a:t>Add Your Text</a:t>
            </a:r>
            <a:endParaRPr lang="zh-CN" altLang="en-US" sz="3200" b="1" dirty="0">
              <a:solidFill>
                <a:schemeClr val="tx2"/>
              </a:solidFill>
              <a:ea typeface="Arial Unicode MS" panose="020B0604020202020204" pitchFamily="34" charset="-122"/>
            </a:endParaRPr>
          </a:p>
        </p:txBody>
      </p:sp>
      <p:grpSp>
        <p:nvGrpSpPr>
          <p:cNvPr id="8" name="组合 24"/>
          <p:cNvGrpSpPr/>
          <p:nvPr/>
        </p:nvGrpSpPr>
        <p:grpSpPr>
          <a:xfrm>
            <a:off x="5055783" y="1742447"/>
            <a:ext cx="1478087" cy="664640"/>
            <a:chOff x="6165751" y="2955873"/>
            <a:chExt cx="2058585" cy="925668"/>
          </a:xfrm>
        </p:grpSpPr>
        <p:sp>
          <p:nvSpPr>
            <p:cNvPr id="9" name="文本框 8"/>
            <p:cNvSpPr txBox="1"/>
            <p:nvPr/>
          </p:nvSpPr>
          <p:spPr>
            <a:xfrm>
              <a:off x="6694063" y="2981372"/>
              <a:ext cx="1530273" cy="900169"/>
            </a:xfrm>
            <a:prstGeom prst="rect">
              <a:avLst/>
            </a:prstGeom>
            <a:noFill/>
          </p:spPr>
          <p:txBody>
            <a:bodyPr wrap="none" rtlCol="0">
              <a:spAutoFit/>
            </a:bodyPr>
            <a:lstStyle/>
            <a:p>
              <a:r>
                <a:rPr lang="en-US" altLang="zh-CN" sz="3600" b="1" dirty="0">
                  <a:solidFill>
                    <a:srgbClr val="00BFC3"/>
                  </a:solidFill>
                  <a:ea typeface="Arial Unicode MS" panose="020B0604020202020204" pitchFamily="34" charset="-122"/>
                </a:rPr>
                <a:t>33%</a:t>
              </a:r>
              <a:endParaRPr lang="zh-CN" altLang="en-US" sz="3600" b="1" dirty="0">
                <a:solidFill>
                  <a:srgbClr val="00BFC3"/>
                </a:solidFill>
                <a:ea typeface="Arial Unicode MS" panose="020B0604020202020204" pitchFamily="34" charset="-122"/>
              </a:endParaRPr>
            </a:p>
          </p:txBody>
        </p:sp>
        <p:sp>
          <p:nvSpPr>
            <p:cNvPr id="10" name="上箭头 9"/>
            <p:cNvSpPr/>
            <p:nvPr/>
          </p:nvSpPr>
          <p:spPr>
            <a:xfrm>
              <a:off x="6165751" y="2955873"/>
              <a:ext cx="558792" cy="770144"/>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FC3"/>
                </a:solidFill>
                <a:ea typeface="Arial Unicode MS" panose="020B0604020202020204" pitchFamily="34" charset="-122"/>
              </a:endParaRPr>
            </a:p>
          </p:txBody>
        </p:sp>
      </p:grpSp>
      <p:sp>
        <p:nvSpPr>
          <p:cNvPr id="11" name="矩形 10"/>
          <p:cNvSpPr/>
          <p:nvPr/>
        </p:nvSpPr>
        <p:spPr>
          <a:xfrm>
            <a:off x="5067561" y="2407087"/>
            <a:ext cx="3423109" cy="1685077"/>
          </a:xfrm>
          <a:prstGeom prst="rect">
            <a:avLst/>
          </a:prstGeom>
        </p:spPr>
        <p:txBody>
          <a:bodyPr wrap="square">
            <a:spAutoFit/>
          </a:bodyPr>
          <a:lstStyle/>
          <a:p>
            <a:pPr lvl="0">
              <a:lnSpc>
                <a:spcPct val="130000"/>
              </a:lnSpc>
              <a:defRPr/>
            </a:pPr>
            <a:r>
              <a:rPr lang="en-US" altLang="zh-CN" sz="1000" kern="0" dirty="0">
                <a:solidFill>
                  <a:srgbClr val="000000"/>
                </a:solidFill>
                <a:ea typeface="Arial Unicode MS" panose="020B0604020202020204" pitchFamily="34" charset="-122"/>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Sed elit diam, venenatis nec nulla sit amet, vestibulum porta urna</a:t>
            </a:r>
            <a:endParaRPr lang="en-US" altLang="zh-CN" sz="1000" kern="0" dirty="0">
              <a:solidFill>
                <a:srgbClr val="000000"/>
              </a:solidFill>
              <a:latin typeface="Century Gothic"/>
              <a:ea typeface="Arial Unicode MS" panose="020B0604020202020204" pitchFamily="34" charset="-122"/>
            </a:endParaRPr>
          </a:p>
        </p:txBody>
      </p:sp>
      <p:sp>
        <p:nvSpPr>
          <p:cNvPr id="13" name="文本框 12"/>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16303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14023" y="1360448"/>
            <a:ext cx="4553186" cy="892552"/>
          </a:xfrm>
          <a:prstGeom prst="rect">
            <a:avLst/>
          </a:prstGeom>
        </p:spPr>
        <p:txBody>
          <a:bodyPr wrap="square">
            <a:spAutoFit/>
          </a:bodyPr>
          <a:lstStyle/>
          <a:p>
            <a:pPr>
              <a:lnSpc>
                <a:spcPct val="130000"/>
              </a:lnSpc>
            </a:pPr>
            <a:r>
              <a:rPr lang="en-US" altLang="zh-CN" sz="1000" dirty="0">
                <a:solidFill>
                  <a:prstClr val="black"/>
                </a:solidFill>
                <a:latin typeface="Century Gothic" panose="020B0502020202020204" pitchFamily="34" charset="0"/>
                <a:ea typeface="Arial Unicode MS" panose="020B0604020202020204" pitchFamily="34" charset="-122"/>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000" dirty="0">
              <a:solidFill>
                <a:prstClr val="black">
                  <a:lumMod val="75000"/>
                  <a:lumOff val="25000"/>
                </a:prstClr>
              </a:solidFill>
              <a:latin typeface="Century Gothic" panose="020B0502020202020204" pitchFamily="34" charset="0"/>
              <a:ea typeface="宋体"/>
            </a:endParaRPr>
          </a:p>
        </p:txBody>
      </p:sp>
      <p:sp>
        <p:nvSpPr>
          <p:cNvPr id="7" name="矩形 6"/>
          <p:cNvSpPr/>
          <p:nvPr/>
        </p:nvSpPr>
        <p:spPr>
          <a:xfrm>
            <a:off x="3914022" y="1045167"/>
            <a:ext cx="2536015" cy="338554"/>
          </a:xfrm>
          <a:prstGeom prst="rect">
            <a:avLst/>
          </a:prstGeom>
        </p:spPr>
        <p:txBody>
          <a:bodyPr wrap="square">
            <a:spAutoFit/>
          </a:bodyPr>
          <a:lstStyle/>
          <a:p>
            <a:r>
              <a:rPr lang="en-US" altLang="zh-CN" sz="16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Click To Add Your Text</a:t>
            </a:r>
            <a:endParaRPr lang="zh-CN" altLang="en-US" sz="16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3" name="图片 2" descr="iph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79" y="1119972"/>
            <a:ext cx="2029578" cy="3256301"/>
          </a:xfrm>
          <a:prstGeom prst="rect">
            <a:avLst/>
          </a:prstGeom>
        </p:spPr>
      </p:pic>
      <p:pic>
        <p:nvPicPr>
          <p:cNvPr id="4" name="图片 3" descr="IMG_2192.JPG"/>
          <p:cNvPicPr>
            <a:picLocks noChangeAspect="1"/>
          </p:cNvPicPr>
          <p:nvPr/>
        </p:nvPicPr>
        <p:blipFill rotWithShape="1">
          <a:blip r:embed="rId3">
            <a:extLst>
              <a:ext uri="{28A0092B-C50C-407E-A947-70E740481C1C}">
                <a14:useLocalDpi xmlns:a14="http://schemas.microsoft.com/office/drawing/2010/main" val="0"/>
              </a:ext>
            </a:extLst>
          </a:blip>
          <a:srcRect l="26776" r="19240"/>
          <a:stretch/>
        </p:blipFill>
        <p:spPr>
          <a:xfrm>
            <a:off x="1068005" y="1578545"/>
            <a:ext cx="1139967" cy="2111712"/>
          </a:xfrm>
          <a:prstGeom prst="rect">
            <a:avLst/>
          </a:prstGeom>
        </p:spPr>
      </p:pic>
      <p:pic>
        <p:nvPicPr>
          <p:cNvPr id="9" name="图片 8" descr="iph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768" y="1388806"/>
            <a:ext cx="2029578" cy="3256301"/>
          </a:xfrm>
          <a:prstGeom prst="rect">
            <a:avLst/>
          </a:prstGeom>
        </p:spPr>
      </p:pic>
      <p:pic>
        <p:nvPicPr>
          <p:cNvPr id="10" name="图片 9" descr="IMG_2192.JPG"/>
          <p:cNvPicPr>
            <a:picLocks noChangeAspect="1"/>
          </p:cNvPicPr>
          <p:nvPr/>
        </p:nvPicPr>
        <p:blipFill rotWithShape="1">
          <a:blip r:embed="rId3">
            <a:extLst>
              <a:ext uri="{28A0092B-C50C-407E-A947-70E740481C1C}">
                <a14:useLocalDpi xmlns:a14="http://schemas.microsoft.com/office/drawing/2010/main" val="0"/>
              </a:ext>
            </a:extLst>
          </a:blip>
          <a:srcRect l="26776" r="19240"/>
          <a:stretch/>
        </p:blipFill>
        <p:spPr>
          <a:xfrm>
            <a:off x="2082794" y="1847379"/>
            <a:ext cx="1139967" cy="2111712"/>
          </a:xfrm>
          <a:prstGeom prst="rect">
            <a:avLst/>
          </a:prstGeom>
        </p:spPr>
      </p:pic>
      <p:sp>
        <p:nvSpPr>
          <p:cNvPr id="12" name="椭圆 11"/>
          <p:cNvSpPr/>
          <p:nvPr/>
        </p:nvSpPr>
        <p:spPr>
          <a:xfrm>
            <a:off x="3884465" y="2682281"/>
            <a:ext cx="1182238" cy="118223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b="1" dirty="0">
                <a:solidFill>
                  <a:prstClr val="white"/>
                </a:solidFill>
                <a:latin typeface="Calibri"/>
                <a:ea typeface="宋体"/>
              </a:rPr>
              <a:t>ICON</a:t>
            </a:r>
            <a:endParaRPr kumimoji="1" lang="zh-CN" altLang="en-US" b="1" dirty="0">
              <a:solidFill>
                <a:prstClr val="white"/>
              </a:solidFill>
              <a:latin typeface="Calibri"/>
              <a:ea typeface="宋体"/>
            </a:endParaRPr>
          </a:p>
        </p:txBody>
      </p:sp>
      <p:sp>
        <p:nvSpPr>
          <p:cNvPr id="13" name="矩形 12"/>
          <p:cNvSpPr/>
          <p:nvPr/>
        </p:nvSpPr>
        <p:spPr>
          <a:xfrm>
            <a:off x="4087711" y="3854116"/>
            <a:ext cx="829971" cy="307777"/>
          </a:xfrm>
          <a:prstGeom prst="rect">
            <a:avLst/>
          </a:prstGeom>
        </p:spPr>
        <p:txBody>
          <a:bodyPr wrap="none">
            <a:spAutoFit/>
          </a:bodyPr>
          <a:lstStyle/>
          <a:p>
            <a:r>
              <a:rPr lang="en-US" altLang="zh-CN" sz="1400" b="1" dirty="0">
                <a:solidFill>
                  <a:srgbClr val="404040"/>
                </a:solidFill>
                <a:latin typeface="Calibri"/>
                <a:ea typeface="宋体"/>
              </a:rPr>
              <a:t>Add Text</a:t>
            </a:r>
            <a:endParaRPr lang="zh-CN" altLang="en-US" sz="1400" b="1" dirty="0">
              <a:solidFill>
                <a:srgbClr val="404040"/>
              </a:solidFill>
              <a:latin typeface="Calibri"/>
              <a:ea typeface="宋体"/>
            </a:endParaRPr>
          </a:p>
        </p:txBody>
      </p:sp>
      <p:sp>
        <p:nvSpPr>
          <p:cNvPr id="15" name="椭圆 14"/>
          <p:cNvSpPr/>
          <p:nvPr/>
        </p:nvSpPr>
        <p:spPr>
          <a:xfrm>
            <a:off x="5635530" y="2682281"/>
            <a:ext cx="1182238" cy="118223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b="1" dirty="0">
                <a:solidFill>
                  <a:prstClr val="white"/>
                </a:solidFill>
                <a:latin typeface="Calibri"/>
                <a:ea typeface="宋体"/>
              </a:rPr>
              <a:t>ICON</a:t>
            </a:r>
            <a:endParaRPr kumimoji="1" lang="zh-CN" altLang="en-US" b="1" dirty="0">
              <a:solidFill>
                <a:prstClr val="white"/>
              </a:solidFill>
              <a:latin typeface="Calibri"/>
              <a:ea typeface="宋体"/>
            </a:endParaRPr>
          </a:p>
        </p:txBody>
      </p:sp>
      <p:sp>
        <p:nvSpPr>
          <p:cNvPr id="16" name="矩形 15"/>
          <p:cNvSpPr/>
          <p:nvPr/>
        </p:nvSpPr>
        <p:spPr>
          <a:xfrm>
            <a:off x="5811663" y="3854116"/>
            <a:ext cx="829971" cy="307777"/>
          </a:xfrm>
          <a:prstGeom prst="rect">
            <a:avLst/>
          </a:prstGeom>
        </p:spPr>
        <p:txBody>
          <a:bodyPr wrap="none">
            <a:spAutoFit/>
          </a:bodyPr>
          <a:lstStyle/>
          <a:p>
            <a:r>
              <a:rPr lang="en-US" altLang="zh-CN" sz="1400" b="1" dirty="0">
                <a:solidFill>
                  <a:srgbClr val="404040"/>
                </a:solidFill>
                <a:latin typeface="Calibri"/>
                <a:ea typeface="宋体"/>
              </a:rPr>
              <a:t>Add Text</a:t>
            </a:r>
            <a:endParaRPr lang="zh-CN" altLang="en-US" sz="1400" b="1" dirty="0">
              <a:solidFill>
                <a:srgbClr val="404040"/>
              </a:solidFill>
              <a:latin typeface="Calibri"/>
              <a:ea typeface="宋体"/>
            </a:endParaRPr>
          </a:p>
        </p:txBody>
      </p:sp>
      <p:sp>
        <p:nvSpPr>
          <p:cNvPr id="18" name="椭圆 17"/>
          <p:cNvSpPr/>
          <p:nvPr/>
        </p:nvSpPr>
        <p:spPr>
          <a:xfrm>
            <a:off x="7386595" y="2682281"/>
            <a:ext cx="1182238" cy="118223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b="1" dirty="0">
                <a:solidFill>
                  <a:prstClr val="white"/>
                </a:solidFill>
                <a:latin typeface="Calibri"/>
                <a:ea typeface="宋体"/>
              </a:rPr>
              <a:t>ICON</a:t>
            </a:r>
            <a:endParaRPr kumimoji="1" lang="zh-CN" altLang="en-US" b="1" dirty="0">
              <a:solidFill>
                <a:prstClr val="white"/>
              </a:solidFill>
              <a:latin typeface="Calibri"/>
              <a:ea typeface="宋体"/>
            </a:endParaRPr>
          </a:p>
        </p:txBody>
      </p:sp>
      <p:sp>
        <p:nvSpPr>
          <p:cNvPr id="19" name="矩形 18"/>
          <p:cNvSpPr/>
          <p:nvPr/>
        </p:nvSpPr>
        <p:spPr>
          <a:xfrm>
            <a:off x="7579449" y="3854115"/>
            <a:ext cx="829971" cy="307777"/>
          </a:xfrm>
          <a:prstGeom prst="rect">
            <a:avLst/>
          </a:prstGeom>
        </p:spPr>
        <p:txBody>
          <a:bodyPr wrap="none">
            <a:spAutoFit/>
          </a:bodyPr>
          <a:lstStyle/>
          <a:p>
            <a:r>
              <a:rPr lang="en-US" altLang="zh-CN" sz="1400" b="1" dirty="0">
                <a:solidFill>
                  <a:srgbClr val="404040"/>
                </a:solidFill>
                <a:latin typeface="Calibri"/>
                <a:ea typeface="宋体"/>
              </a:rPr>
              <a:t>Add Text</a:t>
            </a:r>
            <a:endParaRPr lang="zh-CN" altLang="en-US" sz="1400" b="1" dirty="0">
              <a:solidFill>
                <a:srgbClr val="404040"/>
              </a:solidFill>
              <a:latin typeface="Calibri"/>
              <a:ea typeface="宋体"/>
            </a:endParaRPr>
          </a:p>
        </p:txBody>
      </p:sp>
      <p:sp>
        <p:nvSpPr>
          <p:cNvPr id="22" name="文本框 21"/>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21" name="文本框 20"/>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30307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4" name="矩形 3"/>
          <p:cNvSpPr/>
          <p:nvPr/>
        </p:nvSpPr>
        <p:spPr>
          <a:xfrm>
            <a:off x="186678" y="10415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5" name="矩形 4"/>
          <p:cNvSpPr/>
          <p:nvPr/>
        </p:nvSpPr>
        <p:spPr>
          <a:xfrm>
            <a:off x="2400974" y="10415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6" name="矩形 5"/>
          <p:cNvSpPr/>
          <p:nvPr/>
        </p:nvSpPr>
        <p:spPr>
          <a:xfrm>
            <a:off x="4615270" y="10415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7" name="矩形 6"/>
          <p:cNvSpPr/>
          <p:nvPr/>
        </p:nvSpPr>
        <p:spPr>
          <a:xfrm>
            <a:off x="6829565" y="1041529"/>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8" name="矩形 7"/>
          <p:cNvSpPr/>
          <p:nvPr/>
        </p:nvSpPr>
        <p:spPr>
          <a:xfrm>
            <a:off x="186678" y="2751795"/>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9" name="矩形 8"/>
          <p:cNvSpPr/>
          <p:nvPr/>
        </p:nvSpPr>
        <p:spPr>
          <a:xfrm>
            <a:off x="2400974" y="2751795"/>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10" name="矩形 9"/>
          <p:cNvSpPr/>
          <p:nvPr/>
        </p:nvSpPr>
        <p:spPr>
          <a:xfrm>
            <a:off x="4615270" y="2751795"/>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11" name="矩形 10"/>
          <p:cNvSpPr/>
          <p:nvPr/>
        </p:nvSpPr>
        <p:spPr>
          <a:xfrm>
            <a:off x="6829565" y="2751795"/>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13" name="文本框 12"/>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14349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11" y="972045"/>
            <a:ext cx="5342090" cy="3488654"/>
          </a:xfrm>
          <a:prstGeom prst="rect">
            <a:avLst/>
          </a:prstGeom>
        </p:spPr>
      </p:pic>
      <p:grpSp>
        <p:nvGrpSpPr>
          <p:cNvPr id="3" name="组合 21"/>
          <p:cNvGrpSpPr/>
          <p:nvPr/>
        </p:nvGrpSpPr>
        <p:grpSpPr>
          <a:xfrm>
            <a:off x="5873889" y="972044"/>
            <a:ext cx="2949508" cy="3488654"/>
            <a:chOff x="7517304" y="1379114"/>
            <a:chExt cx="4045253" cy="4784691"/>
          </a:xfrm>
        </p:grpSpPr>
        <p:sp>
          <p:nvSpPr>
            <p:cNvPr id="4" name="矩形 3"/>
            <p:cNvSpPr/>
            <p:nvPr/>
          </p:nvSpPr>
          <p:spPr>
            <a:xfrm>
              <a:off x="7517304" y="1379114"/>
              <a:ext cx="4045253" cy="4784691"/>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Unicode MS" panose="020B0604020202020204" pitchFamily="34" charset="-122"/>
              </a:endParaRPr>
            </a:p>
          </p:txBody>
        </p:sp>
        <p:grpSp>
          <p:nvGrpSpPr>
            <p:cNvPr id="5" name="组合 18"/>
            <p:cNvGrpSpPr/>
            <p:nvPr/>
          </p:nvGrpSpPr>
          <p:grpSpPr>
            <a:xfrm>
              <a:off x="8777930" y="1868488"/>
              <a:ext cx="1524000" cy="1524000"/>
              <a:chOff x="8107680" y="-1859280"/>
              <a:chExt cx="1524000" cy="1524000"/>
            </a:xfrm>
          </p:grpSpPr>
          <p:sp>
            <p:nvSpPr>
              <p:cNvPr id="8" name="椭圆 7"/>
              <p:cNvSpPr/>
              <p:nvPr/>
            </p:nvSpPr>
            <p:spPr>
              <a:xfrm>
                <a:off x="8107680" y="-1859280"/>
                <a:ext cx="1524000" cy="152400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Unicode MS" panose="020B0604020202020204" pitchFamily="34" charset="-122"/>
                </a:endParaRPr>
              </a:p>
            </p:txBody>
          </p:sp>
          <p:sp>
            <p:nvSpPr>
              <p:cNvPr id="9" name="Freeform 258"/>
              <p:cNvSpPr>
                <a:spLocks/>
              </p:cNvSpPr>
              <p:nvPr/>
            </p:nvSpPr>
            <p:spPr bwMode="auto">
              <a:xfrm>
                <a:off x="8453355" y="-1471973"/>
                <a:ext cx="832651" cy="749387"/>
              </a:xfrm>
              <a:custGeom>
                <a:avLst/>
                <a:gdLst>
                  <a:gd name="T0" fmla="*/ 30 w 86"/>
                  <a:gd name="T1" fmla="*/ 0 h 77"/>
                  <a:gd name="T2" fmla="*/ 34 w 86"/>
                  <a:gd name="T3" fmla="*/ 28 h 77"/>
                  <a:gd name="T4" fmla="*/ 8 w 86"/>
                  <a:gd name="T5" fmla="*/ 28 h 77"/>
                  <a:gd name="T6" fmla="*/ 7 w 86"/>
                  <a:gd name="T7" fmla="*/ 28 h 77"/>
                  <a:gd name="T8" fmla="*/ 0 w 86"/>
                  <a:gd name="T9" fmla="*/ 35 h 77"/>
                  <a:gd name="T10" fmla="*/ 0 w 86"/>
                  <a:gd name="T11" fmla="*/ 35 h 77"/>
                  <a:gd name="T12" fmla="*/ 4 w 86"/>
                  <a:gd name="T13" fmla="*/ 41 h 77"/>
                  <a:gd name="T14" fmla="*/ 1 w 86"/>
                  <a:gd name="T15" fmla="*/ 47 h 77"/>
                  <a:gd name="T16" fmla="*/ 1 w 86"/>
                  <a:gd name="T17" fmla="*/ 47 h 77"/>
                  <a:gd name="T18" fmla="*/ 6 w 86"/>
                  <a:gd name="T19" fmla="*/ 54 h 77"/>
                  <a:gd name="T20" fmla="*/ 4 w 86"/>
                  <a:gd name="T21" fmla="*/ 58 h 77"/>
                  <a:gd name="T22" fmla="*/ 4 w 86"/>
                  <a:gd name="T23" fmla="*/ 58 h 77"/>
                  <a:gd name="T24" fmla="*/ 11 w 86"/>
                  <a:gd name="T25" fmla="*/ 65 h 77"/>
                  <a:gd name="T26" fmla="*/ 11 w 86"/>
                  <a:gd name="T27" fmla="*/ 65 h 77"/>
                  <a:gd name="T28" fmla="*/ 9 w 86"/>
                  <a:gd name="T29" fmla="*/ 70 h 77"/>
                  <a:gd name="T30" fmla="*/ 9 w 86"/>
                  <a:gd name="T31" fmla="*/ 70 h 77"/>
                  <a:gd name="T32" fmla="*/ 16 w 86"/>
                  <a:gd name="T33" fmla="*/ 76 h 77"/>
                  <a:gd name="T34" fmla="*/ 29 w 86"/>
                  <a:gd name="T35" fmla="*/ 76 h 77"/>
                  <a:gd name="T36" fmla="*/ 46 w 86"/>
                  <a:gd name="T37" fmla="*/ 76 h 77"/>
                  <a:gd name="T38" fmla="*/ 46 w 86"/>
                  <a:gd name="T39" fmla="*/ 76 h 77"/>
                  <a:gd name="T40" fmla="*/ 52 w 86"/>
                  <a:gd name="T41" fmla="*/ 71 h 77"/>
                  <a:gd name="T42" fmla="*/ 66 w 86"/>
                  <a:gd name="T43" fmla="*/ 69 h 77"/>
                  <a:gd name="T44" fmla="*/ 66 w 86"/>
                  <a:gd name="T45" fmla="*/ 77 h 77"/>
                  <a:gd name="T46" fmla="*/ 86 w 86"/>
                  <a:gd name="T47" fmla="*/ 77 h 77"/>
                  <a:gd name="T48" fmla="*/ 86 w 86"/>
                  <a:gd name="T49" fmla="*/ 25 h 77"/>
                  <a:gd name="T50" fmla="*/ 66 w 86"/>
                  <a:gd name="T51" fmla="*/ 25 h 77"/>
                  <a:gd name="T52" fmla="*/ 66 w 86"/>
                  <a:gd name="T53" fmla="*/ 32 h 77"/>
                  <a:gd name="T54" fmla="*/ 62 w 86"/>
                  <a:gd name="T55" fmla="*/ 32 h 77"/>
                  <a:gd name="T56" fmla="*/ 30 w 86"/>
                  <a:gd name="T5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ea typeface="Arial Unicode MS" panose="020B0604020202020204" pitchFamily="34" charset="-122"/>
                </a:endParaRPr>
              </a:p>
            </p:txBody>
          </p:sp>
        </p:grpSp>
        <p:sp>
          <p:nvSpPr>
            <p:cNvPr id="6" name="文本框 5"/>
            <p:cNvSpPr txBox="1"/>
            <p:nvPr/>
          </p:nvSpPr>
          <p:spPr>
            <a:xfrm>
              <a:off x="8101879" y="3482845"/>
              <a:ext cx="2876105" cy="396350"/>
            </a:xfrm>
            <a:prstGeom prst="rect">
              <a:avLst/>
            </a:prstGeom>
            <a:noFill/>
          </p:spPr>
          <p:txBody>
            <a:bodyPr wrap="none" rtlCol="0">
              <a:spAutoFit/>
            </a:bodyPr>
            <a:lstStyle/>
            <a:p>
              <a:pPr algn="ctr">
                <a:lnSpc>
                  <a:spcPct val="70000"/>
                </a:lnSpc>
              </a:pPr>
              <a:r>
                <a:rPr lang="en-US" altLang="zh-CN" b="1" dirty="0">
                  <a:solidFill>
                    <a:schemeClr val="bg1"/>
                  </a:solidFill>
                  <a:ea typeface="Arial Unicode MS" panose="020B0604020202020204" pitchFamily="34" charset="-122"/>
                </a:rPr>
                <a:t>Click To Add Text</a:t>
              </a:r>
              <a:endParaRPr lang="zh-CN" altLang="en-US" b="1" dirty="0">
                <a:solidFill>
                  <a:schemeClr val="bg1"/>
                </a:solidFill>
                <a:ea typeface="Arial Unicode MS" panose="020B0604020202020204" pitchFamily="34" charset="-122"/>
              </a:endParaRPr>
            </a:p>
          </p:txBody>
        </p:sp>
        <p:sp>
          <p:nvSpPr>
            <p:cNvPr id="7" name="矩形 6"/>
            <p:cNvSpPr/>
            <p:nvPr/>
          </p:nvSpPr>
          <p:spPr>
            <a:xfrm>
              <a:off x="7819586" y="3945369"/>
              <a:ext cx="3440693" cy="1194500"/>
            </a:xfrm>
            <a:prstGeom prst="rect">
              <a:avLst/>
            </a:prstGeom>
          </p:spPr>
          <p:txBody>
            <a:bodyPr wrap="square">
              <a:spAutoFit/>
            </a:bodyPr>
            <a:lstStyle/>
            <a:p>
              <a:pPr lvl="0">
                <a:lnSpc>
                  <a:spcPct val="130000"/>
                </a:lnSpc>
              </a:pPr>
              <a:r>
                <a:rPr lang="en-US" altLang="zh-CN" sz="1000" dirty="0">
                  <a:solidFill>
                    <a:srgbClr val="FFFFFF"/>
                  </a:solidFill>
                  <a:ea typeface="Arial Unicode MS" panose="020B0604020202020204" pitchFamily="34" charset="-122"/>
                </a:rPr>
                <a:t>Lorem ipsum dolor sit amet, consectetur adipiscing elit. Morbi ultrices posuere sapien, eu lacinia dui incidunt in. Morbi mattis mattis erat</a:t>
              </a:r>
              <a:endParaRPr lang="zh-CN" altLang="en-US" sz="1000" dirty="0">
                <a:solidFill>
                  <a:srgbClr val="FFFFFF"/>
                </a:solidFill>
                <a:latin typeface="Century Gothic"/>
                <a:ea typeface="Arial Unicode MS" panose="020B0604020202020204" pitchFamily="34" charset="-122"/>
              </a:endParaRPr>
            </a:p>
          </p:txBody>
        </p:sp>
      </p:grpSp>
      <p:sp>
        <p:nvSpPr>
          <p:cNvPr id="20" name="文本框 19"/>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13" name="文本框 12"/>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42491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0995" y="1668378"/>
            <a:ext cx="7310303"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kumimoji="1" lang="en-US" altLang="zh-CN" sz="6000" b="1" dirty="0">
                <a:solidFill>
                  <a:srgbClr val="00BFC3"/>
                </a:solidFill>
                <a:latin typeface="Century Gothic"/>
                <a:ea typeface="Arial Unicode MS" panose="020B0604020202020204" pitchFamily="34" charset="-122"/>
              </a:rPr>
              <a:t>THANK</a:t>
            </a:r>
            <a:r>
              <a:rPr kumimoji="1" lang="zh-CN" altLang="en-US" sz="6000" b="1" dirty="0">
                <a:solidFill>
                  <a:srgbClr val="00BFC3"/>
                </a:solidFill>
                <a:latin typeface="Century Gothic"/>
                <a:ea typeface="Arial Unicode MS" panose="020B0604020202020204" pitchFamily="34" charset="-122"/>
              </a:rPr>
              <a:t> </a:t>
            </a:r>
            <a:r>
              <a:rPr kumimoji="1" lang="en-US" altLang="zh-CN" sz="6000" b="1" dirty="0">
                <a:solidFill>
                  <a:srgbClr val="00BFC3"/>
                </a:solidFill>
                <a:latin typeface="Century Gothic"/>
                <a:ea typeface="Arial Unicode MS" panose="020B0604020202020204" pitchFamily="34" charset="-122"/>
              </a:rPr>
              <a:t>YOU</a:t>
            </a:r>
          </a:p>
          <a:p>
            <a:pPr>
              <a:lnSpc>
                <a:spcPct val="90000"/>
              </a:lnSpc>
            </a:pPr>
            <a:r>
              <a:rPr kumimoji="1" lang="zh-CN" altLang="en-US" sz="6000" b="1" dirty="0">
                <a:solidFill>
                  <a:srgbClr val="00BFC3"/>
                </a:solidFill>
                <a:latin typeface="Century Gothic"/>
                <a:ea typeface="Arial Unicode MS" panose="020B0604020202020204" pitchFamily="34" charset="-122"/>
              </a:rPr>
              <a:t> </a:t>
            </a:r>
            <a:r>
              <a:rPr kumimoji="1" lang="en-US" altLang="zh-CN" sz="6000" b="1" dirty="0">
                <a:solidFill>
                  <a:srgbClr val="FFFFFF"/>
                </a:solidFill>
                <a:latin typeface="Century Gothic"/>
                <a:ea typeface="Arial Unicode MS" panose="020B0604020202020204" pitchFamily="34" charset="-122"/>
              </a:rPr>
              <a:t>FOR</a:t>
            </a:r>
            <a:r>
              <a:rPr kumimoji="1" lang="zh-CN" altLang="en-US" sz="6000" b="1" dirty="0">
                <a:solidFill>
                  <a:srgbClr val="FFFFFF"/>
                </a:solidFill>
                <a:latin typeface="Century Gothic"/>
                <a:ea typeface="Arial Unicode MS" panose="020B0604020202020204" pitchFamily="34" charset="-122"/>
              </a:rPr>
              <a:t> </a:t>
            </a:r>
            <a:r>
              <a:rPr kumimoji="1" lang="en-US" altLang="zh-CN" sz="6000" b="1" dirty="0">
                <a:solidFill>
                  <a:srgbClr val="FFFFFF"/>
                </a:solidFill>
                <a:ea typeface="Arial Unicode MS" panose="020B0604020202020204" pitchFamily="34" charset="-122"/>
              </a:rPr>
              <a:t>WATCHING</a:t>
            </a:r>
            <a:endParaRPr kumimoji="1" lang="en-US" altLang="zh-CN" sz="6000" b="1" dirty="0">
              <a:solidFill>
                <a:srgbClr val="FFFFFF"/>
              </a:solidFill>
              <a:latin typeface="Century Gothic"/>
              <a:ea typeface="Arial Unicode MS" panose="020B0604020202020204" pitchFamily="34" charset="-122"/>
            </a:endParaRPr>
          </a:p>
        </p:txBody>
      </p:sp>
      <p:sp>
        <p:nvSpPr>
          <p:cNvPr id="3" name="文本框 2"/>
          <p:cNvSpPr txBox="1"/>
          <p:nvPr/>
        </p:nvSpPr>
        <p:spPr>
          <a:xfrm>
            <a:off x="440996" y="293740"/>
            <a:ext cx="1498728" cy="276999"/>
          </a:xfrm>
          <a:prstGeom prst="rect">
            <a:avLst/>
          </a:prstGeom>
          <a:noFill/>
        </p:spPr>
        <p:txBody>
          <a:bodyPr wrap="none" rtlCol="0">
            <a:spAutoFit/>
          </a:bodyPr>
          <a:lstStyle/>
          <a:p>
            <a:r>
              <a:rPr kumimoji="1" lang="en-US" altLang="zh-CN" sz="1200" dirty="0">
                <a:solidFill>
                  <a:srgbClr val="FFFFFF"/>
                </a:solidFill>
                <a:latin typeface="Century Gothic"/>
                <a:ea typeface="Arial Unicode MS" panose="020B0604020202020204" pitchFamily="34" charset="-122"/>
              </a:rPr>
              <a:t>COMPANY</a:t>
            </a:r>
            <a:r>
              <a:rPr kumimoji="1" lang="zh-CN" altLang="en-US" sz="1200" dirty="0">
                <a:solidFill>
                  <a:srgbClr val="FFFFFF"/>
                </a:solidFill>
                <a:latin typeface="Century Gothic"/>
                <a:ea typeface="Arial Unicode MS" panose="020B0604020202020204" pitchFamily="34" charset="-122"/>
              </a:rPr>
              <a:t> </a:t>
            </a:r>
            <a:r>
              <a:rPr kumimoji="1" lang="en-US" altLang="zh-CN" sz="1200" dirty="0">
                <a:solidFill>
                  <a:srgbClr val="FFFFFF"/>
                </a:solidFill>
                <a:latin typeface="Century Gothic"/>
                <a:ea typeface="Arial Unicode MS" panose="020B0604020202020204" pitchFamily="34" charset="-122"/>
              </a:rPr>
              <a:t>LOGO</a:t>
            </a:r>
            <a:endParaRPr kumimoji="1" lang="zh-CN" altLang="en-US" sz="1200" dirty="0">
              <a:solidFill>
                <a:srgbClr val="FFFFFF"/>
              </a:solidFill>
              <a:latin typeface="Century Gothic"/>
              <a:ea typeface="Arial Unicode MS" panose="020B0604020202020204" pitchFamily="34" charset="-122"/>
            </a:endParaRPr>
          </a:p>
        </p:txBody>
      </p:sp>
      <p:sp>
        <p:nvSpPr>
          <p:cNvPr id="6" name="文本框 5"/>
          <p:cNvSpPr txBox="1"/>
          <p:nvPr/>
        </p:nvSpPr>
        <p:spPr>
          <a:xfrm>
            <a:off x="440996" y="4061802"/>
            <a:ext cx="771365" cy="276999"/>
          </a:xfrm>
          <a:prstGeom prst="rect">
            <a:avLst/>
          </a:prstGeom>
          <a:noFill/>
        </p:spPr>
        <p:txBody>
          <a:bodyPr wrap="none" rtlCol="0">
            <a:spAutoFit/>
          </a:bodyPr>
          <a:lstStyle/>
          <a:p>
            <a:r>
              <a:rPr kumimoji="1" lang="en-US" altLang="zh-CN" sz="1200" dirty="0">
                <a:solidFill>
                  <a:srgbClr val="FFFFFF"/>
                </a:solidFill>
                <a:latin typeface="Century Gothic"/>
                <a:ea typeface="Arial Unicode MS" panose="020B0604020202020204" pitchFamily="34" charset="-122"/>
              </a:rPr>
              <a:t>BY</a:t>
            </a:r>
            <a:r>
              <a:rPr kumimoji="1" lang="zh-CN" altLang="en-US" sz="1200" dirty="0">
                <a:solidFill>
                  <a:srgbClr val="FFFFFF"/>
                </a:solidFill>
                <a:latin typeface="Century Gothic"/>
                <a:ea typeface="Arial Unicode MS" panose="020B0604020202020204" pitchFamily="34" charset="-122"/>
              </a:rPr>
              <a:t> </a:t>
            </a:r>
            <a:r>
              <a:rPr kumimoji="1" lang="en-US" altLang="zh-CN" sz="1200" dirty="0">
                <a:solidFill>
                  <a:srgbClr val="FFFFFF"/>
                </a:solidFill>
                <a:latin typeface="Century Gothic"/>
                <a:ea typeface="Arial Unicode MS" panose="020B0604020202020204" pitchFamily="34" charset="-122"/>
              </a:rPr>
              <a:t>John</a:t>
            </a:r>
            <a:endParaRPr kumimoji="1" lang="zh-CN" altLang="en-US" sz="1200" dirty="0">
              <a:solidFill>
                <a:srgbClr val="FFFFFF"/>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3724397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742461" y="1295410"/>
            <a:ext cx="1269926" cy="1269926"/>
          </a:xfrm>
          <a:prstGeom prst="ellipse">
            <a:avLst/>
          </a:prstGeom>
          <a:solidFill>
            <a:srgbClr val="FFFF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404040"/>
              </a:solidFill>
              <a:ea typeface="Arial Unicode MS" panose="020B0604020202020204" pitchFamily="34" charset="-122"/>
            </a:endParaRPr>
          </a:p>
        </p:txBody>
      </p:sp>
      <p:sp>
        <p:nvSpPr>
          <p:cNvPr id="5" name="文本框 4"/>
          <p:cNvSpPr txBox="1"/>
          <p:nvPr/>
        </p:nvSpPr>
        <p:spPr>
          <a:xfrm>
            <a:off x="949852" y="1642939"/>
            <a:ext cx="830876" cy="461665"/>
          </a:xfrm>
          <a:prstGeom prst="rect">
            <a:avLst/>
          </a:prstGeom>
          <a:noFill/>
        </p:spPr>
        <p:txBody>
          <a:bodyPr wrap="none" rtlCol="0">
            <a:spAutoFit/>
          </a:bodyPr>
          <a:lstStyle/>
          <a:p>
            <a:pPr algn="ctr"/>
            <a:r>
              <a:rPr kumimoji="1" lang="en-US" altLang="zh-CN" sz="2400" b="1" dirty="0">
                <a:solidFill>
                  <a:srgbClr val="404040"/>
                </a:solidFill>
                <a:ea typeface="Arial Unicode MS" panose="020B0604020202020204" pitchFamily="34" charset="-122"/>
              </a:rPr>
              <a:t>ONE</a:t>
            </a:r>
          </a:p>
        </p:txBody>
      </p:sp>
      <p:sp>
        <p:nvSpPr>
          <p:cNvPr id="6" name="文本框 5"/>
          <p:cNvSpPr txBox="1"/>
          <p:nvPr/>
        </p:nvSpPr>
        <p:spPr>
          <a:xfrm>
            <a:off x="496184" y="2646611"/>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9" name="椭圆 8"/>
          <p:cNvSpPr/>
          <p:nvPr/>
        </p:nvSpPr>
        <p:spPr>
          <a:xfrm>
            <a:off x="2894325" y="1295410"/>
            <a:ext cx="1269926" cy="1269926"/>
          </a:xfrm>
          <a:prstGeom prst="ellipse">
            <a:avLst/>
          </a:prstGeom>
          <a:solidFill>
            <a:srgbClr val="FFFF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404040"/>
              </a:solidFill>
              <a:ea typeface="Arial Unicode MS" panose="020B0604020202020204" pitchFamily="34" charset="-122"/>
            </a:endParaRPr>
          </a:p>
        </p:txBody>
      </p:sp>
      <p:sp>
        <p:nvSpPr>
          <p:cNvPr id="10" name="文本框 9"/>
          <p:cNvSpPr txBox="1"/>
          <p:nvPr/>
        </p:nvSpPr>
        <p:spPr>
          <a:xfrm>
            <a:off x="3092473" y="1642939"/>
            <a:ext cx="849361" cy="461665"/>
          </a:xfrm>
          <a:prstGeom prst="rect">
            <a:avLst/>
          </a:prstGeom>
          <a:noFill/>
        </p:spPr>
        <p:txBody>
          <a:bodyPr wrap="none" rtlCol="0">
            <a:spAutoFit/>
          </a:bodyPr>
          <a:lstStyle/>
          <a:p>
            <a:pPr algn="ctr"/>
            <a:r>
              <a:rPr kumimoji="1" lang="en-US" altLang="zh-CN" sz="2400" b="1" dirty="0">
                <a:solidFill>
                  <a:srgbClr val="404040"/>
                </a:solidFill>
                <a:ea typeface="Arial Unicode MS" panose="020B0604020202020204" pitchFamily="34" charset="-122"/>
              </a:rPr>
              <a:t>TWO</a:t>
            </a:r>
          </a:p>
        </p:txBody>
      </p:sp>
      <p:sp>
        <p:nvSpPr>
          <p:cNvPr id="14" name="椭圆 13"/>
          <p:cNvSpPr/>
          <p:nvPr/>
        </p:nvSpPr>
        <p:spPr>
          <a:xfrm>
            <a:off x="5046189" y="1295410"/>
            <a:ext cx="1269926" cy="1269926"/>
          </a:xfrm>
          <a:prstGeom prst="ellipse">
            <a:avLst/>
          </a:prstGeom>
          <a:solidFill>
            <a:srgbClr val="FFFF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404040"/>
              </a:solidFill>
              <a:ea typeface="Arial Unicode MS" panose="020B0604020202020204" pitchFamily="34" charset="-122"/>
            </a:endParaRPr>
          </a:p>
        </p:txBody>
      </p:sp>
      <p:sp>
        <p:nvSpPr>
          <p:cNvPr id="15" name="文本框 14"/>
          <p:cNvSpPr txBox="1"/>
          <p:nvPr/>
        </p:nvSpPr>
        <p:spPr>
          <a:xfrm>
            <a:off x="5158076" y="1642939"/>
            <a:ext cx="1021884" cy="461665"/>
          </a:xfrm>
          <a:prstGeom prst="rect">
            <a:avLst/>
          </a:prstGeom>
          <a:noFill/>
        </p:spPr>
        <p:txBody>
          <a:bodyPr wrap="none" rtlCol="0">
            <a:spAutoFit/>
          </a:bodyPr>
          <a:lstStyle/>
          <a:p>
            <a:pPr algn="ctr"/>
            <a:r>
              <a:rPr kumimoji="1" lang="en-US" altLang="zh-CN" sz="2400" b="1" dirty="0">
                <a:solidFill>
                  <a:srgbClr val="404040"/>
                </a:solidFill>
                <a:ea typeface="Arial Unicode MS" panose="020B0604020202020204" pitchFamily="34" charset="-122"/>
              </a:rPr>
              <a:t>THREE</a:t>
            </a:r>
          </a:p>
        </p:txBody>
      </p:sp>
      <p:sp>
        <p:nvSpPr>
          <p:cNvPr id="19" name="椭圆 18"/>
          <p:cNvSpPr/>
          <p:nvPr/>
        </p:nvSpPr>
        <p:spPr>
          <a:xfrm>
            <a:off x="7198052" y="1295410"/>
            <a:ext cx="1269926" cy="1269926"/>
          </a:xfrm>
          <a:prstGeom prst="ellipse">
            <a:avLst/>
          </a:prstGeom>
          <a:solidFill>
            <a:srgbClr val="FFFF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404040"/>
              </a:solidFill>
              <a:ea typeface="Arial Unicode MS" panose="020B0604020202020204" pitchFamily="34" charset="-122"/>
            </a:endParaRPr>
          </a:p>
        </p:txBody>
      </p:sp>
      <p:sp>
        <p:nvSpPr>
          <p:cNvPr id="20" name="文本框 19"/>
          <p:cNvSpPr txBox="1"/>
          <p:nvPr/>
        </p:nvSpPr>
        <p:spPr>
          <a:xfrm>
            <a:off x="7337415" y="1642939"/>
            <a:ext cx="966931" cy="461665"/>
          </a:xfrm>
          <a:prstGeom prst="rect">
            <a:avLst/>
          </a:prstGeom>
          <a:noFill/>
        </p:spPr>
        <p:txBody>
          <a:bodyPr wrap="none" rtlCol="0">
            <a:spAutoFit/>
          </a:bodyPr>
          <a:lstStyle/>
          <a:p>
            <a:pPr algn="ctr"/>
            <a:r>
              <a:rPr kumimoji="1" lang="en-US" altLang="zh-CN" sz="2400" b="1" dirty="0">
                <a:solidFill>
                  <a:srgbClr val="404040"/>
                </a:solidFill>
                <a:ea typeface="Arial Unicode MS" panose="020B0604020202020204" pitchFamily="34" charset="-122"/>
              </a:rPr>
              <a:t>FOUR</a:t>
            </a:r>
          </a:p>
        </p:txBody>
      </p:sp>
      <p:sp>
        <p:nvSpPr>
          <p:cNvPr id="22" name="文本框 21"/>
          <p:cNvSpPr txBox="1"/>
          <p:nvPr/>
        </p:nvSpPr>
        <p:spPr>
          <a:xfrm>
            <a:off x="3458053" y="326932"/>
            <a:ext cx="2227894" cy="584776"/>
          </a:xfrm>
          <a:prstGeom prst="rect">
            <a:avLst/>
          </a:prstGeom>
          <a:noFill/>
        </p:spPr>
        <p:txBody>
          <a:bodyPr wrap="none" rtlCol="0">
            <a:spAutoFit/>
          </a:bodyPr>
          <a:lstStyle/>
          <a:p>
            <a:pPr algn="ctr"/>
            <a:r>
              <a:rPr kumimoji="1" lang="en-US" altLang="zh-CN" sz="3200" b="1" dirty="0">
                <a:solidFill>
                  <a:schemeClr val="tx2"/>
                </a:solidFill>
                <a:effectLst>
                  <a:outerShdw blurRad="50800" dist="38100" dir="2700000" algn="tl" rotWithShape="0">
                    <a:prstClr val="black">
                      <a:alpha val="40000"/>
                    </a:prstClr>
                  </a:outerShdw>
                </a:effectLst>
                <a:ea typeface="Arial Unicode MS" panose="020B0604020202020204" pitchFamily="34" charset="-122"/>
              </a:rPr>
              <a:t>CONTENTS</a:t>
            </a:r>
            <a:endParaRPr kumimoji="1" lang="zh-CN" altLang="en-US" sz="3200" b="1" dirty="0">
              <a:solidFill>
                <a:schemeClr val="tx2"/>
              </a:solidFill>
              <a:effectLst>
                <a:outerShdw blurRad="50800" dist="38100" dir="2700000" algn="tl" rotWithShape="0">
                  <a:prstClr val="black">
                    <a:alpha val="40000"/>
                  </a:prstClr>
                </a:outerShdw>
              </a:effectLst>
              <a:ea typeface="Arial Unicode MS" panose="020B0604020202020204" pitchFamily="34" charset="-122"/>
            </a:endParaRPr>
          </a:p>
        </p:txBody>
      </p:sp>
      <p:sp>
        <p:nvSpPr>
          <p:cNvPr id="23" name="文本框 22"/>
          <p:cNvSpPr txBox="1"/>
          <p:nvPr/>
        </p:nvSpPr>
        <p:spPr>
          <a:xfrm>
            <a:off x="3635360" y="4653568"/>
            <a:ext cx="1873281" cy="270780"/>
          </a:xfrm>
          <a:prstGeom prst="rect">
            <a:avLst/>
          </a:prstGeom>
          <a:noFill/>
        </p:spPr>
        <p:txBody>
          <a:bodyPr wrap="square" rtlCol="0">
            <a:spAutoFit/>
          </a:bodyPr>
          <a:lstStyle/>
          <a:p>
            <a:pPr algn="ctr">
              <a:lnSpc>
                <a:spcPct val="130000"/>
              </a:lnSpc>
            </a:pPr>
            <a:r>
              <a:rPr lang="en-US" altLang="zh-CN" sz="1000" dirty="0">
                <a:solidFill>
                  <a:schemeClr val="bg1"/>
                </a:solidFill>
                <a:ea typeface="Arial Unicode MS" panose="020B0604020202020204" pitchFamily="34" charset="-122"/>
              </a:rPr>
              <a:t>COMPANY</a:t>
            </a:r>
            <a:r>
              <a:rPr lang="zh-CN" altLang="en-US" sz="1000" dirty="0">
                <a:solidFill>
                  <a:schemeClr val="bg1"/>
                </a:solidFill>
                <a:ea typeface="Arial Unicode MS" panose="020B0604020202020204" pitchFamily="34" charset="-122"/>
              </a:rPr>
              <a:t>  </a:t>
            </a:r>
            <a:r>
              <a:rPr lang="zh-CN" altLang="zh-CN" sz="1000" dirty="0">
                <a:solidFill>
                  <a:schemeClr val="bg1"/>
                </a:solidFill>
                <a:ea typeface="Arial Unicode MS" panose="020B0604020202020204" pitchFamily="34" charset="-122"/>
              </a:rPr>
              <a:t>|</a:t>
            </a:r>
            <a:r>
              <a:rPr lang="zh-CN" altLang="en-US" sz="1000" dirty="0">
                <a:solidFill>
                  <a:schemeClr val="bg1"/>
                </a:solidFill>
                <a:ea typeface="Arial Unicode MS" panose="020B0604020202020204" pitchFamily="34" charset="-122"/>
              </a:rPr>
              <a:t>  </a:t>
            </a:r>
            <a:r>
              <a:rPr lang="en-US" altLang="zh-CN" sz="1000" dirty="0">
                <a:solidFill>
                  <a:schemeClr val="bg1"/>
                </a:solidFill>
                <a:ea typeface="Arial Unicode MS" panose="020B0604020202020204" pitchFamily="34" charset="-122"/>
              </a:rPr>
              <a:t>LOGO</a:t>
            </a:r>
            <a:endParaRPr kumimoji="1" lang="zh-CN" altLang="en-US" sz="1000" dirty="0">
              <a:solidFill>
                <a:schemeClr val="bg1"/>
              </a:solidFill>
              <a:ea typeface="Arial Unicode MS" panose="020B0604020202020204" pitchFamily="34" charset="-122"/>
            </a:endParaRPr>
          </a:p>
        </p:txBody>
      </p:sp>
      <p:sp>
        <p:nvSpPr>
          <p:cNvPr id="17" name="文本框 16"/>
          <p:cNvSpPr txBox="1"/>
          <p:nvPr/>
        </p:nvSpPr>
        <p:spPr>
          <a:xfrm>
            <a:off x="496184" y="3161109"/>
            <a:ext cx="1763205" cy="892552"/>
          </a:xfrm>
          <a:prstGeom prst="rect">
            <a:avLst/>
          </a:prstGeom>
          <a:noFill/>
        </p:spPr>
        <p:txBody>
          <a:bodyPr wrap="square" rtlCol="0">
            <a:spAutoFit/>
          </a:bodyPr>
          <a:lstStyle/>
          <a:p>
            <a:pPr lvl="0">
              <a:lnSpc>
                <a:spcPct val="130000"/>
              </a:lnSpc>
            </a:pPr>
            <a:r>
              <a:rPr lang="en-US"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8" name="文本框 17"/>
          <p:cNvSpPr txBox="1"/>
          <p:nvPr/>
        </p:nvSpPr>
        <p:spPr>
          <a:xfrm>
            <a:off x="2683197" y="2655333"/>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4" name="文本框 23"/>
          <p:cNvSpPr txBox="1"/>
          <p:nvPr/>
        </p:nvSpPr>
        <p:spPr>
          <a:xfrm>
            <a:off x="2683197" y="3169831"/>
            <a:ext cx="1763205" cy="884858"/>
          </a:xfrm>
          <a:prstGeom prst="rect">
            <a:avLst/>
          </a:prstGeom>
          <a:noFill/>
        </p:spPr>
        <p:txBody>
          <a:bodyPr wrap="square" rtlCol="0">
            <a:spAutoFit/>
          </a:bodyPr>
          <a:lstStyle/>
          <a:p>
            <a:pPr lvl="0">
              <a:lnSpc>
                <a:spcPct val="130000"/>
              </a:lnSpc>
            </a:pPr>
            <a:r>
              <a:rPr lang="en-US"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5" name="文本框 24"/>
          <p:cNvSpPr txBox="1"/>
          <p:nvPr/>
        </p:nvSpPr>
        <p:spPr>
          <a:xfrm>
            <a:off x="4813163" y="2664055"/>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6" name="文本框 25"/>
          <p:cNvSpPr txBox="1"/>
          <p:nvPr/>
        </p:nvSpPr>
        <p:spPr>
          <a:xfrm>
            <a:off x="4813163" y="3178553"/>
            <a:ext cx="1763205" cy="884858"/>
          </a:xfrm>
          <a:prstGeom prst="rect">
            <a:avLst/>
          </a:prstGeom>
          <a:noFill/>
        </p:spPr>
        <p:txBody>
          <a:bodyPr wrap="square" rtlCol="0">
            <a:spAutoFit/>
          </a:bodyPr>
          <a:lstStyle/>
          <a:p>
            <a:pPr lvl="0">
              <a:lnSpc>
                <a:spcPct val="130000"/>
              </a:lnSpc>
            </a:pPr>
            <a:r>
              <a:rPr lang="en-US"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7" name="文本框 26"/>
          <p:cNvSpPr txBox="1"/>
          <p:nvPr/>
        </p:nvSpPr>
        <p:spPr>
          <a:xfrm>
            <a:off x="6951095" y="2655333"/>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8" name="文本框 27"/>
          <p:cNvSpPr txBox="1"/>
          <p:nvPr/>
        </p:nvSpPr>
        <p:spPr>
          <a:xfrm>
            <a:off x="6951095" y="3169831"/>
            <a:ext cx="1763205" cy="884858"/>
          </a:xfrm>
          <a:prstGeom prst="rect">
            <a:avLst/>
          </a:prstGeom>
          <a:noFill/>
        </p:spPr>
        <p:txBody>
          <a:bodyPr wrap="square" rtlCol="0">
            <a:spAutoFit/>
          </a:bodyPr>
          <a:lstStyle/>
          <a:p>
            <a:pPr lvl="0">
              <a:lnSpc>
                <a:spcPct val="130000"/>
              </a:lnSpc>
            </a:pPr>
            <a:r>
              <a:rPr lang="en-US"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zh-CN" sz="1000"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p14="http://schemas.microsoft.com/office/powerpoint/2010/main" val="794584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354858" y="785966"/>
            <a:ext cx="2434284" cy="2434284"/>
          </a:xfrm>
          <a:prstGeom prst="ellipse">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a:solidFill>
                  <a:srgbClr val="404040"/>
                </a:solidFill>
                <a:ea typeface="Arial Unicode MS" panose="020B0604020202020204" pitchFamily="34" charset="-122"/>
              </a:rPr>
              <a:t>1</a:t>
            </a:r>
            <a:endParaRPr kumimoji="1" lang="zh-CN" altLang="en-US" sz="12000" b="1" dirty="0">
              <a:solidFill>
                <a:srgbClr val="404040"/>
              </a:solidFill>
              <a:ea typeface="Arial Unicode MS" panose="020B0604020202020204" pitchFamily="34" charset="-122"/>
            </a:endParaRPr>
          </a:p>
        </p:txBody>
      </p:sp>
      <p:sp>
        <p:nvSpPr>
          <p:cNvPr id="3" name="文本框 2"/>
          <p:cNvSpPr txBox="1"/>
          <p:nvPr/>
        </p:nvSpPr>
        <p:spPr>
          <a:xfrm>
            <a:off x="3690398" y="3387381"/>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p14="http://schemas.microsoft.com/office/powerpoint/2010/main" val="39284095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rot="16200000">
            <a:off x="1992685" y="-795441"/>
            <a:ext cx="5158631" cy="9144000"/>
          </a:xfrm>
          <a:prstGeom prst="trapezoid">
            <a:avLst>
              <a:gd name="adj" fmla="val 64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3" name="梯形 2"/>
          <p:cNvSpPr/>
          <p:nvPr/>
        </p:nvSpPr>
        <p:spPr>
          <a:xfrm rot="5400000" flipH="1">
            <a:off x="1992685" y="-6121629"/>
            <a:ext cx="5158631" cy="9144000"/>
          </a:xfrm>
          <a:prstGeom prst="trapezoid">
            <a:avLst>
              <a:gd name="adj" fmla="val 64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4" name="文本框 3"/>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graphicFrame>
        <p:nvGraphicFramePr>
          <p:cNvPr id="5" name="图表 4"/>
          <p:cNvGraphicFramePr/>
          <p:nvPr>
            <p:extLst>
              <p:ext uri="{D42A27DB-BD31-4B8C-83A1-F6EECF244321}">
                <p14:modId xmlns:p14="http://schemas.microsoft.com/office/powerpoint/2010/main" val="4054366093"/>
              </p:ext>
            </p:extLst>
          </p:nvPr>
        </p:nvGraphicFramePr>
        <p:xfrm>
          <a:off x="642913" y="2190627"/>
          <a:ext cx="5619196" cy="1890571"/>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6402113" y="1996012"/>
            <a:ext cx="2204006" cy="2092881"/>
          </a:xfrm>
          <a:prstGeom prst="rect">
            <a:avLst/>
          </a:prstGeom>
          <a:noFill/>
        </p:spPr>
        <p:txBody>
          <a:bodyPr wrap="square" rtlCol="0">
            <a:spAutoFit/>
          </a:bodyPr>
          <a:lstStyle/>
          <a:p>
            <a:pPr>
              <a:lnSpc>
                <a:spcPct val="130000"/>
              </a:lnSpc>
            </a:pPr>
            <a:r>
              <a:rPr lang="en-US" altLang="zh-CN" sz="1000" dirty="0">
                <a:solidFill>
                  <a:srgbClr val="404040"/>
                </a:solidFill>
                <a:ea typeface="Arial Unicode MS" panose="020B0604020202020204" pitchFamily="34" charset="-122"/>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a:t>
            </a:r>
            <a:endParaRPr kumimoji="1" lang="zh-CN" altLang="en-US" sz="1000" dirty="0">
              <a:solidFill>
                <a:srgbClr val="404040"/>
              </a:solidFill>
              <a:ea typeface="Arial Unicode MS" panose="020B0604020202020204" pitchFamily="34" charset="-122"/>
            </a:endParaRPr>
          </a:p>
        </p:txBody>
      </p:sp>
      <p:sp>
        <p:nvSpPr>
          <p:cNvPr id="7" name="文本框 6"/>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44005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rot="16200000">
            <a:off x="1992685" y="-1315744"/>
            <a:ext cx="5158631" cy="9144000"/>
          </a:xfrm>
          <a:prstGeom prst="trapezoid">
            <a:avLst>
              <a:gd name="adj" fmla="val 64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ea typeface="Arial Unicode MS" panose="020B0604020202020204" pitchFamily="34" charset="-122"/>
            </a:endParaRPr>
          </a:p>
        </p:txBody>
      </p:sp>
      <p:sp>
        <p:nvSpPr>
          <p:cNvPr id="7" name="矩形 6"/>
          <p:cNvSpPr/>
          <p:nvPr/>
        </p:nvSpPr>
        <p:spPr>
          <a:xfrm flipH="1">
            <a:off x="436491" y="3071892"/>
            <a:ext cx="1714116" cy="369332"/>
          </a:xfrm>
          <a:prstGeom prst="rect">
            <a:avLst/>
          </a:prstGeom>
        </p:spPr>
        <p:txBody>
          <a:bodyPr wrap="square">
            <a:spAutoFit/>
          </a:bodyPr>
          <a:lstStyle/>
          <a:p>
            <a:pPr algn="ctr" defTabSz="914400"/>
            <a:r>
              <a:rPr lang="en-US" altLang="zh-CN" b="1" dirty="0">
                <a:solidFill>
                  <a:srgbClr val="00BFC3"/>
                </a:solidFill>
                <a:ea typeface="Arial Unicode MS" panose="020B0604020202020204" pitchFamily="34" charset="-122"/>
              </a:rPr>
              <a:t>Add Title</a:t>
            </a:r>
          </a:p>
        </p:txBody>
      </p:sp>
      <p:sp>
        <p:nvSpPr>
          <p:cNvPr id="8" name="矩形 7"/>
          <p:cNvSpPr/>
          <p:nvPr/>
        </p:nvSpPr>
        <p:spPr>
          <a:xfrm>
            <a:off x="333769" y="3450465"/>
            <a:ext cx="2059152" cy="684803"/>
          </a:xfrm>
          <a:prstGeom prst="rect">
            <a:avLst/>
          </a:prstGeom>
        </p:spPr>
        <p:txBody>
          <a:bodyPr wrap="square">
            <a:spAutoFit/>
          </a:bodyPr>
          <a:lstStyle/>
          <a:p>
            <a:pPr algn="ctr" defTabSz="914400">
              <a:lnSpc>
                <a:spcPct val="130000"/>
              </a:lnSpc>
              <a:spcBef>
                <a:spcPts val="600"/>
              </a:spcBef>
            </a:pPr>
            <a:r>
              <a:rPr lang="en-US" altLang="zh-CN" sz="1000" dirty="0">
                <a:solidFill>
                  <a:srgbClr val="242424"/>
                </a:solidFill>
                <a:ea typeface="Arial Unicode MS" panose="020B0604020202020204" pitchFamily="34" charset="-122"/>
              </a:rPr>
              <a:t>Lorem ipsum dolor sit amet, consectetur adipiscing elit. Morbi ultrices posuere sapien</a:t>
            </a:r>
          </a:p>
        </p:txBody>
      </p:sp>
      <p:sp>
        <p:nvSpPr>
          <p:cNvPr id="9" name="矩形 8"/>
          <p:cNvSpPr/>
          <p:nvPr/>
        </p:nvSpPr>
        <p:spPr>
          <a:xfrm flipH="1">
            <a:off x="2545759" y="3081440"/>
            <a:ext cx="1714116" cy="369332"/>
          </a:xfrm>
          <a:prstGeom prst="rect">
            <a:avLst/>
          </a:prstGeom>
        </p:spPr>
        <p:txBody>
          <a:bodyPr wrap="square">
            <a:spAutoFit/>
          </a:bodyPr>
          <a:lstStyle/>
          <a:p>
            <a:pPr algn="ctr" defTabSz="914400"/>
            <a:r>
              <a:rPr lang="en-US" altLang="zh-CN" b="1" dirty="0">
                <a:solidFill>
                  <a:srgbClr val="00BFC3"/>
                </a:solidFill>
                <a:ea typeface="Arial Unicode MS" panose="020B0604020202020204" pitchFamily="34" charset="-122"/>
              </a:rPr>
              <a:t>Add Title</a:t>
            </a:r>
          </a:p>
        </p:txBody>
      </p:sp>
      <p:sp>
        <p:nvSpPr>
          <p:cNvPr id="10" name="矩形 9"/>
          <p:cNvSpPr/>
          <p:nvPr/>
        </p:nvSpPr>
        <p:spPr>
          <a:xfrm>
            <a:off x="2443037" y="3460013"/>
            <a:ext cx="2059152" cy="684803"/>
          </a:xfrm>
          <a:prstGeom prst="rect">
            <a:avLst/>
          </a:prstGeom>
        </p:spPr>
        <p:txBody>
          <a:bodyPr wrap="square">
            <a:spAutoFit/>
          </a:bodyPr>
          <a:lstStyle/>
          <a:p>
            <a:pPr algn="ctr" defTabSz="914400">
              <a:lnSpc>
                <a:spcPct val="130000"/>
              </a:lnSpc>
              <a:spcBef>
                <a:spcPts val="600"/>
              </a:spcBef>
            </a:pPr>
            <a:r>
              <a:rPr lang="en-US" altLang="zh-CN" sz="1000" dirty="0">
                <a:solidFill>
                  <a:srgbClr val="242424"/>
                </a:solidFill>
                <a:ea typeface="Arial Unicode MS" panose="020B0604020202020204" pitchFamily="34" charset="-122"/>
              </a:rPr>
              <a:t>Lorem ipsum dolor sit amet, consectetur adipiscing elit. Morbi ultrices posuere sapien</a:t>
            </a:r>
          </a:p>
        </p:txBody>
      </p:sp>
      <p:sp>
        <p:nvSpPr>
          <p:cNvPr id="11" name="矩形 10"/>
          <p:cNvSpPr/>
          <p:nvPr/>
        </p:nvSpPr>
        <p:spPr>
          <a:xfrm flipH="1">
            <a:off x="4694558" y="3071892"/>
            <a:ext cx="1714116" cy="369332"/>
          </a:xfrm>
          <a:prstGeom prst="rect">
            <a:avLst/>
          </a:prstGeom>
        </p:spPr>
        <p:txBody>
          <a:bodyPr wrap="square">
            <a:spAutoFit/>
          </a:bodyPr>
          <a:lstStyle/>
          <a:p>
            <a:pPr algn="ctr" defTabSz="914400"/>
            <a:r>
              <a:rPr lang="en-US" altLang="zh-CN" b="1" dirty="0">
                <a:solidFill>
                  <a:srgbClr val="00BFC3"/>
                </a:solidFill>
                <a:ea typeface="Arial Unicode MS" panose="020B0604020202020204" pitchFamily="34" charset="-122"/>
              </a:rPr>
              <a:t>Add Title</a:t>
            </a:r>
          </a:p>
        </p:txBody>
      </p:sp>
      <p:sp>
        <p:nvSpPr>
          <p:cNvPr id="12" name="矩形 11"/>
          <p:cNvSpPr/>
          <p:nvPr/>
        </p:nvSpPr>
        <p:spPr>
          <a:xfrm>
            <a:off x="4591836" y="3450465"/>
            <a:ext cx="2059152" cy="684803"/>
          </a:xfrm>
          <a:prstGeom prst="rect">
            <a:avLst/>
          </a:prstGeom>
        </p:spPr>
        <p:txBody>
          <a:bodyPr wrap="square">
            <a:spAutoFit/>
          </a:bodyPr>
          <a:lstStyle/>
          <a:p>
            <a:pPr algn="ctr" defTabSz="914400">
              <a:lnSpc>
                <a:spcPct val="130000"/>
              </a:lnSpc>
              <a:spcBef>
                <a:spcPts val="600"/>
              </a:spcBef>
            </a:pPr>
            <a:r>
              <a:rPr lang="en-US" altLang="zh-CN" sz="1000" dirty="0">
                <a:solidFill>
                  <a:srgbClr val="242424"/>
                </a:solidFill>
                <a:ea typeface="Arial Unicode MS" panose="020B0604020202020204" pitchFamily="34" charset="-122"/>
              </a:rPr>
              <a:t>Lorem ipsum dolor sit amet, consectetur adipiscing elit. Morbi ultrices posuere sapien</a:t>
            </a:r>
          </a:p>
        </p:txBody>
      </p:sp>
      <p:sp>
        <p:nvSpPr>
          <p:cNvPr id="13" name="矩形 12"/>
          <p:cNvSpPr/>
          <p:nvPr/>
        </p:nvSpPr>
        <p:spPr>
          <a:xfrm flipH="1">
            <a:off x="6851880" y="3069994"/>
            <a:ext cx="1714116" cy="369332"/>
          </a:xfrm>
          <a:prstGeom prst="rect">
            <a:avLst/>
          </a:prstGeom>
        </p:spPr>
        <p:txBody>
          <a:bodyPr wrap="square">
            <a:spAutoFit/>
          </a:bodyPr>
          <a:lstStyle/>
          <a:p>
            <a:pPr algn="ctr" defTabSz="914400"/>
            <a:r>
              <a:rPr lang="en-US" altLang="zh-CN" b="1" dirty="0">
                <a:solidFill>
                  <a:srgbClr val="00BFC3"/>
                </a:solidFill>
                <a:ea typeface="Arial Unicode MS" panose="020B0604020202020204" pitchFamily="34" charset="-122"/>
              </a:rPr>
              <a:t>Add Title</a:t>
            </a:r>
          </a:p>
        </p:txBody>
      </p:sp>
      <p:sp>
        <p:nvSpPr>
          <p:cNvPr id="14" name="矩形 13"/>
          <p:cNvSpPr/>
          <p:nvPr/>
        </p:nvSpPr>
        <p:spPr>
          <a:xfrm>
            <a:off x="6749158" y="3448567"/>
            <a:ext cx="2059152" cy="684803"/>
          </a:xfrm>
          <a:prstGeom prst="rect">
            <a:avLst/>
          </a:prstGeom>
        </p:spPr>
        <p:txBody>
          <a:bodyPr wrap="square">
            <a:spAutoFit/>
          </a:bodyPr>
          <a:lstStyle/>
          <a:p>
            <a:pPr algn="ctr" defTabSz="914400">
              <a:lnSpc>
                <a:spcPct val="130000"/>
              </a:lnSpc>
              <a:spcBef>
                <a:spcPts val="600"/>
              </a:spcBef>
            </a:pPr>
            <a:r>
              <a:rPr lang="en-US" altLang="zh-CN" sz="1000" dirty="0">
                <a:solidFill>
                  <a:srgbClr val="242424"/>
                </a:solidFill>
                <a:ea typeface="Arial Unicode MS" panose="020B0604020202020204" pitchFamily="34" charset="-122"/>
              </a:rPr>
              <a:t>Lorem ipsum dolor sit amet, consectetur adipiscing elit. Morbi ultrices posuere sapien</a:t>
            </a:r>
          </a:p>
        </p:txBody>
      </p:sp>
      <p:sp>
        <p:nvSpPr>
          <p:cNvPr id="17" name="文本框 16"/>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18" name="椭圆 17"/>
          <p:cNvSpPr/>
          <p:nvPr/>
        </p:nvSpPr>
        <p:spPr>
          <a:xfrm>
            <a:off x="427652" y="1296485"/>
            <a:ext cx="1637900" cy="163790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ea typeface="Arial Unicode MS" panose="020B0604020202020204" pitchFamily="34" charset="-122"/>
            </a:endParaRPr>
          </a:p>
        </p:txBody>
      </p:sp>
      <p:sp>
        <p:nvSpPr>
          <p:cNvPr id="19" name="椭圆 18"/>
          <p:cNvSpPr/>
          <p:nvPr/>
        </p:nvSpPr>
        <p:spPr>
          <a:xfrm>
            <a:off x="2626823" y="1296485"/>
            <a:ext cx="1637900" cy="163790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ea typeface="Arial Unicode MS" panose="020B0604020202020204" pitchFamily="34" charset="-122"/>
            </a:endParaRPr>
          </a:p>
        </p:txBody>
      </p:sp>
      <p:sp>
        <p:nvSpPr>
          <p:cNvPr id="20" name="椭圆 19"/>
          <p:cNvSpPr/>
          <p:nvPr/>
        </p:nvSpPr>
        <p:spPr>
          <a:xfrm>
            <a:off x="4782948" y="1296485"/>
            <a:ext cx="1637900" cy="163790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ea typeface="Arial Unicode MS" panose="020B0604020202020204" pitchFamily="34" charset="-122"/>
            </a:endParaRPr>
          </a:p>
        </p:txBody>
      </p:sp>
      <p:sp>
        <p:nvSpPr>
          <p:cNvPr id="21" name="椭圆 20"/>
          <p:cNvSpPr/>
          <p:nvPr/>
        </p:nvSpPr>
        <p:spPr>
          <a:xfrm>
            <a:off x="6928096" y="1296485"/>
            <a:ext cx="1637900" cy="163790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ea typeface="Arial Unicode MS" panose="020B0604020202020204" pitchFamily="34" charset="-122"/>
            </a:endParaRPr>
          </a:p>
        </p:txBody>
      </p:sp>
      <p:sp>
        <p:nvSpPr>
          <p:cNvPr id="23" name="文本框 22"/>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chemeClr val="bg1"/>
                </a:solidFill>
                <a:ea typeface="Arial Unicode MS" panose="020B0604020202020204" pitchFamily="34" charset="-122"/>
              </a:rPr>
              <a:t>Click To Add Title</a:t>
            </a:r>
          </a:p>
          <a:p>
            <a:r>
              <a:rPr kumimoji="1" lang="en-US" altLang="zh-CN" sz="1200" dirty="0">
                <a:solidFill>
                  <a:schemeClr val="bg1"/>
                </a:solidFill>
                <a:ea typeface="Arial Unicode MS" panose="020B0604020202020204" pitchFamily="34" charset="-122"/>
              </a:rPr>
              <a:t>Lorem ipsum dolor sit amet.</a:t>
            </a:r>
            <a:endParaRPr kumimoji="1" lang="en-US" altLang="zh-CN" sz="1200" dirty="0">
              <a:solidFill>
                <a:schemeClr val="bg1"/>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231724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4" name="TextBox 8"/>
          <p:cNvSpPr txBox="1"/>
          <p:nvPr/>
        </p:nvSpPr>
        <p:spPr>
          <a:xfrm>
            <a:off x="899472" y="3696443"/>
            <a:ext cx="955711" cy="307777"/>
          </a:xfrm>
          <a:prstGeom prst="rect">
            <a:avLst/>
          </a:prstGeom>
          <a:noFill/>
        </p:spPr>
        <p:txBody>
          <a:bodyPr wrap="none" rtlCol="0">
            <a:spAutoFit/>
          </a:bodyPr>
          <a:lstStyle/>
          <a:p>
            <a:r>
              <a:rPr lang="en-US" altLang="zh-CN" sz="1400" dirty="0">
                <a:solidFill>
                  <a:srgbClr val="404040"/>
                </a:solidFill>
                <a:ea typeface="Arial Unicode MS" panose="020B0604020202020204" pitchFamily="34" charset="-122"/>
                <a:cs typeface="Arial Unicode MS" panose="020B0604020202020204" pitchFamily="34" charset="-122"/>
                <a:sym typeface="+mn-lt"/>
              </a:rPr>
              <a:t>Add Text</a:t>
            </a:r>
            <a:endParaRPr lang="zh-CN" altLang="en-US" sz="1400" b="1" dirty="0">
              <a:solidFill>
                <a:srgbClr val="404040"/>
              </a:solidFill>
              <a:ea typeface="Arial Unicode MS" panose="020B0604020202020204" pitchFamily="34" charset="-122"/>
              <a:cs typeface="Arial Unicode MS" panose="020B0604020202020204" pitchFamily="34" charset="-122"/>
              <a:sym typeface="+mn-lt"/>
            </a:endParaRPr>
          </a:p>
        </p:txBody>
      </p:sp>
      <p:sp>
        <p:nvSpPr>
          <p:cNvPr id="5" name="TextBox 10"/>
          <p:cNvSpPr txBox="1"/>
          <p:nvPr/>
        </p:nvSpPr>
        <p:spPr>
          <a:xfrm>
            <a:off x="4894020" y="3696444"/>
            <a:ext cx="955711" cy="307777"/>
          </a:xfrm>
          <a:prstGeom prst="rect">
            <a:avLst/>
          </a:prstGeom>
          <a:noFill/>
        </p:spPr>
        <p:txBody>
          <a:bodyPr wrap="none" rtlCol="0">
            <a:spAutoFit/>
          </a:bodyPr>
          <a:lstStyle/>
          <a:p>
            <a:r>
              <a:rPr lang="en-US" altLang="zh-CN" sz="1400" dirty="0">
                <a:solidFill>
                  <a:srgbClr val="404040"/>
                </a:solidFill>
                <a:ea typeface="Arial Unicode MS" panose="020B0604020202020204" pitchFamily="34" charset="-122"/>
                <a:cs typeface="Arial Unicode MS" panose="020B0604020202020204" pitchFamily="34" charset="-122"/>
                <a:sym typeface="+mn-lt"/>
              </a:rPr>
              <a:t>Add Text</a:t>
            </a:r>
            <a:endParaRPr lang="zh-CN" altLang="en-US" sz="1400" b="1" dirty="0">
              <a:solidFill>
                <a:srgbClr val="404040"/>
              </a:solidFill>
              <a:ea typeface="Arial Unicode MS" panose="020B0604020202020204" pitchFamily="34" charset="-122"/>
              <a:cs typeface="Arial Unicode MS" panose="020B0604020202020204" pitchFamily="34" charset="-122"/>
              <a:sym typeface="+mn-lt"/>
            </a:endParaRPr>
          </a:p>
        </p:txBody>
      </p:sp>
      <p:graphicFrame>
        <p:nvGraphicFramePr>
          <p:cNvPr id="6" name="图表 5"/>
          <p:cNvGraphicFramePr>
            <a:graphicFrameLocks/>
          </p:cNvGraphicFramePr>
          <p:nvPr>
            <p:extLst>
              <p:ext uri="{D42A27DB-BD31-4B8C-83A1-F6EECF244321}">
                <p14:modId xmlns:p14="http://schemas.microsoft.com/office/powerpoint/2010/main" val="206835"/>
              </p:ext>
            </p:extLst>
          </p:nvPr>
        </p:nvGraphicFramePr>
        <p:xfrm>
          <a:off x="629555" y="1210420"/>
          <a:ext cx="3781425" cy="2342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2813394110"/>
              </p:ext>
            </p:extLst>
          </p:nvPr>
        </p:nvGraphicFramePr>
        <p:xfrm>
          <a:off x="4624103" y="1210420"/>
          <a:ext cx="3781425" cy="23424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4"/>
          <p:cNvSpPr txBox="1"/>
          <p:nvPr/>
        </p:nvSpPr>
        <p:spPr>
          <a:xfrm>
            <a:off x="899472" y="3990281"/>
            <a:ext cx="3241593" cy="484748"/>
          </a:xfrm>
          <a:prstGeom prst="rect">
            <a:avLst/>
          </a:prstGeom>
          <a:noFill/>
        </p:spPr>
        <p:txBody>
          <a:bodyPr wrap="square" rtlCol="0">
            <a:spAutoFit/>
          </a:bodyPr>
          <a:lstStyle/>
          <a:p>
            <a:pPr lvl="0">
              <a:lnSpc>
                <a:spcPct val="130000"/>
              </a:lnSpc>
              <a:defRPr/>
            </a:pPr>
            <a:r>
              <a:rPr lang="en-US" altLang="zh-CN" sz="1000" dirty="0">
                <a:solidFill>
                  <a:srgbClr val="404040"/>
                </a:solidFill>
                <a:ea typeface="Arial Unicode MS" panose="020B0604020202020204" pitchFamily="34" charset="-122"/>
                <a:cs typeface="Arial Unicode MS" panose="020B0604020202020204" pitchFamily="34" charset="-122"/>
                <a:sym typeface="+mn-lt"/>
              </a:rPr>
              <a:t>Lorem ipsum dolor sit amet, consectetur adipiscing elit. Morbi ultrices posuere sapien</a:t>
            </a:r>
            <a:endParaRPr lang="zh-CN" altLang="en-US" sz="1000" dirty="0">
              <a:solidFill>
                <a:srgbClr val="404040"/>
              </a:solidFill>
              <a:ea typeface="Arial Unicode MS" panose="020B0604020202020204" pitchFamily="34" charset="-122"/>
              <a:cs typeface="Arial Unicode MS" panose="020B0604020202020204" pitchFamily="34" charset="-122"/>
              <a:sym typeface="+mn-lt"/>
            </a:endParaRPr>
          </a:p>
        </p:txBody>
      </p:sp>
      <p:sp>
        <p:nvSpPr>
          <p:cNvPr id="9" name="TextBox 15"/>
          <p:cNvSpPr txBox="1"/>
          <p:nvPr/>
        </p:nvSpPr>
        <p:spPr>
          <a:xfrm>
            <a:off x="4894020" y="4004221"/>
            <a:ext cx="3241593" cy="484748"/>
          </a:xfrm>
          <a:prstGeom prst="rect">
            <a:avLst/>
          </a:prstGeom>
          <a:noFill/>
        </p:spPr>
        <p:txBody>
          <a:bodyPr wrap="square" rtlCol="0">
            <a:spAutoFit/>
          </a:bodyPr>
          <a:lstStyle/>
          <a:p>
            <a:pPr lvl="0">
              <a:lnSpc>
                <a:spcPct val="130000"/>
              </a:lnSpc>
              <a:defRPr/>
            </a:pPr>
            <a:r>
              <a:rPr lang="en-US" altLang="zh-CN" sz="1000" dirty="0">
                <a:solidFill>
                  <a:srgbClr val="404040"/>
                </a:solidFill>
                <a:ea typeface="Arial Unicode MS" panose="020B0604020202020204" pitchFamily="34" charset="-122"/>
                <a:cs typeface="Arial Unicode MS" panose="020B0604020202020204" pitchFamily="34" charset="-122"/>
                <a:sym typeface="+mn-lt"/>
              </a:rPr>
              <a:t>Lorem ipsum dolor sit amet, consectetur adipiscing elit. Morbi ultrices posuere sapien</a:t>
            </a:r>
            <a:endParaRPr lang="zh-CN" altLang="en-US" sz="1000" dirty="0">
              <a:solidFill>
                <a:srgbClr val="404040"/>
              </a:solidFill>
              <a:ea typeface="Arial Unicode MS" panose="020B0604020202020204" pitchFamily="34" charset="-122"/>
              <a:cs typeface="Arial Unicode MS" panose="020B0604020202020204" pitchFamily="34" charset="-122"/>
              <a:sym typeface="+mn-lt"/>
            </a:endParaRPr>
          </a:p>
        </p:txBody>
      </p:sp>
      <p:sp>
        <p:nvSpPr>
          <p:cNvPr id="11" name="文本框 10"/>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14392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10" name="矩形 9"/>
          <p:cNvSpPr/>
          <p:nvPr/>
        </p:nvSpPr>
        <p:spPr>
          <a:xfrm>
            <a:off x="6915144" y="2293430"/>
            <a:ext cx="2228853" cy="58102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1" name="平行四边形 10"/>
          <p:cNvSpPr/>
          <p:nvPr/>
        </p:nvSpPr>
        <p:spPr>
          <a:xfrm>
            <a:off x="4888663" y="2398205"/>
            <a:ext cx="2333625" cy="581025"/>
          </a:xfrm>
          <a:prstGeom prst="parallelogram">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2" name="等腰三角形 11"/>
          <p:cNvSpPr/>
          <p:nvPr/>
        </p:nvSpPr>
        <p:spPr>
          <a:xfrm rot="5400000">
            <a:off x="7017539" y="2191035"/>
            <a:ext cx="109538" cy="314328"/>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3" name="矩形 12"/>
          <p:cNvSpPr/>
          <p:nvPr/>
        </p:nvSpPr>
        <p:spPr>
          <a:xfrm>
            <a:off x="6915147" y="1240917"/>
            <a:ext cx="2228853" cy="581025"/>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4" name="平行四边形 13"/>
          <p:cNvSpPr/>
          <p:nvPr/>
        </p:nvSpPr>
        <p:spPr>
          <a:xfrm>
            <a:off x="4888666" y="1355217"/>
            <a:ext cx="2333625" cy="581025"/>
          </a:xfrm>
          <a:prstGeom prst="parallelogram">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5" name="等腰三角形 14"/>
          <p:cNvSpPr/>
          <p:nvPr/>
        </p:nvSpPr>
        <p:spPr>
          <a:xfrm rot="5400000">
            <a:off x="7017542" y="1138522"/>
            <a:ext cx="109538" cy="314328"/>
          </a:xfrm>
          <a:prstGeom prst="triangle">
            <a:avLst>
              <a:gd name="adj" fmla="val 1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6" name="矩形 15"/>
          <p:cNvSpPr/>
          <p:nvPr/>
        </p:nvSpPr>
        <p:spPr>
          <a:xfrm>
            <a:off x="6915147" y="3371836"/>
            <a:ext cx="2228853" cy="581025"/>
          </a:xfrm>
          <a:prstGeom prst="rect">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7" name="平行四边形 16"/>
          <p:cNvSpPr/>
          <p:nvPr/>
        </p:nvSpPr>
        <p:spPr>
          <a:xfrm>
            <a:off x="4888666" y="3486136"/>
            <a:ext cx="2333625" cy="581025"/>
          </a:xfrm>
          <a:prstGeom prst="parallelogram">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sp>
        <p:nvSpPr>
          <p:cNvPr id="18" name="等腰三角形 17"/>
          <p:cNvSpPr/>
          <p:nvPr/>
        </p:nvSpPr>
        <p:spPr>
          <a:xfrm rot="5400000">
            <a:off x="7017542" y="3269441"/>
            <a:ext cx="109538" cy="314328"/>
          </a:xfrm>
          <a:prstGeom prst="triangle">
            <a:avLst>
              <a:gd name="adj" fmla="val 1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a typeface="Arial Unicode MS" panose="020B0604020202020204" pitchFamily="34" charset="-122"/>
              <a:cs typeface="Arial Unicode MS" panose="020B0604020202020204" pitchFamily="34" charset="-122"/>
              <a:sym typeface="+mn-lt"/>
            </a:endParaRPr>
          </a:p>
        </p:txBody>
      </p:sp>
      <p:pic>
        <p:nvPicPr>
          <p:cNvPr id="19" name="Picture 5" descr="C:\Users\CCTV\Downloads\iconfont-banjiezhubanxiangmu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327" y="1450464"/>
            <a:ext cx="390527" cy="39052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22"/>
          <p:cNvSpPr txBox="1"/>
          <p:nvPr/>
        </p:nvSpPr>
        <p:spPr>
          <a:xfrm>
            <a:off x="5666333" y="1489638"/>
            <a:ext cx="1175322" cy="369332"/>
          </a:xfrm>
          <a:prstGeom prst="rect">
            <a:avLst/>
          </a:prstGeom>
          <a:noFill/>
        </p:spPr>
        <p:txBody>
          <a:bodyPr wrap="none" rtlCol="0">
            <a:spAutoFit/>
          </a:bodyPr>
          <a:lstStyle/>
          <a:p>
            <a:r>
              <a:rPr lang="en-US" altLang="zh-CN" b="1" dirty="0">
                <a:solidFill>
                  <a:srgbClr val="F5F5F5"/>
                </a:solidFill>
                <a:ea typeface="Arial Unicode MS" panose="020B0604020202020204" pitchFamily="34" charset="-122"/>
                <a:cs typeface="Arial Unicode MS" panose="020B0604020202020204" pitchFamily="34" charset="-122"/>
                <a:sym typeface="+mn-lt"/>
              </a:rPr>
              <a:t>Add Text</a:t>
            </a:r>
            <a:endParaRPr lang="zh-CN" altLang="en-US" b="1" dirty="0">
              <a:solidFill>
                <a:srgbClr val="F5F5F5"/>
              </a:solidFill>
              <a:ea typeface="Arial Unicode MS" panose="020B0604020202020204" pitchFamily="34" charset="-122"/>
              <a:cs typeface="Arial Unicode MS" panose="020B0604020202020204" pitchFamily="34" charset="-122"/>
              <a:sym typeface="+mn-lt"/>
            </a:endParaRPr>
          </a:p>
        </p:txBody>
      </p:sp>
      <p:sp>
        <p:nvSpPr>
          <p:cNvPr id="21" name="TextBox 23"/>
          <p:cNvSpPr txBox="1"/>
          <p:nvPr/>
        </p:nvSpPr>
        <p:spPr>
          <a:xfrm>
            <a:off x="7246097" y="1311528"/>
            <a:ext cx="1829323" cy="472565"/>
          </a:xfrm>
          <a:prstGeom prst="rect">
            <a:avLst/>
          </a:prstGeom>
          <a:noFill/>
        </p:spPr>
        <p:txBody>
          <a:bodyPr wrap="square" rtlCol="0">
            <a:spAutoFit/>
          </a:bodyPr>
          <a:lstStyle/>
          <a:p>
            <a:pPr lvl="0">
              <a:lnSpc>
                <a:spcPct val="130000"/>
              </a:lnSpc>
            </a:pPr>
            <a:r>
              <a:rPr lang="en-US" altLang="zh-CN" sz="1000" dirty="0">
                <a:solidFill>
                  <a:schemeClr val="bg1"/>
                </a:solidFill>
                <a:ea typeface="Arial Unicode MS" panose="020B0604020202020204" pitchFamily="34" charset="-122"/>
                <a:cs typeface="Arial" panose="020B0604020202020204" pitchFamily="34" charset="0"/>
              </a:rPr>
              <a:t>Lorem ipsum dolor sit amet, consectetur adipiscing elit.</a:t>
            </a:r>
            <a:endParaRPr lang="zh-CN" altLang="en-US" sz="1000" dirty="0">
              <a:solidFill>
                <a:schemeClr val="bg1"/>
              </a:solidFill>
              <a:latin typeface="Century Gothic"/>
              <a:ea typeface="Arial Unicode MS" panose="020B0604020202020204" pitchFamily="34" charset="-122"/>
              <a:cs typeface="Arial" panose="020B0604020202020204" pitchFamily="34" charset="0"/>
            </a:endParaRPr>
          </a:p>
        </p:txBody>
      </p:sp>
      <p:sp>
        <p:nvSpPr>
          <p:cNvPr id="22" name="TextBox 24"/>
          <p:cNvSpPr txBox="1"/>
          <p:nvPr/>
        </p:nvSpPr>
        <p:spPr>
          <a:xfrm>
            <a:off x="7246097" y="2353109"/>
            <a:ext cx="1897900" cy="470835"/>
          </a:xfrm>
          <a:prstGeom prst="rect">
            <a:avLst/>
          </a:prstGeom>
          <a:noFill/>
        </p:spPr>
        <p:txBody>
          <a:bodyPr wrap="square" rtlCol="0">
            <a:spAutoFit/>
          </a:bodyPr>
          <a:lstStyle/>
          <a:p>
            <a:pPr lvl="0">
              <a:lnSpc>
                <a:spcPct val="130000"/>
              </a:lnSpc>
            </a:pPr>
            <a:r>
              <a:rPr lang="en-US" altLang="zh-CN" sz="1000" dirty="0">
                <a:solidFill>
                  <a:prstClr val="white"/>
                </a:solidFill>
                <a:ea typeface="Arial Unicode MS" panose="020B0604020202020204" pitchFamily="34" charset="-122"/>
                <a:cs typeface="Arial" panose="020B0604020202020204" pitchFamily="34" charset="0"/>
              </a:rPr>
              <a:t>Lorem ipsum dolor sit amet, consectetur adipiscing elit.</a:t>
            </a:r>
            <a:endParaRPr lang="zh-CN" altLang="en-US" sz="1000" dirty="0">
              <a:solidFill>
                <a:prstClr val="white"/>
              </a:solidFill>
              <a:latin typeface="Century Gothic"/>
              <a:ea typeface="Arial Unicode MS" panose="020B0604020202020204" pitchFamily="34" charset="-122"/>
              <a:cs typeface="Arial" panose="020B0604020202020204" pitchFamily="34" charset="0"/>
            </a:endParaRPr>
          </a:p>
        </p:txBody>
      </p:sp>
      <p:sp>
        <p:nvSpPr>
          <p:cNvPr id="23" name="TextBox 25"/>
          <p:cNvSpPr txBox="1"/>
          <p:nvPr/>
        </p:nvSpPr>
        <p:spPr>
          <a:xfrm>
            <a:off x="7246097" y="3431515"/>
            <a:ext cx="1829323" cy="470835"/>
          </a:xfrm>
          <a:prstGeom prst="rect">
            <a:avLst/>
          </a:prstGeom>
          <a:noFill/>
        </p:spPr>
        <p:txBody>
          <a:bodyPr wrap="square" rtlCol="0">
            <a:spAutoFit/>
          </a:bodyPr>
          <a:lstStyle/>
          <a:p>
            <a:pPr lvl="0">
              <a:lnSpc>
                <a:spcPct val="130000"/>
              </a:lnSpc>
            </a:pPr>
            <a:r>
              <a:rPr lang="en-US" altLang="zh-CN" sz="1000" dirty="0">
                <a:solidFill>
                  <a:prstClr val="white"/>
                </a:solidFill>
                <a:ea typeface="Arial Unicode MS" panose="020B0604020202020204" pitchFamily="34" charset="-122"/>
                <a:cs typeface="Arial" panose="020B0604020202020204" pitchFamily="34" charset="0"/>
              </a:rPr>
              <a:t>Lorem ipsum dolor sit amet, consectetur adipiscing elit.</a:t>
            </a:r>
            <a:endParaRPr lang="zh-CN" altLang="en-US" sz="1000" dirty="0">
              <a:solidFill>
                <a:prstClr val="white"/>
              </a:solidFill>
              <a:latin typeface="Century Gothic"/>
              <a:ea typeface="Arial Unicode MS" panose="020B0604020202020204" pitchFamily="34" charset="-122"/>
              <a:cs typeface="Arial" panose="020B0604020202020204" pitchFamily="34" charset="0"/>
            </a:endParaRPr>
          </a:p>
        </p:txBody>
      </p:sp>
      <p:sp>
        <p:nvSpPr>
          <p:cNvPr id="24" name="TextBox 26"/>
          <p:cNvSpPr txBox="1"/>
          <p:nvPr/>
        </p:nvSpPr>
        <p:spPr>
          <a:xfrm>
            <a:off x="5666333" y="2542151"/>
            <a:ext cx="1175322" cy="369332"/>
          </a:xfrm>
          <a:prstGeom prst="rect">
            <a:avLst/>
          </a:prstGeom>
          <a:noFill/>
        </p:spPr>
        <p:txBody>
          <a:bodyPr wrap="none" rtlCol="0">
            <a:spAutoFit/>
          </a:bodyPr>
          <a:lstStyle/>
          <a:p>
            <a:r>
              <a:rPr lang="en-US" altLang="zh-CN" b="1" dirty="0">
                <a:solidFill>
                  <a:srgbClr val="F5F5F5"/>
                </a:solidFill>
                <a:ea typeface="Arial Unicode MS" panose="020B0604020202020204" pitchFamily="34" charset="-122"/>
                <a:cs typeface="Arial Unicode MS" panose="020B0604020202020204" pitchFamily="34" charset="-122"/>
                <a:sym typeface="+mn-lt"/>
              </a:rPr>
              <a:t>Add Text</a:t>
            </a:r>
            <a:endParaRPr lang="zh-CN" altLang="en-US" b="1" dirty="0">
              <a:solidFill>
                <a:srgbClr val="F5F5F5"/>
              </a:solidFill>
              <a:ea typeface="Arial Unicode MS" panose="020B0604020202020204" pitchFamily="34" charset="-122"/>
              <a:cs typeface="Arial Unicode MS" panose="020B0604020202020204" pitchFamily="34" charset="-122"/>
              <a:sym typeface="+mn-lt"/>
            </a:endParaRPr>
          </a:p>
        </p:txBody>
      </p:sp>
      <p:sp>
        <p:nvSpPr>
          <p:cNvPr id="25" name="TextBox 27"/>
          <p:cNvSpPr txBox="1"/>
          <p:nvPr/>
        </p:nvSpPr>
        <p:spPr>
          <a:xfrm>
            <a:off x="5666333" y="3642224"/>
            <a:ext cx="1175322" cy="369332"/>
          </a:xfrm>
          <a:prstGeom prst="rect">
            <a:avLst/>
          </a:prstGeom>
          <a:noFill/>
        </p:spPr>
        <p:txBody>
          <a:bodyPr wrap="none" rtlCol="0">
            <a:spAutoFit/>
          </a:bodyPr>
          <a:lstStyle/>
          <a:p>
            <a:r>
              <a:rPr lang="en-US" altLang="zh-CN" b="1" dirty="0">
                <a:solidFill>
                  <a:srgbClr val="F5F5F5"/>
                </a:solidFill>
                <a:ea typeface="Arial Unicode MS" panose="020B0604020202020204" pitchFamily="34" charset="-122"/>
                <a:cs typeface="Arial Unicode MS" panose="020B0604020202020204" pitchFamily="34" charset="-122"/>
                <a:sym typeface="+mn-lt"/>
              </a:rPr>
              <a:t>Add Text</a:t>
            </a:r>
            <a:endParaRPr lang="zh-CN" altLang="en-US" b="1" dirty="0">
              <a:solidFill>
                <a:srgbClr val="F5F5F5"/>
              </a:solidFill>
              <a:ea typeface="Arial Unicode MS" panose="020B0604020202020204" pitchFamily="34" charset="-122"/>
              <a:cs typeface="Arial Unicode MS" panose="020B0604020202020204" pitchFamily="34" charset="-122"/>
              <a:sym typeface="+mn-lt"/>
            </a:endParaRPr>
          </a:p>
        </p:txBody>
      </p:sp>
      <p:pic>
        <p:nvPicPr>
          <p:cNvPr id="26" name="Picture 2" descr="C:\Users\CCTV\Downloads\iconfont-jianzhijingy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717" y="2542151"/>
            <a:ext cx="323745" cy="323745"/>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3" descr="C:\Users\CCTV\Downloads\iconfont-shangwu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172" y="3621474"/>
            <a:ext cx="353682" cy="353682"/>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30"/>
          <p:cNvSpPr txBox="1"/>
          <p:nvPr/>
        </p:nvSpPr>
        <p:spPr>
          <a:xfrm>
            <a:off x="834811" y="1268798"/>
            <a:ext cx="639919" cy="584775"/>
          </a:xfrm>
          <a:prstGeom prst="rect">
            <a:avLst/>
          </a:prstGeom>
          <a:noFill/>
        </p:spPr>
        <p:txBody>
          <a:bodyPr wrap="none" rtlCol="0">
            <a:spAutoFit/>
          </a:bodyPr>
          <a:lstStyle/>
          <a:p>
            <a:r>
              <a:rPr lang="en-US" altLang="zh-CN" sz="3200" b="1" dirty="0">
                <a:solidFill>
                  <a:schemeClr val="tx2"/>
                </a:solidFill>
                <a:ea typeface="Arial Unicode MS" panose="020B0604020202020204" pitchFamily="34" charset="-122"/>
                <a:cs typeface="Arial Unicode MS" panose="020B0604020202020204" pitchFamily="34" charset="-122"/>
                <a:sym typeface="+mn-lt"/>
              </a:rPr>
              <a:t>01</a:t>
            </a:r>
            <a:endParaRPr lang="zh-CN" altLang="en-US" sz="3200" b="1" dirty="0">
              <a:solidFill>
                <a:schemeClr val="tx2"/>
              </a:solidFill>
              <a:ea typeface="Arial Unicode MS" panose="020B0604020202020204" pitchFamily="34" charset="-122"/>
              <a:cs typeface="Arial Unicode MS" panose="020B0604020202020204" pitchFamily="34" charset="-122"/>
              <a:sym typeface="+mn-lt"/>
            </a:endParaRPr>
          </a:p>
        </p:txBody>
      </p:sp>
      <p:sp>
        <p:nvSpPr>
          <p:cNvPr id="29" name="TextBox 31"/>
          <p:cNvSpPr txBox="1"/>
          <p:nvPr/>
        </p:nvSpPr>
        <p:spPr>
          <a:xfrm>
            <a:off x="1492862" y="1236235"/>
            <a:ext cx="955711" cy="307777"/>
          </a:xfrm>
          <a:prstGeom prst="rect">
            <a:avLst/>
          </a:prstGeom>
          <a:noFill/>
        </p:spPr>
        <p:txBody>
          <a:bodyPr wrap="none" rtlCol="0">
            <a:spAutoFit/>
          </a:bodyPr>
          <a:lstStyle/>
          <a:p>
            <a:r>
              <a:rPr lang="en-US" altLang="zh-CN" sz="1400" b="1" dirty="0">
                <a:solidFill>
                  <a:schemeClr val="tx2"/>
                </a:solidFill>
                <a:ea typeface="Arial Unicode MS" panose="020B0604020202020204" pitchFamily="34" charset="-122"/>
                <a:cs typeface="Arial Unicode MS" panose="020B0604020202020204" pitchFamily="34" charset="-122"/>
                <a:sym typeface="+mn-lt"/>
              </a:rPr>
              <a:t>Add Text</a:t>
            </a:r>
            <a:endParaRPr lang="zh-CN" altLang="en-US" sz="1400" b="1" dirty="0">
              <a:solidFill>
                <a:schemeClr val="tx2"/>
              </a:solidFill>
              <a:ea typeface="Arial Unicode MS" panose="020B0604020202020204" pitchFamily="34" charset="-122"/>
              <a:cs typeface="Arial Unicode MS" panose="020B0604020202020204" pitchFamily="34" charset="-122"/>
              <a:sym typeface="+mn-lt"/>
            </a:endParaRPr>
          </a:p>
        </p:txBody>
      </p:sp>
      <p:sp>
        <p:nvSpPr>
          <p:cNvPr id="30" name="TextBox 32"/>
          <p:cNvSpPr txBox="1"/>
          <p:nvPr/>
        </p:nvSpPr>
        <p:spPr>
          <a:xfrm>
            <a:off x="1492862" y="1524962"/>
            <a:ext cx="2885519" cy="470835"/>
          </a:xfrm>
          <a:prstGeom prst="rect">
            <a:avLst/>
          </a:prstGeom>
          <a:noFill/>
        </p:spPr>
        <p:txBody>
          <a:bodyPr wrap="square" rtlCol="0">
            <a:spAutoFit/>
          </a:bodyPr>
          <a:lstStyle/>
          <a:p>
            <a:pPr lvl="0">
              <a:lnSpc>
                <a:spcPct val="130000"/>
              </a:lnSpc>
              <a:defRPr/>
            </a:pPr>
            <a:r>
              <a:rPr lang="en-US" altLang="zh-CN" sz="1000" dirty="0">
                <a:solidFill>
                  <a:srgbClr val="404040"/>
                </a:solidFill>
                <a:ea typeface="Arial Unicode MS" panose="020B0604020202020204" pitchFamily="34" charset="-122"/>
              </a:rPr>
              <a:t>Lorem ipsum dolor sit amet, consectetur adipiscing elit. Morbi ultrices posuere</a:t>
            </a:r>
            <a:endParaRPr lang="zh-CN" altLang="en-US" sz="1000" dirty="0">
              <a:solidFill>
                <a:srgbClr val="404040"/>
              </a:solidFill>
              <a:latin typeface="Century Gothic"/>
              <a:ea typeface="Arial Unicode MS" panose="020B0604020202020204" pitchFamily="34" charset="-122"/>
            </a:endParaRPr>
          </a:p>
        </p:txBody>
      </p:sp>
      <p:sp>
        <p:nvSpPr>
          <p:cNvPr id="31" name="TextBox 33"/>
          <p:cNvSpPr txBox="1"/>
          <p:nvPr/>
        </p:nvSpPr>
        <p:spPr>
          <a:xfrm>
            <a:off x="834811" y="2308093"/>
            <a:ext cx="639919" cy="584775"/>
          </a:xfrm>
          <a:prstGeom prst="rect">
            <a:avLst/>
          </a:prstGeom>
          <a:noFill/>
        </p:spPr>
        <p:txBody>
          <a:bodyPr wrap="none" rtlCol="0">
            <a:spAutoFit/>
          </a:bodyPr>
          <a:lstStyle/>
          <a:p>
            <a:r>
              <a:rPr lang="en-US" altLang="zh-CN" sz="3200" b="1" dirty="0">
                <a:solidFill>
                  <a:srgbClr val="404040"/>
                </a:solidFill>
                <a:ea typeface="Arial Unicode MS" panose="020B0604020202020204" pitchFamily="34" charset="-122"/>
                <a:cs typeface="Arial Unicode MS" panose="020B0604020202020204" pitchFamily="34" charset="-122"/>
                <a:sym typeface="+mn-lt"/>
              </a:rPr>
              <a:t>02</a:t>
            </a:r>
            <a:endParaRPr lang="zh-CN" altLang="en-US" sz="3200" b="1" dirty="0">
              <a:solidFill>
                <a:srgbClr val="404040"/>
              </a:solidFill>
              <a:ea typeface="Arial Unicode MS" panose="020B0604020202020204" pitchFamily="34" charset="-122"/>
              <a:cs typeface="Arial Unicode MS" panose="020B0604020202020204" pitchFamily="34" charset="-122"/>
              <a:sym typeface="+mn-lt"/>
            </a:endParaRPr>
          </a:p>
        </p:txBody>
      </p:sp>
      <p:sp>
        <p:nvSpPr>
          <p:cNvPr id="32" name="TextBox 34"/>
          <p:cNvSpPr txBox="1"/>
          <p:nvPr/>
        </p:nvSpPr>
        <p:spPr>
          <a:xfrm>
            <a:off x="1492862" y="2275530"/>
            <a:ext cx="955711" cy="307777"/>
          </a:xfrm>
          <a:prstGeom prst="rect">
            <a:avLst/>
          </a:prstGeom>
          <a:noFill/>
        </p:spPr>
        <p:txBody>
          <a:bodyPr wrap="none" rtlCol="0">
            <a:spAutoFit/>
          </a:bodyPr>
          <a:lstStyle/>
          <a:p>
            <a:r>
              <a:rPr lang="en-US" altLang="zh-CN" sz="1400" b="1" dirty="0">
                <a:solidFill>
                  <a:srgbClr val="404040"/>
                </a:solidFill>
                <a:ea typeface="Arial Unicode MS" panose="020B0604020202020204" pitchFamily="34" charset="-122"/>
                <a:cs typeface="Arial Unicode MS" panose="020B0604020202020204" pitchFamily="34" charset="-122"/>
                <a:sym typeface="+mn-lt"/>
              </a:rPr>
              <a:t>Add Text</a:t>
            </a:r>
            <a:endParaRPr lang="zh-CN" altLang="en-US" sz="1400" b="1" dirty="0">
              <a:solidFill>
                <a:srgbClr val="404040"/>
              </a:solidFill>
              <a:ea typeface="Arial Unicode MS" panose="020B0604020202020204" pitchFamily="34" charset="-122"/>
              <a:cs typeface="Arial Unicode MS" panose="020B0604020202020204" pitchFamily="34" charset="-122"/>
              <a:sym typeface="+mn-lt"/>
            </a:endParaRPr>
          </a:p>
        </p:txBody>
      </p:sp>
      <p:sp>
        <p:nvSpPr>
          <p:cNvPr id="33" name="TextBox 35"/>
          <p:cNvSpPr txBox="1"/>
          <p:nvPr/>
        </p:nvSpPr>
        <p:spPr>
          <a:xfrm>
            <a:off x="1492862" y="2564257"/>
            <a:ext cx="2885519" cy="470835"/>
          </a:xfrm>
          <a:prstGeom prst="rect">
            <a:avLst/>
          </a:prstGeom>
          <a:noFill/>
        </p:spPr>
        <p:txBody>
          <a:bodyPr wrap="square" rtlCol="0">
            <a:spAutoFit/>
          </a:bodyPr>
          <a:lstStyle/>
          <a:p>
            <a:pPr lvl="0">
              <a:lnSpc>
                <a:spcPct val="130000"/>
              </a:lnSpc>
              <a:defRPr/>
            </a:pPr>
            <a:r>
              <a:rPr lang="en-US" altLang="zh-CN" sz="1000" dirty="0">
                <a:solidFill>
                  <a:srgbClr val="404040"/>
                </a:solidFill>
                <a:ea typeface="Arial Unicode MS" panose="020B0604020202020204" pitchFamily="34" charset="-122"/>
              </a:rPr>
              <a:t>Lorem ipsum dolor sit amet, consectetur adipiscing elit. Morbi ultrices posuere</a:t>
            </a:r>
            <a:endParaRPr lang="zh-CN" altLang="en-US" sz="1000" dirty="0">
              <a:solidFill>
                <a:srgbClr val="404040"/>
              </a:solidFill>
              <a:ea typeface="Arial Unicode MS" panose="020B0604020202020204" pitchFamily="34" charset="-122"/>
            </a:endParaRPr>
          </a:p>
        </p:txBody>
      </p:sp>
      <p:sp>
        <p:nvSpPr>
          <p:cNvPr id="34" name="TextBox 36"/>
          <p:cNvSpPr txBox="1"/>
          <p:nvPr/>
        </p:nvSpPr>
        <p:spPr>
          <a:xfrm>
            <a:off x="834811" y="3403467"/>
            <a:ext cx="639919" cy="584775"/>
          </a:xfrm>
          <a:prstGeom prst="rect">
            <a:avLst/>
          </a:prstGeom>
          <a:noFill/>
        </p:spPr>
        <p:txBody>
          <a:bodyPr wrap="none" rtlCol="0">
            <a:spAutoFit/>
          </a:bodyPr>
          <a:lstStyle/>
          <a:p>
            <a:r>
              <a:rPr lang="en-US" altLang="zh-CN" sz="3200" b="1" dirty="0">
                <a:solidFill>
                  <a:srgbClr val="00BFC3"/>
                </a:solidFill>
                <a:ea typeface="Arial Unicode MS" panose="020B0604020202020204" pitchFamily="34" charset="-122"/>
                <a:cs typeface="Arial Unicode MS" panose="020B0604020202020204" pitchFamily="34" charset="-122"/>
                <a:sym typeface="+mn-lt"/>
              </a:rPr>
              <a:t>03</a:t>
            </a:r>
            <a:endParaRPr lang="zh-CN" altLang="en-US" sz="3200" b="1" dirty="0">
              <a:solidFill>
                <a:srgbClr val="00BFC3"/>
              </a:solidFill>
              <a:ea typeface="Arial Unicode MS" panose="020B0604020202020204" pitchFamily="34" charset="-122"/>
              <a:cs typeface="Arial Unicode MS" panose="020B0604020202020204" pitchFamily="34" charset="-122"/>
              <a:sym typeface="+mn-lt"/>
            </a:endParaRPr>
          </a:p>
        </p:txBody>
      </p:sp>
      <p:sp>
        <p:nvSpPr>
          <p:cNvPr id="35" name="TextBox 37"/>
          <p:cNvSpPr txBox="1"/>
          <p:nvPr/>
        </p:nvSpPr>
        <p:spPr>
          <a:xfrm>
            <a:off x="1492862" y="3370904"/>
            <a:ext cx="955711" cy="307777"/>
          </a:xfrm>
          <a:prstGeom prst="rect">
            <a:avLst/>
          </a:prstGeom>
          <a:noFill/>
        </p:spPr>
        <p:txBody>
          <a:bodyPr wrap="none" rtlCol="0">
            <a:spAutoFit/>
          </a:bodyPr>
          <a:lstStyle/>
          <a:p>
            <a:r>
              <a:rPr lang="en-US" altLang="zh-CN" sz="1400" b="1" dirty="0">
                <a:solidFill>
                  <a:srgbClr val="00BFC3"/>
                </a:solidFill>
                <a:ea typeface="Arial Unicode MS" panose="020B0604020202020204" pitchFamily="34" charset="-122"/>
                <a:cs typeface="Arial Unicode MS" panose="020B0604020202020204" pitchFamily="34" charset="-122"/>
                <a:sym typeface="+mn-lt"/>
              </a:rPr>
              <a:t>Add Text</a:t>
            </a:r>
            <a:endParaRPr lang="zh-CN" altLang="en-US" sz="1400" b="1" dirty="0">
              <a:solidFill>
                <a:srgbClr val="00BFC3"/>
              </a:solidFill>
              <a:ea typeface="Arial Unicode MS" panose="020B0604020202020204" pitchFamily="34" charset="-122"/>
              <a:cs typeface="Arial Unicode MS" panose="020B0604020202020204" pitchFamily="34" charset="-122"/>
              <a:sym typeface="+mn-lt"/>
            </a:endParaRPr>
          </a:p>
        </p:txBody>
      </p:sp>
      <p:sp>
        <p:nvSpPr>
          <p:cNvPr id="36" name="TextBox 38"/>
          <p:cNvSpPr txBox="1"/>
          <p:nvPr/>
        </p:nvSpPr>
        <p:spPr>
          <a:xfrm>
            <a:off x="1492862" y="3659631"/>
            <a:ext cx="2885519" cy="470835"/>
          </a:xfrm>
          <a:prstGeom prst="rect">
            <a:avLst/>
          </a:prstGeom>
          <a:noFill/>
        </p:spPr>
        <p:txBody>
          <a:bodyPr wrap="square" rtlCol="0">
            <a:spAutoFit/>
          </a:bodyPr>
          <a:lstStyle/>
          <a:p>
            <a:pPr lvl="0">
              <a:lnSpc>
                <a:spcPct val="130000"/>
              </a:lnSpc>
              <a:defRPr/>
            </a:pPr>
            <a:r>
              <a:rPr lang="en-US" altLang="zh-CN" sz="1000" dirty="0">
                <a:solidFill>
                  <a:srgbClr val="404040"/>
                </a:solidFill>
                <a:ea typeface="Arial Unicode MS" panose="020B0604020202020204" pitchFamily="34" charset="-122"/>
              </a:rPr>
              <a:t>Lorem ipsum dolor sit amet, consectetur adipiscing elit. Morbi ultrices posuere</a:t>
            </a:r>
            <a:endParaRPr lang="zh-CN" altLang="en-US" sz="1000" dirty="0">
              <a:solidFill>
                <a:srgbClr val="404040"/>
              </a:solidFill>
              <a:ea typeface="Arial Unicode MS" panose="020B0604020202020204" pitchFamily="34" charset="-122"/>
            </a:endParaRPr>
          </a:p>
        </p:txBody>
      </p:sp>
      <p:sp>
        <p:nvSpPr>
          <p:cNvPr id="38" name="文本框 37"/>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9253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839772403"/>
              </p:ext>
            </p:extLst>
          </p:nvPr>
        </p:nvGraphicFramePr>
        <p:xfrm>
          <a:off x="3044352" y="1363430"/>
          <a:ext cx="3251804" cy="2600310"/>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p:cNvSpPr txBox="1"/>
          <p:nvPr/>
        </p:nvSpPr>
        <p:spPr>
          <a:xfrm>
            <a:off x="3608139" y="2436891"/>
            <a:ext cx="2125661" cy="307777"/>
          </a:xfrm>
          <a:prstGeom prst="rect">
            <a:avLst/>
          </a:prstGeom>
          <a:noFill/>
        </p:spPr>
        <p:txBody>
          <a:bodyPr wrap="square" rtlCol="0">
            <a:spAutoFit/>
          </a:bodyPr>
          <a:lstStyle/>
          <a:p>
            <a:pPr algn="ctr"/>
            <a:r>
              <a:rPr lang="en-US" altLang="zh-CN" sz="1400" b="1" dirty="0">
                <a:solidFill>
                  <a:srgbClr val="404040"/>
                </a:solidFill>
                <a:ea typeface="Arial Unicode MS" panose="020B0604020202020204" pitchFamily="34" charset="-122"/>
              </a:rPr>
              <a:t>Add Your Text</a:t>
            </a:r>
          </a:p>
        </p:txBody>
      </p:sp>
      <p:grpSp>
        <p:nvGrpSpPr>
          <p:cNvPr id="5" name="组合 19"/>
          <p:cNvGrpSpPr/>
          <p:nvPr/>
        </p:nvGrpSpPr>
        <p:grpSpPr>
          <a:xfrm>
            <a:off x="914149" y="1210664"/>
            <a:ext cx="1786911" cy="907631"/>
            <a:chOff x="732854" y="1716549"/>
            <a:chExt cx="2592071" cy="1316598"/>
          </a:xfrm>
        </p:grpSpPr>
        <p:sp>
          <p:nvSpPr>
            <p:cNvPr id="6" name="流程图: 手动输入 9"/>
            <p:cNvSpPr/>
            <p:nvPr/>
          </p:nvSpPr>
          <p:spPr>
            <a:xfrm>
              <a:off x="732854" y="1775307"/>
              <a:ext cx="2592071" cy="10901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35 w 11335"/>
                <a:gd name="connsiteY0" fmla="*/ 2000 h 12500"/>
                <a:gd name="connsiteX1" fmla="*/ 11335 w 11335"/>
                <a:gd name="connsiteY1" fmla="*/ 0 h 12500"/>
                <a:gd name="connsiteX2" fmla="*/ 11335 w 11335"/>
                <a:gd name="connsiteY2" fmla="*/ 10000 h 12500"/>
                <a:gd name="connsiteX3" fmla="*/ 0 w 11335"/>
                <a:gd name="connsiteY3" fmla="*/ 12500 h 12500"/>
                <a:gd name="connsiteX4" fmla="*/ 1335 w 11335"/>
                <a:gd name="connsiteY4" fmla="*/ 2000 h 12500"/>
                <a:gd name="connsiteX0" fmla="*/ 1335 w 11335"/>
                <a:gd name="connsiteY0" fmla="*/ 0 h 10500"/>
                <a:gd name="connsiteX1" fmla="*/ 10267 w 11335"/>
                <a:gd name="connsiteY1" fmla="*/ 353 h 10500"/>
                <a:gd name="connsiteX2" fmla="*/ 11335 w 11335"/>
                <a:gd name="connsiteY2" fmla="*/ 8000 h 10500"/>
                <a:gd name="connsiteX3" fmla="*/ 0 w 11335"/>
                <a:gd name="connsiteY3" fmla="*/ 10500 h 10500"/>
                <a:gd name="connsiteX4" fmla="*/ 1335 w 11335"/>
                <a:gd name="connsiteY4" fmla="*/ 0 h 1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 h="10500">
                  <a:moveTo>
                    <a:pt x="1335" y="0"/>
                  </a:moveTo>
                  <a:lnTo>
                    <a:pt x="10267" y="353"/>
                  </a:lnTo>
                  <a:lnTo>
                    <a:pt x="11335" y="8000"/>
                  </a:lnTo>
                  <a:lnTo>
                    <a:pt x="0" y="10500"/>
                  </a:lnTo>
                  <a:lnTo>
                    <a:pt x="1335" y="0"/>
                  </a:lnTo>
                  <a:close/>
                </a:path>
              </a:pathLst>
            </a:custGeom>
            <a:solidFill>
              <a:srgbClr val="40404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ea typeface="Arial Unicode MS" panose="020B0604020202020204" pitchFamily="34" charset="-122"/>
              </a:endParaRPr>
            </a:p>
          </p:txBody>
        </p:sp>
        <p:sp>
          <p:nvSpPr>
            <p:cNvPr id="7" name="流程图: 手动输入 9"/>
            <p:cNvSpPr/>
            <p:nvPr/>
          </p:nvSpPr>
          <p:spPr>
            <a:xfrm>
              <a:off x="888962" y="1716549"/>
              <a:ext cx="2251384" cy="13165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35 w 11335"/>
                <a:gd name="connsiteY0" fmla="*/ 2000 h 12500"/>
                <a:gd name="connsiteX1" fmla="*/ 11335 w 11335"/>
                <a:gd name="connsiteY1" fmla="*/ 0 h 12500"/>
                <a:gd name="connsiteX2" fmla="*/ 11335 w 11335"/>
                <a:gd name="connsiteY2" fmla="*/ 10000 h 12500"/>
                <a:gd name="connsiteX3" fmla="*/ 0 w 11335"/>
                <a:gd name="connsiteY3" fmla="*/ 12500 h 12500"/>
                <a:gd name="connsiteX4" fmla="*/ 1335 w 11335"/>
                <a:gd name="connsiteY4" fmla="*/ 2000 h 12500"/>
                <a:gd name="connsiteX0" fmla="*/ 1335 w 11335"/>
                <a:gd name="connsiteY0" fmla="*/ 0 h 10500"/>
                <a:gd name="connsiteX1" fmla="*/ 10267 w 11335"/>
                <a:gd name="connsiteY1" fmla="*/ 353 h 10500"/>
                <a:gd name="connsiteX2" fmla="*/ 11335 w 11335"/>
                <a:gd name="connsiteY2" fmla="*/ 8000 h 10500"/>
                <a:gd name="connsiteX3" fmla="*/ 0 w 11335"/>
                <a:gd name="connsiteY3" fmla="*/ 10500 h 10500"/>
                <a:gd name="connsiteX4" fmla="*/ 1335 w 11335"/>
                <a:gd name="connsiteY4" fmla="*/ 0 h 10500"/>
                <a:gd name="connsiteX0" fmla="*/ 0 w 10000"/>
                <a:gd name="connsiteY0" fmla="*/ 0 h 10059"/>
                <a:gd name="connsiteX1" fmla="*/ 8932 w 10000"/>
                <a:gd name="connsiteY1" fmla="*/ 353 h 10059"/>
                <a:gd name="connsiteX2" fmla="*/ 10000 w 10000"/>
                <a:gd name="connsiteY2" fmla="*/ 8000 h 10059"/>
                <a:gd name="connsiteX3" fmla="*/ 267 w 10000"/>
                <a:gd name="connsiteY3" fmla="*/ 10059 h 10059"/>
                <a:gd name="connsiteX4" fmla="*/ 0 w 10000"/>
                <a:gd name="connsiteY4" fmla="*/ 0 h 10059"/>
                <a:gd name="connsiteX0" fmla="*/ 0 w 10534"/>
                <a:gd name="connsiteY0" fmla="*/ 0 h 10500"/>
                <a:gd name="connsiteX1" fmla="*/ 9466 w 10534"/>
                <a:gd name="connsiteY1" fmla="*/ 794 h 10500"/>
                <a:gd name="connsiteX2" fmla="*/ 10534 w 10534"/>
                <a:gd name="connsiteY2" fmla="*/ 8441 h 10500"/>
                <a:gd name="connsiteX3" fmla="*/ 801 w 10534"/>
                <a:gd name="connsiteY3" fmla="*/ 10500 h 10500"/>
                <a:gd name="connsiteX4" fmla="*/ 0 w 10534"/>
                <a:gd name="connsiteY4" fmla="*/ 0 h 10500"/>
                <a:gd name="connsiteX0" fmla="*/ 0 w 10534"/>
                <a:gd name="connsiteY0" fmla="*/ 2294 h 12794"/>
                <a:gd name="connsiteX1" fmla="*/ 7997 w 10534"/>
                <a:gd name="connsiteY1" fmla="*/ 0 h 12794"/>
                <a:gd name="connsiteX2" fmla="*/ 10534 w 10534"/>
                <a:gd name="connsiteY2" fmla="*/ 10735 h 12794"/>
                <a:gd name="connsiteX3" fmla="*/ 801 w 10534"/>
                <a:gd name="connsiteY3" fmla="*/ 12794 h 12794"/>
                <a:gd name="connsiteX4" fmla="*/ 0 w 10534"/>
                <a:gd name="connsiteY4" fmla="*/ 2294 h 12794"/>
                <a:gd name="connsiteX0" fmla="*/ 0 w 9533"/>
                <a:gd name="connsiteY0" fmla="*/ 2294 h 12794"/>
                <a:gd name="connsiteX1" fmla="*/ 7997 w 9533"/>
                <a:gd name="connsiteY1" fmla="*/ 0 h 12794"/>
                <a:gd name="connsiteX2" fmla="*/ 9533 w 9533"/>
                <a:gd name="connsiteY2" fmla="*/ 8088 h 12794"/>
                <a:gd name="connsiteX3" fmla="*/ 801 w 9533"/>
                <a:gd name="connsiteY3" fmla="*/ 12794 h 12794"/>
                <a:gd name="connsiteX4" fmla="*/ 0 w 9533"/>
                <a:gd name="connsiteY4" fmla="*/ 2294 h 1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3" h="12794">
                  <a:moveTo>
                    <a:pt x="0" y="2294"/>
                  </a:moveTo>
                  <a:lnTo>
                    <a:pt x="7997" y="0"/>
                  </a:lnTo>
                  <a:lnTo>
                    <a:pt x="9533" y="8088"/>
                  </a:lnTo>
                  <a:lnTo>
                    <a:pt x="801" y="12794"/>
                  </a:lnTo>
                  <a:lnTo>
                    <a:pt x="0" y="2294"/>
                  </a:lnTo>
                  <a:close/>
                </a:path>
              </a:pathLst>
            </a:custGeom>
            <a:solidFill>
              <a:schemeClr val="tx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ea typeface="Arial Unicode MS" panose="020B0604020202020204" pitchFamily="34" charset="-122"/>
              </a:endParaRPr>
            </a:p>
          </p:txBody>
        </p:sp>
      </p:grpSp>
      <p:grpSp>
        <p:nvGrpSpPr>
          <p:cNvPr id="8" name="组合 20"/>
          <p:cNvGrpSpPr/>
          <p:nvPr/>
        </p:nvGrpSpPr>
        <p:grpSpPr>
          <a:xfrm>
            <a:off x="6477652" y="3152547"/>
            <a:ext cx="1786911" cy="907631"/>
            <a:chOff x="732854" y="1716549"/>
            <a:chExt cx="2592071" cy="1316598"/>
          </a:xfrm>
        </p:grpSpPr>
        <p:sp>
          <p:nvSpPr>
            <p:cNvPr id="9" name="流程图: 手动输入 9"/>
            <p:cNvSpPr/>
            <p:nvPr/>
          </p:nvSpPr>
          <p:spPr>
            <a:xfrm>
              <a:off x="732854" y="1775307"/>
              <a:ext cx="2592071" cy="10901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35 w 11335"/>
                <a:gd name="connsiteY0" fmla="*/ 2000 h 12500"/>
                <a:gd name="connsiteX1" fmla="*/ 11335 w 11335"/>
                <a:gd name="connsiteY1" fmla="*/ 0 h 12500"/>
                <a:gd name="connsiteX2" fmla="*/ 11335 w 11335"/>
                <a:gd name="connsiteY2" fmla="*/ 10000 h 12500"/>
                <a:gd name="connsiteX3" fmla="*/ 0 w 11335"/>
                <a:gd name="connsiteY3" fmla="*/ 12500 h 12500"/>
                <a:gd name="connsiteX4" fmla="*/ 1335 w 11335"/>
                <a:gd name="connsiteY4" fmla="*/ 2000 h 12500"/>
                <a:gd name="connsiteX0" fmla="*/ 1335 w 11335"/>
                <a:gd name="connsiteY0" fmla="*/ 0 h 10500"/>
                <a:gd name="connsiteX1" fmla="*/ 10267 w 11335"/>
                <a:gd name="connsiteY1" fmla="*/ 353 h 10500"/>
                <a:gd name="connsiteX2" fmla="*/ 11335 w 11335"/>
                <a:gd name="connsiteY2" fmla="*/ 8000 h 10500"/>
                <a:gd name="connsiteX3" fmla="*/ 0 w 11335"/>
                <a:gd name="connsiteY3" fmla="*/ 10500 h 10500"/>
                <a:gd name="connsiteX4" fmla="*/ 1335 w 11335"/>
                <a:gd name="connsiteY4" fmla="*/ 0 h 1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 h="10500">
                  <a:moveTo>
                    <a:pt x="1335" y="0"/>
                  </a:moveTo>
                  <a:lnTo>
                    <a:pt x="10267" y="353"/>
                  </a:lnTo>
                  <a:lnTo>
                    <a:pt x="11335" y="8000"/>
                  </a:lnTo>
                  <a:lnTo>
                    <a:pt x="0" y="10500"/>
                  </a:lnTo>
                  <a:lnTo>
                    <a:pt x="1335" y="0"/>
                  </a:lnTo>
                  <a:close/>
                </a:path>
              </a:pathLst>
            </a:custGeom>
            <a:solidFill>
              <a:schemeClr val="tx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ea typeface="Arial Unicode MS" panose="020B0604020202020204" pitchFamily="34" charset="-122"/>
              </a:endParaRPr>
            </a:p>
          </p:txBody>
        </p:sp>
        <p:sp>
          <p:nvSpPr>
            <p:cNvPr id="10" name="流程图: 手动输入 9"/>
            <p:cNvSpPr/>
            <p:nvPr/>
          </p:nvSpPr>
          <p:spPr>
            <a:xfrm>
              <a:off x="888962" y="1716549"/>
              <a:ext cx="2251384" cy="13165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35 w 11335"/>
                <a:gd name="connsiteY0" fmla="*/ 2000 h 12500"/>
                <a:gd name="connsiteX1" fmla="*/ 11335 w 11335"/>
                <a:gd name="connsiteY1" fmla="*/ 0 h 12500"/>
                <a:gd name="connsiteX2" fmla="*/ 11335 w 11335"/>
                <a:gd name="connsiteY2" fmla="*/ 10000 h 12500"/>
                <a:gd name="connsiteX3" fmla="*/ 0 w 11335"/>
                <a:gd name="connsiteY3" fmla="*/ 12500 h 12500"/>
                <a:gd name="connsiteX4" fmla="*/ 1335 w 11335"/>
                <a:gd name="connsiteY4" fmla="*/ 2000 h 12500"/>
                <a:gd name="connsiteX0" fmla="*/ 1335 w 11335"/>
                <a:gd name="connsiteY0" fmla="*/ 0 h 10500"/>
                <a:gd name="connsiteX1" fmla="*/ 10267 w 11335"/>
                <a:gd name="connsiteY1" fmla="*/ 353 h 10500"/>
                <a:gd name="connsiteX2" fmla="*/ 11335 w 11335"/>
                <a:gd name="connsiteY2" fmla="*/ 8000 h 10500"/>
                <a:gd name="connsiteX3" fmla="*/ 0 w 11335"/>
                <a:gd name="connsiteY3" fmla="*/ 10500 h 10500"/>
                <a:gd name="connsiteX4" fmla="*/ 1335 w 11335"/>
                <a:gd name="connsiteY4" fmla="*/ 0 h 10500"/>
                <a:gd name="connsiteX0" fmla="*/ 0 w 10000"/>
                <a:gd name="connsiteY0" fmla="*/ 0 h 10059"/>
                <a:gd name="connsiteX1" fmla="*/ 8932 w 10000"/>
                <a:gd name="connsiteY1" fmla="*/ 353 h 10059"/>
                <a:gd name="connsiteX2" fmla="*/ 10000 w 10000"/>
                <a:gd name="connsiteY2" fmla="*/ 8000 h 10059"/>
                <a:gd name="connsiteX3" fmla="*/ 267 w 10000"/>
                <a:gd name="connsiteY3" fmla="*/ 10059 h 10059"/>
                <a:gd name="connsiteX4" fmla="*/ 0 w 10000"/>
                <a:gd name="connsiteY4" fmla="*/ 0 h 10059"/>
                <a:gd name="connsiteX0" fmla="*/ 0 w 10534"/>
                <a:gd name="connsiteY0" fmla="*/ 0 h 10500"/>
                <a:gd name="connsiteX1" fmla="*/ 9466 w 10534"/>
                <a:gd name="connsiteY1" fmla="*/ 794 h 10500"/>
                <a:gd name="connsiteX2" fmla="*/ 10534 w 10534"/>
                <a:gd name="connsiteY2" fmla="*/ 8441 h 10500"/>
                <a:gd name="connsiteX3" fmla="*/ 801 w 10534"/>
                <a:gd name="connsiteY3" fmla="*/ 10500 h 10500"/>
                <a:gd name="connsiteX4" fmla="*/ 0 w 10534"/>
                <a:gd name="connsiteY4" fmla="*/ 0 h 10500"/>
                <a:gd name="connsiteX0" fmla="*/ 0 w 10534"/>
                <a:gd name="connsiteY0" fmla="*/ 2294 h 12794"/>
                <a:gd name="connsiteX1" fmla="*/ 7997 w 10534"/>
                <a:gd name="connsiteY1" fmla="*/ 0 h 12794"/>
                <a:gd name="connsiteX2" fmla="*/ 10534 w 10534"/>
                <a:gd name="connsiteY2" fmla="*/ 10735 h 12794"/>
                <a:gd name="connsiteX3" fmla="*/ 801 w 10534"/>
                <a:gd name="connsiteY3" fmla="*/ 12794 h 12794"/>
                <a:gd name="connsiteX4" fmla="*/ 0 w 10534"/>
                <a:gd name="connsiteY4" fmla="*/ 2294 h 12794"/>
                <a:gd name="connsiteX0" fmla="*/ 0 w 9533"/>
                <a:gd name="connsiteY0" fmla="*/ 2294 h 12794"/>
                <a:gd name="connsiteX1" fmla="*/ 7997 w 9533"/>
                <a:gd name="connsiteY1" fmla="*/ 0 h 12794"/>
                <a:gd name="connsiteX2" fmla="*/ 9533 w 9533"/>
                <a:gd name="connsiteY2" fmla="*/ 8088 h 12794"/>
                <a:gd name="connsiteX3" fmla="*/ 801 w 9533"/>
                <a:gd name="connsiteY3" fmla="*/ 12794 h 12794"/>
                <a:gd name="connsiteX4" fmla="*/ 0 w 9533"/>
                <a:gd name="connsiteY4" fmla="*/ 2294 h 1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3" h="12794">
                  <a:moveTo>
                    <a:pt x="0" y="2294"/>
                  </a:moveTo>
                  <a:lnTo>
                    <a:pt x="7997" y="0"/>
                  </a:lnTo>
                  <a:lnTo>
                    <a:pt x="9533" y="8088"/>
                  </a:lnTo>
                  <a:lnTo>
                    <a:pt x="801" y="12794"/>
                  </a:lnTo>
                  <a:lnTo>
                    <a:pt x="0" y="2294"/>
                  </a:lnTo>
                  <a:close/>
                </a:path>
              </a:pathLst>
            </a:custGeom>
            <a:solidFill>
              <a:srgbClr val="40404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ea typeface="Arial Unicode MS" panose="020B0604020202020204" pitchFamily="34" charset="-122"/>
              </a:endParaRPr>
            </a:p>
          </p:txBody>
        </p:sp>
      </p:grpSp>
      <p:sp>
        <p:nvSpPr>
          <p:cNvPr id="11" name="文本框 10"/>
          <p:cNvSpPr txBox="1"/>
          <p:nvPr/>
        </p:nvSpPr>
        <p:spPr>
          <a:xfrm>
            <a:off x="889021" y="1499618"/>
            <a:ext cx="1804115" cy="307777"/>
          </a:xfrm>
          <a:prstGeom prst="rect">
            <a:avLst/>
          </a:prstGeom>
          <a:noFill/>
        </p:spPr>
        <p:txBody>
          <a:bodyPr wrap="square" rtlCol="0">
            <a:spAutoFit/>
          </a:bodyPr>
          <a:lstStyle/>
          <a:p>
            <a:pPr algn="ctr"/>
            <a:r>
              <a:rPr lang="en-US" altLang="zh-CN" sz="1400" b="1" dirty="0">
                <a:solidFill>
                  <a:schemeClr val="bg1"/>
                </a:solidFill>
                <a:ea typeface="Arial Unicode MS" panose="020B0604020202020204" pitchFamily="34" charset="-122"/>
              </a:rPr>
              <a:t>Add Text</a:t>
            </a:r>
          </a:p>
        </p:txBody>
      </p:sp>
      <p:sp>
        <p:nvSpPr>
          <p:cNvPr id="12" name="文本框 11"/>
          <p:cNvSpPr txBox="1"/>
          <p:nvPr/>
        </p:nvSpPr>
        <p:spPr>
          <a:xfrm>
            <a:off x="6459236" y="3386581"/>
            <a:ext cx="1804115" cy="307777"/>
          </a:xfrm>
          <a:prstGeom prst="rect">
            <a:avLst/>
          </a:prstGeom>
          <a:noFill/>
        </p:spPr>
        <p:txBody>
          <a:bodyPr wrap="square" rtlCol="0">
            <a:spAutoFit/>
          </a:bodyPr>
          <a:lstStyle/>
          <a:p>
            <a:pPr algn="ctr"/>
            <a:r>
              <a:rPr lang="en-US" altLang="zh-CN" sz="1400" b="1" dirty="0">
                <a:solidFill>
                  <a:srgbClr val="FFFFFF"/>
                </a:solidFill>
                <a:ea typeface="Arial Unicode MS" panose="020B0604020202020204" pitchFamily="34" charset="-122"/>
              </a:rPr>
              <a:t>Add Text</a:t>
            </a:r>
          </a:p>
        </p:txBody>
      </p:sp>
      <p:sp>
        <p:nvSpPr>
          <p:cNvPr id="13" name="文本框 12"/>
          <p:cNvSpPr txBox="1"/>
          <p:nvPr/>
        </p:nvSpPr>
        <p:spPr>
          <a:xfrm>
            <a:off x="751069" y="3005151"/>
            <a:ext cx="2361906" cy="692497"/>
          </a:xfrm>
          <a:prstGeom prst="rect">
            <a:avLst/>
          </a:prstGeom>
          <a:noFill/>
        </p:spPr>
        <p:txBody>
          <a:bodyPr wrap="square" rtlCol="0">
            <a:spAutoFit/>
          </a:bodyPr>
          <a:lstStyle/>
          <a:p>
            <a:pPr lvl="0">
              <a:lnSpc>
                <a:spcPct val="130000"/>
              </a:lnSpc>
            </a:pPr>
            <a:r>
              <a:rPr lang="en-US" altLang="zh-CN" sz="1000" dirty="0">
                <a:solidFill>
                  <a:srgbClr val="404040"/>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en-US" sz="1000" dirty="0">
              <a:solidFill>
                <a:srgbClr val="40404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4" name="文本框 13"/>
          <p:cNvSpPr txBox="1"/>
          <p:nvPr/>
        </p:nvSpPr>
        <p:spPr>
          <a:xfrm>
            <a:off x="6296156" y="1451708"/>
            <a:ext cx="2361906" cy="692497"/>
          </a:xfrm>
          <a:prstGeom prst="rect">
            <a:avLst/>
          </a:prstGeom>
          <a:noFill/>
        </p:spPr>
        <p:txBody>
          <a:bodyPr wrap="square" rtlCol="0">
            <a:spAutoFit/>
          </a:bodyPr>
          <a:lstStyle/>
          <a:p>
            <a:pPr lvl="0">
              <a:lnSpc>
                <a:spcPct val="130000"/>
              </a:lnSpc>
            </a:pPr>
            <a:r>
              <a:rPr lang="en-US" altLang="zh-CN" sz="1000" dirty="0">
                <a:solidFill>
                  <a:srgbClr val="404040"/>
                </a:solidFill>
                <a:latin typeface="Arial" panose="020B0604020202020204" pitchFamily="34" charset="0"/>
                <a:ea typeface="Arial Unicode MS" panose="020B0604020202020204" pitchFamily="34" charset="-122"/>
                <a:cs typeface="Arial" panose="020B0604020202020204" pitchFamily="34" charset="0"/>
              </a:rPr>
              <a:t>Lorem ipsum dolor sit amet, consectetur adipiscing elit. Morbi ultrices posuere sapien</a:t>
            </a:r>
            <a:endParaRPr lang="zh-CN" altLang="en-US" sz="1000" dirty="0">
              <a:solidFill>
                <a:srgbClr val="40404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5" name="文本框 14"/>
          <p:cNvSpPr txBox="1"/>
          <p:nvPr/>
        </p:nvSpPr>
        <p:spPr>
          <a:xfrm rot="6163">
            <a:off x="1105295" y="2207780"/>
            <a:ext cx="1450738" cy="707886"/>
          </a:xfrm>
          <a:prstGeom prst="rect">
            <a:avLst/>
          </a:prstGeom>
          <a:noFill/>
        </p:spPr>
        <p:txBody>
          <a:bodyPr wrap="square" rtlCol="0">
            <a:spAutoFit/>
          </a:bodyPr>
          <a:lstStyle/>
          <a:p>
            <a:pPr algn="ctr"/>
            <a:r>
              <a:rPr lang="en-US" altLang="zh-CN" sz="4000" b="1" dirty="0">
                <a:solidFill>
                  <a:srgbClr val="404040"/>
                </a:solidFill>
                <a:latin typeface="Arial Unicode MS" panose="020B0604020202020204" pitchFamily="34" charset="-122"/>
                <a:ea typeface="Arial Unicode MS" panose="020B0604020202020204" pitchFamily="34" charset="-122"/>
              </a:rPr>
              <a:t>87%</a:t>
            </a:r>
          </a:p>
        </p:txBody>
      </p:sp>
      <p:sp>
        <p:nvSpPr>
          <p:cNvPr id="16" name="文本框 15"/>
          <p:cNvSpPr txBox="1"/>
          <p:nvPr/>
        </p:nvSpPr>
        <p:spPr>
          <a:xfrm rot="6163">
            <a:off x="6706089" y="2339742"/>
            <a:ext cx="1450738" cy="707886"/>
          </a:xfrm>
          <a:prstGeom prst="rect">
            <a:avLst/>
          </a:prstGeom>
          <a:noFill/>
        </p:spPr>
        <p:txBody>
          <a:bodyPr wrap="square" rtlCol="0">
            <a:spAutoFit/>
          </a:bodyPr>
          <a:lstStyle/>
          <a:p>
            <a:pPr algn="ctr"/>
            <a:r>
              <a:rPr lang="en-US" altLang="zh-CN" sz="4000" b="1" dirty="0">
                <a:solidFill>
                  <a:srgbClr val="404040"/>
                </a:solidFill>
                <a:latin typeface="Arial Unicode MS" panose="020B0604020202020204" pitchFamily="34" charset="-122"/>
                <a:ea typeface="Arial Unicode MS" panose="020B0604020202020204" pitchFamily="34" charset="-122"/>
              </a:rPr>
              <a:t>13%</a:t>
            </a:r>
          </a:p>
        </p:txBody>
      </p:sp>
      <p:sp>
        <p:nvSpPr>
          <p:cNvPr id="19" name="文本框 18"/>
          <p:cNvSpPr txBox="1"/>
          <p:nvPr/>
        </p:nvSpPr>
        <p:spPr>
          <a:xfrm>
            <a:off x="3871309" y="4666345"/>
            <a:ext cx="1401383" cy="246221"/>
          </a:xfrm>
          <a:prstGeom prst="rect">
            <a:avLst/>
          </a:prstGeom>
          <a:noFill/>
        </p:spPr>
        <p:txBody>
          <a:bodyPr wrap="none" rtlCol="0">
            <a:spAutoFit/>
          </a:bodyPr>
          <a:lstStyle/>
          <a:p>
            <a:pPr algn="ctr"/>
            <a:r>
              <a:rPr kumimoji="1" lang="en-US" altLang="zh-CN" sz="1000" dirty="0">
                <a:solidFill>
                  <a:srgbClr val="404040"/>
                </a:solidFill>
                <a:latin typeface="Century Gothic"/>
                <a:ea typeface="Arial Unicode MS" panose="020B0604020202020204" pitchFamily="34" charset="-122"/>
              </a:rPr>
              <a:t>LOGO | COMPANY</a:t>
            </a:r>
            <a:endParaRPr kumimoji="1" lang="zh-CN" altLang="en-US" sz="1000" dirty="0">
              <a:solidFill>
                <a:srgbClr val="404040"/>
              </a:solidFill>
              <a:latin typeface="Century Gothic"/>
              <a:ea typeface="Arial Unicode MS" panose="020B0604020202020204" pitchFamily="34" charset="-122"/>
            </a:endParaRPr>
          </a:p>
        </p:txBody>
      </p:sp>
      <p:sp>
        <p:nvSpPr>
          <p:cNvPr id="21" name="文本框 20"/>
          <p:cNvSpPr txBox="1"/>
          <p:nvPr/>
        </p:nvSpPr>
        <p:spPr>
          <a:xfrm>
            <a:off x="158661" y="167986"/>
            <a:ext cx="3196484" cy="507831"/>
          </a:xfrm>
          <a:prstGeom prst="rect">
            <a:avLst/>
          </a:prstGeom>
          <a:noFill/>
        </p:spPr>
        <p:txBody>
          <a:bodyPr wrap="square" rtlCol="0">
            <a:spAutoFit/>
          </a:bodyPr>
          <a:lstStyle/>
          <a:p>
            <a:r>
              <a:rPr kumimoji="1" lang="en-US" altLang="zh-CN" sz="1500" b="1" dirty="0">
                <a:solidFill>
                  <a:srgbClr val="404040"/>
                </a:solidFill>
                <a:ea typeface="Arial Unicode MS" panose="020B0604020202020204" pitchFamily="34" charset="-122"/>
              </a:rPr>
              <a:t>Click To Add Title</a:t>
            </a:r>
          </a:p>
          <a:p>
            <a:r>
              <a:rPr kumimoji="1" lang="en-US" altLang="zh-CN" sz="1200" dirty="0">
                <a:solidFill>
                  <a:srgbClr val="404040"/>
                </a:solidFill>
                <a:ea typeface="Arial Unicode MS" panose="020B0604020202020204" pitchFamily="34" charset="-122"/>
              </a:rPr>
              <a:t>Lorem ipsum dolor sit amet.</a:t>
            </a:r>
            <a:endParaRPr kumimoji="1" lang="en-US" altLang="zh-CN" sz="1200" dirty="0">
              <a:solidFill>
                <a:srgbClr val="404040"/>
              </a:solidFill>
              <a:latin typeface="Century Gothic"/>
              <a:ea typeface="Arial Unicode MS" panose="020B0604020202020204" pitchFamily="34" charset="-122"/>
            </a:endParaRPr>
          </a:p>
        </p:txBody>
      </p:sp>
    </p:spTree>
    <p:extLst>
      <p:ext uri="{BB962C8B-B14F-4D97-AF65-F5344CB8AC3E}">
        <p14:creationId xmlns:p14="http://schemas.microsoft.com/office/powerpoint/2010/main" val="9802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54858" y="785966"/>
            <a:ext cx="2434284" cy="2434284"/>
          </a:xfrm>
          <a:prstGeom prst="ellipse">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a:solidFill>
                  <a:srgbClr val="404040"/>
                </a:solidFill>
                <a:ea typeface="Arial Unicode MS" panose="020B0604020202020204" pitchFamily="34" charset="-122"/>
              </a:rPr>
              <a:t>2</a:t>
            </a:r>
            <a:endParaRPr kumimoji="1" lang="zh-CN" altLang="en-US" sz="12000" b="1" dirty="0">
              <a:solidFill>
                <a:srgbClr val="404040"/>
              </a:solidFill>
              <a:ea typeface="Arial Unicode MS" panose="020B0604020202020204" pitchFamily="34" charset="-122"/>
            </a:endParaRPr>
          </a:p>
        </p:txBody>
      </p:sp>
      <p:sp>
        <p:nvSpPr>
          <p:cNvPr id="5" name="文本框 4"/>
          <p:cNvSpPr txBox="1"/>
          <p:nvPr/>
        </p:nvSpPr>
        <p:spPr>
          <a:xfrm>
            <a:off x="3690398" y="3387381"/>
            <a:ext cx="1763205" cy="523220"/>
          </a:xfrm>
          <a:prstGeom prst="rect">
            <a:avLst/>
          </a:prstGeom>
          <a:noFill/>
        </p:spPr>
        <p:txBody>
          <a:bodyPr wrap="square" rtlCol="0">
            <a:spAutoFit/>
          </a:bodyPr>
          <a:lstStyle/>
          <a:p>
            <a:pPr algn="ctr"/>
            <a:r>
              <a:rPr lang="en-US"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rPr>
              <a:t>Add Title</a:t>
            </a:r>
            <a:endParaRPr lang="zh-CN" altLang="zh-CN" sz="280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p14="http://schemas.microsoft.com/office/powerpoint/2010/main" val="17815557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https://www.freeppt7.com">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242</TotalTime>
  <Words>735</Words>
  <Application>Microsoft Office PowerPoint</Application>
  <PresentationFormat>全屏显示(16:9)</PresentationFormat>
  <Paragraphs>115</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 Unicode MS</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宇 之灵</cp:lastModifiedBy>
  <cp:revision>108</cp:revision>
  <dcterms:created xsi:type="dcterms:W3CDTF">2010-04-12T23:12:02Z</dcterms:created>
  <dcterms:modified xsi:type="dcterms:W3CDTF">2019-08-27T09:23:43Z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